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6"/>
  </p:notesMasterIdLst>
  <p:handoutMasterIdLst>
    <p:handoutMasterId r:id="rId27"/>
  </p:handoutMasterIdLst>
  <p:sldIdLst>
    <p:sldId id="372" r:id="rId5"/>
    <p:sldId id="371" r:id="rId6"/>
    <p:sldId id="388" r:id="rId7"/>
    <p:sldId id="431" r:id="rId8"/>
    <p:sldId id="396" r:id="rId9"/>
    <p:sldId id="432" r:id="rId10"/>
    <p:sldId id="413" r:id="rId11"/>
    <p:sldId id="427" r:id="rId12"/>
    <p:sldId id="433" r:id="rId13"/>
    <p:sldId id="423" r:id="rId14"/>
    <p:sldId id="417" r:id="rId15"/>
    <p:sldId id="421" r:id="rId16"/>
    <p:sldId id="424" r:id="rId17"/>
    <p:sldId id="434" r:id="rId18"/>
    <p:sldId id="414" r:id="rId19"/>
    <p:sldId id="429" r:id="rId20"/>
    <p:sldId id="425" r:id="rId21"/>
    <p:sldId id="426" r:id="rId22"/>
    <p:sldId id="400" r:id="rId23"/>
    <p:sldId id="407" r:id="rId24"/>
    <p:sldId id="415" r:id="rId25"/>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B0BC8F-6615-491B-B389-3B8FA74B77D3}" v="50" dt="2025-01-16T06:18:29.3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14" autoAdjust="0"/>
    <p:restoredTop sz="85814" autoAdjust="0"/>
  </p:normalViewPr>
  <p:slideViewPr>
    <p:cSldViewPr snapToGrid="0">
      <p:cViewPr varScale="1">
        <p:scale>
          <a:sx n="132" d="100"/>
          <a:sy n="132" d="100"/>
        </p:scale>
        <p:origin x="1344" y="132"/>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ael Dawe (2206831)" userId="96ab8778-42f5-452f-8f0b-085d30988881" providerId="ADAL" clId="{DAB0BC8F-6615-491B-B389-3B8FA74B77D3}"/>
    <pc:docChg chg="undo custSel addSld delSld modSld sldOrd">
      <pc:chgData name="Michael Dawe (2206831)" userId="96ab8778-42f5-452f-8f0b-085d30988881" providerId="ADAL" clId="{DAB0BC8F-6615-491B-B389-3B8FA74B77D3}" dt="2025-01-16T08:06:53.440" v="9219" actId="20577"/>
      <pc:docMkLst>
        <pc:docMk/>
      </pc:docMkLst>
      <pc:sldChg chg="modSp mod">
        <pc:chgData name="Michael Dawe (2206831)" userId="96ab8778-42f5-452f-8f0b-085d30988881" providerId="ADAL" clId="{DAB0BC8F-6615-491B-B389-3B8FA74B77D3}" dt="2025-01-13T15:02:33.872" v="6780" actId="20577"/>
        <pc:sldMkLst>
          <pc:docMk/>
          <pc:sldMk cId="1544838494" sldId="371"/>
        </pc:sldMkLst>
        <pc:spChg chg="mod">
          <ac:chgData name="Michael Dawe (2206831)" userId="96ab8778-42f5-452f-8f0b-085d30988881" providerId="ADAL" clId="{DAB0BC8F-6615-491B-B389-3B8FA74B77D3}" dt="2025-01-13T15:02:33.872" v="6780" actId="20577"/>
          <ac:spMkLst>
            <pc:docMk/>
            <pc:sldMk cId="1544838494" sldId="371"/>
            <ac:spMk id="6" creationId="{FEF7041F-5C33-40F8-A459-751AEB102408}"/>
          </ac:spMkLst>
        </pc:spChg>
      </pc:sldChg>
      <pc:sldChg chg="delSp mod">
        <pc:chgData name="Michael Dawe (2206831)" userId="96ab8778-42f5-452f-8f0b-085d30988881" providerId="ADAL" clId="{DAB0BC8F-6615-491B-B389-3B8FA74B77D3}" dt="2025-01-07T23:52:59.673" v="212" actId="478"/>
        <pc:sldMkLst>
          <pc:docMk/>
          <pc:sldMk cId="162092071" sldId="372"/>
        </pc:sldMkLst>
      </pc:sldChg>
      <pc:sldChg chg="del">
        <pc:chgData name="Michael Dawe (2206831)" userId="96ab8778-42f5-452f-8f0b-085d30988881" providerId="ADAL" clId="{DAB0BC8F-6615-491B-B389-3B8FA74B77D3}" dt="2025-01-07T23:50:49.346" v="202" actId="47"/>
        <pc:sldMkLst>
          <pc:docMk/>
          <pc:sldMk cId="787300552" sldId="390"/>
        </pc:sldMkLst>
      </pc:sldChg>
      <pc:sldChg chg="del">
        <pc:chgData name="Michael Dawe (2206831)" userId="96ab8778-42f5-452f-8f0b-085d30988881" providerId="ADAL" clId="{DAB0BC8F-6615-491B-B389-3B8FA74B77D3}" dt="2025-01-07T23:50:50.415" v="203" actId="47"/>
        <pc:sldMkLst>
          <pc:docMk/>
          <pc:sldMk cId="1279475182" sldId="391"/>
        </pc:sldMkLst>
      </pc:sldChg>
      <pc:sldChg chg="delSp modSp mod">
        <pc:chgData name="Michael Dawe (2206831)" userId="96ab8778-42f5-452f-8f0b-085d30988881" providerId="ADAL" clId="{DAB0BC8F-6615-491B-B389-3B8FA74B77D3}" dt="2025-01-13T15:02:16.097" v="6777" actId="20577"/>
        <pc:sldMkLst>
          <pc:docMk/>
          <pc:sldMk cId="637630954" sldId="400"/>
        </pc:sldMkLst>
        <pc:spChg chg="mod">
          <ac:chgData name="Michael Dawe (2206831)" userId="96ab8778-42f5-452f-8f0b-085d30988881" providerId="ADAL" clId="{DAB0BC8F-6615-491B-B389-3B8FA74B77D3}" dt="2025-01-13T15:02:16.097" v="6777" actId="20577"/>
          <ac:spMkLst>
            <pc:docMk/>
            <pc:sldMk cId="637630954" sldId="400"/>
            <ac:spMk id="3" creationId="{6CC87D86-1B97-419B-878E-C18BA725FF0A}"/>
          </ac:spMkLst>
        </pc:spChg>
        <pc:picChg chg="mod">
          <ac:chgData name="Michael Dawe (2206831)" userId="96ab8778-42f5-452f-8f0b-085d30988881" providerId="ADAL" clId="{DAB0BC8F-6615-491B-B389-3B8FA74B77D3}" dt="2025-01-07T23:52:35.227" v="210" actId="1076"/>
          <ac:picMkLst>
            <pc:docMk/>
            <pc:sldMk cId="637630954" sldId="400"/>
            <ac:picMk id="9" creationId="{B7D17764-41DE-474B-801F-3A31C13890CC}"/>
          </ac:picMkLst>
        </pc:picChg>
        <pc:picChg chg="mod">
          <ac:chgData name="Michael Dawe (2206831)" userId="96ab8778-42f5-452f-8f0b-085d30988881" providerId="ADAL" clId="{DAB0BC8F-6615-491B-B389-3B8FA74B77D3}" dt="2025-01-07T23:52:29.647" v="209" actId="1076"/>
          <ac:picMkLst>
            <pc:docMk/>
            <pc:sldMk cId="637630954" sldId="400"/>
            <ac:picMk id="11" creationId="{D47600FE-FF70-4943-A9DC-B1AF91EC0CBC}"/>
          </ac:picMkLst>
        </pc:picChg>
      </pc:sldChg>
      <pc:sldChg chg="del">
        <pc:chgData name="Michael Dawe (2206831)" userId="96ab8778-42f5-452f-8f0b-085d30988881" providerId="ADAL" clId="{DAB0BC8F-6615-491B-B389-3B8FA74B77D3}" dt="2025-01-07T23:50:56.507" v="206" actId="47"/>
        <pc:sldMkLst>
          <pc:docMk/>
          <pc:sldMk cId="4107789351" sldId="403"/>
        </pc:sldMkLst>
      </pc:sldChg>
      <pc:sldChg chg="del">
        <pc:chgData name="Michael Dawe (2206831)" userId="96ab8778-42f5-452f-8f0b-085d30988881" providerId="ADAL" clId="{DAB0BC8F-6615-491B-B389-3B8FA74B77D3}" dt="2025-01-07T23:50:57.623" v="207" actId="47"/>
        <pc:sldMkLst>
          <pc:docMk/>
          <pc:sldMk cId="2394014188" sldId="404"/>
        </pc:sldMkLst>
      </pc:sldChg>
      <pc:sldChg chg="delSp modSp mod">
        <pc:chgData name="Michael Dawe (2206831)" userId="96ab8778-42f5-452f-8f0b-085d30988881" providerId="ADAL" clId="{DAB0BC8F-6615-491B-B389-3B8FA74B77D3}" dt="2025-01-07T23:47:08.727" v="169" actId="478"/>
        <pc:sldMkLst>
          <pc:docMk/>
          <pc:sldMk cId="1994895105" sldId="407"/>
        </pc:sldMkLst>
      </pc:sldChg>
      <pc:sldChg chg="del">
        <pc:chgData name="Michael Dawe (2206831)" userId="96ab8778-42f5-452f-8f0b-085d30988881" providerId="ADAL" clId="{DAB0BC8F-6615-491B-B389-3B8FA74B77D3}" dt="2025-01-07T23:50:53.818" v="204" actId="47"/>
        <pc:sldMkLst>
          <pc:docMk/>
          <pc:sldMk cId="2875688276" sldId="409"/>
        </pc:sldMkLst>
      </pc:sldChg>
      <pc:sldChg chg="del">
        <pc:chgData name="Michael Dawe (2206831)" userId="96ab8778-42f5-452f-8f0b-085d30988881" providerId="ADAL" clId="{DAB0BC8F-6615-491B-B389-3B8FA74B77D3}" dt="2025-01-07T23:50:45.217" v="201" actId="47"/>
        <pc:sldMkLst>
          <pc:docMk/>
          <pc:sldMk cId="1032804341" sldId="410"/>
        </pc:sldMkLst>
      </pc:sldChg>
      <pc:sldChg chg="del">
        <pc:chgData name="Michael Dawe (2206831)" userId="96ab8778-42f5-452f-8f0b-085d30988881" providerId="ADAL" clId="{DAB0BC8F-6615-491B-B389-3B8FA74B77D3}" dt="2025-01-07T23:50:55.197" v="205" actId="47"/>
        <pc:sldMkLst>
          <pc:docMk/>
          <pc:sldMk cId="568354645" sldId="411"/>
        </pc:sldMkLst>
      </pc:sldChg>
      <pc:sldChg chg="del">
        <pc:chgData name="Michael Dawe (2206831)" userId="96ab8778-42f5-452f-8f0b-085d30988881" providerId="ADAL" clId="{DAB0BC8F-6615-491B-B389-3B8FA74B77D3}" dt="2025-01-13T15:00:35.271" v="6598" actId="47"/>
        <pc:sldMkLst>
          <pc:docMk/>
          <pc:sldMk cId="1203640538" sldId="412"/>
        </pc:sldMkLst>
      </pc:sldChg>
      <pc:sldChg chg="modSp add mod ord">
        <pc:chgData name="Michael Dawe (2206831)" userId="96ab8778-42f5-452f-8f0b-085d30988881" providerId="ADAL" clId="{DAB0BC8F-6615-491B-B389-3B8FA74B77D3}" dt="2025-01-07T23:45:15.147" v="83" actId="20577"/>
        <pc:sldMkLst>
          <pc:docMk/>
          <pc:sldMk cId="3886375586" sldId="413"/>
        </pc:sldMkLst>
        <pc:spChg chg="mod">
          <ac:chgData name="Michael Dawe (2206831)" userId="96ab8778-42f5-452f-8f0b-085d30988881" providerId="ADAL" clId="{DAB0BC8F-6615-491B-B389-3B8FA74B77D3}" dt="2025-01-07T23:44:52.587" v="29" actId="20577"/>
          <ac:spMkLst>
            <pc:docMk/>
            <pc:sldMk cId="3886375586" sldId="413"/>
            <ac:spMk id="9" creationId="{EDCA738A-1592-BE82-3694-91B7F2856449}"/>
          </ac:spMkLst>
        </pc:spChg>
        <pc:spChg chg="mod">
          <ac:chgData name="Michael Dawe (2206831)" userId="96ab8778-42f5-452f-8f0b-085d30988881" providerId="ADAL" clId="{DAB0BC8F-6615-491B-B389-3B8FA74B77D3}" dt="2025-01-07T23:45:15.147" v="83" actId="20577"/>
          <ac:spMkLst>
            <pc:docMk/>
            <pc:sldMk cId="3886375586" sldId="413"/>
            <ac:spMk id="10" creationId="{A77D49AD-87BC-3B57-12A8-3D09D128FF07}"/>
          </ac:spMkLst>
        </pc:spChg>
      </pc:sldChg>
      <pc:sldChg chg="modSp add mod ord">
        <pc:chgData name="Michael Dawe (2206831)" userId="96ab8778-42f5-452f-8f0b-085d30988881" providerId="ADAL" clId="{DAB0BC8F-6615-491B-B389-3B8FA74B77D3}" dt="2025-01-07T23:46:38.157" v="164" actId="20577"/>
        <pc:sldMkLst>
          <pc:docMk/>
          <pc:sldMk cId="526611775" sldId="414"/>
        </pc:sldMkLst>
        <pc:spChg chg="mod">
          <ac:chgData name="Michael Dawe (2206831)" userId="96ab8778-42f5-452f-8f0b-085d30988881" providerId="ADAL" clId="{DAB0BC8F-6615-491B-B389-3B8FA74B77D3}" dt="2025-01-07T23:45:33.026" v="107" actId="20577"/>
          <ac:spMkLst>
            <pc:docMk/>
            <pc:sldMk cId="526611775" sldId="414"/>
            <ac:spMk id="2" creationId="{43B414A3-D28C-C1A9-7104-1EF35E0EB86B}"/>
          </ac:spMkLst>
        </pc:spChg>
        <pc:spChg chg="mod">
          <ac:chgData name="Michael Dawe (2206831)" userId="96ab8778-42f5-452f-8f0b-085d30988881" providerId="ADAL" clId="{DAB0BC8F-6615-491B-B389-3B8FA74B77D3}" dt="2025-01-07T23:46:38.157" v="164" actId="20577"/>
          <ac:spMkLst>
            <pc:docMk/>
            <pc:sldMk cId="526611775" sldId="414"/>
            <ac:spMk id="3" creationId="{4564A673-227C-6AD1-A902-E0C57464458F}"/>
          </ac:spMkLst>
        </pc:spChg>
      </pc:sldChg>
      <pc:sldChg chg="addSp delSp modSp new mod">
        <pc:chgData name="Michael Dawe (2206831)" userId="96ab8778-42f5-452f-8f0b-085d30988881" providerId="ADAL" clId="{DAB0BC8F-6615-491B-B389-3B8FA74B77D3}" dt="2025-01-16T06:19:03.633" v="9216" actId="404"/>
        <pc:sldMkLst>
          <pc:docMk/>
          <pc:sldMk cId="3269980828" sldId="415"/>
        </pc:sldMkLst>
        <pc:spChg chg="add mod">
          <ac:chgData name="Michael Dawe (2206831)" userId="96ab8778-42f5-452f-8f0b-085d30988881" providerId="ADAL" clId="{DAB0BC8F-6615-491B-B389-3B8FA74B77D3}" dt="2025-01-16T06:19:03.633" v="9216" actId="404"/>
          <ac:spMkLst>
            <pc:docMk/>
            <pc:sldMk cId="3269980828" sldId="415"/>
            <ac:spMk id="7" creationId="{B127CC11-8119-23C7-A5C6-D5D8431AF267}"/>
          </ac:spMkLst>
        </pc:spChg>
      </pc:sldChg>
      <pc:sldChg chg="delSp modSp new del mod">
        <pc:chgData name="Michael Dawe (2206831)" userId="96ab8778-42f5-452f-8f0b-085d30988881" providerId="ADAL" clId="{DAB0BC8F-6615-491B-B389-3B8FA74B77D3}" dt="2025-01-13T15:02:26.377" v="6778" actId="47"/>
        <pc:sldMkLst>
          <pc:docMk/>
          <pc:sldMk cId="3087695890" sldId="416"/>
        </pc:sldMkLst>
      </pc:sldChg>
      <pc:sldChg chg="addSp delSp modSp add del mod modNotesTx">
        <pc:chgData name="Michael Dawe (2206831)" userId="96ab8778-42f5-452f-8f0b-085d30988881" providerId="ADAL" clId="{DAB0BC8F-6615-491B-B389-3B8FA74B77D3}" dt="2025-01-15T10:00:21.200" v="8092"/>
        <pc:sldMkLst>
          <pc:docMk/>
          <pc:sldMk cId="3908498450" sldId="417"/>
        </pc:sldMkLst>
        <pc:spChg chg="add del mod">
          <ac:chgData name="Michael Dawe (2206831)" userId="96ab8778-42f5-452f-8f0b-085d30988881" providerId="ADAL" clId="{DAB0BC8F-6615-491B-B389-3B8FA74B77D3}" dt="2025-01-15T09:52:51.948" v="7224" actId="478"/>
          <ac:spMkLst>
            <pc:docMk/>
            <pc:sldMk cId="3908498450" sldId="417"/>
            <ac:spMk id="7" creationId="{87E3FB84-269F-B76A-31CE-165E8DE6203C}"/>
          </ac:spMkLst>
        </pc:spChg>
        <pc:spChg chg="add del mod">
          <ac:chgData name="Michael Dawe (2206831)" userId="96ab8778-42f5-452f-8f0b-085d30988881" providerId="ADAL" clId="{DAB0BC8F-6615-491B-B389-3B8FA74B77D3}" dt="2025-01-15T09:52:50.089" v="7223" actId="478"/>
          <ac:spMkLst>
            <pc:docMk/>
            <pc:sldMk cId="3908498450" sldId="417"/>
            <ac:spMk id="8" creationId="{B71D8C50-B258-E050-2906-6604A29E9355}"/>
          </ac:spMkLst>
        </pc:spChg>
        <pc:spChg chg="add mod">
          <ac:chgData name="Michael Dawe (2206831)" userId="96ab8778-42f5-452f-8f0b-085d30988881" providerId="ADAL" clId="{DAB0BC8F-6615-491B-B389-3B8FA74B77D3}" dt="2025-01-15T09:56:49.850" v="7264" actId="12"/>
          <ac:spMkLst>
            <pc:docMk/>
            <pc:sldMk cId="3908498450" sldId="417"/>
            <ac:spMk id="15" creationId="{74380B66-34A0-7712-5E73-6EB194A9E815}"/>
          </ac:spMkLst>
        </pc:spChg>
        <pc:graphicFrameChg chg="add mod">
          <ac:chgData name="Michael Dawe (2206831)" userId="96ab8778-42f5-452f-8f0b-085d30988881" providerId="ADAL" clId="{DAB0BC8F-6615-491B-B389-3B8FA74B77D3}" dt="2025-01-15T09:54:49.481" v="7253"/>
          <ac:graphicFrameMkLst>
            <pc:docMk/>
            <pc:sldMk cId="3908498450" sldId="417"/>
            <ac:graphicFrameMk id="13" creationId="{C729B2F7-8319-3DB4-ABB9-A4DB7474A4EB}"/>
          </ac:graphicFrameMkLst>
        </pc:graphicFrameChg>
        <pc:picChg chg="add mod">
          <ac:chgData name="Michael Dawe (2206831)" userId="96ab8778-42f5-452f-8f0b-085d30988881" providerId="ADAL" clId="{DAB0BC8F-6615-491B-B389-3B8FA74B77D3}" dt="2025-01-15T09:51:53.790" v="7205" actId="14100"/>
          <ac:picMkLst>
            <pc:docMk/>
            <pc:sldMk cId="3908498450" sldId="417"/>
            <ac:picMk id="3" creationId="{CC7FA5A8-CDAD-2B5D-1040-349145E4804B}"/>
          </ac:picMkLst>
        </pc:picChg>
        <pc:picChg chg="add mod">
          <ac:chgData name="Michael Dawe (2206831)" userId="96ab8778-42f5-452f-8f0b-085d30988881" providerId="ADAL" clId="{DAB0BC8F-6615-491B-B389-3B8FA74B77D3}" dt="2025-01-15T09:51:31.764" v="7197" actId="14100"/>
          <ac:picMkLst>
            <pc:docMk/>
            <pc:sldMk cId="3908498450" sldId="417"/>
            <ac:picMk id="4" creationId="{6D989244-AA58-FAEF-E1A1-D16B7AEA4F15}"/>
          </ac:picMkLst>
        </pc:picChg>
        <pc:picChg chg="add mod">
          <ac:chgData name="Michael Dawe (2206831)" userId="96ab8778-42f5-452f-8f0b-085d30988881" providerId="ADAL" clId="{DAB0BC8F-6615-491B-B389-3B8FA74B77D3}" dt="2025-01-15T09:51:58.798" v="7208" actId="14100"/>
          <ac:picMkLst>
            <pc:docMk/>
            <pc:sldMk cId="3908498450" sldId="417"/>
            <ac:picMk id="5" creationId="{AA49AC14-7F1A-A48B-80BD-E8841ACF7337}"/>
          </ac:picMkLst>
        </pc:picChg>
        <pc:picChg chg="add mod">
          <ac:chgData name="Michael Dawe (2206831)" userId="96ab8778-42f5-452f-8f0b-085d30988881" providerId="ADAL" clId="{DAB0BC8F-6615-491B-B389-3B8FA74B77D3}" dt="2025-01-15T09:51:36.678" v="7199" actId="14100"/>
          <ac:picMkLst>
            <pc:docMk/>
            <pc:sldMk cId="3908498450" sldId="417"/>
            <ac:picMk id="6" creationId="{CFA0AD7A-1240-B149-984B-122E076639FC}"/>
          </ac:picMkLst>
        </pc:picChg>
        <pc:picChg chg="add mod">
          <ac:chgData name="Michael Dawe (2206831)" userId="96ab8778-42f5-452f-8f0b-085d30988881" providerId="ADAL" clId="{DAB0BC8F-6615-491B-B389-3B8FA74B77D3}" dt="2025-01-15T09:52:17.468" v="7213" actId="14100"/>
          <ac:picMkLst>
            <pc:docMk/>
            <pc:sldMk cId="3908498450" sldId="417"/>
            <ac:picMk id="9" creationId="{281DEA69-4EA7-1C53-C742-83765F098790}"/>
          </ac:picMkLst>
        </pc:picChg>
        <pc:picChg chg="add mod">
          <ac:chgData name="Michael Dawe (2206831)" userId="96ab8778-42f5-452f-8f0b-085d30988881" providerId="ADAL" clId="{DAB0BC8F-6615-491B-B389-3B8FA74B77D3}" dt="2025-01-15T09:52:26.397" v="7215" actId="14100"/>
          <ac:picMkLst>
            <pc:docMk/>
            <pc:sldMk cId="3908498450" sldId="417"/>
            <ac:picMk id="10" creationId="{B4C06375-AE7F-316C-7831-F21AF4A82B88}"/>
          </ac:picMkLst>
        </pc:picChg>
        <pc:picChg chg="add mod">
          <ac:chgData name="Michael Dawe (2206831)" userId="96ab8778-42f5-452f-8f0b-085d30988881" providerId="ADAL" clId="{DAB0BC8F-6615-491B-B389-3B8FA74B77D3}" dt="2025-01-15T09:52:41.390" v="7220" actId="14100"/>
          <ac:picMkLst>
            <pc:docMk/>
            <pc:sldMk cId="3908498450" sldId="417"/>
            <ac:picMk id="11" creationId="{A3EE63D3-61F7-1F8B-A721-A5989D91E2A0}"/>
          </ac:picMkLst>
        </pc:picChg>
        <pc:picChg chg="add mod">
          <ac:chgData name="Michael Dawe (2206831)" userId="96ab8778-42f5-452f-8f0b-085d30988881" providerId="ADAL" clId="{DAB0BC8F-6615-491B-B389-3B8FA74B77D3}" dt="2025-01-15T09:52:46.926" v="7222" actId="14100"/>
          <ac:picMkLst>
            <pc:docMk/>
            <pc:sldMk cId="3908498450" sldId="417"/>
            <ac:picMk id="12" creationId="{D8C69313-F499-E6C7-CFFB-3B20974E3FA4}"/>
          </ac:picMkLst>
        </pc:picChg>
      </pc:sldChg>
      <pc:sldChg chg="delSp modSp add del mod">
        <pc:chgData name="Michael Dawe (2206831)" userId="96ab8778-42f5-452f-8f0b-085d30988881" providerId="ADAL" clId="{DAB0BC8F-6615-491B-B389-3B8FA74B77D3}" dt="2025-01-15T09:52:02.088" v="7209" actId="47"/>
        <pc:sldMkLst>
          <pc:docMk/>
          <pc:sldMk cId="132080102" sldId="418"/>
        </pc:sldMkLst>
        <pc:picChg chg="del mod">
          <ac:chgData name="Michael Dawe (2206831)" userId="96ab8778-42f5-452f-8f0b-085d30988881" providerId="ADAL" clId="{DAB0BC8F-6615-491B-B389-3B8FA74B77D3}" dt="2025-01-15T09:51:43.839" v="7201" actId="21"/>
          <ac:picMkLst>
            <pc:docMk/>
            <pc:sldMk cId="132080102" sldId="418"/>
            <ac:picMk id="4" creationId="{CC7FA5A8-CDAD-2B5D-1040-349145E4804B}"/>
          </ac:picMkLst>
        </pc:picChg>
        <pc:picChg chg="del mod">
          <ac:chgData name="Michael Dawe (2206831)" userId="96ab8778-42f5-452f-8f0b-085d30988881" providerId="ADAL" clId="{DAB0BC8F-6615-491B-B389-3B8FA74B77D3}" dt="2025-01-15T09:51:43.839" v="7201" actId="21"/>
          <ac:picMkLst>
            <pc:docMk/>
            <pc:sldMk cId="132080102" sldId="418"/>
            <ac:picMk id="6" creationId="{AA49AC14-7F1A-A48B-80BD-E8841ACF7337}"/>
          </ac:picMkLst>
        </pc:picChg>
      </pc:sldChg>
      <pc:sldChg chg="add del">
        <pc:chgData name="Michael Dawe (2206831)" userId="96ab8778-42f5-452f-8f0b-085d30988881" providerId="ADAL" clId="{DAB0BC8F-6615-491B-B389-3B8FA74B77D3}" dt="2025-01-13T13:18:00.739" v="328" actId="47"/>
        <pc:sldMkLst>
          <pc:docMk/>
          <pc:sldMk cId="875574278" sldId="419"/>
        </pc:sldMkLst>
      </pc:sldChg>
      <pc:sldChg chg="delSp modSp add del mod">
        <pc:chgData name="Michael Dawe (2206831)" userId="96ab8778-42f5-452f-8f0b-085d30988881" providerId="ADAL" clId="{DAB0BC8F-6615-491B-B389-3B8FA74B77D3}" dt="2025-01-15T09:52:53.798" v="7225" actId="47"/>
        <pc:sldMkLst>
          <pc:docMk/>
          <pc:sldMk cId="3783989398" sldId="419"/>
        </pc:sldMkLst>
        <pc:picChg chg="del mod">
          <ac:chgData name="Michael Dawe (2206831)" userId="96ab8778-42f5-452f-8f0b-085d30988881" providerId="ADAL" clId="{DAB0BC8F-6615-491B-B389-3B8FA74B77D3}" dt="2025-01-15T09:52:05.283" v="7210" actId="21"/>
          <ac:picMkLst>
            <pc:docMk/>
            <pc:sldMk cId="3783989398" sldId="419"/>
            <ac:picMk id="4" creationId="{281DEA69-4EA7-1C53-C742-83765F098790}"/>
          </ac:picMkLst>
        </pc:picChg>
        <pc:picChg chg="del mod">
          <ac:chgData name="Michael Dawe (2206831)" userId="96ab8778-42f5-452f-8f0b-085d30988881" providerId="ADAL" clId="{DAB0BC8F-6615-491B-B389-3B8FA74B77D3}" dt="2025-01-15T09:52:05.283" v="7210" actId="21"/>
          <ac:picMkLst>
            <pc:docMk/>
            <pc:sldMk cId="3783989398" sldId="419"/>
            <ac:picMk id="6" creationId="{B4C06375-AE7F-316C-7831-F21AF4A82B88}"/>
          </ac:picMkLst>
        </pc:picChg>
      </pc:sldChg>
      <pc:sldChg chg="delSp modSp add del mod">
        <pc:chgData name="Michael Dawe (2206831)" userId="96ab8778-42f5-452f-8f0b-085d30988881" providerId="ADAL" clId="{DAB0BC8F-6615-491B-B389-3B8FA74B77D3}" dt="2025-01-15T09:52:55.233" v="7226" actId="47"/>
        <pc:sldMkLst>
          <pc:docMk/>
          <pc:sldMk cId="1702486063" sldId="420"/>
        </pc:sldMkLst>
        <pc:picChg chg="del mod">
          <ac:chgData name="Michael Dawe (2206831)" userId="96ab8778-42f5-452f-8f0b-085d30988881" providerId="ADAL" clId="{DAB0BC8F-6615-491B-B389-3B8FA74B77D3}" dt="2025-01-15T09:52:31.027" v="7216" actId="21"/>
          <ac:picMkLst>
            <pc:docMk/>
            <pc:sldMk cId="1702486063" sldId="420"/>
            <ac:picMk id="4" creationId="{A3EE63D3-61F7-1F8B-A721-A5989D91E2A0}"/>
          </ac:picMkLst>
        </pc:picChg>
        <pc:picChg chg="del mod">
          <ac:chgData name="Michael Dawe (2206831)" userId="96ab8778-42f5-452f-8f0b-085d30988881" providerId="ADAL" clId="{DAB0BC8F-6615-491B-B389-3B8FA74B77D3}" dt="2025-01-15T09:52:31.027" v="7216" actId="21"/>
          <ac:picMkLst>
            <pc:docMk/>
            <pc:sldMk cId="1702486063" sldId="420"/>
            <ac:picMk id="6" creationId="{D8C69313-F499-E6C7-CFFB-3B20974E3FA4}"/>
          </ac:picMkLst>
        </pc:picChg>
      </pc:sldChg>
      <pc:sldChg chg="addSp delSp modSp add mod modNotesTx">
        <pc:chgData name="Michael Dawe (2206831)" userId="96ab8778-42f5-452f-8f0b-085d30988881" providerId="ADAL" clId="{DAB0BC8F-6615-491B-B389-3B8FA74B77D3}" dt="2025-01-15T10:02:39.930" v="8760" actId="20577"/>
        <pc:sldMkLst>
          <pc:docMk/>
          <pc:sldMk cId="4235564703" sldId="421"/>
        </pc:sldMkLst>
        <pc:spChg chg="mod">
          <ac:chgData name="Michael Dawe (2206831)" userId="96ab8778-42f5-452f-8f0b-085d30988881" providerId="ADAL" clId="{DAB0BC8F-6615-491B-B389-3B8FA74B77D3}" dt="2025-01-13T13:21:55.479" v="458" actId="27636"/>
          <ac:spMkLst>
            <pc:docMk/>
            <pc:sldMk cId="4235564703" sldId="421"/>
            <ac:spMk id="2" creationId="{A29169FF-E50F-57E7-2185-580EE8FEEF04}"/>
          </ac:spMkLst>
        </pc:spChg>
        <pc:spChg chg="mod">
          <ac:chgData name="Michael Dawe (2206831)" userId="96ab8778-42f5-452f-8f0b-085d30988881" providerId="ADAL" clId="{DAB0BC8F-6615-491B-B389-3B8FA74B77D3}" dt="2025-01-15T09:53:08.830" v="7228" actId="1076"/>
          <ac:spMkLst>
            <pc:docMk/>
            <pc:sldMk cId="4235564703" sldId="421"/>
            <ac:spMk id="7" creationId="{F83628AF-570A-36A2-C89C-F949438DD4AC}"/>
          </ac:spMkLst>
        </pc:spChg>
        <pc:spChg chg="mod">
          <ac:chgData name="Michael Dawe (2206831)" userId="96ab8778-42f5-452f-8f0b-085d30988881" providerId="ADAL" clId="{DAB0BC8F-6615-491B-B389-3B8FA74B77D3}" dt="2025-01-15T09:53:21.663" v="7235" actId="1076"/>
          <ac:spMkLst>
            <pc:docMk/>
            <pc:sldMk cId="4235564703" sldId="421"/>
            <ac:spMk id="8" creationId="{AEE5E07F-06DD-2154-18DC-6E80DECCDF8C}"/>
          </ac:spMkLst>
        </pc:spChg>
        <pc:spChg chg="add mod">
          <ac:chgData name="Michael Dawe (2206831)" userId="96ab8778-42f5-452f-8f0b-085d30988881" providerId="ADAL" clId="{DAB0BC8F-6615-491B-B389-3B8FA74B77D3}" dt="2025-01-15T09:54:00.149" v="7249" actId="1076"/>
          <ac:spMkLst>
            <pc:docMk/>
            <pc:sldMk cId="4235564703" sldId="421"/>
            <ac:spMk id="9" creationId="{D4BFEB4D-916A-1877-A9CA-781887AFCDB0}"/>
          </ac:spMkLst>
        </pc:spChg>
        <pc:spChg chg="add mod">
          <ac:chgData name="Michael Dawe (2206831)" userId="96ab8778-42f5-452f-8f0b-085d30988881" providerId="ADAL" clId="{DAB0BC8F-6615-491B-B389-3B8FA74B77D3}" dt="2025-01-15T09:54:09.711" v="7251" actId="1076"/>
          <ac:spMkLst>
            <pc:docMk/>
            <pc:sldMk cId="4235564703" sldId="421"/>
            <ac:spMk id="10" creationId="{B4573355-B3FA-CD2A-ED5E-CA4601CB6BE8}"/>
          </ac:spMkLst>
        </pc:spChg>
        <pc:picChg chg="add mod">
          <ac:chgData name="Michael Dawe (2206831)" userId="96ab8778-42f5-452f-8f0b-085d30988881" providerId="ADAL" clId="{DAB0BC8F-6615-491B-B389-3B8FA74B77D3}" dt="2025-01-15T09:53:03.781" v="7227" actId="14100"/>
          <ac:picMkLst>
            <pc:docMk/>
            <pc:sldMk cId="4235564703" sldId="421"/>
            <ac:picMk id="3" creationId="{8D07FA43-F263-3A50-02AB-E70A6A4D90C8}"/>
          </ac:picMkLst>
        </pc:picChg>
        <pc:picChg chg="add mod ord">
          <ac:chgData name="Michael Dawe (2206831)" userId="96ab8778-42f5-452f-8f0b-085d30988881" providerId="ADAL" clId="{DAB0BC8F-6615-491B-B389-3B8FA74B77D3}" dt="2025-01-15T09:53:42.310" v="7243" actId="167"/>
          <ac:picMkLst>
            <pc:docMk/>
            <pc:sldMk cId="4235564703" sldId="421"/>
            <ac:picMk id="4" creationId="{B3D76C78-86C2-F4E2-F7E1-7E43DFDE85FB}"/>
          </ac:picMkLst>
        </pc:picChg>
        <pc:picChg chg="add mod">
          <ac:chgData name="Michael Dawe (2206831)" userId="96ab8778-42f5-452f-8f0b-085d30988881" providerId="ADAL" clId="{DAB0BC8F-6615-491B-B389-3B8FA74B77D3}" dt="2025-01-15T09:53:18.374" v="7234" actId="1076"/>
          <ac:picMkLst>
            <pc:docMk/>
            <pc:sldMk cId="4235564703" sldId="421"/>
            <ac:picMk id="5" creationId="{5E0563AC-A0D2-6420-8658-173B04EE950A}"/>
          </ac:picMkLst>
        </pc:picChg>
        <pc:picChg chg="add mod">
          <ac:chgData name="Michael Dawe (2206831)" userId="96ab8778-42f5-452f-8f0b-085d30988881" providerId="ADAL" clId="{DAB0BC8F-6615-491B-B389-3B8FA74B77D3}" dt="2025-01-15T09:53:51.455" v="7247" actId="1076"/>
          <ac:picMkLst>
            <pc:docMk/>
            <pc:sldMk cId="4235564703" sldId="421"/>
            <ac:picMk id="6" creationId="{FAEFAA8C-4435-DEDE-E745-C037E7526FC9}"/>
          </ac:picMkLst>
        </pc:picChg>
      </pc:sldChg>
      <pc:sldChg chg="modSp add del mod">
        <pc:chgData name="Michael Dawe (2206831)" userId="96ab8778-42f5-452f-8f0b-085d30988881" providerId="ADAL" clId="{DAB0BC8F-6615-491B-B389-3B8FA74B77D3}" dt="2025-01-15T09:54:14.182" v="7252" actId="47"/>
        <pc:sldMkLst>
          <pc:docMk/>
          <pc:sldMk cId="3003397787" sldId="422"/>
        </pc:sldMkLst>
      </pc:sldChg>
      <pc:sldChg chg="addSp modSp add mod">
        <pc:chgData name="Michael Dawe (2206831)" userId="96ab8778-42f5-452f-8f0b-085d30988881" providerId="ADAL" clId="{DAB0BC8F-6615-491B-B389-3B8FA74B77D3}" dt="2025-01-13T13:25:03.800" v="592" actId="1076"/>
        <pc:sldMkLst>
          <pc:docMk/>
          <pc:sldMk cId="3836225999" sldId="423"/>
        </pc:sldMkLst>
        <pc:spChg chg="mod">
          <ac:chgData name="Michael Dawe (2206831)" userId="96ab8778-42f5-452f-8f0b-085d30988881" providerId="ADAL" clId="{DAB0BC8F-6615-491B-B389-3B8FA74B77D3}" dt="2025-01-13T13:24:33.883" v="588" actId="20577"/>
          <ac:spMkLst>
            <pc:docMk/>
            <pc:sldMk cId="3836225999" sldId="423"/>
            <ac:spMk id="2" creationId="{C759E176-05A8-D9BE-5BED-15C6F977B8EA}"/>
          </ac:spMkLst>
        </pc:spChg>
        <pc:picChg chg="add mod">
          <ac:chgData name="Michael Dawe (2206831)" userId="96ab8778-42f5-452f-8f0b-085d30988881" providerId="ADAL" clId="{DAB0BC8F-6615-491B-B389-3B8FA74B77D3}" dt="2025-01-13T13:25:03.800" v="592" actId="1076"/>
          <ac:picMkLst>
            <pc:docMk/>
            <pc:sldMk cId="3836225999" sldId="423"/>
            <ac:picMk id="4" creationId="{F18F19D3-A01F-0F74-98D3-E8AC9A8BFEBB}"/>
          </ac:picMkLst>
        </pc:picChg>
      </pc:sldChg>
      <pc:sldChg chg="addSp delSp modSp add mod modNotesTx">
        <pc:chgData name="Michael Dawe (2206831)" userId="96ab8778-42f5-452f-8f0b-085d30988881" providerId="ADAL" clId="{DAB0BC8F-6615-491B-B389-3B8FA74B77D3}" dt="2025-01-16T06:12:11.773" v="9164" actId="478"/>
        <pc:sldMkLst>
          <pc:docMk/>
          <pc:sldMk cId="1471166413" sldId="424"/>
        </pc:sldMkLst>
        <pc:spChg chg="mod">
          <ac:chgData name="Michael Dawe (2206831)" userId="96ab8778-42f5-452f-8f0b-085d30988881" providerId="ADAL" clId="{DAB0BC8F-6615-491B-B389-3B8FA74B77D3}" dt="2025-01-13T14:28:38.471" v="4905" actId="20577"/>
          <ac:spMkLst>
            <pc:docMk/>
            <pc:sldMk cId="1471166413" sldId="424"/>
            <ac:spMk id="2" creationId="{FBE75DA2-DD22-FCBE-0F92-C8ED5D9E9ADF}"/>
          </ac:spMkLst>
        </pc:spChg>
        <pc:spChg chg="add del mod">
          <ac:chgData name="Michael Dawe (2206831)" userId="96ab8778-42f5-452f-8f0b-085d30988881" providerId="ADAL" clId="{DAB0BC8F-6615-491B-B389-3B8FA74B77D3}" dt="2025-01-16T06:12:11.773" v="9164" actId="478"/>
          <ac:spMkLst>
            <pc:docMk/>
            <pc:sldMk cId="1471166413" sldId="424"/>
            <ac:spMk id="3" creationId="{D49F88B0-5EC7-81A2-0E52-F070547F385D}"/>
          </ac:spMkLst>
        </pc:spChg>
        <pc:spChg chg="add mod">
          <ac:chgData name="Michael Dawe (2206831)" userId="96ab8778-42f5-452f-8f0b-085d30988881" providerId="ADAL" clId="{DAB0BC8F-6615-491B-B389-3B8FA74B77D3}" dt="2025-01-15T10:03:26.947" v="8881" actId="6549"/>
          <ac:spMkLst>
            <pc:docMk/>
            <pc:sldMk cId="1471166413" sldId="424"/>
            <ac:spMk id="4" creationId="{D6F683C3-C8AA-12F1-15F3-67EAAB817577}"/>
          </ac:spMkLst>
        </pc:spChg>
        <pc:spChg chg="add mod">
          <ac:chgData name="Michael Dawe (2206831)" userId="96ab8778-42f5-452f-8f0b-085d30988881" providerId="ADAL" clId="{DAB0BC8F-6615-491B-B389-3B8FA74B77D3}" dt="2025-01-16T06:12:06.122" v="9163" actId="20577"/>
          <ac:spMkLst>
            <pc:docMk/>
            <pc:sldMk cId="1471166413" sldId="424"/>
            <ac:spMk id="5" creationId="{ABBCB37F-72FA-4F36-65CD-9E14383F5E76}"/>
          </ac:spMkLst>
        </pc:spChg>
        <pc:spChg chg="add mod">
          <ac:chgData name="Michael Dawe (2206831)" userId="96ab8778-42f5-452f-8f0b-085d30988881" providerId="ADAL" clId="{DAB0BC8F-6615-491B-B389-3B8FA74B77D3}" dt="2025-01-16T05:56:43.666" v="8984" actId="20577"/>
          <ac:spMkLst>
            <pc:docMk/>
            <pc:sldMk cId="1471166413" sldId="424"/>
            <ac:spMk id="12" creationId="{409C400D-BA72-40F6-2356-44DD01CF7404}"/>
          </ac:spMkLst>
        </pc:spChg>
        <pc:picChg chg="add mod">
          <ac:chgData name="Michael Dawe (2206831)" userId="96ab8778-42f5-452f-8f0b-085d30988881" providerId="ADAL" clId="{DAB0BC8F-6615-491B-B389-3B8FA74B77D3}" dt="2025-01-16T06:11:48.471" v="9157" actId="1076"/>
          <ac:picMkLst>
            <pc:docMk/>
            <pc:sldMk cId="1471166413" sldId="424"/>
            <ac:picMk id="9" creationId="{3CDE048E-627C-D42B-38E9-8A12AF537A75}"/>
          </ac:picMkLst>
        </pc:picChg>
        <pc:picChg chg="add mod">
          <ac:chgData name="Michael Dawe (2206831)" userId="96ab8778-42f5-452f-8f0b-085d30988881" providerId="ADAL" clId="{DAB0BC8F-6615-491B-B389-3B8FA74B77D3}" dt="2025-01-13T14:32:52.163" v="4971" actId="1076"/>
          <ac:picMkLst>
            <pc:docMk/>
            <pc:sldMk cId="1471166413" sldId="424"/>
            <ac:picMk id="11" creationId="{7AE8B770-2BCC-1FD6-9FBB-2A6D2C5612A2}"/>
          </ac:picMkLst>
        </pc:picChg>
      </pc:sldChg>
      <pc:sldChg chg="addSp delSp modSp add mod ord modNotesTx">
        <pc:chgData name="Michael Dawe (2206831)" userId="96ab8778-42f5-452f-8f0b-085d30988881" providerId="ADAL" clId="{DAB0BC8F-6615-491B-B389-3B8FA74B77D3}" dt="2025-01-16T06:00:13.789" v="8999" actId="1076"/>
        <pc:sldMkLst>
          <pc:docMk/>
          <pc:sldMk cId="1819071309" sldId="425"/>
        </pc:sldMkLst>
        <pc:spChg chg="mod">
          <ac:chgData name="Michael Dawe (2206831)" userId="96ab8778-42f5-452f-8f0b-085d30988881" providerId="ADAL" clId="{DAB0BC8F-6615-491B-B389-3B8FA74B77D3}" dt="2025-01-13T13:42:34.305" v="3341" actId="20577"/>
          <ac:spMkLst>
            <pc:docMk/>
            <pc:sldMk cId="1819071309" sldId="425"/>
            <ac:spMk id="2" creationId="{20AD615F-B257-1006-0957-BF98540FF1DF}"/>
          </ac:spMkLst>
        </pc:spChg>
        <pc:spChg chg="add mod">
          <ac:chgData name="Michael Dawe (2206831)" userId="96ab8778-42f5-452f-8f0b-085d30988881" providerId="ADAL" clId="{DAB0BC8F-6615-491B-B389-3B8FA74B77D3}" dt="2025-01-13T14:40:59.340" v="5478" actId="20577"/>
          <ac:spMkLst>
            <pc:docMk/>
            <pc:sldMk cId="1819071309" sldId="425"/>
            <ac:spMk id="3" creationId="{935718CB-42C7-40CA-7900-17154E16BA4A}"/>
          </ac:spMkLst>
        </pc:spChg>
        <pc:spChg chg="add del mod">
          <ac:chgData name="Michael Dawe (2206831)" userId="96ab8778-42f5-452f-8f0b-085d30988881" providerId="ADAL" clId="{DAB0BC8F-6615-491B-B389-3B8FA74B77D3}" dt="2025-01-16T05:57:28.602" v="8995" actId="478"/>
          <ac:spMkLst>
            <pc:docMk/>
            <pc:sldMk cId="1819071309" sldId="425"/>
            <ac:spMk id="7" creationId="{01E38CAF-9A26-C952-BC4C-EF53BD4EDD17}"/>
          </ac:spMkLst>
        </pc:spChg>
        <pc:picChg chg="add mod">
          <ac:chgData name="Michael Dawe (2206831)" userId="96ab8778-42f5-452f-8f0b-085d30988881" providerId="ADAL" clId="{DAB0BC8F-6615-491B-B389-3B8FA74B77D3}" dt="2025-01-16T06:00:13.789" v="8999" actId="1076"/>
          <ac:picMkLst>
            <pc:docMk/>
            <pc:sldMk cId="1819071309" sldId="425"/>
            <ac:picMk id="5" creationId="{C7CF07A7-13D3-24DD-D277-868DAC2E789A}"/>
          </ac:picMkLst>
        </pc:picChg>
        <pc:picChg chg="add del mod">
          <ac:chgData name="Michael Dawe (2206831)" userId="96ab8778-42f5-452f-8f0b-085d30988881" providerId="ADAL" clId="{DAB0BC8F-6615-491B-B389-3B8FA74B77D3}" dt="2025-01-16T05:57:26.063" v="8994" actId="478"/>
          <ac:picMkLst>
            <pc:docMk/>
            <pc:sldMk cId="1819071309" sldId="425"/>
            <ac:picMk id="6" creationId="{B8E6A888-3920-E6A8-5FC2-98602C9E696C}"/>
          </ac:picMkLst>
        </pc:picChg>
      </pc:sldChg>
      <pc:sldChg chg="addSp modSp add mod">
        <pc:chgData name="Michael Dawe (2206831)" userId="96ab8778-42f5-452f-8f0b-085d30988881" providerId="ADAL" clId="{DAB0BC8F-6615-491B-B389-3B8FA74B77D3}" dt="2025-01-13T14:37:00.216" v="5368" actId="1076"/>
        <pc:sldMkLst>
          <pc:docMk/>
          <pc:sldMk cId="3425340500" sldId="426"/>
        </pc:sldMkLst>
        <pc:spChg chg="mod">
          <ac:chgData name="Michael Dawe (2206831)" userId="96ab8778-42f5-452f-8f0b-085d30988881" providerId="ADAL" clId="{DAB0BC8F-6615-491B-B389-3B8FA74B77D3}" dt="2025-01-13T13:42:47.098" v="3354" actId="20577"/>
          <ac:spMkLst>
            <pc:docMk/>
            <pc:sldMk cId="3425340500" sldId="426"/>
            <ac:spMk id="2" creationId="{4B27A3C7-6161-683D-DC43-9C93328C49D2}"/>
          </ac:spMkLst>
        </pc:spChg>
        <pc:spChg chg="add mod">
          <ac:chgData name="Michael Dawe (2206831)" userId="96ab8778-42f5-452f-8f0b-085d30988881" providerId="ADAL" clId="{DAB0BC8F-6615-491B-B389-3B8FA74B77D3}" dt="2025-01-13T14:36:55.834" v="5367" actId="14100"/>
          <ac:spMkLst>
            <pc:docMk/>
            <pc:sldMk cId="3425340500" sldId="426"/>
            <ac:spMk id="3" creationId="{87AA68EC-A6B8-4022-6672-A4977C669490}"/>
          </ac:spMkLst>
        </pc:spChg>
        <pc:picChg chg="add mod">
          <ac:chgData name="Michael Dawe (2206831)" userId="96ab8778-42f5-452f-8f0b-085d30988881" providerId="ADAL" clId="{DAB0BC8F-6615-491B-B389-3B8FA74B77D3}" dt="2025-01-13T14:37:00.216" v="5368" actId="1076"/>
          <ac:picMkLst>
            <pc:docMk/>
            <pc:sldMk cId="3425340500" sldId="426"/>
            <ac:picMk id="5" creationId="{6D0BCE59-8EAB-16FF-4602-FFAC77F07635}"/>
          </ac:picMkLst>
        </pc:picChg>
      </pc:sldChg>
      <pc:sldChg chg="addSp delSp modSp add mod ord">
        <pc:chgData name="Michael Dawe (2206831)" userId="96ab8778-42f5-452f-8f0b-085d30988881" providerId="ADAL" clId="{DAB0BC8F-6615-491B-B389-3B8FA74B77D3}" dt="2025-01-15T10:00:51.038" v="8093" actId="14100"/>
        <pc:sldMkLst>
          <pc:docMk/>
          <pc:sldMk cId="2648672668" sldId="427"/>
        </pc:sldMkLst>
        <pc:spChg chg="mod">
          <ac:chgData name="Michael Dawe (2206831)" userId="96ab8778-42f5-452f-8f0b-085d30988881" providerId="ADAL" clId="{DAB0BC8F-6615-491B-B389-3B8FA74B77D3}" dt="2025-01-13T13:42:56.369" v="3376" actId="20577"/>
          <ac:spMkLst>
            <pc:docMk/>
            <pc:sldMk cId="2648672668" sldId="427"/>
            <ac:spMk id="2" creationId="{CB07B81B-993C-F61D-DCEC-618E3124DA72}"/>
          </ac:spMkLst>
        </pc:spChg>
        <pc:spChg chg="add mod">
          <ac:chgData name="Michael Dawe (2206831)" userId="96ab8778-42f5-452f-8f0b-085d30988881" providerId="ADAL" clId="{DAB0BC8F-6615-491B-B389-3B8FA74B77D3}" dt="2025-01-13T13:45:31.306" v="3386" actId="1076"/>
          <ac:spMkLst>
            <pc:docMk/>
            <pc:sldMk cId="2648672668" sldId="427"/>
            <ac:spMk id="5" creationId="{99467671-57A5-B0C9-C754-18D279529F7A}"/>
          </ac:spMkLst>
        </pc:spChg>
        <pc:spChg chg="add mod">
          <ac:chgData name="Michael Dawe (2206831)" userId="96ab8778-42f5-452f-8f0b-085d30988881" providerId="ADAL" clId="{DAB0BC8F-6615-491B-B389-3B8FA74B77D3}" dt="2025-01-13T13:45:53.534" v="3402" actId="1076"/>
          <ac:spMkLst>
            <pc:docMk/>
            <pc:sldMk cId="2648672668" sldId="427"/>
            <ac:spMk id="6" creationId="{3B35EB8D-A705-3082-6E1C-0DCA80B5319C}"/>
          </ac:spMkLst>
        </pc:spChg>
        <pc:picChg chg="del">
          <ac:chgData name="Michael Dawe (2206831)" userId="96ab8778-42f5-452f-8f0b-085d30988881" providerId="ADAL" clId="{DAB0BC8F-6615-491B-B389-3B8FA74B77D3}" dt="2025-01-15T09:49:06.469" v="7180" actId="478"/>
          <ac:picMkLst>
            <pc:docMk/>
            <pc:sldMk cId="2648672668" sldId="427"/>
            <ac:picMk id="3" creationId="{7BE6343A-5C61-97E8-4205-8E125D96C811}"/>
          </ac:picMkLst>
        </pc:picChg>
        <pc:picChg chg="add mod">
          <ac:chgData name="Michael Dawe (2206831)" userId="96ab8778-42f5-452f-8f0b-085d30988881" providerId="ADAL" clId="{DAB0BC8F-6615-491B-B389-3B8FA74B77D3}" dt="2025-01-15T10:00:51.038" v="8093" actId="14100"/>
          <ac:picMkLst>
            <pc:docMk/>
            <pc:sldMk cId="2648672668" sldId="427"/>
            <ac:picMk id="4" creationId="{06E2208B-0DFC-EC3F-6C7D-D033589A5E3F}"/>
          </ac:picMkLst>
        </pc:picChg>
        <pc:picChg chg="add del">
          <ac:chgData name="Michael Dawe (2206831)" userId="96ab8778-42f5-452f-8f0b-085d30988881" providerId="ADAL" clId="{DAB0BC8F-6615-491B-B389-3B8FA74B77D3}" dt="2025-01-15T09:50:26.026" v="7182" actId="22"/>
          <ac:picMkLst>
            <pc:docMk/>
            <pc:sldMk cId="2648672668" sldId="427"/>
            <ac:picMk id="8" creationId="{FD8C9256-E184-7FD1-54AD-8A3E130EFDB7}"/>
          </ac:picMkLst>
        </pc:picChg>
      </pc:sldChg>
      <pc:sldChg chg="add del">
        <pc:chgData name="Michael Dawe (2206831)" userId="96ab8778-42f5-452f-8f0b-085d30988881" providerId="ADAL" clId="{DAB0BC8F-6615-491B-B389-3B8FA74B77D3}" dt="2025-01-13T13:46:48.779" v="3406" actId="47"/>
        <pc:sldMkLst>
          <pc:docMk/>
          <pc:sldMk cId="1329882039" sldId="428"/>
        </pc:sldMkLst>
      </pc:sldChg>
      <pc:sldChg chg="add ord">
        <pc:chgData name="Michael Dawe (2206831)" userId="96ab8778-42f5-452f-8f0b-085d30988881" providerId="ADAL" clId="{DAB0BC8F-6615-491B-B389-3B8FA74B77D3}" dt="2025-01-13T13:46:47.496" v="3405"/>
        <pc:sldMkLst>
          <pc:docMk/>
          <pc:sldMk cId="3242407944" sldId="429"/>
        </pc:sldMkLst>
      </pc:sldChg>
      <pc:sldChg chg="delSp modSp add del mod">
        <pc:chgData name="Michael Dawe (2206831)" userId="96ab8778-42f5-452f-8f0b-085d30988881" providerId="ADAL" clId="{DAB0BC8F-6615-491B-B389-3B8FA74B77D3}" dt="2025-01-15T13:51:05.864" v="8931" actId="47"/>
        <pc:sldMkLst>
          <pc:docMk/>
          <pc:sldMk cId="3273140555" sldId="430"/>
        </pc:sldMkLst>
        <pc:spChg chg="mod">
          <ac:chgData name="Michael Dawe (2206831)" userId="96ab8778-42f5-452f-8f0b-085d30988881" providerId="ADAL" clId="{DAB0BC8F-6615-491B-B389-3B8FA74B77D3}" dt="2025-01-15T10:05:28.146" v="8889" actId="20577"/>
          <ac:spMkLst>
            <pc:docMk/>
            <pc:sldMk cId="3273140555" sldId="430"/>
            <ac:spMk id="4" creationId="{2A8B0FE3-15F5-C57D-78A2-37397664365E}"/>
          </ac:spMkLst>
        </pc:spChg>
        <pc:spChg chg="mod">
          <ac:chgData name="Michael Dawe (2206831)" userId="96ab8778-42f5-452f-8f0b-085d30988881" providerId="ADAL" clId="{DAB0BC8F-6615-491B-B389-3B8FA74B77D3}" dt="2025-01-15T10:08:13.783" v="8891" actId="1076"/>
          <ac:spMkLst>
            <pc:docMk/>
            <pc:sldMk cId="3273140555" sldId="430"/>
            <ac:spMk id="12" creationId="{A9339E04-FC19-E6A6-2806-030150A167D8}"/>
          </ac:spMkLst>
        </pc:spChg>
        <pc:picChg chg="del">
          <ac:chgData name="Michael Dawe (2206831)" userId="96ab8778-42f5-452f-8f0b-085d30988881" providerId="ADAL" clId="{DAB0BC8F-6615-491B-B389-3B8FA74B77D3}" dt="2025-01-15T10:08:10.444" v="8890" actId="478"/>
          <ac:picMkLst>
            <pc:docMk/>
            <pc:sldMk cId="3273140555" sldId="430"/>
            <ac:picMk id="9" creationId="{F86AEE49-9135-D35B-B34E-FF6B48158262}"/>
          </ac:picMkLst>
        </pc:picChg>
        <pc:picChg chg="del mod">
          <ac:chgData name="Michael Dawe (2206831)" userId="96ab8778-42f5-452f-8f0b-085d30988881" providerId="ADAL" clId="{DAB0BC8F-6615-491B-B389-3B8FA74B77D3}" dt="2025-01-15T10:08:34.477" v="8894" actId="478"/>
          <ac:picMkLst>
            <pc:docMk/>
            <pc:sldMk cId="3273140555" sldId="430"/>
            <ac:picMk id="11" creationId="{0D9BD559-FF05-89FA-0C0F-6524655FB4B6}"/>
          </ac:picMkLst>
        </pc:picChg>
      </pc:sldChg>
      <pc:sldChg chg="addSp delSp modSp add mod ord modNotesTx">
        <pc:chgData name="Michael Dawe (2206831)" userId="96ab8778-42f5-452f-8f0b-085d30988881" providerId="ADAL" clId="{DAB0BC8F-6615-491B-B389-3B8FA74B77D3}" dt="2025-01-16T05:56:27.735" v="8982" actId="20577"/>
        <pc:sldMkLst>
          <pc:docMk/>
          <pc:sldMk cId="722710722" sldId="431"/>
        </pc:sldMkLst>
        <pc:spChg chg="mod">
          <ac:chgData name="Michael Dawe (2206831)" userId="96ab8778-42f5-452f-8f0b-085d30988881" providerId="ADAL" clId="{DAB0BC8F-6615-491B-B389-3B8FA74B77D3}" dt="2025-01-13T14:38:27.572" v="5400" actId="20577"/>
          <ac:spMkLst>
            <pc:docMk/>
            <pc:sldMk cId="722710722" sldId="431"/>
            <ac:spMk id="2" creationId="{B3D2B782-6791-3337-5404-0F8CB4B4FDEC}"/>
          </ac:spMkLst>
        </pc:spChg>
        <pc:spChg chg="add del mod">
          <ac:chgData name="Michael Dawe (2206831)" userId="96ab8778-42f5-452f-8f0b-085d30988881" providerId="ADAL" clId="{DAB0BC8F-6615-491B-B389-3B8FA74B77D3}" dt="2025-01-15T09:45:41.530" v="6798"/>
          <ac:spMkLst>
            <pc:docMk/>
            <pc:sldMk cId="722710722" sldId="431"/>
            <ac:spMk id="3" creationId="{7AF7B3C3-E529-7F7B-7285-51AFB66130E3}"/>
          </ac:spMkLst>
        </pc:spChg>
        <pc:spChg chg="add mod">
          <ac:chgData name="Michael Dawe (2206831)" userId="96ab8778-42f5-452f-8f0b-085d30988881" providerId="ADAL" clId="{DAB0BC8F-6615-491B-B389-3B8FA74B77D3}" dt="2025-01-16T05:56:27.735" v="8982" actId="20577"/>
          <ac:spMkLst>
            <pc:docMk/>
            <pc:sldMk cId="722710722" sldId="431"/>
            <ac:spMk id="3" creationId="{D23FC54B-0241-F570-ABAB-FD0B4C425622}"/>
          </ac:spMkLst>
        </pc:spChg>
        <pc:spChg chg="add mod">
          <ac:chgData name="Michael Dawe (2206831)" userId="96ab8778-42f5-452f-8f0b-085d30988881" providerId="ADAL" clId="{DAB0BC8F-6615-491B-B389-3B8FA74B77D3}" dt="2025-01-15T09:47:06.204" v="7089" actId="20577"/>
          <ac:spMkLst>
            <pc:docMk/>
            <pc:sldMk cId="722710722" sldId="431"/>
            <ac:spMk id="4" creationId="{4FF7622E-340F-F671-E9CA-FAF45DE46100}"/>
          </ac:spMkLst>
        </pc:spChg>
        <pc:spChg chg="add mod">
          <ac:chgData name="Michael Dawe (2206831)" userId="96ab8778-42f5-452f-8f0b-085d30988881" providerId="ADAL" clId="{DAB0BC8F-6615-491B-B389-3B8FA74B77D3}" dt="2025-01-15T09:45:28.051" v="6790" actId="12"/>
          <ac:spMkLst>
            <pc:docMk/>
            <pc:sldMk cId="722710722" sldId="431"/>
            <ac:spMk id="7" creationId="{99323F8E-C368-04E0-B88F-24522E03A3D4}"/>
          </ac:spMkLst>
        </pc:spChg>
        <pc:picChg chg="add mod">
          <ac:chgData name="Michael Dawe (2206831)" userId="96ab8778-42f5-452f-8f0b-085d30988881" providerId="ADAL" clId="{DAB0BC8F-6615-491B-B389-3B8FA74B77D3}" dt="2025-01-13T14:45:19.982" v="6185" actId="1076"/>
          <ac:picMkLst>
            <pc:docMk/>
            <pc:sldMk cId="722710722" sldId="431"/>
            <ac:picMk id="6" creationId="{D0685C08-3FE4-3EDA-BA22-91C467D1EDB9}"/>
          </ac:picMkLst>
        </pc:picChg>
      </pc:sldChg>
      <pc:sldChg chg="addSp modSp add mod ord modNotesTx">
        <pc:chgData name="Michael Dawe (2206831)" userId="96ab8778-42f5-452f-8f0b-085d30988881" providerId="ADAL" clId="{DAB0BC8F-6615-491B-B389-3B8FA74B77D3}" dt="2025-01-16T08:06:53.440" v="9219" actId="20577"/>
        <pc:sldMkLst>
          <pc:docMk/>
          <pc:sldMk cId="405704797" sldId="432"/>
        </pc:sldMkLst>
        <pc:spChg chg="mod">
          <ac:chgData name="Michael Dawe (2206831)" userId="96ab8778-42f5-452f-8f0b-085d30988881" providerId="ADAL" clId="{DAB0BC8F-6615-491B-B389-3B8FA74B77D3}" dt="2025-01-13T14:46:59.229" v="6203" actId="20577"/>
          <ac:spMkLst>
            <pc:docMk/>
            <pc:sldMk cId="405704797" sldId="432"/>
            <ac:spMk id="2" creationId="{8A6D615F-ADB4-836E-FDE4-0FA76CA586A5}"/>
          </ac:spMkLst>
        </pc:spChg>
        <pc:spChg chg="add mod">
          <ac:chgData name="Michael Dawe (2206831)" userId="96ab8778-42f5-452f-8f0b-085d30988881" providerId="ADAL" clId="{DAB0BC8F-6615-491B-B389-3B8FA74B77D3}" dt="2025-01-16T08:06:53.440" v="9219" actId="20577"/>
          <ac:spMkLst>
            <pc:docMk/>
            <pc:sldMk cId="405704797" sldId="432"/>
            <ac:spMk id="3" creationId="{D89397ED-E548-5F38-6807-0B20D49212A0}"/>
          </ac:spMkLst>
        </pc:spChg>
        <pc:spChg chg="add mod">
          <ac:chgData name="Michael Dawe (2206831)" userId="96ab8778-42f5-452f-8f0b-085d30988881" providerId="ADAL" clId="{DAB0BC8F-6615-491B-B389-3B8FA74B77D3}" dt="2025-01-16T05:51:04.352" v="8932" actId="20577"/>
          <ac:spMkLst>
            <pc:docMk/>
            <pc:sldMk cId="405704797" sldId="432"/>
            <ac:spMk id="6" creationId="{2448C96B-488F-601D-D289-6BD9797E21F9}"/>
          </ac:spMkLst>
        </pc:spChg>
        <pc:picChg chg="add mod">
          <ac:chgData name="Michael Dawe (2206831)" userId="96ab8778-42f5-452f-8f0b-085d30988881" providerId="ADAL" clId="{DAB0BC8F-6615-491B-B389-3B8FA74B77D3}" dt="2025-01-13T14:59:53.404" v="6597" actId="1076"/>
          <ac:picMkLst>
            <pc:docMk/>
            <pc:sldMk cId="405704797" sldId="432"/>
            <ac:picMk id="5" creationId="{AD20840B-D416-0BEA-D6C8-C1A26AF74504}"/>
          </ac:picMkLst>
        </pc:picChg>
      </pc:sldChg>
      <pc:sldChg chg="add del">
        <pc:chgData name="Michael Dawe (2206831)" userId="96ab8778-42f5-452f-8f0b-085d30988881" providerId="ADAL" clId="{DAB0BC8F-6615-491B-B389-3B8FA74B77D3}" dt="2025-01-13T14:40:29.576" v="5405" actId="47"/>
        <pc:sldMkLst>
          <pc:docMk/>
          <pc:sldMk cId="4240717992" sldId="432"/>
        </pc:sldMkLst>
      </pc:sldChg>
      <pc:sldChg chg="addSp delSp modSp add mod">
        <pc:chgData name="Michael Dawe (2206831)" userId="96ab8778-42f5-452f-8f0b-085d30988881" providerId="ADAL" clId="{DAB0BC8F-6615-491B-B389-3B8FA74B77D3}" dt="2025-01-15T09:50:42.880" v="7189" actId="1076"/>
        <pc:sldMkLst>
          <pc:docMk/>
          <pc:sldMk cId="4226763688" sldId="433"/>
        </pc:sldMkLst>
        <pc:spChg chg="del">
          <ac:chgData name="Michael Dawe (2206831)" userId="96ab8778-42f5-452f-8f0b-085d30988881" providerId="ADAL" clId="{DAB0BC8F-6615-491B-B389-3B8FA74B77D3}" dt="2025-01-15T09:50:34.046" v="7185" actId="478"/>
          <ac:spMkLst>
            <pc:docMk/>
            <pc:sldMk cId="4226763688" sldId="433"/>
            <ac:spMk id="5" creationId="{188ABAFE-BE30-5CCC-E41F-3F43D4E43677}"/>
          </ac:spMkLst>
        </pc:spChg>
        <pc:spChg chg="del mod">
          <ac:chgData name="Michael Dawe (2206831)" userId="96ab8778-42f5-452f-8f0b-085d30988881" providerId="ADAL" clId="{DAB0BC8F-6615-491B-B389-3B8FA74B77D3}" dt="2025-01-15T09:50:36.140" v="7187" actId="478"/>
          <ac:spMkLst>
            <pc:docMk/>
            <pc:sldMk cId="4226763688" sldId="433"/>
            <ac:spMk id="6" creationId="{DB61F102-93B5-66FC-51E1-6652AECEBDB0}"/>
          </ac:spMkLst>
        </pc:spChg>
        <pc:picChg chg="del">
          <ac:chgData name="Michael Dawe (2206831)" userId="96ab8778-42f5-452f-8f0b-085d30988881" providerId="ADAL" clId="{DAB0BC8F-6615-491B-B389-3B8FA74B77D3}" dt="2025-01-15T09:50:33.232" v="7184" actId="478"/>
          <ac:picMkLst>
            <pc:docMk/>
            <pc:sldMk cId="4226763688" sldId="433"/>
            <ac:picMk id="4" creationId="{7F596AC9-9F00-CE7D-0D83-4116B99D7FC4}"/>
          </ac:picMkLst>
        </pc:picChg>
        <pc:picChg chg="add mod">
          <ac:chgData name="Michael Dawe (2206831)" userId="96ab8778-42f5-452f-8f0b-085d30988881" providerId="ADAL" clId="{DAB0BC8F-6615-491B-B389-3B8FA74B77D3}" dt="2025-01-15T09:50:42.880" v="7189" actId="1076"/>
          <ac:picMkLst>
            <pc:docMk/>
            <pc:sldMk cId="4226763688" sldId="433"/>
            <ac:picMk id="7" creationId="{F498A3BD-617B-5F86-213C-70B9F25F9FEB}"/>
          </ac:picMkLst>
        </pc:picChg>
      </pc:sldChg>
      <pc:sldChg chg="addSp delSp modSp add mod delAnim modAnim">
        <pc:chgData name="Michael Dawe (2206831)" userId="96ab8778-42f5-452f-8f0b-085d30988881" providerId="ADAL" clId="{DAB0BC8F-6615-491B-B389-3B8FA74B77D3}" dt="2025-01-15T10:26:40.983" v="8925"/>
        <pc:sldMkLst>
          <pc:docMk/>
          <pc:sldMk cId="548042648" sldId="434"/>
        </pc:sldMkLst>
        <pc:spChg chg="mod">
          <ac:chgData name="Michael Dawe (2206831)" userId="96ab8778-42f5-452f-8f0b-085d30988881" providerId="ADAL" clId="{DAB0BC8F-6615-491B-B389-3B8FA74B77D3}" dt="2025-01-15T10:05:24.981" v="8887" actId="20577"/>
          <ac:spMkLst>
            <pc:docMk/>
            <pc:sldMk cId="548042648" sldId="434"/>
            <ac:spMk id="4" creationId="{F4EDB1A7-9633-258F-5ACE-24AE70BC638D}"/>
          </ac:spMkLst>
        </pc:spChg>
        <pc:picChg chg="add del mod">
          <ac:chgData name="Michael Dawe (2206831)" userId="96ab8778-42f5-452f-8f0b-085d30988881" providerId="ADAL" clId="{DAB0BC8F-6615-491B-B389-3B8FA74B77D3}" dt="2025-01-15T10:21:39.707" v="8906" actId="478"/>
          <ac:picMkLst>
            <pc:docMk/>
            <pc:sldMk cId="548042648" sldId="434"/>
            <ac:picMk id="3" creationId="{65B4433C-7D7F-8839-71C1-BAECD78B27AA}"/>
          </ac:picMkLst>
        </pc:picChg>
        <pc:picChg chg="add del mod">
          <ac:chgData name="Michael Dawe (2206831)" userId="96ab8778-42f5-452f-8f0b-085d30988881" providerId="ADAL" clId="{DAB0BC8F-6615-491B-B389-3B8FA74B77D3}" dt="2025-01-15T10:26:05.834" v="8916" actId="478"/>
          <ac:picMkLst>
            <pc:docMk/>
            <pc:sldMk cId="548042648" sldId="434"/>
            <ac:picMk id="5" creationId="{6A16836C-0856-E99D-A7A8-C11AADE84141}"/>
          </ac:picMkLst>
        </pc:picChg>
        <pc:picChg chg="add mod">
          <ac:chgData name="Michael Dawe (2206831)" userId="96ab8778-42f5-452f-8f0b-085d30988881" providerId="ADAL" clId="{DAB0BC8F-6615-491B-B389-3B8FA74B77D3}" dt="2025-01-15T10:26:28.126" v="8923" actId="1076"/>
          <ac:picMkLst>
            <pc:docMk/>
            <pc:sldMk cId="548042648" sldId="434"/>
            <ac:picMk id="6" creationId="{5F0AF613-0ABF-099C-0036-B22DA24B9FF5}"/>
          </ac:picMkLst>
        </pc:picChg>
        <pc:picChg chg="del mod ord">
          <ac:chgData name="Michael Dawe (2206831)" userId="96ab8778-42f5-452f-8f0b-085d30988881" providerId="ADAL" clId="{DAB0BC8F-6615-491B-B389-3B8FA74B77D3}" dt="2025-01-15T10:10:05.384" v="8896" actId="478"/>
          <ac:picMkLst>
            <pc:docMk/>
            <pc:sldMk cId="548042648" sldId="434"/>
            <ac:picMk id="9" creationId="{0A4370E0-D7E2-C592-FCB8-7B3B1AA46C94}"/>
          </ac:picMkLst>
        </pc:picChg>
        <pc:picChg chg="del mod">
          <ac:chgData name="Michael Dawe (2206831)" userId="96ab8778-42f5-452f-8f0b-085d30988881" providerId="ADAL" clId="{DAB0BC8F-6615-491B-B389-3B8FA74B77D3}" dt="2025-01-15T10:10:19.462" v="8899" actId="478"/>
          <ac:picMkLst>
            <pc:docMk/>
            <pc:sldMk cId="548042648" sldId="434"/>
            <ac:picMk id="11" creationId="{AC60D013-65FD-72D5-B038-CF375F79FB83}"/>
          </ac:picMkLst>
        </pc:picChg>
      </pc:sldChg>
      <pc:sldChg chg="add del">
        <pc:chgData name="Michael Dawe (2206831)" userId="96ab8778-42f5-452f-8f0b-085d30988881" providerId="ADAL" clId="{DAB0BC8F-6615-491B-B389-3B8FA74B77D3}" dt="2025-01-15T09:51:40.238" v="7200" actId="47"/>
        <pc:sldMkLst>
          <pc:docMk/>
          <pc:sldMk cId="4113473722" sldId="434"/>
        </pc:sldMkLst>
      </pc:sldChg>
      <pc:sldChg chg="add del ord">
        <pc:chgData name="Michael Dawe (2206831)" userId="96ab8778-42f5-452f-8f0b-085d30988881" providerId="ADAL" clId="{DAB0BC8F-6615-491B-B389-3B8FA74B77D3}" dt="2025-01-15T10:28:41.753" v="8929" actId="47"/>
        <pc:sldMkLst>
          <pc:docMk/>
          <pc:sldMk cId="3044574517" sldId="435"/>
        </pc:sldMkLst>
      </pc:sldChg>
    </pc:docChg>
  </pc:docChgLst>
  <pc:docChgLst>
    <pc:chgData name="Michael Dawe (2206831)" userId="S::2206831@student.uwtsd.ac.uk::96ab8778-42f5-452f-8f0b-085d30988881" providerId="AD" clId="Web-{CF898687-1817-51F7-951E-378231C1AE3E}"/>
    <pc:docChg chg="modSld">
      <pc:chgData name="Michael Dawe (2206831)" userId="S::2206831@student.uwtsd.ac.uk::96ab8778-42f5-452f-8f0b-085d30988881" providerId="AD" clId="Web-{CF898687-1817-51F7-951E-378231C1AE3E}" dt="2025-01-14T13:42:00.382" v="27"/>
      <pc:docMkLst>
        <pc:docMk/>
      </pc:docMkLst>
      <pc:sldChg chg="modSp modNotes">
        <pc:chgData name="Michael Dawe (2206831)" userId="S::2206831@student.uwtsd.ac.uk::96ab8778-42f5-452f-8f0b-085d30988881" providerId="AD" clId="Web-{CF898687-1817-51F7-951E-378231C1AE3E}" dt="2025-01-14T13:42:00.382" v="27"/>
        <pc:sldMkLst>
          <pc:docMk/>
          <pc:sldMk cId="3425340500" sldId="426"/>
        </pc:sldMkLst>
        <pc:spChg chg="mod">
          <ac:chgData name="Michael Dawe (2206831)" userId="S::2206831@student.uwtsd.ac.uk::96ab8778-42f5-452f-8f0b-085d30988881" providerId="AD" clId="Web-{CF898687-1817-51F7-951E-378231C1AE3E}" dt="2025-01-14T13:39:53.847" v="22" actId="20577"/>
          <ac:spMkLst>
            <pc:docMk/>
            <pc:sldMk cId="3425340500" sldId="426"/>
            <ac:spMk id="3" creationId="{87AA68EC-A6B8-4022-6672-A4977C669490}"/>
          </ac:spMkLst>
        </pc:spChg>
      </pc:sldChg>
      <pc:sldChg chg="addSp modSp">
        <pc:chgData name="Michael Dawe (2206831)" userId="S::2206831@student.uwtsd.ac.uk::96ab8778-42f5-452f-8f0b-085d30988881" providerId="AD" clId="Web-{CF898687-1817-51F7-951E-378231C1AE3E}" dt="2025-01-14T13:26:37.667" v="19" actId="14100"/>
        <pc:sldMkLst>
          <pc:docMk/>
          <pc:sldMk cId="2648672668" sldId="427"/>
        </pc:sldMkLst>
        <pc:spChg chg="mod">
          <ac:chgData name="Michael Dawe (2206831)" userId="S::2206831@student.uwtsd.ac.uk::96ab8778-42f5-452f-8f0b-085d30988881" providerId="AD" clId="Web-{CF898687-1817-51F7-951E-378231C1AE3E}" dt="2025-01-14T13:23:55.069" v="7" actId="1076"/>
          <ac:spMkLst>
            <pc:docMk/>
            <pc:sldMk cId="2648672668" sldId="427"/>
            <ac:spMk id="5" creationId="{99467671-57A5-B0C9-C754-18D279529F7A}"/>
          </ac:spMkLst>
        </pc:spChg>
        <pc:spChg chg="mod">
          <ac:chgData name="Michael Dawe (2206831)" userId="S::2206831@student.uwtsd.ac.uk::96ab8778-42f5-452f-8f0b-085d30988881" providerId="AD" clId="Web-{CF898687-1817-51F7-951E-378231C1AE3E}" dt="2025-01-14T13:23:55.084" v="8" actId="1076"/>
          <ac:spMkLst>
            <pc:docMk/>
            <pc:sldMk cId="2648672668" sldId="427"/>
            <ac:spMk id="6" creationId="{3B35EB8D-A705-3082-6E1C-0DCA80B5319C}"/>
          </ac:spMkLst>
        </pc:spChg>
        <pc:picChg chg="mod">
          <ac:chgData name="Michael Dawe (2206831)" userId="S::2206831@student.uwtsd.ac.uk::96ab8778-42f5-452f-8f0b-085d30988881" providerId="AD" clId="Web-{CF898687-1817-51F7-951E-378231C1AE3E}" dt="2025-01-14T13:26:37.667" v="19" actId="14100"/>
          <ac:picMkLst>
            <pc:docMk/>
            <pc:sldMk cId="2648672668" sldId="427"/>
            <ac:picMk id="4" creationId="{06E2208B-0DFC-EC3F-6C7D-D033589A5E3F}"/>
          </ac:picMkLst>
        </pc:picChg>
      </pc:sldChg>
      <pc:sldChg chg="modSp">
        <pc:chgData name="Michael Dawe (2206831)" userId="S::2206831@student.uwtsd.ac.uk::96ab8778-42f5-452f-8f0b-085d30988881" providerId="AD" clId="Web-{CF898687-1817-51F7-951E-378231C1AE3E}" dt="2025-01-14T13:21:17.236" v="5" actId="20577"/>
        <pc:sldMkLst>
          <pc:docMk/>
          <pc:sldMk cId="722710722" sldId="431"/>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A08D4B0-572C-45A3-AE54-80B1D0D3C1D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177CC36-C717-44BC-B769-78B08BAE390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64F9539-9587-4301-B67E-95AC0AB1AE28}" type="datetime1">
              <a:rPr lang="en-GB" smtClean="0"/>
              <a:t>16/01/2025</a:t>
            </a:fld>
            <a:endParaRPr lang="en-GB"/>
          </a:p>
        </p:txBody>
      </p:sp>
      <p:sp>
        <p:nvSpPr>
          <p:cNvPr id="4" name="Footer Placeholder 3">
            <a:extLst>
              <a:ext uri="{FF2B5EF4-FFF2-40B4-BE49-F238E27FC236}">
                <a16:creationId xmlns:a16="http://schemas.microsoft.com/office/drawing/2014/main" id="{99C10DB7-1A79-4178-BDA3-56B63313CA6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53A6567F-3BAD-426A-A9A9-993CA1488D5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6B496F4-88E4-4657-8104-6CB2714F77D7}" type="slidenum">
              <a:rPr lang="en-GB" smtClean="0"/>
              <a:t>‹#›</a:t>
            </a:fld>
            <a:endParaRPr lang="en-GB"/>
          </a:p>
        </p:txBody>
      </p:sp>
    </p:spTree>
    <p:extLst>
      <p:ext uri="{BB962C8B-B14F-4D97-AF65-F5344CB8AC3E}">
        <p14:creationId xmlns:p14="http://schemas.microsoft.com/office/powerpoint/2010/main" val="2549752528"/>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34BE6C49-79EE-411D-B712-38F1F5C37022}" type="datetime1">
              <a:rPr lang="en-GB" smtClean="0"/>
              <a:t>16/01/2025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2BF9438-3EEF-4192-9815-F6F44770AEF7}" type="slidenum">
              <a:rPr lang="en-GB" smtClean="0"/>
              <a:t>‹#›</a:t>
            </a:fld>
            <a:endParaRPr lang="en-GB" dirty="0"/>
          </a:p>
        </p:txBody>
      </p:sp>
    </p:spTree>
    <p:extLst>
      <p:ext uri="{BB962C8B-B14F-4D97-AF65-F5344CB8AC3E}">
        <p14:creationId xmlns:p14="http://schemas.microsoft.com/office/powerpoint/2010/main" val="26522651"/>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kern="100" dirty="0">
                <a:effectLst/>
                <a:latin typeface="Aptos" panose="020B0004020202020204" pitchFamily="34" charset="0"/>
                <a:ea typeface="Times New Roman" panose="02020603050405020304" pitchFamily="18" charset="0"/>
                <a:cs typeface="Times New Roman" panose="02020603050405020304" pitchFamily="18" charset="0"/>
              </a:rPr>
              <a:t>(Individual)</a:t>
            </a:r>
            <a:r>
              <a:rPr lang="en-GB" sz="12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200" i="1" kern="100" dirty="0">
                <a:effectLst/>
                <a:latin typeface="Aptos" panose="020B0004020202020204" pitchFamily="34" charset="0"/>
                <a:ea typeface="Times New Roman" panose="02020603050405020304" pitchFamily="18" charset="0"/>
                <a:cs typeface="Times New Roman" panose="02020603050405020304" pitchFamily="18" charset="0"/>
              </a:rPr>
              <a:t>Player Engagement </a:t>
            </a:r>
            <a:r>
              <a:rPr lang="en-GB" sz="1200" kern="100" dirty="0">
                <a:effectLst/>
                <a:latin typeface="Aptos" panose="020B0004020202020204" pitchFamily="34" charset="0"/>
                <a:ea typeface="Times New Roman" panose="02020603050405020304" pitchFamily="18" charset="0"/>
                <a:cs typeface="Times New Roman" panose="02020603050405020304" pitchFamily="18" charset="0"/>
              </a:rPr>
              <a:t>to refer to our first goal of keeping each individual player active in the game for more total time, and </a:t>
            </a:r>
            <a:r>
              <a:rPr lang="en-GB" sz="1200" i="1" kern="100" dirty="0">
                <a:effectLst/>
                <a:latin typeface="Aptos" panose="020B0004020202020204" pitchFamily="34" charset="0"/>
                <a:ea typeface="Times New Roman" panose="02020603050405020304" pitchFamily="18" charset="0"/>
                <a:cs typeface="Times New Roman" panose="02020603050405020304" pitchFamily="18" charset="0"/>
              </a:rPr>
              <a:t>Audience Engagement</a:t>
            </a:r>
            <a:r>
              <a:rPr lang="en-GB" sz="1200" kern="100" dirty="0">
                <a:effectLst/>
                <a:latin typeface="Aptos" panose="020B0004020202020204" pitchFamily="34" charset="0"/>
                <a:ea typeface="Times New Roman" panose="02020603050405020304" pitchFamily="18" charset="0"/>
                <a:cs typeface="Times New Roman" panose="02020603050405020304" pitchFamily="18" charset="0"/>
              </a:rPr>
              <a:t> to refer to our goal of generating greater total playtime across all players.</a:t>
            </a:r>
          </a:p>
          <a:p>
            <a:endParaRPr lang="en-GB" dirty="0"/>
          </a:p>
          <a:p>
            <a:endParaRPr lang="en-GB" dirty="0"/>
          </a:p>
        </p:txBody>
      </p:sp>
      <p:sp>
        <p:nvSpPr>
          <p:cNvPr id="4" name="Date Placeholder 3"/>
          <p:cNvSpPr>
            <a:spLocks noGrp="1"/>
          </p:cNvSpPr>
          <p:nvPr>
            <p:ph type="dt" idx="1"/>
          </p:nvPr>
        </p:nvSpPr>
        <p:spPr/>
        <p:txBody>
          <a:bodyPr/>
          <a:lstStyle/>
          <a:p>
            <a:pPr rtl="0"/>
            <a:fld id="{34BE6C49-79EE-411D-B712-38F1F5C37022}" type="datetime1">
              <a:rPr lang="en-GB" smtClean="0"/>
              <a:t>16/01/2025</a:t>
            </a:fld>
            <a:endParaRPr lang="en-GB" dirty="0"/>
          </a:p>
        </p:txBody>
      </p:sp>
      <p:sp>
        <p:nvSpPr>
          <p:cNvPr id="5" name="Slide Number Placeholder 4"/>
          <p:cNvSpPr>
            <a:spLocks noGrp="1"/>
          </p:cNvSpPr>
          <p:nvPr>
            <p:ph type="sldNum" sz="quarter" idx="5"/>
          </p:nvPr>
        </p:nvSpPr>
        <p:spPr/>
        <p:txBody>
          <a:bodyPr/>
          <a:lstStyle/>
          <a:p>
            <a:pPr rtl="0"/>
            <a:fld id="{32BF9438-3EEF-4192-9815-F6F44770AEF7}" type="slidenum">
              <a:rPr lang="en-GB" smtClean="0"/>
              <a:t>4</a:t>
            </a:fld>
            <a:endParaRPr lang="en-GB" dirty="0"/>
          </a:p>
        </p:txBody>
      </p:sp>
    </p:spTree>
    <p:extLst>
      <p:ext uri="{BB962C8B-B14F-4D97-AF65-F5344CB8AC3E}">
        <p14:creationId xmlns:p14="http://schemas.microsoft.com/office/powerpoint/2010/main" val="24312248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kern="100" dirty="0">
                <a:latin typeface="Aptos" panose="020B0004020202020204" pitchFamily="34" charset="0"/>
                <a:ea typeface="Times New Roman" panose="02020603050405020304" pitchFamily="18" charset="0"/>
                <a:cs typeface="Times New Roman" panose="02020603050405020304" pitchFamily="18" charset="0"/>
              </a:rPr>
              <a:t>The planned name of the underground city in the game (a pun on utopia and tropical, as the rich city hub is intended to have a tropical climate) is </a:t>
            </a:r>
            <a:r>
              <a:rPr lang="en-GB" kern="100" dirty="0" err="1">
                <a:latin typeface="Aptos" panose="020B0004020202020204" pitchFamily="34" charset="0"/>
                <a:ea typeface="Times New Roman" panose="02020603050405020304" pitchFamily="18" charset="0"/>
                <a:cs typeface="Times New Roman" panose="02020603050405020304" pitchFamily="18" charset="0"/>
              </a:rPr>
              <a:t>Utropica</a:t>
            </a:r>
            <a:endParaRPr lang="en-GB" kern="100" dirty="0">
              <a:latin typeface="Aptos" panose="020B0004020202020204" pitchFamily="34" charset="0"/>
              <a:ea typeface="Times New Roman" panose="02020603050405020304" pitchFamily="18" charset="0"/>
              <a:cs typeface="Times New Roman" panose="02020603050405020304" pitchFamily="18" charset="0"/>
            </a:endParaRPr>
          </a:p>
          <a:p>
            <a:endParaRPr lang="en-GB" kern="100" dirty="0">
              <a:latin typeface="Aptos" panose="020B0004020202020204" pitchFamily="34" charset="0"/>
              <a:cs typeface="Times New Roman" panose="02020603050405020304" pitchFamily="18" charset="0"/>
            </a:endParaRPr>
          </a:p>
          <a:p>
            <a:endParaRPr lang="en-GB" dirty="0"/>
          </a:p>
        </p:txBody>
      </p:sp>
      <p:sp>
        <p:nvSpPr>
          <p:cNvPr id="4" name="Date Placeholder 3"/>
          <p:cNvSpPr>
            <a:spLocks noGrp="1"/>
          </p:cNvSpPr>
          <p:nvPr>
            <p:ph type="dt" idx="1"/>
          </p:nvPr>
        </p:nvSpPr>
        <p:spPr/>
        <p:txBody>
          <a:bodyPr/>
          <a:lstStyle/>
          <a:p>
            <a:pPr rtl="0"/>
            <a:fld id="{34BE6C49-79EE-411D-B712-38F1F5C37022}" type="datetime1">
              <a:rPr lang="en-GB" smtClean="0"/>
              <a:t>16/01/2025</a:t>
            </a:fld>
            <a:endParaRPr lang="en-GB" dirty="0"/>
          </a:p>
        </p:txBody>
      </p:sp>
      <p:sp>
        <p:nvSpPr>
          <p:cNvPr id="5" name="Slide Number Placeholder 4"/>
          <p:cNvSpPr>
            <a:spLocks noGrp="1"/>
          </p:cNvSpPr>
          <p:nvPr>
            <p:ph type="sldNum" sz="quarter" idx="5"/>
          </p:nvPr>
        </p:nvSpPr>
        <p:spPr/>
        <p:txBody>
          <a:bodyPr/>
          <a:lstStyle/>
          <a:p>
            <a:pPr rtl="0"/>
            <a:fld id="{32BF9438-3EEF-4192-9815-F6F44770AEF7}" type="slidenum">
              <a:rPr lang="en-GB" smtClean="0"/>
              <a:t>6</a:t>
            </a:fld>
            <a:endParaRPr lang="en-GB" dirty="0"/>
          </a:p>
        </p:txBody>
      </p:sp>
    </p:spTree>
    <p:extLst>
      <p:ext uri="{BB962C8B-B14F-4D97-AF65-F5344CB8AC3E}">
        <p14:creationId xmlns:p14="http://schemas.microsoft.com/office/powerpoint/2010/main" val="6078157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pPr rtl="0"/>
            <a:fld id="{34BE6C49-79EE-411D-B712-38F1F5C37022}" type="datetime1">
              <a:rPr lang="en-GB" smtClean="0"/>
              <a:t>16/01/2025</a:t>
            </a:fld>
            <a:endParaRPr lang="en-GB" dirty="0"/>
          </a:p>
        </p:txBody>
      </p:sp>
      <p:sp>
        <p:nvSpPr>
          <p:cNvPr id="5" name="Slide Number Placeholder 4"/>
          <p:cNvSpPr>
            <a:spLocks noGrp="1"/>
          </p:cNvSpPr>
          <p:nvPr>
            <p:ph type="sldNum" sz="quarter" idx="5"/>
          </p:nvPr>
        </p:nvSpPr>
        <p:spPr/>
        <p:txBody>
          <a:bodyPr/>
          <a:lstStyle/>
          <a:p>
            <a:pPr rtl="0"/>
            <a:fld id="{32BF9438-3EEF-4192-9815-F6F44770AEF7}" type="slidenum">
              <a:rPr lang="en-GB" smtClean="0"/>
              <a:t>8</a:t>
            </a:fld>
            <a:endParaRPr lang="en-GB" dirty="0"/>
          </a:p>
        </p:txBody>
      </p:sp>
    </p:spTree>
    <p:extLst>
      <p:ext uri="{BB962C8B-B14F-4D97-AF65-F5344CB8AC3E}">
        <p14:creationId xmlns:p14="http://schemas.microsoft.com/office/powerpoint/2010/main" val="12263426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pPr rtl="0"/>
            <a:fld id="{34BE6C49-79EE-411D-B712-38F1F5C37022}" type="datetime1">
              <a:rPr lang="en-GB" smtClean="0"/>
              <a:t>16/01/2025</a:t>
            </a:fld>
            <a:endParaRPr lang="en-GB" dirty="0"/>
          </a:p>
        </p:txBody>
      </p:sp>
      <p:sp>
        <p:nvSpPr>
          <p:cNvPr id="5" name="Slide Number Placeholder 4"/>
          <p:cNvSpPr>
            <a:spLocks noGrp="1"/>
          </p:cNvSpPr>
          <p:nvPr>
            <p:ph type="sldNum" sz="quarter" idx="5"/>
          </p:nvPr>
        </p:nvSpPr>
        <p:spPr/>
        <p:txBody>
          <a:bodyPr/>
          <a:lstStyle/>
          <a:p>
            <a:pPr rtl="0"/>
            <a:fld id="{32BF9438-3EEF-4192-9815-F6F44770AEF7}" type="slidenum">
              <a:rPr lang="en-GB" smtClean="0"/>
              <a:t>9</a:t>
            </a:fld>
            <a:endParaRPr lang="en-GB" dirty="0"/>
          </a:p>
        </p:txBody>
      </p:sp>
    </p:spTree>
    <p:extLst>
      <p:ext uri="{BB962C8B-B14F-4D97-AF65-F5344CB8AC3E}">
        <p14:creationId xmlns:p14="http://schemas.microsoft.com/office/powerpoint/2010/main" val="1022376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pPr rtl="0"/>
            <a:fld id="{34BE6C49-79EE-411D-B712-38F1F5C37022}" type="datetime1">
              <a:rPr lang="en-GB" smtClean="0"/>
              <a:t>16/01/2025</a:t>
            </a:fld>
            <a:endParaRPr lang="en-GB" dirty="0"/>
          </a:p>
        </p:txBody>
      </p:sp>
      <p:sp>
        <p:nvSpPr>
          <p:cNvPr id="5" name="Slide Number Placeholder 4"/>
          <p:cNvSpPr>
            <a:spLocks noGrp="1"/>
          </p:cNvSpPr>
          <p:nvPr>
            <p:ph type="sldNum" sz="quarter" idx="5"/>
          </p:nvPr>
        </p:nvSpPr>
        <p:spPr/>
        <p:txBody>
          <a:bodyPr/>
          <a:lstStyle/>
          <a:p>
            <a:pPr rtl="0"/>
            <a:fld id="{32BF9438-3EEF-4192-9815-F6F44770AEF7}" type="slidenum">
              <a:rPr lang="en-GB" smtClean="0"/>
              <a:t>10</a:t>
            </a:fld>
            <a:endParaRPr lang="en-GB" dirty="0"/>
          </a:p>
        </p:txBody>
      </p:sp>
    </p:spTree>
    <p:extLst>
      <p:ext uri="{BB962C8B-B14F-4D97-AF65-F5344CB8AC3E}">
        <p14:creationId xmlns:p14="http://schemas.microsoft.com/office/powerpoint/2010/main" val="10563862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Allowing the player to choose a character to represent themselves often increases immersion and emotional connection, with this in mind I am aiming to create an inclusive collection of playable characters.</a:t>
            </a:r>
          </a:p>
          <a:p>
            <a:endParaRPr lang="en-US" dirty="0"/>
          </a:p>
          <a:p>
            <a:r>
              <a:rPr lang="en-US" dirty="0"/>
              <a:t>Because the game is multiplayer, a lot of </a:t>
            </a:r>
            <a:r>
              <a:rPr lang="en-US" dirty="0" err="1"/>
              <a:t>humour</a:t>
            </a:r>
            <a:r>
              <a:rPr lang="en-US" dirty="0"/>
              <a:t> can come from character choice too, so I have added some more stylized options too.  These were originally going to be alien characters, however I don’t want to distract players from the emotion of the storyline, so went with something human but still exaggerated.</a:t>
            </a:r>
            <a:endParaRPr lang="en-GB" dirty="0"/>
          </a:p>
        </p:txBody>
      </p:sp>
      <p:sp>
        <p:nvSpPr>
          <p:cNvPr id="4" name="Date Placeholder 3"/>
          <p:cNvSpPr>
            <a:spLocks noGrp="1"/>
          </p:cNvSpPr>
          <p:nvPr>
            <p:ph type="dt" idx="1"/>
          </p:nvPr>
        </p:nvSpPr>
        <p:spPr/>
        <p:txBody>
          <a:bodyPr/>
          <a:lstStyle/>
          <a:p>
            <a:pPr rtl="0"/>
            <a:fld id="{34BE6C49-79EE-411D-B712-38F1F5C37022}" type="datetime1">
              <a:rPr lang="en-GB" smtClean="0"/>
              <a:t>16/01/2025</a:t>
            </a:fld>
            <a:endParaRPr lang="en-GB" dirty="0"/>
          </a:p>
        </p:txBody>
      </p:sp>
      <p:sp>
        <p:nvSpPr>
          <p:cNvPr id="5" name="Slide Number Placeholder 4"/>
          <p:cNvSpPr>
            <a:spLocks noGrp="1"/>
          </p:cNvSpPr>
          <p:nvPr>
            <p:ph type="sldNum" sz="quarter" idx="5"/>
          </p:nvPr>
        </p:nvSpPr>
        <p:spPr/>
        <p:txBody>
          <a:bodyPr/>
          <a:lstStyle/>
          <a:p>
            <a:pPr rtl="0"/>
            <a:fld id="{32BF9438-3EEF-4192-9815-F6F44770AEF7}" type="slidenum">
              <a:rPr lang="en-GB" smtClean="0"/>
              <a:t>11</a:t>
            </a:fld>
            <a:endParaRPr lang="en-GB" dirty="0"/>
          </a:p>
        </p:txBody>
      </p:sp>
    </p:spTree>
    <p:extLst>
      <p:ext uri="{BB962C8B-B14F-4D97-AF65-F5344CB8AC3E}">
        <p14:creationId xmlns:p14="http://schemas.microsoft.com/office/powerpoint/2010/main" val="24381834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446FC6-EF4F-B6D5-C935-C5E7D61E14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96FE2D-3CA1-C673-E38F-60B2921CFC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AF24AB-EA02-A4BB-77B8-108C72C20995}"/>
              </a:ext>
            </a:extLst>
          </p:cNvPr>
          <p:cNvSpPr>
            <a:spLocks noGrp="1"/>
          </p:cNvSpPr>
          <p:nvPr>
            <p:ph type="body" idx="1"/>
          </p:nvPr>
        </p:nvSpPr>
        <p:spPr/>
        <p:txBody>
          <a:bodyPr/>
          <a:lstStyle/>
          <a:p>
            <a:r>
              <a:rPr lang="en-US" dirty="0"/>
              <a:t>Some early concept art for the player’s street and a scene at the end of the game outside the bunker, where an old man is waiting each day hoping that his family will emerge. </a:t>
            </a:r>
          </a:p>
          <a:p>
            <a:endParaRPr lang="en-US" dirty="0"/>
          </a:p>
          <a:p>
            <a:r>
              <a:rPr lang="en-US" dirty="0"/>
              <a:t>While the game is supposed to have a happy ending for the player’s characters, I wanted to make it a little bittersweet, as this can promote more emotion at the end of the game leaving more of a memory of the game experience which will inspire player’s to share the game with others.</a:t>
            </a:r>
            <a:endParaRPr lang="en-GB" dirty="0"/>
          </a:p>
        </p:txBody>
      </p:sp>
      <p:sp>
        <p:nvSpPr>
          <p:cNvPr id="4" name="Date Placeholder 3">
            <a:extLst>
              <a:ext uri="{FF2B5EF4-FFF2-40B4-BE49-F238E27FC236}">
                <a16:creationId xmlns:a16="http://schemas.microsoft.com/office/drawing/2014/main" id="{1DC875AE-EB63-D6A8-25D3-184C0E6CE9F4}"/>
              </a:ext>
            </a:extLst>
          </p:cNvPr>
          <p:cNvSpPr>
            <a:spLocks noGrp="1"/>
          </p:cNvSpPr>
          <p:nvPr>
            <p:ph type="dt" idx="1"/>
          </p:nvPr>
        </p:nvSpPr>
        <p:spPr/>
        <p:txBody>
          <a:bodyPr/>
          <a:lstStyle/>
          <a:p>
            <a:pPr rtl="0"/>
            <a:fld id="{34BE6C49-79EE-411D-B712-38F1F5C37022}" type="datetime1">
              <a:rPr lang="en-GB" smtClean="0"/>
              <a:t>16/01/2025</a:t>
            </a:fld>
            <a:endParaRPr lang="en-GB" dirty="0"/>
          </a:p>
        </p:txBody>
      </p:sp>
      <p:sp>
        <p:nvSpPr>
          <p:cNvPr id="5" name="Slide Number Placeholder 4">
            <a:extLst>
              <a:ext uri="{FF2B5EF4-FFF2-40B4-BE49-F238E27FC236}">
                <a16:creationId xmlns:a16="http://schemas.microsoft.com/office/drawing/2014/main" id="{9C220BCD-52DE-E85A-BDBA-477423D19A07}"/>
              </a:ext>
            </a:extLst>
          </p:cNvPr>
          <p:cNvSpPr>
            <a:spLocks noGrp="1"/>
          </p:cNvSpPr>
          <p:nvPr>
            <p:ph type="sldNum" sz="quarter" idx="5"/>
          </p:nvPr>
        </p:nvSpPr>
        <p:spPr/>
        <p:txBody>
          <a:bodyPr/>
          <a:lstStyle/>
          <a:p>
            <a:pPr rtl="0"/>
            <a:fld id="{32BF9438-3EEF-4192-9815-F6F44770AEF7}" type="slidenum">
              <a:rPr lang="en-GB" smtClean="0"/>
              <a:t>12</a:t>
            </a:fld>
            <a:endParaRPr lang="en-GB" dirty="0"/>
          </a:p>
        </p:txBody>
      </p:sp>
    </p:spTree>
    <p:extLst>
      <p:ext uri="{BB962C8B-B14F-4D97-AF65-F5344CB8AC3E}">
        <p14:creationId xmlns:p14="http://schemas.microsoft.com/office/powerpoint/2010/main" val="27421641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740024-0178-363A-7EDC-D96ABA6483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71380C-E548-B703-DDF7-70ECFBC3DA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B21FA8-B41A-A498-9485-A297A041D69B}"/>
              </a:ext>
            </a:extLst>
          </p:cNvPr>
          <p:cNvSpPr>
            <a:spLocks noGrp="1"/>
          </p:cNvSpPr>
          <p:nvPr>
            <p:ph type="body" idx="1"/>
          </p:nvPr>
        </p:nvSpPr>
        <p:spPr/>
        <p:txBody>
          <a:bodyPr/>
          <a:lstStyle/>
          <a:p>
            <a:endParaRPr lang="en-GB" dirty="0"/>
          </a:p>
        </p:txBody>
      </p:sp>
      <p:sp>
        <p:nvSpPr>
          <p:cNvPr id="4" name="Date Placeholder 3">
            <a:extLst>
              <a:ext uri="{FF2B5EF4-FFF2-40B4-BE49-F238E27FC236}">
                <a16:creationId xmlns:a16="http://schemas.microsoft.com/office/drawing/2014/main" id="{BC683B23-1375-3DEB-9427-FE02BA2D3C85}"/>
              </a:ext>
            </a:extLst>
          </p:cNvPr>
          <p:cNvSpPr>
            <a:spLocks noGrp="1"/>
          </p:cNvSpPr>
          <p:nvPr>
            <p:ph type="dt" idx="1"/>
          </p:nvPr>
        </p:nvSpPr>
        <p:spPr/>
        <p:txBody>
          <a:bodyPr/>
          <a:lstStyle/>
          <a:p>
            <a:pPr rtl="0"/>
            <a:fld id="{34BE6C49-79EE-411D-B712-38F1F5C37022}" type="datetime1">
              <a:rPr lang="en-GB" smtClean="0"/>
              <a:t>16/01/2025</a:t>
            </a:fld>
            <a:endParaRPr lang="en-GB" dirty="0"/>
          </a:p>
        </p:txBody>
      </p:sp>
      <p:sp>
        <p:nvSpPr>
          <p:cNvPr id="5" name="Slide Number Placeholder 4">
            <a:extLst>
              <a:ext uri="{FF2B5EF4-FFF2-40B4-BE49-F238E27FC236}">
                <a16:creationId xmlns:a16="http://schemas.microsoft.com/office/drawing/2014/main" id="{3E17AAF3-C0C9-DE50-8AB6-DFB411E5FEF1}"/>
              </a:ext>
            </a:extLst>
          </p:cNvPr>
          <p:cNvSpPr>
            <a:spLocks noGrp="1"/>
          </p:cNvSpPr>
          <p:nvPr>
            <p:ph type="sldNum" sz="quarter" idx="5"/>
          </p:nvPr>
        </p:nvSpPr>
        <p:spPr/>
        <p:txBody>
          <a:bodyPr/>
          <a:lstStyle/>
          <a:p>
            <a:pPr rtl="0"/>
            <a:fld id="{32BF9438-3EEF-4192-9815-F6F44770AEF7}" type="slidenum">
              <a:rPr lang="en-GB" smtClean="0"/>
              <a:t>13</a:t>
            </a:fld>
            <a:endParaRPr lang="en-GB" dirty="0"/>
          </a:p>
        </p:txBody>
      </p:sp>
    </p:spTree>
    <p:extLst>
      <p:ext uri="{BB962C8B-B14F-4D97-AF65-F5344CB8AC3E}">
        <p14:creationId xmlns:p14="http://schemas.microsoft.com/office/powerpoint/2010/main" val="24553870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B789E0-95B9-3E0B-825A-469402DC47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85AC05-C0DA-2543-9981-96E9CF6D8F3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5A1BDFA-8C24-D071-D33C-F5E103967989}"/>
              </a:ext>
            </a:extLst>
          </p:cNvPr>
          <p:cNvSpPr>
            <a:spLocks noGrp="1"/>
          </p:cNvSpPr>
          <p:nvPr>
            <p:ph type="body" idx="1"/>
          </p:nvPr>
        </p:nvSpPr>
        <p:spPr/>
        <p:txBody>
          <a:bodyPr/>
          <a:lstStyle/>
          <a:p>
            <a:r>
              <a:rPr lang="en-US" dirty="0"/>
              <a:t>Player movement includes coyote time and its opposite, as well as sprinting, sneaking, strafing, camera wobble, jumping, jump speed boost, sprint jump boost, wall jump, etc.</a:t>
            </a:r>
          </a:p>
          <a:p>
            <a:endParaRPr lang="en-US" dirty="0"/>
          </a:p>
          <a:p>
            <a:r>
              <a:rPr lang="en-GB" dirty="0"/>
              <a:t>Enemies can attack the player, and the player can attack them – however they just b-line for the player, I need to learn how to implement a nave-mesh system in Godot.</a:t>
            </a:r>
          </a:p>
          <a:p>
            <a:endParaRPr lang="en-GB" dirty="0"/>
          </a:p>
          <a:p>
            <a:r>
              <a:rPr lang="en-GB" dirty="0"/>
              <a:t>Health system for player and enemies, including variable damage and regen.</a:t>
            </a:r>
          </a:p>
          <a:p>
            <a:endParaRPr lang="en-GB" dirty="0"/>
          </a:p>
          <a:p>
            <a:r>
              <a:rPr lang="en-GB" dirty="0"/>
              <a:t>Gun needs more work, and we need to implement an inventory cause the player won’t always have a gun.</a:t>
            </a:r>
          </a:p>
          <a:p>
            <a:endParaRPr lang="en-GB" dirty="0"/>
          </a:p>
          <a:p>
            <a:r>
              <a:rPr lang="en-GB" dirty="0"/>
              <a:t>Interactive items include doors, draggable boxes, collectable health boosts, placeable building blocks, etc.</a:t>
            </a:r>
          </a:p>
          <a:p>
            <a:endParaRPr lang="en-GB" dirty="0"/>
          </a:p>
          <a:p>
            <a:r>
              <a:rPr lang="en-GB" dirty="0"/>
              <a:t>Teleports come in various forms, briefly explain.</a:t>
            </a:r>
          </a:p>
          <a:p>
            <a:endParaRPr lang="en-GB" dirty="0"/>
          </a:p>
          <a:p>
            <a:r>
              <a:rPr lang="en-GB" dirty="0"/>
              <a:t>Flashbangs.</a:t>
            </a:r>
          </a:p>
          <a:p>
            <a:endParaRPr lang="en-GB" dirty="0"/>
          </a:p>
          <a:p>
            <a:r>
              <a:rPr lang="en-GB" dirty="0"/>
              <a:t>Shell menus – not finished but decent.</a:t>
            </a:r>
          </a:p>
          <a:p>
            <a:endParaRPr lang="en-GB" dirty="0"/>
          </a:p>
          <a:p>
            <a:r>
              <a:rPr lang="en-GB" dirty="0"/>
              <a:t>HUD which displays health, entity nametags, and an adaptive crosshair, green for other players, red for enemies, and white for interactive items, and smaller grey dot if none of those are in front of the player.</a:t>
            </a:r>
          </a:p>
          <a:p>
            <a:endParaRPr lang="en-GB" dirty="0"/>
          </a:p>
          <a:p>
            <a:r>
              <a:rPr lang="en-GB" dirty="0"/>
              <a:t>Multiplayer is work in progress, there is a network connection between host and clients, and a synchronized lobby menu, however cutscenes, level spawning, player movements, enemy movements, item / entity movements, and player, enemy and item metadata still needs done! – </a:t>
            </a:r>
            <a:r>
              <a:rPr lang="en-GB" dirty="0" err="1"/>
              <a:t>Gonna</a:t>
            </a:r>
            <a:r>
              <a:rPr lang="en-GB" dirty="0"/>
              <a:t> take a while but it’s high priority so far, because the more I add before I get it working the harder it will be, whereas if I have it working first it shouldn’t affect adding new content much – meaning less work overall the sooner I implement multiplayer.</a:t>
            </a:r>
          </a:p>
          <a:p>
            <a:endParaRPr lang="en-GB" dirty="0"/>
          </a:p>
          <a:p>
            <a:r>
              <a:rPr lang="en-GB" dirty="0"/>
              <a:t>Chandeliers – basically did these for fun, they’re pretty and I wrote the shaders for them myself.</a:t>
            </a:r>
          </a:p>
          <a:p>
            <a:endParaRPr lang="en-GB" dirty="0"/>
          </a:p>
          <a:p>
            <a:r>
              <a:rPr lang="en-GB" dirty="0"/>
              <a:t>Map – small parts of the level are modelled, such as the buildings on the player’s street.</a:t>
            </a:r>
          </a:p>
          <a:p>
            <a:endParaRPr lang="en-GB" dirty="0"/>
          </a:p>
          <a:p>
            <a:r>
              <a:rPr lang="en-GB" dirty="0"/>
              <a:t>Debug text and FPS display.</a:t>
            </a:r>
          </a:p>
          <a:p>
            <a:endParaRPr lang="en-GB" dirty="0"/>
          </a:p>
          <a:p>
            <a:r>
              <a:rPr lang="en-GB" dirty="0"/>
              <a:t>Setup for translation of GUI elements – only in English so far.</a:t>
            </a:r>
          </a:p>
        </p:txBody>
      </p:sp>
      <p:sp>
        <p:nvSpPr>
          <p:cNvPr id="4" name="Date Placeholder 3">
            <a:extLst>
              <a:ext uri="{FF2B5EF4-FFF2-40B4-BE49-F238E27FC236}">
                <a16:creationId xmlns:a16="http://schemas.microsoft.com/office/drawing/2014/main" id="{5512FBB4-A2E2-204C-B0DE-2524E681E1F7}"/>
              </a:ext>
            </a:extLst>
          </p:cNvPr>
          <p:cNvSpPr>
            <a:spLocks noGrp="1"/>
          </p:cNvSpPr>
          <p:nvPr>
            <p:ph type="dt" idx="1"/>
          </p:nvPr>
        </p:nvSpPr>
        <p:spPr/>
        <p:txBody>
          <a:bodyPr/>
          <a:lstStyle/>
          <a:p>
            <a:pPr rtl="0"/>
            <a:fld id="{34BE6C49-79EE-411D-B712-38F1F5C37022}" type="datetime1">
              <a:rPr lang="en-GB" smtClean="0"/>
              <a:t>16/01/2025</a:t>
            </a:fld>
            <a:endParaRPr lang="en-GB" dirty="0"/>
          </a:p>
        </p:txBody>
      </p:sp>
      <p:sp>
        <p:nvSpPr>
          <p:cNvPr id="5" name="Slide Number Placeholder 4">
            <a:extLst>
              <a:ext uri="{FF2B5EF4-FFF2-40B4-BE49-F238E27FC236}">
                <a16:creationId xmlns:a16="http://schemas.microsoft.com/office/drawing/2014/main" id="{F041FA8B-1AAE-99E5-6365-A26B843E764F}"/>
              </a:ext>
            </a:extLst>
          </p:cNvPr>
          <p:cNvSpPr>
            <a:spLocks noGrp="1"/>
          </p:cNvSpPr>
          <p:nvPr>
            <p:ph type="sldNum" sz="quarter" idx="5"/>
          </p:nvPr>
        </p:nvSpPr>
        <p:spPr/>
        <p:txBody>
          <a:bodyPr/>
          <a:lstStyle/>
          <a:p>
            <a:pPr rtl="0"/>
            <a:fld id="{32BF9438-3EEF-4192-9815-F6F44770AEF7}" type="slidenum">
              <a:rPr lang="en-GB" smtClean="0"/>
              <a:t>14</a:t>
            </a:fld>
            <a:endParaRPr lang="en-GB" dirty="0"/>
          </a:p>
        </p:txBody>
      </p:sp>
    </p:spTree>
    <p:extLst>
      <p:ext uri="{BB962C8B-B14F-4D97-AF65-F5344CB8AC3E}">
        <p14:creationId xmlns:p14="http://schemas.microsoft.com/office/powerpoint/2010/main" val="18362729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Player engagement strategies could include better overall mechanics, addition of achievements, perfection of multiplayer system, and application of level design principles.</a:t>
            </a:r>
          </a:p>
          <a:p>
            <a:endParaRPr lang="en-US" dirty="0"/>
          </a:p>
          <a:p>
            <a:r>
              <a:rPr lang="en-US" dirty="0"/>
              <a:t>First party research will consist of A/B testing with and without implementations of researched strategies.</a:t>
            </a:r>
          </a:p>
          <a:p>
            <a:endParaRPr lang="en-US" dirty="0"/>
          </a:p>
          <a:p>
            <a:r>
              <a:rPr lang="en-GB" dirty="0"/>
              <a:t>Godot docs and tutorials etc. for mechanics I want to implement.</a:t>
            </a:r>
          </a:p>
          <a:p>
            <a:endParaRPr lang="en-GB" dirty="0"/>
          </a:p>
          <a:p>
            <a:r>
              <a:rPr lang="en-GB" dirty="0"/>
              <a:t>Affordance and mechanic complexity: for example, with the first player movement system, my mum, who is not a gamer, was trying to get a run up in order to jump over an object that was too tall, and similarly trying to jump to speed up, because this works in Minecraft which is the only game she’s played.</a:t>
            </a:r>
          </a:p>
          <a:p>
            <a:r>
              <a:rPr lang="en-GB" dirty="0"/>
              <a:t>If a mechanic comes naturally to the intended audience, whether games or non-gamers, is it good to add it even it its more complex?  This needs some user testing as well as general research.</a:t>
            </a:r>
          </a:p>
          <a:p>
            <a:r>
              <a:rPr lang="en-GB" dirty="0"/>
              <a:t>This also links to controls and control system complexity and accessibility both across platforms and for people with disabilities.</a:t>
            </a:r>
          </a:p>
        </p:txBody>
      </p:sp>
      <p:sp>
        <p:nvSpPr>
          <p:cNvPr id="4" name="Date Placeholder 3"/>
          <p:cNvSpPr>
            <a:spLocks noGrp="1"/>
          </p:cNvSpPr>
          <p:nvPr>
            <p:ph type="dt" idx="1"/>
          </p:nvPr>
        </p:nvSpPr>
        <p:spPr/>
        <p:txBody>
          <a:bodyPr/>
          <a:lstStyle/>
          <a:p>
            <a:pPr rtl="0"/>
            <a:fld id="{34BE6C49-79EE-411D-B712-38F1F5C37022}" type="datetime1">
              <a:rPr lang="en-GB" smtClean="0"/>
              <a:t>16/01/2025</a:t>
            </a:fld>
            <a:endParaRPr lang="en-GB" dirty="0"/>
          </a:p>
        </p:txBody>
      </p:sp>
      <p:sp>
        <p:nvSpPr>
          <p:cNvPr id="5" name="Slide Number Placeholder 4"/>
          <p:cNvSpPr>
            <a:spLocks noGrp="1"/>
          </p:cNvSpPr>
          <p:nvPr>
            <p:ph type="sldNum" sz="quarter" idx="5"/>
          </p:nvPr>
        </p:nvSpPr>
        <p:spPr/>
        <p:txBody>
          <a:bodyPr/>
          <a:lstStyle/>
          <a:p>
            <a:pPr rtl="0"/>
            <a:fld id="{32BF9438-3EEF-4192-9815-F6F44770AEF7}" type="slidenum">
              <a:rPr lang="en-GB" smtClean="0"/>
              <a:t>17</a:t>
            </a:fld>
            <a:endParaRPr lang="en-GB" dirty="0"/>
          </a:p>
        </p:txBody>
      </p:sp>
    </p:spTree>
    <p:extLst>
      <p:ext uri="{BB962C8B-B14F-4D97-AF65-F5344CB8AC3E}">
        <p14:creationId xmlns:p14="http://schemas.microsoft.com/office/powerpoint/2010/main" val="10428289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8 levels</a:t>
            </a:r>
          </a:p>
        </p:txBody>
      </p:sp>
      <p:sp>
        <p:nvSpPr>
          <p:cNvPr id="4" name="Date Placeholder 3"/>
          <p:cNvSpPr>
            <a:spLocks noGrp="1"/>
          </p:cNvSpPr>
          <p:nvPr>
            <p:ph type="dt" idx="1"/>
          </p:nvPr>
        </p:nvSpPr>
        <p:spPr/>
        <p:txBody>
          <a:bodyPr/>
          <a:lstStyle/>
          <a:p>
            <a:pPr rtl="0"/>
            <a:fld id="{34BE6C49-79EE-411D-B712-38F1F5C37022}" type="datetime1">
              <a:rPr lang="en-GB" smtClean="0"/>
              <a:t>16/01/2025</a:t>
            </a:fld>
            <a:endParaRPr lang="en-GB" dirty="0"/>
          </a:p>
        </p:txBody>
      </p:sp>
      <p:sp>
        <p:nvSpPr>
          <p:cNvPr id="5" name="Slide Number Placeholder 4"/>
          <p:cNvSpPr>
            <a:spLocks noGrp="1"/>
          </p:cNvSpPr>
          <p:nvPr>
            <p:ph type="sldNum" sz="quarter" idx="5"/>
          </p:nvPr>
        </p:nvSpPr>
        <p:spPr/>
        <p:txBody>
          <a:bodyPr/>
          <a:lstStyle/>
          <a:p>
            <a:pPr rtl="0"/>
            <a:fld id="{32BF9438-3EEF-4192-9815-F6F44770AEF7}" type="slidenum">
              <a:rPr lang="en-GB" smtClean="0"/>
              <a:t>18</a:t>
            </a:fld>
            <a:endParaRPr lang="en-GB" dirty="0"/>
          </a:p>
        </p:txBody>
      </p:sp>
    </p:spTree>
    <p:extLst>
      <p:ext uri="{BB962C8B-B14F-4D97-AF65-F5344CB8AC3E}">
        <p14:creationId xmlns:p14="http://schemas.microsoft.com/office/powerpoint/2010/main" val="664637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34" name="Picture Placeholder 33">
            <a:extLst>
              <a:ext uri="{FF2B5EF4-FFF2-40B4-BE49-F238E27FC236}">
                <a16:creationId xmlns:a16="http://schemas.microsoft.com/office/drawing/2014/main" id="{FD177CC8-001B-43AD-8769-8F49681EBEDD}"/>
              </a:ext>
            </a:extLst>
          </p:cNvPr>
          <p:cNvSpPr>
            <a:spLocks noGrp="1"/>
          </p:cNvSpPr>
          <p:nvPr>
            <p:ph type="pic" sz="quarter" idx="13"/>
          </p:nvPr>
        </p:nvSpPr>
        <p:spPr>
          <a:xfrm>
            <a:off x="0" y="0"/>
            <a:ext cx="11273115" cy="6858000"/>
          </a:xfrm>
          <a:custGeom>
            <a:avLst/>
            <a:gdLst>
              <a:gd name="connsiteX0" fmla="*/ 3348090 w 11273115"/>
              <a:gd name="connsiteY0" fmla="*/ 0 h 6858000"/>
              <a:gd name="connsiteX1" fmla="*/ 3350669 w 11273115"/>
              <a:gd name="connsiteY1" fmla="*/ 66 h 6858000"/>
              <a:gd name="connsiteX2" fmla="*/ 3350669 w 11273115"/>
              <a:gd name="connsiteY2" fmla="*/ 0 h 6858000"/>
              <a:gd name="connsiteX3" fmla="*/ 11272195 w 11273115"/>
              <a:gd name="connsiteY3" fmla="*/ 0 h 6858000"/>
              <a:gd name="connsiteX4" fmla="*/ 11272195 w 11273115"/>
              <a:gd name="connsiteY4" fmla="*/ 2961216 h 6858000"/>
              <a:gd name="connsiteX5" fmla="*/ 11271695 w 11273115"/>
              <a:gd name="connsiteY5" fmla="*/ 2961216 h 6858000"/>
              <a:gd name="connsiteX6" fmla="*/ 11273115 w 11273115"/>
              <a:gd name="connsiteY6" fmla="*/ 3017366 h 6858000"/>
              <a:gd name="connsiteX7" fmla="*/ 7818094 w 11273115"/>
              <a:gd name="connsiteY7" fmla="*/ 6846005 h 6858000"/>
              <a:gd name="connsiteX8" fmla="*/ 7660345 w 11273115"/>
              <a:gd name="connsiteY8" fmla="*/ 6858000 h 6858000"/>
              <a:gd name="connsiteX9" fmla="*/ 0 w 11273115"/>
              <a:gd name="connsiteY9" fmla="*/ 6858000 h 6858000"/>
              <a:gd name="connsiteX10" fmla="*/ 0 w 11273115"/>
              <a:gd name="connsiteY10" fmla="*/ 3105006 h 6858000"/>
              <a:gd name="connsiteX11" fmla="*/ 1984 w 11273115"/>
              <a:gd name="connsiteY11" fmla="*/ 3078405 h 6858000"/>
              <a:gd name="connsiteX12" fmla="*/ 3348090 w 11273115"/>
              <a:gd name="connsiteY1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273115" h="6858000">
                <a:moveTo>
                  <a:pt x="3348090" y="0"/>
                </a:moveTo>
                <a:lnTo>
                  <a:pt x="3350669" y="66"/>
                </a:lnTo>
                <a:lnTo>
                  <a:pt x="3350669" y="0"/>
                </a:lnTo>
                <a:lnTo>
                  <a:pt x="11272195" y="0"/>
                </a:lnTo>
                <a:lnTo>
                  <a:pt x="11272195" y="2961216"/>
                </a:lnTo>
                <a:lnTo>
                  <a:pt x="11271695" y="2961216"/>
                </a:lnTo>
                <a:lnTo>
                  <a:pt x="11273115" y="3017366"/>
                </a:lnTo>
                <a:cubicBezTo>
                  <a:pt x="11273115" y="5009996"/>
                  <a:pt x="9758729" y="6648923"/>
                  <a:pt x="7818094" y="6846005"/>
                </a:cubicBezTo>
                <a:lnTo>
                  <a:pt x="7660345" y="6858000"/>
                </a:lnTo>
                <a:lnTo>
                  <a:pt x="0" y="6858000"/>
                </a:lnTo>
                <a:lnTo>
                  <a:pt x="0" y="3105006"/>
                </a:lnTo>
                <a:lnTo>
                  <a:pt x="1984" y="3078405"/>
                </a:lnTo>
                <a:cubicBezTo>
                  <a:pt x="174228" y="1349311"/>
                  <a:pt x="1606596" y="0"/>
                  <a:pt x="3348090" y="0"/>
                </a:cubicBezTo>
                <a:close/>
              </a:path>
            </a:pathLst>
          </a:custGeom>
          <a:solidFill>
            <a:schemeClr val="accent6"/>
          </a:solidFill>
        </p:spPr>
        <p:txBody>
          <a:bodyPr wrap="square" rtlCol="0" anchor="ctr">
            <a:noAutofit/>
          </a:bodyPr>
          <a:lstStyle>
            <a:lvl1pPr algn="ctr">
              <a:defRPr/>
            </a:lvl1pPr>
          </a:lstStyle>
          <a:p>
            <a:pPr rtl="0"/>
            <a:r>
              <a:rPr lang="en-US"/>
              <a:t>Click icon to add picture</a:t>
            </a:r>
            <a:endParaRPr lang="en-GB" dirty="0"/>
          </a:p>
        </p:txBody>
      </p:sp>
      <p:sp>
        <p:nvSpPr>
          <p:cNvPr id="9" name="Freeform: Shape 8">
            <a:extLst>
              <a:ext uri="{FF2B5EF4-FFF2-40B4-BE49-F238E27FC236}">
                <a16:creationId xmlns:a16="http://schemas.microsoft.com/office/drawing/2014/main" id="{ED724945-48CE-43AA-A2D7-D18FC7CB735C}"/>
              </a:ext>
              <a:ext uri="{C183D7F6-B498-43B3-948B-1728B52AA6E4}">
                <adec:decorative xmlns:adec="http://schemas.microsoft.com/office/drawing/2017/decorative" val="1"/>
              </a:ext>
            </a:extLst>
          </p:cNvPr>
          <p:cNvSpPr/>
          <p:nvPr userDrawn="1"/>
        </p:nvSpPr>
        <p:spPr>
          <a:xfrm flipH="1" flipV="1">
            <a:off x="0" y="0"/>
            <a:ext cx="3352193" cy="3125440"/>
          </a:xfrm>
          <a:custGeom>
            <a:avLst/>
            <a:gdLst>
              <a:gd name="connsiteX0" fmla="*/ 0 w 3352193"/>
              <a:gd name="connsiteY0" fmla="*/ 3125374 h 3125440"/>
              <a:gd name="connsiteX1" fmla="*/ 2579 w 3352193"/>
              <a:gd name="connsiteY1" fmla="*/ 3125440 h 3125440"/>
              <a:gd name="connsiteX2" fmla="*/ 0 w 3352193"/>
              <a:gd name="connsiteY2" fmla="*/ 3125440 h 3125440"/>
              <a:gd name="connsiteX3" fmla="*/ 3352193 w 3352193"/>
              <a:gd name="connsiteY3" fmla="*/ 0 h 3125440"/>
              <a:gd name="connsiteX4" fmla="*/ 3352193 w 3352193"/>
              <a:gd name="connsiteY4" fmla="*/ 3125440 h 3125440"/>
              <a:gd name="connsiteX5" fmla="*/ 2579 w 3352193"/>
              <a:gd name="connsiteY5" fmla="*/ 3125440 h 3125440"/>
              <a:gd name="connsiteX6" fmla="*/ 3348685 w 3352193"/>
              <a:gd name="connsiteY6" fmla="*/ 47035 h 312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2193" h="3125440">
                <a:moveTo>
                  <a:pt x="0" y="3125374"/>
                </a:moveTo>
                <a:lnTo>
                  <a:pt x="2579" y="3125440"/>
                </a:lnTo>
                <a:lnTo>
                  <a:pt x="0" y="3125440"/>
                </a:lnTo>
                <a:close/>
                <a:moveTo>
                  <a:pt x="3352193" y="0"/>
                </a:moveTo>
                <a:lnTo>
                  <a:pt x="3352193" y="3125440"/>
                </a:lnTo>
                <a:lnTo>
                  <a:pt x="2579" y="3125440"/>
                </a:lnTo>
                <a:cubicBezTo>
                  <a:pt x="1744073" y="3125440"/>
                  <a:pt x="3176441" y="1776129"/>
                  <a:pt x="3348685" y="47035"/>
                </a:cubicBezTo>
                <a:close/>
              </a:path>
            </a:pathLst>
          </a:custGeom>
          <a:solidFill>
            <a:schemeClr val="accent2">
              <a:lumMod val="7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14" name="Title 1">
            <a:extLst>
              <a:ext uri="{FF2B5EF4-FFF2-40B4-BE49-F238E27FC236}">
                <a16:creationId xmlns:a16="http://schemas.microsoft.com/office/drawing/2014/main" id="{FF4C4F21-0086-44BC-AE2C-731756B16DCD}"/>
              </a:ext>
            </a:extLst>
          </p:cNvPr>
          <p:cNvSpPr>
            <a:spLocks noGrp="1"/>
          </p:cNvSpPr>
          <p:nvPr>
            <p:ph type="ctrTitle"/>
          </p:nvPr>
        </p:nvSpPr>
        <p:spPr>
          <a:xfrm>
            <a:off x="609521" y="4330696"/>
            <a:ext cx="11582479" cy="2527304"/>
          </a:xfrm>
          <a:custGeom>
            <a:avLst/>
            <a:gdLst>
              <a:gd name="connsiteX0" fmla="*/ 326075 w 8600365"/>
              <a:gd name="connsiteY0" fmla="*/ 0 h 1224926"/>
              <a:gd name="connsiteX1" fmla="*/ 8274290 w 8600365"/>
              <a:gd name="connsiteY1" fmla="*/ 0 h 1224926"/>
              <a:gd name="connsiteX2" fmla="*/ 8600365 w 8600365"/>
              <a:gd name="connsiteY2" fmla="*/ 326075 h 1224926"/>
              <a:gd name="connsiteX3" fmla="*/ 8600365 w 8600365"/>
              <a:gd name="connsiteY3" fmla="*/ 1224926 h 1224926"/>
              <a:gd name="connsiteX4" fmla="*/ 8600365 w 8600365"/>
              <a:gd name="connsiteY4" fmla="*/ 1224926 h 1224926"/>
              <a:gd name="connsiteX5" fmla="*/ 0 w 8600365"/>
              <a:gd name="connsiteY5" fmla="*/ 1224926 h 1224926"/>
              <a:gd name="connsiteX6" fmla="*/ 0 w 8600365"/>
              <a:gd name="connsiteY6" fmla="*/ 1224926 h 1224926"/>
              <a:gd name="connsiteX7" fmla="*/ 0 w 8600365"/>
              <a:gd name="connsiteY7" fmla="*/ 326075 h 1224926"/>
              <a:gd name="connsiteX8" fmla="*/ 326075 w 8600365"/>
              <a:gd name="connsiteY8" fmla="*/ 0 h 1224926"/>
              <a:gd name="connsiteX0" fmla="*/ 326075 w 8687289"/>
              <a:gd name="connsiteY0" fmla="*/ 0 h 1224926"/>
              <a:gd name="connsiteX1" fmla="*/ 8609570 w 8687289"/>
              <a:gd name="connsiteY1" fmla="*/ 0 h 1224926"/>
              <a:gd name="connsiteX2" fmla="*/ 8600365 w 8687289"/>
              <a:gd name="connsiteY2" fmla="*/ 326075 h 1224926"/>
              <a:gd name="connsiteX3" fmla="*/ 8600365 w 8687289"/>
              <a:gd name="connsiteY3" fmla="*/ 1224926 h 1224926"/>
              <a:gd name="connsiteX4" fmla="*/ 8600365 w 8687289"/>
              <a:gd name="connsiteY4" fmla="*/ 1224926 h 1224926"/>
              <a:gd name="connsiteX5" fmla="*/ 0 w 8687289"/>
              <a:gd name="connsiteY5" fmla="*/ 1224926 h 1224926"/>
              <a:gd name="connsiteX6" fmla="*/ 0 w 8687289"/>
              <a:gd name="connsiteY6" fmla="*/ 1224926 h 1224926"/>
              <a:gd name="connsiteX7" fmla="*/ 0 w 8687289"/>
              <a:gd name="connsiteY7" fmla="*/ 326075 h 1224926"/>
              <a:gd name="connsiteX8" fmla="*/ 326075 w 8687289"/>
              <a:gd name="connsiteY8" fmla="*/ 0 h 1224926"/>
              <a:gd name="connsiteX0" fmla="*/ 326075 w 8635417"/>
              <a:gd name="connsiteY0" fmla="*/ 0 h 1224926"/>
              <a:gd name="connsiteX1" fmla="*/ 8533370 w 8635417"/>
              <a:gd name="connsiteY1" fmla="*/ 0 h 1224926"/>
              <a:gd name="connsiteX2" fmla="*/ 8600365 w 8635417"/>
              <a:gd name="connsiteY2" fmla="*/ 326075 h 1224926"/>
              <a:gd name="connsiteX3" fmla="*/ 8600365 w 8635417"/>
              <a:gd name="connsiteY3" fmla="*/ 1224926 h 1224926"/>
              <a:gd name="connsiteX4" fmla="*/ 8600365 w 8635417"/>
              <a:gd name="connsiteY4" fmla="*/ 1224926 h 1224926"/>
              <a:gd name="connsiteX5" fmla="*/ 0 w 8635417"/>
              <a:gd name="connsiteY5" fmla="*/ 1224926 h 1224926"/>
              <a:gd name="connsiteX6" fmla="*/ 0 w 8635417"/>
              <a:gd name="connsiteY6" fmla="*/ 1224926 h 1224926"/>
              <a:gd name="connsiteX7" fmla="*/ 0 w 8635417"/>
              <a:gd name="connsiteY7" fmla="*/ 326075 h 1224926"/>
              <a:gd name="connsiteX8" fmla="*/ 326075 w 8635417"/>
              <a:gd name="connsiteY8" fmla="*/ 0 h 1224926"/>
              <a:gd name="connsiteX0" fmla="*/ 326075 w 8626903"/>
              <a:gd name="connsiteY0" fmla="*/ 0 h 1224926"/>
              <a:gd name="connsiteX1" fmla="*/ 8518130 w 8626903"/>
              <a:gd name="connsiteY1" fmla="*/ 0 h 1224926"/>
              <a:gd name="connsiteX2" fmla="*/ 8600365 w 8626903"/>
              <a:gd name="connsiteY2" fmla="*/ 326075 h 1224926"/>
              <a:gd name="connsiteX3" fmla="*/ 8600365 w 8626903"/>
              <a:gd name="connsiteY3" fmla="*/ 1224926 h 1224926"/>
              <a:gd name="connsiteX4" fmla="*/ 8600365 w 8626903"/>
              <a:gd name="connsiteY4" fmla="*/ 1224926 h 1224926"/>
              <a:gd name="connsiteX5" fmla="*/ 0 w 8626903"/>
              <a:gd name="connsiteY5" fmla="*/ 1224926 h 1224926"/>
              <a:gd name="connsiteX6" fmla="*/ 0 w 8626903"/>
              <a:gd name="connsiteY6" fmla="*/ 1224926 h 1224926"/>
              <a:gd name="connsiteX7" fmla="*/ 0 w 8626903"/>
              <a:gd name="connsiteY7" fmla="*/ 326075 h 1224926"/>
              <a:gd name="connsiteX8" fmla="*/ 326075 w 8626903"/>
              <a:gd name="connsiteY8" fmla="*/ 0 h 1224926"/>
              <a:gd name="connsiteX0" fmla="*/ 326075 w 8600365"/>
              <a:gd name="connsiteY0" fmla="*/ 0 h 1224926"/>
              <a:gd name="connsiteX1" fmla="*/ 8518130 w 8600365"/>
              <a:gd name="connsiteY1" fmla="*/ 0 h 1224926"/>
              <a:gd name="connsiteX2" fmla="*/ 8600365 w 8600365"/>
              <a:gd name="connsiteY2" fmla="*/ 326075 h 1224926"/>
              <a:gd name="connsiteX3" fmla="*/ 8600365 w 8600365"/>
              <a:gd name="connsiteY3" fmla="*/ 1224926 h 1224926"/>
              <a:gd name="connsiteX4" fmla="*/ 8600365 w 8600365"/>
              <a:gd name="connsiteY4" fmla="*/ 1224926 h 1224926"/>
              <a:gd name="connsiteX5" fmla="*/ 0 w 8600365"/>
              <a:gd name="connsiteY5" fmla="*/ 1224926 h 1224926"/>
              <a:gd name="connsiteX6" fmla="*/ 0 w 8600365"/>
              <a:gd name="connsiteY6" fmla="*/ 1224926 h 1224926"/>
              <a:gd name="connsiteX7" fmla="*/ 0 w 8600365"/>
              <a:gd name="connsiteY7" fmla="*/ 326075 h 1224926"/>
              <a:gd name="connsiteX8" fmla="*/ 326075 w 8600365"/>
              <a:gd name="connsiteY8" fmla="*/ 0 h 1224926"/>
              <a:gd name="connsiteX0" fmla="*/ 326075 w 8600365"/>
              <a:gd name="connsiteY0" fmla="*/ 0 h 1224926"/>
              <a:gd name="connsiteX1" fmla="*/ 8518130 w 8600365"/>
              <a:gd name="connsiteY1" fmla="*/ 0 h 1224926"/>
              <a:gd name="connsiteX2" fmla="*/ 8600365 w 8600365"/>
              <a:gd name="connsiteY2" fmla="*/ 764225 h 1224926"/>
              <a:gd name="connsiteX3" fmla="*/ 8600365 w 8600365"/>
              <a:gd name="connsiteY3" fmla="*/ 1224926 h 1224926"/>
              <a:gd name="connsiteX4" fmla="*/ 8600365 w 8600365"/>
              <a:gd name="connsiteY4" fmla="*/ 1224926 h 1224926"/>
              <a:gd name="connsiteX5" fmla="*/ 0 w 8600365"/>
              <a:gd name="connsiteY5" fmla="*/ 1224926 h 1224926"/>
              <a:gd name="connsiteX6" fmla="*/ 0 w 8600365"/>
              <a:gd name="connsiteY6" fmla="*/ 1224926 h 1224926"/>
              <a:gd name="connsiteX7" fmla="*/ 0 w 8600365"/>
              <a:gd name="connsiteY7" fmla="*/ 326075 h 1224926"/>
              <a:gd name="connsiteX8" fmla="*/ 326075 w 8600365"/>
              <a:gd name="connsiteY8" fmla="*/ 0 h 1224926"/>
              <a:gd name="connsiteX0" fmla="*/ 326075 w 8611111"/>
              <a:gd name="connsiteY0" fmla="*/ 0 h 1224926"/>
              <a:gd name="connsiteX1" fmla="*/ 8603855 w 8611111"/>
              <a:gd name="connsiteY1" fmla="*/ 0 h 1224926"/>
              <a:gd name="connsiteX2" fmla="*/ 8600365 w 8611111"/>
              <a:gd name="connsiteY2" fmla="*/ 764225 h 1224926"/>
              <a:gd name="connsiteX3" fmla="*/ 8600365 w 8611111"/>
              <a:gd name="connsiteY3" fmla="*/ 1224926 h 1224926"/>
              <a:gd name="connsiteX4" fmla="*/ 8600365 w 8611111"/>
              <a:gd name="connsiteY4" fmla="*/ 1224926 h 1224926"/>
              <a:gd name="connsiteX5" fmla="*/ 0 w 8611111"/>
              <a:gd name="connsiteY5" fmla="*/ 1224926 h 1224926"/>
              <a:gd name="connsiteX6" fmla="*/ 0 w 8611111"/>
              <a:gd name="connsiteY6" fmla="*/ 1224926 h 1224926"/>
              <a:gd name="connsiteX7" fmla="*/ 0 w 8611111"/>
              <a:gd name="connsiteY7" fmla="*/ 326075 h 1224926"/>
              <a:gd name="connsiteX8" fmla="*/ 326075 w 8611111"/>
              <a:gd name="connsiteY8" fmla="*/ 0 h 1224926"/>
              <a:gd name="connsiteX0" fmla="*/ 326075 w 8611111"/>
              <a:gd name="connsiteY0" fmla="*/ 0 h 1224926"/>
              <a:gd name="connsiteX1" fmla="*/ 8603855 w 8611111"/>
              <a:gd name="connsiteY1" fmla="*/ 0 h 1224926"/>
              <a:gd name="connsiteX2" fmla="*/ 8600365 w 8611111"/>
              <a:gd name="connsiteY2" fmla="*/ 764225 h 1224926"/>
              <a:gd name="connsiteX3" fmla="*/ 8600365 w 8611111"/>
              <a:gd name="connsiteY3" fmla="*/ 1224926 h 1224926"/>
              <a:gd name="connsiteX4" fmla="*/ 8600365 w 8611111"/>
              <a:gd name="connsiteY4" fmla="*/ 1224926 h 1224926"/>
              <a:gd name="connsiteX5" fmla="*/ 0 w 8611111"/>
              <a:gd name="connsiteY5" fmla="*/ 1224926 h 1224926"/>
              <a:gd name="connsiteX6" fmla="*/ 0 w 8611111"/>
              <a:gd name="connsiteY6" fmla="*/ 1224926 h 1224926"/>
              <a:gd name="connsiteX7" fmla="*/ 0 w 8611111"/>
              <a:gd name="connsiteY7" fmla="*/ 326075 h 1224926"/>
              <a:gd name="connsiteX8" fmla="*/ 326075 w 8611111"/>
              <a:gd name="connsiteY8" fmla="*/ 0 h 1224926"/>
              <a:gd name="connsiteX0" fmla="*/ 326075 w 8606958"/>
              <a:gd name="connsiteY0" fmla="*/ 0 h 1224926"/>
              <a:gd name="connsiteX1" fmla="*/ 8603855 w 8606958"/>
              <a:gd name="connsiteY1" fmla="*/ 0 h 1224926"/>
              <a:gd name="connsiteX2" fmla="*/ 8600365 w 8606958"/>
              <a:gd name="connsiteY2" fmla="*/ 764225 h 1224926"/>
              <a:gd name="connsiteX3" fmla="*/ 8600365 w 8606958"/>
              <a:gd name="connsiteY3" fmla="*/ 1224926 h 1224926"/>
              <a:gd name="connsiteX4" fmla="*/ 8600365 w 8606958"/>
              <a:gd name="connsiteY4" fmla="*/ 1224926 h 1224926"/>
              <a:gd name="connsiteX5" fmla="*/ 0 w 8606958"/>
              <a:gd name="connsiteY5" fmla="*/ 1224926 h 1224926"/>
              <a:gd name="connsiteX6" fmla="*/ 0 w 8606958"/>
              <a:gd name="connsiteY6" fmla="*/ 1224926 h 1224926"/>
              <a:gd name="connsiteX7" fmla="*/ 0 w 8606958"/>
              <a:gd name="connsiteY7" fmla="*/ 326075 h 1224926"/>
              <a:gd name="connsiteX8" fmla="*/ 326075 w 8606958"/>
              <a:gd name="connsiteY8" fmla="*/ 0 h 1224926"/>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0 w 8606958"/>
              <a:gd name="connsiteY6" fmla="*/ 1237299 h 1237299"/>
              <a:gd name="connsiteX7" fmla="*/ 0 w 8606958"/>
              <a:gd name="connsiteY7" fmla="*/ 338448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0 w 8606958"/>
              <a:gd name="connsiteY6" fmla="*/ 1237299 h 1237299"/>
              <a:gd name="connsiteX7" fmla="*/ 405811 w 8606958"/>
              <a:gd name="connsiteY7" fmla="*/ 480737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0 w 8606958"/>
              <a:gd name="connsiteY6" fmla="*/ 1237299 h 1237299"/>
              <a:gd name="connsiteX7" fmla="*/ 405811 w 8606958"/>
              <a:gd name="connsiteY7" fmla="*/ 480737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585122 w 8606958"/>
              <a:gd name="connsiteY6" fmla="*/ 909415 h 1237299"/>
              <a:gd name="connsiteX7" fmla="*/ 405811 w 8606958"/>
              <a:gd name="connsiteY7" fmla="*/ 480737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585122 w 8606958"/>
              <a:gd name="connsiteY6" fmla="*/ 909415 h 1237299"/>
              <a:gd name="connsiteX7" fmla="*/ 405811 w 8606958"/>
              <a:gd name="connsiteY7" fmla="*/ 480737 h 1237299"/>
              <a:gd name="connsiteX8" fmla="*/ 1722819 w 8606958"/>
              <a:gd name="connsiteY8" fmla="*/ 0 h 1237299"/>
              <a:gd name="connsiteX0" fmla="*/ 1932911 w 8817050"/>
              <a:gd name="connsiteY0" fmla="*/ 0 h 1237299"/>
              <a:gd name="connsiteX1" fmla="*/ 8813947 w 8817050"/>
              <a:gd name="connsiteY1" fmla="*/ 12373 h 1237299"/>
              <a:gd name="connsiteX2" fmla="*/ 8810457 w 8817050"/>
              <a:gd name="connsiteY2" fmla="*/ 776598 h 1237299"/>
              <a:gd name="connsiteX3" fmla="*/ 8810457 w 8817050"/>
              <a:gd name="connsiteY3" fmla="*/ 1237299 h 1237299"/>
              <a:gd name="connsiteX4" fmla="*/ 8810457 w 8817050"/>
              <a:gd name="connsiteY4" fmla="*/ 1237299 h 1237299"/>
              <a:gd name="connsiteX5" fmla="*/ 210092 w 8817050"/>
              <a:gd name="connsiteY5" fmla="*/ 1237299 h 1237299"/>
              <a:gd name="connsiteX6" fmla="*/ 313904 w 8817050"/>
              <a:gd name="connsiteY6" fmla="*/ 810431 h 1237299"/>
              <a:gd name="connsiteX7" fmla="*/ 615903 w 8817050"/>
              <a:gd name="connsiteY7" fmla="*/ 480737 h 1237299"/>
              <a:gd name="connsiteX8" fmla="*/ 1932911 w 8817050"/>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103812 w 8606958"/>
              <a:gd name="connsiteY6" fmla="*/ 810431 h 1237299"/>
              <a:gd name="connsiteX7" fmla="*/ 405811 w 8606958"/>
              <a:gd name="connsiteY7" fmla="*/ 480737 h 1237299"/>
              <a:gd name="connsiteX8" fmla="*/ 1722819 w 8606958"/>
              <a:gd name="connsiteY8" fmla="*/ 0 h 1237299"/>
              <a:gd name="connsiteX0" fmla="*/ 1731342 w 8615481"/>
              <a:gd name="connsiteY0" fmla="*/ 0 h 1237299"/>
              <a:gd name="connsiteX1" fmla="*/ 8612378 w 8615481"/>
              <a:gd name="connsiteY1" fmla="*/ 12373 h 1237299"/>
              <a:gd name="connsiteX2" fmla="*/ 8608888 w 8615481"/>
              <a:gd name="connsiteY2" fmla="*/ 776598 h 1237299"/>
              <a:gd name="connsiteX3" fmla="*/ 8608888 w 8615481"/>
              <a:gd name="connsiteY3" fmla="*/ 1237299 h 1237299"/>
              <a:gd name="connsiteX4" fmla="*/ 8608888 w 8615481"/>
              <a:gd name="connsiteY4" fmla="*/ 1237299 h 1237299"/>
              <a:gd name="connsiteX5" fmla="*/ 8523 w 8615481"/>
              <a:gd name="connsiteY5" fmla="*/ 1237299 h 1237299"/>
              <a:gd name="connsiteX6" fmla="*/ 112335 w 8615481"/>
              <a:gd name="connsiteY6" fmla="*/ 810431 h 1237299"/>
              <a:gd name="connsiteX7" fmla="*/ 414334 w 8615481"/>
              <a:gd name="connsiteY7" fmla="*/ 480737 h 1237299"/>
              <a:gd name="connsiteX8" fmla="*/ 1731342 w 8615481"/>
              <a:gd name="connsiteY8" fmla="*/ 0 h 1237299"/>
              <a:gd name="connsiteX0" fmla="*/ 1731342 w 8615481"/>
              <a:gd name="connsiteY0" fmla="*/ 0 h 1237299"/>
              <a:gd name="connsiteX1" fmla="*/ 8612378 w 8615481"/>
              <a:gd name="connsiteY1" fmla="*/ 12373 h 1237299"/>
              <a:gd name="connsiteX2" fmla="*/ 8608888 w 8615481"/>
              <a:gd name="connsiteY2" fmla="*/ 776598 h 1237299"/>
              <a:gd name="connsiteX3" fmla="*/ 8608888 w 8615481"/>
              <a:gd name="connsiteY3" fmla="*/ 1237299 h 1237299"/>
              <a:gd name="connsiteX4" fmla="*/ 8608888 w 8615481"/>
              <a:gd name="connsiteY4" fmla="*/ 1237299 h 1237299"/>
              <a:gd name="connsiteX5" fmla="*/ 8523 w 8615481"/>
              <a:gd name="connsiteY5" fmla="*/ 1237299 h 1237299"/>
              <a:gd name="connsiteX6" fmla="*/ 112335 w 8615481"/>
              <a:gd name="connsiteY6" fmla="*/ 810431 h 1237299"/>
              <a:gd name="connsiteX7" fmla="*/ 782395 w 8615481"/>
              <a:gd name="connsiteY7" fmla="*/ 251837 h 1237299"/>
              <a:gd name="connsiteX8" fmla="*/ 1731342 w 8615481"/>
              <a:gd name="connsiteY8" fmla="*/ 0 h 1237299"/>
              <a:gd name="connsiteX0" fmla="*/ 1731342 w 8615481"/>
              <a:gd name="connsiteY0" fmla="*/ 0 h 1237299"/>
              <a:gd name="connsiteX1" fmla="*/ 8612378 w 8615481"/>
              <a:gd name="connsiteY1" fmla="*/ 12373 h 1237299"/>
              <a:gd name="connsiteX2" fmla="*/ 8608888 w 8615481"/>
              <a:gd name="connsiteY2" fmla="*/ 776598 h 1237299"/>
              <a:gd name="connsiteX3" fmla="*/ 8608888 w 8615481"/>
              <a:gd name="connsiteY3" fmla="*/ 1237299 h 1237299"/>
              <a:gd name="connsiteX4" fmla="*/ 8608888 w 8615481"/>
              <a:gd name="connsiteY4" fmla="*/ 1237299 h 1237299"/>
              <a:gd name="connsiteX5" fmla="*/ 8523 w 8615481"/>
              <a:gd name="connsiteY5" fmla="*/ 1237299 h 1237299"/>
              <a:gd name="connsiteX6" fmla="*/ 112335 w 8615481"/>
              <a:gd name="connsiteY6" fmla="*/ 810431 h 1237299"/>
              <a:gd name="connsiteX7" fmla="*/ 782395 w 8615481"/>
              <a:gd name="connsiteY7" fmla="*/ 251837 h 1237299"/>
              <a:gd name="connsiteX8" fmla="*/ 1731342 w 8615481"/>
              <a:gd name="connsiteY8" fmla="*/ 0 h 1237299"/>
              <a:gd name="connsiteX0" fmla="*/ 1731342 w 8615481"/>
              <a:gd name="connsiteY0" fmla="*/ 0 h 1237299"/>
              <a:gd name="connsiteX1" fmla="*/ 8612378 w 8615481"/>
              <a:gd name="connsiteY1" fmla="*/ 12373 h 1237299"/>
              <a:gd name="connsiteX2" fmla="*/ 8608888 w 8615481"/>
              <a:gd name="connsiteY2" fmla="*/ 776598 h 1237299"/>
              <a:gd name="connsiteX3" fmla="*/ 8608888 w 8615481"/>
              <a:gd name="connsiteY3" fmla="*/ 1237299 h 1237299"/>
              <a:gd name="connsiteX4" fmla="*/ 8608888 w 8615481"/>
              <a:gd name="connsiteY4" fmla="*/ 1237299 h 1237299"/>
              <a:gd name="connsiteX5" fmla="*/ 8523 w 8615481"/>
              <a:gd name="connsiteY5" fmla="*/ 1237299 h 1237299"/>
              <a:gd name="connsiteX6" fmla="*/ 112335 w 8615481"/>
              <a:gd name="connsiteY6" fmla="*/ 810431 h 1237299"/>
              <a:gd name="connsiteX7" fmla="*/ 782395 w 8615481"/>
              <a:gd name="connsiteY7" fmla="*/ 251837 h 1237299"/>
              <a:gd name="connsiteX8" fmla="*/ 1731342 w 8615481"/>
              <a:gd name="connsiteY8" fmla="*/ 0 h 1237299"/>
              <a:gd name="connsiteX0" fmla="*/ 1727632 w 8611771"/>
              <a:gd name="connsiteY0" fmla="*/ 0 h 1237299"/>
              <a:gd name="connsiteX1" fmla="*/ 8608668 w 8611771"/>
              <a:gd name="connsiteY1" fmla="*/ 12373 h 1237299"/>
              <a:gd name="connsiteX2" fmla="*/ 8605178 w 8611771"/>
              <a:gd name="connsiteY2" fmla="*/ 776598 h 1237299"/>
              <a:gd name="connsiteX3" fmla="*/ 8605178 w 8611771"/>
              <a:gd name="connsiteY3" fmla="*/ 1237299 h 1237299"/>
              <a:gd name="connsiteX4" fmla="*/ 8605178 w 8611771"/>
              <a:gd name="connsiteY4" fmla="*/ 1237299 h 1237299"/>
              <a:gd name="connsiteX5" fmla="*/ 4813 w 8611771"/>
              <a:gd name="connsiteY5" fmla="*/ 1237299 h 1237299"/>
              <a:gd name="connsiteX6" fmla="*/ 108625 w 8611771"/>
              <a:gd name="connsiteY6" fmla="*/ 810431 h 1237299"/>
              <a:gd name="connsiteX7" fmla="*/ 778685 w 8611771"/>
              <a:gd name="connsiteY7" fmla="*/ 251837 h 1237299"/>
              <a:gd name="connsiteX8" fmla="*/ 1727632 w 8611771"/>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103812 w 8606958"/>
              <a:gd name="connsiteY6" fmla="*/ 810431 h 1237299"/>
              <a:gd name="connsiteX7" fmla="*/ 773872 w 8606958"/>
              <a:gd name="connsiteY7" fmla="*/ 251837 h 1237299"/>
              <a:gd name="connsiteX8" fmla="*/ 1722819 w 8606958"/>
              <a:gd name="connsiteY8" fmla="*/ 0 h 1237299"/>
              <a:gd name="connsiteX0" fmla="*/ 1726697 w 8610836"/>
              <a:gd name="connsiteY0" fmla="*/ 0 h 1237299"/>
              <a:gd name="connsiteX1" fmla="*/ 8607733 w 8610836"/>
              <a:gd name="connsiteY1" fmla="*/ 12373 h 1237299"/>
              <a:gd name="connsiteX2" fmla="*/ 8604243 w 8610836"/>
              <a:gd name="connsiteY2" fmla="*/ 776598 h 1237299"/>
              <a:gd name="connsiteX3" fmla="*/ 8604243 w 8610836"/>
              <a:gd name="connsiteY3" fmla="*/ 1237299 h 1237299"/>
              <a:gd name="connsiteX4" fmla="*/ 8604243 w 8610836"/>
              <a:gd name="connsiteY4" fmla="*/ 1237299 h 1237299"/>
              <a:gd name="connsiteX5" fmla="*/ 3878 w 8610836"/>
              <a:gd name="connsiteY5" fmla="*/ 1237299 h 1237299"/>
              <a:gd name="connsiteX6" fmla="*/ 88815 w 8610836"/>
              <a:gd name="connsiteY6" fmla="*/ 810431 h 1237299"/>
              <a:gd name="connsiteX7" fmla="*/ 777750 w 8610836"/>
              <a:gd name="connsiteY7" fmla="*/ 251837 h 1237299"/>
              <a:gd name="connsiteX8" fmla="*/ 1726697 w 8610836"/>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73872 w 8606958"/>
              <a:gd name="connsiteY7" fmla="*/ 251837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73872 w 8606958"/>
              <a:gd name="connsiteY7" fmla="*/ 251837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73872 w 8606958"/>
              <a:gd name="connsiteY7" fmla="*/ 251837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73872 w 8606958"/>
              <a:gd name="connsiteY7" fmla="*/ 251837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45560 w 8606958"/>
              <a:gd name="connsiteY7" fmla="*/ 239464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45560 w 8606958"/>
              <a:gd name="connsiteY7" fmla="*/ 239464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45560 w 8606958"/>
              <a:gd name="connsiteY7" fmla="*/ 239464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45560 w 8606958"/>
              <a:gd name="connsiteY7" fmla="*/ 239464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45560 w 8606958"/>
              <a:gd name="connsiteY7" fmla="*/ 239464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45560 w 8606958"/>
              <a:gd name="connsiteY7" fmla="*/ 239464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45560 w 8606958"/>
              <a:gd name="connsiteY7" fmla="*/ 239464 h 1237299"/>
              <a:gd name="connsiteX8" fmla="*/ 1722819 w 8606958"/>
              <a:gd name="connsiteY8" fmla="*/ 0 h 1237299"/>
              <a:gd name="connsiteX0" fmla="*/ 1637882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45560 w 8606958"/>
              <a:gd name="connsiteY7" fmla="*/ 239464 h 1237299"/>
              <a:gd name="connsiteX8" fmla="*/ 1637882 w 8606958"/>
              <a:gd name="connsiteY8" fmla="*/ 0 h 1237299"/>
              <a:gd name="connsiteX0" fmla="*/ 2298504 w 8606958"/>
              <a:gd name="connsiteY0" fmla="*/ 0 h 1249672"/>
              <a:gd name="connsiteX1" fmla="*/ 8603855 w 8606958"/>
              <a:gd name="connsiteY1" fmla="*/ 24746 h 1249672"/>
              <a:gd name="connsiteX2" fmla="*/ 8600365 w 8606958"/>
              <a:gd name="connsiteY2" fmla="*/ 788971 h 1249672"/>
              <a:gd name="connsiteX3" fmla="*/ 8600365 w 8606958"/>
              <a:gd name="connsiteY3" fmla="*/ 1249672 h 1249672"/>
              <a:gd name="connsiteX4" fmla="*/ 8600365 w 8606958"/>
              <a:gd name="connsiteY4" fmla="*/ 1249672 h 1249672"/>
              <a:gd name="connsiteX5" fmla="*/ 0 w 8606958"/>
              <a:gd name="connsiteY5" fmla="*/ 1249672 h 1249672"/>
              <a:gd name="connsiteX6" fmla="*/ 84937 w 8606958"/>
              <a:gd name="connsiteY6" fmla="*/ 822804 h 1249672"/>
              <a:gd name="connsiteX7" fmla="*/ 745560 w 8606958"/>
              <a:gd name="connsiteY7" fmla="*/ 251837 h 1249672"/>
              <a:gd name="connsiteX8" fmla="*/ 2298504 w 8606958"/>
              <a:gd name="connsiteY8" fmla="*/ 0 h 1249672"/>
              <a:gd name="connsiteX0" fmla="*/ 2298504 w 8606958"/>
              <a:gd name="connsiteY0" fmla="*/ 0 h 1249672"/>
              <a:gd name="connsiteX1" fmla="*/ 8603855 w 8606958"/>
              <a:gd name="connsiteY1" fmla="*/ 24746 h 1249672"/>
              <a:gd name="connsiteX2" fmla="*/ 8600365 w 8606958"/>
              <a:gd name="connsiteY2" fmla="*/ 788971 h 1249672"/>
              <a:gd name="connsiteX3" fmla="*/ 8600365 w 8606958"/>
              <a:gd name="connsiteY3" fmla="*/ 1249672 h 1249672"/>
              <a:gd name="connsiteX4" fmla="*/ 8600365 w 8606958"/>
              <a:gd name="connsiteY4" fmla="*/ 1249672 h 1249672"/>
              <a:gd name="connsiteX5" fmla="*/ 0 w 8606958"/>
              <a:gd name="connsiteY5" fmla="*/ 1249672 h 1249672"/>
              <a:gd name="connsiteX6" fmla="*/ 84937 w 8606958"/>
              <a:gd name="connsiteY6" fmla="*/ 822804 h 1249672"/>
              <a:gd name="connsiteX7" fmla="*/ 745560 w 8606958"/>
              <a:gd name="connsiteY7" fmla="*/ 251837 h 1249672"/>
              <a:gd name="connsiteX8" fmla="*/ 2298504 w 8606958"/>
              <a:gd name="connsiteY8" fmla="*/ 0 h 1249672"/>
              <a:gd name="connsiteX0" fmla="*/ 2298504 w 8606958"/>
              <a:gd name="connsiteY0" fmla="*/ 0 h 1249672"/>
              <a:gd name="connsiteX1" fmla="*/ 8603855 w 8606958"/>
              <a:gd name="connsiteY1" fmla="*/ 24746 h 1249672"/>
              <a:gd name="connsiteX2" fmla="*/ 8600365 w 8606958"/>
              <a:gd name="connsiteY2" fmla="*/ 788971 h 1249672"/>
              <a:gd name="connsiteX3" fmla="*/ 8600365 w 8606958"/>
              <a:gd name="connsiteY3" fmla="*/ 1249672 h 1249672"/>
              <a:gd name="connsiteX4" fmla="*/ 8600365 w 8606958"/>
              <a:gd name="connsiteY4" fmla="*/ 1249672 h 1249672"/>
              <a:gd name="connsiteX5" fmla="*/ 0 w 8606958"/>
              <a:gd name="connsiteY5" fmla="*/ 1249672 h 1249672"/>
              <a:gd name="connsiteX6" fmla="*/ 84937 w 8606958"/>
              <a:gd name="connsiteY6" fmla="*/ 822804 h 1249672"/>
              <a:gd name="connsiteX7" fmla="*/ 2298504 w 8606958"/>
              <a:gd name="connsiteY7" fmla="*/ 0 h 1249672"/>
              <a:gd name="connsiteX0" fmla="*/ 2600441 w 8908895"/>
              <a:gd name="connsiteY0" fmla="*/ 0 h 1249672"/>
              <a:gd name="connsiteX1" fmla="*/ 8905792 w 8908895"/>
              <a:gd name="connsiteY1" fmla="*/ 24746 h 1249672"/>
              <a:gd name="connsiteX2" fmla="*/ 8902302 w 8908895"/>
              <a:gd name="connsiteY2" fmla="*/ 788971 h 1249672"/>
              <a:gd name="connsiteX3" fmla="*/ 8902302 w 8908895"/>
              <a:gd name="connsiteY3" fmla="*/ 1249672 h 1249672"/>
              <a:gd name="connsiteX4" fmla="*/ 8902302 w 8908895"/>
              <a:gd name="connsiteY4" fmla="*/ 1249672 h 1249672"/>
              <a:gd name="connsiteX5" fmla="*/ 301937 w 8908895"/>
              <a:gd name="connsiteY5" fmla="*/ 1249672 h 1249672"/>
              <a:gd name="connsiteX6" fmla="*/ 2600441 w 8908895"/>
              <a:gd name="connsiteY6" fmla="*/ 0 h 1249672"/>
              <a:gd name="connsiteX0" fmla="*/ 2600441 w 8908895"/>
              <a:gd name="connsiteY0" fmla="*/ 0 h 1231113"/>
              <a:gd name="connsiteX1" fmla="*/ 8905792 w 8908895"/>
              <a:gd name="connsiteY1" fmla="*/ 6187 h 1231113"/>
              <a:gd name="connsiteX2" fmla="*/ 8902302 w 8908895"/>
              <a:gd name="connsiteY2" fmla="*/ 770412 h 1231113"/>
              <a:gd name="connsiteX3" fmla="*/ 8902302 w 8908895"/>
              <a:gd name="connsiteY3" fmla="*/ 1231113 h 1231113"/>
              <a:gd name="connsiteX4" fmla="*/ 8902302 w 8908895"/>
              <a:gd name="connsiteY4" fmla="*/ 1231113 h 1231113"/>
              <a:gd name="connsiteX5" fmla="*/ 301937 w 8908895"/>
              <a:gd name="connsiteY5" fmla="*/ 1231113 h 1231113"/>
              <a:gd name="connsiteX6" fmla="*/ 2600441 w 8908895"/>
              <a:gd name="connsiteY6" fmla="*/ 0 h 1231113"/>
              <a:gd name="connsiteX0" fmla="*/ 2716264 w 9024718"/>
              <a:gd name="connsiteY0" fmla="*/ 0 h 1231113"/>
              <a:gd name="connsiteX1" fmla="*/ 9021615 w 9024718"/>
              <a:gd name="connsiteY1" fmla="*/ 6187 h 1231113"/>
              <a:gd name="connsiteX2" fmla="*/ 9018125 w 9024718"/>
              <a:gd name="connsiteY2" fmla="*/ 770412 h 1231113"/>
              <a:gd name="connsiteX3" fmla="*/ 9018125 w 9024718"/>
              <a:gd name="connsiteY3" fmla="*/ 1231113 h 1231113"/>
              <a:gd name="connsiteX4" fmla="*/ 9018125 w 9024718"/>
              <a:gd name="connsiteY4" fmla="*/ 1231113 h 1231113"/>
              <a:gd name="connsiteX5" fmla="*/ 417760 w 9024718"/>
              <a:gd name="connsiteY5" fmla="*/ 1231113 h 1231113"/>
              <a:gd name="connsiteX6" fmla="*/ 2716264 w 9024718"/>
              <a:gd name="connsiteY6" fmla="*/ 0 h 1231113"/>
              <a:gd name="connsiteX0" fmla="*/ 2300894 w 8609348"/>
              <a:gd name="connsiteY0" fmla="*/ 0 h 1231113"/>
              <a:gd name="connsiteX1" fmla="*/ 8606245 w 8609348"/>
              <a:gd name="connsiteY1" fmla="*/ 6187 h 1231113"/>
              <a:gd name="connsiteX2" fmla="*/ 8602755 w 8609348"/>
              <a:gd name="connsiteY2" fmla="*/ 770412 h 1231113"/>
              <a:gd name="connsiteX3" fmla="*/ 8602755 w 8609348"/>
              <a:gd name="connsiteY3" fmla="*/ 1231113 h 1231113"/>
              <a:gd name="connsiteX4" fmla="*/ 8602755 w 8609348"/>
              <a:gd name="connsiteY4" fmla="*/ 1231113 h 1231113"/>
              <a:gd name="connsiteX5" fmla="*/ 2390 w 8609348"/>
              <a:gd name="connsiteY5" fmla="*/ 1231113 h 1231113"/>
              <a:gd name="connsiteX6" fmla="*/ 2300894 w 8609348"/>
              <a:gd name="connsiteY6" fmla="*/ 0 h 1231113"/>
              <a:gd name="connsiteX0" fmla="*/ 2299332 w 8607786"/>
              <a:gd name="connsiteY0" fmla="*/ 0 h 1231113"/>
              <a:gd name="connsiteX1" fmla="*/ 8604683 w 8607786"/>
              <a:gd name="connsiteY1" fmla="*/ 6187 h 1231113"/>
              <a:gd name="connsiteX2" fmla="*/ 8601193 w 8607786"/>
              <a:gd name="connsiteY2" fmla="*/ 770412 h 1231113"/>
              <a:gd name="connsiteX3" fmla="*/ 8601193 w 8607786"/>
              <a:gd name="connsiteY3" fmla="*/ 1231113 h 1231113"/>
              <a:gd name="connsiteX4" fmla="*/ 8601193 w 8607786"/>
              <a:gd name="connsiteY4" fmla="*/ 1231113 h 1231113"/>
              <a:gd name="connsiteX5" fmla="*/ 828 w 8607786"/>
              <a:gd name="connsiteY5" fmla="*/ 1231113 h 1231113"/>
              <a:gd name="connsiteX6" fmla="*/ 2299332 w 8607786"/>
              <a:gd name="connsiteY6" fmla="*/ 0 h 1231113"/>
              <a:gd name="connsiteX0" fmla="*/ 2298564 w 8607018"/>
              <a:gd name="connsiteY0" fmla="*/ 0 h 1231113"/>
              <a:gd name="connsiteX1" fmla="*/ 8603915 w 8607018"/>
              <a:gd name="connsiteY1" fmla="*/ 6187 h 1231113"/>
              <a:gd name="connsiteX2" fmla="*/ 8600425 w 8607018"/>
              <a:gd name="connsiteY2" fmla="*/ 770412 h 1231113"/>
              <a:gd name="connsiteX3" fmla="*/ 8600425 w 8607018"/>
              <a:gd name="connsiteY3" fmla="*/ 1231113 h 1231113"/>
              <a:gd name="connsiteX4" fmla="*/ 8600425 w 8607018"/>
              <a:gd name="connsiteY4" fmla="*/ 1231113 h 1231113"/>
              <a:gd name="connsiteX5" fmla="*/ 60 w 8607018"/>
              <a:gd name="connsiteY5" fmla="*/ 1231113 h 1231113"/>
              <a:gd name="connsiteX6" fmla="*/ 2298564 w 8607018"/>
              <a:gd name="connsiteY6" fmla="*/ 0 h 1231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07018" h="1231113">
                <a:moveTo>
                  <a:pt x="2298564" y="0"/>
                </a:moveTo>
                <a:lnTo>
                  <a:pt x="8603915" y="6187"/>
                </a:lnTo>
                <a:cubicBezTo>
                  <a:pt x="8612551" y="339562"/>
                  <a:pt x="8600425" y="590326"/>
                  <a:pt x="8600425" y="770412"/>
                </a:cubicBezTo>
                <a:lnTo>
                  <a:pt x="8600425" y="1231113"/>
                </a:lnTo>
                <a:lnTo>
                  <a:pt x="8600425" y="1231113"/>
                </a:lnTo>
                <a:lnTo>
                  <a:pt x="60" y="1231113"/>
                </a:lnTo>
                <a:cubicBezTo>
                  <a:pt x="-2693" y="979529"/>
                  <a:pt x="81279" y="0"/>
                  <a:pt x="2298564" y="0"/>
                </a:cubicBezTo>
                <a:close/>
              </a:path>
            </a:pathLst>
          </a:custGeom>
          <a:solidFill>
            <a:schemeClr val="accent2">
              <a:alpha val="80000"/>
            </a:schemeClr>
          </a:solidFill>
        </p:spPr>
        <p:txBody>
          <a:bodyPr rtlCol="0" anchor="t">
            <a:noAutofit/>
          </a:bodyPr>
          <a:lstStyle>
            <a:lvl1pPr marL="1371600">
              <a:lnSpc>
                <a:spcPct val="280000"/>
              </a:lnSpc>
              <a:spcBef>
                <a:spcPts val="1800"/>
              </a:spcBef>
              <a:defRPr>
                <a:solidFill>
                  <a:schemeClr val="bg2"/>
                </a:solidFill>
              </a:defRPr>
            </a:lvl1pPr>
          </a:lstStyle>
          <a:p>
            <a:pPr rtl="0"/>
            <a:r>
              <a:rPr lang="en-US" sz="4400">
                <a:solidFill>
                  <a:srgbClr val="FFFFFF"/>
                </a:solidFill>
              </a:rPr>
              <a:t>Click to edit Master title style</a:t>
            </a:r>
            <a:endParaRPr lang="en-GB" sz="4400" dirty="0">
              <a:solidFill>
                <a:srgbClr val="FFFFFF"/>
              </a:solidFill>
            </a:endParaRPr>
          </a:p>
        </p:txBody>
      </p:sp>
      <p:sp>
        <p:nvSpPr>
          <p:cNvPr id="36" name="Freeform: Shape 35">
            <a:extLst>
              <a:ext uri="{FF2B5EF4-FFF2-40B4-BE49-F238E27FC236}">
                <a16:creationId xmlns:a16="http://schemas.microsoft.com/office/drawing/2014/main" id="{9A0315CC-EC7D-4E65-936E-03F3BE2200E3}"/>
              </a:ext>
              <a:ext uri="{C183D7F6-B498-43B3-948B-1728B52AA6E4}">
                <adec:decorative xmlns:adec="http://schemas.microsoft.com/office/drawing/2017/decorative" val="1"/>
              </a:ext>
            </a:extLst>
          </p:cNvPr>
          <p:cNvSpPr/>
          <p:nvPr userDrawn="1"/>
        </p:nvSpPr>
        <p:spPr>
          <a:xfrm>
            <a:off x="7477125" y="0"/>
            <a:ext cx="4714875" cy="6858000"/>
          </a:xfrm>
          <a:custGeom>
            <a:avLst/>
            <a:gdLst>
              <a:gd name="connsiteX0" fmla="*/ 3611850 w 4528607"/>
              <a:gd name="connsiteY0" fmla="*/ 0 h 6858000"/>
              <a:gd name="connsiteX1" fmla="*/ 4528607 w 4528607"/>
              <a:gd name="connsiteY1" fmla="*/ 0 h 6858000"/>
              <a:gd name="connsiteX2" fmla="*/ 4528607 w 4528607"/>
              <a:gd name="connsiteY2" fmla="*/ 6858000 h 6858000"/>
              <a:gd name="connsiteX3" fmla="*/ 0 w 4528607"/>
              <a:gd name="connsiteY3" fmla="*/ 6858000 h 6858000"/>
              <a:gd name="connsiteX4" fmla="*/ 157749 w 4528607"/>
              <a:gd name="connsiteY4" fmla="*/ 6846005 h 6858000"/>
              <a:gd name="connsiteX5" fmla="*/ 3612770 w 4528607"/>
              <a:gd name="connsiteY5" fmla="*/ 3017366 h 6858000"/>
              <a:gd name="connsiteX6" fmla="*/ 3611350 w 4528607"/>
              <a:gd name="connsiteY6" fmla="*/ 2961216 h 6858000"/>
              <a:gd name="connsiteX7" fmla="*/ 3611850 w 4528607"/>
              <a:gd name="connsiteY7" fmla="*/ 2961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28607" h="6858000">
                <a:moveTo>
                  <a:pt x="3611850" y="0"/>
                </a:moveTo>
                <a:lnTo>
                  <a:pt x="4528607" y="0"/>
                </a:lnTo>
                <a:lnTo>
                  <a:pt x="4528607" y="6858000"/>
                </a:lnTo>
                <a:lnTo>
                  <a:pt x="0" y="6858000"/>
                </a:lnTo>
                <a:lnTo>
                  <a:pt x="157749" y="6846005"/>
                </a:lnTo>
                <a:cubicBezTo>
                  <a:pt x="2098384" y="6648923"/>
                  <a:pt x="3612770" y="5009996"/>
                  <a:pt x="3612770" y="3017366"/>
                </a:cubicBezTo>
                <a:lnTo>
                  <a:pt x="3611350" y="2961216"/>
                </a:lnTo>
                <a:lnTo>
                  <a:pt x="3611850" y="2961216"/>
                </a:lnTo>
                <a:close/>
              </a:path>
            </a:pathLst>
          </a:custGeom>
          <a:solidFill>
            <a:schemeClr val="accent2">
              <a:lumMod val="75000"/>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ext Placeholder 5">
            <a:extLst>
              <a:ext uri="{FF2B5EF4-FFF2-40B4-BE49-F238E27FC236}">
                <a16:creationId xmlns:a16="http://schemas.microsoft.com/office/drawing/2014/main" id="{1DAB5A3B-4D59-4E0D-9EA9-FAFC9BFBB574}"/>
              </a:ext>
            </a:extLst>
          </p:cNvPr>
          <p:cNvSpPr>
            <a:spLocks noGrp="1"/>
          </p:cNvSpPr>
          <p:nvPr>
            <p:ph type="body" sz="quarter" idx="14"/>
          </p:nvPr>
        </p:nvSpPr>
        <p:spPr>
          <a:xfrm>
            <a:off x="2000614" y="5920740"/>
            <a:ext cx="5476512" cy="723900"/>
          </a:xfrm>
        </p:spPr>
        <p:txBody>
          <a:bodyPr rtlCol="0">
            <a:noAutofit/>
          </a:bodyPr>
          <a:lstStyle>
            <a:lvl1pPr>
              <a:buNone/>
              <a:defRPr sz="2000">
                <a:solidFill>
                  <a:schemeClr val="bg2"/>
                </a:solidFill>
              </a:defRPr>
            </a:lvl1pPr>
            <a:lvl2pPr>
              <a:buNone/>
              <a:defRPr sz="2000">
                <a:solidFill>
                  <a:schemeClr val="bg2"/>
                </a:solidFill>
              </a:defRPr>
            </a:lvl2pPr>
            <a:lvl3pPr>
              <a:buNone/>
              <a:defRPr sz="2000">
                <a:solidFill>
                  <a:schemeClr val="bg2"/>
                </a:solidFill>
              </a:defRPr>
            </a:lvl3pPr>
            <a:lvl4pPr>
              <a:buNone/>
              <a:defRPr sz="2000">
                <a:solidFill>
                  <a:schemeClr val="bg2"/>
                </a:solidFill>
              </a:defRPr>
            </a:lvl4pPr>
            <a:lvl5pPr>
              <a:buNone/>
              <a:defRPr sz="2000">
                <a:solidFill>
                  <a:schemeClr val="bg2"/>
                </a:solidFill>
              </a:defRPr>
            </a:lvl5pPr>
          </a:lstStyle>
          <a:p>
            <a:pPr lvl="0" rtl="0"/>
            <a:r>
              <a:rPr lang="en-US"/>
              <a:t>Click to edit Master text styles</a:t>
            </a:r>
          </a:p>
        </p:txBody>
      </p:sp>
    </p:spTree>
    <p:extLst>
      <p:ext uri="{BB962C8B-B14F-4D97-AF65-F5344CB8AC3E}">
        <p14:creationId xmlns:p14="http://schemas.microsoft.com/office/powerpoint/2010/main" val="75538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bg>
      <p:bgPr>
        <a:solidFill>
          <a:schemeClr val="accent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6C91E54-DBE4-467A-A827-2C5C88E612F7}"/>
              </a:ext>
              <a:ext uri="{C183D7F6-B498-43B3-948B-1728B52AA6E4}">
                <adec:decorative xmlns:adec="http://schemas.microsoft.com/office/drawing/2017/decorative" val="1"/>
              </a:ext>
            </a:extLst>
          </p:cNvPr>
          <p:cNvSpPr/>
          <p:nvPr userDrawn="1"/>
        </p:nvSpPr>
        <p:spPr>
          <a:xfrm>
            <a:off x="0" y="2880244"/>
            <a:ext cx="12192000" cy="397775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8" name="Title 1">
            <a:extLst>
              <a:ext uri="{FF2B5EF4-FFF2-40B4-BE49-F238E27FC236}">
                <a16:creationId xmlns:a16="http://schemas.microsoft.com/office/drawing/2014/main" id="{DBAED78D-8293-4554-BA23-D14EC617A455}"/>
              </a:ext>
            </a:extLst>
          </p:cNvPr>
          <p:cNvSpPr>
            <a:spLocks noGrp="1"/>
          </p:cNvSpPr>
          <p:nvPr>
            <p:ph type="title"/>
          </p:nvPr>
        </p:nvSpPr>
        <p:spPr>
          <a:xfrm>
            <a:off x="914401" y="525440"/>
            <a:ext cx="5390983" cy="1963318"/>
          </a:xfrm>
        </p:spPr>
        <p:txBody>
          <a:bodyPr rtlCol="0"/>
          <a:lstStyle>
            <a:lvl1pPr>
              <a:defRPr>
                <a:solidFill>
                  <a:schemeClr val="bg2"/>
                </a:solidFill>
              </a:defRPr>
            </a:lvl1pPr>
          </a:lstStyle>
          <a:p>
            <a:pPr rtl="0"/>
            <a:r>
              <a:rPr lang="en-US">
                <a:solidFill>
                  <a:srgbClr val="FFFFFF"/>
                </a:solidFill>
              </a:rPr>
              <a:t>Click to edit Master title style</a:t>
            </a:r>
            <a:endParaRPr lang="en-GB" dirty="0">
              <a:solidFill>
                <a:srgbClr val="FFFFFF"/>
              </a:solidFill>
            </a:endParaRPr>
          </a:p>
        </p:txBody>
      </p:sp>
      <p:sp>
        <p:nvSpPr>
          <p:cNvPr id="20" name="Content Placeholder 2">
            <a:extLst>
              <a:ext uri="{FF2B5EF4-FFF2-40B4-BE49-F238E27FC236}">
                <a16:creationId xmlns:a16="http://schemas.microsoft.com/office/drawing/2014/main" id="{A9EFAE44-6509-43CD-AB03-7B4944875BE4}"/>
              </a:ext>
            </a:extLst>
          </p:cNvPr>
          <p:cNvSpPr>
            <a:spLocks noGrp="1"/>
          </p:cNvSpPr>
          <p:nvPr>
            <p:ph idx="1"/>
          </p:nvPr>
        </p:nvSpPr>
        <p:spPr>
          <a:xfrm>
            <a:off x="914401" y="3377821"/>
            <a:ext cx="5181600" cy="2799142"/>
          </a:xfrm>
        </p:spPr>
        <p:txBody>
          <a:bodyPr rtlCol="0">
            <a:normAutofit/>
          </a:bodyPr>
          <a:lstStyle>
            <a:lvl1pPr>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p:txBody>
          <a:bodyPr rtlCol="0"/>
          <a:lstStyle/>
          <a:p>
            <a:pPr rtl="0"/>
            <a:r>
              <a:rPr lang="en-GB"/>
              <a:t>Sample Footer Text</a:t>
            </a:r>
          </a:p>
        </p:txBody>
      </p:sp>
      <p:sp>
        <p:nvSpPr>
          <p:cNvPr id="24" name="Picture Placeholder 23">
            <a:extLst>
              <a:ext uri="{FF2B5EF4-FFF2-40B4-BE49-F238E27FC236}">
                <a16:creationId xmlns:a16="http://schemas.microsoft.com/office/drawing/2014/main" id="{D5749D8A-F20A-4228-9136-5891AE0352B9}"/>
              </a:ext>
            </a:extLst>
          </p:cNvPr>
          <p:cNvSpPr>
            <a:spLocks noGrp="1"/>
          </p:cNvSpPr>
          <p:nvPr>
            <p:ph type="pic" sz="quarter" idx="13"/>
          </p:nvPr>
        </p:nvSpPr>
        <p:spPr>
          <a:xfrm>
            <a:off x="6514166" y="-1798"/>
            <a:ext cx="2846566" cy="2872294"/>
          </a:xfrm>
          <a:custGeom>
            <a:avLst/>
            <a:gdLst>
              <a:gd name="connsiteX0" fmla="*/ 2797 w 2846566"/>
              <a:gd name="connsiteY0" fmla="*/ 0 h 2838450"/>
              <a:gd name="connsiteX1" fmla="*/ 2846566 w 2846566"/>
              <a:gd name="connsiteY1" fmla="*/ 0 h 2838450"/>
              <a:gd name="connsiteX2" fmla="*/ 2846566 w 2846566"/>
              <a:gd name="connsiteY2" fmla="*/ 2838450 h 2838450"/>
              <a:gd name="connsiteX3" fmla="*/ 2091122 w 2846566"/>
              <a:gd name="connsiteY3" fmla="*/ 2838450 h 2838450"/>
              <a:gd name="connsiteX4" fmla="*/ 1974232 w 2846566"/>
              <a:gd name="connsiteY4" fmla="*/ 2820914 h 2838450"/>
              <a:gd name="connsiteX5" fmla="*/ 0 w 2846566"/>
              <a:gd name="connsiteY5" fmla="*/ 404262 h 2838450"/>
              <a:gd name="connsiteX6" fmla="*/ 2797 w 2846566"/>
              <a:gd name="connsiteY6" fmla="*/ 293225 h 2838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46566" h="2838450">
                <a:moveTo>
                  <a:pt x="2797" y="0"/>
                </a:moveTo>
                <a:lnTo>
                  <a:pt x="2846566" y="0"/>
                </a:lnTo>
                <a:lnTo>
                  <a:pt x="2846566" y="2838450"/>
                </a:lnTo>
                <a:lnTo>
                  <a:pt x="2091122" y="2838450"/>
                </a:lnTo>
                <a:lnTo>
                  <a:pt x="1974232" y="2820914"/>
                </a:lnTo>
                <a:cubicBezTo>
                  <a:pt x="848632" y="2597020"/>
                  <a:pt x="0" y="1600146"/>
                  <a:pt x="0" y="404262"/>
                </a:cubicBezTo>
                <a:lnTo>
                  <a:pt x="2797" y="293225"/>
                </a:lnTo>
                <a:close/>
              </a:path>
            </a:pathLst>
          </a:custGeom>
          <a:solidFill>
            <a:schemeClr val="accent6"/>
          </a:solidFill>
        </p:spPr>
        <p:txBody>
          <a:bodyPr wrap="square" rtlCol="0">
            <a:noAutofit/>
          </a:bodyPr>
          <a:lstStyle>
            <a:lvl1pPr algn="r">
              <a:defRPr/>
            </a:lvl1pPr>
          </a:lstStyle>
          <a:p>
            <a:pPr rtl="0"/>
            <a:r>
              <a:rPr lang="en-US"/>
              <a:t>Click icon to add picture</a:t>
            </a:r>
            <a:endParaRPr lang="en-GB" dirty="0"/>
          </a:p>
        </p:txBody>
      </p:sp>
      <p:sp>
        <p:nvSpPr>
          <p:cNvPr id="27" name="Picture Placeholder 26">
            <a:extLst>
              <a:ext uri="{FF2B5EF4-FFF2-40B4-BE49-F238E27FC236}">
                <a16:creationId xmlns:a16="http://schemas.microsoft.com/office/drawing/2014/main" id="{4A3C6DC1-25FD-4947-8211-89B20E599AE3}"/>
              </a:ext>
            </a:extLst>
          </p:cNvPr>
          <p:cNvSpPr>
            <a:spLocks noGrp="1"/>
          </p:cNvSpPr>
          <p:nvPr>
            <p:ph type="pic" sz="quarter" idx="14"/>
          </p:nvPr>
        </p:nvSpPr>
        <p:spPr>
          <a:xfrm>
            <a:off x="9360733" y="-1798"/>
            <a:ext cx="2826990" cy="2854594"/>
          </a:xfrm>
          <a:custGeom>
            <a:avLst/>
            <a:gdLst>
              <a:gd name="connsiteX0" fmla="*/ 0 w 2826990"/>
              <a:gd name="connsiteY0" fmla="*/ 0 h 2854594"/>
              <a:gd name="connsiteX1" fmla="*/ 2826990 w 2826990"/>
              <a:gd name="connsiteY1" fmla="*/ 0 h 2854594"/>
              <a:gd name="connsiteX2" fmla="*/ 2826990 w 2826990"/>
              <a:gd name="connsiteY2" fmla="*/ 2854594 h 2854594"/>
              <a:gd name="connsiteX3" fmla="*/ 0 w 2826990"/>
              <a:gd name="connsiteY3" fmla="*/ 2854594 h 2854594"/>
            </a:gdLst>
            <a:ahLst/>
            <a:cxnLst>
              <a:cxn ang="0">
                <a:pos x="connsiteX0" y="connsiteY0"/>
              </a:cxn>
              <a:cxn ang="0">
                <a:pos x="connsiteX1" y="connsiteY1"/>
              </a:cxn>
              <a:cxn ang="0">
                <a:pos x="connsiteX2" y="connsiteY2"/>
              </a:cxn>
              <a:cxn ang="0">
                <a:pos x="connsiteX3" y="connsiteY3"/>
              </a:cxn>
            </a:cxnLst>
            <a:rect l="l" t="t" r="r" b="b"/>
            <a:pathLst>
              <a:path w="2826990" h="2854594">
                <a:moveTo>
                  <a:pt x="0" y="0"/>
                </a:moveTo>
                <a:lnTo>
                  <a:pt x="2826990" y="0"/>
                </a:lnTo>
                <a:lnTo>
                  <a:pt x="2826990" y="2854594"/>
                </a:lnTo>
                <a:lnTo>
                  <a:pt x="0" y="2854594"/>
                </a:lnTo>
                <a:close/>
              </a:path>
            </a:pathLst>
          </a:custGeom>
          <a:solidFill>
            <a:schemeClr val="accent6">
              <a:lumMod val="60000"/>
              <a:lumOff val="40000"/>
            </a:schemeClr>
          </a:solidFill>
        </p:spPr>
        <p:txBody>
          <a:bodyPr wrap="square" rtlCol="0">
            <a:noAutofit/>
          </a:bodyPr>
          <a:lstStyle/>
          <a:p>
            <a:pPr rtl="0"/>
            <a:r>
              <a:rPr lang="en-US"/>
              <a:t>Click icon to add picture</a:t>
            </a:r>
            <a:endParaRPr lang="en-GB" dirty="0"/>
          </a:p>
        </p:txBody>
      </p:sp>
      <p:sp>
        <p:nvSpPr>
          <p:cNvPr id="30" name="Picture Placeholder 29">
            <a:extLst>
              <a:ext uri="{FF2B5EF4-FFF2-40B4-BE49-F238E27FC236}">
                <a16:creationId xmlns:a16="http://schemas.microsoft.com/office/drawing/2014/main" id="{53C819AA-E73C-44C7-9928-5E1A8A22BC5F}"/>
              </a:ext>
            </a:extLst>
          </p:cNvPr>
          <p:cNvSpPr>
            <a:spLocks noGrp="1"/>
          </p:cNvSpPr>
          <p:nvPr>
            <p:ph type="pic" sz="quarter" idx="15"/>
          </p:nvPr>
        </p:nvSpPr>
        <p:spPr>
          <a:xfrm>
            <a:off x="6514169" y="2856391"/>
            <a:ext cx="2846565" cy="4001609"/>
          </a:xfrm>
          <a:custGeom>
            <a:avLst/>
            <a:gdLst>
              <a:gd name="connsiteX0" fmla="*/ 2436721 w 2846565"/>
              <a:gd name="connsiteY0" fmla="*/ 0 h 4001609"/>
              <a:gd name="connsiteX1" fmla="*/ 2846565 w 2846565"/>
              <a:gd name="connsiteY1" fmla="*/ 0 h 4001609"/>
              <a:gd name="connsiteX2" fmla="*/ 2846565 w 2846565"/>
              <a:gd name="connsiteY2" fmla="*/ 4001609 h 4001609"/>
              <a:gd name="connsiteX3" fmla="*/ 2796 w 2846565"/>
              <a:gd name="connsiteY3" fmla="*/ 4001608 h 4001609"/>
              <a:gd name="connsiteX4" fmla="*/ 2796 w 2846565"/>
              <a:gd name="connsiteY4" fmla="*/ 2564348 h 4001609"/>
              <a:gd name="connsiteX5" fmla="*/ 0 w 2846565"/>
              <a:gd name="connsiteY5" fmla="*/ 2453758 h 4001609"/>
              <a:gd name="connsiteX6" fmla="*/ 2202875 w 2846565"/>
              <a:gd name="connsiteY6" fmla="*/ 12668 h 4001609"/>
              <a:gd name="connsiteX7" fmla="*/ 2436721 w 2846565"/>
              <a:gd name="connsiteY7" fmla="*/ 860 h 4001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46565" h="4001609">
                <a:moveTo>
                  <a:pt x="2436721" y="0"/>
                </a:moveTo>
                <a:lnTo>
                  <a:pt x="2846565" y="0"/>
                </a:lnTo>
                <a:lnTo>
                  <a:pt x="2846565" y="4001609"/>
                </a:lnTo>
                <a:lnTo>
                  <a:pt x="2796" y="4001608"/>
                </a:lnTo>
                <a:lnTo>
                  <a:pt x="2796" y="2564348"/>
                </a:lnTo>
                <a:lnTo>
                  <a:pt x="0" y="2453758"/>
                </a:lnTo>
                <a:cubicBezTo>
                  <a:pt x="0" y="1183283"/>
                  <a:pt x="965553" y="138326"/>
                  <a:pt x="2202875" y="12668"/>
                </a:cubicBezTo>
                <a:lnTo>
                  <a:pt x="2436721" y="860"/>
                </a:lnTo>
                <a:close/>
              </a:path>
            </a:pathLst>
          </a:custGeom>
          <a:solidFill>
            <a:schemeClr val="accent6">
              <a:lumMod val="60000"/>
              <a:lumOff val="40000"/>
            </a:schemeClr>
          </a:solidFill>
        </p:spPr>
        <p:txBody>
          <a:bodyPr wrap="square" rtlCol="0">
            <a:noAutofit/>
          </a:bodyPr>
          <a:lstStyle>
            <a:lvl1pPr algn="r">
              <a:defRPr/>
            </a:lvl1pPr>
          </a:lstStyle>
          <a:p>
            <a:pPr rtl="0"/>
            <a:r>
              <a:rPr lang="en-US"/>
              <a:t>Click icon to add picture</a:t>
            </a:r>
            <a:endParaRPr lang="en-GB" dirty="0"/>
          </a:p>
        </p:txBody>
      </p:sp>
      <p:sp>
        <p:nvSpPr>
          <p:cNvPr id="33" name="Picture Placeholder 32">
            <a:extLst>
              <a:ext uri="{FF2B5EF4-FFF2-40B4-BE49-F238E27FC236}">
                <a16:creationId xmlns:a16="http://schemas.microsoft.com/office/drawing/2014/main" id="{64635F40-0058-44E0-95CD-8FFAE1876473}"/>
              </a:ext>
            </a:extLst>
          </p:cNvPr>
          <p:cNvSpPr>
            <a:spLocks noGrp="1"/>
          </p:cNvSpPr>
          <p:nvPr>
            <p:ph type="pic" sz="quarter" idx="16"/>
          </p:nvPr>
        </p:nvSpPr>
        <p:spPr>
          <a:xfrm>
            <a:off x="9356456" y="2828943"/>
            <a:ext cx="2835544" cy="4038805"/>
          </a:xfrm>
          <a:custGeom>
            <a:avLst/>
            <a:gdLst>
              <a:gd name="connsiteX0" fmla="*/ 0 w 2835544"/>
              <a:gd name="connsiteY0" fmla="*/ 0 h 4038805"/>
              <a:gd name="connsiteX1" fmla="*/ 2835544 w 2835544"/>
              <a:gd name="connsiteY1" fmla="*/ 0 h 4038805"/>
              <a:gd name="connsiteX2" fmla="*/ 2835544 w 2835544"/>
              <a:gd name="connsiteY2" fmla="*/ 4038805 h 4038805"/>
              <a:gd name="connsiteX3" fmla="*/ 0 w 2835544"/>
              <a:gd name="connsiteY3" fmla="*/ 4038805 h 4038805"/>
            </a:gdLst>
            <a:ahLst/>
            <a:cxnLst>
              <a:cxn ang="0">
                <a:pos x="connsiteX0" y="connsiteY0"/>
              </a:cxn>
              <a:cxn ang="0">
                <a:pos x="connsiteX1" y="connsiteY1"/>
              </a:cxn>
              <a:cxn ang="0">
                <a:pos x="connsiteX2" y="connsiteY2"/>
              </a:cxn>
              <a:cxn ang="0">
                <a:pos x="connsiteX3" y="connsiteY3"/>
              </a:cxn>
            </a:cxnLst>
            <a:rect l="l" t="t" r="r" b="b"/>
            <a:pathLst>
              <a:path w="2835544" h="4038805">
                <a:moveTo>
                  <a:pt x="0" y="0"/>
                </a:moveTo>
                <a:lnTo>
                  <a:pt x="2835544" y="0"/>
                </a:lnTo>
                <a:lnTo>
                  <a:pt x="2835544" y="4038805"/>
                </a:lnTo>
                <a:lnTo>
                  <a:pt x="0" y="4038805"/>
                </a:lnTo>
                <a:close/>
              </a:path>
            </a:pathLst>
          </a:custGeom>
          <a:solidFill>
            <a:schemeClr val="accent6"/>
          </a:solidFill>
        </p:spPr>
        <p:txBody>
          <a:bodyPr wrap="square" rtlCol="0">
            <a:noAutofit/>
          </a:bodyPr>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21205784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3_Introduction">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624BCA1-E0EF-42A1-B762-D68E4B984818}"/>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Freeform: Shape 7">
            <a:extLst>
              <a:ext uri="{FF2B5EF4-FFF2-40B4-BE49-F238E27FC236}">
                <a16:creationId xmlns:a16="http://schemas.microsoft.com/office/drawing/2014/main" id="{05C258CF-58AC-4C7A-A953-392693E55383}"/>
              </a:ext>
              <a:ext uri="{C183D7F6-B498-43B3-948B-1728B52AA6E4}">
                <adec:decorative xmlns:adec="http://schemas.microsoft.com/office/drawing/2017/decorative" val="1"/>
              </a:ext>
            </a:extLst>
          </p:cNvPr>
          <p:cNvSpPr/>
          <p:nvPr userDrawn="1"/>
        </p:nvSpPr>
        <p:spPr>
          <a:xfrm>
            <a:off x="0" y="-3537"/>
            <a:ext cx="12192000" cy="4463002"/>
          </a:xfrm>
          <a:custGeom>
            <a:avLst/>
            <a:gdLst>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8245750 w 12192000"/>
              <a:gd name="connsiteY8" fmla="*/ 2210393 h 4463002"/>
              <a:gd name="connsiteX9" fmla="*/ 7449050 w 12192000"/>
              <a:gd name="connsiteY9" fmla="*/ 2210393 h 4463002"/>
              <a:gd name="connsiteX10" fmla="*/ 7294008 w 12192000"/>
              <a:gd name="connsiteY10" fmla="*/ 2210393 h 4463002"/>
              <a:gd name="connsiteX11" fmla="*/ 6051190 w 12192000"/>
              <a:gd name="connsiteY11" fmla="*/ 2210393 h 4463002"/>
              <a:gd name="connsiteX12" fmla="*/ 5343524 w 12192000"/>
              <a:gd name="connsiteY12" fmla="*/ 2210393 h 4463002"/>
              <a:gd name="connsiteX13" fmla="*/ 5343524 w 12192000"/>
              <a:gd name="connsiteY13" fmla="*/ 2209238 h 4463002"/>
              <a:gd name="connsiteX14" fmla="*/ 0 w 12192000"/>
              <a:gd name="connsiteY14" fmla="*/ 2209238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8245750 w 12192000"/>
              <a:gd name="connsiteY8" fmla="*/ 2210393 h 4463002"/>
              <a:gd name="connsiteX9" fmla="*/ 7449050 w 12192000"/>
              <a:gd name="connsiteY9" fmla="*/ 2210393 h 4463002"/>
              <a:gd name="connsiteX10" fmla="*/ 7294008 w 12192000"/>
              <a:gd name="connsiteY10" fmla="*/ 2210393 h 4463002"/>
              <a:gd name="connsiteX11" fmla="*/ 5343524 w 12192000"/>
              <a:gd name="connsiteY11" fmla="*/ 2210393 h 4463002"/>
              <a:gd name="connsiteX12" fmla="*/ 5343524 w 12192000"/>
              <a:gd name="connsiteY12" fmla="*/ 2209238 h 4463002"/>
              <a:gd name="connsiteX13" fmla="*/ 0 w 12192000"/>
              <a:gd name="connsiteY13" fmla="*/ 2209238 h 4463002"/>
              <a:gd name="connsiteX14" fmla="*/ 0 w 12192000"/>
              <a:gd name="connsiteY14"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8245750 w 12192000"/>
              <a:gd name="connsiteY8" fmla="*/ 2210393 h 4463002"/>
              <a:gd name="connsiteX9" fmla="*/ 7449050 w 12192000"/>
              <a:gd name="connsiteY9" fmla="*/ 2210393 h 4463002"/>
              <a:gd name="connsiteX10" fmla="*/ 5343524 w 12192000"/>
              <a:gd name="connsiteY10" fmla="*/ 2210393 h 4463002"/>
              <a:gd name="connsiteX11" fmla="*/ 5343524 w 12192000"/>
              <a:gd name="connsiteY11" fmla="*/ 2209238 h 4463002"/>
              <a:gd name="connsiteX12" fmla="*/ 0 w 12192000"/>
              <a:gd name="connsiteY12" fmla="*/ 2209238 h 4463002"/>
              <a:gd name="connsiteX13" fmla="*/ 0 w 12192000"/>
              <a:gd name="connsiteY13"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8245750 w 12192000"/>
              <a:gd name="connsiteY8" fmla="*/ 2210393 h 4463002"/>
              <a:gd name="connsiteX9" fmla="*/ 5343524 w 12192000"/>
              <a:gd name="connsiteY9" fmla="*/ 2210393 h 4463002"/>
              <a:gd name="connsiteX10" fmla="*/ 5343524 w 12192000"/>
              <a:gd name="connsiteY10" fmla="*/ 2209238 h 4463002"/>
              <a:gd name="connsiteX11" fmla="*/ 0 w 12192000"/>
              <a:gd name="connsiteY11" fmla="*/ 2209238 h 4463002"/>
              <a:gd name="connsiteX12" fmla="*/ 0 w 12192000"/>
              <a:gd name="connsiteY12"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5343524 w 12192000"/>
              <a:gd name="connsiteY8" fmla="*/ 2210393 h 4463002"/>
              <a:gd name="connsiteX9" fmla="*/ 5343524 w 12192000"/>
              <a:gd name="connsiteY9" fmla="*/ 2209238 h 4463002"/>
              <a:gd name="connsiteX10" fmla="*/ 0 w 12192000"/>
              <a:gd name="connsiteY10" fmla="*/ 2209238 h 4463002"/>
              <a:gd name="connsiteX11" fmla="*/ 0 w 12192000"/>
              <a:gd name="connsiteY11"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5343524 w 12192000"/>
              <a:gd name="connsiteY8" fmla="*/ 2210393 h 4463002"/>
              <a:gd name="connsiteX9" fmla="*/ 0 w 12192000"/>
              <a:gd name="connsiteY9" fmla="*/ 2209238 h 4463002"/>
              <a:gd name="connsiteX10" fmla="*/ 0 w 12192000"/>
              <a:gd name="connsiteY10"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0 w 12192000"/>
              <a:gd name="connsiteY8" fmla="*/ 2209238 h 4463002"/>
              <a:gd name="connsiteX9" fmla="*/ 0 w 12192000"/>
              <a:gd name="connsiteY9"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0 w 12192000"/>
              <a:gd name="connsiteY7" fmla="*/ 2209238 h 4463002"/>
              <a:gd name="connsiteX8" fmla="*/ 0 w 12192000"/>
              <a:gd name="connsiteY8" fmla="*/ 0 h 4463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4463002">
                <a:moveTo>
                  <a:pt x="0" y="0"/>
                </a:moveTo>
                <a:lnTo>
                  <a:pt x="12192000" y="0"/>
                </a:lnTo>
                <a:lnTo>
                  <a:pt x="12192000" y="4463002"/>
                </a:lnTo>
                <a:cubicBezTo>
                  <a:pt x="12191459" y="4451584"/>
                  <a:pt x="12190919" y="4440167"/>
                  <a:pt x="12190378" y="4428749"/>
                </a:cubicBezTo>
                <a:cubicBezTo>
                  <a:pt x="12079768" y="3266647"/>
                  <a:pt x="11158638" y="2340865"/>
                  <a:pt x="9998648" y="2223060"/>
                </a:cubicBezTo>
                <a:lnTo>
                  <a:pt x="9764803" y="2211252"/>
                </a:lnTo>
                <a:lnTo>
                  <a:pt x="9764803" y="2210393"/>
                </a:lnTo>
                <a:lnTo>
                  <a:pt x="0" y="2209238"/>
                </a:lnTo>
                <a:lnTo>
                  <a:pt x="0" y="0"/>
                </a:lnTo>
                <a:close/>
              </a:path>
            </a:pathLst>
          </a:custGeom>
          <a:solidFill>
            <a:schemeClr val="accent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 name="Freeform: Shape 8">
            <a:extLst>
              <a:ext uri="{FF2B5EF4-FFF2-40B4-BE49-F238E27FC236}">
                <a16:creationId xmlns:a16="http://schemas.microsoft.com/office/drawing/2014/main" id="{5F9CDC83-34B8-4E32-84EC-92854CEE4996}"/>
              </a:ext>
              <a:ext uri="{C183D7F6-B498-43B3-948B-1728B52AA6E4}">
                <adec:decorative xmlns:adec="http://schemas.microsoft.com/office/drawing/2017/decorative" val="1"/>
              </a:ext>
            </a:extLst>
          </p:cNvPr>
          <p:cNvSpPr/>
          <p:nvPr userDrawn="1"/>
        </p:nvSpPr>
        <p:spPr>
          <a:xfrm>
            <a:off x="0" y="-3537"/>
            <a:ext cx="12192000" cy="4463002"/>
          </a:xfrm>
          <a:custGeom>
            <a:avLst/>
            <a:gdLst>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8245750 w 12192000"/>
              <a:gd name="connsiteY8" fmla="*/ 2210393 h 4463002"/>
              <a:gd name="connsiteX9" fmla="*/ 7449050 w 12192000"/>
              <a:gd name="connsiteY9" fmla="*/ 2210393 h 4463002"/>
              <a:gd name="connsiteX10" fmla="*/ 7294008 w 12192000"/>
              <a:gd name="connsiteY10" fmla="*/ 2210393 h 4463002"/>
              <a:gd name="connsiteX11" fmla="*/ 6051190 w 12192000"/>
              <a:gd name="connsiteY11" fmla="*/ 2210393 h 4463002"/>
              <a:gd name="connsiteX12" fmla="*/ 5343524 w 12192000"/>
              <a:gd name="connsiteY12" fmla="*/ 2210393 h 4463002"/>
              <a:gd name="connsiteX13" fmla="*/ 5343524 w 12192000"/>
              <a:gd name="connsiteY13" fmla="*/ 2209238 h 4463002"/>
              <a:gd name="connsiteX14" fmla="*/ 0 w 12192000"/>
              <a:gd name="connsiteY14" fmla="*/ 2209238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8245750 w 12192000"/>
              <a:gd name="connsiteY8" fmla="*/ 2210393 h 4463002"/>
              <a:gd name="connsiteX9" fmla="*/ 7449050 w 12192000"/>
              <a:gd name="connsiteY9" fmla="*/ 2210393 h 4463002"/>
              <a:gd name="connsiteX10" fmla="*/ 7294008 w 12192000"/>
              <a:gd name="connsiteY10" fmla="*/ 2210393 h 4463002"/>
              <a:gd name="connsiteX11" fmla="*/ 5343524 w 12192000"/>
              <a:gd name="connsiteY11" fmla="*/ 2210393 h 4463002"/>
              <a:gd name="connsiteX12" fmla="*/ 5343524 w 12192000"/>
              <a:gd name="connsiteY12" fmla="*/ 2209238 h 4463002"/>
              <a:gd name="connsiteX13" fmla="*/ 0 w 12192000"/>
              <a:gd name="connsiteY13" fmla="*/ 2209238 h 4463002"/>
              <a:gd name="connsiteX14" fmla="*/ 0 w 12192000"/>
              <a:gd name="connsiteY14"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8245750 w 12192000"/>
              <a:gd name="connsiteY8" fmla="*/ 2210393 h 4463002"/>
              <a:gd name="connsiteX9" fmla="*/ 7449050 w 12192000"/>
              <a:gd name="connsiteY9" fmla="*/ 2210393 h 4463002"/>
              <a:gd name="connsiteX10" fmla="*/ 5343524 w 12192000"/>
              <a:gd name="connsiteY10" fmla="*/ 2210393 h 4463002"/>
              <a:gd name="connsiteX11" fmla="*/ 5343524 w 12192000"/>
              <a:gd name="connsiteY11" fmla="*/ 2209238 h 4463002"/>
              <a:gd name="connsiteX12" fmla="*/ 0 w 12192000"/>
              <a:gd name="connsiteY12" fmla="*/ 2209238 h 4463002"/>
              <a:gd name="connsiteX13" fmla="*/ 0 w 12192000"/>
              <a:gd name="connsiteY13"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8245750 w 12192000"/>
              <a:gd name="connsiteY8" fmla="*/ 2210393 h 4463002"/>
              <a:gd name="connsiteX9" fmla="*/ 5343524 w 12192000"/>
              <a:gd name="connsiteY9" fmla="*/ 2210393 h 4463002"/>
              <a:gd name="connsiteX10" fmla="*/ 5343524 w 12192000"/>
              <a:gd name="connsiteY10" fmla="*/ 2209238 h 4463002"/>
              <a:gd name="connsiteX11" fmla="*/ 0 w 12192000"/>
              <a:gd name="connsiteY11" fmla="*/ 2209238 h 4463002"/>
              <a:gd name="connsiteX12" fmla="*/ 0 w 12192000"/>
              <a:gd name="connsiteY12"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5343524 w 12192000"/>
              <a:gd name="connsiteY8" fmla="*/ 2210393 h 4463002"/>
              <a:gd name="connsiteX9" fmla="*/ 5343524 w 12192000"/>
              <a:gd name="connsiteY9" fmla="*/ 2209238 h 4463002"/>
              <a:gd name="connsiteX10" fmla="*/ 0 w 12192000"/>
              <a:gd name="connsiteY10" fmla="*/ 2209238 h 4463002"/>
              <a:gd name="connsiteX11" fmla="*/ 0 w 12192000"/>
              <a:gd name="connsiteY11"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5343524 w 12192000"/>
              <a:gd name="connsiteY8" fmla="*/ 2210393 h 4463002"/>
              <a:gd name="connsiteX9" fmla="*/ 0 w 12192000"/>
              <a:gd name="connsiteY9" fmla="*/ 2209238 h 4463002"/>
              <a:gd name="connsiteX10" fmla="*/ 0 w 12192000"/>
              <a:gd name="connsiteY10"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0 w 12192000"/>
              <a:gd name="connsiteY8" fmla="*/ 2209238 h 4463002"/>
              <a:gd name="connsiteX9" fmla="*/ 0 w 12192000"/>
              <a:gd name="connsiteY9"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0 w 12192000"/>
              <a:gd name="connsiteY7" fmla="*/ 2209238 h 4463002"/>
              <a:gd name="connsiteX8" fmla="*/ 0 w 12192000"/>
              <a:gd name="connsiteY8" fmla="*/ 0 h 4463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4463002">
                <a:moveTo>
                  <a:pt x="0" y="0"/>
                </a:moveTo>
                <a:lnTo>
                  <a:pt x="12192000" y="0"/>
                </a:lnTo>
                <a:lnTo>
                  <a:pt x="12192000" y="4463002"/>
                </a:lnTo>
                <a:cubicBezTo>
                  <a:pt x="12191459" y="4451584"/>
                  <a:pt x="12190919" y="4440167"/>
                  <a:pt x="12190378" y="4428749"/>
                </a:cubicBezTo>
                <a:cubicBezTo>
                  <a:pt x="12079768" y="3266647"/>
                  <a:pt x="11158638" y="2340865"/>
                  <a:pt x="9998648" y="2223060"/>
                </a:cubicBezTo>
                <a:lnTo>
                  <a:pt x="9764803" y="2211252"/>
                </a:lnTo>
                <a:lnTo>
                  <a:pt x="9764803" y="2210393"/>
                </a:lnTo>
                <a:lnTo>
                  <a:pt x="0" y="2209238"/>
                </a:lnTo>
                <a:lnTo>
                  <a:pt x="0" y="0"/>
                </a:lnTo>
                <a:close/>
              </a:path>
            </a:pathLst>
          </a:custGeom>
          <a:solidFill>
            <a:schemeClr val="accent2">
              <a:lumMod val="75000"/>
              <a:alpha val="7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3" name="Title 1">
            <a:extLst>
              <a:ext uri="{FF2B5EF4-FFF2-40B4-BE49-F238E27FC236}">
                <a16:creationId xmlns:a16="http://schemas.microsoft.com/office/drawing/2014/main" id="{21E215A6-E6FC-4D5A-9881-E87CC750741B}"/>
              </a:ext>
            </a:extLst>
          </p:cNvPr>
          <p:cNvSpPr>
            <a:spLocks noGrp="1"/>
          </p:cNvSpPr>
          <p:nvPr>
            <p:ph type="title"/>
          </p:nvPr>
        </p:nvSpPr>
        <p:spPr>
          <a:xfrm>
            <a:off x="2743200" y="1"/>
            <a:ext cx="9432315" cy="2198972"/>
          </a:xfrm>
          <a:custGeom>
            <a:avLst/>
            <a:gdLst>
              <a:gd name="connsiteX0" fmla="*/ 0 w 10240035"/>
              <a:gd name="connsiteY0" fmla="*/ 0 h 2198971"/>
              <a:gd name="connsiteX1" fmla="*/ 10240035 w 10240035"/>
              <a:gd name="connsiteY1" fmla="*/ 0 h 2198971"/>
              <a:gd name="connsiteX2" fmla="*/ 10240035 w 10240035"/>
              <a:gd name="connsiteY2" fmla="*/ 0 h 2198971"/>
              <a:gd name="connsiteX3" fmla="*/ 10240035 w 10240035"/>
              <a:gd name="connsiteY3" fmla="*/ 1099486 h 2198971"/>
              <a:gd name="connsiteX4" fmla="*/ 9140549 w 10240035"/>
              <a:gd name="connsiteY4" fmla="*/ 2198972 h 2198971"/>
              <a:gd name="connsiteX5" fmla="*/ 1099486 w 10240035"/>
              <a:gd name="connsiteY5" fmla="*/ 2198971 h 2198971"/>
              <a:gd name="connsiteX6" fmla="*/ 0 w 10240035"/>
              <a:gd name="connsiteY6" fmla="*/ 1099485 h 2198971"/>
              <a:gd name="connsiteX7" fmla="*/ 0 w 10240035"/>
              <a:gd name="connsiteY7" fmla="*/ 0 h 2198971"/>
              <a:gd name="connsiteX8" fmla="*/ 0 w 10240035"/>
              <a:gd name="connsiteY8" fmla="*/ 0 h 2198971"/>
              <a:gd name="connsiteX0" fmla="*/ 0 w 10240035"/>
              <a:gd name="connsiteY0" fmla="*/ 0 h 2198972"/>
              <a:gd name="connsiteX1" fmla="*/ 10240035 w 10240035"/>
              <a:gd name="connsiteY1" fmla="*/ 0 h 2198972"/>
              <a:gd name="connsiteX2" fmla="*/ 10240035 w 10240035"/>
              <a:gd name="connsiteY2" fmla="*/ 0 h 2198972"/>
              <a:gd name="connsiteX3" fmla="*/ 914054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10240035 w 10240035"/>
              <a:gd name="connsiteY2" fmla="*/ 0 h 2198972"/>
              <a:gd name="connsiteX3" fmla="*/ 914054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10240035 w 10240035"/>
              <a:gd name="connsiteY2" fmla="*/ 0 h 2198972"/>
              <a:gd name="connsiteX3" fmla="*/ 889670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10240035 w 10240035"/>
              <a:gd name="connsiteY2" fmla="*/ 0 h 2198972"/>
              <a:gd name="connsiteX3" fmla="*/ 869858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10240035 w 10240035"/>
              <a:gd name="connsiteY2" fmla="*/ 0 h 2198972"/>
              <a:gd name="connsiteX3" fmla="*/ 831758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10240035 w 10240035"/>
              <a:gd name="connsiteY2" fmla="*/ 0 h 2198972"/>
              <a:gd name="connsiteX3" fmla="*/ 795182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10240035 w 10240035"/>
              <a:gd name="connsiteY2" fmla="*/ 0 h 2198972"/>
              <a:gd name="connsiteX3" fmla="*/ 795182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9371355 w 10240035"/>
              <a:gd name="connsiteY2" fmla="*/ 152400 h 2198972"/>
              <a:gd name="connsiteX3" fmla="*/ 795182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9371355 w 10240035"/>
              <a:gd name="connsiteY2" fmla="*/ 152400 h 2198972"/>
              <a:gd name="connsiteX3" fmla="*/ 795182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9371355 w 10240035"/>
              <a:gd name="connsiteY2" fmla="*/ 152400 h 2198972"/>
              <a:gd name="connsiteX3" fmla="*/ 795182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661291"/>
              <a:gd name="connsiteY0" fmla="*/ 0 h 2198972"/>
              <a:gd name="connsiteX1" fmla="*/ 10240035 w 10661291"/>
              <a:gd name="connsiteY1" fmla="*/ 0 h 2198972"/>
              <a:gd name="connsiteX2" fmla="*/ 7951829 w 10661291"/>
              <a:gd name="connsiteY2" fmla="*/ 2198972 h 2198972"/>
              <a:gd name="connsiteX3" fmla="*/ 1099486 w 10661291"/>
              <a:gd name="connsiteY3" fmla="*/ 2198971 h 2198972"/>
              <a:gd name="connsiteX4" fmla="*/ 0 w 10661291"/>
              <a:gd name="connsiteY4" fmla="*/ 1099485 h 2198972"/>
              <a:gd name="connsiteX5" fmla="*/ 0 w 10661291"/>
              <a:gd name="connsiteY5" fmla="*/ 0 h 2198972"/>
              <a:gd name="connsiteX6" fmla="*/ 0 w 10661291"/>
              <a:gd name="connsiteY6" fmla="*/ 0 h 2198972"/>
              <a:gd name="connsiteX0" fmla="*/ 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1099485 h 2198972"/>
              <a:gd name="connsiteX5" fmla="*/ 0 w 10240035"/>
              <a:gd name="connsiteY5" fmla="*/ 0 h 2198972"/>
              <a:gd name="connsiteX6" fmla="*/ 0 w 10240035"/>
              <a:gd name="connsiteY6" fmla="*/ 0 h 2198972"/>
              <a:gd name="connsiteX0" fmla="*/ 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1099485 h 2198972"/>
              <a:gd name="connsiteX5" fmla="*/ 0 w 10240035"/>
              <a:gd name="connsiteY5" fmla="*/ 0 h 2198972"/>
              <a:gd name="connsiteX6" fmla="*/ 0 w 10240035"/>
              <a:gd name="connsiteY6" fmla="*/ 0 h 2198972"/>
              <a:gd name="connsiteX0" fmla="*/ 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1099485 h 2198972"/>
              <a:gd name="connsiteX5" fmla="*/ 0 w 10240035"/>
              <a:gd name="connsiteY5" fmla="*/ 0 h 2198972"/>
              <a:gd name="connsiteX6" fmla="*/ 0 w 10240035"/>
              <a:gd name="connsiteY6" fmla="*/ 0 h 2198972"/>
              <a:gd name="connsiteX0" fmla="*/ 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1099485 h 2198972"/>
              <a:gd name="connsiteX5" fmla="*/ 0 w 10240035"/>
              <a:gd name="connsiteY5" fmla="*/ 0 h 2198972"/>
              <a:gd name="connsiteX6" fmla="*/ 0 w 10240035"/>
              <a:gd name="connsiteY6" fmla="*/ 0 h 2198972"/>
              <a:gd name="connsiteX0" fmla="*/ 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1099485 h 2198972"/>
              <a:gd name="connsiteX5" fmla="*/ 0 w 10240035"/>
              <a:gd name="connsiteY5" fmla="*/ 0 h 2198972"/>
              <a:gd name="connsiteX6" fmla="*/ 0 w 10240035"/>
              <a:gd name="connsiteY6" fmla="*/ 0 h 2198972"/>
              <a:gd name="connsiteX0" fmla="*/ 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1099485 h 2198972"/>
              <a:gd name="connsiteX5" fmla="*/ 0 w 10240035"/>
              <a:gd name="connsiteY5" fmla="*/ 0 h 2198972"/>
              <a:gd name="connsiteX6" fmla="*/ 0 w 10240035"/>
              <a:gd name="connsiteY6" fmla="*/ 0 h 2198972"/>
              <a:gd name="connsiteX0" fmla="*/ 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0 h 2198972"/>
              <a:gd name="connsiteX5" fmla="*/ 0 w 10240035"/>
              <a:gd name="connsiteY5" fmla="*/ 0 h 2198972"/>
              <a:gd name="connsiteX0" fmla="*/ 80772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0 h 2198972"/>
              <a:gd name="connsiteX5" fmla="*/ 807720 w 10240035"/>
              <a:gd name="connsiteY5" fmla="*/ 0 h 2198972"/>
              <a:gd name="connsiteX0" fmla="*/ 900020 w 10332335"/>
              <a:gd name="connsiteY0" fmla="*/ 0 h 2198972"/>
              <a:gd name="connsiteX1" fmla="*/ 10332335 w 10332335"/>
              <a:gd name="connsiteY1" fmla="*/ 0 h 2198972"/>
              <a:gd name="connsiteX2" fmla="*/ 8044129 w 10332335"/>
              <a:gd name="connsiteY2" fmla="*/ 2198972 h 2198972"/>
              <a:gd name="connsiteX3" fmla="*/ 1191786 w 10332335"/>
              <a:gd name="connsiteY3" fmla="*/ 2198971 h 2198972"/>
              <a:gd name="connsiteX4" fmla="*/ 900020 w 10332335"/>
              <a:gd name="connsiteY4" fmla="*/ 0 h 2198972"/>
              <a:gd name="connsiteX0" fmla="*/ 325154 w 9757469"/>
              <a:gd name="connsiteY0" fmla="*/ 0 h 2198972"/>
              <a:gd name="connsiteX1" fmla="*/ 9757469 w 9757469"/>
              <a:gd name="connsiteY1" fmla="*/ 0 h 2198972"/>
              <a:gd name="connsiteX2" fmla="*/ 7469263 w 9757469"/>
              <a:gd name="connsiteY2" fmla="*/ 2198972 h 2198972"/>
              <a:gd name="connsiteX3" fmla="*/ 616920 w 9757469"/>
              <a:gd name="connsiteY3" fmla="*/ 2198971 h 2198972"/>
              <a:gd name="connsiteX4" fmla="*/ 325154 w 9757469"/>
              <a:gd name="connsiteY4" fmla="*/ 0 h 2198972"/>
              <a:gd name="connsiteX0" fmla="*/ 0 w 9432315"/>
              <a:gd name="connsiteY0" fmla="*/ 0 h 2198972"/>
              <a:gd name="connsiteX1" fmla="*/ 9432315 w 9432315"/>
              <a:gd name="connsiteY1" fmla="*/ 0 h 2198972"/>
              <a:gd name="connsiteX2" fmla="*/ 7144109 w 9432315"/>
              <a:gd name="connsiteY2" fmla="*/ 2198972 h 2198972"/>
              <a:gd name="connsiteX3" fmla="*/ 291766 w 9432315"/>
              <a:gd name="connsiteY3" fmla="*/ 2198971 h 2198972"/>
              <a:gd name="connsiteX4" fmla="*/ 0 w 9432315"/>
              <a:gd name="connsiteY4" fmla="*/ 0 h 2198972"/>
              <a:gd name="connsiteX0" fmla="*/ 69347 w 9501662"/>
              <a:gd name="connsiteY0" fmla="*/ 0 h 2198972"/>
              <a:gd name="connsiteX1" fmla="*/ 9501662 w 9501662"/>
              <a:gd name="connsiteY1" fmla="*/ 0 h 2198972"/>
              <a:gd name="connsiteX2" fmla="*/ 7213456 w 9501662"/>
              <a:gd name="connsiteY2" fmla="*/ 2198972 h 2198972"/>
              <a:gd name="connsiteX3" fmla="*/ 86793 w 9501662"/>
              <a:gd name="connsiteY3" fmla="*/ 2198971 h 2198972"/>
              <a:gd name="connsiteX4" fmla="*/ 69347 w 9501662"/>
              <a:gd name="connsiteY4" fmla="*/ 0 h 2198972"/>
              <a:gd name="connsiteX0" fmla="*/ 0 w 9432315"/>
              <a:gd name="connsiteY0" fmla="*/ 0 h 2198972"/>
              <a:gd name="connsiteX1" fmla="*/ 9432315 w 9432315"/>
              <a:gd name="connsiteY1" fmla="*/ 0 h 2198972"/>
              <a:gd name="connsiteX2" fmla="*/ 7144109 w 9432315"/>
              <a:gd name="connsiteY2" fmla="*/ 2198972 h 2198972"/>
              <a:gd name="connsiteX3" fmla="*/ 17446 w 9432315"/>
              <a:gd name="connsiteY3" fmla="*/ 2198971 h 2198972"/>
              <a:gd name="connsiteX4" fmla="*/ 0 w 9432315"/>
              <a:gd name="connsiteY4" fmla="*/ 0 h 21989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32315" h="2198972">
                <a:moveTo>
                  <a:pt x="0" y="0"/>
                </a:moveTo>
                <a:lnTo>
                  <a:pt x="9432315" y="0"/>
                </a:lnTo>
                <a:cubicBezTo>
                  <a:pt x="9248860" y="1235175"/>
                  <a:pt x="8210334" y="2137277"/>
                  <a:pt x="7144109" y="2198972"/>
                </a:cubicBezTo>
                <a:lnTo>
                  <a:pt x="17446" y="2198971"/>
                </a:lnTo>
                <a:cubicBezTo>
                  <a:pt x="30721" y="1146676"/>
                  <a:pt x="575" y="838935"/>
                  <a:pt x="0" y="0"/>
                </a:cubicBezTo>
                <a:close/>
              </a:path>
            </a:pathLst>
          </a:custGeom>
          <a:solidFill>
            <a:schemeClr val="accent2">
              <a:alpha val="80000"/>
            </a:schemeClr>
          </a:solidFill>
        </p:spPr>
        <p:txBody>
          <a:bodyPr rtlCol="0"/>
          <a:lstStyle>
            <a:lvl1pPr marL="548640">
              <a:lnSpc>
                <a:spcPct val="100000"/>
              </a:lnSpc>
              <a:defRPr>
                <a:solidFill>
                  <a:schemeClr val="bg2"/>
                </a:solidFill>
              </a:defRPr>
            </a:lvl1pPr>
          </a:lstStyle>
          <a:p>
            <a:pPr rtl="0"/>
            <a:r>
              <a:rPr lang="en-US">
                <a:solidFill>
                  <a:srgbClr val="FFFFFF"/>
                </a:solidFill>
              </a:rPr>
              <a:t>Click to edit Master title style</a:t>
            </a:r>
            <a:endParaRPr lang="en-GB" dirty="0">
              <a:solidFill>
                <a:srgbClr val="FFFFFF"/>
              </a:solidFill>
            </a:endParaRPr>
          </a:p>
        </p:txBody>
      </p:sp>
      <p:sp>
        <p:nvSpPr>
          <p:cNvPr id="18" name="Picture Placeholder 17">
            <a:extLst>
              <a:ext uri="{FF2B5EF4-FFF2-40B4-BE49-F238E27FC236}">
                <a16:creationId xmlns:a16="http://schemas.microsoft.com/office/drawing/2014/main" id="{704EC18E-B48D-4AD7-A5B5-3D57255D1A23}"/>
              </a:ext>
            </a:extLst>
          </p:cNvPr>
          <p:cNvSpPr>
            <a:spLocks noGrp="1"/>
          </p:cNvSpPr>
          <p:nvPr>
            <p:ph type="pic" sz="quarter" idx="13"/>
          </p:nvPr>
        </p:nvSpPr>
        <p:spPr>
          <a:xfrm>
            <a:off x="-16483" y="0"/>
            <a:ext cx="2773332" cy="2202508"/>
          </a:xfrm>
          <a:custGeom>
            <a:avLst/>
            <a:gdLst>
              <a:gd name="connsiteX0" fmla="*/ 0 w 2773332"/>
              <a:gd name="connsiteY0" fmla="*/ 0 h 2202508"/>
              <a:gd name="connsiteX1" fmla="*/ 2773332 w 2773332"/>
              <a:gd name="connsiteY1" fmla="*/ 0 h 2202508"/>
              <a:gd name="connsiteX2" fmla="*/ 2773332 w 2773332"/>
              <a:gd name="connsiteY2" fmla="*/ 2202508 h 2202508"/>
              <a:gd name="connsiteX3" fmla="*/ 0 w 2773332"/>
              <a:gd name="connsiteY3" fmla="*/ 2202508 h 2202508"/>
            </a:gdLst>
            <a:ahLst/>
            <a:cxnLst>
              <a:cxn ang="0">
                <a:pos x="connsiteX0" y="connsiteY0"/>
              </a:cxn>
              <a:cxn ang="0">
                <a:pos x="connsiteX1" y="connsiteY1"/>
              </a:cxn>
              <a:cxn ang="0">
                <a:pos x="connsiteX2" y="connsiteY2"/>
              </a:cxn>
              <a:cxn ang="0">
                <a:pos x="connsiteX3" y="connsiteY3"/>
              </a:cxn>
            </a:cxnLst>
            <a:rect l="l" t="t" r="r" b="b"/>
            <a:pathLst>
              <a:path w="2773332" h="2202508">
                <a:moveTo>
                  <a:pt x="0" y="0"/>
                </a:moveTo>
                <a:lnTo>
                  <a:pt x="2773332" y="0"/>
                </a:lnTo>
                <a:lnTo>
                  <a:pt x="2773332" y="2202508"/>
                </a:lnTo>
                <a:lnTo>
                  <a:pt x="0" y="2202508"/>
                </a:lnTo>
                <a:close/>
              </a:path>
            </a:pathLst>
          </a:custGeom>
          <a:solidFill>
            <a:schemeClr val="accent6"/>
          </a:solidFill>
        </p:spPr>
        <p:txBody>
          <a:bodyPr wrap="square" rtlCol="0">
            <a:noAutofit/>
          </a:bodyPr>
          <a:lstStyle/>
          <a:p>
            <a:pPr rtl="0"/>
            <a:r>
              <a:rPr lang="en-US"/>
              <a:t>Click icon to add picture</a:t>
            </a:r>
            <a:endParaRPr lang="en-GB" dirty="0"/>
          </a:p>
        </p:txBody>
      </p:sp>
      <p:sp>
        <p:nvSpPr>
          <p:cNvPr id="21" name="Picture Placeholder 20">
            <a:extLst>
              <a:ext uri="{FF2B5EF4-FFF2-40B4-BE49-F238E27FC236}">
                <a16:creationId xmlns:a16="http://schemas.microsoft.com/office/drawing/2014/main" id="{FAE5A08C-2BA6-4754-806E-3BEAE8D2EC19}"/>
              </a:ext>
            </a:extLst>
          </p:cNvPr>
          <p:cNvSpPr>
            <a:spLocks noGrp="1"/>
          </p:cNvSpPr>
          <p:nvPr>
            <p:ph type="pic" sz="quarter" idx="14"/>
          </p:nvPr>
        </p:nvSpPr>
        <p:spPr>
          <a:xfrm>
            <a:off x="-16484" y="2202508"/>
            <a:ext cx="2773332" cy="2327746"/>
          </a:xfrm>
          <a:custGeom>
            <a:avLst/>
            <a:gdLst>
              <a:gd name="connsiteX0" fmla="*/ 0 w 2773332"/>
              <a:gd name="connsiteY0" fmla="*/ 0 h 2327746"/>
              <a:gd name="connsiteX1" fmla="*/ 2773332 w 2773332"/>
              <a:gd name="connsiteY1" fmla="*/ 0 h 2327746"/>
              <a:gd name="connsiteX2" fmla="*/ 2773332 w 2773332"/>
              <a:gd name="connsiteY2" fmla="*/ 2327746 h 2327746"/>
              <a:gd name="connsiteX3" fmla="*/ 0 w 2773332"/>
              <a:gd name="connsiteY3" fmla="*/ 2327746 h 2327746"/>
            </a:gdLst>
            <a:ahLst/>
            <a:cxnLst>
              <a:cxn ang="0">
                <a:pos x="connsiteX0" y="connsiteY0"/>
              </a:cxn>
              <a:cxn ang="0">
                <a:pos x="connsiteX1" y="connsiteY1"/>
              </a:cxn>
              <a:cxn ang="0">
                <a:pos x="connsiteX2" y="connsiteY2"/>
              </a:cxn>
              <a:cxn ang="0">
                <a:pos x="connsiteX3" y="connsiteY3"/>
              </a:cxn>
            </a:cxnLst>
            <a:rect l="l" t="t" r="r" b="b"/>
            <a:pathLst>
              <a:path w="2773332" h="2327746">
                <a:moveTo>
                  <a:pt x="0" y="0"/>
                </a:moveTo>
                <a:lnTo>
                  <a:pt x="2773332" y="0"/>
                </a:lnTo>
                <a:lnTo>
                  <a:pt x="2773332" y="2327746"/>
                </a:lnTo>
                <a:lnTo>
                  <a:pt x="0" y="2327746"/>
                </a:lnTo>
                <a:close/>
              </a:path>
            </a:pathLst>
          </a:custGeom>
          <a:solidFill>
            <a:schemeClr val="accent6">
              <a:lumMod val="60000"/>
              <a:lumOff val="40000"/>
            </a:schemeClr>
          </a:solidFill>
        </p:spPr>
        <p:txBody>
          <a:bodyPr wrap="square" rtlCol="0">
            <a:noAutofit/>
          </a:bodyPr>
          <a:lstStyle/>
          <a:p>
            <a:pPr rtl="0"/>
            <a:r>
              <a:rPr lang="en-US"/>
              <a:t>Click icon to add picture</a:t>
            </a:r>
            <a:endParaRPr lang="en-GB" dirty="0"/>
          </a:p>
        </p:txBody>
      </p:sp>
      <p:sp>
        <p:nvSpPr>
          <p:cNvPr id="25" name="Picture Placeholder 24">
            <a:extLst>
              <a:ext uri="{FF2B5EF4-FFF2-40B4-BE49-F238E27FC236}">
                <a16:creationId xmlns:a16="http://schemas.microsoft.com/office/drawing/2014/main" id="{BBE1FA0E-416C-4623-840A-A04A5237BCF4}"/>
              </a:ext>
            </a:extLst>
          </p:cNvPr>
          <p:cNvSpPr>
            <a:spLocks noGrp="1"/>
          </p:cNvSpPr>
          <p:nvPr>
            <p:ph type="pic" sz="quarter" idx="15"/>
          </p:nvPr>
        </p:nvSpPr>
        <p:spPr>
          <a:xfrm>
            <a:off x="-16484" y="4530254"/>
            <a:ext cx="2773332" cy="2327746"/>
          </a:xfrm>
          <a:custGeom>
            <a:avLst/>
            <a:gdLst>
              <a:gd name="connsiteX0" fmla="*/ 0 w 2773332"/>
              <a:gd name="connsiteY0" fmla="*/ 0 h 2327746"/>
              <a:gd name="connsiteX1" fmla="*/ 2773332 w 2773332"/>
              <a:gd name="connsiteY1" fmla="*/ 0 h 2327746"/>
              <a:gd name="connsiteX2" fmla="*/ 2773332 w 2773332"/>
              <a:gd name="connsiteY2" fmla="*/ 2327746 h 2327746"/>
              <a:gd name="connsiteX3" fmla="*/ 0 w 2773332"/>
              <a:gd name="connsiteY3" fmla="*/ 2327746 h 2327746"/>
            </a:gdLst>
            <a:ahLst/>
            <a:cxnLst>
              <a:cxn ang="0">
                <a:pos x="connsiteX0" y="connsiteY0"/>
              </a:cxn>
              <a:cxn ang="0">
                <a:pos x="connsiteX1" y="connsiteY1"/>
              </a:cxn>
              <a:cxn ang="0">
                <a:pos x="connsiteX2" y="connsiteY2"/>
              </a:cxn>
              <a:cxn ang="0">
                <a:pos x="connsiteX3" y="connsiteY3"/>
              </a:cxn>
            </a:cxnLst>
            <a:rect l="l" t="t" r="r" b="b"/>
            <a:pathLst>
              <a:path w="2773332" h="2327746">
                <a:moveTo>
                  <a:pt x="0" y="0"/>
                </a:moveTo>
                <a:lnTo>
                  <a:pt x="2773332" y="0"/>
                </a:lnTo>
                <a:lnTo>
                  <a:pt x="2773332" y="2327746"/>
                </a:lnTo>
                <a:lnTo>
                  <a:pt x="0" y="2327746"/>
                </a:lnTo>
                <a:close/>
              </a:path>
            </a:pathLst>
          </a:custGeom>
          <a:solidFill>
            <a:schemeClr val="accent6"/>
          </a:solidFill>
        </p:spPr>
        <p:txBody>
          <a:bodyPr wrap="square" rtlCol="0">
            <a:noAutofit/>
          </a:bodyPr>
          <a:lstStyle/>
          <a:p>
            <a:pPr rtl="0"/>
            <a:r>
              <a:rPr lang="en-US"/>
              <a:t>Click icon to add picture</a:t>
            </a:r>
            <a:endParaRPr lang="en-GB" dirty="0"/>
          </a:p>
        </p:txBody>
      </p:sp>
      <p:sp>
        <p:nvSpPr>
          <p:cNvPr id="17" name="Content Placeholder 2">
            <a:extLst>
              <a:ext uri="{FF2B5EF4-FFF2-40B4-BE49-F238E27FC236}">
                <a16:creationId xmlns:a16="http://schemas.microsoft.com/office/drawing/2014/main" id="{03BD1FF0-3229-401F-AEC3-09AE70428EF2}"/>
              </a:ext>
            </a:extLst>
          </p:cNvPr>
          <p:cNvSpPr>
            <a:spLocks noGrp="1"/>
          </p:cNvSpPr>
          <p:nvPr>
            <p:ph idx="1"/>
          </p:nvPr>
        </p:nvSpPr>
        <p:spPr>
          <a:xfrm>
            <a:off x="3352800" y="2794177"/>
            <a:ext cx="7476460" cy="3382786"/>
          </a:xfrm>
        </p:spPr>
        <p:txBody>
          <a:bodyPr rtlCol="0"/>
          <a:lstStyle>
            <a:lvl1pPr marL="0" indent="0">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p:txBody>
          <a:bodyPr rtlCol="0"/>
          <a:lstStyle>
            <a:lvl1pPr>
              <a:defRPr>
                <a:solidFill>
                  <a:schemeClr val="bg2"/>
                </a:solidFill>
              </a:defRPr>
            </a:lvl1pPr>
          </a:lstStyle>
          <a:p>
            <a:pPr rtl="0"/>
            <a:r>
              <a:rPr lang="en-GB"/>
              <a:t>Sample Footer Text</a:t>
            </a:r>
          </a:p>
        </p:txBody>
      </p:sp>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rtlCol="0"/>
          <a:lstStyle>
            <a:lvl1pPr>
              <a:defRPr>
                <a:solidFill>
                  <a:schemeClr val="accent2"/>
                </a:solidFill>
              </a:defRPr>
            </a:lvl1pPr>
          </a:lstStyle>
          <a:p>
            <a:pPr rtl="0"/>
            <a:r>
              <a:rPr lang="en-GB"/>
              <a:t>2/8/20XX</a:t>
            </a:r>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rtlCol="0"/>
          <a:lstStyle>
            <a:lvl1pPr>
              <a:defRPr>
                <a:solidFill>
                  <a:schemeClr val="accent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40805240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755B30B-7677-4AAC-9890-81A7EFF6BF47}"/>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Rectangle 7">
            <a:extLst>
              <a:ext uri="{FF2B5EF4-FFF2-40B4-BE49-F238E27FC236}">
                <a16:creationId xmlns:a16="http://schemas.microsoft.com/office/drawing/2014/main" id="{36E5F686-1654-4CE7-8DA0-0D626B36E1E9}"/>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 name="Title 1">
            <a:extLst>
              <a:ext uri="{FF2B5EF4-FFF2-40B4-BE49-F238E27FC236}">
                <a16:creationId xmlns:a16="http://schemas.microsoft.com/office/drawing/2014/main" id="{CAA6281C-6C47-45BE-9BDA-1518A016E938}"/>
              </a:ext>
            </a:extLst>
          </p:cNvPr>
          <p:cNvSpPr>
            <a:spLocks noGrp="1"/>
          </p:cNvSpPr>
          <p:nvPr>
            <p:ph type="ctrTitle"/>
          </p:nvPr>
        </p:nvSpPr>
        <p:spPr>
          <a:xfrm>
            <a:off x="914400" y="685798"/>
            <a:ext cx="4770783" cy="3217461"/>
          </a:xfrm>
        </p:spPr>
        <p:txBody>
          <a:bodyPr rtlCol="0">
            <a:normAutofit/>
          </a:bodyPr>
          <a:lstStyle>
            <a:lvl1pPr>
              <a:defRPr>
                <a:solidFill>
                  <a:schemeClr val="bg2"/>
                </a:solidFill>
              </a:defRPr>
            </a:lvl1pPr>
          </a:lstStyle>
          <a:p>
            <a:pPr algn="l" rtl="0"/>
            <a:r>
              <a:rPr lang="en-US">
                <a:solidFill>
                  <a:srgbClr val="FFFFFF"/>
                </a:solidFill>
              </a:rPr>
              <a:t>Click to edit Master title style</a:t>
            </a:r>
            <a:endParaRPr lang="en-GB" dirty="0">
              <a:solidFill>
                <a:srgbClr val="FFFFFF"/>
              </a:solidFill>
            </a:endParaRPr>
          </a:p>
        </p:txBody>
      </p:sp>
      <p:sp>
        <p:nvSpPr>
          <p:cNvPr id="15" name="Picture Placeholder 14">
            <a:extLst>
              <a:ext uri="{FF2B5EF4-FFF2-40B4-BE49-F238E27FC236}">
                <a16:creationId xmlns:a16="http://schemas.microsoft.com/office/drawing/2014/main" id="{AC1FE5B8-D695-49EA-BEA4-B9282CC4EF89}"/>
              </a:ext>
            </a:extLst>
          </p:cNvPr>
          <p:cNvSpPr>
            <a:spLocks noGrp="1"/>
          </p:cNvSpPr>
          <p:nvPr>
            <p:ph type="pic" sz="quarter" idx="13"/>
          </p:nvPr>
        </p:nvSpPr>
        <p:spPr>
          <a:xfrm>
            <a:off x="6057901" y="1"/>
            <a:ext cx="6134099" cy="6857999"/>
          </a:xfrm>
          <a:custGeom>
            <a:avLst/>
            <a:gdLst>
              <a:gd name="connsiteX0" fmla="*/ 2378699 w 6134099"/>
              <a:gd name="connsiteY0" fmla="*/ 0 h 6857999"/>
              <a:gd name="connsiteX1" fmla="*/ 6134099 w 6134099"/>
              <a:gd name="connsiteY1" fmla="*/ 0 h 6857999"/>
              <a:gd name="connsiteX2" fmla="*/ 6134099 w 6134099"/>
              <a:gd name="connsiteY2" fmla="*/ 6857999 h 6857999"/>
              <a:gd name="connsiteX3" fmla="*/ 2401766 w 6134099"/>
              <a:gd name="connsiteY3" fmla="*/ 6857999 h 6857999"/>
              <a:gd name="connsiteX4" fmla="*/ 2397402 w 6134099"/>
              <a:gd name="connsiteY4" fmla="*/ 6856523 h 6857999"/>
              <a:gd name="connsiteX5" fmla="*/ 0 w 6134099"/>
              <a:gd name="connsiteY5" fmla="*/ 3424574 h 6857999"/>
              <a:gd name="connsiteX6" fmla="*/ 2231484 w 6134099"/>
              <a:gd name="connsiteY6" fmla="*/ 58045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4099" h="6857999">
                <a:moveTo>
                  <a:pt x="2378699" y="0"/>
                </a:moveTo>
                <a:lnTo>
                  <a:pt x="6134099" y="0"/>
                </a:lnTo>
                <a:lnTo>
                  <a:pt x="6134099" y="6857999"/>
                </a:lnTo>
                <a:lnTo>
                  <a:pt x="2401766" y="6857999"/>
                </a:lnTo>
                <a:lnTo>
                  <a:pt x="2397402" y="6856523"/>
                </a:lnTo>
                <a:cubicBezTo>
                  <a:pt x="998410" y="6344283"/>
                  <a:pt x="0" y="5001024"/>
                  <a:pt x="0" y="3424574"/>
                </a:cubicBezTo>
                <a:cubicBezTo>
                  <a:pt x="0" y="1911182"/>
                  <a:pt x="920134" y="612699"/>
                  <a:pt x="2231484" y="58045"/>
                </a:cubicBezTo>
                <a:close/>
              </a:path>
            </a:pathLst>
          </a:custGeom>
          <a:solidFill>
            <a:schemeClr val="accent6"/>
          </a:solidFill>
        </p:spPr>
        <p:txBody>
          <a:bodyPr wrap="square" rtlCol="0" anchor="ctr">
            <a:noAutofit/>
          </a:bodyPr>
          <a:lstStyle>
            <a:lvl1pPr algn="ctr">
              <a:defRPr/>
            </a:lvl1pPr>
          </a:lstStyle>
          <a:p>
            <a:pPr rtl="0"/>
            <a:r>
              <a:rPr lang="en-US"/>
              <a:t>Click icon to add picture</a:t>
            </a:r>
            <a:endParaRPr lang="en-GB" dirty="0"/>
          </a:p>
        </p:txBody>
      </p:sp>
      <p:sp>
        <p:nvSpPr>
          <p:cNvPr id="14" name="Subtitle 2">
            <a:extLst>
              <a:ext uri="{FF2B5EF4-FFF2-40B4-BE49-F238E27FC236}">
                <a16:creationId xmlns:a16="http://schemas.microsoft.com/office/drawing/2014/main" id="{E24FC61A-6DA9-444C-9D55-2FE464BD581F}"/>
              </a:ext>
            </a:extLst>
          </p:cNvPr>
          <p:cNvSpPr>
            <a:spLocks noGrp="1"/>
          </p:cNvSpPr>
          <p:nvPr>
            <p:ph type="subTitle" idx="1"/>
          </p:nvPr>
        </p:nvSpPr>
        <p:spPr>
          <a:xfrm>
            <a:off x="0" y="4327140"/>
            <a:ext cx="11576868" cy="2530860"/>
          </a:xfrm>
          <a:custGeom>
            <a:avLst/>
            <a:gdLst>
              <a:gd name="connsiteX0" fmla="*/ 0 w 11576868"/>
              <a:gd name="connsiteY0" fmla="*/ 0 h 2500380"/>
              <a:gd name="connsiteX1" fmla="*/ 10326678 w 11576868"/>
              <a:gd name="connsiteY1" fmla="*/ 0 h 2500380"/>
              <a:gd name="connsiteX2" fmla="*/ 11576868 w 11576868"/>
              <a:gd name="connsiteY2" fmla="*/ 1250190 h 2500380"/>
              <a:gd name="connsiteX3" fmla="*/ 11576868 w 11576868"/>
              <a:gd name="connsiteY3" fmla="*/ 2500380 h 2500380"/>
              <a:gd name="connsiteX4" fmla="*/ 0 w 11576868"/>
              <a:gd name="connsiteY4" fmla="*/ 2500380 h 2500380"/>
              <a:gd name="connsiteX5" fmla="*/ 0 w 11576868"/>
              <a:gd name="connsiteY5" fmla="*/ 0 h 2500380"/>
              <a:gd name="connsiteX0" fmla="*/ 0 w 12449160"/>
              <a:gd name="connsiteY0" fmla="*/ 0 h 2500380"/>
              <a:gd name="connsiteX1" fmla="*/ 10326678 w 12449160"/>
              <a:gd name="connsiteY1" fmla="*/ 0 h 2500380"/>
              <a:gd name="connsiteX2" fmla="*/ 11576868 w 12449160"/>
              <a:gd name="connsiteY2" fmla="*/ 2500380 h 2500380"/>
              <a:gd name="connsiteX3" fmla="*/ 0 w 12449160"/>
              <a:gd name="connsiteY3" fmla="*/ 2500380 h 2500380"/>
              <a:gd name="connsiteX4" fmla="*/ 0 w 12449160"/>
              <a:gd name="connsiteY4" fmla="*/ 0 h 2500380"/>
              <a:gd name="connsiteX0" fmla="*/ 0 w 11640738"/>
              <a:gd name="connsiteY0" fmla="*/ 0 h 2500380"/>
              <a:gd name="connsiteX1" fmla="*/ 10326678 w 11640738"/>
              <a:gd name="connsiteY1" fmla="*/ 0 h 2500380"/>
              <a:gd name="connsiteX2" fmla="*/ 11576868 w 11640738"/>
              <a:gd name="connsiteY2" fmla="*/ 2500380 h 2500380"/>
              <a:gd name="connsiteX3" fmla="*/ 0 w 11640738"/>
              <a:gd name="connsiteY3" fmla="*/ 2500380 h 2500380"/>
              <a:gd name="connsiteX4" fmla="*/ 0 w 11640738"/>
              <a:gd name="connsiteY4" fmla="*/ 0 h 2500380"/>
              <a:gd name="connsiteX0" fmla="*/ 0 w 11576868"/>
              <a:gd name="connsiteY0" fmla="*/ 0 h 2500380"/>
              <a:gd name="connsiteX1" fmla="*/ 10326678 w 11576868"/>
              <a:gd name="connsiteY1" fmla="*/ 0 h 2500380"/>
              <a:gd name="connsiteX2" fmla="*/ 11576868 w 11576868"/>
              <a:gd name="connsiteY2" fmla="*/ 2500380 h 2500380"/>
              <a:gd name="connsiteX3" fmla="*/ 0 w 11576868"/>
              <a:gd name="connsiteY3" fmla="*/ 2500380 h 2500380"/>
              <a:gd name="connsiteX4" fmla="*/ 0 w 11576868"/>
              <a:gd name="connsiteY4" fmla="*/ 0 h 2500380"/>
              <a:gd name="connsiteX0" fmla="*/ 0 w 11576868"/>
              <a:gd name="connsiteY0" fmla="*/ 0 h 2500380"/>
              <a:gd name="connsiteX1" fmla="*/ 9732318 w 11576868"/>
              <a:gd name="connsiteY1" fmla="*/ 0 h 2500380"/>
              <a:gd name="connsiteX2" fmla="*/ 11576868 w 11576868"/>
              <a:gd name="connsiteY2" fmla="*/ 2500380 h 2500380"/>
              <a:gd name="connsiteX3" fmla="*/ 0 w 11576868"/>
              <a:gd name="connsiteY3" fmla="*/ 2500380 h 2500380"/>
              <a:gd name="connsiteX4" fmla="*/ 0 w 11576868"/>
              <a:gd name="connsiteY4" fmla="*/ 0 h 2500380"/>
              <a:gd name="connsiteX0" fmla="*/ 0 w 11576868"/>
              <a:gd name="connsiteY0" fmla="*/ 0 h 2500380"/>
              <a:gd name="connsiteX1" fmla="*/ 9092238 w 11576868"/>
              <a:gd name="connsiteY1" fmla="*/ 0 h 2500380"/>
              <a:gd name="connsiteX2" fmla="*/ 11576868 w 11576868"/>
              <a:gd name="connsiteY2" fmla="*/ 2500380 h 2500380"/>
              <a:gd name="connsiteX3" fmla="*/ 0 w 11576868"/>
              <a:gd name="connsiteY3" fmla="*/ 2500380 h 2500380"/>
              <a:gd name="connsiteX4" fmla="*/ 0 w 11576868"/>
              <a:gd name="connsiteY4" fmla="*/ 0 h 2500380"/>
              <a:gd name="connsiteX0" fmla="*/ 0 w 11576868"/>
              <a:gd name="connsiteY0" fmla="*/ 0 h 2500380"/>
              <a:gd name="connsiteX1" fmla="*/ 8817918 w 11576868"/>
              <a:gd name="connsiteY1" fmla="*/ 0 h 2500380"/>
              <a:gd name="connsiteX2" fmla="*/ 11576868 w 11576868"/>
              <a:gd name="connsiteY2" fmla="*/ 2500380 h 2500380"/>
              <a:gd name="connsiteX3" fmla="*/ 0 w 11576868"/>
              <a:gd name="connsiteY3" fmla="*/ 2500380 h 2500380"/>
              <a:gd name="connsiteX4" fmla="*/ 0 w 11576868"/>
              <a:gd name="connsiteY4" fmla="*/ 0 h 2500380"/>
              <a:gd name="connsiteX0" fmla="*/ 0 w 11576868"/>
              <a:gd name="connsiteY0" fmla="*/ 0 h 2500380"/>
              <a:gd name="connsiteX1" fmla="*/ 8558838 w 11576868"/>
              <a:gd name="connsiteY1" fmla="*/ 0 h 2500380"/>
              <a:gd name="connsiteX2" fmla="*/ 11576868 w 11576868"/>
              <a:gd name="connsiteY2" fmla="*/ 2500380 h 2500380"/>
              <a:gd name="connsiteX3" fmla="*/ 0 w 11576868"/>
              <a:gd name="connsiteY3" fmla="*/ 2500380 h 2500380"/>
              <a:gd name="connsiteX4" fmla="*/ 0 w 11576868"/>
              <a:gd name="connsiteY4" fmla="*/ 0 h 2500380"/>
              <a:gd name="connsiteX0" fmla="*/ 0 w 11576868"/>
              <a:gd name="connsiteY0" fmla="*/ 10567 h 2510947"/>
              <a:gd name="connsiteX1" fmla="*/ 8558838 w 11576868"/>
              <a:gd name="connsiteY1" fmla="*/ 10567 h 2510947"/>
              <a:gd name="connsiteX2" fmla="*/ 11576868 w 11576868"/>
              <a:gd name="connsiteY2" fmla="*/ 2510947 h 2510947"/>
              <a:gd name="connsiteX3" fmla="*/ 0 w 11576868"/>
              <a:gd name="connsiteY3" fmla="*/ 2510947 h 2510947"/>
              <a:gd name="connsiteX4" fmla="*/ 0 w 11576868"/>
              <a:gd name="connsiteY4" fmla="*/ 10567 h 2510947"/>
              <a:gd name="connsiteX0" fmla="*/ 0 w 11576868"/>
              <a:gd name="connsiteY0" fmla="*/ 462 h 2500842"/>
              <a:gd name="connsiteX1" fmla="*/ 8558838 w 11576868"/>
              <a:gd name="connsiteY1" fmla="*/ 462 h 2500842"/>
              <a:gd name="connsiteX2" fmla="*/ 11576868 w 11576868"/>
              <a:gd name="connsiteY2" fmla="*/ 2500842 h 2500842"/>
              <a:gd name="connsiteX3" fmla="*/ 0 w 11576868"/>
              <a:gd name="connsiteY3" fmla="*/ 2500842 h 2500842"/>
              <a:gd name="connsiteX4" fmla="*/ 0 w 11576868"/>
              <a:gd name="connsiteY4" fmla="*/ 462 h 2500842"/>
              <a:gd name="connsiteX0" fmla="*/ 0 w 11576868"/>
              <a:gd name="connsiteY0" fmla="*/ 30928 h 2531308"/>
              <a:gd name="connsiteX1" fmla="*/ 8558838 w 11576868"/>
              <a:gd name="connsiteY1" fmla="*/ 448 h 2531308"/>
              <a:gd name="connsiteX2" fmla="*/ 11576868 w 11576868"/>
              <a:gd name="connsiteY2" fmla="*/ 2531308 h 2531308"/>
              <a:gd name="connsiteX3" fmla="*/ 0 w 11576868"/>
              <a:gd name="connsiteY3" fmla="*/ 2531308 h 2531308"/>
              <a:gd name="connsiteX4" fmla="*/ 0 w 11576868"/>
              <a:gd name="connsiteY4" fmla="*/ 30928 h 2531308"/>
              <a:gd name="connsiteX0" fmla="*/ 0 w 11576868"/>
              <a:gd name="connsiteY0" fmla="*/ 30480 h 2530860"/>
              <a:gd name="connsiteX1" fmla="*/ 8558838 w 11576868"/>
              <a:gd name="connsiteY1" fmla="*/ 0 h 2530860"/>
              <a:gd name="connsiteX2" fmla="*/ 11576868 w 11576868"/>
              <a:gd name="connsiteY2" fmla="*/ 2530860 h 2530860"/>
              <a:gd name="connsiteX3" fmla="*/ 0 w 11576868"/>
              <a:gd name="connsiteY3" fmla="*/ 2530860 h 2530860"/>
              <a:gd name="connsiteX4" fmla="*/ 0 w 11576868"/>
              <a:gd name="connsiteY4" fmla="*/ 30480 h 2530860"/>
              <a:gd name="connsiteX0" fmla="*/ 0 w 11576868"/>
              <a:gd name="connsiteY0" fmla="*/ 30480 h 2530860"/>
              <a:gd name="connsiteX1" fmla="*/ 8558838 w 11576868"/>
              <a:gd name="connsiteY1" fmla="*/ 0 h 2530860"/>
              <a:gd name="connsiteX2" fmla="*/ 11576868 w 11576868"/>
              <a:gd name="connsiteY2" fmla="*/ 2530860 h 2530860"/>
              <a:gd name="connsiteX3" fmla="*/ 0 w 11576868"/>
              <a:gd name="connsiteY3" fmla="*/ 2530860 h 2530860"/>
              <a:gd name="connsiteX4" fmla="*/ 0 w 11576868"/>
              <a:gd name="connsiteY4" fmla="*/ 30480 h 25308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76868" h="2530860">
                <a:moveTo>
                  <a:pt x="0" y="30480"/>
                </a:moveTo>
                <a:lnTo>
                  <a:pt x="8558838" y="0"/>
                </a:lnTo>
                <a:cubicBezTo>
                  <a:pt x="10335916" y="20490"/>
                  <a:pt x="11453941" y="1016850"/>
                  <a:pt x="11576868" y="2530860"/>
                </a:cubicBezTo>
                <a:lnTo>
                  <a:pt x="0" y="2530860"/>
                </a:lnTo>
                <a:lnTo>
                  <a:pt x="0" y="30480"/>
                </a:lnTo>
                <a:close/>
              </a:path>
            </a:pathLst>
          </a:custGeom>
          <a:solidFill>
            <a:schemeClr val="accent2">
              <a:lumMod val="75000"/>
              <a:alpha val="80000"/>
            </a:schemeClr>
          </a:solidFill>
        </p:spPr>
        <p:txBody>
          <a:bodyPr rtlCol="0" anchor="t"/>
          <a:lstStyle>
            <a:lvl1pPr marL="914400" indent="0">
              <a:lnSpc>
                <a:spcPct val="400000"/>
              </a:lnSpc>
              <a:buNone/>
              <a:defRPr>
                <a:solidFill>
                  <a:schemeClr val="bg2"/>
                </a:solidFill>
              </a:defRPr>
            </a:lvl1pPr>
          </a:lstStyle>
          <a:p>
            <a:pPr rtl="0"/>
            <a:r>
              <a:rPr lang="en-US">
                <a:solidFill>
                  <a:srgbClr val="FFFFFF"/>
                </a:solidFill>
              </a:rPr>
              <a:t>Click to edit Master subtitle style</a:t>
            </a:r>
            <a:endParaRPr lang="en-GB" dirty="0">
              <a:solidFill>
                <a:srgbClr val="FFFFFF"/>
              </a:solidFill>
            </a:endParaRPr>
          </a:p>
        </p:txBody>
      </p:sp>
    </p:spTree>
    <p:extLst>
      <p:ext uri="{BB962C8B-B14F-4D97-AF65-F5344CB8AC3E}">
        <p14:creationId xmlns:p14="http://schemas.microsoft.com/office/powerpoint/2010/main" val="30639018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9839C-7D7A-49F1-8BFE-85C6C7D78BE7}"/>
              </a:ext>
            </a:extLst>
          </p:cNvPr>
          <p:cNvSpPr>
            <a:spLocks noGrp="1"/>
          </p:cNvSpPr>
          <p:nvPr>
            <p:ph type="title"/>
          </p:nvPr>
        </p:nvSpPr>
        <p:spPr>
          <a:xfrm>
            <a:off x="905256" y="448056"/>
            <a:ext cx="9914859" cy="1329004"/>
          </a:xfrm>
        </p:spPr>
        <p:txBody>
          <a:bodyPr rtlCol="0">
            <a:normAutofit/>
          </a:bodyPr>
          <a:lstStyle>
            <a:lvl1pPr>
              <a:lnSpc>
                <a:spcPct val="100000"/>
              </a:lnSpc>
              <a:defRPr sz="40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C7E748DC-EBB9-44C6-8566-38F87FF7FD53}"/>
              </a:ext>
            </a:extLst>
          </p:cNvPr>
          <p:cNvSpPr>
            <a:spLocks noGrp="1"/>
          </p:cNvSpPr>
          <p:nvPr>
            <p:ph idx="1"/>
          </p:nvPr>
        </p:nvSpPr>
        <p:spPr>
          <a:xfrm>
            <a:off x="914400" y="1919673"/>
            <a:ext cx="9914860" cy="4123318"/>
          </a:xfrm>
        </p:spPr>
        <p:txBody>
          <a:bodyPr rtlCol="0">
            <a:normAutofit/>
          </a:bodyPr>
          <a:lstStyle>
            <a:lvl1pPr>
              <a:defRPr sz="2000"/>
            </a:lvl1pPr>
            <a:lvl2pPr>
              <a:defRPr sz="1800"/>
            </a:lvl2pPr>
            <a:lvl3pPr>
              <a:defRPr sz="1600"/>
            </a:lvl3pPr>
            <a:lvl4pPr>
              <a:defRPr sz="1400"/>
            </a:lvl4pPr>
            <a:lvl5pPr>
              <a:defRPr sz="14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BFA2F5AB-D8C6-4AE1-8FAE-CD0499CB6D03}"/>
              </a:ext>
            </a:extLst>
          </p:cNvPr>
          <p:cNvSpPr>
            <a:spLocks noGrp="1"/>
          </p:cNvSpPr>
          <p:nvPr>
            <p:ph type="ftr" sz="quarter" idx="11"/>
          </p:nvPr>
        </p:nvSpPr>
        <p:spPr>
          <a:xfrm>
            <a:off x="914400" y="6437376"/>
            <a:ext cx="3775914" cy="365125"/>
          </a:xfrm>
        </p:spPr>
        <p:txBody>
          <a:bodyPr rtlCol="0"/>
          <a:lstStyle>
            <a:lvl1pPr algn="l">
              <a:defRPr>
                <a:solidFill>
                  <a:schemeClr val="accent2"/>
                </a:solidFill>
              </a:defRPr>
            </a:lvl1pPr>
          </a:lstStyle>
          <a:p>
            <a:pPr rtl="0"/>
            <a:r>
              <a:rPr lang="en-GB"/>
              <a:t>Sample Footer Text</a:t>
            </a:r>
          </a:p>
        </p:txBody>
      </p:sp>
      <p:sp>
        <p:nvSpPr>
          <p:cNvPr id="4" name="Date Placeholder 3">
            <a:extLst>
              <a:ext uri="{FF2B5EF4-FFF2-40B4-BE49-F238E27FC236}">
                <a16:creationId xmlns:a16="http://schemas.microsoft.com/office/drawing/2014/main" id="{F7342198-F50F-4C8A-9BD9-4CC3950F8FA8}"/>
              </a:ext>
            </a:extLst>
          </p:cNvPr>
          <p:cNvSpPr>
            <a:spLocks noGrp="1"/>
          </p:cNvSpPr>
          <p:nvPr>
            <p:ph type="dt" sz="half" idx="10"/>
          </p:nvPr>
        </p:nvSpPr>
        <p:spPr>
          <a:xfrm>
            <a:off x="9323285" y="6434524"/>
            <a:ext cx="2067867" cy="365125"/>
          </a:xfrm>
        </p:spPr>
        <p:txBody>
          <a:bodyPr rtlCol="0"/>
          <a:lstStyle>
            <a:lvl1pPr algn="r">
              <a:defRPr>
                <a:solidFill>
                  <a:schemeClr val="bg2"/>
                </a:solidFill>
              </a:defRPr>
            </a:lvl1pPr>
          </a:lstStyle>
          <a:p>
            <a:pPr rtl="0"/>
            <a:r>
              <a:rPr lang="en-GB"/>
              <a:t>2/8/20XX</a:t>
            </a:r>
          </a:p>
        </p:txBody>
      </p:sp>
      <p:sp>
        <p:nvSpPr>
          <p:cNvPr id="6" name="Slide Number Placeholder 5">
            <a:extLst>
              <a:ext uri="{FF2B5EF4-FFF2-40B4-BE49-F238E27FC236}">
                <a16:creationId xmlns:a16="http://schemas.microsoft.com/office/drawing/2014/main" id="{175C58D8-B582-4DB3-A94D-056240199750}"/>
              </a:ext>
            </a:extLst>
          </p:cNvPr>
          <p:cNvSpPr>
            <a:spLocks noGrp="1"/>
          </p:cNvSpPr>
          <p:nvPr>
            <p:ph type="sldNum" sz="quarter" idx="12"/>
          </p:nvPr>
        </p:nvSpPr>
        <p:spPr>
          <a:xfrm>
            <a:off x="11391152" y="6434524"/>
            <a:ext cx="693261" cy="365125"/>
          </a:xfrm>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346954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6_Chart Table 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9839C-7D7A-49F1-8BFE-85C6C7D78BE7}"/>
              </a:ext>
            </a:extLst>
          </p:cNvPr>
          <p:cNvSpPr>
            <a:spLocks noGrp="1"/>
          </p:cNvSpPr>
          <p:nvPr>
            <p:ph type="title"/>
          </p:nvPr>
        </p:nvSpPr>
        <p:spPr>
          <a:xfrm>
            <a:off x="905256" y="448056"/>
            <a:ext cx="9914859" cy="1329004"/>
          </a:xfrm>
        </p:spPr>
        <p:txBody>
          <a:bodyPr rtlCol="0">
            <a:normAutofit/>
          </a:bodyPr>
          <a:lstStyle>
            <a:lvl1pPr>
              <a:lnSpc>
                <a:spcPct val="100000"/>
              </a:lnSpc>
              <a:defRPr sz="40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C7E748DC-EBB9-44C6-8566-38F87FF7FD53}"/>
              </a:ext>
            </a:extLst>
          </p:cNvPr>
          <p:cNvSpPr>
            <a:spLocks noGrp="1"/>
          </p:cNvSpPr>
          <p:nvPr>
            <p:ph idx="1"/>
          </p:nvPr>
        </p:nvSpPr>
        <p:spPr>
          <a:xfrm>
            <a:off x="853440" y="1825625"/>
            <a:ext cx="10500360" cy="4351338"/>
          </a:xfrm>
        </p:spPr>
        <p:txBody>
          <a:bodyPr rtlCol="0">
            <a:normAutofit/>
          </a:bodyPr>
          <a:lstStyle>
            <a:lvl1pPr>
              <a:defRPr sz="2000"/>
            </a:lvl1pPr>
            <a:lvl2pPr>
              <a:defRPr sz="1800"/>
            </a:lvl2pPr>
            <a:lvl3pPr>
              <a:defRPr sz="1600"/>
            </a:lvl3pPr>
            <a:lvl4pPr>
              <a:defRPr sz="1400"/>
            </a:lvl4pPr>
            <a:lvl5pPr>
              <a:defRPr sz="14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BFA2F5AB-D8C6-4AE1-8FAE-CD0499CB6D03}"/>
              </a:ext>
            </a:extLst>
          </p:cNvPr>
          <p:cNvSpPr>
            <a:spLocks noGrp="1"/>
          </p:cNvSpPr>
          <p:nvPr>
            <p:ph type="ftr" sz="quarter" idx="11"/>
          </p:nvPr>
        </p:nvSpPr>
        <p:spPr>
          <a:xfrm>
            <a:off x="914400" y="6437376"/>
            <a:ext cx="3775914" cy="365125"/>
          </a:xfrm>
        </p:spPr>
        <p:txBody>
          <a:bodyPr rtlCol="0"/>
          <a:lstStyle>
            <a:lvl1pPr algn="l">
              <a:defRPr>
                <a:solidFill>
                  <a:schemeClr val="accent2"/>
                </a:solidFill>
              </a:defRPr>
            </a:lvl1pPr>
          </a:lstStyle>
          <a:p>
            <a:pPr rtl="0"/>
            <a:r>
              <a:rPr lang="en-GB"/>
              <a:t>Sample Footer Text</a:t>
            </a:r>
          </a:p>
        </p:txBody>
      </p:sp>
      <p:sp>
        <p:nvSpPr>
          <p:cNvPr id="4" name="Date Placeholder 3">
            <a:extLst>
              <a:ext uri="{FF2B5EF4-FFF2-40B4-BE49-F238E27FC236}">
                <a16:creationId xmlns:a16="http://schemas.microsoft.com/office/drawing/2014/main" id="{F7342198-F50F-4C8A-9BD9-4CC3950F8FA8}"/>
              </a:ext>
            </a:extLst>
          </p:cNvPr>
          <p:cNvSpPr>
            <a:spLocks noGrp="1"/>
          </p:cNvSpPr>
          <p:nvPr>
            <p:ph type="dt" sz="half" idx="10"/>
          </p:nvPr>
        </p:nvSpPr>
        <p:spPr>
          <a:xfrm>
            <a:off x="9323285" y="6434524"/>
            <a:ext cx="2067867" cy="365125"/>
          </a:xfrm>
        </p:spPr>
        <p:txBody>
          <a:bodyPr rtlCol="0"/>
          <a:lstStyle>
            <a:lvl1pPr algn="r">
              <a:defRPr>
                <a:solidFill>
                  <a:schemeClr val="bg2"/>
                </a:solidFill>
              </a:defRPr>
            </a:lvl1pPr>
          </a:lstStyle>
          <a:p>
            <a:pPr rtl="0"/>
            <a:r>
              <a:rPr lang="en-GB"/>
              <a:t>2/8/20XX</a:t>
            </a:r>
          </a:p>
        </p:txBody>
      </p:sp>
      <p:sp>
        <p:nvSpPr>
          <p:cNvPr id="6" name="Slide Number Placeholder 5">
            <a:extLst>
              <a:ext uri="{FF2B5EF4-FFF2-40B4-BE49-F238E27FC236}">
                <a16:creationId xmlns:a16="http://schemas.microsoft.com/office/drawing/2014/main" id="{175C58D8-B582-4DB3-A94D-056240199750}"/>
              </a:ext>
            </a:extLst>
          </p:cNvPr>
          <p:cNvSpPr>
            <a:spLocks noGrp="1"/>
          </p:cNvSpPr>
          <p:nvPr>
            <p:ph type="sldNum" sz="quarter" idx="12"/>
          </p:nvPr>
        </p:nvSpPr>
        <p:spPr>
          <a:xfrm>
            <a:off x="11391152" y="6434524"/>
            <a:ext cx="693261" cy="365125"/>
          </a:xfrm>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39446359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bg>
      <p:bgPr>
        <a:solidFill>
          <a:schemeClr val="accent2"/>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9F47EA1B-2641-431A-B894-4A66FC5A0484}"/>
              </a:ext>
              <a:ext uri="{C183D7F6-B498-43B3-948B-1728B52AA6E4}">
                <adec:decorative xmlns:adec="http://schemas.microsoft.com/office/drawing/2017/decorative" val="1"/>
              </a:ext>
            </a:extLst>
          </p:cNvPr>
          <p:cNvSpPr/>
          <p:nvPr userDrawn="1"/>
        </p:nvSpPr>
        <p:spPr>
          <a:xfrm rot="16200000">
            <a:off x="6246663" y="-1789711"/>
            <a:ext cx="3354778" cy="6934200"/>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8" name="Title 1">
            <a:extLst>
              <a:ext uri="{FF2B5EF4-FFF2-40B4-BE49-F238E27FC236}">
                <a16:creationId xmlns:a16="http://schemas.microsoft.com/office/drawing/2014/main" id="{F21A2820-A76E-454D-9A0E-F8F7B2136764}"/>
              </a:ext>
            </a:extLst>
          </p:cNvPr>
          <p:cNvSpPr>
            <a:spLocks noGrp="1"/>
          </p:cNvSpPr>
          <p:nvPr>
            <p:ph type="ctrTitle"/>
          </p:nvPr>
        </p:nvSpPr>
        <p:spPr>
          <a:xfrm>
            <a:off x="1249327" y="919717"/>
            <a:ext cx="5761074" cy="3423684"/>
          </a:xfrm>
        </p:spPr>
        <p:txBody>
          <a:bodyPr rtlCol="0" anchor="b"/>
          <a:lstStyle>
            <a:lvl1pPr>
              <a:defRPr>
                <a:solidFill>
                  <a:schemeClr val="bg2"/>
                </a:solidFill>
              </a:defRPr>
            </a:lvl1pPr>
          </a:lstStyle>
          <a:p>
            <a:pPr rtl="0"/>
            <a:r>
              <a:rPr lang="en-US">
                <a:solidFill>
                  <a:srgbClr val="FFFFFF"/>
                </a:solidFill>
              </a:rPr>
              <a:t>Click to edit Master title style</a:t>
            </a:r>
            <a:endParaRPr lang="en-GB" dirty="0">
              <a:solidFill>
                <a:srgbClr val="FFFFFF"/>
              </a:solidFill>
            </a:endParaRPr>
          </a:p>
        </p:txBody>
      </p:sp>
      <p:sp>
        <p:nvSpPr>
          <p:cNvPr id="9" name="Subtitle 2">
            <a:extLst>
              <a:ext uri="{FF2B5EF4-FFF2-40B4-BE49-F238E27FC236}">
                <a16:creationId xmlns:a16="http://schemas.microsoft.com/office/drawing/2014/main" id="{0ED9A69A-6A32-4722-924D-7FEFEA9195BD}"/>
              </a:ext>
            </a:extLst>
          </p:cNvPr>
          <p:cNvSpPr>
            <a:spLocks noGrp="1"/>
          </p:cNvSpPr>
          <p:nvPr>
            <p:ph type="subTitle" idx="1"/>
          </p:nvPr>
        </p:nvSpPr>
        <p:spPr>
          <a:xfrm>
            <a:off x="1249327" y="4795284"/>
            <a:ext cx="4846674" cy="1084522"/>
          </a:xfrm>
        </p:spPr>
        <p:txBody>
          <a:bodyPr rtlCol="0"/>
          <a:lstStyle>
            <a:lvl1pPr>
              <a:buNone/>
              <a:defRPr>
                <a:solidFill>
                  <a:schemeClr val="bg2"/>
                </a:solidFill>
              </a:defRPr>
            </a:lvl1pPr>
          </a:lstStyle>
          <a:p>
            <a:pPr rtl="0"/>
            <a:r>
              <a:rPr lang="en-US">
                <a:solidFill>
                  <a:srgbClr val="FFFFFF"/>
                </a:solidFill>
              </a:rPr>
              <a:t>Click to edit Master subtitle style</a:t>
            </a:r>
            <a:endParaRPr lang="en-GB" dirty="0">
              <a:solidFill>
                <a:srgbClr val="FFFFFF"/>
              </a:solidFill>
            </a:endParaRPr>
          </a:p>
        </p:txBody>
      </p:sp>
      <p:sp>
        <p:nvSpPr>
          <p:cNvPr id="12" name="Freeform: Shape 11">
            <a:extLst>
              <a:ext uri="{FF2B5EF4-FFF2-40B4-BE49-F238E27FC236}">
                <a16:creationId xmlns:a16="http://schemas.microsoft.com/office/drawing/2014/main" id="{F1587820-C6FA-402E-9F8D-2DAE5BF9588D}"/>
              </a:ext>
              <a:ext uri="{C183D7F6-B498-43B3-948B-1728B52AA6E4}">
                <adec:decorative xmlns:adec="http://schemas.microsoft.com/office/drawing/2017/decorative" val="1"/>
              </a:ext>
            </a:extLst>
          </p:cNvPr>
          <p:cNvSpPr/>
          <p:nvPr userDrawn="1"/>
        </p:nvSpPr>
        <p:spPr>
          <a:xfrm rot="5400000">
            <a:off x="4513861" y="3447061"/>
            <a:ext cx="3354778" cy="3467100"/>
          </a:xfrm>
          <a:custGeom>
            <a:avLst/>
            <a:gdLst>
              <a:gd name="connsiteX0" fmla="*/ 0 w 2353172"/>
              <a:gd name="connsiteY0" fmla="*/ 0 h 2431959"/>
              <a:gd name="connsiteX1" fmla="*/ 2353172 w 2353172"/>
              <a:gd name="connsiteY1" fmla="*/ 0 h 2431959"/>
              <a:gd name="connsiteX2" fmla="*/ 2353172 w 2353172"/>
              <a:gd name="connsiteY2" fmla="*/ 2431959 h 2431959"/>
              <a:gd name="connsiteX3" fmla="*/ 2352312 w 2353172"/>
              <a:gd name="connsiteY3" fmla="*/ 2431959 h 2431959"/>
              <a:gd name="connsiteX4" fmla="*/ 2340504 w 2353172"/>
              <a:gd name="connsiteY4" fmla="*/ 2198113 h 2431959"/>
              <a:gd name="connsiteX5" fmla="*/ 134816 w 2353172"/>
              <a:gd name="connsiteY5" fmla="*/ 6383 h 2431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3172" h="2431959">
                <a:moveTo>
                  <a:pt x="0" y="0"/>
                </a:moveTo>
                <a:lnTo>
                  <a:pt x="2353172" y="0"/>
                </a:lnTo>
                <a:lnTo>
                  <a:pt x="2353172" y="2431959"/>
                </a:lnTo>
                <a:lnTo>
                  <a:pt x="2352312" y="2431959"/>
                </a:lnTo>
                <a:lnTo>
                  <a:pt x="2340504" y="2198113"/>
                </a:lnTo>
                <a:cubicBezTo>
                  <a:pt x="2222700" y="1038123"/>
                  <a:pt x="1296917" y="116993"/>
                  <a:pt x="134816" y="6383"/>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a:xfrm>
            <a:off x="1252728" y="6434560"/>
            <a:ext cx="3428012" cy="365125"/>
          </a:xfrm>
        </p:spPr>
        <p:txBody>
          <a:bodyPr rtlCol="0"/>
          <a:lstStyle>
            <a:lvl1pPr>
              <a:defRPr>
                <a:solidFill>
                  <a:schemeClr val="bg2"/>
                </a:solidFill>
              </a:defRPr>
            </a:lvl1pPr>
          </a:lstStyle>
          <a:p>
            <a:pPr rtl="0"/>
            <a:r>
              <a:rPr lang="en-GB"/>
              <a:t>Sample Footer Text</a:t>
            </a:r>
          </a:p>
        </p:txBody>
      </p:sp>
      <p:sp>
        <p:nvSpPr>
          <p:cNvPr id="19" name="Picture Placeholder 18">
            <a:extLst>
              <a:ext uri="{FF2B5EF4-FFF2-40B4-BE49-F238E27FC236}">
                <a16:creationId xmlns:a16="http://schemas.microsoft.com/office/drawing/2014/main" id="{31E70801-1BA4-4276-9934-E418115C0325}"/>
              </a:ext>
            </a:extLst>
          </p:cNvPr>
          <p:cNvSpPr>
            <a:spLocks noGrp="1"/>
          </p:cNvSpPr>
          <p:nvPr>
            <p:ph type="pic" sz="quarter" idx="13"/>
          </p:nvPr>
        </p:nvSpPr>
        <p:spPr>
          <a:xfrm>
            <a:off x="7924800" y="1"/>
            <a:ext cx="4267200" cy="6858000"/>
          </a:xfrm>
          <a:custGeom>
            <a:avLst/>
            <a:gdLst>
              <a:gd name="connsiteX0" fmla="*/ 3466352 w 4267200"/>
              <a:gd name="connsiteY0" fmla="*/ 0 h 6858000"/>
              <a:gd name="connsiteX1" fmla="*/ 4267200 w 4267200"/>
              <a:gd name="connsiteY1" fmla="*/ 0 h 6858000"/>
              <a:gd name="connsiteX2" fmla="*/ 4267200 w 4267200"/>
              <a:gd name="connsiteY2" fmla="*/ 6858000 h 6858000"/>
              <a:gd name="connsiteX3" fmla="*/ 0 w 4267200"/>
              <a:gd name="connsiteY3" fmla="*/ 6858000 h 6858000"/>
              <a:gd name="connsiteX4" fmla="*/ 0 w 4267200"/>
              <a:gd name="connsiteY4" fmla="*/ 3338980 h 6858000"/>
              <a:gd name="connsiteX5" fmla="*/ 8352 w 4267200"/>
              <a:gd name="connsiteY5" fmla="*/ 3162578 h 6858000"/>
              <a:gd name="connsiteX6" fmla="*/ 3132972 w 4267200"/>
              <a:gd name="connsiteY6" fmla="*/ 18059 h 6858000"/>
              <a:gd name="connsiteX7" fmla="*/ 3466352 w 4267200"/>
              <a:gd name="connsiteY7" fmla="*/ 122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67200" h="6858000">
                <a:moveTo>
                  <a:pt x="3466352" y="0"/>
                </a:moveTo>
                <a:lnTo>
                  <a:pt x="4267200" y="0"/>
                </a:lnTo>
                <a:lnTo>
                  <a:pt x="4267200" y="6858000"/>
                </a:lnTo>
                <a:lnTo>
                  <a:pt x="0" y="6858000"/>
                </a:lnTo>
                <a:lnTo>
                  <a:pt x="0" y="3338980"/>
                </a:lnTo>
                <a:lnTo>
                  <a:pt x="8352" y="3162578"/>
                </a:lnTo>
                <a:cubicBezTo>
                  <a:pt x="166042" y="1505839"/>
                  <a:pt x="1479242" y="186005"/>
                  <a:pt x="3132972" y="18059"/>
                </a:cubicBezTo>
                <a:lnTo>
                  <a:pt x="3466352" y="1225"/>
                </a:lnTo>
                <a:close/>
              </a:path>
            </a:pathLst>
          </a:custGeom>
          <a:solidFill>
            <a:schemeClr val="accent6"/>
          </a:solidFill>
        </p:spPr>
        <p:txBody>
          <a:bodyPr wrap="square" rtlCol="0" anchor="ctr">
            <a:noAutofit/>
          </a:bodyPr>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1092770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bg>
      <p:bgPr>
        <a:solidFill>
          <a:schemeClr val="accent2">
            <a:lumMod val="75000"/>
          </a:schemeClr>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CA75F14-4851-4FA1-AF45-240D9124B95E}"/>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Freeform: Shape 13">
            <a:extLst>
              <a:ext uri="{FF2B5EF4-FFF2-40B4-BE49-F238E27FC236}">
                <a16:creationId xmlns:a16="http://schemas.microsoft.com/office/drawing/2014/main" id="{9AE08278-E6C4-4B25-8343-43C881C00718}"/>
              </a:ext>
              <a:ext uri="{C183D7F6-B498-43B3-948B-1728B52AA6E4}">
                <adec:decorative xmlns:adec="http://schemas.microsoft.com/office/drawing/2017/decorative" val="1"/>
              </a:ext>
            </a:extLst>
          </p:cNvPr>
          <p:cNvSpPr/>
          <p:nvPr userDrawn="1"/>
        </p:nvSpPr>
        <p:spPr>
          <a:xfrm>
            <a:off x="9844850" y="1"/>
            <a:ext cx="2347151" cy="4454343"/>
          </a:xfrm>
          <a:custGeom>
            <a:avLst/>
            <a:gdLst>
              <a:gd name="connsiteX0" fmla="*/ 2329738 w 2347151"/>
              <a:gd name="connsiteY0" fmla="*/ 0 h 4454343"/>
              <a:gd name="connsiteX1" fmla="*/ 2347151 w 2347151"/>
              <a:gd name="connsiteY1" fmla="*/ 0 h 4454343"/>
              <a:gd name="connsiteX2" fmla="*/ 2347151 w 2347151"/>
              <a:gd name="connsiteY2" fmla="*/ 4454343 h 4454343"/>
              <a:gd name="connsiteX3" fmla="*/ 2340504 w 2347151"/>
              <a:gd name="connsiteY3" fmla="*/ 4322705 h 4454343"/>
              <a:gd name="connsiteX4" fmla="*/ 134816 w 2347151"/>
              <a:gd name="connsiteY4" fmla="*/ 2130974 h 4454343"/>
              <a:gd name="connsiteX5" fmla="*/ 0 w 2347151"/>
              <a:gd name="connsiteY5" fmla="*/ 2124591 h 4454343"/>
              <a:gd name="connsiteX6" fmla="*/ 134816 w 2347151"/>
              <a:gd name="connsiteY6" fmla="*/ 2118208 h 4454343"/>
              <a:gd name="connsiteX7" fmla="*/ 2309087 w 2347151"/>
              <a:gd name="connsiteY7" fmla="*/ 141037 h 4454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7151" h="4454343">
                <a:moveTo>
                  <a:pt x="2329738" y="0"/>
                </a:moveTo>
                <a:lnTo>
                  <a:pt x="2347151" y="0"/>
                </a:lnTo>
                <a:lnTo>
                  <a:pt x="2347151" y="4454343"/>
                </a:lnTo>
                <a:lnTo>
                  <a:pt x="2340504" y="4322705"/>
                </a:lnTo>
                <a:cubicBezTo>
                  <a:pt x="2222700" y="3162715"/>
                  <a:pt x="1296917" y="2241584"/>
                  <a:pt x="134816" y="2130974"/>
                </a:cubicBezTo>
                <a:lnTo>
                  <a:pt x="0" y="2124591"/>
                </a:lnTo>
                <a:lnTo>
                  <a:pt x="134816" y="2118208"/>
                </a:lnTo>
                <a:cubicBezTo>
                  <a:pt x="1224286" y="2014511"/>
                  <a:pt x="2106054" y="1198443"/>
                  <a:pt x="2309087" y="141037"/>
                </a:cubicBezTo>
                <a:close/>
              </a:path>
            </a:pathLst>
          </a:custGeom>
          <a:solidFill>
            <a:schemeClr val="accent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15" name="Freeform: Shape 14">
            <a:extLst>
              <a:ext uri="{FF2B5EF4-FFF2-40B4-BE49-F238E27FC236}">
                <a16:creationId xmlns:a16="http://schemas.microsoft.com/office/drawing/2014/main" id="{20CC2109-6984-401D-BF1D-B4F0C35B03C1}"/>
              </a:ext>
              <a:ext uri="{C183D7F6-B498-43B3-948B-1728B52AA6E4}">
                <adec:decorative xmlns:adec="http://schemas.microsoft.com/office/drawing/2017/decorative" val="1"/>
              </a:ext>
            </a:extLst>
          </p:cNvPr>
          <p:cNvSpPr/>
          <p:nvPr userDrawn="1"/>
        </p:nvSpPr>
        <p:spPr>
          <a:xfrm>
            <a:off x="9844850" y="-770"/>
            <a:ext cx="2347151" cy="4454343"/>
          </a:xfrm>
          <a:custGeom>
            <a:avLst/>
            <a:gdLst>
              <a:gd name="connsiteX0" fmla="*/ 2329738 w 2347151"/>
              <a:gd name="connsiteY0" fmla="*/ 0 h 4454343"/>
              <a:gd name="connsiteX1" fmla="*/ 2347151 w 2347151"/>
              <a:gd name="connsiteY1" fmla="*/ 0 h 4454343"/>
              <a:gd name="connsiteX2" fmla="*/ 2347151 w 2347151"/>
              <a:gd name="connsiteY2" fmla="*/ 4454343 h 4454343"/>
              <a:gd name="connsiteX3" fmla="*/ 2340504 w 2347151"/>
              <a:gd name="connsiteY3" fmla="*/ 4322705 h 4454343"/>
              <a:gd name="connsiteX4" fmla="*/ 134816 w 2347151"/>
              <a:gd name="connsiteY4" fmla="*/ 2130974 h 4454343"/>
              <a:gd name="connsiteX5" fmla="*/ 0 w 2347151"/>
              <a:gd name="connsiteY5" fmla="*/ 2124591 h 4454343"/>
              <a:gd name="connsiteX6" fmla="*/ 134816 w 2347151"/>
              <a:gd name="connsiteY6" fmla="*/ 2118208 h 4454343"/>
              <a:gd name="connsiteX7" fmla="*/ 2309087 w 2347151"/>
              <a:gd name="connsiteY7" fmla="*/ 141037 h 4454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7151" h="4454343">
                <a:moveTo>
                  <a:pt x="2329738" y="0"/>
                </a:moveTo>
                <a:lnTo>
                  <a:pt x="2347151" y="0"/>
                </a:lnTo>
                <a:lnTo>
                  <a:pt x="2347151" y="4454343"/>
                </a:lnTo>
                <a:lnTo>
                  <a:pt x="2340504" y="4322705"/>
                </a:lnTo>
                <a:cubicBezTo>
                  <a:pt x="2222700" y="3162715"/>
                  <a:pt x="1296917" y="2241584"/>
                  <a:pt x="134816" y="2130974"/>
                </a:cubicBezTo>
                <a:lnTo>
                  <a:pt x="0" y="2124591"/>
                </a:lnTo>
                <a:lnTo>
                  <a:pt x="134816" y="2118208"/>
                </a:lnTo>
                <a:cubicBezTo>
                  <a:pt x="1224286" y="2014511"/>
                  <a:pt x="2106054" y="1198443"/>
                  <a:pt x="2309087" y="141037"/>
                </a:cubicBezTo>
                <a:close/>
              </a:path>
            </a:pathLst>
          </a:custGeom>
          <a:solidFill>
            <a:schemeClr val="accent2">
              <a:lumMod val="60000"/>
              <a:lumOff val="40000"/>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16" name="Title 1">
            <a:extLst>
              <a:ext uri="{FF2B5EF4-FFF2-40B4-BE49-F238E27FC236}">
                <a16:creationId xmlns:a16="http://schemas.microsoft.com/office/drawing/2014/main" id="{4510ECF1-6DD2-4E35-8398-66D76389712F}"/>
              </a:ext>
            </a:extLst>
          </p:cNvPr>
          <p:cNvSpPr>
            <a:spLocks noGrp="1"/>
          </p:cNvSpPr>
          <p:nvPr>
            <p:ph type="title"/>
          </p:nvPr>
        </p:nvSpPr>
        <p:spPr>
          <a:xfrm>
            <a:off x="1" y="10159"/>
            <a:ext cx="12191999" cy="2128731"/>
          </a:xfrm>
          <a:custGeom>
            <a:avLst/>
            <a:gdLst>
              <a:gd name="connsiteX0" fmla="*/ 0 w 12191999"/>
              <a:gd name="connsiteY0" fmla="*/ 0 h 2123863"/>
              <a:gd name="connsiteX1" fmla="*/ 12191999 w 12191999"/>
              <a:gd name="connsiteY1" fmla="*/ 0 h 2123863"/>
              <a:gd name="connsiteX2" fmla="*/ 12191999 w 12191999"/>
              <a:gd name="connsiteY2" fmla="*/ 0 h 2123863"/>
              <a:gd name="connsiteX3" fmla="*/ 12191999 w 12191999"/>
              <a:gd name="connsiteY3" fmla="*/ 1061932 h 2123863"/>
              <a:gd name="connsiteX4" fmla="*/ 11130067 w 12191999"/>
              <a:gd name="connsiteY4" fmla="*/ 2123864 h 2123863"/>
              <a:gd name="connsiteX5" fmla="*/ 1061932 w 12191999"/>
              <a:gd name="connsiteY5" fmla="*/ 2123863 h 2123863"/>
              <a:gd name="connsiteX6" fmla="*/ 0 w 12191999"/>
              <a:gd name="connsiteY6" fmla="*/ 1061931 h 2123863"/>
              <a:gd name="connsiteX7" fmla="*/ 0 w 12191999"/>
              <a:gd name="connsiteY7" fmla="*/ 0 h 2123863"/>
              <a:gd name="connsiteX8" fmla="*/ 0 w 12191999"/>
              <a:gd name="connsiteY8" fmla="*/ 0 h 2123863"/>
              <a:gd name="connsiteX0" fmla="*/ 0 w 12191999"/>
              <a:gd name="connsiteY0" fmla="*/ 0 h 2123864"/>
              <a:gd name="connsiteX1" fmla="*/ 12191999 w 12191999"/>
              <a:gd name="connsiteY1" fmla="*/ 0 h 2123864"/>
              <a:gd name="connsiteX2" fmla="*/ 12191999 w 12191999"/>
              <a:gd name="connsiteY2" fmla="*/ 0 h 2123864"/>
              <a:gd name="connsiteX3" fmla="*/ 11130067 w 12191999"/>
              <a:gd name="connsiteY3" fmla="*/ 2123864 h 2123864"/>
              <a:gd name="connsiteX4" fmla="*/ 1061932 w 12191999"/>
              <a:gd name="connsiteY4" fmla="*/ 2123863 h 2123864"/>
              <a:gd name="connsiteX5" fmla="*/ 0 w 12191999"/>
              <a:gd name="connsiteY5" fmla="*/ 1061931 h 2123864"/>
              <a:gd name="connsiteX6" fmla="*/ 0 w 12191999"/>
              <a:gd name="connsiteY6" fmla="*/ 0 h 2123864"/>
              <a:gd name="connsiteX7" fmla="*/ 0 w 12191999"/>
              <a:gd name="connsiteY7" fmla="*/ 0 h 2123864"/>
              <a:gd name="connsiteX0" fmla="*/ 0 w 12191999"/>
              <a:gd name="connsiteY0" fmla="*/ 0 h 2123863"/>
              <a:gd name="connsiteX1" fmla="*/ 12191999 w 12191999"/>
              <a:gd name="connsiteY1" fmla="*/ 0 h 2123863"/>
              <a:gd name="connsiteX2" fmla="*/ 12191999 w 12191999"/>
              <a:gd name="connsiteY2" fmla="*/ 0 h 2123863"/>
              <a:gd name="connsiteX3" fmla="*/ 10261387 w 12191999"/>
              <a:gd name="connsiteY3" fmla="*/ 2108624 h 2123863"/>
              <a:gd name="connsiteX4" fmla="*/ 1061932 w 12191999"/>
              <a:gd name="connsiteY4" fmla="*/ 2123863 h 2123863"/>
              <a:gd name="connsiteX5" fmla="*/ 0 w 12191999"/>
              <a:gd name="connsiteY5" fmla="*/ 1061931 h 2123863"/>
              <a:gd name="connsiteX6" fmla="*/ 0 w 12191999"/>
              <a:gd name="connsiteY6" fmla="*/ 0 h 2123863"/>
              <a:gd name="connsiteX7" fmla="*/ 0 w 12191999"/>
              <a:gd name="connsiteY7" fmla="*/ 0 h 2123863"/>
              <a:gd name="connsiteX0" fmla="*/ 0 w 12191999"/>
              <a:gd name="connsiteY0" fmla="*/ 0 h 2123863"/>
              <a:gd name="connsiteX1" fmla="*/ 12191999 w 12191999"/>
              <a:gd name="connsiteY1" fmla="*/ 0 h 2123863"/>
              <a:gd name="connsiteX2" fmla="*/ 12191999 w 12191999"/>
              <a:gd name="connsiteY2" fmla="*/ 0 h 2123863"/>
              <a:gd name="connsiteX3" fmla="*/ 9758467 w 12191999"/>
              <a:gd name="connsiteY3" fmla="*/ 2108624 h 2123863"/>
              <a:gd name="connsiteX4" fmla="*/ 1061932 w 12191999"/>
              <a:gd name="connsiteY4" fmla="*/ 2123863 h 2123863"/>
              <a:gd name="connsiteX5" fmla="*/ 0 w 12191999"/>
              <a:gd name="connsiteY5" fmla="*/ 1061931 h 2123863"/>
              <a:gd name="connsiteX6" fmla="*/ 0 w 12191999"/>
              <a:gd name="connsiteY6" fmla="*/ 0 h 2123863"/>
              <a:gd name="connsiteX7" fmla="*/ 0 w 12191999"/>
              <a:gd name="connsiteY7" fmla="*/ 0 h 2123863"/>
              <a:gd name="connsiteX0" fmla="*/ 0 w 12191999"/>
              <a:gd name="connsiteY0" fmla="*/ 0 h 2123864"/>
              <a:gd name="connsiteX1" fmla="*/ 12191999 w 12191999"/>
              <a:gd name="connsiteY1" fmla="*/ 0 h 2123864"/>
              <a:gd name="connsiteX2" fmla="*/ 12191999 w 12191999"/>
              <a:gd name="connsiteY2" fmla="*/ 0 h 2123864"/>
              <a:gd name="connsiteX3" fmla="*/ 9636547 w 12191999"/>
              <a:gd name="connsiteY3" fmla="*/ 2123864 h 2123864"/>
              <a:gd name="connsiteX4" fmla="*/ 1061932 w 12191999"/>
              <a:gd name="connsiteY4" fmla="*/ 2123863 h 2123864"/>
              <a:gd name="connsiteX5" fmla="*/ 0 w 12191999"/>
              <a:gd name="connsiteY5" fmla="*/ 1061931 h 2123864"/>
              <a:gd name="connsiteX6" fmla="*/ 0 w 12191999"/>
              <a:gd name="connsiteY6" fmla="*/ 0 h 2123864"/>
              <a:gd name="connsiteX7" fmla="*/ 0 w 12191999"/>
              <a:gd name="connsiteY7" fmla="*/ 0 h 2123864"/>
              <a:gd name="connsiteX0" fmla="*/ 0 w 12191999"/>
              <a:gd name="connsiteY0" fmla="*/ 0 h 2123864"/>
              <a:gd name="connsiteX1" fmla="*/ 12191999 w 12191999"/>
              <a:gd name="connsiteY1" fmla="*/ 0 h 2123864"/>
              <a:gd name="connsiteX2" fmla="*/ 12191999 w 12191999"/>
              <a:gd name="connsiteY2" fmla="*/ 0 h 2123864"/>
              <a:gd name="connsiteX3" fmla="*/ 9636547 w 12191999"/>
              <a:gd name="connsiteY3" fmla="*/ 2123864 h 2123864"/>
              <a:gd name="connsiteX4" fmla="*/ 1061932 w 12191999"/>
              <a:gd name="connsiteY4" fmla="*/ 2123863 h 2123864"/>
              <a:gd name="connsiteX5" fmla="*/ 0 w 12191999"/>
              <a:gd name="connsiteY5" fmla="*/ 1061931 h 2123864"/>
              <a:gd name="connsiteX6" fmla="*/ 0 w 12191999"/>
              <a:gd name="connsiteY6" fmla="*/ 0 h 2123864"/>
              <a:gd name="connsiteX7" fmla="*/ 0 w 12191999"/>
              <a:gd name="connsiteY7" fmla="*/ 0 h 2123864"/>
              <a:gd name="connsiteX0" fmla="*/ 0 w 12191999"/>
              <a:gd name="connsiteY0" fmla="*/ 0 h 2123864"/>
              <a:gd name="connsiteX1" fmla="*/ 12191999 w 12191999"/>
              <a:gd name="connsiteY1" fmla="*/ 0 h 2123864"/>
              <a:gd name="connsiteX2" fmla="*/ 11612879 w 12191999"/>
              <a:gd name="connsiteY2" fmla="*/ 381000 h 2123864"/>
              <a:gd name="connsiteX3" fmla="*/ 9636547 w 12191999"/>
              <a:gd name="connsiteY3" fmla="*/ 2123864 h 2123864"/>
              <a:gd name="connsiteX4" fmla="*/ 1061932 w 12191999"/>
              <a:gd name="connsiteY4" fmla="*/ 2123863 h 2123864"/>
              <a:gd name="connsiteX5" fmla="*/ 0 w 12191999"/>
              <a:gd name="connsiteY5" fmla="*/ 1061931 h 2123864"/>
              <a:gd name="connsiteX6" fmla="*/ 0 w 12191999"/>
              <a:gd name="connsiteY6" fmla="*/ 0 h 2123864"/>
              <a:gd name="connsiteX7" fmla="*/ 0 w 12191999"/>
              <a:gd name="connsiteY7" fmla="*/ 0 h 2123864"/>
              <a:gd name="connsiteX0" fmla="*/ 0 w 12191999"/>
              <a:gd name="connsiteY0" fmla="*/ 0 h 2123864"/>
              <a:gd name="connsiteX1" fmla="*/ 12191999 w 12191999"/>
              <a:gd name="connsiteY1" fmla="*/ 0 h 2123864"/>
              <a:gd name="connsiteX2" fmla="*/ 11612879 w 12191999"/>
              <a:gd name="connsiteY2" fmla="*/ 381000 h 2123864"/>
              <a:gd name="connsiteX3" fmla="*/ 9636547 w 12191999"/>
              <a:gd name="connsiteY3" fmla="*/ 2123864 h 2123864"/>
              <a:gd name="connsiteX4" fmla="*/ 1061932 w 12191999"/>
              <a:gd name="connsiteY4" fmla="*/ 2123863 h 2123864"/>
              <a:gd name="connsiteX5" fmla="*/ 0 w 12191999"/>
              <a:gd name="connsiteY5" fmla="*/ 1061931 h 2123864"/>
              <a:gd name="connsiteX6" fmla="*/ 0 w 12191999"/>
              <a:gd name="connsiteY6" fmla="*/ 0 h 2123864"/>
              <a:gd name="connsiteX7" fmla="*/ 0 w 12191999"/>
              <a:gd name="connsiteY7" fmla="*/ 0 h 2123864"/>
              <a:gd name="connsiteX0" fmla="*/ 0 w 12732723"/>
              <a:gd name="connsiteY0" fmla="*/ 0 h 2123864"/>
              <a:gd name="connsiteX1" fmla="*/ 12191999 w 12732723"/>
              <a:gd name="connsiteY1" fmla="*/ 0 h 2123864"/>
              <a:gd name="connsiteX2" fmla="*/ 9636547 w 12732723"/>
              <a:gd name="connsiteY2" fmla="*/ 2123864 h 2123864"/>
              <a:gd name="connsiteX3" fmla="*/ 1061932 w 12732723"/>
              <a:gd name="connsiteY3" fmla="*/ 2123863 h 2123864"/>
              <a:gd name="connsiteX4" fmla="*/ 0 w 12732723"/>
              <a:gd name="connsiteY4" fmla="*/ 1061931 h 2123864"/>
              <a:gd name="connsiteX5" fmla="*/ 0 w 12732723"/>
              <a:gd name="connsiteY5" fmla="*/ 0 h 2123864"/>
              <a:gd name="connsiteX6" fmla="*/ 0 w 12732723"/>
              <a:gd name="connsiteY6" fmla="*/ 0 h 2123864"/>
              <a:gd name="connsiteX0" fmla="*/ 0 w 12191999"/>
              <a:gd name="connsiteY0" fmla="*/ 0 h 2123864"/>
              <a:gd name="connsiteX1" fmla="*/ 12191999 w 12191999"/>
              <a:gd name="connsiteY1" fmla="*/ 0 h 2123864"/>
              <a:gd name="connsiteX2" fmla="*/ 9636547 w 12191999"/>
              <a:gd name="connsiteY2" fmla="*/ 2123864 h 2123864"/>
              <a:gd name="connsiteX3" fmla="*/ 1061932 w 12191999"/>
              <a:gd name="connsiteY3" fmla="*/ 2123863 h 2123864"/>
              <a:gd name="connsiteX4" fmla="*/ 0 w 12191999"/>
              <a:gd name="connsiteY4" fmla="*/ 1061931 h 2123864"/>
              <a:gd name="connsiteX5" fmla="*/ 0 w 12191999"/>
              <a:gd name="connsiteY5" fmla="*/ 0 h 2123864"/>
              <a:gd name="connsiteX6" fmla="*/ 0 w 12191999"/>
              <a:gd name="connsiteY6" fmla="*/ 0 h 2123864"/>
              <a:gd name="connsiteX0" fmla="*/ 0 w 12191999"/>
              <a:gd name="connsiteY0" fmla="*/ 0 h 2123864"/>
              <a:gd name="connsiteX1" fmla="*/ 12191999 w 12191999"/>
              <a:gd name="connsiteY1" fmla="*/ 0 h 2123864"/>
              <a:gd name="connsiteX2" fmla="*/ 9636547 w 12191999"/>
              <a:gd name="connsiteY2" fmla="*/ 2123864 h 2123864"/>
              <a:gd name="connsiteX3" fmla="*/ 1061932 w 12191999"/>
              <a:gd name="connsiteY3" fmla="*/ 2123863 h 2123864"/>
              <a:gd name="connsiteX4" fmla="*/ 0 w 12191999"/>
              <a:gd name="connsiteY4" fmla="*/ 1061931 h 2123864"/>
              <a:gd name="connsiteX5" fmla="*/ 0 w 12191999"/>
              <a:gd name="connsiteY5" fmla="*/ 0 h 2123864"/>
              <a:gd name="connsiteX6" fmla="*/ 0 w 12191999"/>
              <a:gd name="connsiteY6" fmla="*/ 0 h 2123864"/>
              <a:gd name="connsiteX0" fmla="*/ 0 w 12191999"/>
              <a:gd name="connsiteY0" fmla="*/ 0 h 2123864"/>
              <a:gd name="connsiteX1" fmla="*/ 12191999 w 12191999"/>
              <a:gd name="connsiteY1" fmla="*/ 0 h 2123864"/>
              <a:gd name="connsiteX2" fmla="*/ 9636547 w 12191999"/>
              <a:gd name="connsiteY2" fmla="*/ 2123864 h 2123864"/>
              <a:gd name="connsiteX3" fmla="*/ 1061932 w 12191999"/>
              <a:gd name="connsiteY3" fmla="*/ 2123863 h 2123864"/>
              <a:gd name="connsiteX4" fmla="*/ 0 w 12191999"/>
              <a:gd name="connsiteY4" fmla="*/ 1061931 h 2123864"/>
              <a:gd name="connsiteX5" fmla="*/ 0 w 12191999"/>
              <a:gd name="connsiteY5" fmla="*/ 0 h 2123864"/>
              <a:gd name="connsiteX6" fmla="*/ 0 w 12191999"/>
              <a:gd name="connsiteY6" fmla="*/ 0 h 2123864"/>
              <a:gd name="connsiteX0" fmla="*/ 0 w 12191999"/>
              <a:gd name="connsiteY0" fmla="*/ 0 h 2126534"/>
              <a:gd name="connsiteX1" fmla="*/ 12191999 w 12191999"/>
              <a:gd name="connsiteY1" fmla="*/ 0 h 2126534"/>
              <a:gd name="connsiteX2" fmla="*/ 9636547 w 12191999"/>
              <a:gd name="connsiteY2" fmla="*/ 2123864 h 2126534"/>
              <a:gd name="connsiteX3" fmla="*/ 1061932 w 12191999"/>
              <a:gd name="connsiteY3" fmla="*/ 2123863 h 2126534"/>
              <a:gd name="connsiteX4" fmla="*/ 0 w 12191999"/>
              <a:gd name="connsiteY4" fmla="*/ 1061931 h 2126534"/>
              <a:gd name="connsiteX5" fmla="*/ 0 w 12191999"/>
              <a:gd name="connsiteY5" fmla="*/ 0 h 2126534"/>
              <a:gd name="connsiteX6" fmla="*/ 0 w 12191999"/>
              <a:gd name="connsiteY6" fmla="*/ 0 h 2126534"/>
              <a:gd name="connsiteX0" fmla="*/ 0 w 12191999"/>
              <a:gd name="connsiteY0" fmla="*/ 0 h 2388136"/>
              <a:gd name="connsiteX1" fmla="*/ 12191999 w 12191999"/>
              <a:gd name="connsiteY1" fmla="*/ 0 h 2388136"/>
              <a:gd name="connsiteX2" fmla="*/ 9636547 w 12191999"/>
              <a:gd name="connsiteY2" fmla="*/ 2123864 h 2388136"/>
              <a:gd name="connsiteX3" fmla="*/ 1061932 w 12191999"/>
              <a:gd name="connsiteY3" fmla="*/ 2123863 h 2388136"/>
              <a:gd name="connsiteX4" fmla="*/ 0 w 12191999"/>
              <a:gd name="connsiteY4" fmla="*/ 2128731 h 2388136"/>
              <a:gd name="connsiteX5" fmla="*/ 0 w 12191999"/>
              <a:gd name="connsiteY5" fmla="*/ 0 h 2388136"/>
              <a:gd name="connsiteX6" fmla="*/ 0 w 12191999"/>
              <a:gd name="connsiteY6" fmla="*/ 0 h 2388136"/>
              <a:gd name="connsiteX0" fmla="*/ 0 w 12191999"/>
              <a:gd name="connsiteY0" fmla="*/ 0 h 2128731"/>
              <a:gd name="connsiteX1" fmla="*/ 12191999 w 12191999"/>
              <a:gd name="connsiteY1" fmla="*/ 0 h 2128731"/>
              <a:gd name="connsiteX2" fmla="*/ 9636547 w 12191999"/>
              <a:gd name="connsiteY2" fmla="*/ 2123864 h 2128731"/>
              <a:gd name="connsiteX3" fmla="*/ 0 w 12191999"/>
              <a:gd name="connsiteY3" fmla="*/ 2128731 h 2128731"/>
              <a:gd name="connsiteX4" fmla="*/ 0 w 12191999"/>
              <a:gd name="connsiteY4" fmla="*/ 0 h 2128731"/>
              <a:gd name="connsiteX5" fmla="*/ 0 w 12191999"/>
              <a:gd name="connsiteY5" fmla="*/ 0 h 2128731"/>
              <a:gd name="connsiteX0" fmla="*/ 0 w 12191999"/>
              <a:gd name="connsiteY0" fmla="*/ 0 h 2128731"/>
              <a:gd name="connsiteX1" fmla="*/ 12191999 w 12191999"/>
              <a:gd name="connsiteY1" fmla="*/ 0 h 2128731"/>
              <a:gd name="connsiteX2" fmla="*/ 9636547 w 12191999"/>
              <a:gd name="connsiteY2" fmla="*/ 2123864 h 2128731"/>
              <a:gd name="connsiteX3" fmla="*/ 0 w 12191999"/>
              <a:gd name="connsiteY3" fmla="*/ 2128731 h 2128731"/>
              <a:gd name="connsiteX4" fmla="*/ 0 w 12191999"/>
              <a:gd name="connsiteY4" fmla="*/ 0 h 2128731"/>
              <a:gd name="connsiteX5" fmla="*/ 0 w 12191999"/>
              <a:gd name="connsiteY5" fmla="*/ 0 h 2128731"/>
              <a:gd name="connsiteX0" fmla="*/ 0 w 12191999"/>
              <a:gd name="connsiteY0" fmla="*/ 0 h 2128731"/>
              <a:gd name="connsiteX1" fmla="*/ 12191999 w 12191999"/>
              <a:gd name="connsiteY1" fmla="*/ 0 h 2128731"/>
              <a:gd name="connsiteX2" fmla="*/ 9636547 w 12191999"/>
              <a:gd name="connsiteY2" fmla="*/ 2123864 h 2128731"/>
              <a:gd name="connsiteX3" fmla="*/ 0 w 12191999"/>
              <a:gd name="connsiteY3" fmla="*/ 2128731 h 2128731"/>
              <a:gd name="connsiteX4" fmla="*/ 0 w 12191999"/>
              <a:gd name="connsiteY4" fmla="*/ 0 h 2128731"/>
              <a:gd name="connsiteX5" fmla="*/ 0 w 12191999"/>
              <a:gd name="connsiteY5" fmla="*/ 0 h 2128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2128731">
                <a:moveTo>
                  <a:pt x="0" y="0"/>
                </a:moveTo>
                <a:lnTo>
                  <a:pt x="12191999" y="0"/>
                </a:lnTo>
                <a:cubicBezTo>
                  <a:pt x="12045490" y="887377"/>
                  <a:pt x="11262958" y="2196607"/>
                  <a:pt x="9636547" y="2123864"/>
                </a:cubicBezTo>
                <a:lnTo>
                  <a:pt x="0" y="2128731"/>
                </a:lnTo>
                <a:lnTo>
                  <a:pt x="0" y="0"/>
                </a:lnTo>
                <a:lnTo>
                  <a:pt x="0" y="0"/>
                </a:lnTo>
                <a:close/>
              </a:path>
            </a:pathLst>
          </a:custGeom>
          <a:solidFill>
            <a:schemeClr val="accent2">
              <a:alpha val="80000"/>
            </a:schemeClr>
          </a:solidFill>
        </p:spPr>
        <p:txBody>
          <a:bodyPr rtlCol="0"/>
          <a:lstStyle>
            <a:lvl1pPr marL="914400">
              <a:lnSpc>
                <a:spcPct val="100000"/>
              </a:lnSpc>
              <a:defRPr>
                <a:solidFill>
                  <a:schemeClr val="bg2"/>
                </a:solidFill>
              </a:defRPr>
            </a:lvl1pPr>
          </a:lstStyle>
          <a:p>
            <a:pPr rtl="0"/>
            <a:r>
              <a:rPr lang="en-US">
                <a:solidFill>
                  <a:srgbClr val="FFFFFF"/>
                </a:solidFill>
              </a:rPr>
              <a:t>Click to edit Master title style</a:t>
            </a:r>
            <a:endParaRPr lang="en-GB" dirty="0">
              <a:solidFill>
                <a:srgbClr val="FFFFFF"/>
              </a:solidFill>
            </a:endParaRPr>
          </a:p>
        </p:txBody>
      </p:sp>
      <p:sp>
        <p:nvSpPr>
          <p:cNvPr id="25" name="Picture Placeholder 36">
            <a:extLst>
              <a:ext uri="{FF2B5EF4-FFF2-40B4-BE49-F238E27FC236}">
                <a16:creationId xmlns:a16="http://schemas.microsoft.com/office/drawing/2014/main" id="{22F784D1-8CE5-4710-ADC3-2F70D5766F77}"/>
              </a:ext>
            </a:extLst>
          </p:cNvPr>
          <p:cNvSpPr>
            <a:spLocks noGrp="1"/>
          </p:cNvSpPr>
          <p:nvPr>
            <p:ph type="pic" sz="quarter" idx="21"/>
          </p:nvPr>
        </p:nvSpPr>
        <p:spPr>
          <a:xfrm>
            <a:off x="863600" y="2185416"/>
            <a:ext cx="2286000" cy="1746504"/>
          </a:xfrm>
          <a:solidFill>
            <a:schemeClr val="accent6"/>
          </a:solidFill>
        </p:spPr>
        <p:txBody>
          <a:bodyPr rtlCol="0"/>
          <a:lstStyle/>
          <a:p>
            <a:pPr rtl="0"/>
            <a:r>
              <a:rPr lang="en-US"/>
              <a:t>Click icon to add picture</a:t>
            </a:r>
            <a:endParaRPr lang="en-GB" dirty="0"/>
          </a:p>
        </p:txBody>
      </p:sp>
      <p:sp>
        <p:nvSpPr>
          <p:cNvPr id="24" name="Text Placeholder 30">
            <a:extLst>
              <a:ext uri="{FF2B5EF4-FFF2-40B4-BE49-F238E27FC236}">
                <a16:creationId xmlns:a16="http://schemas.microsoft.com/office/drawing/2014/main" id="{1F2D6BF5-159D-4F01-BDEB-0FBD75D3F498}"/>
              </a:ext>
            </a:extLst>
          </p:cNvPr>
          <p:cNvSpPr>
            <a:spLocks noGrp="1"/>
          </p:cNvSpPr>
          <p:nvPr>
            <p:ph type="body" sz="quarter" idx="20" hasCustomPrompt="1"/>
          </p:nvPr>
        </p:nvSpPr>
        <p:spPr>
          <a:xfrm>
            <a:off x="871298" y="3970230"/>
            <a:ext cx="2286000" cy="877824"/>
          </a:xfrm>
        </p:spPr>
        <p:txBody>
          <a:bodyPr rtlCol="0" anchor="b" anchorCtr="0"/>
          <a:lstStyle>
            <a:lvl1pPr>
              <a:buNone/>
              <a:defRPr sz="2000" b="1">
                <a:solidFill>
                  <a:schemeClr val="bg2"/>
                </a:solidFill>
              </a:defRPr>
            </a:lvl1pPr>
          </a:lstStyle>
          <a:p>
            <a:pPr lvl="0" rtl="0"/>
            <a:r>
              <a:rPr lang="en-GB"/>
              <a:t>Name</a:t>
            </a:r>
          </a:p>
        </p:txBody>
      </p:sp>
      <p:sp>
        <p:nvSpPr>
          <p:cNvPr id="17" name="Text Placeholder 2">
            <a:extLst>
              <a:ext uri="{FF2B5EF4-FFF2-40B4-BE49-F238E27FC236}">
                <a16:creationId xmlns:a16="http://schemas.microsoft.com/office/drawing/2014/main" id="{518C033F-CC28-477A-8A72-AD0398D3680F}"/>
              </a:ext>
            </a:extLst>
          </p:cNvPr>
          <p:cNvSpPr>
            <a:spLocks noGrp="1"/>
          </p:cNvSpPr>
          <p:nvPr>
            <p:ph type="body" idx="13" hasCustomPrompt="1"/>
          </p:nvPr>
        </p:nvSpPr>
        <p:spPr>
          <a:xfrm>
            <a:off x="864181" y="4948171"/>
            <a:ext cx="2286000" cy="741904"/>
          </a:xfrm>
        </p:spPr>
        <p:txBody>
          <a:bodyPr rtlCol="0">
            <a:noAutofit/>
          </a:bodyPr>
          <a:lstStyle>
            <a:lvl1pPr marL="0" indent="0">
              <a:buNone/>
              <a:defRPr sz="1800">
                <a:solidFill>
                  <a:schemeClr val="bg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26" name="Picture Placeholder 36">
            <a:extLst>
              <a:ext uri="{FF2B5EF4-FFF2-40B4-BE49-F238E27FC236}">
                <a16:creationId xmlns:a16="http://schemas.microsoft.com/office/drawing/2014/main" id="{599604B7-B0E5-4112-9123-341EB9C62675}"/>
              </a:ext>
            </a:extLst>
          </p:cNvPr>
          <p:cNvSpPr>
            <a:spLocks noGrp="1"/>
          </p:cNvSpPr>
          <p:nvPr>
            <p:ph type="pic" sz="quarter" idx="22"/>
          </p:nvPr>
        </p:nvSpPr>
        <p:spPr>
          <a:xfrm>
            <a:off x="3593592" y="2185416"/>
            <a:ext cx="2286000" cy="1746504"/>
          </a:xfrm>
          <a:solidFill>
            <a:schemeClr val="accent6"/>
          </a:solidFill>
        </p:spPr>
        <p:txBody>
          <a:bodyPr rtlCol="0"/>
          <a:lstStyle/>
          <a:p>
            <a:pPr rtl="0"/>
            <a:r>
              <a:rPr lang="en-US"/>
              <a:t>Click icon to add picture</a:t>
            </a:r>
            <a:endParaRPr lang="en-GB" dirty="0"/>
          </a:p>
        </p:txBody>
      </p:sp>
      <p:sp>
        <p:nvSpPr>
          <p:cNvPr id="21" name="Text Placeholder 30">
            <a:extLst>
              <a:ext uri="{FF2B5EF4-FFF2-40B4-BE49-F238E27FC236}">
                <a16:creationId xmlns:a16="http://schemas.microsoft.com/office/drawing/2014/main" id="{B4836FAA-F9D8-465B-8985-A5A10F5F2E29}"/>
              </a:ext>
            </a:extLst>
          </p:cNvPr>
          <p:cNvSpPr>
            <a:spLocks noGrp="1"/>
          </p:cNvSpPr>
          <p:nvPr>
            <p:ph type="body" sz="quarter" idx="17" hasCustomPrompt="1"/>
          </p:nvPr>
        </p:nvSpPr>
        <p:spPr>
          <a:xfrm>
            <a:off x="3593592" y="3971853"/>
            <a:ext cx="2286000" cy="877824"/>
          </a:xfrm>
        </p:spPr>
        <p:txBody>
          <a:bodyPr rtlCol="0" anchor="b" anchorCtr="0"/>
          <a:lstStyle>
            <a:lvl1pPr>
              <a:buNone/>
              <a:defRPr sz="2000" b="1">
                <a:solidFill>
                  <a:schemeClr val="bg2"/>
                </a:solidFill>
              </a:defRPr>
            </a:lvl1pPr>
          </a:lstStyle>
          <a:p>
            <a:pPr lvl="0" rtl="0"/>
            <a:r>
              <a:rPr lang="en-GB"/>
              <a:t>Name</a:t>
            </a:r>
          </a:p>
        </p:txBody>
      </p:sp>
      <p:sp>
        <p:nvSpPr>
          <p:cNvPr id="18" name="Text Placeholder 2">
            <a:extLst>
              <a:ext uri="{FF2B5EF4-FFF2-40B4-BE49-F238E27FC236}">
                <a16:creationId xmlns:a16="http://schemas.microsoft.com/office/drawing/2014/main" id="{83A2A0BF-0F76-4FDC-97BF-55EBAD5FFFE7}"/>
              </a:ext>
            </a:extLst>
          </p:cNvPr>
          <p:cNvSpPr>
            <a:spLocks noGrp="1"/>
          </p:cNvSpPr>
          <p:nvPr>
            <p:ph type="body" idx="14" hasCustomPrompt="1"/>
          </p:nvPr>
        </p:nvSpPr>
        <p:spPr>
          <a:xfrm>
            <a:off x="3593592" y="4948171"/>
            <a:ext cx="2286000" cy="741904"/>
          </a:xfrm>
        </p:spPr>
        <p:txBody>
          <a:bodyPr rtlCol="0">
            <a:noAutofit/>
          </a:bodyPr>
          <a:lstStyle>
            <a:lvl1pPr marL="0" indent="0">
              <a:buNone/>
              <a:defRPr sz="1800">
                <a:solidFill>
                  <a:schemeClr val="bg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27" name="Picture Placeholder 36">
            <a:extLst>
              <a:ext uri="{FF2B5EF4-FFF2-40B4-BE49-F238E27FC236}">
                <a16:creationId xmlns:a16="http://schemas.microsoft.com/office/drawing/2014/main" id="{811A58E2-70B8-4F18-AF4A-136F58682C43}"/>
              </a:ext>
            </a:extLst>
          </p:cNvPr>
          <p:cNvSpPr>
            <a:spLocks noGrp="1"/>
          </p:cNvSpPr>
          <p:nvPr>
            <p:ph type="pic" sz="quarter" idx="23"/>
          </p:nvPr>
        </p:nvSpPr>
        <p:spPr>
          <a:xfrm>
            <a:off x="6309360" y="2185416"/>
            <a:ext cx="2286000" cy="1746504"/>
          </a:xfrm>
          <a:solidFill>
            <a:schemeClr val="accent6"/>
          </a:solidFill>
        </p:spPr>
        <p:txBody>
          <a:bodyPr rtlCol="0"/>
          <a:lstStyle/>
          <a:p>
            <a:pPr rtl="0"/>
            <a:r>
              <a:rPr lang="en-US"/>
              <a:t>Click icon to add picture</a:t>
            </a:r>
            <a:endParaRPr lang="en-GB" dirty="0"/>
          </a:p>
        </p:txBody>
      </p:sp>
      <p:sp>
        <p:nvSpPr>
          <p:cNvPr id="22" name="Text Placeholder 30">
            <a:extLst>
              <a:ext uri="{FF2B5EF4-FFF2-40B4-BE49-F238E27FC236}">
                <a16:creationId xmlns:a16="http://schemas.microsoft.com/office/drawing/2014/main" id="{51A90A66-376F-4665-B6E9-475C686D7971}"/>
              </a:ext>
            </a:extLst>
          </p:cNvPr>
          <p:cNvSpPr>
            <a:spLocks noGrp="1"/>
          </p:cNvSpPr>
          <p:nvPr>
            <p:ph type="body" sz="quarter" idx="18" hasCustomPrompt="1"/>
          </p:nvPr>
        </p:nvSpPr>
        <p:spPr>
          <a:xfrm>
            <a:off x="6309360" y="3971853"/>
            <a:ext cx="2286000" cy="877824"/>
          </a:xfrm>
        </p:spPr>
        <p:txBody>
          <a:bodyPr rtlCol="0" anchor="b" anchorCtr="0"/>
          <a:lstStyle>
            <a:lvl1pPr>
              <a:buNone/>
              <a:defRPr sz="2000" b="1">
                <a:solidFill>
                  <a:schemeClr val="bg2"/>
                </a:solidFill>
              </a:defRPr>
            </a:lvl1pPr>
          </a:lstStyle>
          <a:p>
            <a:pPr lvl="0" rtl="0"/>
            <a:r>
              <a:rPr lang="en-GB"/>
              <a:t>Name</a:t>
            </a:r>
          </a:p>
        </p:txBody>
      </p:sp>
      <p:sp>
        <p:nvSpPr>
          <p:cNvPr id="19" name="Text Placeholder 2">
            <a:extLst>
              <a:ext uri="{FF2B5EF4-FFF2-40B4-BE49-F238E27FC236}">
                <a16:creationId xmlns:a16="http://schemas.microsoft.com/office/drawing/2014/main" id="{7FD8E69F-7035-465B-98F7-47AAF27D3AD7}"/>
              </a:ext>
            </a:extLst>
          </p:cNvPr>
          <p:cNvSpPr>
            <a:spLocks noGrp="1"/>
          </p:cNvSpPr>
          <p:nvPr>
            <p:ph type="body" idx="15" hasCustomPrompt="1"/>
          </p:nvPr>
        </p:nvSpPr>
        <p:spPr>
          <a:xfrm>
            <a:off x="6309360" y="4949098"/>
            <a:ext cx="2286000" cy="741904"/>
          </a:xfrm>
        </p:spPr>
        <p:txBody>
          <a:bodyPr rtlCol="0">
            <a:noAutofit/>
          </a:bodyPr>
          <a:lstStyle>
            <a:lvl1pPr marL="0" indent="0">
              <a:buNone/>
              <a:defRPr sz="1800">
                <a:solidFill>
                  <a:schemeClr val="bg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28" name="Picture Placeholder 36">
            <a:extLst>
              <a:ext uri="{FF2B5EF4-FFF2-40B4-BE49-F238E27FC236}">
                <a16:creationId xmlns:a16="http://schemas.microsoft.com/office/drawing/2014/main" id="{D390D85C-0A55-413E-9301-4F451686AB8B}"/>
              </a:ext>
            </a:extLst>
          </p:cNvPr>
          <p:cNvSpPr>
            <a:spLocks noGrp="1"/>
          </p:cNvSpPr>
          <p:nvPr>
            <p:ph type="pic" sz="quarter" idx="24"/>
          </p:nvPr>
        </p:nvSpPr>
        <p:spPr>
          <a:xfrm>
            <a:off x="9015984" y="2185416"/>
            <a:ext cx="2286000" cy="1746504"/>
          </a:xfrm>
          <a:solidFill>
            <a:schemeClr val="accent6"/>
          </a:solidFill>
        </p:spPr>
        <p:txBody>
          <a:bodyPr rtlCol="0"/>
          <a:lstStyle/>
          <a:p>
            <a:pPr rtl="0"/>
            <a:r>
              <a:rPr lang="en-US"/>
              <a:t>Click icon to add picture</a:t>
            </a:r>
            <a:endParaRPr lang="en-GB" dirty="0"/>
          </a:p>
        </p:txBody>
      </p:sp>
      <p:sp>
        <p:nvSpPr>
          <p:cNvPr id="23" name="Text Placeholder 30">
            <a:extLst>
              <a:ext uri="{FF2B5EF4-FFF2-40B4-BE49-F238E27FC236}">
                <a16:creationId xmlns:a16="http://schemas.microsoft.com/office/drawing/2014/main" id="{4C70777F-7849-4350-9858-AB46DD43F28E}"/>
              </a:ext>
            </a:extLst>
          </p:cNvPr>
          <p:cNvSpPr>
            <a:spLocks noGrp="1"/>
          </p:cNvSpPr>
          <p:nvPr>
            <p:ph type="body" sz="quarter" idx="19" hasCustomPrompt="1"/>
          </p:nvPr>
        </p:nvSpPr>
        <p:spPr>
          <a:xfrm>
            <a:off x="9015984" y="3976192"/>
            <a:ext cx="2286000" cy="877824"/>
          </a:xfrm>
        </p:spPr>
        <p:txBody>
          <a:bodyPr rtlCol="0" anchor="b" anchorCtr="0"/>
          <a:lstStyle>
            <a:lvl1pPr>
              <a:buNone/>
              <a:defRPr sz="2000" b="1">
                <a:solidFill>
                  <a:schemeClr val="bg2"/>
                </a:solidFill>
              </a:defRPr>
            </a:lvl1pPr>
          </a:lstStyle>
          <a:p>
            <a:pPr lvl="0" rtl="0"/>
            <a:r>
              <a:rPr lang="en-GB"/>
              <a:t>Name</a:t>
            </a:r>
          </a:p>
        </p:txBody>
      </p:sp>
      <p:sp>
        <p:nvSpPr>
          <p:cNvPr id="20" name="Text Placeholder 2">
            <a:extLst>
              <a:ext uri="{FF2B5EF4-FFF2-40B4-BE49-F238E27FC236}">
                <a16:creationId xmlns:a16="http://schemas.microsoft.com/office/drawing/2014/main" id="{08918885-EB29-485A-A99A-D589B7ABAD71}"/>
              </a:ext>
            </a:extLst>
          </p:cNvPr>
          <p:cNvSpPr>
            <a:spLocks noGrp="1"/>
          </p:cNvSpPr>
          <p:nvPr>
            <p:ph type="body" idx="16" hasCustomPrompt="1"/>
          </p:nvPr>
        </p:nvSpPr>
        <p:spPr>
          <a:xfrm>
            <a:off x="9015984" y="4945456"/>
            <a:ext cx="2286000" cy="741904"/>
          </a:xfrm>
        </p:spPr>
        <p:txBody>
          <a:bodyPr rtlCol="0">
            <a:noAutofit/>
          </a:bodyPr>
          <a:lstStyle>
            <a:lvl1pPr marL="0" indent="0">
              <a:buNone/>
              <a:defRPr sz="1800">
                <a:solidFill>
                  <a:schemeClr val="bg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p:txBody>
          <a:bodyPr rtlCol="0"/>
          <a:lstStyle>
            <a:lvl1pPr>
              <a:defRPr>
                <a:solidFill>
                  <a:schemeClr val="bg2"/>
                </a:solidFill>
              </a:defRPr>
            </a:lvl1pPr>
          </a:lstStyle>
          <a:p>
            <a:pPr rtl="0"/>
            <a:r>
              <a:rPr lang="en-GB"/>
              <a:t>Sample Footer Text</a:t>
            </a:r>
          </a:p>
        </p:txBody>
      </p:sp>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1579113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51886-4F39-4E3E-948D-DBC73F267AED}"/>
              </a:ext>
            </a:extLst>
          </p:cNvPr>
          <p:cNvSpPr>
            <a:spLocks noGrp="1"/>
          </p:cNvSpPr>
          <p:nvPr>
            <p:ph type="title"/>
          </p:nvPr>
        </p:nvSpPr>
        <p:spPr>
          <a:xfrm>
            <a:off x="839788" y="448056"/>
            <a:ext cx="10515600" cy="1325563"/>
          </a:xfrm>
        </p:spPr>
        <p:txBody>
          <a:bodyPr rtlCol="0"/>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B2C7B2A-B6BE-46FD-9278-A5246BF7EEB8}"/>
              </a:ext>
            </a:extLst>
          </p:cNvPr>
          <p:cNvSpPr>
            <a:spLocks noGrp="1"/>
          </p:cNvSpPr>
          <p:nvPr>
            <p:ph type="body" idx="1"/>
          </p:nvPr>
        </p:nvSpPr>
        <p:spPr>
          <a:xfrm>
            <a:off x="839788" y="1681163"/>
            <a:ext cx="5157787" cy="823912"/>
          </a:xfrm>
        </p:spPr>
        <p:txBody>
          <a:bodyPr rtlCol="0"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BAE85295-E4B5-4D75-954F-B07A2F4CABF8}"/>
              </a:ext>
            </a:extLst>
          </p:cNvPr>
          <p:cNvSpPr>
            <a:spLocks noGrp="1"/>
          </p:cNvSpPr>
          <p:nvPr>
            <p:ph sz="half" idx="2"/>
          </p:nvPr>
        </p:nvSpPr>
        <p:spPr>
          <a:xfrm>
            <a:off x="839788" y="2635623"/>
            <a:ext cx="5157787" cy="3554039"/>
          </a:xfrm>
        </p:spPr>
        <p:txBody>
          <a:bodyPr rtlCol="0">
            <a:noAutofit/>
          </a:bodyPr>
          <a:lstStyle>
            <a:lvl1pPr marL="283464" indent="-283464">
              <a:defRPr sz="2000"/>
            </a:lvl1pPr>
            <a:lvl2pPr marL="283464" indent="-283464">
              <a:defRPr sz="1800"/>
            </a:lvl2pPr>
            <a:lvl3pPr marL="283464" indent="-283464">
              <a:defRPr sz="1600"/>
            </a:lvl3pPr>
            <a:lvl4pPr marL="283464" indent="-283464">
              <a:defRPr sz="1400"/>
            </a:lvl4pPr>
            <a:lvl5pPr marL="283464" indent="-283464">
              <a:defRPr sz="14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E687ABF0-C78D-4589-8FA5-0D6238B4B084}"/>
              </a:ext>
            </a:extLst>
          </p:cNvPr>
          <p:cNvSpPr>
            <a:spLocks noGrp="1"/>
          </p:cNvSpPr>
          <p:nvPr>
            <p:ph type="body" sz="quarter" idx="3"/>
          </p:nvPr>
        </p:nvSpPr>
        <p:spPr>
          <a:xfrm>
            <a:off x="6172200" y="1681163"/>
            <a:ext cx="5183188" cy="823912"/>
          </a:xfrm>
        </p:spPr>
        <p:txBody>
          <a:bodyPr rtlCol="0"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C6A4064-2E0A-4FC3-837B-14EC0EF3A652}"/>
              </a:ext>
            </a:extLst>
          </p:cNvPr>
          <p:cNvSpPr>
            <a:spLocks noGrp="1"/>
          </p:cNvSpPr>
          <p:nvPr>
            <p:ph sz="quarter" idx="4"/>
          </p:nvPr>
        </p:nvSpPr>
        <p:spPr>
          <a:xfrm>
            <a:off x="6172200" y="2635623"/>
            <a:ext cx="5183188" cy="3554040"/>
          </a:xfrm>
        </p:spPr>
        <p:txBody>
          <a:bodyPr rtlCol="0">
            <a:noAutofit/>
          </a:bodyPr>
          <a:lstStyle>
            <a:lvl1pPr marL="283464" indent="-283464">
              <a:defRPr sz="2000"/>
            </a:lvl1pPr>
            <a:lvl2pPr marL="283464" indent="-283464">
              <a:defRPr sz="1800"/>
            </a:lvl2pPr>
            <a:lvl3pPr marL="283464" indent="-283464">
              <a:defRPr sz="1600"/>
            </a:lvl3pPr>
            <a:lvl4pPr marL="283464" indent="-283464">
              <a:defRPr sz="1400"/>
            </a:lvl4pPr>
            <a:lvl5pPr marL="283464" indent="-283464">
              <a:defRPr sz="14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8" name="Footer Placeholder 7">
            <a:extLst>
              <a:ext uri="{FF2B5EF4-FFF2-40B4-BE49-F238E27FC236}">
                <a16:creationId xmlns:a16="http://schemas.microsoft.com/office/drawing/2014/main" id="{F14EC709-AAD9-475C-AC6A-943A8E872A97}"/>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38E3C169-8D29-4CC4-9581-748178F3C00A}"/>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9" name="Slide Number Placeholder 8">
            <a:extLst>
              <a:ext uri="{FF2B5EF4-FFF2-40B4-BE49-F238E27FC236}">
                <a16:creationId xmlns:a16="http://schemas.microsoft.com/office/drawing/2014/main" id="{020C0E3E-587D-46EB-AAF5-011C137B0309}"/>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16955687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51886-4F39-4E3E-948D-DBC73F267AED}"/>
              </a:ext>
            </a:extLst>
          </p:cNvPr>
          <p:cNvSpPr>
            <a:spLocks noGrp="1"/>
          </p:cNvSpPr>
          <p:nvPr>
            <p:ph type="title"/>
          </p:nvPr>
        </p:nvSpPr>
        <p:spPr>
          <a:xfrm>
            <a:off x="838200" y="448056"/>
            <a:ext cx="10515600" cy="1325563"/>
          </a:xfrm>
        </p:spPr>
        <p:txBody>
          <a:bodyPr rtlCol="0"/>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B2C7B2A-B6BE-46FD-9278-A5246BF7EEB8}"/>
              </a:ext>
            </a:extLst>
          </p:cNvPr>
          <p:cNvSpPr>
            <a:spLocks noGrp="1"/>
          </p:cNvSpPr>
          <p:nvPr>
            <p:ph type="body" idx="1"/>
          </p:nvPr>
        </p:nvSpPr>
        <p:spPr>
          <a:xfrm>
            <a:off x="839788" y="1681163"/>
            <a:ext cx="3200400" cy="823912"/>
          </a:xfrm>
        </p:spPr>
        <p:txBody>
          <a:bodyPr rtlCol="0"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BAE85295-E4B5-4D75-954F-B07A2F4CABF8}"/>
              </a:ext>
            </a:extLst>
          </p:cNvPr>
          <p:cNvSpPr>
            <a:spLocks noGrp="1"/>
          </p:cNvSpPr>
          <p:nvPr>
            <p:ph sz="half" idx="2"/>
          </p:nvPr>
        </p:nvSpPr>
        <p:spPr>
          <a:xfrm>
            <a:off x="839788" y="2635623"/>
            <a:ext cx="3200400" cy="3554039"/>
          </a:xfrm>
        </p:spPr>
        <p:txBody>
          <a:bodyPr rtlCol="0">
            <a:normAutofit/>
          </a:bodyPr>
          <a:lstStyle>
            <a:lvl1pPr marL="283464" indent="-283464">
              <a:defRPr sz="1400"/>
            </a:lvl1pPr>
            <a:lvl2pPr marL="283464" indent="-283464">
              <a:defRPr sz="1400"/>
            </a:lvl2pPr>
            <a:lvl3pPr marL="283464" indent="-283464">
              <a:defRPr sz="1400"/>
            </a:lvl3pPr>
            <a:lvl4pPr marL="283464" indent="-283464">
              <a:defRPr sz="1400"/>
            </a:lvl4pPr>
            <a:lvl5pPr marL="283464" indent="-283464">
              <a:defRPr sz="14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Text Placeholder 4">
            <a:extLst>
              <a:ext uri="{FF2B5EF4-FFF2-40B4-BE49-F238E27FC236}">
                <a16:creationId xmlns:a16="http://schemas.microsoft.com/office/drawing/2014/main" id="{E687ABF0-C78D-4589-8FA5-0D6238B4B084}"/>
              </a:ext>
            </a:extLst>
          </p:cNvPr>
          <p:cNvSpPr>
            <a:spLocks noGrp="1"/>
          </p:cNvSpPr>
          <p:nvPr>
            <p:ph type="body" sz="quarter" idx="3"/>
          </p:nvPr>
        </p:nvSpPr>
        <p:spPr>
          <a:xfrm>
            <a:off x="4496597" y="1679012"/>
            <a:ext cx="3200400" cy="823912"/>
          </a:xfrm>
        </p:spPr>
        <p:txBody>
          <a:bodyPr rtlCol="0"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C6A4064-2E0A-4FC3-837B-14EC0EF3A652}"/>
              </a:ext>
            </a:extLst>
          </p:cNvPr>
          <p:cNvSpPr>
            <a:spLocks noGrp="1"/>
          </p:cNvSpPr>
          <p:nvPr>
            <p:ph sz="quarter" idx="4"/>
          </p:nvPr>
        </p:nvSpPr>
        <p:spPr>
          <a:xfrm>
            <a:off x="4496597" y="2633472"/>
            <a:ext cx="3200400" cy="3554040"/>
          </a:xfrm>
        </p:spPr>
        <p:txBody>
          <a:bodyPr rtlCol="0">
            <a:normAutofit/>
          </a:bodyPr>
          <a:lstStyle>
            <a:lvl1pPr marL="283464" indent="-283464">
              <a:defRPr sz="1400"/>
            </a:lvl1pPr>
            <a:lvl2pPr marL="283464" indent="-283464">
              <a:defRPr sz="1400"/>
            </a:lvl2pPr>
            <a:lvl3pPr marL="283464" indent="-283464">
              <a:defRPr sz="1400"/>
            </a:lvl3pPr>
            <a:lvl4pPr marL="283464" indent="-283464">
              <a:defRPr sz="1400"/>
            </a:lvl4pPr>
            <a:lvl5pPr marL="283464" indent="-283464">
              <a:defRPr sz="14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10" name="Text Placeholder 4">
            <a:extLst>
              <a:ext uri="{FF2B5EF4-FFF2-40B4-BE49-F238E27FC236}">
                <a16:creationId xmlns:a16="http://schemas.microsoft.com/office/drawing/2014/main" id="{255FA165-37DF-4E15-9395-3DD34C0F1CC8}"/>
              </a:ext>
            </a:extLst>
          </p:cNvPr>
          <p:cNvSpPr>
            <a:spLocks noGrp="1"/>
          </p:cNvSpPr>
          <p:nvPr>
            <p:ph type="body" sz="quarter" idx="13"/>
          </p:nvPr>
        </p:nvSpPr>
        <p:spPr>
          <a:xfrm>
            <a:off x="8153406" y="1682496"/>
            <a:ext cx="3200400" cy="823912"/>
          </a:xfrm>
        </p:spPr>
        <p:txBody>
          <a:bodyPr rtlCol="0"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11" name="Content Placeholder 5">
            <a:extLst>
              <a:ext uri="{FF2B5EF4-FFF2-40B4-BE49-F238E27FC236}">
                <a16:creationId xmlns:a16="http://schemas.microsoft.com/office/drawing/2014/main" id="{CAFAE5B4-E9C2-4CEE-AE3C-EAD0E4227781}"/>
              </a:ext>
            </a:extLst>
          </p:cNvPr>
          <p:cNvSpPr>
            <a:spLocks noGrp="1"/>
          </p:cNvSpPr>
          <p:nvPr>
            <p:ph sz="quarter" idx="14"/>
          </p:nvPr>
        </p:nvSpPr>
        <p:spPr>
          <a:xfrm>
            <a:off x="8153406" y="2633472"/>
            <a:ext cx="3200400" cy="3554040"/>
          </a:xfrm>
        </p:spPr>
        <p:txBody>
          <a:bodyPr rtlCol="0">
            <a:normAutofit/>
          </a:bodyPr>
          <a:lstStyle>
            <a:lvl1pPr marL="283464" indent="-283464">
              <a:defRPr sz="1400"/>
            </a:lvl1pPr>
            <a:lvl2pPr marL="283464" indent="-283464">
              <a:defRPr sz="1400"/>
            </a:lvl2pPr>
            <a:lvl3pPr marL="283464" indent="-283464">
              <a:defRPr sz="1400"/>
            </a:lvl3pPr>
            <a:lvl4pPr marL="283464" indent="-283464">
              <a:defRPr sz="1400"/>
            </a:lvl4pPr>
            <a:lvl5pPr marL="283464" indent="-283464">
              <a:defRPr sz="14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8" name="Footer Placeholder 7">
            <a:extLst>
              <a:ext uri="{FF2B5EF4-FFF2-40B4-BE49-F238E27FC236}">
                <a16:creationId xmlns:a16="http://schemas.microsoft.com/office/drawing/2014/main" id="{F14EC709-AAD9-475C-AC6A-943A8E872A97}"/>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38E3C169-8D29-4CC4-9581-748178F3C00A}"/>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9" name="Slide Number Placeholder 8">
            <a:extLst>
              <a:ext uri="{FF2B5EF4-FFF2-40B4-BE49-F238E27FC236}">
                <a16:creationId xmlns:a16="http://schemas.microsoft.com/office/drawing/2014/main" id="{020C0E3E-587D-46EB-AAF5-011C137B0309}"/>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441797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12_Summary">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F77B68-7FA5-4C67-BB5E-544A66A74753}"/>
              </a:ext>
              <a:ext uri="{C183D7F6-B498-43B3-948B-1728B52AA6E4}">
                <adec:decorative xmlns:adec="http://schemas.microsoft.com/office/drawing/2017/decorative" val="1"/>
              </a:ext>
            </a:extLst>
          </p:cNvPr>
          <p:cNvSpPr/>
          <p:nvPr userDrawn="1"/>
        </p:nvSpPr>
        <p:spPr>
          <a:xfrm>
            <a:off x="0" y="0"/>
            <a:ext cx="12192000" cy="21289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 name="Title 8">
            <a:extLst>
              <a:ext uri="{FF2B5EF4-FFF2-40B4-BE49-F238E27FC236}">
                <a16:creationId xmlns:a16="http://schemas.microsoft.com/office/drawing/2014/main" id="{0459E3D4-4913-4324-9732-B962CCA5DAB4}"/>
              </a:ext>
            </a:extLst>
          </p:cNvPr>
          <p:cNvSpPr>
            <a:spLocks noGrp="1"/>
          </p:cNvSpPr>
          <p:nvPr>
            <p:ph type="title"/>
          </p:nvPr>
        </p:nvSpPr>
        <p:spPr>
          <a:xfrm>
            <a:off x="914401" y="443553"/>
            <a:ext cx="9914859" cy="1325880"/>
          </a:xfrm>
        </p:spPr>
        <p:txBody>
          <a:bodyPr rtlCol="0"/>
          <a:lstStyle>
            <a:lvl1pPr>
              <a:defRPr>
                <a:solidFill>
                  <a:schemeClr val="bg2"/>
                </a:solidFill>
              </a:defRPr>
            </a:lvl1pPr>
          </a:lstStyle>
          <a:p>
            <a:pPr rtl="0"/>
            <a:r>
              <a:rPr lang="en-US">
                <a:solidFill>
                  <a:srgbClr val="FFFFFF"/>
                </a:solidFill>
              </a:rPr>
              <a:t>Click to edit Master title style</a:t>
            </a:r>
            <a:endParaRPr lang="en-GB" dirty="0">
              <a:solidFill>
                <a:srgbClr val="FFFFFF"/>
              </a:solidFill>
            </a:endParaRPr>
          </a:p>
        </p:txBody>
      </p:sp>
      <p:sp>
        <p:nvSpPr>
          <p:cNvPr id="12" name="Content Placeholder 9">
            <a:extLst>
              <a:ext uri="{FF2B5EF4-FFF2-40B4-BE49-F238E27FC236}">
                <a16:creationId xmlns:a16="http://schemas.microsoft.com/office/drawing/2014/main" id="{FE71C6AE-BA35-4C02-9C7B-2A2D9775DFEF}"/>
              </a:ext>
            </a:extLst>
          </p:cNvPr>
          <p:cNvSpPr>
            <a:spLocks noGrp="1"/>
          </p:cNvSpPr>
          <p:nvPr>
            <p:ph idx="1"/>
          </p:nvPr>
        </p:nvSpPr>
        <p:spPr>
          <a:xfrm>
            <a:off x="914400" y="2709080"/>
            <a:ext cx="5868537" cy="3467881"/>
          </a:xfrm>
        </p:spPr>
        <p:txBody>
          <a:bodyPr rtlCol="0"/>
          <a:lstStyle>
            <a:lvl1pPr marL="0" indent="0">
              <a:buNone/>
              <a:defRPr baseline="0"/>
            </a:lvl1pPr>
          </a:lstStyle>
          <a:p>
            <a:pPr lvl="0" rtl="0"/>
            <a:r>
              <a:rPr lang="en-US"/>
              <a:t>Click to edit Master text styles</a:t>
            </a:r>
          </a:p>
        </p:txBody>
      </p:sp>
      <p:sp>
        <p:nvSpPr>
          <p:cNvPr id="17" name="Freeform: Shape 16">
            <a:extLst>
              <a:ext uri="{FF2B5EF4-FFF2-40B4-BE49-F238E27FC236}">
                <a16:creationId xmlns:a16="http://schemas.microsoft.com/office/drawing/2014/main" id="{2F8E2564-CCE3-4E5F-BA7A-BE1CD195CC41}"/>
              </a:ext>
              <a:ext uri="{C183D7F6-B498-43B3-948B-1728B52AA6E4}">
                <adec:decorative xmlns:adec="http://schemas.microsoft.com/office/drawing/2017/decorative" val="1"/>
              </a:ext>
            </a:extLst>
          </p:cNvPr>
          <p:cNvSpPr/>
          <p:nvPr userDrawn="1"/>
        </p:nvSpPr>
        <p:spPr>
          <a:xfrm>
            <a:off x="9844851" y="1"/>
            <a:ext cx="2347150" cy="4454343"/>
          </a:xfrm>
          <a:custGeom>
            <a:avLst/>
            <a:gdLst>
              <a:gd name="connsiteX0" fmla="*/ 2329738 w 2347151"/>
              <a:gd name="connsiteY0" fmla="*/ 0 h 4454343"/>
              <a:gd name="connsiteX1" fmla="*/ 2347151 w 2347151"/>
              <a:gd name="connsiteY1" fmla="*/ 0 h 4454343"/>
              <a:gd name="connsiteX2" fmla="*/ 2347151 w 2347151"/>
              <a:gd name="connsiteY2" fmla="*/ 4454343 h 4454343"/>
              <a:gd name="connsiteX3" fmla="*/ 2340504 w 2347151"/>
              <a:gd name="connsiteY3" fmla="*/ 4322705 h 4454343"/>
              <a:gd name="connsiteX4" fmla="*/ 134816 w 2347151"/>
              <a:gd name="connsiteY4" fmla="*/ 2130974 h 4454343"/>
              <a:gd name="connsiteX5" fmla="*/ 0 w 2347151"/>
              <a:gd name="connsiteY5" fmla="*/ 2124591 h 4454343"/>
              <a:gd name="connsiteX6" fmla="*/ 134816 w 2347151"/>
              <a:gd name="connsiteY6" fmla="*/ 2118208 h 4454343"/>
              <a:gd name="connsiteX7" fmla="*/ 2309087 w 2347151"/>
              <a:gd name="connsiteY7" fmla="*/ 141037 h 4454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7151" h="4454343">
                <a:moveTo>
                  <a:pt x="2329738" y="0"/>
                </a:moveTo>
                <a:lnTo>
                  <a:pt x="2347151" y="0"/>
                </a:lnTo>
                <a:lnTo>
                  <a:pt x="2347151" y="4454343"/>
                </a:lnTo>
                <a:lnTo>
                  <a:pt x="2340504" y="4322705"/>
                </a:lnTo>
                <a:cubicBezTo>
                  <a:pt x="2222700" y="3162715"/>
                  <a:pt x="1296917" y="2241584"/>
                  <a:pt x="134816" y="2130974"/>
                </a:cubicBezTo>
                <a:lnTo>
                  <a:pt x="0" y="2124591"/>
                </a:lnTo>
                <a:lnTo>
                  <a:pt x="134816" y="2118208"/>
                </a:lnTo>
                <a:cubicBezTo>
                  <a:pt x="1224286" y="2014511"/>
                  <a:pt x="2106054" y="1198443"/>
                  <a:pt x="2309087" y="141037"/>
                </a:cubicBezTo>
                <a:close/>
              </a:path>
            </a:pathLst>
          </a:custGeom>
          <a:solidFill>
            <a:schemeClr val="accent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24" name="Picture Placeholder 23">
            <a:extLst>
              <a:ext uri="{FF2B5EF4-FFF2-40B4-BE49-F238E27FC236}">
                <a16:creationId xmlns:a16="http://schemas.microsoft.com/office/drawing/2014/main" id="{70E4796D-B53A-4567-BE9E-482FEC3EDB2A}"/>
              </a:ext>
            </a:extLst>
          </p:cNvPr>
          <p:cNvSpPr>
            <a:spLocks noGrp="1"/>
          </p:cNvSpPr>
          <p:nvPr>
            <p:ph type="pic" sz="quarter" idx="13"/>
          </p:nvPr>
        </p:nvSpPr>
        <p:spPr>
          <a:xfrm>
            <a:off x="7326184" y="2126134"/>
            <a:ext cx="2434622" cy="2503056"/>
          </a:xfrm>
          <a:custGeom>
            <a:avLst/>
            <a:gdLst>
              <a:gd name="connsiteX0" fmla="*/ 0 w 2434622"/>
              <a:gd name="connsiteY0" fmla="*/ 0 h 2381427"/>
              <a:gd name="connsiteX1" fmla="*/ 2434622 w 2434622"/>
              <a:gd name="connsiteY1" fmla="*/ 0 h 2381427"/>
              <a:gd name="connsiteX2" fmla="*/ 2434622 w 2434622"/>
              <a:gd name="connsiteY2" fmla="*/ 2381427 h 2381427"/>
              <a:gd name="connsiteX3" fmla="*/ 0 w 2434622"/>
              <a:gd name="connsiteY3" fmla="*/ 2381427 h 2381427"/>
            </a:gdLst>
            <a:ahLst/>
            <a:cxnLst>
              <a:cxn ang="0">
                <a:pos x="connsiteX0" y="connsiteY0"/>
              </a:cxn>
              <a:cxn ang="0">
                <a:pos x="connsiteX1" y="connsiteY1"/>
              </a:cxn>
              <a:cxn ang="0">
                <a:pos x="connsiteX2" y="connsiteY2"/>
              </a:cxn>
              <a:cxn ang="0">
                <a:pos x="connsiteX3" y="connsiteY3"/>
              </a:cxn>
            </a:cxnLst>
            <a:rect l="l" t="t" r="r" b="b"/>
            <a:pathLst>
              <a:path w="2434622" h="2381427">
                <a:moveTo>
                  <a:pt x="0" y="0"/>
                </a:moveTo>
                <a:lnTo>
                  <a:pt x="2434622" y="0"/>
                </a:lnTo>
                <a:lnTo>
                  <a:pt x="2434622" y="2381427"/>
                </a:lnTo>
                <a:lnTo>
                  <a:pt x="0" y="2381427"/>
                </a:lnTo>
                <a:close/>
              </a:path>
            </a:pathLst>
          </a:custGeom>
          <a:solidFill>
            <a:schemeClr val="accent6"/>
          </a:solidFill>
        </p:spPr>
        <p:txBody>
          <a:bodyPr wrap="square" rtlCol="0">
            <a:noAutofit/>
          </a:bodyPr>
          <a:lstStyle/>
          <a:p>
            <a:pPr rtl="0"/>
            <a:r>
              <a:rPr lang="en-US"/>
              <a:t>Click icon to add picture</a:t>
            </a:r>
            <a:endParaRPr lang="en-GB" dirty="0"/>
          </a:p>
        </p:txBody>
      </p:sp>
      <p:sp>
        <p:nvSpPr>
          <p:cNvPr id="30" name="Picture Placeholder 29">
            <a:extLst>
              <a:ext uri="{FF2B5EF4-FFF2-40B4-BE49-F238E27FC236}">
                <a16:creationId xmlns:a16="http://schemas.microsoft.com/office/drawing/2014/main" id="{1FD357AB-C536-40A5-BB4E-AD59A1D930C4}"/>
              </a:ext>
            </a:extLst>
          </p:cNvPr>
          <p:cNvSpPr>
            <a:spLocks noGrp="1"/>
          </p:cNvSpPr>
          <p:nvPr>
            <p:ph type="pic" sz="quarter" idx="14"/>
          </p:nvPr>
        </p:nvSpPr>
        <p:spPr>
          <a:xfrm>
            <a:off x="9759092" y="2118839"/>
            <a:ext cx="2432908" cy="2498880"/>
          </a:xfrm>
          <a:custGeom>
            <a:avLst/>
            <a:gdLst>
              <a:gd name="connsiteX0" fmla="*/ 0 w 2425326"/>
              <a:gd name="connsiteY0" fmla="*/ 0 h 2381426"/>
              <a:gd name="connsiteX1" fmla="*/ 254330 w 2425326"/>
              <a:gd name="connsiteY1" fmla="*/ 0 h 2381426"/>
              <a:gd name="connsiteX2" fmla="*/ 433844 w 2425326"/>
              <a:gd name="connsiteY2" fmla="*/ 25132 h 2381426"/>
              <a:gd name="connsiteX3" fmla="*/ 2424547 w 2425326"/>
              <a:gd name="connsiteY3" fmla="*/ 2186765 h 2381426"/>
              <a:gd name="connsiteX4" fmla="*/ 2425326 w 2425326"/>
              <a:gd name="connsiteY4" fmla="*/ 2202193 h 2381426"/>
              <a:gd name="connsiteX5" fmla="*/ 2425326 w 2425326"/>
              <a:gd name="connsiteY5" fmla="*/ 2381426 h 2381426"/>
              <a:gd name="connsiteX6" fmla="*/ 0 w 2425326"/>
              <a:gd name="connsiteY6" fmla="*/ 2381426 h 2381426"/>
              <a:gd name="connsiteX0" fmla="*/ 0 w 2701627"/>
              <a:gd name="connsiteY0" fmla="*/ 0 h 2419519"/>
              <a:gd name="connsiteX1" fmla="*/ 254330 w 2701627"/>
              <a:gd name="connsiteY1" fmla="*/ 0 h 2419519"/>
              <a:gd name="connsiteX2" fmla="*/ 433844 w 2701627"/>
              <a:gd name="connsiteY2" fmla="*/ 25132 h 2419519"/>
              <a:gd name="connsiteX3" fmla="*/ 2424547 w 2701627"/>
              <a:gd name="connsiteY3" fmla="*/ 2186765 h 2419519"/>
              <a:gd name="connsiteX4" fmla="*/ 2425326 w 2701627"/>
              <a:gd name="connsiteY4" fmla="*/ 2381426 h 2419519"/>
              <a:gd name="connsiteX5" fmla="*/ 0 w 2701627"/>
              <a:gd name="connsiteY5" fmla="*/ 2381426 h 2419519"/>
              <a:gd name="connsiteX6" fmla="*/ 0 w 2701627"/>
              <a:gd name="connsiteY6" fmla="*/ 0 h 2419519"/>
              <a:gd name="connsiteX0" fmla="*/ 0 w 2427563"/>
              <a:gd name="connsiteY0" fmla="*/ 0 h 2381426"/>
              <a:gd name="connsiteX1" fmla="*/ 254330 w 2427563"/>
              <a:gd name="connsiteY1" fmla="*/ 0 h 2381426"/>
              <a:gd name="connsiteX2" fmla="*/ 433844 w 2427563"/>
              <a:gd name="connsiteY2" fmla="*/ 25132 h 2381426"/>
              <a:gd name="connsiteX3" fmla="*/ 2425326 w 2427563"/>
              <a:gd name="connsiteY3" fmla="*/ 2381426 h 2381426"/>
              <a:gd name="connsiteX4" fmla="*/ 0 w 2427563"/>
              <a:gd name="connsiteY4" fmla="*/ 2381426 h 2381426"/>
              <a:gd name="connsiteX5" fmla="*/ 0 w 2427563"/>
              <a:gd name="connsiteY5" fmla="*/ 0 h 2381426"/>
              <a:gd name="connsiteX0" fmla="*/ 0 w 2425384"/>
              <a:gd name="connsiteY0" fmla="*/ 0 h 2381426"/>
              <a:gd name="connsiteX1" fmla="*/ 254330 w 2425384"/>
              <a:gd name="connsiteY1" fmla="*/ 0 h 2381426"/>
              <a:gd name="connsiteX2" fmla="*/ 433844 w 2425384"/>
              <a:gd name="connsiteY2" fmla="*/ 25132 h 2381426"/>
              <a:gd name="connsiteX3" fmla="*/ 2425326 w 2425384"/>
              <a:gd name="connsiteY3" fmla="*/ 2381426 h 2381426"/>
              <a:gd name="connsiteX4" fmla="*/ 0 w 2425384"/>
              <a:gd name="connsiteY4" fmla="*/ 2381426 h 2381426"/>
              <a:gd name="connsiteX5" fmla="*/ 0 w 2425384"/>
              <a:gd name="connsiteY5" fmla="*/ 0 h 2381426"/>
              <a:gd name="connsiteX0" fmla="*/ 0 w 2425326"/>
              <a:gd name="connsiteY0" fmla="*/ 0 h 2381426"/>
              <a:gd name="connsiteX1" fmla="*/ 254330 w 2425326"/>
              <a:gd name="connsiteY1" fmla="*/ 0 h 2381426"/>
              <a:gd name="connsiteX2" fmla="*/ 2425326 w 2425326"/>
              <a:gd name="connsiteY2" fmla="*/ 2381426 h 2381426"/>
              <a:gd name="connsiteX3" fmla="*/ 0 w 2425326"/>
              <a:gd name="connsiteY3" fmla="*/ 2381426 h 2381426"/>
              <a:gd name="connsiteX4" fmla="*/ 0 w 2425326"/>
              <a:gd name="connsiteY4" fmla="*/ 0 h 2381426"/>
              <a:gd name="connsiteX0" fmla="*/ 0 w 2425326"/>
              <a:gd name="connsiteY0" fmla="*/ 0 h 2381426"/>
              <a:gd name="connsiteX1" fmla="*/ 2425326 w 2425326"/>
              <a:gd name="connsiteY1" fmla="*/ 2381426 h 2381426"/>
              <a:gd name="connsiteX2" fmla="*/ 0 w 2425326"/>
              <a:gd name="connsiteY2" fmla="*/ 2381426 h 2381426"/>
              <a:gd name="connsiteX3" fmla="*/ 0 w 2425326"/>
              <a:gd name="connsiteY3" fmla="*/ 0 h 2381426"/>
              <a:gd name="connsiteX0" fmla="*/ 0 w 2425326"/>
              <a:gd name="connsiteY0" fmla="*/ 0 h 2381426"/>
              <a:gd name="connsiteX1" fmla="*/ 2425326 w 2425326"/>
              <a:gd name="connsiteY1" fmla="*/ 2381426 h 2381426"/>
              <a:gd name="connsiteX2" fmla="*/ 0 w 2425326"/>
              <a:gd name="connsiteY2" fmla="*/ 2381426 h 2381426"/>
              <a:gd name="connsiteX3" fmla="*/ 0 w 2425326"/>
              <a:gd name="connsiteY3" fmla="*/ 0 h 2381426"/>
              <a:gd name="connsiteX0" fmla="*/ 0 w 2425326"/>
              <a:gd name="connsiteY0" fmla="*/ 0 h 2381426"/>
              <a:gd name="connsiteX1" fmla="*/ 2425326 w 2425326"/>
              <a:gd name="connsiteY1" fmla="*/ 2381426 h 2381426"/>
              <a:gd name="connsiteX2" fmla="*/ 0 w 2425326"/>
              <a:gd name="connsiteY2" fmla="*/ 2381426 h 2381426"/>
              <a:gd name="connsiteX3" fmla="*/ 0 w 2425326"/>
              <a:gd name="connsiteY3" fmla="*/ 0 h 2381426"/>
              <a:gd name="connsiteX0" fmla="*/ 0 w 2425326"/>
              <a:gd name="connsiteY0" fmla="*/ 0 h 2381426"/>
              <a:gd name="connsiteX1" fmla="*/ 2425326 w 2425326"/>
              <a:gd name="connsiteY1" fmla="*/ 2381426 h 2381426"/>
              <a:gd name="connsiteX2" fmla="*/ 0 w 2425326"/>
              <a:gd name="connsiteY2" fmla="*/ 2381426 h 2381426"/>
              <a:gd name="connsiteX3" fmla="*/ 0 w 2425326"/>
              <a:gd name="connsiteY3" fmla="*/ 0 h 2381426"/>
              <a:gd name="connsiteX0" fmla="*/ 0 w 2425326"/>
              <a:gd name="connsiteY0" fmla="*/ 14 h 2381440"/>
              <a:gd name="connsiteX1" fmla="*/ 2425326 w 2425326"/>
              <a:gd name="connsiteY1" fmla="*/ 2381440 h 2381440"/>
              <a:gd name="connsiteX2" fmla="*/ 0 w 2425326"/>
              <a:gd name="connsiteY2" fmla="*/ 2381440 h 2381440"/>
              <a:gd name="connsiteX3" fmla="*/ 0 w 2425326"/>
              <a:gd name="connsiteY3" fmla="*/ 14 h 2381440"/>
              <a:gd name="connsiteX0" fmla="*/ 0 w 2427169"/>
              <a:gd name="connsiteY0" fmla="*/ 14 h 2381440"/>
              <a:gd name="connsiteX1" fmla="*/ 2425326 w 2427169"/>
              <a:gd name="connsiteY1" fmla="*/ 2381440 h 2381440"/>
              <a:gd name="connsiteX2" fmla="*/ 0 w 2427169"/>
              <a:gd name="connsiteY2" fmla="*/ 2381440 h 2381440"/>
              <a:gd name="connsiteX3" fmla="*/ 0 w 2427169"/>
              <a:gd name="connsiteY3" fmla="*/ 14 h 2381440"/>
            </a:gdLst>
            <a:ahLst/>
            <a:cxnLst>
              <a:cxn ang="0">
                <a:pos x="connsiteX0" y="connsiteY0"/>
              </a:cxn>
              <a:cxn ang="0">
                <a:pos x="connsiteX1" y="connsiteY1"/>
              </a:cxn>
              <a:cxn ang="0">
                <a:pos x="connsiteX2" y="connsiteY2"/>
              </a:cxn>
              <a:cxn ang="0">
                <a:pos x="connsiteX3" y="connsiteY3"/>
              </a:cxn>
            </a:cxnLst>
            <a:rect l="l" t="t" r="r" b="b"/>
            <a:pathLst>
              <a:path w="2427169" h="2381440">
                <a:moveTo>
                  <a:pt x="0" y="14"/>
                </a:moveTo>
                <a:cubicBezTo>
                  <a:pt x="1692362" y="-4985"/>
                  <a:pt x="2470324" y="1326204"/>
                  <a:pt x="2425326" y="2381440"/>
                </a:cubicBezTo>
                <a:lnTo>
                  <a:pt x="0" y="2381440"/>
                </a:lnTo>
                <a:lnTo>
                  <a:pt x="0" y="14"/>
                </a:lnTo>
                <a:close/>
              </a:path>
            </a:pathLst>
          </a:custGeom>
          <a:solidFill>
            <a:schemeClr val="accent6">
              <a:lumMod val="60000"/>
              <a:lumOff val="40000"/>
            </a:schemeClr>
          </a:solidFill>
        </p:spPr>
        <p:txBody>
          <a:bodyPr wrap="square" rtlCol="0">
            <a:noAutofit/>
          </a:body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p:txBody>
          <a:bodyPr rtlCol="0"/>
          <a:lstStyle/>
          <a:p>
            <a:pPr rtl="0"/>
            <a:r>
              <a:rPr lang="en-GB"/>
              <a:t>Sample Footer Text</a:t>
            </a:r>
          </a:p>
        </p:txBody>
      </p:sp>
      <p:sp>
        <p:nvSpPr>
          <p:cNvPr id="33" name="Picture Placeholder 32">
            <a:extLst>
              <a:ext uri="{FF2B5EF4-FFF2-40B4-BE49-F238E27FC236}">
                <a16:creationId xmlns:a16="http://schemas.microsoft.com/office/drawing/2014/main" id="{EF54B49C-CC16-4438-9923-F41C8E75273E}"/>
              </a:ext>
            </a:extLst>
          </p:cNvPr>
          <p:cNvSpPr>
            <a:spLocks noGrp="1"/>
          </p:cNvSpPr>
          <p:nvPr>
            <p:ph type="pic" sz="quarter" idx="15"/>
          </p:nvPr>
        </p:nvSpPr>
        <p:spPr>
          <a:xfrm>
            <a:off x="7324344" y="4503573"/>
            <a:ext cx="2434622" cy="2354427"/>
          </a:xfrm>
          <a:custGeom>
            <a:avLst/>
            <a:gdLst>
              <a:gd name="connsiteX0" fmla="*/ 0 w 2434622"/>
              <a:gd name="connsiteY0" fmla="*/ 0 h 2381427"/>
              <a:gd name="connsiteX1" fmla="*/ 2434622 w 2434622"/>
              <a:gd name="connsiteY1" fmla="*/ 0 h 2381427"/>
              <a:gd name="connsiteX2" fmla="*/ 2434622 w 2434622"/>
              <a:gd name="connsiteY2" fmla="*/ 2381427 h 2381427"/>
              <a:gd name="connsiteX3" fmla="*/ 0 w 2434622"/>
              <a:gd name="connsiteY3" fmla="*/ 2381427 h 2381427"/>
            </a:gdLst>
            <a:ahLst/>
            <a:cxnLst>
              <a:cxn ang="0">
                <a:pos x="connsiteX0" y="connsiteY0"/>
              </a:cxn>
              <a:cxn ang="0">
                <a:pos x="connsiteX1" y="connsiteY1"/>
              </a:cxn>
              <a:cxn ang="0">
                <a:pos x="connsiteX2" y="connsiteY2"/>
              </a:cxn>
              <a:cxn ang="0">
                <a:pos x="connsiteX3" y="connsiteY3"/>
              </a:cxn>
            </a:cxnLst>
            <a:rect l="l" t="t" r="r" b="b"/>
            <a:pathLst>
              <a:path w="2434622" h="2381427">
                <a:moveTo>
                  <a:pt x="0" y="0"/>
                </a:moveTo>
                <a:lnTo>
                  <a:pt x="2434622" y="0"/>
                </a:lnTo>
                <a:lnTo>
                  <a:pt x="2434622" y="2381427"/>
                </a:lnTo>
                <a:lnTo>
                  <a:pt x="0" y="2381427"/>
                </a:lnTo>
                <a:close/>
              </a:path>
            </a:pathLst>
          </a:custGeom>
          <a:solidFill>
            <a:schemeClr val="accent6">
              <a:lumMod val="60000"/>
              <a:lumOff val="40000"/>
            </a:schemeClr>
          </a:solidFill>
        </p:spPr>
        <p:txBody>
          <a:bodyPr wrap="square" rtlCol="0">
            <a:noAutofit/>
          </a:bodyPr>
          <a:lstStyle/>
          <a:p>
            <a:pPr rtl="0"/>
            <a:r>
              <a:rPr lang="en-US"/>
              <a:t>Click icon to add picture</a:t>
            </a:r>
            <a:endParaRPr lang="en-GB" dirty="0"/>
          </a:p>
        </p:txBody>
      </p:sp>
      <p:sp>
        <p:nvSpPr>
          <p:cNvPr id="36" name="Picture Placeholder 35">
            <a:extLst>
              <a:ext uri="{FF2B5EF4-FFF2-40B4-BE49-F238E27FC236}">
                <a16:creationId xmlns:a16="http://schemas.microsoft.com/office/drawing/2014/main" id="{BC1AB157-27FC-4B7D-9CCA-71C57045CEE4}"/>
              </a:ext>
            </a:extLst>
          </p:cNvPr>
          <p:cNvSpPr>
            <a:spLocks noGrp="1"/>
          </p:cNvSpPr>
          <p:nvPr>
            <p:ph type="pic" sz="quarter" idx="16"/>
          </p:nvPr>
        </p:nvSpPr>
        <p:spPr>
          <a:xfrm>
            <a:off x="9758966" y="4507560"/>
            <a:ext cx="2434622" cy="2350439"/>
          </a:xfrm>
          <a:custGeom>
            <a:avLst/>
            <a:gdLst>
              <a:gd name="connsiteX0" fmla="*/ 0 w 2434622"/>
              <a:gd name="connsiteY0" fmla="*/ 0 h 2342635"/>
              <a:gd name="connsiteX1" fmla="*/ 2434622 w 2434622"/>
              <a:gd name="connsiteY1" fmla="*/ 0 h 2342635"/>
              <a:gd name="connsiteX2" fmla="*/ 2434622 w 2434622"/>
              <a:gd name="connsiteY2" fmla="*/ 2342635 h 2342635"/>
              <a:gd name="connsiteX3" fmla="*/ 0 w 2434622"/>
              <a:gd name="connsiteY3" fmla="*/ 2342635 h 2342635"/>
            </a:gdLst>
            <a:ahLst/>
            <a:cxnLst>
              <a:cxn ang="0">
                <a:pos x="connsiteX0" y="connsiteY0"/>
              </a:cxn>
              <a:cxn ang="0">
                <a:pos x="connsiteX1" y="connsiteY1"/>
              </a:cxn>
              <a:cxn ang="0">
                <a:pos x="connsiteX2" y="connsiteY2"/>
              </a:cxn>
              <a:cxn ang="0">
                <a:pos x="connsiteX3" y="connsiteY3"/>
              </a:cxn>
            </a:cxnLst>
            <a:rect l="l" t="t" r="r" b="b"/>
            <a:pathLst>
              <a:path w="2434622" h="2342635">
                <a:moveTo>
                  <a:pt x="0" y="0"/>
                </a:moveTo>
                <a:lnTo>
                  <a:pt x="2434622" y="0"/>
                </a:lnTo>
                <a:lnTo>
                  <a:pt x="2434622" y="2342635"/>
                </a:lnTo>
                <a:lnTo>
                  <a:pt x="0" y="2342635"/>
                </a:lnTo>
                <a:close/>
              </a:path>
            </a:pathLst>
          </a:custGeom>
          <a:solidFill>
            <a:schemeClr val="accent6"/>
          </a:solidFill>
        </p:spPr>
        <p:txBody>
          <a:bodyPr wrap="square" rtlCol="0">
            <a:noAutofit/>
          </a:bodyPr>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15383899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bg>
      <p:bgPr>
        <a:solidFill>
          <a:schemeClr val="accent2"/>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BAB19D3-90A9-40E5-BED8-289A8919A7C7}"/>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 name="Title 1">
            <a:extLst>
              <a:ext uri="{FF2B5EF4-FFF2-40B4-BE49-F238E27FC236}">
                <a16:creationId xmlns:a16="http://schemas.microsoft.com/office/drawing/2014/main" id="{4AD247D9-20CF-4BAD-906D-66DB8B85270B}"/>
              </a:ext>
            </a:extLst>
          </p:cNvPr>
          <p:cNvSpPr>
            <a:spLocks noGrp="1"/>
          </p:cNvSpPr>
          <p:nvPr>
            <p:ph type="title"/>
          </p:nvPr>
        </p:nvSpPr>
        <p:spPr>
          <a:xfrm>
            <a:off x="5963479" y="596393"/>
            <a:ext cx="5618922" cy="1542507"/>
          </a:xfrm>
        </p:spPr>
        <p:txBody>
          <a:bodyPr rtlCol="0"/>
          <a:lstStyle>
            <a:lvl1pPr>
              <a:defRPr>
                <a:solidFill>
                  <a:schemeClr val="bg2"/>
                </a:solidFill>
              </a:defRPr>
            </a:lvl1pPr>
          </a:lstStyle>
          <a:p>
            <a:pPr rtl="0"/>
            <a:r>
              <a:rPr lang="en-US">
                <a:solidFill>
                  <a:srgbClr val="FFFFFF"/>
                </a:solidFill>
              </a:rPr>
              <a:t>Click to edit Master title style</a:t>
            </a:r>
            <a:endParaRPr lang="en-GB" dirty="0">
              <a:solidFill>
                <a:srgbClr val="FFFFFF"/>
              </a:solidFill>
            </a:endParaRPr>
          </a:p>
        </p:txBody>
      </p:sp>
      <p:sp>
        <p:nvSpPr>
          <p:cNvPr id="16" name="Picture Placeholder 15">
            <a:extLst>
              <a:ext uri="{FF2B5EF4-FFF2-40B4-BE49-F238E27FC236}">
                <a16:creationId xmlns:a16="http://schemas.microsoft.com/office/drawing/2014/main" id="{80E4B7A8-67F1-4290-B537-DE49AD9FBFF7}"/>
              </a:ext>
              <a:ext uri="{C183D7F6-B498-43B3-948B-1728B52AA6E4}">
                <adec:decorative xmlns:adec="http://schemas.microsoft.com/office/drawing/2017/decorative" val="0"/>
              </a:ext>
            </a:extLst>
          </p:cNvPr>
          <p:cNvSpPr>
            <a:spLocks noGrp="1"/>
          </p:cNvSpPr>
          <p:nvPr>
            <p:ph type="pic" sz="quarter" idx="13"/>
          </p:nvPr>
        </p:nvSpPr>
        <p:spPr>
          <a:xfrm>
            <a:off x="0" y="-1"/>
            <a:ext cx="5181600" cy="6857999"/>
          </a:xfrm>
          <a:custGeom>
            <a:avLst/>
            <a:gdLst>
              <a:gd name="connsiteX0" fmla="*/ 0 w 5181600"/>
              <a:gd name="connsiteY0" fmla="*/ 0 h 6857999"/>
              <a:gd name="connsiteX1" fmla="*/ 5181600 w 5181600"/>
              <a:gd name="connsiteY1" fmla="*/ 0 h 6857999"/>
              <a:gd name="connsiteX2" fmla="*/ 5181600 w 5181600"/>
              <a:gd name="connsiteY2" fmla="*/ 4504871 h 6857999"/>
              <a:gd name="connsiteX3" fmla="*/ 5181598 w 5181600"/>
              <a:gd name="connsiteY3" fmla="*/ 4504830 h 6857999"/>
              <a:gd name="connsiteX4" fmla="*/ 5175215 w 5181600"/>
              <a:gd name="connsiteY4" fmla="*/ 4639646 h 6857999"/>
              <a:gd name="connsiteX5" fmla="*/ 2983485 w 5181600"/>
              <a:gd name="connsiteY5" fmla="*/ 6845334 h 6857999"/>
              <a:gd name="connsiteX6" fmla="*/ 2749639 w 5181600"/>
              <a:gd name="connsiteY6" fmla="*/ 6857142 h 6857999"/>
              <a:gd name="connsiteX7" fmla="*/ 2749639 w 5181600"/>
              <a:gd name="connsiteY7" fmla="*/ 6857999 h 6857999"/>
              <a:gd name="connsiteX8" fmla="*/ 0 w 5181600"/>
              <a:gd name="connsiteY8"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81600" h="6857999">
                <a:moveTo>
                  <a:pt x="0" y="0"/>
                </a:moveTo>
                <a:lnTo>
                  <a:pt x="5181600" y="0"/>
                </a:lnTo>
                <a:lnTo>
                  <a:pt x="5181600" y="4504871"/>
                </a:lnTo>
                <a:lnTo>
                  <a:pt x="5181598" y="4504830"/>
                </a:lnTo>
                <a:lnTo>
                  <a:pt x="5175215" y="4639646"/>
                </a:lnTo>
                <a:cubicBezTo>
                  <a:pt x="5064605" y="5801747"/>
                  <a:pt x="4143475" y="6727530"/>
                  <a:pt x="2983485" y="6845334"/>
                </a:cubicBezTo>
                <a:lnTo>
                  <a:pt x="2749639" y="6857142"/>
                </a:lnTo>
                <a:lnTo>
                  <a:pt x="2749639" y="6857999"/>
                </a:lnTo>
                <a:lnTo>
                  <a:pt x="0" y="6857999"/>
                </a:lnTo>
                <a:close/>
              </a:path>
            </a:pathLst>
          </a:custGeom>
          <a:solidFill>
            <a:schemeClr val="accent6"/>
          </a:solidFill>
        </p:spPr>
        <p:txBody>
          <a:bodyPr wrap="square" rtlCol="0">
            <a:noAutofit/>
          </a:bodyPr>
          <a:lstStyle/>
          <a:p>
            <a:pPr rtl="0"/>
            <a:r>
              <a:rPr lang="en-US"/>
              <a:t>Click icon to add picture</a:t>
            </a:r>
            <a:endParaRPr lang="en-GB" dirty="0"/>
          </a:p>
        </p:txBody>
      </p:sp>
      <p:sp>
        <p:nvSpPr>
          <p:cNvPr id="13" name="Content Placeholder 2">
            <a:extLst>
              <a:ext uri="{FF2B5EF4-FFF2-40B4-BE49-F238E27FC236}">
                <a16:creationId xmlns:a16="http://schemas.microsoft.com/office/drawing/2014/main" id="{E5EAFE93-40B7-4FF8-BEE7-E39911ECD80B}"/>
              </a:ext>
            </a:extLst>
          </p:cNvPr>
          <p:cNvSpPr>
            <a:spLocks noGrp="1"/>
          </p:cNvSpPr>
          <p:nvPr>
            <p:ph idx="1"/>
          </p:nvPr>
        </p:nvSpPr>
        <p:spPr>
          <a:xfrm>
            <a:off x="5963478" y="2138901"/>
            <a:ext cx="5618922" cy="4033299"/>
          </a:xfrm>
        </p:spPr>
        <p:txBody>
          <a:bodyPr rtlCol="0">
            <a:normAutofit/>
          </a:bodyPr>
          <a:lstStyle>
            <a:lvl1pPr>
              <a:buNone/>
              <a:defRPr>
                <a:solidFill>
                  <a:schemeClr val="bg2"/>
                </a:solidFill>
              </a:defRPr>
            </a:lvl1pPr>
          </a:lstStyle>
          <a:p>
            <a:pPr lvl="0" rtl="0"/>
            <a:r>
              <a:rPr lang="en-US">
                <a:solidFill>
                  <a:srgbClr val="FFFFFF"/>
                </a:solidFill>
              </a:rPr>
              <a:t>Click to edit Master text styles</a:t>
            </a:r>
          </a:p>
        </p:txBody>
      </p:sp>
      <p:sp>
        <p:nvSpPr>
          <p:cNvPr id="14" name="Freeform: Shape 13">
            <a:extLst>
              <a:ext uri="{FF2B5EF4-FFF2-40B4-BE49-F238E27FC236}">
                <a16:creationId xmlns:a16="http://schemas.microsoft.com/office/drawing/2014/main" id="{C752B41F-4B4E-4E1F-9191-6BB3F421EDEC}"/>
              </a:ext>
              <a:ext uri="{C183D7F6-B498-43B3-948B-1728B52AA6E4}">
                <adec:decorative xmlns:adec="http://schemas.microsoft.com/office/drawing/2017/decorative" val="1"/>
              </a:ext>
            </a:extLst>
          </p:cNvPr>
          <p:cNvSpPr/>
          <p:nvPr userDrawn="1"/>
        </p:nvSpPr>
        <p:spPr>
          <a:xfrm rot="5400000">
            <a:off x="4005014" y="3249456"/>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18" name="Freeform: Shape 17">
            <a:extLst>
              <a:ext uri="{FF2B5EF4-FFF2-40B4-BE49-F238E27FC236}">
                <a16:creationId xmlns:a16="http://schemas.microsoft.com/office/drawing/2014/main" id="{E3EFD1DB-7478-445F-ACEF-64BE4DFEC83E}"/>
              </a:ext>
              <a:ext uri="{C183D7F6-B498-43B3-948B-1728B52AA6E4}">
                <adec:decorative xmlns:adec="http://schemas.microsoft.com/office/drawing/2017/decorative" val="1"/>
              </a:ext>
            </a:extLst>
          </p:cNvPr>
          <p:cNvSpPr/>
          <p:nvPr userDrawn="1"/>
        </p:nvSpPr>
        <p:spPr>
          <a:xfrm rot="5400000">
            <a:off x="4005012" y="3249456"/>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p:txBody>
          <a:bodyPr rtlCol="0"/>
          <a:lstStyle>
            <a:lvl1pPr>
              <a:defRPr>
                <a:solidFill>
                  <a:schemeClr val="bg2"/>
                </a:solidFill>
              </a:defRPr>
            </a:lvl1pPr>
          </a:lstStyle>
          <a:p>
            <a:pPr rtl="0"/>
            <a:r>
              <a:rPr lang="en-GB"/>
              <a:t>Sample Footer Text</a:t>
            </a:r>
          </a:p>
        </p:txBody>
      </p:sp>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328600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2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
        <p:nvSpPr>
          <p:cNvPr id="10" name="Title 1">
            <a:extLst>
              <a:ext uri="{FF2B5EF4-FFF2-40B4-BE49-F238E27FC236}">
                <a16:creationId xmlns:a16="http://schemas.microsoft.com/office/drawing/2014/main" id="{A2D13D15-77CA-4B50-9E08-0F58009A8EAB}"/>
              </a:ext>
            </a:extLst>
          </p:cNvPr>
          <p:cNvSpPr>
            <a:spLocks noGrp="1"/>
          </p:cNvSpPr>
          <p:nvPr>
            <p:ph type="ctrTitle"/>
          </p:nvPr>
        </p:nvSpPr>
        <p:spPr>
          <a:xfrm>
            <a:off x="2067635" y="4626592"/>
            <a:ext cx="8600365" cy="1224926"/>
          </a:xfrm>
        </p:spPr>
        <p:txBody>
          <a:bodyPr rtlCol="0" anchor="b">
            <a:noAutofit/>
          </a:bodyPr>
          <a:lstStyle/>
          <a:p>
            <a:pPr rtl="0"/>
            <a:r>
              <a:rPr lang="en-US" sz="4400">
                <a:solidFill>
                  <a:srgbClr val="FFFFFF"/>
                </a:solidFill>
              </a:rPr>
              <a:t>Click to edit Master title style</a:t>
            </a:r>
            <a:endParaRPr lang="en-GB" sz="4400" dirty="0">
              <a:solidFill>
                <a:srgbClr val="FFFFFF"/>
              </a:solidFill>
            </a:endParaRPr>
          </a:p>
        </p:txBody>
      </p:sp>
      <p:sp>
        <p:nvSpPr>
          <p:cNvPr id="11" name="Subtitle 2">
            <a:extLst>
              <a:ext uri="{FF2B5EF4-FFF2-40B4-BE49-F238E27FC236}">
                <a16:creationId xmlns:a16="http://schemas.microsoft.com/office/drawing/2014/main" id="{FBB8E73D-B3E6-4E0A-8295-A9EB1572286C}"/>
              </a:ext>
            </a:extLst>
          </p:cNvPr>
          <p:cNvSpPr>
            <a:spLocks noGrp="1"/>
          </p:cNvSpPr>
          <p:nvPr>
            <p:ph type="subTitle" idx="1"/>
          </p:nvPr>
        </p:nvSpPr>
        <p:spPr>
          <a:xfrm>
            <a:off x="2067636" y="5936776"/>
            <a:ext cx="6660107" cy="625497"/>
          </a:xfrm>
        </p:spPr>
        <p:txBody>
          <a:bodyPr rtlCol="0">
            <a:normAutofit/>
          </a:bodyPr>
          <a:lstStyle/>
          <a:p>
            <a:pPr rtl="0"/>
            <a:r>
              <a:rPr lang="en-US" sz="1400">
                <a:solidFill>
                  <a:srgbClr val="FFFFFF"/>
                </a:solidFill>
              </a:rPr>
              <a:t>Click to edit Master subtitle style</a:t>
            </a:r>
            <a:endParaRPr lang="en-GB" sz="1400" dirty="0">
              <a:solidFill>
                <a:srgbClr val="FFFFFF"/>
              </a:solidFill>
            </a:endParaRPr>
          </a:p>
        </p:txBody>
      </p:sp>
    </p:spTree>
    <p:extLst>
      <p:ext uri="{BB962C8B-B14F-4D97-AF65-F5344CB8AC3E}">
        <p14:creationId xmlns:p14="http://schemas.microsoft.com/office/powerpoint/2010/main" val="30679899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D9960-406F-4187-A0E6-BD19C684039A}"/>
              </a:ext>
            </a:extLst>
          </p:cNvPr>
          <p:cNvSpPr>
            <a:spLocks noGrp="1"/>
          </p:cNvSpPr>
          <p:nvPr>
            <p:ph type="ctrTitle"/>
          </p:nvPr>
        </p:nvSpPr>
        <p:spPr>
          <a:xfrm>
            <a:off x="1249326" y="919716"/>
            <a:ext cx="8504275" cy="3551275"/>
          </a:xfrm>
        </p:spPr>
        <p:txBody>
          <a:bodyPr rtlCol="0" anchor="b">
            <a:normAutofit/>
          </a:bodyPr>
          <a:lstStyle>
            <a:lvl1pPr algn="l">
              <a:lnSpc>
                <a:spcPct val="100000"/>
              </a:lnSpc>
              <a:defRPr sz="5400"/>
            </a:lvl1pPr>
          </a:lstStyle>
          <a:p>
            <a:pPr rtl="0"/>
            <a:r>
              <a:rPr lang="en-US"/>
              <a:t>Click to edit Master title style</a:t>
            </a:r>
            <a:endParaRPr lang="en-GB" dirty="0"/>
          </a:p>
        </p:txBody>
      </p:sp>
      <p:sp>
        <p:nvSpPr>
          <p:cNvPr id="3" name="Subtitle 2">
            <a:extLst>
              <a:ext uri="{FF2B5EF4-FFF2-40B4-BE49-F238E27FC236}">
                <a16:creationId xmlns:a16="http://schemas.microsoft.com/office/drawing/2014/main" id="{A427E7FE-647D-4B2F-BA13-AB3ED4C5CF5A}"/>
              </a:ext>
            </a:extLst>
          </p:cNvPr>
          <p:cNvSpPr>
            <a:spLocks noGrp="1"/>
          </p:cNvSpPr>
          <p:nvPr>
            <p:ph type="subTitle" idx="1"/>
          </p:nvPr>
        </p:nvSpPr>
        <p:spPr>
          <a:xfrm>
            <a:off x="1249326" y="4795284"/>
            <a:ext cx="8504275" cy="1084522"/>
          </a:xfrm>
        </p:spPr>
        <p:txBody>
          <a:bodyPr rtlCol="0">
            <a:normAutofit/>
          </a:bodyPr>
          <a:lstStyle>
            <a:lvl1pPr marL="0" indent="0" algn="l">
              <a:lnSpc>
                <a:spcPct val="120000"/>
              </a:lnSpc>
              <a:buNone/>
              <a:defRPr sz="16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GB" dirty="0"/>
          </a:p>
        </p:txBody>
      </p:sp>
      <p:sp>
        <p:nvSpPr>
          <p:cNvPr id="4" name="Date Placeholder 3">
            <a:extLst>
              <a:ext uri="{FF2B5EF4-FFF2-40B4-BE49-F238E27FC236}">
                <a16:creationId xmlns:a16="http://schemas.microsoft.com/office/drawing/2014/main" id="{BA5EF785-E0A7-4496-A5BA-49B0156F2628}"/>
              </a:ext>
            </a:extLst>
          </p:cNvPr>
          <p:cNvSpPr>
            <a:spLocks noGrp="1"/>
          </p:cNvSpPr>
          <p:nvPr>
            <p:ph type="dt" sz="half" idx="10"/>
          </p:nvPr>
        </p:nvSpPr>
        <p:spPr>
          <a:xfrm>
            <a:off x="8964706" y="6433202"/>
            <a:ext cx="2426446" cy="367841"/>
          </a:xfrm>
        </p:spPr>
        <p:txBody>
          <a:bodyPr rtlCol="0"/>
          <a:lstStyle>
            <a:lvl1pPr>
              <a:defRPr>
                <a:solidFill>
                  <a:schemeClr val="bg2"/>
                </a:solidFill>
              </a:defRPr>
            </a:lvl1pPr>
          </a:lstStyle>
          <a:p>
            <a:pPr rtl="0"/>
            <a:r>
              <a:rPr lang="en-GB"/>
              <a:t>2/8/20XX</a:t>
            </a:r>
          </a:p>
        </p:txBody>
      </p:sp>
      <p:sp>
        <p:nvSpPr>
          <p:cNvPr id="5" name="Footer Placeholder 4">
            <a:extLst>
              <a:ext uri="{FF2B5EF4-FFF2-40B4-BE49-F238E27FC236}">
                <a16:creationId xmlns:a16="http://schemas.microsoft.com/office/drawing/2014/main" id="{4742C627-38A1-4A14-8822-D8D33751CA30}"/>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2EEBE346-5F34-48CD-8928-DA8567AEDD15}"/>
              </a:ext>
            </a:extLst>
          </p:cNvPr>
          <p:cNvSpPr>
            <a:spLocks noGrp="1"/>
          </p:cNvSpPr>
          <p:nvPr>
            <p:ph type="sldNum" sz="quarter" idx="12"/>
          </p:nvPr>
        </p:nvSpPr>
        <p:spPr>
          <a:xfrm>
            <a:off x="11391152" y="6433203"/>
            <a:ext cx="702781" cy="367842"/>
          </a:xfrm>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42637087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8A94B-011C-4B13-8C12-E91BF7A40087}"/>
              </a:ext>
            </a:extLst>
          </p:cNvPr>
          <p:cNvSpPr>
            <a:spLocks noGrp="1"/>
          </p:cNvSpPr>
          <p:nvPr>
            <p:ph type="title"/>
          </p:nvPr>
        </p:nvSpPr>
        <p:spPr>
          <a:xfrm>
            <a:off x="1524000" y="1320800"/>
            <a:ext cx="9144000" cy="3095813"/>
          </a:xfrm>
        </p:spPr>
        <p:txBody>
          <a:bodyPr rtlCol="0" anchor="b">
            <a:normAutofit/>
          </a:bodyPr>
          <a:lstStyle>
            <a:lvl1pPr>
              <a:defRPr sz="5400"/>
            </a:lvl1pPr>
          </a:lstStyle>
          <a:p>
            <a:pPr rtl="0"/>
            <a:r>
              <a:rPr lang="en-US"/>
              <a:t>Click to edit Master title style</a:t>
            </a:r>
            <a:endParaRPr lang="en-GB" dirty="0"/>
          </a:p>
        </p:txBody>
      </p:sp>
      <p:sp>
        <p:nvSpPr>
          <p:cNvPr id="3" name="Text Placeholder 2">
            <a:extLst>
              <a:ext uri="{FF2B5EF4-FFF2-40B4-BE49-F238E27FC236}">
                <a16:creationId xmlns:a16="http://schemas.microsoft.com/office/drawing/2014/main" id="{9716D5F3-887C-4A8F-842A-0294A9FB0818}"/>
              </a:ext>
            </a:extLst>
          </p:cNvPr>
          <p:cNvSpPr>
            <a:spLocks noGrp="1"/>
          </p:cNvSpPr>
          <p:nvPr>
            <p:ph type="body" idx="1"/>
          </p:nvPr>
        </p:nvSpPr>
        <p:spPr>
          <a:xfrm>
            <a:off x="1523999" y="4589463"/>
            <a:ext cx="9144001" cy="1500187"/>
          </a:xfrm>
        </p:spPr>
        <p:txBody>
          <a:bodyPr rtlCol="0"/>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a:t>Click to edit Master text styles</a:t>
            </a:r>
          </a:p>
        </p:txBody>
      </p:sp>
      <p:sp>
        <p:nvSpPr>
          <p:cNvPr id="4" name="Date Placeholder 3">
            <a:extLst>
              <a:ext uri="{FF2B5EF4-FFF2-40B4-BE49-F238E27FC236}">
                <a16:creationId xmlns:a16="http://schemas.microsoft.com/office/drawing/2014/main" id="{2B94588B-131A-42F3-B76C-62BD65E4806B}"/>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5" name="Footer Placeholder 4">
            <a:extLst>
              <a:ext uri="{FF2B5EF4-FFF2-40B4-BE49-F238E27FC236}">
                <a16:creationId xmlns:a16="http://schemas.microsoft.com/office/drawing/2014/main" id="{E111AB28-20BD-4CD8-9840-985C3EDBA16F}"/>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E753C85C-3801-46F0-A100-616F5F2F82E9}"/>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41100162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5CB06-0454-4BF1-8011-F8B1A95954F1}"/>
              </a:ext>
            </a:extLst>
          </p:cNvPr>
          <p:cNvSpPr>
            <a:spLocks noGrp="1"/>
          </p:cNvSpPr>
          <p:nvPr>
            <p:ph type="title"/>
          </p:nvPr>
        </p:nvSpPr>
        <p:spPr/>
        <p:txBody>
          <a:bodyPr rtlCol="0"/>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5F920A70-D33B-4461-B74C-3F59ADB16141}"/>
              </a:ext>
            </a:extLst>
          </p:cNvPr>
          <p:cNvSpPr>
            <a:spLocks noGrp="1"/>
          </p:cNvSpPr>
          <p:nvPr>
            <p:ph sz="half" idx="1"/>
          </p:nvPr>
        </p:nvSpPr>
        <p:spPr>
          <a:xfrm>
            <a:off x="1408813" y="2163725"/>
            <a:ext cx="4610986" cy="4013237"/>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Content Placeholder 3">
            <a:extLst>
              <a:ext uri="{FF2B5EF4-FFF2-40B4-BE49-F238E27FC236}">
                <a16:creationId xmlns:a16="http://schemas.microsoft.com/office/drawing/2014/main" id="{1881BDF9-836E-431C-8EFA-417A9BEE9F4B}"/>
              </a:ext>
            </a:extLst>
          </p:cNvPr>
          <p:cNvSpPr>
            <a:spLocks noGrp="1"/>
          </p:cNvSpPr>
          <p:nvPr>
            <p:ph sz="half" idx="2"/>
          </p:nvPr>
        </p:nvSpPr>
        <p:spPr>
          <a:xfrm>
            <a:off x="6257260" y="2163725"/>
            <a:ext cx="4853763" cy="4013238"/>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Date Placeholder 4">
            <a:extLst>
              <a:ext uri="{FF2B5EF4-FFF2-40B4-BE49-F238E27FC236}">
                <a16:creationId xmlns:a16="http://schemas.microsoft.com/office/drawing/2014/main" id="{7CBD9F59-B591-4E2F-899E-3CA78CE82D45}"/>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6" name="Footer Placeholder 5">
            <a:extLst>
              <a:ext uri="{FF2B5EF4-FFF2-40B4-BE49-F238E27FC236}">
                <a16:creationId xmlns:a16="http://schemas.microsoft.com/office/drawing/2014/main" id="{046CFD12-B3EC-432C-B264-8AB571CAAFD5}"/>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48F3CBBA-71B3-4857-80E7-525E89FD903F}"/>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22121288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3E062-B7F5-4D30-B416-1BBB4A7D0F06}"/>
              </a:ext>
            </a:extLst>
          </p:cNvPr>
          <p:cNvSpPr>
            <a:spLocks noGrp="1"/>
          </p:cNvSpPr>
          <p:nvPr>
            <p:ph type="title"/>
          </p:nvPr>
        </p:nvSpPr>
        <p:spPr/>
        <p:txBody>
          <a:bodyPr rtlCol="0"/>
          <a:lstStyle/>
          <a:p>
            <a:pPr rtl="0"/>
            <a:r>
              <a:rPr lang="en-US"/>
              <a:t>Click to edit Master title style</a:t>
            </a:r>
            <a:endParaRPr lang="en-GB"/>
          </a:p>
        </p:txBody>
      </p:sp>
      <p:sp>
        <p:nvSpPr>
          <p:cNvPr id="3" name="Date Placeholder 2">
            <a:extLst>
              <a:ext uri="{FF2B5EF4-FFF2-40B4-BE49-F238E27FC236}">
                <a16:creationId xmlns:a16="http://schemas.microsoft.com/office/drawing/2014/main" id="{31BDFF7A-EBD3-4FEB-8451-5D7355069117}"/>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4" name="Footer Placeholder 3">
            <a:extLst>
              <a:ext uri="{FF2B5EF4-FFF2-40B4-BE49-F238E27FC236}">
                <a16:creationId xmlns:a16="http://schemas.microsoft.com/office/drawing/2014/main" id="{08F54A2D-2C4B-4E1D-AC16-E3B1F1DDB562}"/>
              </a:ext>
            </a:extLst>
          </p:cNvPr>
          <p:cNvSpPr>
            <a:spLocks noGrp="1"/>
          </p:cNvSpPr>
          <p:nvPr>
            <p:ph type="ftr" sz="quarter" idx="11"/>
          </p:nvPr>
        </p:nvSpPr>
        <p:spPr/>
        <p:txBody>
          <a:bodyPr rtlCol="0"/>
          <a:lstStyle/>
          <a:p>
            <a:pPr rtl="0"/>
            <a:r>
              <a:rPr lang="en-GB"/>
              <a:t>Sample Footer Text</a:t>
            </a:r>
          </a:p>
        </p:txBody>
      </p:sp>
      <p:sp>
        <p:nvSpPr>
          <p:cNvPr id="5" name="Slide Number Placeholder 4">
            <a:extLst>
              <a:ext uri="{FF2B5EF4-FFF2-40B4-BE49-F238E27FC236}">
                <a16:creationId xmlns:a16="http://schemas.microsoft.com/office/drawing/2014/main" id="{2C11F373-DB96-4AEA-8E3E-7EDEA213DEEC}"/>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5215713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09F8C-8071-4BE5-AD6F-C98F481D17B7}"/>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634135B3-14BA-4A88-B6B3-88B77B1C63EE}"/>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377C3A4D-5B69-44B4-B17F-770E83F008E9}"/>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B4F1C41D-2A59-4512-8034-6DB705787D78}"/>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6" name="Footer Placeholder 5">
            <a:extLst>
              <a:ext uri="{FF2B5EF4-FFF2-40B4-BE49-F238E27FC236}">
                <a16:creationId xmlns:a16="http://schemas.microsoft.com/office/drawing/2014/main" id="{BD85C494-778C-4EE6-9402-242E1CDD9A69}"/>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6F5677B9-C338-4033-9AFE-B8B81C5D8139}"/>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97771471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B77DE-4C2E-476F-A419-57470FB66D93}"/>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Picture Placeholder 2">
            <a:extLst>
              <a:ext uri="{FF2B5EF4-FFF2-40B4-BE49-F238E27FC236}">
                <a16:creationId xmlns:a16="http://schemas.microsoft.com/office/drawing/2014/main" id="{9A9FD1A0-93AE-469A-ADDF-2453B64CAAF5}"/>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a:t>Click icon to add picture</a:t>
            </a:r>
            <a:endParaRPr lang="en-GB"/>
          </a:p>
        </p:txBody>
      </p:sp>
      <p:sp>
        <p:nvSpPr>
          <p:cNvPr id="4" name="Text Placeholder 3">
            <a:extLst>
              <a:ext uri="{FF2B5EF4-FFF2-40B4-BE49-F238E27FC236}">
                <a16:creationId xmlns:a16="http://schemas.microsoft.com/office/drawing/2014/main" id="{DC119C9C-EF97-4910-9419-6D7202609ED4}"/>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C7A87172-A64E-4C38-82ED-2A7050B0FB68}"/>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6" name="Footer Placeholder 5">
            <a:extLst>
              <a:ext uri="{FF2B5EF4-FFF2-40B4-BE49-F238E27FC236}">
                <a16:creationId xmlns:a16="http://schemas.microsoft.com/office/drawing/2014/main" id="{BC0C3E24-28E2-4512-BEA0-DAEC5E8465CB}"/>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01F04F0D-DA84-434D-B136-BEE9FD80AB95}"/>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6473601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7A08E557-10DB-421A-876E-1AE58F8E07C4}"/>
              </a:ext>
            </a:extLst>
          </p:cNvPr>
          <p:cNvSpPr/>
          <p:nvPr/>
        </p:nvSpPr>
        <p:spPr>
          <a:xfrm>
            <a:off x="8839807" y="3732560"/>
            <a:ext cx="3352193" cy="3125440"/>
          </a:xfrm>
          <a:custGeom>
            <a:avLst/>
            <a:gdLst>
              <a:gd name="connsiteX0" fmla="*/ 0 w 3352193"/>
              <a:gd name="connsiteY0" fmla="*/ 3125374 h 3125440"/>
              <a:gd name="connsiteX1" fmla="*/ 2579 w 3352193"/>
              <a:gd name="connsiteY1" fmla="*/ 3125440 h 3125440"/>
              <a:gd name="connsiteX2" fmla="*/ 0 w 3352193"/>
              <a:gd name="connsiteY2" fmla="*/ 3125440 h 3125440"/>
              <a:gd name="connsiteX3" fmla="*/ 3352193 w 3352193"/>
              <a:gd name="connsiteY3" fmla="*/ 0 h 3125440"/>
              <a:gd name="connsiteX4" fmla="*/ 3352193 w 3352193"/>
              <a:gd name="connsiteY4" fmla="*/ 3125440 h 3125440"/>
              <a:gd name="connsiteX5" fmla="*/ 2579 w 3352193"/>
              <a:gd name="connsiteY5" fmla="*/ 3125440 h 3125440"/>
              <a:gd name="connsiteX6" fmla="*/ 3348685 w 3352193"/>
              <a:gd name="connsiteY6" fmla="*/ 47035 h 312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2193" h="3125440">
                <a:moveTo>
                  <a:pt x="0" y="3125374"/>
                </a:moveTo>
                <a:lnTo>
                  <a:pt x="2579" y="3125440"/>
                </a:lnTo>
                <a:lnTo>
                  <a:pt x="0" y="3125440"/>
                </a:lnTo>
                <a:close/>
                <a:moveTo>
                  <a:pt x="3352193" y="0"/>
                </a:moveTo>
                <a:lnTo>
                  <a:pt x="3352193" y="3125440"/>
                </a:lnTo>
                <a:lnTo>
                  <a:pt x="2579" y="3125440"/>
                </a:lnTo>
                <a:cubicBezTo>
                  <a:pt x="1744073" y="3125440"/>
                  <a:pt x="3176441" y="1776129"/>
                  <a:pt x="3348685" y="47035"/>
                </a:cubicBezTo>
                <a:close/>
              </a:path>
            </a:pathLst>
          </a:cu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5" name="Footer Placeholder 4">
            <a:extLst>
              <a:ext uri="{FF2B5EF4-FFF2-40B4-BE49-F238E27FC236}">
                <a16:creationId xmlns:a16="http://schemas.microsoft.com/office/drawing/2014/main" id="{EC2EBCA0-8609-4F35-8CA7-7AD35FDACD73}"/>
              </a:ext>
            </a:extLst>
          </p:cNvPr>
          <p:cNvSpPr>
            <a:spLocks noGrp="1"/>
          </p:cNvSpPr>
          <p:nvPr>
            <p:ph type="ftr" sz="quarter" idx="3"/>
          </p:nvPr>
        </p:nvSpPr>
        <p:spPr>
          <a:xfrm>
            <a:off x="914400" y="6434560"/>
            <a:ext cx="3428012" cy="365125"/>
          </a:xfrm>
          <a:prstGeom prst="rect">
            <a:avLst/>
          </a:prstGeom>
        </p:spPr>
        <p:txBody>
          <a:bodyPr vert="horz" lIns="91440" tIns="45720" rIns="91440" bIns="45720" rtlCol="0" anchor="ctr"/>
          <a:lstStyle>
            <a:lvl1pPr algn="l">
              <a:defRPr sz="1000" spc="50" baseline="0">
                <a:solidFill>
                  <a:schemeClr val="accent2"/>
                </a:solidFill>
                <a:latin typeface="+mn-lt"/>
              </a:defRPr>
            </a:lvl1pPr>
          </a:lstStyle>
          <a:p>
            <a:pPr rtl="0"/>
            <a:r>
              <a:rPr lang="en-GB" sz="1000"/>
              <a:t>Sample Footer Text</a:t>
            </a:r>
          </a:p>
        </p:txBody>
      </p:sp>
      <p:sp>
        <p:nvSpPr>
          <p:cNvPr id="2" name="Title Placeholder 1">
            <a:extLst>
              <a:ext uri="{FF2B5EF4-FFF2-40B4-BE49-F238E27FC236}">
                <a16:creationId xmlns:a16="http://schemas.microsoft.com/office/drawing/2014/main" id="{BFDA9639-38D2-4CD4-A861-F6B4C6CB99BD}"/>
              </a:ext>
            </a:extLst>
          </p:cNvPr>
          <p:cNvSpPr>
            <a:spLocks noGrp="1"/>
          </p:cNvSpPr>
          <p:nvPr>
            <p:ph type="title"/>
          </p:nvPr>
        </p:nvSpPr>
        <p:spPr>
          <a:xfrm>
            <a:off x="908775" y="590372"/>
            <a:ext cx="10202248" cy="1325890"/>
          </a:xfrm>
          <a:prstGeom prst="rect">
            <a:avLst/>
          </a:prstGeom>
        </p:spPr>
        <p:txBody>
          <a:bodyPr vert="horz" lIns="91440" tIns="45720" rIns="91440" bIns="45720" rtlCol="0" anchor="ctr">
            <a:normAutofit/>
          </a:bodyPr>
          <a:lstStyle/>
          <a:p>
            <a:pPr rtl="0"/>
            <a:r>
              <a:rPr lang="en-US"/>
              <a:t>Click to edit Master title style</a:t>
            </a:r>
            <a:endParaRPr lang="en-GB" dirty="0"/>
          </a:p>
        </p:txBody>
      </p:sp>
      <p:sp>
        <p:nvSpPr>
          <p:cNvPr id="3" name="Text Placeholder 2">
            <a:extLst>
              <a:ext uri="{FF2B5EF4-FFF2-40B4-BE49-F238E27FC236}">
                <a16:creationId xmlns:a16="http://schemas.microsoft.com/office/drawing/2014/main" id="{DDAF00B1-16C1-47B3-A7A0-B71468312896}"/>
              </a:ext>
            </a:extLst>
          </p:cNvPr>
          <p:cNvSpPr>
            <a:spLocks noGrp="1"/>
          </p:cNvSpPr>
          <p:nvPr>
            <p:ph type="body" idx="1"/>
          </p:nvPr>
        </p:nvSpPr>
        <p:spPr>
          <a:xfrm>
            <a:off x="918825" y="1916262"/>
            <a:ext cx="10192198" cy="4133481"/>
          </a:xfrm>
          <a:prstGeom prst="rect">
            <a:avLst/>
          </a:prstGeom>
        </p:spPr>
        <p:txBody>
          <a:bodyPr vert="horz" lIns="91440" tIns="45720" rIns="91440" bIns="45720" rtlCol="0">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Date Placeholder 3">
            <a:extLst>
              <a:ext uri="{FF2B5EF4-FFF2-40B4-BE49-F238E27FC236}">
                <a16:creationId xmlns:a16="http://schemas.microsoft.com/office/drawing/2014/main" id="{2BCF9501-5B6B-4DAF-B59D-3C129ED805AC}"/>
              </a:ext>
            </a:extLst>
          </p:cNvPr>
          <p:cNvSpPr>
            <a:spLocks noGrp="1"/>
          </p:cNvSpPr>
          <p:nvPr>
            <p:ph type="dt" sz="half" idx="2"/>
          </p:nvPr>
        </p:nvSpPr>
        <p:spPr>
          <a:xfrm>
            <a:off x="9017000" y="6433202"/>
            <a:ext cx="2374150" cy="367841"/>
          </a:xfrm>
          <a:prstGeom prst="rect">
            <a:avLst/>
          </a:prstGeom>
        </p:spPr>
        <p:txBody>
          <a:bodyPr vert="horz" lIns="91440" tIns="45720" rIns="91440" bIns="45720" rtlCol="0" anchor="ctr"/>
          <a:lstStyle>
            <a:lvl1pPr algn="r">
              <a:defRPr sz="1050" spc="50" baseline="0">
                <a:solidFill>
                  <a:srgbClr val="FFFFFF"/>
                </a:solidFill>
                <a:latin typeface="+mn-lt"/>
              </a:defRPr>
            </a:lvl1pPr>
          </a:lstStyle>
          <a:p>
            <a:pPr rtl="0"/>
            <a:r>
              <a:rPr lang="en-GB"/>
              <a:t>2/8/20XX</a:t>
            </a:r>
          </a:p>
        </p:txBody>
      </p:sp>
      <p:sp>
        <p:nvSpPr>
          <p:cNvPr id="6" name="Slide Number Placeholder 5">
            <a:extLst>
              <a:ext uri="{FF2B5EF4-FFF2-40B4-BE49-F238E27FC236}">
                <a16:creationId xmlns:a16="http://schemas.microsoft.com/office/drawing/2014/main" id="{37685DBD-B7AE-41D8-8CF1-B21CD58E1B45}"/>
              </a:ext>
            </a:extLst>
          </p:cNvPr>
          <p:cNvSpPr>
            <a:spLocks noGrp="1"/>
          </p:cNvSpPr>
          <p:nvPr>
            <p:ph type="sldNum" sz="quarter" idx="4"/>
          </p:nvPr>
        </p:nvSpPr>
        <p:spPr>
          <a:xfrm>
            <a:off x="11391150" y="6433203"/>
            <a:ext cx="693263" cy="367842"/>
          </a:xfrm>
          <a:prstGeom prst="rect">
            <a:avLst/>
          </a:prstGeom>
        </p:spPr>
        <p:txBody>
          <a:bodyPr vert="horz" lIns="91440" tIns="45720" rIns="91440" bIns="45720" rtlCol="0" anchor="ctr"/>
          <a:lstStyle>
            <a:lvl1pPr algn="r">
              <a:defRPr sz="2000">
                <a:solidFill>
                  <a:srgbClr val="FFFFFF"/>
                </a:solidFill>
                <a:latin typeface="+mj-lt"/>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3377632538"/>
      </p:ext>
    </p:extLst>
  </p:cSld>
  <p:clrMap bg1="lt1" tx1="dk1" bg2="lt2" tx2="dk2" accent1="accent1" accent2="accent2" accent3="accent3" accent4="accent4" accent5="accent5" accent6="accent6" hlink="hlink" folHlink="folHlink"/>
  <p:sldLayoutIdLst>
    <p:sldLayoutId id="2147483686" r:id="rId1"/>
    <p:sldLayoutId id="2147483673" r:id="rId2"/>
    <p:sldLayoutId id="2147483674" r:id="rId3"/>
    <p:sldLayoutId id="2147483675" r:id="rId4"/>
    <p:sldLayoutId id="2147483662" r:id="rId5"/>
    <p:sldLayoutId id="2147483688" r:id="rId6"/>
    <p:sldLayoutId id="2147483679" r:id="rId7"/>
    <p:sldLayoutId id="2147483685" r:id="rId8"/>
    <p:sldLayoutId id="2147483665" r:id="rId9"/>
    <p:sldLayoutId id="2147483681" r:id="rId10"/>
    <p:sldLayoutId id="2147483678" r:id="rId11"/>
    <p:sldLayoutId id="2147483683" r:id="rId12"/>
    <p:sldLayoutId id="2147483684" r:id="rId13"/>
    <p:sldLayoutId id="2147483661" r:id="rId14"/>
    <p:sldLayoutId id="2147483663" r:id="rId15"/>
    <p:sldLayoutId id="2147483664" r:id="rId16"/>
    <p:sldLayoutId id="2147483666" r:id="rId17"/>
    <p:sldLayoutId id="2147483668" r:id="rId18"/>
    <p:sldLayoutId id="2147483669" r:id="rId19"/>
  </p:sldLayoutIdLst>
  <p:hf hdr="0"/>
  <p:txStyles>
    <p:titleStyle>
      <a:lvl1pPr algn="l" defTabSz="914400" rtl="0" eaLnBrk="1" latinLnBrk="0" hangingPunct="1">
        <a:lnSpc>
          <a:spcPct val="90000"/>
        </a:lnSpc>
        <a:spcBef>
          <a:spcPct val="0"/>
        </a:spcBef>
        <a:buNone/>
        <a:defRPr sz="4000" kern="1200">
          <a:solidFill>
            <a:schemeClr val="accent2"/>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5"/>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Clr>
          <a:schemeClr val="accent5"/>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Clr>
          <a:schemeClr val="accent5"/>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Clr>
          <a:schemeClr val="accent5"/>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Clr>
          <a:schemeClr val="accent5"/>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2736">
          <p15:clr>
            <a:srgbClr val="F26B43"/>
          </p15:clr>
        </p15:guide>
        <p15:guide id="4" orient="horz" pos="3312">
          <p15:clr>
            <a:srgbClr val="F26B43"/>
          </p15:clr>
        </p15:guide>
        <p15:guide id="5" orient="horz" pos="432">
          <p15:clr>
            <a:srgbClr val="F26B43"/>
          </p15:clr>
        </p15:guide>
        <p15:guide id="7" pos="4416">
          <p15:clr>
            <a:srgbClr val="F26B43"/>
          </p15:clr>
        </p15:guide>
        <p15:guide id="8" pos="5568">
          <p15:clr>
            <a:srgbClr val="F26B43"/>
          </p15:clr>
        </p15:guide>
        <p15:guide id="9" pos="7296">
          <p15:clr>
            <a:srgbClr val="F26B43"/>
          </p15:clr>
        </p15:guide>
        <p15:guide id="10" pos="2688">
          <p15:clr>
            <a:srgbClr val="F26B43"/>
          </p15:clr>
        </p15:guide>
        <p15:guide id="11" pos="1536">
          <p15:clr>
            <a:srgbClr val="F26B43"/>
          </p15:clr>
        </p15:guide>
        <p15:guide id="12" pos="384">
          <p15:clr>
            <a:srgbClr val="F26B43"/>
          </p15:clr>
        </p15:guide>
        <p15:guide id="13" pos="2112">
          <p15:clr>
            <a:srgbClr val="F26B43"/>
          </p15:clr>
        </p15:guide>
        <p15:guide id="14" pos="4992">
          <p15:clr>
            <a:srgbClr val="F26B43"/>
          </p15:clr>
        </p15:guide>
        <p15:guide id="15" pos="6720">
          <p15:clr>
            <a:srgbClr val="F26B43"/>
          </p15:clr>
        </p15:guide>
        <p15:guide id="16" pos="960">
          <p15:clr>
            <a:srgbClr val="F26B43"/>
          </p15:clr>
        </p15:guide>
        <p15:guide id="17" pos="3264">
          <p15:clr>
            <a:srgbClr val="F26B43"/>
          </p15:clr>
        </p15:guide>
        <p15:guide id="18" orient="horz" pos="1008">
          <p15:clr>
            <a:srgbClr val="F26B43"/>
          </p15:clr>
        </p15:guide>
        <p15:guide id="19" orient="horz" pos="3888">
          <p15:clr>
            <a:srgbClr val="F26B43"/>
          </p15:clr>
        </p15:guide>
        <p15:guide id="20" pos="6144">
          <p15:clr>
            <a:srgbClr val="F26B43"/>
          </p15:clr>
        </p15:guide>
        <p15:guide id="21" orient="horz" pos="1584">
          <p15:clr>
            <a:srgbClr val="F26B43"/>
          </p15:clr>
        </p15:guide>
        <p15:guide id="22" pos="576">
          <p15:clr>
            <a:srgbClr val="F26B43"/>
          </p15:clr>
        </p15:guide>
        <p15:guide id="23" pos="7104">
          <p15:clr>
            <a:srgbClr val="F26B43"/>
          </p15:clr>
        </p15:guide>
        <p15:guide id="24" pos="768">
          <p15:clr>
            <a:srgbClr val="F26B43"/>
          </p15:clr>
        </p15:guide>
        <p15:guide id="25" pos="6912">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3.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17.xml"/><Relationship Id="rId6" Type="http://schemas.openxmlformats.org/officeDocument/2006/relationships/image" Target="../media/image18.png"/><Relationship Id="rId5" Type="http://schemas.openxmlformats.org/officeDocument/2006/relationships/image" Target="../media/image17.png"/><Relationship Id="rId10" Type="http://schemas.openxmlformats.org/officeDocument/2006/relationships/image" Target="../media/image22.png"/><Relationship Id="rId4" Type="http://schemas.openxmlformats.org/officeDocument/2006/relationships/image" Target="../media/image16.png"/><Relationship Id="rId9" Type="http://schemas.openxmlformats.org/officeDocument/2006/relationships/image" Target="../media/image21.pn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17.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17.xml"/><Relationship Id="rId4" Type="http://schemas.openxmlformats.org/officeDocument/2006/relationships/image" Target="../media/image28.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9.png"/><Relationship Id="rId4" Type="http://schemas.openxmlformats.org/officeDocument/2006/relationships/notesSlide" Target="../notesSlides/notesSlide9.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11.xml"/><Relationship Id="rId5" Type="http://schemas.openxmlformats.org/officeDocument/2006/relationships/image" Target="../media/image35.jpeg"/><Relationship Id="rId4" Type="http://schemas.openxmlformats.org/officeDocument/2006/relationships/image" Target="../media/image34.jpeg"/></Relationships>
</file>

<file path=ppt/slides/_rels/slide20.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8" Type="http://schemas.openxmlformats.org/officeDocument/2006/relationships/hyperlink" Target="https://www.deviantart.com/armorlessniper/art/anime-evil-girl-267414375" TargetMode="External"/><Relationship Id="rId13" Type="http://schemas.openxmlformats.org/officeDocument/2006/relationships/hyperlink" Target="https://www.concentrix.com/insights/blog/defining-the-player-experience-gap-why-gaming-companies-need-to-level-up-player-engagement/" TargetMode="External"/><Relationship Id="rId3" Type="http://schemas.openxmlformats.org/officeDocument/2006/relationships/hyperlink" Target="https://www.youtube.com/watch?v=0kNF4-nYd1o" TargetMode="External"/><Relationship Id="rId7" Type="http://schemas.openxmlformats.org/officeDocument/2006/relationships/hyperlink" Target="https://www.artsydee.com/female-pose-reference/" TargetMode="External"/><Relationship Id="rId12" Type="http://schemas.openxmlformats.org/officeDocument/2006/relationships/hyperlink" Target="https://www.larksuite.com/en_us/topics/gaming-glossary/player-retention" TargetMode="External"/><Relationship Id="rId2" Type="http://schemas.openxmlformats.org/officeDocument/2006/relationships/hyperlink" Target="https://doi.org/10.17645/mac.v7i4.2321" TargetMode="External"/><Relationship Id="rId16" Type="http://schemas.openxmlformats.org/officeDocument/2006/relationships/hyperlink" Target="https://docs.godotengine.org/en/stable/" TargetMode="External"/><Relationship Id="rId1" Type="http://schemas.openxmlformats.org/officeDocument/2006/relationships/slideLayout" Target="../slideLayouts/slideLayout13.xml"/><Relationship Id="rId6" Type="http://schemas.openxmlformats.org/officeDocument/2006/relationships/hyperlink" Target="https://www.youtube.com/watch?v=XQzu0WMhoCo" TargetMode="External"/><Relationship Id="rId11" Type="http://schemas.openxmlformats.org/officeDocument/2006/relationships/hyperlink" Target="https://levelup.gitconnected.com/all-about-app-engagement-part-1-what-it-is-and-how-it-affects-your-google-play-ranking-f1adce5d9afa" TargetMode="External"/><Relationship Id="rId5" Type="http://schemas.openxmlformats.org/officeDocument/2006/relationships/hyperlink" Target="https://www.youtube.com/watch?v=POZRsZ7QXEo&amp;list=PLS1Wt_i9D3OeGJ3uDgjs4K2Q9oQHlYaIK" TargetMode="External"/><Relationship Id="rId15" Type="http://schemas.openxmlformats.org/officeDocument/2006/relationships/hyperlink" Target="https://www.youtube.com/channel/UCs_cYIZ2ZjGLfE8O7WXvVsw" TargetMode="External"/><Relationship Id="rId10" Type="http://schemas.openxmlformats.org/officeDocument/2006/relationships/hyperlink" Target="https://www.universityxp.com/blog/2023/10/17/what-is-player-engagement" TargetMode="External"/><Relationship Id="rId4" Type="http://schemas.openxmlformats.org/officeDocument/2006/relationships/hyperlink" Target="https://www.wmomall.space/?path=page/ggitem&amp;ggpid=73848" TargetMode="External"/><Relationship Id="rId9" Type="http://schemas.openxmlformats.org/officeDocument/2006/relationships/hyperlink" Target="https://dev.stash.gg/glossary/game-retention" TargetMode="External"/><Relationship Id="rId14" Type="http://schemas.openxmlformats.org/officeDocument/2006/relationships/hyperlink" Target="https://gamedesignskills.com/game-design/player-reten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 name="Title 58">
            <a:extLst>
              <a:ext uri="{FF2B5EF4-FFF2-40B4-BE49-F238E27FC236}">
                <a16:creationId xmlns:a16="http://schemas.microsoft.com/office/drawing/2014/main" id="{FD483A78-48D6-4682-BE37-B2D0C566DB9D}"/>
              </a:ext>
            </a:extLst>
          </p:cNvPr>
          <p:cNvSpPr>
            <a:spLocks noGrp="1"/>
          </p:cNvSpPr>
          <p:nvPr>
            <p:ph type="title"/>
          </p:nvPr>
        </p:nvSpPr>
        <p:spPr>
          <a:xfrm>
            <a:off x="2743200" y="1"/>
            <a:ext cx="9432315" cy="2198972"/>
          </a:xfrm>
        </p:spPr>
        <p:txBody>
          <a:bodyPr rtlCol="0"/>
          <a:lstStyle/>
          <a:p>
            <a:pPr rtl="0"/>
            <a:r>
              <a:rPr lang="en-GB" dirty="0"/>
              <a:t>Introduction</a:t>
            </a:r>
          </a:p>
        </p:txBody>
      </p:sp>
      <p:pic>
        <p:nvPicPr>
          <p:cNvPr id="8" name="Picture Placeholder 7" descr="A picture containing sky, outdoor, sunset, sun, satellite">
            <a:extLst>
              <a:ext uri="{FF2B5EF4-FFF2-40B4-BE49-F238E27FC236}">
                <a16:creationId xmlns:a16="http://schemas.microsoft.com/office/drawing/2014/main" id="{1424FF41-F655-4118-95E4-CC03D489668A}"/>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l="33" r="33"/>
          <a:stretch/>
        </p:blipFill>
        <p:spPr>
          <a:xfrm>
            <a:off x="-16483" y="0"/>
            <a:ext cx="2773332" cy="2202508"/>
          </a:xfrm>
        </p:spPr>
      </p:pic>
      <p:pic>
        <p:nvPicPr>
          <p:cNvPr id="10" name="Picture Placeholder 9" descr="A picture containing sky, outdoor, stars, satellite">
            <a:extLst>
              <a:ext uri="{FF2B5EF4-FFF2-40B4-BE49-F238E27FC236}">
                <a16:creationId xmlns:a16="http://schemas.microsoft.com/office/drawing/2014/main" id="{9CB36CBF-780F-44BF-90F7-7C2E32629CB9}"/>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l="10" r="10"/>
          <a:stretch/>
        </p:blipFill>
        <p:spPr>
          <a:xfrm>
            <a:off x="-16484" y="2202508"/>
            <a:ext cx="2773332" cy="2327746"/>
          </a:xfrm>
        </p:spPr>
      </p:pic>
      <p:pic>
        <p:nvPicPr>
          <p:cNvPr id="12" name="Picture Placeholder 11" descr="Star in the evening sky">
            <a:extLst>
              <a:ext uri="{FF2B5EF4-FFF2-40B4-BE49-F238E27FC236}">
                <a16:creationId xmlns:a16="http://schemas.microsoft.com/office/drawing/2014/main" id="{09C1E283-54F6-4BE3-BD4B-B4C5888D08CC}"/>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t="24" b="24"/>
          <a:stretch/>
        </p:blipFill>
        <p:spPr>
          <a:xfrm>
            <a:off x="-16484" y="4530254"/>
            <a:ext cx="2773332" cy="2327746"/>
          </a:xfrm>
        </p:spPr>
      </p:pic>
      <p:sp>
        <p:nvSpPr>
          <p:cNvPr id="3" name="Content Placeholder 2">
            <a:extLst>
              <a:ext uri="{FF2B5EF4-FFF2-40B4-BE49-F238E27FC236}">
                <a16:creationId xmlns:a16="http://schemas.microsoft.com/office/drawing/2014/main" id="{42AFE50A-6F33-40AD-9446-D7F6D1B310CF}"/>
              </a:ext>
            </a:extLst>
          </p:cNvPr>
          <p:cNvSpPr>
            <a:spLocks noGrp="1"/>
          </p:cNvSpPr>
          <p:nvPr>
            <p:ph idx="1"/>
          </p:nvPr>
        </p:nvSpPr>
        <p:spPr>
          <a:xfrm>
            <a:off x="3352800" y="2794177"/>
            <a:ext cx="7476460" cy="3382786"/>
          </a:xfrm>
        </p:spPr>
        <p:txBody>
          <a:bodyPr rtlCol="0"/>
          <a:lstStyle/>
          <a:p>
            <a:pPr rtl="0"/>
            <a:r>
              <a:rPr lang="en-GB" dirty="0"/>
              <a:t>I, Michael Dawe, am about to show you the progress to date on my Independent Project.</a:t>
            </a:r>
          </a:p>
          <a:p>
            <a:pPr rtl="0"/>
            <a:endParaRPr lang="en-GB" dirty="0"/>
          </a:p>
        </p:txBody>
      </p:sp>
    </p:spTree>
    <p:extLst>
      <p:ext uri="{BB962C8B-B14F-4D97-AF65-F5344CB8AC3E}">
        <p14:creationId xmlns:p14="http://schemas.microsoft.com/office/powerpoint/2010/main" val="1620920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BD072B0-076E-4AAF-84A8-1A907CED4B03}"/>
              </a:ext>
            </a:extLst>
          </p:cNvPr>
          <p:cNvSpPr>
            <a:spLocks noGrp="1"/>
          </p:cNvSpPr>
          <p:nvPr>
            <p:ph type="title"/>
          </p:nvPr>
        </p:nvSpPr>
        <p:spPr>
          <a:xfrm>
            <a:off x="914401" y="525440"/>
            <a:ext cx="5390983" cy="1963318"/>
          </a:xfrm>
        </p:spPr>
        <p:txBody>
          <a:bodyPr rtlCol="0"/>
          <a:lstStyle/>
          <a:p>
            <a:pPr rtl="0"/>
            <a:r>
              <a:rPr lang="en-US" dirty="0"/>
              <a:t>C</a:t>
            </a:r>
            <a:r>
              <a:rPr lang="en-GB" dirty="0" err="1"/>
              <a:t>oming</a:t>
            </a:r>
            <a:r>
              <a:rPr lang="en-GB" dirty="0"/>
              <a:t> Up:</a:t>
            </a:r>
          </a:p>
        </p:txBody>
      </p:sp>
      <p:sp>
        <p:nvSpPr>
          <p:cNvPr id="6" name="Content Placeholder 5">
            <a:extLst>
              <a:ext uri="{FF2B5EF4-FFF2-40B4-BE49-F238E27FC236}">
                <a16:creationId xmlns:a16="http://schemas.microsoft.com/office/drawing/2014/main" id="{FEF7041F-5C33-40F8-A459-751AEB102408}"/>
              </a:ext>
            </a:extLst>
          </p:cNvPr>
          <p:cNvSpPr>
            <a:spLocks noGrp="1"/>
          </p:cNvSpPr>
          <p:nvPr>
            <p:ph idx="1"/>
          </p:nvPr>
        </p:nvSpPr>
        <p:spPr>
          <a:xfrm>
            <a:off x="914401" y="3377821"/>
            <a:ext cx="5181600" cy="2799142"/>
          </a:xfrm>
        </p:spPr>
        <p:txBody>
          <a:bodyPr rtlCol="0"/>
          <a:lstStyle/>
          <a:p>
            <a:pPr rtl="0"/>
            <a:r>
              <a:rPr lang="en-GB" dirty="0"/>
              <a:t>What is </a:t>
            </a:r>
            <a:r>
              <a:rPr lang="en-GB" i="1" dirty="0"/>
              <a:t>Player Engagement</a:t>
            </a:r>
            <a:r>
              <a:rPr lang="en-GB" dirty="0"/>
              <a:t>?</a:t>
            </a:r>
          </a:p>
          <a:p>
            <a:pPr rtl="0"/>
            <a:r>
              <a:rPr lang="en-GB" dirty="0"/>
              <a:t>What is </a:t>
            </a:r>
            <a:r>
              <a:rPr lang="en-GB" i="1" dirty="0"/>
              <a:t>Project 2101</a:t>
            </a:r>
            <a:r>
              <a:rPr lang="en-GB" dirty="0"/>
              <a:t>? </a:t>
            </a:r>
          </a:p>
          <a:p>
            <a:pPr rtl="0"/>
            <a:r>
              <a:rPr lang="en-GB" dirty="0"/>
              <a:t>What is already done?</a:t>
            </a:r>
          </a:p>
          <a:p>
            <a:pPr rtl="0"/>
            <a:r>
              <a:rPr lang="en-GB" dirty="0"/>
              <a:t>What is planned?</a:t>
            </a:r>
          </a:p>
        </p:txBody>
      </p:sp>
      <p:pic>
        <p:nvPicPr>
          <p:cNvPr id="14" name="Picture Placeholder 13" descr="A spiral galaxy in space">
            <a:extLst>
              <a:ext uri="{FF2B5EF4-FFF2-40B4-BE49-F238E27FC236}">
                <a16:creationId xmlns:a16="http://schemas.microsoft.com/office/drawing/2014/main" id="{1EAE460E-5FC8-45EA-B10F-E699814E8EA0}"/>
              </a:ext>
            </a:extLst>
          </p:cNvPr>
          <p:cNvPicPr>
            <a:picLocks noGrp="1" noChangeAspect="1"/>
          </p:cNvPicPr>
          <p:nvPr>
            <p:ph type="pic" sz="quarter" idx="14"/>
          </p:nvPr>
        </p:nvPicPr>
        <p:blipFill rotWithShape="1">
          <a:blip r:embed="rId2" cstate="screen">
            <a:extLst>
              <a:ext uri="{28A0092B-C50C-407E-A947-70E740481C1C}">
                <a14:useLocalDpi xmlns:a14="http://schemas.microsoft.com/office/drawing/2010/main" val="0"/>
              </a:ext>
            </a:extLst>
          </a:blip>
          <a:srcRect/>
          <a:stretch/>
        </p:blipFill>
        <p:spPr>
          <a:xfrm>
            <a:off x="9366075" y="0"/>
            <a:ext cx="2851503" cy="2879346"/>
          </a:xfrm>
        </p:spPr>
      </p:pic>
      <p:pic>
        <p:nvPicPr>
          <p:cNvPr id="18" name="Picture Placeholder 17" descr="Star in the evening sky">
            <a:extLst>
              <a:ext uri="{FF2B5EF4-FFF2-40B4-BE49-F238E27FC236}">
                <a16:creationId xmlns:a16="http://schemas.microsoft.com/office/drawing/2014/main" id="{D9F63E76-B657-482E-810D-3321F4B962AA}"/>
              </a:ext>
            </a:extLst>
          </p:cNvPr>
          <p:cNvPicPr>
            <a:picLocks noGrp="1" noChangeAspect="1"/>
          </p:cNvPicPr>
          <p:nvPr>
            <p:ph type="pic" sz="quarter" idx="15"/>
          </p:nvPr>
        </p:nvPicPr>
        <p:blipFill rotWithShape="1">
          <a:blip r:embed="rId3" cstate="screen">
            <a:extLst>
              <a:ext uri="{28A0092B-C50C-407E-A947-70E740481C1C}">
                <a14:useLocalDpi xmlns:a14="http://schemas.microsoft.com/office/drawing/2010/main" val="0"/>
              </a:ext>
            </a:extLst>
          </a:blip>
          <a:srcRect/>
          <a:stretch/>
        </p:blipFill>
        <p:spPr>
          <a:xfrm>
            <a:off x="6513098" y="2856391"/>
            <a:ext cx="2846565" cy="4001609"/>
          </a:xfrm>
        </p:spPr>
      </p:pic>
      <p:pic>
        <p:nvPicPr>
          <p:cNvPr id="16" name="Picture Placeholder 15" descr="The Northern Lights ">
            <a:extLst>
              <a:ext uri="{FF2B5EF4-FFF2-40B4-BE49-F238E27FC236}">
                <a16:creationId xmlns:a16="http://schemas.microsoft.com/office/drawing/2014/main" id="{0B4EBE43-9BF3-4053-9882-9A8FE1110EEF}"/>
              </a:ext>
            </a:extLst>
          </p:cNvPr>
          <p:cNvPicPr>
            <a:picLocks noGrp="1" noChangeAspect="1"/>
          </p:cNvPicPr>
          <p:nvPr>
            <p:ph type="pic" sz="quarter" idx="16"/>
          </p:nvPr>
        </p:nvPicPr>
        <p:blipFill rotWithShape="1">
          <a:blip r:embed="rId4" cstate="screen">
            <a:extLst>
              <a:ext uri="{28A0092B-C50C-407E-A947-70E740481C1C}">
                <a14:useLocalDpi xmlns:a14="http://schemas.microsoft.com/office/drawing/2010/main" val="0"/>
              </a:ext>
            </a:extLst>
          </a:blip>
          <a:srcRect/>
          <a:stretch/>
        </p:blipFill>
        <p:spPr>
          <a:xfrm>
            <a:off x="9359663" y="2879346"/>
            <a:ext cx="2835544" cy="4038805"/>
          </a:xfrm>
        </p:spPr>
      </p:pic>
      <p:pic>
        <p:nvPicPr>
          <p:cNvPr id="12" name="Picture Placeholder 11" descr="A galaxy in space">
            <a:extLst>
              <a:ext uri="{FF2B5EF4-FFF2-40B4-BE49-F238E27FC236}">
                <a16:creationId xmlns:a16="http://schemas.microsoft.com/office/drawing/2014/main" id="{74CBA211-37A0-4CC8-ACD3-522C5BE67732}"/>
              </a:ext>
            </a:extLst>
          </p:cNvPr>
          <p:cNvPicPr>
            <a:picLocks noGrp="1" noChangeAspect="1"/>
          </p:cNvPicPr>
          <p:nvPr>
            <p:ph type="pic" sz="quarter" idx="13"/>
          </p:nvPr>
        </p:nvPicPr>
        <p:blipFill rotWithShape="1">
          <a:blip r:embed="rId5" cstate="screen">
            <a:extLst>
              <a:ext uri="{28A0092B-C50C-407E-A947-70E740481C1C}">
                <a14:useLocalDpi xmlns:a14="http://schemas.microsoft.com/office/drawing/2010/main" val="0"/>
              </a:ext>
            </a:extLst>
          </a:blip>
          <a:srcRect/>
          <a:stretch/>
        </p:blipFill>
        <p:spPr>
          <a:xfrm>
            <a:off x="6513098" y="-4234"/>
            <a:ext cx="2857751" cy="2883580"/>
          </a:xfrm>
        </p:spPr>
      </p:pic>
    </p:spTree>
    <p:extLst>
      <p:ext uri="{BB962C8B-B14F-4D97-AF65-F5344CB8AC3E}">
        <p14:creationId xmlns:p14="http://schemas.microsoft.com/office/powerpoint/2010/main" val="15448384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01ED9-04DB-4CDE-9061-CBB220C8211E}"/>
              </a:ext>
            </a:extLst>
          </p:cNvPr>
          <p:cNvSpPr>
            <a:spLocks noGrp="1"/>
          </p:cNvSpPr>
          <p:nvPr>
            <p:ph type="ctrTitle"/>
          </p:nvPr>
        </p:nvSpPr>
        <p:spPr>
          <a:xfrm>
            <a:off x="914400" y="685798"/>
            <a:ext cx="4770783" cy="3217461"/>
          </a:xfrm>
        </p:spPr>
        <p:txBody>
          <a:bodyPr rtlCol="0"/>
          <a:lstStyle/>
          <a:p>
            <a:pPr rtl="0"/>
            <a:r>
              <a:rPr lang="en-GB" dirty="0"/>
              <a:t>What is </a:t>
            </a:r>
            <a:r>
              <a:rPr lang="en-GB" i="1" dirty="0"/>
              <a:t>Player Engagement</a:t>
            </a:r>
            <a:r>
              <a:rPr lang="en-GB" dirty="0"/>
              <a:t>?</a:t>
            </a:r>
            <a:br>
              <a:rPr lang="en-GB" dirty="0"/>
            </a:br>
            <a:endParaRPr lang="en-GB" dirty="0"/>
          </a:p>
        </p:txBody>
      </p:sp>
      <p:pic>
        <p:nvPicPr>
          <p:cNvPr id="6" name="Picture Placeholder 5" descr="Moon in the evening sky">
            <a:extLst>
              <a:ext uri="{FF2B5EF4-FFF2-40B4-BE49-F238E27FC236}">
                <a16:creationId xmlns:a16="http://schemas.microsoft.com/office/drawing/2014/main" id="{F5199BAF-8671-4A5C-B912-4B2556FF9B38}"/>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6057901" y="1"/>
            <a:ext cx="6134099" cy="6857999"/>
          </a:xfrm>
        </p:spPr>
      </p:pic>
      <p:sp>
        <p:nvSpPr>
          <p:cNvPr id="3" name="Subtitle 2">
            <a:extLst>
              <a:ext uri="{FF2B5EF4-FFF2-40B4-BE49-F238E27FC236}">
                <a16:creationId xmlns:a16="http://schemas.microsoft.com/office/drawing/2014/main" id="{855FC34B-AEBB-4162-8BC0-9234A2B83958}"/>
              </a:ext>
            </a:extLst>
          </p:cNvPr>
          <p:cNvSpPr>
            <a:spLocks noGrp="1"/>
          </p:cNvSpPr>
          <p:nvPr>
            <p:ph type="subTitle" idx="1"/>
          </p:nvPr>
        </p:nvSpPr>
        <p:spPr>
          <a:xfrm>
            <a:off x="0" y="4327140"/>
            <a:ext cx="11576868" cy="2530860"/>
          </a:xfrm>
        </p:spPr>
        <p:txBody>
          <a:bodyPr rtlCol="0"/>
          <a:lstStyle/>
          <a:p>
            <a:pPr rtl="0"/>
            <a:r>
              <a:rPr lang="en-GB" dirty="0"/>
              <a:t>How can one game make as much money as possible,</a:t>
            </a:r>
          </a:p>
          <a:p>
            <a:pPr rtl="0">
              <a:lnSpc>
                <a:spcPct val="100000"/>
              </a:lnSpc>
            </a:pPr>
            <a:r>
              <a:rPr lang="en-GB" dirty="0"/>
              <a:t>while being both ethical and a ‘good game’?</a:t>
            </a:r>
          </a:p>
        </p:txBody>
      </p:sp>
    </p:spTree>
    <p:extLst>
      <p:ext uri="{BB962C8B-B14F-4D97-AF65-F5344CB8AC3E}">
        <p14:creationId xmlns:p14="http://schemas.microsoft.com/office/powerpoint/2010/main" val="32660767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AA34F1-89DB-CB57-0133-35531F9BAF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D2B782-6791-3337-5404-0F8CB4B4FDEC}"/>
              </a:ext>
            </a:extLst>
          </p:cNvPr>
          <p:cNvSpPr>
            <a:spLocks noGrp="1"/>
          </p:cNvSpPr>
          <p:nvPr>
            <p:ph type="title"/>
          </p:nvPr>
        </p:nvSpPr>
        <p:spPr>
          <a:xfrm>
            <a:off x="311464" y="243785"/>
            <a:ext cx="10572845" cy="670615"/>
          </a:xfrm>
        </p:spPr>
        <p:txBody>
          <a:bodyPr/>
          <a:lstStyle/>
          <a:p>
            <a:r>
              <a:rPr lang="en-US" dirty="0"/>
              <a:t>Player Engagement</a:t>
            </a:r>
            <a:endParaRPr lang="en-GB" dirty="0"/>
          </a:p>
        </p:txBody>
      </p:sp>
      <p:pic>
        <p:nvPicPr>
          <p:cNvPr id="6" name="Picture 5" descr="A diagram of a game&#10;&#10;Description automatically generated">
            <a:extLst>
              <a:ext uri="{FF2B5EF4-FFF2-40B4-BE49-F238E27FC236}">
                <a16:creationId xmlns:a16="http://schemas.microsoft.com/office/drawing/2014/main" id="{D0685C08-3FE4-3EDA-BA22-91C467D1EDB9}"/>
              </a:ext>
            </a:extLst>
          </p:cNvPr>
          <p:cNvPicPr>
            <a:picLocks noChangeAspect="1"/>
          </p:cNvPicPr>
          <p:nvPr/>
        </p:nvPicPr>
        <p:blipFill>
          <a:blip r:embed="rId3"/>
          <a:stretch>
            <a:fillRect/>
          </a:stretch>
        </p:blipFill>
        <p:spPr>
          <a:xfrm>
            <a:off x="5900724" y="2969654"/>
            <a:ext cx="6028657" cy="3312215"/>
          </a:xfrm>
          <a:prstGeom prst="rect">
            <a:avLst/>
          </a:prstGeom>
        </p:spPr>
      </p:pic>
      <p:sp>
        <p:nvSpPr>
          <p:cNvPr id="7" name="TextBox 6">
            <a:extLst>
              <a:ext uri="{FF2B5EF4-FFF2-40B4-BE49-F238E27FC236}">
                <a16:creationId xmlns:a16="http://schemas.microsoft.com/office/drawing/2014/main" id="{99323F8E-C368-04E0-B88F-24522E03A3D4}"/>
              </a:ext>
            </a:extLst>
          </p:cNvPr>
          <p:cNvSpPr txBox="1"/>
          <p:nvPr/>
        </p:nvSpPr>
        <p:spPr>
          <a:xfrm>
            <a:off x="666135" y="2637846"/>
            <a:ext cx="5234589" cy="816314"/>
          </a:xfrm>
          <a:prstGeom prst="rect">
            <a:avLst/>
          </a:prstGeom>
          <a:noFill/>
        </p:spPr>
        <p:txBody>
          <a:bodyPr wrap="square" rtlCol="0">
            <a:spAutoFit/>
          </a:bodyPr>
          <a:lstStyle/>
          <a:p>
            <a:pPr marL="285750" indent="-285750">
              <a:lnSpc>
                <a:spcPct val="115000"/>
              </a:lnSpc>
              <a:spcAft>
                <a:spcPts val="800"/>
              </a:spcAft>
              <a:buFont typeface="Arial" panose="020B0604020202020204" pitchFamily="34" charset="0"/>
              <a:buChar char="•"/>
            </a:pPr>
            <a:r>
              <a:rPr lang="en-GB" sz="1800" i="1" kern="100" dirty="0">
                <a:effectLst/>
                <a:latin typeface="Aptos" panose="020B0004020202020204" pitchFamily="34" charset="0"/>
                <a:ea typeface="Times New Roman" panose="02020603050405020304" pitchFamily="18" charset="0"/>
                <a:cs typeface="Times New Roman" panose="02020603050405020304" pitchFamily="18" charset="0"/>
              </a:rPr>
              <a:t>(Individual)</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800" i="1" kern="100" dirty="0">
                <a:effectLst/>
                <a:latin typeface="Aptos" panose="020B0004020202020204" pitchFamily="34" charset="0"/>
                <a:ea typeface="Times New Roman" panose="02020603050405020304" pitchFamily="18" charset="0"/>
                <a:cs typeface="Times New Roman" panose="02020603050405020304" pitchFamily="18" charset="0"/>
              </a:rPr>
              <a:t>Player Engagement </a:t>
            </a:r>
          </a:p>
          <a:p>
            <a:pPr marL="285750" indent="-285750">
              <a:lnSpc>
                <a:spcPct val="115000"/>
              </a:lnSpc>
              <a:spcAft>
                <a:spcPts val="800"/>
              </a:spcAft>
              <a:buFont typeface="Arial" panose="020B0604020202020204" pitchFamily="34" charset="0"/>
              <a:buChar char="•"/>
            </a:pPr>
            <a:r>
              <a:rPr lang="en-GB" sz="1800" i="1" kern="100" dirty="0">
                <a:effectLst/>
                <a:latin typeface="Aptos" panose="020B0004020202020204" pitchFamily="34" charset="0"/>
                <a:ea typeface="Times New Roman" panose="02020603050405020304" pitchFamily="18" charset="0"/>
                <a:cs typeface="Times New Roman" panose="02020603050405020304" pitchFamily="18" charset="0"/>
              </a:rPr>
              <a:t>Audience Engagement</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4FF7622E-340F-F671-E9CA-FAF45DE46100}"/>
              </a:ext>
            </a:extLst>
          </p:cNvPr>
          <p:cNvSpPr txBox="1"/>
          <p:nvPr/>
        </p:nvSpPr>
        <p:spPr>
          <a:xfrm>
            <a:off x="666135" y="1367966"/>
            <a:ext cx="9876359" cy="713722"/>
          </a:xfrm>
          <a:prstGeom prst="rect">
            <a:avLst/>
          </a:prstGeom>
          <a:noFill/>
        </p:spPr>
        <p:txBody>
          <a:bodyPr wrap="square" rtlCol="0">
            <a:spAutoFit/>
          </a:bodyPr>
          <a:lstStyle/>
          <a:p>
            <a:pPr>
              <a:lnSpc>
                <a:spcPct val="115000"/>
              </a:lnSpc>
              <a:spcAft>
                <a:spcPts val="800"/>
              </a:spcAft>
            </a:pPr>
            <a:r>
              <a:rPr lang="en-US" sz="1800" kern="100" dirty="0">
                <a:effectLst/>
                <a:latin typeface="Aptos" panose="020B0004020202020204" pitchFamily="34" charset="0"/>
                <a:ea typeface="Times New Roman" panose="02020603050405020304" pitchFamily="18" charset="0"/>
                <a:cs typeface="Times New Roman" panose="02020603050405020304" pitchFamily="18" charset="0"/>
              </a:rPr>
              <a:t>I have written a definition for player engagement, this was important to do early on as it will guide my research and application of game mechanics in prototyping and testing.</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D23FC54B-0241-F570-ABAB-FD0B4C425622}"/>
              </a:ext>
            </a:extLst>
          </p:cNvPr>
          <p:cNvSpPr txBox="1"/>
          <p:nvPr/>
        </p:nvSpPr>
        <p:spPr>
          <a:xfrm>
            <a:off x="11502189" y="5883442"/>
            <a:ext cx="466794" cy="369332"/>
          </a:xfrm>
          <a:prstGeom prst="rect">
            <a:avLst/>
          </a:prstGeom>
          <a:noFill/>
        </p:spPr>
        <p:txBody>
          <a:bodyPr wrap="none" rtlCol="0">
            <a:spAutoFit/>
          </a:bodyPr>
          <a:lstStyle/>
          <a:p>
            <a:r>
              <a:rPr lang="en-US" dirty="0"/>
              <a:t>[1]</a:t>
            </a:r>
            <a:endParaRPr lang="en-GB" dirty="0"/>
          </a:p>
        </p:txBody>
      </p:sp>
    </p:spTree>
    <p:extLst>
      <p:ext uri="{BB962C8B-B14F-4D97-AF65-F5344CB8AC3E}">
        <p14:creationId xmlns:p14="http://schemas.microsoft.com/office/powerpoint/2010/main" val="7227107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6074EFDE-BA5F-45C9-82A2-B73BB548FADE}"/>
              </a:ext>
            </a:extLst>
          </p:cNvPr>
          <p:cNvSpPr>
            <a:spLocks noGrp="1"/>
          </p:cNvSpPr>
          <p:nvPr>
            <p:ph type="ctrTitle"/>
          </p:nvPr>
        </p:nvSpPr>
        <p:spPr>
          <a:xfrm>
            <a:off x="1249327" y="919717"/>
            <a:ext cx="5761074" cy="3423684"/>
          </a:xfrm>
        </p:spPr>
        <p:txBody>
          <a:bodyPr rtlCol="0" anchor="b" anchorCtr="0"/>
          <a:lstStyle/>
          <a:p>
            <a:pPr rtl="0"/>
            <a:r>
              <a:rPr lang="en-GB" dirty="0"/>
              <a:t>What is</a:t>
            </a:r>
            <a:br>
              <a:rPr lang="en-GB" dirty="0"/>
            </a:br>
            <a:r>
              <a:rPr lang="en-GB" i="1" dirty="0"/>
              <a:t>Project 2101?</a:t>
            </a:r>
            <a:endParaRPr lang="en-GB" dirty="0"/>
          </a:p>
        </p:txBody>
      </p:sp>
      <p:sp>
        <p:nvSpPr>
          <p:cNvPr id="10" name="Subtitle 9">
            <a:extLst>
              <a:ext uri="{FF2B5EF4-FFF2-40B4-BE49-F238E27FC236}">
                <a16:creationId xmlns:a16="http://schemas.microsoft.com/office/drawing/2014/main" id="{FD6DBFEE-49C8-4A03-9DB6-00EECA975BDD}"/>
              </a:ext>
            </a:extLst>
          </p:cNvPr>
          <p:cNvSpPr>
            <a:spLocks noGrp="1"/>
          </p:cNvSpPr>
          <p:nvPr>
            <p:ph type="subTitle" idx="1"/>
          </p:nvPr>
        </p:nvSpPr>
        <p:spPr>
          <a:xfrm>
            <a:off x="1249327" y="4795284"/>
            <a:ext cx="4846674" cy="1084522"/>
          </a:xfrm>
        </p:spPr>
        <p:txBody>
          <a:bodyPr rtlCol="0"/>
          <a:lstStyle/>
          <a:p>
            <a:pPr rtl="0"/>
            <a:r>
              <a:rPr lang="en-GB" dirty="0"/>
              <a:t>What is my game idea?</a:t>
            </a:r>
          </a:p>
        </p:txBody>
      </p:sp>
      <p:pic>
        <p:nvPicPr>
          <p:cNvPr id="13" name="Picture Placeholder 12" descr="The Northern Lights ">
            <a:extLst>
              <a:ext uri="{FF2B5EF4-FFF2-40B4-BE49-F238E27FC236}">
                <a16:creationId xmlns:a16="http://schemas.microsoft.com/office/drawing/2014/main" id="{36B7155F-34CC-4B9E-A9FB-FA34CA0B36E0}"/>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7924800" y="1"/>
            <a:ext cx="4267200" cy="6858000"/>
          </a:xfrm>
        </p:spPr>
      </p:pic>
    </p:spTree>
    <p:extLst>
      <p:ext uri="{BB962C8B-B14F-4D97-AF65-F5344CB8AC3E}">
        <p14:creationId xmlns:p14="http://schemas.microsoft.com/office/powerpoint/2010/main" val="4047162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009C84-65B3-A444-5621-6D074DE71B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6D615F-ADB4-836E-FDE4-0FA76CA586A5}"/>
              </a:ext>
            </a:extLst>
          </p:cNvPr>
          <p:cNvSpPr>
            <a:spLocks noGrp="1"/>
          </p:cNvSpPr>
          <p:nvPr>
            <p:ph type="title"/>
          </p:nvPr>
        </p:nvSpPr>
        <p:spPr>
          <a:xfrm>
            <a:off x="311464" y="243785"/>
            <a:ext cx="10572845" cy="670615"/>
          </a:xfrm>
        </p:spPr>
        <p:txBody>
          <a:bodyPr/>
          <a:lstStyle/>
          <a:p>
            <a:r>
              <a:rPr lang="en-US" dirty="0"/>
              <a:t>Project 2101</a:t>
            </a:r>
            <a:endParaRPr lang="en-GB" dirty="0"/>
          </a:p>
        </p:txBody>
      </p:sp>
      <p:sp>
        <p:nvSpPr>
          <p:cNvPr id="3" name="TextBox 2">
            <a:extLst>
              <a:ext uri="{FF2B5EF4-FFF2-40B4-BE49-F238E27FC236}">
                <a16:creationId xmlns:a16="http://schemas.microsoft.com/office/drawing/2014/main" id="{D89397ED-E548-5F38-6807-0B20D49212A0}"/>
              </a:ext>
            </a:extLst>
          </p:cNvPr>
          <p:cNvSpPr txBox="1"/>
          <p:nvPr/>
        </p:nvSpPr>
        <p:spPr>
          <a:xfrm>
            <a:off x="666135" y="1098755"/>
            <a:ext cx="5662094" cy="3991029"/>
          </a:xfrm>
          <a:prstGeom prst="rect">
            <a:avLst/>
          </a:prstGeom>
          <a:noFill/>
        </p:spPr>
        <p:txBody>
          <a:bodyPr wrap="square" rtlCol="0">
            <a:spAutoFit/>
          </a:bodyPr>
          <a:lstStyle/>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My game is set in</a:t>
            </a:r>
            <a:r>
              <a:rPr lang="en-GB" kern="100" dirty="0">
                <a:latin typeface="Aptos" panose="020B0004020202020204" pitchFamily="34" charset="0"/>
                <a:ea typeface="Times New Roman" panose="02020603050405020304" pitchFamily="18" charset="0"/>
                <a:cs typeface="Times New Roman" panose="02020603050405020304" pitchFamily="18" charset="0"/>
              </a:rPr>
              <a:t> 2101, 100 years from my birthday.  </a:t>
            </a:r>
          </a:p>
          <a:p>
            <a:pPr>
              <a:lnSpc>
                <a:spcPct val="115000"/>
              </a:lnSpc>
              <a:spcAft>
                <a:spcPts val="800"/>
              </a:spcAft>
            </a:pPr>
            <a:r>
              <a:rPr lang="en-GB" kern="100" dirty="0">
                <a:latin typeface="Aptos" panose="020B0004020202020204" pitchFamily="34" charset="0"/>
                <a:ea typeface="Times New Roman" panose="02020603050405020304" pitchFamily="18" charset="0"/>
                <a:cs typeface="Times New Roman" panose="02020603050405020304" pitchFamily="18" charset="0"/>
              </a:rPr>
              <a:t>The title is more likely going to be “</a:t>
            </a:r>
            <a:r>
              <a:rPr lang="en-GB" b="1" kern="100" dirty="0" err="1">
                <a:latin typeface="Aptos" panose="020B0004020202020204" pitchFamily="34" charset="0"/>
                <a:ea typeface="Times New Roman" panose="02020603050405020304" pitchFamily="18" charset="0"/>
                <a:cs typeface="Times New Roman" panose="02020603050405020304" pitchFamily="18" charset="0"/>
              </a:rPr>
              <a:t>Utropica</a:t>
            </a:r>
            <a:r>
              <a:rPr lang="en-GB" kern="100" dirty="0">
                <a:latin typeface="Aptos" panose="020B0004020202020204" pitchFamily="34" charset="0"/>
                <a:ea typeface="Times New Roman" panose="02020603050405020304" pitchFamily="18" charset="0"/>
                <a:cs typeface="Times New Roman" panose="02020603050405020304" pitchFamily="18" charset="0"/>
              </a:rPr>
              <a:t>”, however I’m calling it </a:t>
            </a:r>
            <a:r>
              <a:rPr lang="en-GB" i="1" kern="100" dirty="0">
                <a:latin typeface="Aptos" panose="020B0004020202020204" pitchFamily="34" charset="0"/>
                <a:ea typeface="Times New Roman" panose="02020603050405020304" pitchFamily="18" charset="0"/>
                <a:cs typeface="Times New Roman" panose="02020603050405020304" pitchFamily="18" charset="0"/>
              </a:rPr>
              <a:t>Project 2101 </a:t>
            </a:r>
            <a:r>
              <a:rPr lang="en-GB" kern="100" dirty="0">
                <a:latin typeface="Aptos" panose="020B0004020202020204" pitchFamily="34" charset="0"/>
                <a:ea typeface="Times New Roman" panose="02020603050405020304" pitchFamily="18" charset="0"/>
                <a:cs typeface="Times New Roman" panose="02020603050405020304" pitchFamily="18" charset="0"/>
              </a:rPr>
              <a:t>for now.</a:t>
            </a:r>
          </a:p>
          <a:p>
            <a:pPr>
              <a:lnSpc>
                <a:spcPct val="115000"/>
              </a:lnSpc>
              <a:spcAft>
                <a:spcPts val="800"/>
              </a:spcAft>
            </a:pP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en-GB" b="1" kern="100" dirty="0">
                <a:latin typeface="Aptos" panose="020B0004020202020204" pitchFamily="34" charset="0"/>
                <a:ea typeface="Times New Roman" panose="02020603050405020304" pitchFamily="18" charset="0"/>
                <a:cs typeface="Times New Roman" panose="02020603050405020304" pitchFamily="18" charset="0"/>
              </a:rPr>
              <a:t>Elevator Pitch:</a:t>
            </a:r>
          </a:p>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A multi-player co-op survival adventure game set in a post-nuclear-apocalypse world. You have lived your whole life in an underground bunker, but society is crumbling around you, and you choose to escape to the surface and take your chances outside. Fight enemies, trade resources, and solve puzzles to save your clan.</a:t>
            </a:r>
          </a:p>
        </p:txBody>
      </p:sp>
      <p:pic>
        <p:nvPicPr>
          <p:cNvPr id="5" name="Picture 4">
            <a:extLst>
              <a:ext uri="{FF2B5EF4-FFF2-40B4-BE49-F238E27FC236}">
                <a16:creationId xmlns:a16="http://schemas.microsoft.com/office/drawing/2014/main" id="{AD20840B-D416-0BEA-D6C8-C1A26AF74504}"/>
              </a:ext>
            </a:extLst>
          </p:cNvPr>
          <p:cNvPicPr>
            <a:picLocks noChangeAspect="1"/>
          </p:cNvPicPr>
          <p:nvPr/>
        </p:nvPicPr>
        <p:blipFill>
          <a:blip r:embed="rId3"/>
          <a:stretch>
            <a:fillRect/>
          </a:stretch>
        </p:blipFill>
        <p:spPr>
          <a:xfrm>
            <a:off x="6753021" y="243785"/>
            <a:ext cx="4772844" cy="6370430"/>
          </a:xfrm>
          <a:prstGeom prst="rect">
            <a:avLst/>
          </a:prstGeom>
        </p:spPr>
      </p:pic>
      <p:sp>
        <p:nvSpPr>
          <p:cNvPr id="6" name="TextBox 5">
            <a:extLst>
              <a:ext uri="{FF2B5EF4-FFF2-40B4-BE49-F238E27FC236}">
                <a16:creationId xmlns:a16="http://schemas.microsoft.com/office/drawing/2014/main" id="{2448C96B-488F-601D-D289-6BD9797E21F9}"/>
              </a:ext>
            </a:extLst>
          </p:cNvPr>
          <p:cNvSpPr txBox="1"/>
          <p:nvPr/>
        </p:nvSpPr>
        <p:spPr>
          <a:xfrm>
            <a:off x="6753021" y="6352605"/>
            <a:ext cx="3397084" cy="261610"/>
          </a:xfrm>
          <a:prstGeom prst="rect">
            <a:avLst/>
          </a:prstGeom>
          <a:noFill/>
        </p:spPr>
        <p:txBody>
          <a:bodyPr wrap="none" rtlCol="0">
            <a:spAutoFit/>
          </a:bodyPr>
          <a:lstStyle/>
          <a:p>
            <a:r>
              <a:rPr lang="en-US" sz="1100" dirty="0">
                <a:solidFill>
                  <a:schemeClr val="bg2">
                    <a:lumMod val="50000"/>
                  </a:schemeClr>
                </a:solidFill>
              </a:rPr>
              <a:t>Concept art for city hub and connections to outer city</a:t>
            </a:r>
            <a:endParaRPr lang="en-GB" sz="1100" dirty="0">
              <a:solidFill>
                <a:schemeClr val="bg2">
                  <a:lumMod val="50000"/>
                </a:schemeClr>
              </a:solidFill>
            </a:endParaRPr>
          </a:p>
        </p:txBody>
      </p:sp>
    </p:spTree>
    <p:extLst>
      <p:ext uri="{BB962C8B-B14F-4D97-AF65-F5344CB8AC3E}">
        <p14:creationId xmlns:p14="http://schemas.microsoft.com/office/powerpoint/2010/main" val="4057047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20D4DD-1908-8E1B-A351-D6B0FBE6E420}"/>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EDCA738A-1592-BE82-3694-91B7F2856449}"/>
              </a:ext>
            </a:extLst>
          </p:cNvPr>
          <p:cNvSpPr>
            <a:spLocks noGrp="1"/>
          </p:cNvSpPr>
          <p:nvPr>
            <p:ph type="ctrTitle"/>
          </p:nvPr>
        </p:nvSpPr>
        <p:spPr>
          <a:xfrm>
            <a:off x="1249327" y="919717"/>
            <a:ext cx="5761074" cy="3423684"/>
          </a:xfrm>
        </p:spPr>
        <p:txBody>
          <a:bodyPr rtlCol="0" anchor="b" anchorCtr="0"/>
          <a:lstStyle/>
          <a:p>
            <a:pPr rtl="0"/>
            <a:r>
              <a:rPr lang="en-GB" dirty="0"/>
              <a:t>What has already been done?</a:t>
            </a:r>
          </a:p>
        </p:txBody>
      </p:sp>
      <p:sp>
        <p:nvSpPr>
          <p:cNvPr id="10" name="Subtitle 9">
            <a:extLst>
              <a:ext uri="{FF2B5EF4-FFF2-40B4-BE49-F238E27FC236}">
                <a16:creationId xmlns:a16="http://schemas.microsoft.com/office/drawing/2014/main" id="{A77D49AD-87BC-3B57-12A8-3D09D128FF07}"/>
              </a:ext>
            </a:extLst>
          </p:cNvPr>
          <p:cNvSpPr>
            <a:spLocks noGrp="1"/>
          </p:cNvSpPr>
          <p:nvPr>
            <p:ph type="subTitle" idx="1"/>
          </p:nvPr>
        </p:nvSpPr>
        <p:spPr>
          <a:xfrm>
            <a:off x="1249327" y="4795284"/>
            <a:ext cx="4846674" cy="1084522"/>
          </a:xfrm>
        </p:spPr>
        <p:txBody>
          <a:bodyPr rtlCol="0"/>
          <a:lstStyle/>
          <a:p>
            <a:pPr rtl="0"/>
            <a:r>
              <a:rPr lang="en-GB" dirty="0"/>
              <a:t>An overview of my research and work to </a:t>
            </a:r>
          </a:p>
          <a:p>
            <a:pPr rtl="0"/>
            <a:r>
              <a:rPr lang="en-GB" dirty="0"/>
              <a:t>date.</a:t>
            </a:r>
          </a:p>
        </p:txBody>
      </p:sp>
      <p:pic>
        <p:nvPicPr>
          <p:cNvPr id="13" name="Picture Placeholder 12" descr="The Northern Lights ">
            <a:extLst>
              <a:ext uri="{FF2B5EF4-FFF2-40B4-BE49-F238E27FC236}">
                <a16:creationId xmlns:a16="http://schemas.microsoft.com/office/drawing/2014/main" id="{7AB8AC6A-DB5A-8D32-BF04-0A764E568BBE}"/>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7924800" y="1"/>
            <a:ext cx="4267200" cy="6858000"/>
          </a:xfrm>
        </p:spPr>
      </p:pic>
    </p:spTree>
    <p:extLst>
      <p:ext uri="{BB962C8B-B14F-4D97-AF65-F5344CB8AC3E}">
        <p14:creationId xmlns:p14="http://schemas.microsoft.com/office/powerpoint/2010/main" val="3886375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1C1304-177B-6E0C-DC09-D06758BA11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07B81B-993C-F61D-DCEC-618E3124DA72}"/>
              </a:ext>
            </a:extLst>
          </p:cNvPr>
          <p:cNvSpPr>
            <a:spLocks noGrp="1"/>
          </p:cNvSpPr>
          <p:nvPr>
            <p:ph type="title"/>
          </p:nvPr>
        </p:nvSpPr>
        <p:spPr>
          <a:xfrm>
            <a:off x="311464" y="243785"/>
            <a:ext cx="10572845" cy="670615"/>
          </a:xfrm>
        </p:spPr>
        <p:txBody>
          <a:bodyPr/>
          <a:lstStyle/>
          <a:p>
            <a:r>
              <a:rPr lang="en-US" dirty="0"/>
              <a:t>Gantt Chart</a:t>
            </a:r>
            <a:endParaRPr lang="en-GB" dirty="0"/>
          </a:p>
        </p:txBody>
      </p:sp>
      <p:pic>
        <p:nvPicPr>
          <p:cNvPr id="4" name="Picture 3">
            <a:extLst>
              <a:ext uri="{FF2B5EF4-FFF2-40B4-BE49-F238E27FC236}">
                <a16:creationId xmlns:a16="http://schemas.microsoft.com/office/drawing/2014/main" id="{06E2208B-0DFC-EC3F-6C7D-D033589A5E3F}"/>
              </a:ext>
            </a:extLst>
          </p:cNvPr>
          <p:cNvPicPr>
            <a:picLocks noChangeAspect="1"/>
          </p:cNvPicPr>
          <p:nvPr/>
        </p:nvPicPr>
        <p:blipFill>
          <a:blip r:embed="rId3"/>
          <a:srcRect/>
          <a:stretch/>
        </p:blipFill>
        <p:spPr>
          <a:xfrm>
            <a:off x="315631" y="2156050"/>
            <a:ext cx="9752136" cy="3422884"/>
          </a:xfrm>
          <a:prstGeom prst="rect">
            <a:avLst/>
          </a:prstGeom>
        </p:spPr>
      </p:pic>
      <p:sp>
        <p:nvSpPr>
          <p:cNvPr id="5" name="Arrow: Down 4">
            <a:extLst>
              <a:ext uri="{FF2B5EF4-FFF2-40B4-BE49-F238E27FC236}">
                <a16:creationId xmlns:a16="http://schemas.microsoft.com/office/drawing/2014/main" id="{99467671-57A5-B0C9-C754-18D279529F7A}"/>
              </a:ext>
            </a:extLst>
          </p:cNvPr>
          <p:cNvSpPr/>
          <p:nvPr/>
        </p:nvSpPr>
        <p:spPr>
          <a:xfrm>
            <a:off x="4338646" y="1140748"/>
            <a:ext cx="737420" cy="1015301"/>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3B35EB8D-A705-3082-6E1C-0DCA80B5319C}"/>
              </a:ext>
            </a:extLst>
          </p:cNvPr>
          <p:cNvSpPr txBox="1"/>
          <p:nvPr/>
        </p:nvSpPr>
        <p:spPr>
          <a:xfrm>
            <a:off x="5076066" y="1279067"/>
            <a:ext cx="1380251" cy="369332"/>
          </a:xfrm>
          <a:prstGeom prst="rect">
            <a:avLst/>
          </a:prstGeom>
          <a:noFill/>
        </p:spPr>
        <p:txBody>
          <a:bodyPr wrap="none" rtlCol="0">
            <a:spAutoFit/>
          </a:bodyPr>
          <a:lstStyle/>
          <a:p>
            <a:pPr algn="ctr"/>
            <a:r>
              <a:rPr lang="en-US" dirty="0"/>
              <a:t>We are here</a:t>
            </a:r>
            <a:endParaRPr lang="en-GB" dirty="0"/>
          </a:p>
        </p:txBody>
      </p:sp>
    </p:spTree>
    <p:extLst>
      <p:ext uri="{BB962C8B-B14F-4D97-AF65-F5344CB8AC3E}">
        <p14:creationId xmlns:p14="http://schemas.microsoft.com/office/powerpoint/2010/main" val="26486726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8237B2-64A3-4A87-4DF6-45DE6FDA08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9BDD3D-C9C7-8803-9ED1-A8BD8CD35260}"/>
              </a:ext>
            </a:extLst>
          </p:cNvPr>
          <p:cNvSpPr>
            <a:spLocks noGrp="1"/>
          </p:cNvSpPr>
          <p:nvPr>
            <p:ph type="title"/>
          </p:nvPr>
        </p:nvSpPr>
        <p:spPr>
          <a:xfrm>
            <a:off x="311464" y="243785"/>
            <a:ext cx="10572845" cy="670615"/>
          </a:xfrm>
        </p:spPr>
        <p:txBody>
          <a:bodyPr/>
          <a:lstStyle/>
          <a:p>
            <a:r>
              <a:rPr lang="en-US" dirty="0"/>
              <a:t>Gantt Chart</a:t>
            </a:r>
            <a:endParaRPr lang="en-GB" dirty="0"/>
          </a:p>
        </p:txBody>
      </p:sp>
      <p:pic>
        <p:nvPicPr>
          <p:cNvPr id="7" name="Picture 6">
            <a:extLst>
              <a:ext uri="{FF2B5EF4-FFF2-40B4-BE49-F238E27FC236}">
                <a16:creationId xmlns:a16="http://schemas.microsoft.com/office/drawing/2014/main" id="{F498A3BD-617B-5F86-213C-70B9F25F9FEB}"/>
              </a:ext>
            </a:extLst>
          </p:cNvPr>
          <p:cNvPicPr>
            <a:picLocks noChangeAspect="1"/>
          </p:cNvPicPr>
          <p:nvPr/>
        </p:nvPicPr>
        <p:blipFill>
          <a:blip r:embed="rId3"/>
          <a:stretch>
            <a:fillRect/>
          </a:stretch>
        </p:blipFill>
        <p:spPr>
          <a:xfrm>
            <a:off x="4110045" y="170995"/>
            <a:ext cx="7916380" cy="6516009"/>
          </a:xfrm>
          <a:prstGeom prst="rect">
            <a:avLst/>
          </a:prstGeom>
        </p:spPr>
      </p:pic>
    </p:spTree>
    <p:extLst>
      <p:ext uri="{BB962C8B-B14F-4D97-AF65-F5344CB8AC3E}">
        <p14:creationId xmlns:p14="http://schemas.microsoft.com/office/powerpoint/2010/main" val="42267636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D8913D-BD86-598A-B079-CFDD0C14BE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59E176-05A8-D9BE-5BED-15C6F977B8EA}"/>
              </a:ext>
            </a:extLst>
          </p:cNvPr>
          <p:cNvSpPr>
            <a:spLocks noGrp="1"/>
          </p:cNvSpPr>
          <p:nvPr>
            <p:ph type="title"/>
          </p:nvPr>
        </p:nvSpPr>
        <p:spPr>
          <a:xfrm>
            <a:off x="311464" y="243785"/>
            <a:ext cx="10572845" cy="670615"/>
          </a:xfrm>
        </p:spPr>
        <p:txBody>
          <a:bodyPr/>
          <a:lstStyle/>
          <a:p>
            <a:r>
              <a:rPr lang="en-US" dirty="0"/>
              <a:t>GDD</a:t>
            </a:r>
            <a:endParaRPr lang="en-GB" dirty="0"/>
          </a:p>
        </p:txBody>
      </p:sp>
      <p:pic>
        <p:nvPicPr>
          <p:cNvPr id="4" name="Picture 3">
            <a:extLst>
              <a:ext uri="{FF2B5EF4-FFF2-40B4-BE49-F238E27FC236}">
                <a16:creationId xmlns:a16="http://schemas.microsoft.com/office/drawing/2014/main" id="{F18F19D3-A01F-0F74-98D3-E8AC9A8BFEBB}"/>
              </a:ext>
            </a:extLst>
          </p:cNvPr>
          <p:cNvPicPr>
            <a:picLocks noChangeAspect="1"/>
          </p:cNvPicPr>
          <p:nvPr/>
        </p:nvPicPr>
        <p:blipFill>
          <a:blip r:embed="rId3"/>
          <a:stretch>
            <a:fillRect/>
          </a:stretch>
        </p:blipFill>
        <p:spPr>
          <a:xfrm>
            <a:off x="844345" y="914400"/>
            <a:ext cx="10503310" cy="5448275"/>
          </a:xfrm>
          <a:prstGeom prst="rect">
            <a:avLst/>
          </a:prstGeom>
        </p:spPr>
      </p:pic>
    </p:spTree>
    <p:extLst>
      <p:ext uri="{BB962C8B-B14F-4D97-AF65-F5344CB8AC3E}">
        <p14:creationId xmlns:p14="http://schemas.microsoft.com/office/powerpoint/2010/main" val="38362259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F7158E-75E8-3B0A-95F1-602C201B20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696413-D371-1522-3AFD-334627DEDBE7}"/>
              </a:ext>
            </a:extLst>
          </p:cNvPr>
          <p:cNvSpPr>
            <a:spLocks noGrp="1"/>
          </p:cNvSpPr>
          <p:nvPr>
            <p:ph type="title"/>
          </p:nvPr>
        </p:nvSpPr>
        <p:spPr>
          <a:xfrm>
            <a:off x="311464" y="243785"/>
            <a:ext cx="10572845" cy="670615"/>
          </a:xfrm>
        </p:spPr>
        <p:txBody>
          <a:bodyPr/>
          <a:lstStyle/>
          <a:p>
            <a:r>
              <a:rPr lang="en-US" dirty="0"/>
              <a:t>Concept Art - Characters</a:t>
            </a:r>
            <a:endParaRPr lang="en-GB" dirty="0"/>
          </a:p>
        </p:txBody>
      </p:sp>
      <p:pic>
        <p:nvPicPr>
          <p:cNvPr id="4" name="Picture 3">
            <a:extLst>
              <a:ext uri="{FF2B5EF4-FFF2-40B4-BE49-F238E27FC236}">
                <a16:creationId xmlns:a16="http://schemas.microsoft.com/office/drawing/2014/main" id="{6D989244-AA58-FAEF-E1A1-D16B7AEA4F15}"/>
              </a:ext>
            </a:extLst>
          </p:cNvPr>
          <p:cNvPicPr>
            <a:picLocks noChangeAspect="1"/>
          </p:cNvPicPr>
          <p:nvPr/>
        </p:nvPicPr>
        <p:blipFill>
          <a:blip r:embed="rId3"/>
          <a:stretch>
            <a:fillRect/>
          </a:stretch>
        </p:blipFill>
        <p:spPr>
          <a:xfrm>
            <a:off x="1106459" y="1029061"/>
            <a:ext cx="1707406" cy="2278915"/>
          </a:xfrm>
          <a:prstGeom prst="rect">
            <a:avLst/>
          </a:prstGeom>
        </p:spPr>
      </p:pic>
      <p:pic>
        <p:nvPicPr>
          <p:cNvPr id="6" name="Picture 5">
            <a:extLst>
              <a:ext uri="{FF2B5EF4-FFF2-40B4-BE49-F238E27FC236}">
                <a16:creationId xmlns:a16="http://schemas.microsoft.com/office/drawing/2014/main" id="{CFA0AD7A-1240-B149-984B-122E076639FC}"/>
              </a:ext>
            </a:extLst>
          </p:cNvPr>
          <p:cNvPicPr>
            <a:picLocks noChangeAspect="1"/>
          </p:cNvPicPr>
          <p:nvPr/>
        </p:nvPicPr>
        <p:blipFill>
          <a:blip r:embed="rId4"/>
          <a:stretch>
            <a:fillRect/>
          </a:stretch>
        </p:blipFill>
        <p:spPr>
          <a:xfrm>
            <a:off x="2813865" y="1029062"/>
            <a:ext cx="1707406" cy="2278916"/>
          </a:xfrm>
          <a:prstGeom prst="rect">
            <a:avLst/>
          </a:prstGeom>
        </p:spPr>
      </p:pic>
      <p:pic>
        <p:nvPicPr>
          <p:cNvPr id="3" name="Picture 2">
            <a:extLst>
              <a:ext uri="{FF2B5EF4-FFF2-40B4-BE49-F238E27FC236}">
                <a16:creationId xmlns:a16="http://schemas.microsoft.com/office/drawing/2014/main" id="{CC7FA5A8-CDAD-2B5D-1040-349145E4804B}"/>
              </a:ext>
            </a:extLst>
          </p:cNvPr>
          <p:cNvPicPr>
            <a:picLocks noChangeAspect="1"/>
          </p:cNvPicPr>
          <p:nvPr/>
        </p:nvPicPr>
        <p:blipFill>
          <a:blip r:embed="rId5"/>
          <a:srcRect/>
          <a:stretch/>
        </p:blipFill>
        <p:spPr>
          <a:xfrm>
            <a:off x="4521271" y="1029061"/>
            <a:ext cx="1707406" cy="2278915"/>
          </a:xfrm>
          <a:prstGeom prst="rect">
            <a:avLst/>
          </a:prstGeom>
        </p:spPr>
      </p:pic>
      <p:pic>
        <p:nvPicPr>
          <p:cNvPr id="5" name="Picture 4">
            <a:extLst>
              <a:ext uri="{FF2B5EF4-FFF2-40B4-BE49-F238E27FC236}">
                <a16:creationId xmlns:a16="http://schemas.microsoft.com/office/drawing/2014/main" id="{AA49AC14-7F1A-A48B-80BD-E8841ACF7337}"/>
              </a:ext>
            </a:extLst>
          </p:cNvPr>
          <p:cNvPicPr>
            <a:picLocks noChangeAspect="1"/>
          </p:cNvPicPr>
          <p:nvPr/>
        </p:nvPicPr>
        <p:blipFill>
          <a:blip r:embed="rId6"/>
          <a:srcRect/>
          <a:stretch/>
        </p:blipFill>
        <p:spPr>
          <a:xfrm>
            <a:off x="6228677" y="1029061"/>
            <a:ext cx="1707406" cy="2278915"/>
          </a:xfrm>
          <a:prstGeom prst="rect">
            <a:avLst/>
          </a:prstGeom>
        </p:spPr>
      </p:pic>
      <p:pic>
        <p:nvPicPr>
          <p:cNvPr id="9" name="Picture 8">
            <a:extLst>
              <a:ext uri="{FF2B5EF4-FFF2-40B4-BE49-F238E27FC236}">
                <a16:creationId xmlns:a16="http://schemas.microsoft.com/office/drawing/2014/main" id="{281DEA69-4EA7-1C53-C742-83765F098790}"/>
              </a:ext>
            </a:extLst>
          </p:cNvPr>
          <p:cNvPicPr>
            <a:picLocks noChangeAspect="1"/>
          </p:cNvPicPr>
          <p:nvPr/>
        </p:nvPicPr>
        <p:blipFill>
          <a:blip r:embed="rId7"/>
          <a:srcRect/>
          <a:stretch/>
        </p:blipFill>
        <p:spPr>
          <a:xfrm>
            <a:off x="1106460" y="3307976"/>
            <a:ext cx="1707406" cy="2278916"/>
          </a:xfrm>
          <a:prstGeom prst="rect">
            <a:avLst/>
          </a:prstGeom>
        </p:spPr>
      </p:pic>
      <p:pic>
        <p:nvPicPr>
          <p:cNvPr id="10" name="Picture 9">
            <a:extLst>
              <a:ext uri="{FF2B5EF4-FFF2-40B4-BE49-F238E27FC236}">
                <a16:creationId xmlns:a16="http://schemas.microsoft.com/office/drawing/2014/main" id="{B4C06375-AE7F-316C-7831-F21AF4A82B88}"/>
              </a:ext>
            </a:extLst>
          </p:cNvPr>
          <p:cNvPicPr>
            <a:picLocks noChangeAspect="1"/>
          </p:cNvPicPr>
          <p:nvPr/>
        </p:nvPicPr>
        <p:blipFill>
          <a:blip r:embed="rId8"/>
          <a:srcRect/>
          <a:stretch/>
        </p:blipFill>
        <p:spPr>
          <a:xfrm>
            <a:off x="2813864" y="3307976"/>
            <a:ext cx="1707405" cy="2278914"/>
          </a:xfrm>
          <a:prstGeom prst="rect">
            <a:avLst/>
          </a:prstGeom>
        </p:spPr>
      </p:pic>
      <p:pic>
        <p:nvPicPr>
          <p:cNvPr id="11" name="Picture 10">
            <a:extLst>
              <a:ext uri="{FF2B5EF4-FFF2-40B4-BE49-F238E27FC236}">
                <a16:creationId xmlns:a16="http://schemas.microsoft.com/office/drawing/2014/main" id="{A3EE63D3-61F7-1F8B-A721-A5989D91E2A0}"/>
              </a:ext>
            </a:extLst>
          </p:cNvPr>
          <p:cNvPicPr>
            <a:picLocks noChangeAspect="1"/>
          </p:cNvPicPr>
          <p:nvPr/>
        </p:nvPicPr>
        <p:blipFill>
          <a:blip r:embed="rId9"/>
          <a:srcRect/>
          <a:stretch/>
        </p:blipFill>
        <p:spPr>
          <a:xfrm>
            <a:off x="4521270" y="3307978"/>
            <a:ext cx="1707404" cy="2278912"/>
          </a:xfrm>
          <a:prstGeom prst="rect">
            <a:avLst/>
          </a:prstGeom>
        </p:spPr>
      </p:pic>
      <p:pic>
        <p:nvPicPr>
          <p:cNvPr id="12" name="Picture 11">
            <a:extLst>
              <a:ext uri="{FF2B5EF4-FFF2-40B4-BE49-F238E27FC236}">
                <a16:creationId xmlns:a16="http://schemas.microsoft.com/office/drawing/2014/main" id="{D8C69313-F499-E6C7-CFFB-3B20974E3FA4}"/>
              </a:ext>
            </a:extLst>
          </p:cNvPr>
          <p:cNvPicPr>
            <a:picLocks noChangeAspect="1"/>
          </p:cNvPicPr>
          <p:nvPr/>
        </p:nvPicPr>
        <p:blipFill>
          <a:blip r:embed="rId10"/>
          <a:srcRect/>
          <a:stretch/>
        </p:blipFill>
        <p:spPr>
          <a:xfrm>
            <a:off x="6228674" y="3250697"/>
            <a:ext cx="1707404" cy="2278912"/>
          </a:xfrm>
          <a:prstGeom prst="rect">
            <a:avLst/>
          </a:prstGeom>
        </p:spPr>
      </p:pic>
      <p:sp>
        <p:nvSpPr>
          <p:cNvPr id="15" name="TextBox 14">
            <a:extLst>
              <a:ext uri="{FF2B5EF4-FFF2-40B4-BE49-F238E27FC236}">
                <a16:creationId xmlns:a16="http://schemas.microsoft.com/office/drawing/2014/main" id="{74380B66-34A0-7712-5E73-6EB194A9E815}"/>
              </a:ext>
            </a:extLst>
          </p:cNvPr>
          <p:cNvSpPr txBox="1"/>
          <p:nvPr/>
        </p:nvSpPr>
        <p:spPr>
          <a:xfrm>
            <a:off x="7936077" y="1029061"/>
            <a:ext cx="2990302" cy="4247317"/>
          </a:xfrm>
          <a:prstGeom prst="rect">
            <a:avLst/>
          </a:prstGeom>
          <a:noFill/>
        </p:spPr>
        <p:txBody>
          <a:bodyPr wrap="square">
            <a:spAutoFit/>
          </a:bodyPr>
          <a:lstStyle/>
          <a:p>
            <a:pPr marL="285750" indent="-285750">
              <a:buFont typeface="Arial" panose="020B0604020202020204" pitchFamily="34" charset="0"/>
              <a:buChar char="•"/>
            </a:pPr>
            <a:r>
              <a:rPr lang="en-GB" dirty="0"/>
              <a:t>Steve – Male (realistic)</a:t>
            </a:r>
          </a:p>
          <a:p>
            <a:pPr marL="285750" indent="-285750">
              <a:buFont typeface="Arial" panose="020B0604020202020204" pitchFamily="34" charset="0"/>
              <a:buChar char="•"/>
            </a:pPr>
            <a:r>
              <a:rPr lang="en-GB" dirty="0"/>
              <a:t>Libby – Female (realistic)</a:t>
            </a:r>
          </a:p>
          <a:p>
            <a:pPr marL="285750" indent="-285750">
              <a:buFont typeface="Arial" panose="020B0604020202020204" pitchFamily="34" charset="0"/>
              <a:buChar char="•"/>
            </a:pPr>
            <a:r>
              <a:rPr lang="en-GB" dirty="0"/>
              <a:t>Avery  – ‘masculine’ nonbinary (realistic) (default)</a:t>
            </a:r>
          </a:p>
          <a:p>
            <a:pPr marL="285750" indent="-285750">
              <a:buFont typeface="Arial" panose="020B0604020202020204" pitchFamily="34" charset="0"/>
              <a:buChar char="•"/>
            </a:pPr>
            <a:r>
              <a:rPr lang="en-GB" dirty="0"/>
              <a:t>Aspen – ‘feminine’ nonbinary (realistic)</a:t>
            </a:r>
          </a:p>
          <a:p>
            <a:pPr marL="285750" indent="-285750">
              <a:buFont typeface="Arial" panose="020B0604020202020204" pitchFamily="34" charset="0"/>
              <a:buChar char="•"/>
            </a:pPr>
            <a:r>
              <a:rPr lang="en-GB" dirty="0"/>
              <a:t>Caleb – Black Male (realistic)</a:t>
            </a:r>
          </a:p>
          <a:p>
            <a:pPr marL="285750" indent="-285750">
              <a:buFont typeface="Arial" panose="020B0604020202020204" pitchFamily="34" charset="0"/>
              <a:buChar char="•"/>
            </a:pPr>
            <a:r>
              <a:rPr lang="en-GB" dirty="0"/>
              <a:t>Alisha – Black Female (realistic)</a:t>
            </a:r>
          </a:p>
          <a:p>
            <a:pPr marL="285750" indent="-285750">
              <a:buFont typeface="Arial" panose="020B0604020202020204" pitchFamily="34" charset="0"/>
              <a:buChar char="•"/>
            </a:pPr>
            <a:r>
              <a:rPr lang="en-GB" dirty="0"/>
              <a:t>Jumbo – Male (cartoon / fantasy)</a:t>
            </a:r>
          </a:p>
          <a:p>
            <a:pPr marL="285750" indent="-285750">
              <a:buFont typeface="Arial" panose="020B0604020202020204" pitchFamily="34" charset="0"/>
              <a:buChar char="•"/>
            </a:pPr>
            <a:r>
              <a:rPr lang="en-GB" dirty="0"/>
              <a:t>Tiki - Female (cartoon / fantasy)</a:t>
            </a:r>
          </a:p>
        </p:txBody>
      </p:sp>
    </p:spTree>
    <p:extLst>
      <p:ext uri="{BB962C8B-B14F-4D97-AF65-F5344CB8AC3E}">
        <p14:creationId xmlns:p14="http://schemas.microsoft.com/office/powerpoint/2010/main" val="39084984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284D42-C2F9-B1BE-5C8A-D7D096689A03}"/>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B3D76C78-86C2-F4E2-F7E1-7E43DFDE85FB}"/>
              </a:ext>
            </a:extLst>
          </p:cNvPr>
          <p:cNvPicPr>
            <a:picLocks noChangeAspect="1"/>
          </p:cNvPicPr>
          <p:nvPr/>
        </p:nvPicPr>
        <p:blipFill>
          <a:blip r:embed="rId3"/>
          <a:srcRect/>
          <a:stretch/>
        </p:blipFill>
        <p:spPr>
          <a:xfrm>
            <a:off x="6746718" y="1007511"/>
            <a:ext cx="3778377" cy="2832814"/>
          </a:xfrm>
          <a:prstGeom prst="rect">
            <a:avLst/>
          </a:prstGeom>
        </p:spPr>
      </p:pic>
      <p:sp>
        <p:nvSpPr>
          <p:cNvPr id="2" name="Title 1">
            <a:extLst>
              <a:ext uri="{FF2B5EF4-FFF2-40B4-BE49-F238E27FC236}">
                <a16:creationId xmlns:a16="http://schemas.microsoft.com/office/drawing/2014/main" id="{A29169FF-E50F-57E7-2185-580EE8FEEF04}"/>
              </a:ext>
            </a:extLst>
          </p:cNvPr>
          <p:cNvSpPr>
            <a:spLocks noGrp="1"/>
          </p:cNvSpPr>
          <p:nvPr>
            <p:ph type="title"/>
          </p:nvPr>
        </p:nvSpPr>
        <p:spPr>
          <a:xfrm>
            <a:off x="311464" y="243785"/>
            <a:ext cx="10572845" cy="670615"/>
          </a:xfrm>
        </p:spPr>
        <p:txBody>
          <a:bodyPr>
            <a:normAutofit/>
          </a:bodyPr>
          <a:lstStyle/>
          <a:p>
            <a:r>
              <a:rPr lang="en-US" dirty="0"/>
              <a:t>Concept Art – Maps</a:t>
            </a:r>
            <a:endParaRPr lang="en-GB" dirty="0"/>
          </a:p>
        </p:txBody>
      </p:sp>
      <p:sp>
        <p:nvSpPr>
          <p:cNvPr id="7" name="TextBox 6">
            <a:extLst>
              <a:ext uri="{FF2B5EF4-FFF2-40B4-BE49-F238E27FC236}">
                <a16:creationId xmlns:a16="http://schemas.microsoft.com/office/drawing/2014/main" id="{F83628AF-570A-36A2-C89C-F949438DD4AC}"/>
              </a:ext>
            </a:extLst>
          </p:cNvPr>
          <p:cNvSpPr txBox="1"/>
          <p:nvPr/>
        </p:nvSpPr>
        <p:spPr>
          <a:xfrm>
            <a:off x="375907" y="3933437"/>
            <a:ext cx="1583703" cy="369332"/>
          </a:xfrm>
          <a:prstGeom prst="rect">
            <a:avLst/>
          </a:prstGeom>
          <a:noFill/>
        </p:spPr>
        <p:txBody>
          <a:bodyPr wrap="none" rtlCol="0">
            <a:spAutoFit/>
          </a:bodyPr>
          <a:lstStyle/>
          <a:p>
            <a:r>
              <a:rPr lang="en-GB" sz="1800" dirty="0">
                <a:solidFill>
                  <a:srgbClr val="000000"/>
                </a:solidFill>
                <a:effectLst/>
                <a:ea typeface="Times New Roman" panose="02020603050405020304" pitchFamily="18" charset="0"/>
                <a:cs typeface="Times New Roman" panose="02020603050405020304" pitchFamily="18" charset="0"/>
              </a:rPr>
              <a:t>Starting street</a:t>
            </a:r>
          </a:p>
        </p:txBody>
      </p:sp>
      <p:sp>
        <p:nvSpPr>
          <p:cNvPr id="8" name="TextBox 7">
            <a:extLst>
              <a:ext uri="{FF2B5EF4-FFF2-40B4-BE49-F238E27FC236}">
                <a16:creationId xmlns:a16="http://schemas.microsoft.com/office/drawing/2014/main" id="{AEE5E07F-06DD-2154-18DC-6E80DECCDF8C}"/>
              </a:ext>
            </a:extLst>
          </p:cNvPr>
          <p:cNvSpPr txBox="1"/>
          <p:nvPr/>
        </p:nvSpPr>
        <p:spPr>
          <a:xfrm>
            <a:off x="3818966" y="3429000"/>
            <a:ext cx="2506007" cy="369332"/>
          </a:xfrm>
          <a:prstGeom prst="rect">
            <a:avLst/>
          </a:prstGeom>
          <a:noFill/>
        </p:spPr>
        <p:txBody>
          <a:bodyPr wrap="none" rtlCol="0">
            <a:spAutoFit/>
          </a:bodyPr>
          <a:lstStyle/>
          <a:p>
            <a:r>
              <a:rPr lang="en-GB" sz="1800" dirty="0">
                <a:solidFill>
                  <a:srgbClr val="000000"/>
                </a:solidFill>
                <a:effectLst/>
                <a:ea typeface="Times New Roman" panose="02020603050405020304" pitchFamily="18" charset="0"/>
                <a:cs typeface="Times New Roman" panose="02020603050405020304" pitchFamily="18" charset="0"/>
              </a:rPr>
              <a:t>Camper outside bunker</a:t>
            </a:r>
            <a:endParaRPr lang="en-GB" dirty="0"/>
          </a:p>
        </p:txBody>
      </p:sp>
      <p:pic>
        <p:nvPicPr>
          <p:cNvPr id="3" name="Picture 2" descr="A drawing of a hallway with lights&#10;&#10;Description automatically generated">
            <a:extLst>
              <a:ext uri="{FF2B5EF4-FFF2-40B4-BE49-F238E27FC236}">
                <a16:creationId xmlns:a16="http://schemas.microsoft.com/office/drawing/2014/main" id="{8D07FA43-F263-3A50-02AB-E70A6A4D90C8}"/>
              </a:ext>
            </a:extLst>
          </p:cNvPr>
          <p:cNvPicPr>
            <a:picLocks noChangeAspect="1"/>
          </p:cNvPicPr>
          <p:nvPr/>
        </p:nvPicPr>
        <p:blipFill>
          <a:blip r:embed="rId4"/>
          <a:stretch>
            <a:fillRect/>
          </a:stretch>
        </p:blipFill>
        <p:spPr>
          <a:xfrm>
            <a:off x="375907" y="1414169"/>
            <a:ext cx="3362376" cy="2519268"/>
          </a:xfrm>
          <a:prstGeom prst="rect">
            <a:avLst/>
          </a:prstGeom>
        </p:spPr>
      </p:pic>
      <p:pic>
        <p:nvPicPr>
          <p:cNvPr id="5" name="Picture 4" descr="A person sitting under a tree&#10;&#10;Description automatically generated">
            <a:extLst>
              <a:ext uri="{FF2B5EF4-FFF2-40B4-BE49-F238E27FC236}">
                <a16:creationId xmlns:a16="http://schemas.microsoft.com/office/drawing/2014/main" id="{5E0563AC-A0D2-6420-8658-173B04EE950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18966" y="934650"/>
            <a:ext cx="3362377" cy="2519268"/>
          </a:xfrm>
          <a:prstGeom prst="rect">
            <a:avLst/>
          </a:prstGeom>
        </p:spPr>
      </p:pic>
      <p:pic>
        <p:nvPicPr>
          <p:cNvPr id="6" name="Picture 5">
            <a:extLst>
              <a:ext uri="{FF2B5EF4-FFF2-40B4-BE49-F238E27FC236}">
                <a16:creationId xmlns:a16="http://schemas.microsoft.com/office/drawing/2014/main" id="{FAEFAA8C-4435-DEDE-E745-C037E7526FC9}"/>
              </a:ext>
            </a:extLst>
          </p:cNvPr>
          <p:cNvPicPr>
            <a:picLocks noChangeAspect="1"/>
          </p:cNvPicPr>
          <p:nvPr/>
        </p:nvPicPr>
        <p:blipFill>
          <a:blip r:embed="rId6"/>
          <a:srcRect/>
          <a:stretch/>
        </p:blipFill>
        <p:spPr>
          <a:xfrm>
            <a:off x="8037716" y="3798332"/>
            <a:ext cx="3778377" cy="2832814"/>
          </a:xfrm>
          <a:prstGeom prst="rect">
            <a:avLst/>
          </a:prstGeom>
        </p:spPr>
      </p:pic>
      <p:sp>
        <p:nvSpPr>
          <p:cNvPr id="9" name="TextBox 8">
            <a:extLst>
              <a:ext uri="{FF2B5EF4-FFF2-40B4-BE49-F238E27FC236}">
                <a16:creationId xmlns:a16="http://schemas.microsoft.com/office/drawing/2014/main" id="{D4BFEB4D-916A-1877-A9CA-781887AFCDB0}"/>
              </a:ext>
            </a:extLst>
          </p:cNvPr>
          <p:cNvSpPr txBox="1"/>
          <p:nvPr/>
        </p:nvSpPr>
        <p:spPr>
          <a:xfrm>
            <a:off x="7375890" y="1082950"/>
            <a:ext cx="2386935" cy="369332"/>
          </a:xfrm>
          <a:prstGeom prst="rect">
            <a:avLst/>
          </a:prstGeom>
          <a:noFill/>
        </p:spPr>
        <p:txBody>
          <a:bodyPr wrap="none" rtlCol="0">
            <a:spAutoFit/>
          </a:bodyPr>
          <a:lstStyle/>
          <a:p>
            <a:r>
              <a:rPr lang="en-GB" sz="1800" dirty="0">
                <a:solidFill>
                  <a:srgbClr val="000000"/>
                </a:solidFill>
                <a:effectLst/>
                <a:ea typeface="Times New Roman" panose="02020603050405020304" pitchFamily="18" charset="0"/>
                <a:cs typeface="Times New Roman" panose="02020603050405020304" pitchFamily="18" charset="0"/>
              </a:rPr>
              <a:t>Player’s flat floor plans</a:t>
            </a:r>
          </a:p>
        </p:txBody>
      </p:sp>
      <p:sp>
        <p:nvSpPr>
          <p:cNvPr id="10" name="TextBox 9">
            <a:extLst>
              <a:ext uri="{FF2B5EF4-FFF2-40B4-BE49-F238E27FC236}">
                <a16:creationId xmlns:a16="http://schemas.microsoft.com/office/drawing/2014/main" id="{B4573355-B3FA-CD2A-ED5E-CA4601CB6BE8}"/>
              </a:ext>
            </a:extLst>
          </p:cNvPr>
          <p:cNvSpPr txBox="1"/>
          <p:nvPr/>
        </p:nvSpPr>
        <p:spPr>
          <a:xfrm>
            <a:off x="8320318" y="5030073"/>
            <a:ext cx="1971886" cy="369332"/>
          </a:xfrm>
          <a:prstGeom prst="rect">
            <a:avLst/>
          </a:prstGeom>
          <a:noFill/>
        </p:spPr>
        <p:txBody>
          <a:bodyPr wrap="none" rtlCol="0">
            <a:spAutoFit/>
          </a:bodyPr>
          <a:lstStyle/>
          <a:p>
            <a:r>
              <a:rPr lang="en-GB" sz="1800" dirty="0">
                <a:solidFill>
                  <a:srgbClr val="000000"/>
                </a:solidFill>
                <a:effectLst/>
                <a:ea typeface="Times New Roman" panose="02020603050405020304" pitchFamily="18" charset="0"/>
                <a:cs typeface="Times New Roman" panose="02020603050405020304" pitchFamily="18" charset="0"/>
              </a:rPr>
              <a:t>Level 1 map ideas</a:t>
            </a:r>
            <a:endParaRPr lang="en-GB" dirty="0"/>
          </a:p>
        </p:txBody>
      </p:sp>
    </p:spTree>
    <p:extLst>
      <p:ext uri="{BB962C8B-B14F-4D97-AF65-F5344CB8AC3E}">
        <p14:creationId xmlns:p14="http://schemas.microsoft.com/office/powerpoint/2010/main" val="42355647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151B38-8E39-81A9-3A6D-C601CCCA84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E75DA2-DD22-FCBE-0F92-C8ED5D9E9ADF}"/>
              </a:ext>
            </a:extLst>
          </p:cNvPr>
          <p:cNvSpPr>
            <a:spLocks noGrp="1"/>
          </p:cNvSpPr>
          <p:nvPr>
            <p:ph type="title"/>
          </p:nvPr>
        </p:nvSpPr>
        <p:spPr>
          <a:xfrm>
            <a:off x="311464" y="243785"/>
            <a:ext cx="10572845" cy="670615"/>
          </a:xfrm>
        </p:spPr>
        <p:txBody>
          <a:bodyPr>
            <a:normAutofit/>
          </a:bodyPr>
          <a:lstStyle/>
          <a:p>
            <a:r>
              <a:rPr lang="en-US" dirty="0"/>
              <a:t>Practical Prototype – Dev Playground</a:t>
            </a:r>
            <a:endParaRPr lang="en-GB" dirty="0"/>
          </a:p>
        </p:txBody>
      </p:sp>
      <p:sp>
        <p:nvSpPr>
          <p:cNvPr id="4" name="TextBox 3">
            <a:extLst>
              <a:ext uri="{FF2B5EF4-FFF2-40B4-BE49-F238E27FC236}">
                <a16:creationId xmlns:a16="http://schemas.microsoft.com/office/drawing/2014/main" id="{D6F683C3-C8AA-12F1-15F3-67EAAB817577}"/>
              </a:ext>
            </a:extLst>
          </p:cNvPr>
          <p:cNvSpPr txBox="1"/>
          <p:nvPr/>
        </p:nvSpPr>
        <p:spPr>
          <a:xfrm>
            <a:off x="666135" y="1098755"/>
            <a:ext cx="3234813" cy="3693319"/>
          </a:xfrm>
          <a:prstGeom prst="rect">
            <a:avLst/>
          </a:prstGeom>
          <a:noFill/>
        </p:spPr>
        <p:txBody>
          <a:bodyPr wrap="square" rtlCol="0">
            <a:spAutoFit/>
          </a:bodyPr>
          <a:lstStyle/>
          <a:p>
            <a:r>
              <a:rPr lang="en-US" b="1" dirty="0"/>
              <a:t>Following a suggestion from this video by an indie developer, </a:t>
            </a:r>
            <a:r>
              <a:rPr lang="en-US" b="1" dirty="0" err="1"/>
              <a:t>Blargis</a:t>
            </a:r>
            <a:r>
              <a:rPr lang="en-US" b="1" dirty="0"/>
              <a:t>, based on the book </a:t>
            </a:r>
            <a:r>
              <a:rPr lang="en-US" b="1" i="1" dirty="0"/>
              <a:t>Game Feel </a:t>
            </a:r>
            <a:r>
              <a:rPr lang="en-US" b="1" dirty="0"/>
              <a:t>by Steve Swink, I created a large area which is not intended to be part of the final game.</a:t>
            </a:r>
          </a:p>
          <a:p>
            <a:r>
              <a:rPr lang="en-US" b="1" dirty="0"/>
              <a:t>Instead, it is a place for me to test game mechanics as I create them – separate from story, to make sure they’re fun in and of themselves and make finding bugs easier.</a:t>
            </a:r>
            <a:endParaRPr lang="en-GB" b="1" dirty="0"/>
          </a:p>
        </p:txBody>
      </p:sp>
      <p:pic>
        <p:nvPicPr>
          <p:cNvPr id="9" name="Picture 8">
            <a:extLst>
              <a:ext uri="{FF2B5EF4-FFF2-40B4-BE49-F238E27FC236}">
                <a16:creationId xmlns:a16="http://schemas.microsoft.com/office/drawing/2014/main" id="{3CDE048E-627C-D42B-38E9-8A12AF537A75}"/>
              </a:ext>
            </a:extLst>
          </p:cNvPr>
          <p:cNvPicPr>
            <a:picLocks noChangeAspect="1"/>
          </p:cNvPicPr>
          <p:nvPr/>
        </p:nvPicPr>
        <p:blipFill>
          <a:blip r:embed="rId3"/>
          <a:srcRect/>
          <a:stretch/>
        </p:blipFill>
        <p:spPr>
          <a:xfrm>
            <a:off x="4183643" y="2149954"/>
            <a:ext cx="6783726" cy="4319118"/>
          </a:xfrm>
          <a:prstGeom prst="rect">
            <a:avLst/>
          </a:prstGeom>
        </p:spPr>
      </p:pic>
      <p:pic>
        <p:nvPicPr>
          <p:cNvPr id="11" name="Picture 10">
            <a:extLst>
              <a:ext uri="{FF2B5EF4-FFF2-40B4-BE49-F238E27FC236}">
                <a16:creationId xmlns:a16="http://schemas.microsoft.com/office/drawing/2014/main" id="{7AE8B770-2BCC-1FD6-9FBB-2A6D2C5612A2}"/>
              </a:ext>
            </a:extLst>
          </p:cNvPr>
          <p:cNvPicPr>
            <a:picLocks noChangeAspect="1"/>
          </p:cNvPicPr>
          <p:nvPr/>
        </p:nvPicPr>
        <p:blipFill>
          <a:blip r:embed="rId4"/>
          <a:srcRect/>
          <a:stretch/>
        </p:blipFill>
        <p:spPr>
          <a:xfrm>
            <a:off x="9502547" y="1098755"/>
            <a:ext cx="2023318" cy="2729373"/>
          </a:xfrm>
          <a:prstGeom prst="rect">
            <a:avLst/>
          </a:prstGeom>
        </p:spPr>
      </p:pic>
      <p:sp>
        <p:nvSpPr>
          <p:cNvPr id="12" name="TextBox 11">
            <a:extLst>
              <a:ext uri="{FF2B5EF4-FFF2-40B4-BE49-F238E27FC236}">
                <a16:creationId xmlns:a16="http://schemas.microsoft.com/office/drawing/2014/main" id="{409C400D-BA72-40F6-2356-44DD01CF7404}"/>
              </a:ext>
            </a:extLst>
          </p:cNvPr>
          <p:cNvSpPr txBox="1"/>
          <p:nvPr/>
        </p:nvSpPr>
        <p:spPr>
          <a:xfrm>
            <a:off x="6148587" y="1888344"/>
            <a:ext cx="3435556" cy="261610"/>
          </a:xfrm>
          <a:prstGeom prst="rect">
            <a:avLst/>
          </a:prstGeom>
          <a:noFill/>
        </p:spPr>
        <p:txBody>
          <a:bodyPr wrap="none" rtlCol="0">
            <a:spAutoFit/>
          </a:bodyPr>
          <a:lstStyle/>
          <a:p>
            <a:r>
              <a:rPr lang="en-US" sz="1100" dirty="0">
                <a:solidFill>
                  <a:schemeClr val="bg2">
                    <a:lumMod val="50000"/>
                  </a:schemeClr>
                </a:solidFill>
              </a:rPr>
              <a:t>One YouTube video by </a:t>
            </a:r>
            <a:r>
              <a:rPr lang="en-US" sz="1100" dirty="0" err="1">
                <a:solidFill>
                  <a:schemeClr val="bg2">
                    <a:lumMod val="50000"/>
                  </a:schemeClr>
                </a:solidFill>
              </a:rPr>
              <a:t>Blargis</a:t>
            </a:r>
            <a:r>
              <a:rPr lang="en-US" sz="1100" dirty="0">
                <a:solidFill>
                  <a:schemeClr val="bg2">
                    <a:lumMod val="50000"/>
                  </a:schemeClr>
                </a:solidFill>
              </a:rPr>
              <a:t> and the book it quoted</a:t>
            </a:r>
            <a:endParaRPr lang="en-GB" sz="1100" dirty="0">
              <a:solidFill>
                <a:schemeClr val="bg2">
                  <a:lumMod val="50000"/>
                </a:schemeClr>
              </a:solidFill>
            </a:endParaRPr>
          </a:p>
        </p:txBody>
      </p:sp>
      <p:sp>
        <p:nvSpPr>
          <p:cNvPr id="5" name="TextBox 4">
            <a:extLst>
              <a:ext uri="{FF2B5EF4-FFF2-40B4-BE49-F238E27FC236}">
                <a16:creationId xmlns:a16="http://schemas.microsoft.com/office/drawing/2014/main" id="{ABBCB37F-72FA-4F36-65CD-9E14383F5E76}"/>
              </a:ext>
            </a:extLst>
          </p:cNvPr>
          <p:cNvSpPr txBox="1"/>
          <p:nvPr/>
        </p:nvSpPr>
        <p:spPr>
          <a:xfrm>
            <a:off x="10918855" y="6099740"/>
            <a:ext cx="466794" cy="369332"/>
          </a:xfrm>
          <a:prstGeom prst="rect">
            <a:avLst/>
          </a:prstGeom>
          <a:noFill/>
        </p:spPr>
        <p:txBody>
          <a:bodyPr wrap="none" rtlCol="0">
            <a:spAutoFit/>
          </a:bodyPr>
          <a:lstStyle/>
          <a:p>
            <a:r>
              <a:rPr lang="en-US" dirty="0"/>
              <a:t>[2]</a:t>
            </a:r>
            <a:endParaRPr lang="en-GB" dirty="0"/>
          </a:p>
        </p:txBody>
      </p:sp>
    </p:spTree>
    <p:extLst>
      <p:ext uri="{BB962C8B-B14F-4D97-AF65-F5344CB8AC3E}">
        <p14:creationId xmlns:p14="http://schemas.microsoft.com/office/powerpoint/2010/main" val="14711664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EE393A-A43D-D7F8-CD77-A2657E7FCA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FD8265-AB3D-9650-C731-B4225DD6B231}"/>
              </a:ext>
            </a:extLst>
          </p:cNvPr>
          <p:cNvSpPr>
            <a:spLocks noGrp="1"/>
          </p:cNvSpPr>
          <p:nvPr>
            <p:ph type="title"/>
          </p:nvPr>
        </p:nvSpPr>
        <p:spPr>
          <a:xfrm>
            <a:off x="311464" y="243785"/>
            <a:ext cx="10572845" cy="670615"/>
          </a:xfrm>
        </p:spPr>
        <p:txBody>
          <a:bodyPr>
            <a:normAutofit/>
          </a:bodyPr>
          <a:lstStyle/>
          <a:p>
            <a:r>
              <a:rPr lang="en-US" dirty="0"/>
              <a:t>Practical Prototype – Progress</a:t>
            </a:r>
            <a:endParaRPr lang="en-GB" dirty="0"/>
          </a:p>
        </p:txBody>
      </p:sp>
      <p:sp>
        <p:nvSpPr>
          <p:cNvPr id="4" name="TextBox 3">
            <a:extLst>
              <a:ext uri="{FF2B5EF4-FFF2-40B4-BE49-F238E27FC236}">
                <a16:creationId xmlns:a16="http://schemas.microsoft.com/office/drawing/2014/main" id="{F4EDB1A7-9633-258F-5ACE-24AE70BC638D}"/>
              </a:ext>
            </a:extLst>
          </p:cNvPr>
          <p:cNvSpPr txBox="1"/>
          <p:nvPr/>
        </p:nvSpPr>
        <p:spPr>
          <a:xfrm>
            <a:off x="666135" y="1098755"/>
            <a:ext cx="3234813" cy="4247317"/>
          </a:xfrm>
          <a:prstGeom prst="rect">
            <a:avLst/>
          </a:prstGeom>
          <a:noFill/>
        </p:spPr>
        <p:txBody>
          <a:bodyPr wrap="square" rtlCol="0">
            <a:spAutoFit/>
          </a:bodyPr>
          <a:lstStyle/>
          <a:p>
            <a:pPr marL="285750" indent="-285750">
              <a:buFont typeface="Arial" panose="020B0604020202020204" pitchFamily="34" charset="0"/>
              <a:buChar char="•"/>
            </a:pPr>
            <a:r>
              <a:rPr lang="en-US" b="1" dirty="0"/>
              <a:t>Player movement.</a:t>
            </a:r>
          </a:p>
          <a:p>
            <a:pPr marL="285750" indent="-285750">
              <a:buFont typeface="Arial" panose="020B0604020202020204" pitchFamily="34" charset="0"/>
              <a:buChar char="•"/>
            </a:pPr>
            <a:r>
              <a:rPr lang="en-US" b="1" dirty="0"/>
              <a:t>Basic enemies.</a:t>
            </a:r>
          </a:p>
          <a:p>
            <a:pPr marL="285750" indent="-285750">
              <a:buFont typeface="Arial" panose="020B0604020202020204" pitchFamily="34" charset="0"/>
              <a:buChar char="•"/>
            </a:pPr>
            <a:r>
              <a:rPr lang="en-US" b="1" dirty="0"/>
              <a:t>Health system.</a:t>
            </a:r>
          </a:p>
          <a:p>
            <a:pPr marL="285750" indent="-285750">
              <a:buFont typeface="Arial" panose="020B0604020202020204" pitchFamily="34" charset="0"/>
              <a:buChar char="•"/>
            </a:pPr>
            <a:r>
              <a:rPr lang="en-US" b="1" dirty="0"/>
              <a:t>Gun model and animation.</a:t>
            </a:r>
          </a:p>
          <a:p>
            <a:pPr marL="285750" indent="-285750">
              <a:buFont typeface="Arial" panose="020B0604020202020204" pitchFamily="34" charset="0"/>
              <a:buChar char="•"/>
            </a:pPr>
            <a:r>
              <a:rPr lang="en-GB" b="1" dirty="0"/>
              <a:t>Interactive items.</a:t>
            </a:r>
          </a:p>
          <a:p>
            <a:pPr marL="285750" indent="-285750">
              <a:buFont typeface="Arial" panose="020B0604020202020204" pitchFamily="34" charset="0"/>
              <a:buChar char="•"/>
            </a:pPr>
            <a:r>
              <a:rPr lang="en-GB" b="1" dirty="0"/>
              <a:t>Teleports.</a:t>
            </a:r>
          </a:p>
          <a:p>
            <a:pPr marL="285750" indent="-285750">
              <a:buFont typeface="Arial" panose="020B0604020202020204" pitchFamily="34" charset="0"/>
              <a:buChar char="•"/>
            </a:pPr>
            <a:r>
              <a:rPr lang="en-GB" b="1" dirty="0"/>
              <a:t>Throwable items / weapons.</a:t>
            </a:r>
          </a:p>
          <a:p>
            <a:pPr marL="285750" indent="-285750">
              <a:buFont typeface="Arial" panose="020B0604020202020204" pitchFamily="34" charset="0"/>
              <a:buChar char="•"/>
            </a:pPr>
            <a:r>
              <a:rPr lang="en-GB" b="1" dirty="0"/>
              <a:t>Shell menus.</a:t>
            </a:r>
          </a:p>
          <a:p>
            <a:pPr marL="285750" indent="-285750">
              <a:buFont typeface="Arial" panose="020B0604020202020204" pitchFamily="34" charset="0"/>
              <a:buChar char="•"/>
            </a:pPr>
            <a:r>
              <a:rPr lang="en-GB" b="1" dirty="0"/>
              <a:t>HUD.</a:t>
            </a:r>
          </a:p>
          <a:p>
            <a:pPr marL="285750" indent="-285750">
              <a:buFont typeface="Arial" panose="020B0604020202020204" pitchFamily="34" charset="0"/>
              <a:buChar char="•"/>
            </a:pPr>
            <a:r>
              <a:rPr lang="en-GB" b="1" dirty="0"/>
              <a:t>WIP multiplayer.</a:t>
            </a:r>
          </a:p>
          <a:p>
            <a:pPr marL="285750" indent="-285750">
              <a:buFont typeface="Arial" panose="020B0604020202020204" pitchFamily="34" charset="0"/>
              <a:buChar char="•"/>
            </a:pPr>
            <a:r>
              <a:rPr lang="en-GB" b="1" dirty="0"/>
              <a:t>Chandeliers.</a:t>
            </a:r>
          </a:p>
          <a:p>
            <a:pPr marL="285750" indent="-285750">
              <a:buFont typeface="Arial" panose="020B0604020202020204" pitchFamily="34" charset="0"/>
              <a:buChar char="•"/>
            </a:pPr>
            <a:r>
              <a:rPr lang="en-GB" b="1" dirty="0"/>
              <a:t>Some map components.</a:t>
            </a:r>
          </a:p>
          <a:p>
            <a:pPr marL="285750" indent="-285750">
              <a:buFont typeface="Arial" panose="020B0604020202020204" pitchFamily="34" charset="0"/>
              <a:buChar char="•"/>
            </a:pPr>
            <a:r>
              <a:rPr lang="en-GB" b="1" dirty="0"/>
              <a:t>In-game debug text and FPS display.</a:t>
            </a:r>
          </a:p>
          <a:p>
            <a:pPr marL="285750" indent="-285750">
              <a:buFont typeface="Arial" panose="020B0604020202020204" pitchFamily="34" charset="0"/>
              <a:buChar char="•"/>
            </a:pPr>
            <a:r>
              <a:rPr lang="en-GB" b="1" dirty="0"/>
              <a:t>Translations setup.</a:t>
            </a:r>
          </a:p>
        </p:txBody>
      </p:sp>
      <p:sp>
        <p:nvSpPr>
          <p:cNvPr id="12" name="TextBox 11">
            <a:extLst>
              <a:ext uri="{FF2B5EF4-FFF2-40B4-BE49-F238E27FC236}">
                <a16:creationId xmlns:a16="http://schemas.microsoft.com/office/drawing/2014/main" id="{388FBC8E-8A58-BFC0-3F11-95CCB074644B}"/>
              </a:ext>
            </a:extLst>
          </p:cNvPr>
          <p:cNvSpPr txBox="1"/>
          <p:nvPr/>
        </p:nvSpPr>
        <p:spPr>
          <a:xfrm>
            <a:off x="8753167" y="5249528"/>
            <a:ext cx="1704313" cy="261610"/>
          </a:xfrm>
          <a:prstGeom prst="rect">
            <a:avLst/>
          </a:prstGeom>
          <a:noFill/>
        </p:spPr>
        <p:txBody>
          <a:bodyPr wrap="none" rtlCol="0">
            <a:spAutoFit/>
          </a:bodyPr>
          <a:lstStyle/>
          <a:p>
            <a:r>
              <a:rPr lang="en-US" sz="1100" dirty="0">
                <a:solidFill>
                  <a:schemeClr val="bg2">
                    <a:lumMod val="50000"/>
                  </a:schemeClr>
                </a:solidFill>
              </a:rPr>
              <a:t>Screenshots of prototype</a:t>
            </a:r>
            <a:endParaRPr lang="en-GB" sz="1100" dirty="0">
              <a:solidFill>
                <a:schemeClr val="bg2">
                  <a:lumMod val="50000"/>
                </a:schemeClr>
              </a:solidFill>
            </a:endParaRPr>
          </a:p>
        </p:txBody>
      </p:sp>
      <p:pic>
        <p:nvPicPr>
          <p:cNvPr id="6" name="Comp1-ezgif.com-video-speed">
            <a:hlinkClick r:id="" action="ppaction://media"/>
            <a:extLst>
              <a:ext uri="{FF2B5EF4-FFF2-40B4-BE49-F238E27FC236}">
                <a16:creationId xmlns:a16="http://schemas.microsoft.com/office/drawing/2014/main" id="{5F0AF613-0ABF-099C-0036-B22DA24B9FF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069977" y="1346862"/>
            <a:ext cx="7703856" cy="4333419"/>
          </a:xfrm>
          <a:prstGeom prst="rect">
            <a:avLst/>
          </a:prstGeom>
        </p:spPr>
      </p:pic>
    </p:spTree>
    <p:extLst>
      <p:ext uri="{BB962C8B-B14F-4D97-AF65-F5344CB8AC3E}">
        <p14:creationId xmlns:p14="http://schemas.microsoft.com/office/powerpoint/2010/main" val="548042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9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4CCDF-93F5-AB64-C101-EB1B8CB673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B414A3-D28C-C1A9-7104-1EF35E0EB86B}"/>
              </a:ext>
            </a:extLst>
          </p:cNvPr>
          <p:cNvSpPr>
            <a:spLocks noGrp="1"/>
          </p:cNvSpPr>
          <p:nvPr>
            <p:ph type="ctrTitle"/>
          </p:nvPr>
        </p:nvSpPr>
        <p:spPr>
          <a:xfrm>
            <a:off x="914400" y="685798"/>
            <a:ext cx="4770783" cy="3217461"/>
          </a:xfrm>
        </p:spPr>
        <p:txBody>
          <a:bodyPr rtlCol="0"/>
          <a:lstStyle/>
          <a:p>
            <a:pPr rtl="0"/>
            <a:r>
              <a:rPr lang="en-GB" dirty="0"/>
              <a:t>What is planned?</a:t>
            </a:r>
          </a:p>
        </p:txBody>
      </p:sp>
      <p:pic>
        <p:nvPicPr>
          <p:cNvPr id="6" name="Picture Placeholder 5" descr="Moon in the evening sky">
            <a:extLst>
              <a:ext uri="{FF2B5EF4-FFF2-40B4-BE49-F238E27FC236}">
                <a16:creationId xmlns:a16="http://schemas.microsoft.com/office/drawing/2014/main" id="{73886207-15AD-84B1-B355-3A1F040DB3EE}"/>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6057901" y="1"/>
            <a:ext cx="6134099" cy="6857999"/>
          </a:xfrm>
        </p:spPr>
      </p:pic>
      <p:sp>
        <p:nvSpPr>
          <p:cNvPr id="3" name="Subtitle 2">
            <a:extLst>
              <a:ext uri="{FF2B5EF4-FFF2-40B4-BE49-F238E27FC236}">
                <a16:creationId xmlns:a16="http://schemas.microsoft.com/office/drawing/2014/main" id="{4564A673-227C-6AD1-A902-E0C57464458F}"/>
              </a:ext>
            </a:extLst>
          </p:cNvPr>
          <p:cNvSpPr>
            <a:spLocks noGrp="1"/>
          </p:cNvSpPr>
          <p:nvPr>
            <p:ph type="subTitle" idx="1"/>
          </p:nvPr>
        </p:nvSpPr>
        <p:spPr>
          <a:xfrm>
            <a:off x="0" y="4327140"/>
            <a:ext cx="11576868" cy="2530860"/>
          </a:xfrm>
        </p:spPr>
        <p:txBody>
          <a:bodyPr rtlCol="0"/>
          <a:lstStyle/>
          <a:p>
            <a:pPr rtl="0"/>
            <a:r>
              <a:rPr lang="en-GB" dirty="0"/>
              <a:t>What is planned for the next 4 months for Project </a:t>
            </a:r>
            <a:r>
              <a:rPr lang="en-GB" i="1" dirty="0"/>
              <a:t>2101</a:t>
            </a:r>
            <a:r>
              <a:rPr lang="en-GB" dirty="0"/>
              <a:t>?</a:t>
            </a:r>
          </a:p>
        </p:txBody>
      </p:sp>
    </p:spTree>
    <p:extLst>
      <p:ext uri="{BB962C8B-B14F-4D97-AF65-F5344CB8AC3E}">
        <p14:creationId xmlns:p14="http://schemas.microsoft.com/office/powerpoint/2010/main" val="5266117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86E201-1D9B-CD22-8B1E-6207CE862D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D96F3F-DCE7-E494-A89C-2DA3C98CB687}"/>
              </a:ext>
            </a:extLst>
          </p:cNvPr>
          <p:cNvSpPr>
            <a:spLocks noGrp="1"/>
          </p:cNvSpPr>
          <p:nvPr>
            <p:ph type="title"/>
          </p:nvPr>
        </p:nvSpPr>
        <p:spPr>
          <a:xfrm>
            <a:off x="311464" y="243785"/>
            <a:ext cx="10572845" cy="670615"/>
          </a:xfrm>
        </p:spPr>
        <p:txBody>
          <a:bodyPr/>
          <a:lstStyle/>
          <a:p>
            <a:r>
              <a:rPr lang="en-US" dirty="0"/>
              <a:t>Gantt Chart</a:t>
            </a:r>
            <a:endParaRPr lang="en-GB" dirty="0"/>
          </a:p>
        </p:txBody>
      </p:sp>
      <p:pic>
        <p:nvPicPr>
          <p:cNvPr id="4" name="Picture 3">
            <a:extLst>
              <a:ext uri="{FF2B5EF4-FFF2-40B4-BE49-F238E27FC236}">
                <a16:creationId xmlns:a16="http://schemas.microsoft.com/office/drawing/2014/main" id="{74A6780C-1B80-F338-1B57-67424356420A}"/>
              </a:ext>
            </a:extLst>
          </p:cNvPr>
          <p:cNvPicPr>
            <a:picLocks noChangeAspect="1"/>
          </p:cNvPicPr>
          <p:nvPr/>
        </p:nvPicPr>
        <p:blipFill>
          <a:blip r:embed="rId2"/>
          <a:srcRect/>
          <a:stretch/>
        </p:blipFill>
        <p:spPr>
          <a:xfrm>
            <a:off x="1233703" y="2055061"/>
            <a:ext cx="9724594" cy="2747875"/>
          </a:xfrm>
          <a:prstGeom prst="rect">
            <a:avLst/>
          </a:prstGeom>
        </p:spPr>
      </p:pic>
      <p:sp>
        <p:nvSpPr>
          <p:cNvPr id="5" name="Arrow: Down 4">
            <a:extLst>
              <a:ext uri="{FF2B5EF4-FFF2-40B4-BE49-F238E27FC236}">
                <a16:creationId xmlns:a16="http://schemas.microsoft.com/office/drawing/2014/main" id="{98289ECF-89D3-DAEF-91A9-917C5085C738}"/>
              </a:ext>
            </a:extLst>
          </p:cNvPr>
          <p:cNvSpPr/>
          <p:nvPr/>
        </p:nvSpPr>
        <p:spPr>
          <a:xfrm>
            <a:off x="5229176" y="1039760"/>
            <a:ext cx="737420" cy="1015301"/>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DEFA1E92-BCA8-4CA5-EB37-3E9948F0742F}"/>
              </a:ext>
            </a:extLst>
          </p:cNvPr>
          <p:cNvSpPr txBox="1"/>
          <p:nvPr/>
        </p:nvSpPr>
        <p:spPr>
          <a:xfrm>
            <a:off x="5966596" y="1178079"/>
            <a:ext cx="1380251" cy="369332"/>
          </a:xfrm>
          <a:prstGeom prst="rect">
            <a:avLst/>
          </a:prstGeom>
          <a:noFill/>
        </p:spPr>
        <p:txBody>
          <a:bodyPr wrap="none" rtlCol="0">
            <a:spAutoFit/>
          </a:bodyPr>
          <a:lstStyle/>
          <a:p>
            <a:pPr algn="ctr"/>
            <a:r>
              <a:rPr lang="en-US" dirty="0"/>
              <a:t>We are here</a:t>
            </a:r>
            <a:endParaRPr lang="en-GB" dirty="0"/>
          </a:p>
        </p:txBody>
      </p:sp>
    </p:spTree>
    <p:extLst>
      <p:ext uri="{BB962C8B-B14F-4D97-AF65-F5344CB8AC3E}">
        <p14:creationId xmlns:p14="http://schemas.microsoft.com/office/powerpoint/2010/main" val="32424079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362CB7-435D-6D24-49A3-0954A48F89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AD615F-B257-1006-0957-BF98540FF1DF}"/>
              </a:ext>
            </a:extLst>
          </p:cNvPr>
          <p:cNvSpPr>
            <a:spLocks noGrp="1"/>
          </p:cNvSpPr>
          <p:nvPr>
            <p:ph type="title"/>
          </p:nvPr>
        </p:nvSpPr>
        <p:spPr>
          <a:xfrm>
            <a:off x="311464" y="243785"/>
            <a:ext cx="10572845" cy="670615"/>
          </a:xfrm>
        </p:spPr>
        <p:txBody>
          <a:bodyPr/>
          <a:lstStyle/>
          <a:p>
            <a:r>
              <a:rPr lang="en-US" dirty="0"/>
              <a:t>Planned Research</a:t>
            </a:r>
            <a:endParaRPr lang="en-GB" dirty="0"/>
          </a:p>
        </p:txBody>
      </p:sp>
      <p:sp>
        <p:nvSpPr>
          <p:cNvPr id="3" name="TextBox 2">
            <a:extLst>
              <a:ext uri="{FF2B5EF4-FFF2-40B4-BE49-F238E27FC236}">
                <a16:creationId xmlns:a16="http://schemas.microsoft.com/office/drawing/2014/main" id="{935718CB-42C7-40CA-7900-17154E16BA4A}"/>
              </a:ext>
            </a:extLst>
          </p:cNvPr>
          <p:cNvSpPr txBox="1"/>
          <p:nvPr/>
        </p:nvSpPr>
        <p:spPr>
          <a:xfrm>
            <a:off x="666135" y="1098755"/>
            <a:ext cx="10379236" cy="1754326"/>
          </a:xfrm>
          <a:prstGeom prst="rect">
            <a:avLst/>
          </a:prstGeom>
          <a:noFill/>
        </p:spPr>
        <p:txBody>
          <a:bodyPr wrap="square" rtlCol="0">
            <a:spAutoFit/>
          </a:bodyPr>
          <a:lstStyle/>
          <a:p>
            <a:pPr marL="285750" indent="-285750">
              <a:buFont typeface="Arial" panose="020B0604020202020204" pitchFamily="34" charset="0"/>
              <a:buChar char="•"/>
            </a:pPr>
            <a:r>
              <a:rPr lang="en-US" b="1" dirty="0"/>
              <a:t>Known ways to improve the player’s experience with the goal of keeping them engaged for longer. </a:t>
            </a:r>
          </a:p>
          <a:p>
            <a:pPr marL="285750" indent="-285750">
              <a:buFont typeface="Arial" panose="020B0604020202020204" pitchFamily="34" charset="0"/>
              <a:buChar char="•"/>
            </a:pPr>
            <a:r>
              <a:rPr lang="en-GB" b="1" dirty="0"/>
              <a:t>First-party research formed of comparisons of levels with and without the strategies researched above.</a:t>
            </a:r>
            <a:r>
              <a:rPr lang="en-US" b="1" dirty="0"/>
              <a:t> </a:t>
            </a:r>
          </a:p>
          <a:p>
            <a:pPr marL="285750" indent="-285750">
              <a:buFont typeface="Arial" panose="020B0604020202020204" pitchFamily="34" charset="0"/>
              <a:buChar char="•"/>
            </a:pPr>
            <a:r>
              <a:rPr lang="en-US" b="1" dirty="0"/>
              <a:t>Specific mechanics – as and when they come up.</a:t>
            </a:r>
          </a:p>
          <a:p>
            <a:pPr marL="285750" indent="-285750">
              <a:buFont typeface="Arial" panose="020B0604020202020204" pitchFamily="34" charset="0"/>
              <a:buChar char="•"/>
            </a:pPr>
            <a:r>
              <a:rPr lang="en-US" b="1" dirty="0"/>
              <a:t>Affordance and mechanic complexity – where to draw the line.</a:t>
            </a:r>
          </a:p>
          <a:p>
            <a:pPr marL="285750" indent="-285750">
              <a:buFont typeface="Arial" panose="020B0604020202020204" pitchFamily="34" charset="0"/>
              <a:buChar char="•"/>
            </a:pPr>
            <a:endParaRPr lang="en-GB" b="1" dirty="0"/>
          </a:p>
        </p:txBody>
      </p:sp>
      <p:pic>
        <p:nvPicPr>
          <p:cNvPr id="5" name="Picture 4">
            <a:extLst>
              <a:ext uri="{FF2B5EF4-FFF2-40B4-BE49-F238E27FC236}">
                <a16:creationId xmlns:a16="http://schemas.microsoft.com/office/drawing/2014/main" id="{C7CF07A7-13D3-24DD-D277-868DAC2E789A}"/>
              </a:ext>
            </a:extLst>
          </p:cNvPr>
          <p:cNvPicPr>
            <a:picLocks noChangeAspect="1"/>
          </p:cNvPicPr>
          <p:nvPr/>
        </p:nvPicPr>
        <p:blipFill>
          <a:blip r:embed="rId3"/>
          <a:stretch>
            <a:fillRect/>
          </a:stretch>
        </p:blipFill>
        <p:spPr>
          <a:xfrm>
            <a:off x="7679770" y="2434388"/>
            <a:ext cx="3846095" cy="3846095"/>
          </a:xfrm>
          <a:prstGeom prst="rect">
            <a:avLst/>
          </a:prstGeom>
        </p:spPr>
      </p:pic>
    </p:spTree>
    <p:extLst>
      <p:ext uri="{BB962C8B-B14F-4D97-AF65-F5344CB8AC3E}">
        <p14:creationId xmlns:p14="http://schemas.microsoft.com/office/powerpoint/2010/main" val="18190713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BEFFD2-2C3B-F23C-A578-82E72910192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27A3C7-6161-683D-DC43-9C93328C49D2}"/>
              </a:ext>
            </a:extLst>
          </p:cNvPr>
          <p:cNvSpPr>
            <a:spLocks noGrp="1"/>
          </p:cNvSpPr>
          <p:nvPr>
            <p:ph type="title"/>
          </p:nvPr>
        </p:nvSpPr>
        <p:spPr>
          <a:xfrm>
            <a:off x="311464" y="243785"/>
            <a:ext cx="10572845" cy="670615"/>
          </a:xfrm>
        </p:spPr>
        <p:txBody>
          <a:bodyPr/>
          <a:lstStyle/>
          <a:p>
            <a:r>
              <a:rPr lang="en-US" dirty="0"/>
              <a:t>Planned Prototypes</a:t>
            </a:r>
            <a:endParaRPr lang="en-GB" dirty="0"/>
          </a:p>
        </p:txBody>
      </p:sp>
      <p:sp>
        <p:nvSpPr>
          <p:cNvPr id="3" name="TextBox 2">
            <a:extLst>
              <a:ext uri="{FF2B5EF4-FFF2-40B4-BE49-F238E27FC236}">
                <a16:creationId xmlns:a16="http://schemas.microsoft.com/office/drawing/2014/main" id="{87AA68EC-A6B8-4022-6672-A4977C669490}"/>
              </a:ext>
            </a:extLst>
          </p:cNvPr>
          <p:cNvSpPr txBox="1"/>
          <p:nvPr/>
        </p:nvSpPr>
        <p:spPr>
          <a:xfrm>
            <a:off x="666135" y="1098755"/>
            <a:ext cx="5371808" cy="2585323"/>
          </a:xfrm>
          <a:prstGeom prst="rect">
            <a:avLst/>
          </a:prstGeom>
          <a:noFill/>
        </p:spPr>
        <p:txBody>
          <a:bodyPr wrap="square" lIns="91440" tIns="45720" rIns="91440" bIns="45720" rtlCol="0" anchor="t">
            <a:spAutoFit/>
          </a:bodyPr>
          <a:lstStyle/>
          <a:p>
            <a:pPr marL="342900" indent="-342900">
              <a:buFont typeface="+mj-lt"/>
              <a:buAutoNum type="arabicPeriod"/>
            </a:pPr>
            <a:r>
              <a:rPr lang="en-US" b="1" dirty="0"/>
              <a:t>As per the Gantt chart I should have a pair of prototypes ready for A/B testing at the start of February.</a:t>
            </a:r>
          </a:p>
          <a:p>
            <a:pPr marL="342900" indent="-342900">
              <a:buFont typeface="+mj-lt"/>
              <a:buAutoNum type="arabicPeriod"/>
            </a:pPr>
            <a:r>
              <a:rPr lang="en-US" b="1" dirty="0"/>
              <a:t>This will be followed each month by more mechanic testing, for example multiplayer and levels once they’re completed.</a:t>
            </a:r>
          </a:p>
          <a:p>
            <a:pPr marL="342900" indent="-342900">
              <a:buFont typeface="+mj-lt"/>
              <a:buAutoNum type="arabicPeriod"/>
            </a:pPr>
            <a:r>
              <a:rPr lang="en-US" b="1" dirty="0"/>
              <a:t>I aim to have a ‘finished’ prototype consisting of at least the intro cutscene and the first 3 levels of the game by the dissertation deadline.</a:t>
            </a:r>
            <a:endParaRPr lang="en-GB" b="1" dirty="0"/>
          </a:p>
        </p:txBody>
      </p:sp>
      <p:pic>
        <p:nvPicPr>
          <p:cNvPr id="5" name="Picture 4" descr="A black and grey checkered surface with colorful crosses&#10;&#10;Description automatically generated">
            <a:extLst>
              <a:ext uri="{FF2B5EF4-FFF2-40B4-BE49-F238E27FC236}">
                <a16:creationId xmlns:a16="http://schemas.microsoft.com/office/drawing/2014/main" id="{6D0BCE59-8EAB-16FF-4602-FFAC77F07635}"/>
              </a:ext>
            </a:extLst>
          </p:cNvPr>
          <p:cNvPicPr>
            <a:picLocks noChangeAspect="1"/>
          </p:cNvPicPr>
          <p:nvPr/>
        </p:nvPicPr>
        <p:blipFill>
          <a:blip r:embed="rId3"/>
          <a:stretch>
            <a:fillRect/>
          </a:stretch>
        </p:blipFill>
        <p:spPr>
          <a:xfrm>
            <a:off x="7037322" y="1716805"/>
            <a:ext cx="4488543" cy="4488543"/>
          </a:xfrm>
          <a:prstGeom prst="rect">
            <a:avLst/>
          </a:prstGeom>
        </p:spPr>
      </p:pic>
    </p:spTree>
    <p:extLst>
      <p:ext uri="{BB962C8B-B14F-4D97-AF65-F5344CB8AC3E}">
        <p14:creationId xmlns:p14="http://schemas.microsoft.com/office/powerpoint/2010/main" val="34253405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EC466-2297-4C1B-8079-A514AB8D335D}"/>
              </a:ext>
            </a:extLst>
          </p:cNvPr>
          <p:cNvSpPr>
            <a:spLocks noGrp="1"/>
          </p:cNvSpPr>
          <p:nvPr>
            <p:ph type="title"/>
          </p:nvPr>
        </p:nvSpPr>
        <p:spPr>
          <a:xfrm>
            <a:off x="914401" y="443553"/>
            <a:ext cx="9914859" cy="1325880"/>
          </a:xfrm>
        </p:spPr>
        <p:txBody>
          <a:bodyPr rtlCol="0"/>
          <a:lstStyle/>
          <a:p>
            <a:pPr rtl="0"/>
            <a:r>
              <a:rPr lang="en-GB"/>
              <a:t>Summary</a:t>
            </a:r>
          </a:p>
        </p:txBody>
      </p:sp>
      <p:sp>
        <p:nvSpPr>
          <p:cNvPr id="3" name="Content Placeholder 2">
            <a:extLst>
              <a:ext uri="{FF2B5EF4-FFF2-40B4-BE49-F238E27FC236}">
                <a16:creationId xmlns:a16="http://schemas.microsoft.com/office/drawing/2014/main" id="{6CC87D86-1B97-419B-878E-C18BA725FF0A}"/>
              </a:ext>
            </a:extLst>
          </p:cNvPr>
          <p:cNvSpPr>
            <a:spLocks noGrp="1"/>
          </p:cNvSpPr>
          <p:nvPr>
            <p:ph idx="1"/>
          </p:nvPr>
        </p:nvSpPr>
        <p:spPr>
          <a:xfrm>
            <a:off x="914400" y="2709080"/>
            <a:ext cx="5868537" cy="3467881"/>
          </a:xfrm>
        </p:spPr>
        <p:txBody>
          <a:bodyPr rtlCol="0"/>
          <a:lstStyle/>
          <a:p>
            <a:pPr rtl="0"/>
            <a:r>
              <a:rPr lang="en-GB" dirty="0"/>
              <a:t>In summary, the project is on track, and I have a solid plan for the coming months.</a:t>
            </a:r>
          </a:p>
        </p:txBody>
      </p:sp>
      <p:pic>
        <p:nvPicPr>
          <p:cNvPr id="9" name="Picture Placeholder 8" descr="Moon in the evening sky">
            <a:extLst>
              <a:ext uri="{FF2B5EF4-FFF2-40B4-BE49-F238E27FC236}">
                <a16:creationId xmlns:a16="http://schemas.microsoft.com/office/drawing/2014/main" id="{B7D17764-41DE-474B-801F-3A31C13890CC}"/>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l="26" r="26"/>
          <a:stretch/>
        </p:blipFill>
        <p:spPr>
          <a:xfrm>
            <a:off x="7324281" y="2118839"/>
            <a:ext cx="2434622" cy="2503056"/>
          </a:xfrm>
        </p:spPr>
      </p:pic>
      <p:pic>
        <p:nvPicPr>
          <p:cNvPr id="11" name="Picture Placeholder 10" descr="A picture containing sky, outdoor, stars, satellite">
            <a:extLst>
              <a:ext uri="{FF2B5EF4-FFF2-40B4-BE49-F238E27FC236}">
                <a16:creationId xmlns:a16="http://schemas.microsoft.com/office/drawing/2014/main" id="{D47600FE-FF70-4943-A9DC-B1AF91EC0CBC}"/>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t="165" b="165"/>
          <a:stretch/>
        </p:blipFill>
        <p:spPr>
          <a:xfrm>
            <a:off x="9759092" y="2118839"/>
            <a:ext cx="2432908" cy="2498880"/>
          </a:xfrm>
        </p:spPr>
      </p:pic>
      <p:pic>
        <p:nvPicPr>
          <p:cNvPr id="15" name="Picture Placeholder 14" descr="Star in the evening sky">
            <a:extLst>
              <a:ext uri="{FF2B5EF4-FFF2-40B4-BE49-F238E27FC236}">
                <a16:creationId xmlns:a16="http://schemas.microsoft.com/office/drawing/2014/main" id="{0A64F2A4-8811-44F1-825B-9D04590EB45A}"/>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t="641" b="641"/>
          <a:stretch/>
        </p:blipFill>
        <p:spPr>
          <a:xfrm>
            <a:off x="7324344" y="4503573"/>
            <a:ext cx="2434622" cy="2354427"/>
          </a:xfrm>
        </p:spPr>
      </p:pic>
      <p:pic>
        <p:nvPicPr>
          <p:cNvPr id="13" name="Picture Placeholder 12" descr="The Northern Lights ">
            <a:extLst>
              <a:ext uri="{FF2B5EF4-FFF2-40B4-BE49-F238E27FC236}">
                <a16:creationId xmlns:a16="http://schemas.microsoft.com/office/drawing/2014/main" id="{38CED09D-01FE-44EB-A655-6EC0819B7094}"/>
              </a:ext>
            </a:extLst>
          </p:cNvPr>
          <p:cNvPicPr>
            <a:picLocks noGrp="1" noChangeAspect="1"/>
          </p:cNvPicPr>
          <p:nvPr>
            <p:ph type="pic" sz="quarter" idx="16"/>
          </p:nvPr>
        </p:nvPicPr>
        <p:blipFill rotWithShape="1">
          <a:blip r:embed="rId5" cstate="screen">
            <a:extLst>
              <a:ext uri="{28A0092B-C50C-407E-A947-70E740481C1C}">
                <a14:useLocalDpi xmlns:a14="http://schemas.microsoft.com/office/drawing/2010/main" val="0"/>
              </a:ext>
            </a:extLst>
          </a:blip>
          <a:srcRect t="490" b="490"/>
          <a:stretch/>
        </p:blipFill>
        <p:spPr>
          <a:xfrm>
            <a:off x="9758966" y="4507560"/>
            <a:ext cx="2434622" cy="2350439"/>
          </a:xfrm>
        </p:spPr>
      </p:pic>
    </p:spTree>
    <p:extLst>
      <p:ext uri="{BB962C8B-B14F-4D97-AF65-F5344CB8AC3E}">
        <p14:creationId xmlns:p14="http://schemas.microsoft.com/office/powerpoint/2010/main" val="6376309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924B7-710C-4A57-8CFD-02AED0241E6D}"/>
              </a:ext>
            </a:extLst>
          </p:cNvPr>
          <p:cNvSpPr>
            <a:spLocks noGrp="1"/>
          </p:cNvSpPr>
          <p:nvPr>
            <p:ph type="title"/>
          </p:nvPr>
        </p:nvSpPr>
        <p:spPr>
          <a:xfrm>
            <a:off x="5963479" y="596393"/>
            <a:ext cx="5618922" cy="1542507"/>
          </a:xfrm>
        </p:spPr>
        <p:txBody>
          <a:bodyPr rtlCol="0"/>
          <a:lstStyle/>
          <a:p>
            <a:pPr rtl="0"/>
            <a:r>
              <a:rPr lang="en-GB"/>
              <a:t>Thank You</a:t>
            </a:r>
          </a:p>
        </p:txBody>
      </p:sp>
      <p:pic>
        <p:nvPicPr>
          <p:cNvPr id="6" name="Picture Placeholder 5" descr="The Northern Lights ">
            <a:extLst>
              <a:ext uri="{FF2B5EF4-FFF2-40B4-BE49-F238E27FC236}">
                <a16:creationId xmlns:a16="http://schemas.microsoft.com/office/drawing/2014/main" id="{331D72FC-DA58-4C81-8A6D-2766DA418FDD}"/>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0" y="-1"/>
            <a:ext cx="5181600" cy="6857999"/>
          </a:xfrm>
        </p:spPr>
      </p:pic>
    </p:spTree>
    <p:extLst>
      <p:ext uri="{BB962C8B-B14F-4D97-AF65-F5344CB8AC3E}">
        <p14:creationId xmlns:p14="http://schemas.microsoft.com/office/powerpoint/2010/main" val="19948951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127CC11-8119-23C7-A5C6-D5D8431AF267}"/>
              </a:ext>
            </a:extLst>
          </p:cNvPr>
          <p:cNvSpPr txBox="1"/>
          <p:nvPr/>
        </p:nvSpPr>
        <p:spPr>
          <a:xfrm>
            <a:off x="298450" y="215900"/>
            <a:ext cx="11626850" cy="5863144"/>
          </a:xfrm>
          <a:prstGeom prst="rect">
            <a:avLst/>
          </a:prstGeom>
          <a:noFill/>
        </p:spPr>
        <p:txBody>
          <a:bodyPr wrap="square" rtlCol="0">
            <a:spAutoFit/>
          </a:bodyPr>
          <a:lstStyle/>
          <a:p>
            <a:r>
              <a:rPr lang="en-US" sz="1200" dirty="0"/>
              <a:t>References:</a:t>
            </a:r>
          </a:p>
          <a:p>
            <a:r>
              <a:rPr lang="en-US" sz="900" dirty="0">
                <a:solidFill>
                  <a:srgbClr val="000000"/>
                </a:solidFill>
                <a:effectLst/>
                <a:latin typeface="Calibri" panose="020F0502020204030204" pitchFamily="34" charset="0"/>
              </a:rPr>
              <a:t>[1] </a:t>
            </a:r>
            <a:r>
              <a:rPr lang="en-GB" sz="900" dirty="0">
                <a:solidFill>
                  <a:srgbClr val="000000"/>
                </a:solidFill>
                <a:effectLst/>
                <a:latin typeface="Calibri" panose="020F0502020204030204" pitchFamily="34" charset="0"/>
              </a:rPr>
              <a:t>H. </a:t>
            </a:r>
            <a:r>
              <a:rPr lang="en-GB" sz="900" dirty="0" err="1">
                <a:solidFill>
                  <a:srgbClr val="000000"/>
                </a:solidFill>
                <a:effectLst/>
                <a:latin typeface="Calibri" panose="020F0502020204030204" pitchFamily="34" charset="0"/>
              </a:rPr>
              <a:t>Agius</a:t>
            </a:r>
            <a:r>
              <a:rPr lang="en-GB" sz="900" dirty="0">
                <a:solidFill>
                  <a:srgbClr val="000000"/>
                </a:solidFill>
                <a:effectLst/>
                <a:latin typeface="Calibri" panose="020F0502020204030204" pitchFamily="34" charset="0"/>
              </a:rPr>
              <a:t> and D. </a:t>
            </a:r>
            <a:r>
              <a:rPr lang="en-GB" sz="900" dirty="0" err="1">
                <a:solidFill>
                  <a:srgbClr val="000000"/>
                </a:solidFill>
                <a:effectLst/>
                <a:latin typeface="Calibri" panose="020F0502020204030204" pitchFamily="34" charset="0"/>
              </a:rPr>
              <a:t>Daylamani-Zad</a:t>
            </a:r>
            <a:r>
              <a:rPr lang="en-GB" sz="900" dirty="0">
                <a:solidFill>
                  <a:srgbClr val="000000"/>
                </a:solidFill>
                <a:effectLst/>
                <a:latin typeface="Calibri" panose="020F0502020204030204" pitchFamily="34" charset="0"/>
              </a:rPr>
              <a:t>, “Reducing Extrinsic Burdens on Players of Digital Games: An Integrated Framework,” </a:t>
            </a:r>
            <a:r>
              <a:rPr lang="en-GB" sz="900" i="1" dirty="0">
                <a:solidFill>
                  <a:srgbClr val="000000"/>
                </a:solidFill>
                <a:effectLst/>
                <a:latin typeface="Calibri" panose="020F0502020204030204" pitchFamily="34" charset="0"/>
              </a:rPr>
              <a:t>Media and Communication</a:t>
            </a:r>
            <a:r>
              <a:rPr lang="en-GB" sz="900" dirty="0">
                <a:solidFill>
                  <a:srgbClr val="000000"/>
                </a:solidFill>
                <a:effectLst/>
                <a:latin typeface="Calibri" panose="020F0502020204030204" pitchFamily="34" charset="0"/>
              </a:rPr>
              <a:t>, vol. 7, no. 4, p. 247, Dec. 2019, </a:t>
            </a:r>
            <a:r>
              <a:rPr lang="en-GB" sz="900" dirty="0" err="1">
                <a:solidFill>
                  <a:srgbClr val="000000"/>
                </a:solidFill>
                <a:effectLst/>
                <a:latin typeface="Calibri" panose="020F0502020204030204" pitchFamily="34" charset="0"/>
              </a:rPr>
              <a:t>doi</a:t>
            </a:r>
            <a:r>
              <a:rPr lang="en-GB" sz="900" dirty="0">
                <a:solidFill>
                  <a:srgbClr val="000000"/>
                </a:solidFill>
                <a:effectLst/>
                <a:latin typeface="Calibri" panose="020F0502020204030204" pitchFamily="34" charset="0"/>
              </a:rPr>
              <a:t>: </a:t>
            </a:r>
            <a:r>
              <a:rPr lang="en-GB" sz="900" dirty="0">
                <a:solidFill>
                  <a:srgbClr val="000000"/>
                </a:solidFill>
                <a:effectLst/>
                <a:latin typeface="Calibri" panose="020F0502020204030204" pitchFamily="34" charset="0"/>
                <a:hlinkClick r:id="rId2"/>
              </a:rPr>
              <a:t>https://doi.org/10.17645/mac.v7i4.2321</a:t>
            </a:r>
            <a:r>
              <a:rPr lang="en-GB" sz="900" dirty="0">
                <a:solidFill>
                  <a:srgbClr val="000000"/>
                </a:solidFill>
                <a:effectLst/>
                <a:latin typeface="Calibri" panose="020F0502020204030204" pitchFamily="34" charset="0"/>
              </a:rPr>
              <a:t>.</a:t>
            </a:r>
          </a:p>
          <a:p>
            <a:endParaRPr lang="en-GB" sz="900" dirty="0">
              <a:solidFill>
                <a:srgbClr val="000000"/>
              </a:solidFill>
              <a:effectLst/>
              <a:latin typeface="Calibri" panose="020F0502020204030204" pitchFamily="34" charset="0"/>
            </a:endParaRPr>
          </a:p>
          <a:p>
            <a:r>
              <a:rPr lang="en-GB" sz="900" dirty="0">
                <a:solidFill>
                  <a:srgbClr val="000000"/>
                </a:solidFill>
                <a:effectLst/>
                <a:latin typeface="Calibri" panose="020F0502020204030204" pitchFamily="34" charset="0"/>
              </a:rPr>
              <a:t>[</a:t>
            </a:r>
            <a:r>
              <a:rPr lang="en-GB" sz="900" dirty="0">
                <a:solidFill>
                  <a:srgbClr val="000000"/>
                </a:solidFill>
                <a:latin typeface="Calibri" panose="020F0502020204030204" pitchFamily="34" charset="0"/>
              </a:rPr>
              <a:t>2</a:t>
            </a:r>
            <a:r>
              <a:rPr lang="en-GB" sz="900" dirty="0">
                <a:solidFill>
                  <a:srgbClr val="000000"/>
                </a:solidFill>
                <a:effectLst/>
                <a:latin typeface="Calibri" panose="020F0502020204030204" pitchFamily="34" charset="0"/>
              </a:rPr>
              <a:t>] </a:t>
            </a:r>
            <a:r>
              <a:rPr lang="en-GB" sz="900" dirty="0" err="1">
                <a:solidFill>
                  <a:srgbClr val="000000"/>
                </a:solidFill>
                <a:effectLst/>
                <a:latin typeface="Calibri" panose="020F0502020204030204" pitchFamily="34" charset="0"/>
              </a:rPr>
              <a:t>Blargis</a:t>
            </a:r>
            <a:r>
              <a:rPr lang="en-GB" sz="900" dirty="0">
                <a:solidFill>
                  <a:srgbClr val="000000"/>
                </a:solidFill>
                <a:effectLst/>
                <a:latin typeface="Calibri" panose="020F0502020204030204" pitchFamily="34" charset="0"/>
              </a:rPr>
              <a:t>, “Making Game Mechanics That Don’t Suck,” </a:t>
            </a:r>
            <a:r>
              <a:rPr lang="en-GB" sz="900" i="1" dirty="0">
                <a:solidFill>
                  <a:srgbClr val="000000"/>
                </a:solidFill>
                <a:effectLst/>
                <a:latin typeface="Calibri" panose="020F0502020204030204" pitchFamily="34" charset="0"/>
              </a:rPr>
              <a:t>YouTube</a:t>
            </a:r>
            <a:r>
              <a:rPr lang="en-GB" sz="900" dirty="0">
                <a:solidFill>
                  <a:srgbClr val="000000"/>
                </a:solidFill>
                <a:effectLst/>
                <a:latin typeface="Calibri" panose="020F0502020204030204" pitchFamily="34" charset="0"/>
              </a:rPr>
              <a:t>, Jun. 20, 2024. </a:t>
            </a:r>
            <a:r>
              <a:rPr lang="en-GB" sz="900" dirty="0">
                <a:solidFill>
                  <a:srgbClr val="000000"/>
                </a:solidFill>
                <a:effectLst/>
                <a:latin typeface="Calibri" panose="020F0502020204030204" pitchFamily="34" charset="0"/>
                <a:hlinkClick r:id="rId3"/>
              </a:rPr>
              <a:t>https://www.youtube.com/watch?v=0kNF4-nYd1o</a:t>
            </a:r>
            <a:r>
              <a:rPr lang="en-GB" sz="900" dirty="0">
                <a:solidFill>
                  <a:srgbClr val="000000"/>
                </a:solidFill>
                <a:effectLst/>
                <a:latin typeface="Calibri" panose="020F0502020204030204" pitchFamily="34" charset="0"/>
              </a:rPr>
              <a:t> (accessed Jan. 16, 2025).</a:t>
            </a:r>
          </a:p>
          <a:p>
            <a:endParaRPr lang="en-GB" sz="900" dirty="0">
              <a:solidFill>
                <a:srgbClr val="000000"/>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rial Nova Light"/>
                <a:ea typeface="+mn-ea"/>
                <a:cs typeface="+mn-cs"/>
              </a:rPr>
              <a:t>References:</a:t>
            </a:r>
            <a:endParaRPr lang="en-GB" sz="900" dirty="0">
              <a:solidFill>
                <a:srgbClr val="000000"/>
              </a:solidFill>
              <a:effectLst/>
              <a:latin typeface="Calibri" panose="020F0502020204030204" pitchFamily="34" charset="0"/>
            </a:endParaRPr>
          </a:p>
          <a:p>
            <a:r>
              <a:rPr lang="en-GB" sz="900" dirty="0">
                <a:solidFill>
                  <a:srgbClr val="000000"/>
                </a:solidFill>
                <a:effectLst/>
                <a:latin typeface="Calibri" panose="020F0502020204030204" pitchFamily="34" charset="0"/>
              </a:rPr>
              <a:t>“Best Sellers,” </a:t>
            </a:r>
            <a:r>
              <a:rPr lang="en-GB" sz="900" i="1" dirty="0" err="1">
                <a:solidFill>
                  <a:srgbClr val="000000"/>
                </a:solidFill>
                <a:effectLst/>
                <a:latin typeface="Calibri" panose="020F0502020204030204" pitchFamily="34" charset="0"/>
              </a:rPr>
              <a:t>Wmomall.space</a:t>
            </a:r>
            <a:r>
              <a:rPr lang="en-GB" sz="900" dirty="0">
                <a:solidFill>
                  <a:srgbClr val="000000"/>
                </a:solidFill>
                <a:effectLst/>
                <a:latin typeface="Calibri" panose="020F0502020204030204" pitchFamily="34" charset="0"/>
              </a:rPr>
              <a:t>, 2022. </a:t>
            </a:r>
            <a:r>
              <a:rPr lang="en-GB" sz="900" dirty="0">
                <a:solidFill>
                  <a:srgbClr val="000000"/>
                </a:solidFill>
                <a:effectLst/>
                <a:latin typeface="Calibri" panose="020F0502020204030204" pitchFamily="34" charset="0"/>
                <a:hlinkClick r:id="rId4"/>
              </a:rPr>
              <a:t>https://www.wmomall.space/?path=page/ggitem&amp;ggpid=73848</a:t>
            </a:r>
            <a:r>
              <a:rPr lang="en-GB" sz="900" dirty="0">
                <a:solidFill>
                  <a:srgbClr val="000000"/>
                </a:solidFill>
                <a:effectLst/>
                <a:latin typeface="Calibri" panose="020F0502020204030204" pitchFamily="34" charset="0"/>
              </a:rPr>
              <a:t> (accessed Jan. 16, 2025).</a:t>
            </a:r>
            <a:endParaRPr kumimoji="0" lang="en-GB" sz="9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endParaRPr>
          </a:p>
          <a:p>
            <a:endParaRPr lang="en-GB" sz="900" dirty="0">
              <a:solidFill>
                <a:srgbClr val="000000"/>
              </a:solidFill>
              <a:effectLst/>
              <a:latin typeface="Calibri" panose="020F0502020204030204" pitchFamily="34" charset="0"/>
            </a:endParaRPr>
          </a:p>
          <a:p>
            <a:r>
              <a:rPr lang="en-GB" sz="900" dirty="0" err="1">
                <a:solidFill>
                  <a:srgbClr val="000000"/>
                </a:solidFill>
                <a:effectLst/>
                <a:latin typeface="Calibri" panose="020F0502020204030204" pitchFamily="34" charset="0"/>
              </a:rPr>
              <a:t>DKettchen</a:t>
            </a:r>
            <a:r>
              <a:rPr lang="en-GB" sz="900" dirty="0">
                <a:solidFill>
                  <a:srgbClr val="000000"/>
                </a:solidFill>
                <a:effectLst/>
                <a:latin typeface="Calibri" panose="020F0502020204030204" pitchFamily="34" charset="0"/>
              </a:rPr>
              <a:t>, “Trans Artist teaches how to draw all the genders ✨⚧✨ Part 2/4 - Medical Transition [CC],” </a:t>
            </a:r>
            <a:r>
              <a:rPr lang="en-GB" sz="900" i="1" dirty="0">
                <a:solidFill>
                  <a:srgbClr val="000000"/>
                </a:solidFill>
                <a:effectLst/>
                <a:latin typeface="Calibri" panose="020F0502020204030204" pitchFamily="34" charset="0"/>
              </a:rPr>
              <a:t>YouTube</a:t>
            </a:r>
            <a:r>
              <a:rPr lang="en-GB" sz="900" dirty="0">
                <a:solidFill>
                  <a:srgbClr val="000000"/>
                </a:solidFill>
                <a:effectLst/>
                <a:latin typeface="Calibri" panose="020F0502020204030204" pitchFamily="34" charset="0"/>
              </a:rPr>
              <a:t>, Dec. 27, 2020. </a:t>
            </a:r>
            <a:r>
              <a:rPr lang="en-GB" sz="900" dirty="0">
                <a:solidFill>
                  <a:srgbClr val="000000"/>
                </a:solidFill>
                <a:effectLst/>
                <a:latin typeface="Calibri" panose="020F0502020204030204" pitchFamily="34" charset="0"/>
                <a:hlinkClick r:id="rId5"/>
              </a:rPr>
              <a:t>https://www.youtube.com/watch?v=POZRsZ7QXEo&amp;list=PLS1Wt_i9D3OeGJ3uDgjs4K2Q9oQHlYaIK</a:t>
            </a:r>
            <a:r>
              <a:rPr lang="en-GB" sz="900" dirty="0">
                <a:solidFill>
                  <a:srgbClr val="000000"/>
                </a:solidFill>
                <a:effectLst/>
                <a:latin typeface="Calibri" panose="020F0502020204030204" pitchFamily="34" charset="0"/>
              </a:rPr>
              <a:t> (accessed Jan. 16, 2025).</a:t>
            </a:r>
          </a:p>
          <a:p>
            <a:endParaRPr lang="en-GB" sz="900" dirty="0">
              <a:solidFill>
                <a:srgbClr val="000000"/>
              </a:solidFill>
              <a:effectLst/>
              <a:latin typeface="Calibri" panose="020F0502020204030204" pitchFamily="34" charset="0"/>
            </a:endParaRPr>
          </a:p>
          <a:p>
            <a:r>
              <a:rPr lang="en-GB" sz="900" dirty="0">
                <a:solidFill>
                  <a:srgbClr val="000000"/>
                </a:solidFill>
                <a:effectLst/>
                <a:latin typeface="Calibri" panose="020F0502020204030204" pitchFamily="34" charset="0"/>
              </a:rPr>
              <a:t>Karan Rambo, “How to draw muscular man,” </a:t>
            </a:r>
            <a:r>
              <a:rPr lang="en-GB" sz="900" i="1" dirty="0">
                <a:solidFill>
                  <a:srgbClr val="000000"/>
                </a:solidFill>
                <a:effectLst/>
                <a:latin typeface="Calibri" panose="020F0502020204030204" pitchFamily="34" charset="0"/>
              </a:rPr>
              <a:t>YouTube</a:t>
            </a:r>
            <a:r>
              <a:rPr lang="en-GB" sz="900" dirty="0">
                <a:solidFill>
                  <a:srgbClr val="000000"/>
                </a:solidFill>
                <a:effectLst/>
                <a:latin typeface="Calibri" panose="020F0502020204030204" pitchFamily="34" charset="0"/>
              </a:rPr>
              <a:t>, Aug. 14, 2019. </a:t>
            </a:r>
            <a:r>
              <a:rPr lang="en-GB" sz="900" dirty="0">
                <a:solidFill>
                  <a:srgbClr val="000000"/>
                </a:solidFill>
                <a:effectLst/>
                <a:latin typeface="Calibri" panose="020F0502020204030204" pitchFamily="34" charset="0"/>
                <a:hlinkClick r:id="rId6"/>
              </a:rPr>
              <a:t>https://www.youtube.com/watch?v=XQzu0WMhoCo</a:t>
            </a:r>
            <a:r>
              <a:rPr lang="en-GB" sz="900" dirty="0">
                <a:solidFill>
                  <a:srgbClr val="000000"/>
                </a:solidFill>
                <a:effectLst/>
                <a:latin typeface="Calibri" panose="020F0502020204030204" pitchFamily="34" charset="0"/>
              </a:rPr>
              <a:t> (accessed Jan. 16, 2025).</a:t>
            </a:r>
          </a:p>
          <a:p>
            <a:endParaRPr lang="en-GB" sz="900" dirty="0">
              <a:solidFill>
                <a:srgbClr val="000000"/>
              </a:solidFill>
              <a:latin typeface="Calibri" panose="020F0502020204030204" pitchFamily="34" charset="0"/>
            </a:endParaRPr>
          </a:p>
          <a:p>
            <a:r>
              <a:rPr lang="en-GB" sz="900" dirty="0">
                <a:solidFill>
                  <a:srgbClr val="000000"/>
                </a:solidFill>
                <a:effectLst/>
                <a:latin typeface="Calibri" panose="020F0502020204030204" pitchFamily="34" charset="0"/>
              </a:rPr>
              <a:t>Dee, “80+ Essential Female Pose Reference Images for Artists - </a:t>
            </a:r>
            <a:r>
              <a:rPr lang="en-GB" sz="900" dirty="0" err="1">
                <a:solidFill>
                  <a:srgbClr val="000000"/>
                </a:solidFill>
                <a:effectLst/>
                <a:latin typeface="Calibri" panose="020F0502020204030204" pitchFamily="34" charset="0"/>
              </a:rPr>
              <a:t>Artsydee</a:t>
            </a:r>
            <a:r>
              <a:rPr lang="en-GB" sz="900" dirty="0">
                <a:solidFill>
                  <a:srgbClr val="000000"/>
                </a:solidFill>
                <a:effectLst/>
                <a:latin typeface="Calibri" panose="020F0502020204030204" pitchFamily="34" charset="0"/>
              </a:rPr>
              <a:t> - Drawing, Painting, Craft &amp; Creativity,” </a:t>
            </a:r>
            <a:r>
              <a:rPr lang="en-GB" sz="900" i="1" dirty="0" err="1">
                <a:solidFill>
                  <a:srgbClr val="000000"/>
                </a:solidFill>
                <a:effectLst/>
                <a:latin typeface="Calibri" panose="020F0502020204030204" pitchFamily="34" charset="0"/>
              </a:rPr>
              <a:t>Artsydee</a:t>
            </a:r>
            <a:r>
              <a:rPr lang="en-GB" sz="900" i="1" dirty="0">
                <a:solidFill>
                  <a:srgbClr val="000000"/>
                </a:solidFill>
                <a:effectLst/>
                <a:latin typeface="Calibri" panose="020F0502020204030204" pitchFamily="34" charset="0"/>
              </a:rPr>
              <a:t> - Drawing, Painting, Craft &amp; Creativity</a:t>
            </a:r>
            <a:r>
              <a:rPr lang="en-GB" sz="900" dirty="0">
                <a:solidFill>
                  <a:srgbClr val="000000"/>
                </a:solidFill>
                <a:effectLst/>
                <a:latin typeface="Calibri" panose="020F0502020204030204" pitchFamily="34" charset="0"/>
              </a:rPr>
              <a:t>, Jan. 31, 2024. </a:t>
            </a:r>
            <a:r>
              <a:rPr lang="en-GB" sz="900" dirty="0">
                <a:solidFill>
                  <a:srgbClr val="000000"/>
                </a:solidFill>
                <a:effectLst/>
                <a:latin typeface="Calibri" panose="020F0502020204030204" pitchFamily="34" charset="0"/>
                <a:hlinkClick r:id="rId7"/>
              </a:rPr>
              <a:t>https://www.artsydee.com/female-pose-reference/</a:t>
            </a:r>
            <a:r>
              <a:rPr lang="en-GB" sz="900" dirty="0">
                <a:solidFill>
                  <a:srgbClr val="000000"/>
                </a:solidFill>
                <a:effectLst/>
                <a:latin typeface="Calibri" panose="020F0502020204030204" pitchFamily="34" charset="0"/>
              </a:rPr>
              <a:t> (accessed Jan. 16, 2025).</a:t>
            </a:r>
          </a:p>
          <a:p>
            <a:endParaRPr lang="en-GB" sz="900" dirty="0">
              <a:solidFill>
                <a:srgbClr val="000000"/>
              </a:solidFill>
              <a:effectLst/>
              <a:latin typeface="Calibri" panose="020F0502020204030204" pitchFamily="34" charset="0"/>
            </a:endParaRPr>
          </a:p>
          <a:p>
            <a:r>
              <a:rPr lang="en-GB" sz="900" dirty="0">
                <a:solidFill>
                  <a:srgbClr val="000000"/>
                </a:solidFill>
                <a:effectLst/>
                <a:latin typeface="Calibri" panose="020F0502020204030204" pitchFamily="34" charset="0"/>
              </a:rPr>
              <a:t>“anime evil girl by </a:t>
            </a:r>
            <a:r>
              <a:rPr lang="en-GB" sz="900" dirty="0" err="1">
                <a:solidFill>
                  <a:srgbClr val="000000"/>
                </a:solidFill>
                <a:effectLst/>
                <a:latin typeface="Calibri" panose="020F0502020204030204" pitchFamily="34" charset="0"/>
              </a:rPr>
              <a:t>ArMoRlEsSNIPER</a:t>
            </a:r>
            <a:r>
              <a:rPr lang="en-GB" sz="900" dirty="0">
                <a:solidFill>
                  <a:srgbClr val="000000"/>
                </a:solidFill>
                <a:effectLst/>
                <a:latin typeface="Calibri" panose="020F0502020204030204" pitchFamily="34" charset="0"/>
              </a:rPr>
              <a:t> on DeviantArt,” </a:t>
            </a:r>
            <a:r>
              <a:rPr lang="en-GB" sz="900" i="1" dirty="0">
                <a:solidFill>
                  <a:srgbClr val="000000"/>
                </a:solidFill>
                <a:effectLst/>
                <a:latin typeface="Calibri" panose="020F0502020204030204" pitchFamily="34" charset="0"/>
              </a:rPr>
              <a:t>Deviantart.com</a:t>
            </a:r>
            <a:r>
              <a:rPr lang="en-GB" sz="900" dirty="0">
                <a:solidFill>
                  <a:srgbClr val="000000"/>
                </a:solidFill>
                <a:effectLst/>
                <a:latin typeface="Calibri" panose="020F0502020204030204" pitchFamily="34" charset="0"/>
              </a:rPr>
              <a:t>, Nov. 05, 2011. </a:t>
            </a:r>
            <a:r>
              <a:rPr lang="en-GB" sz="900" dirty="0">
                <a:solidFill>
                  <a:srgbClr val="000000"/>
                </a:solidFill>
                <a:effectLst/>
                <a:latin typeface="Calibri" panose="020F0502020204030204" pitchFamily="34" charset="0"/>
                <a:hlinkClick r:id="rId8"/>
              </a:rPr>
              <a:t>https://www.deviantart.com/armorlessniper/art/anime-evil-girl-267414375</a:t>
            </a:r>
            <a:r>
              <a:rPr lang="en-GB" sz="900" dirty="0">
                <a:solidFill>
                  <a:srgbClr val="000000"/>
                </a:solidFill>
                <a:effectLst/>
                <a:latin typeface="Calibri" panose="020F0502020204030204" pitchFamily="34" charset="0"/>
              </a:rPr>
              <a:t> (accessed Jan. 16, 2025).</a:t>
            </a:r>
          </a:p>
          <a:p>
            <a:endParaRPr lang="en-GB" sz="900" dirty="0">
              <a:solidFill>
                <a:srgbClr val="000000"/>
              </a:solidFill>
              <a:effectLst/>
              <a:latin typeface="Calibri" panose="020F0502020204030204" pitchFamily="34" charset="0"/>
            </a:endParaRPr>
          </a:p>
          <a:p>
            <a:r>
              <a:rPr lang="en-GB" sz="900" dirty="0">
                <a:solidFill>
                  <a:srgbClr val="000000"/>
                </a:solidFill>
                <a:effectLst/>
                <a:latin typeface="Calibri" panose="020F0502020204030204" pitchFamily="34" charset="0"/>
              </a:rPr>
              <a:t>“Game Retention: Essential Strategies to Engage and Retain Players,” </a:t>
            </a:r>
            <a:r>
              <a:rPr lang="en-GB" sz="900" i="1" dirty="0">
                <a:solidFill>
                  <a:srgbClr val="000000"/>
                </a:solidFill>
                <a:effectLst/>
                <a:latin typeface="Calibri" panose="020F0502020204030204" pitchFamily="34" charset="0"/>
              </a:rPr>
              <a:t>Stash.gg</a:t>
            </a:r>
            <a:r>
              <a:rPr lang="en-GB" sz="900" dirty="0">
                <a:solidFill>
                  <a:srgbClr val="000000"/>
                </a:solidFill>
                <a:effectLst/>
                <a:latin typeface="Calibri" panose="020F0502020204030204" pitchFamily="34" charset="0"/>
              </a:rPr>
              <a:t>, 2023. </a:t>
            </a:r>
            <a:r>
              <a:rPr lang="en-GB" sz="900" dirty="0">
                <a:solidFill>
                  <a:srgbClr val="000000"/>
                </a:solidFill>
                <a:effectLst/>
                <a:latin typeface="Calibri" panose="020F0502020204030204" pitchFamily="34" charset="0"/>
                <a:hlinkClick r:id="rId9"/>
              </a:rPr>
              <a:t>https://dev.stash.gg/glossary/game-retention</a:t>
            </a:r>
            <a:r>
              <a:rPr lang="en-GB" sz="900" dirty="0">
                <a:solidFill>
                  <a:srgbClr val="000000"/>
                </a:solidFill>
                <a:latin typeface="Calibri" panose="020F0502020204030204" pitchFamily="34" charset="0"/>
              </a:rPr>
              <a:t> </a:t>
            </a:r>
            <a:r>
              <a:rPr lang="en-GB" sz="900" dirty="0">
                <a:solidFill>
                  <a:srgbClr val="000000"/>
                </a:solidFill>
                <a:effectLst/>
                <a:latin typeface="Calibri" panose="020F0502020204030204" pitchFamily="34" charset="0"/>
              </a:rPr>
              <a:t>(accessed Jan. 16, 2025).</a:t>
            </a:r>
            <a:endParaRPr lang="en-GB" sz="900" dirty="0">
              <a:solidFill>
                <a:srgbClr val="000000"/>
              </a:solidFill>
              <a:latin typeface="Calibri" panose="020F0502020204030204" pitchFamily="34" charset="0"/>
            </a:endParaRPr>
          </a:p>
          <a:p>
            <a:endParaRPr lang="en-GB" sz="900" dirty="0">
              <a:solidFill>
                <a:srgbClr val="000000"/>
              </a:solidFill>
              <a:effectLst/>
              <a:latin typeface="Calibri" panose="020F0502020204030204" pitchFamily="34" charset="0"/>
            </a:endParaRPr>
          </a:p>
          <a:p>
            <a:r>
              <a:rPr lang="en-GB" sz="900" dirty="0">
                <a:solidFill>
                  <a:srgbClr val="000000"/>
                </a:solidFill>
                <a:effectLst/>
                <a:latin typeface="Calibri" panose="020F0502020204030204" pitchFamily="34" charset="0"/>
              </a:rPr>
              <a:t>“What is Player Engagement?,” </a:t>
            </a:r>
            <a:r>
              <a:rPr lang="en-GB" sz="900" i="1" dirty="0">
                <a:solidFill>
                  <a:srgbClr val="000000"/>
                </a:solidFill>
                <a:effectLst/>
                <a:latin typeface="Calibri" panose="020F0502020204030204" pitchFamily="34" charset="0"/>
              </a:rPr>
              <a:t>University XP</a:t>
            </a:r>
            <a:r>
              <a:rPr lang="en-GB" sz="900" dirty="0">
                <a:solidFill>
                  <a:srgbClr val="000000"/>
                </a:solidFill>
                <a:effectLst/>
                <a:latin typeface="Calibri" panose="020F0502020204030204" pitchFamily="34" charset="0"/>
              </a:rPr>
              <a:t>, Oct. 17, 2023. </a:t>
            </a:r>
            <a:r>
              <a:rPr lang="en-GB" sz="900" dirty="0">
                <a:solidFill>
                  <a:srgbClr val="000000"/>
                </a:solidFill>
                <a:effectLst/>
                <a:latin typeface="Calibri" panose="020F0502020204030204" pitchFamily="34" charset="0"/>
                <a:hlinkClick r:id="rId10"/>
              </a:rPr>
              <a:t>https://www.universityxp.com/blog/2023/10/17/what-is-player-engagement</a:t>
            </a:r>
            <a:r>
              <a:rPr lang="en-GB" sz="900" dirty="0">
                <a:solidFill>
                  <a:srgbClr val="000000"/>
                </a:solidFill>
                <a:effectLst/>
                <a:latin typeface="Calibri" panose="020F0502020204030204" pitchFamily="34" charset="0"/>
              </a:rPr>
              <a:t> (accessed Jan. 16, 2025).</a:t>
            </a:r>
          </a:p>
          <a:p>
            <a:endParaRPr lang="en-GB" sz="900" dirty="0">
              <a:solidFill>
                <a:srgbClr val="000000"/>
              </a:solidFill>
              <a:latin typeface="Calibri" panose="020F0502020204030204" pitchFamily="34" charset="0"/>
            </a:endParaRPr>
          </a:p>
          <a:p>
            <a:r>
              <a:rPr lang="en-GB" sz="900" dirty="0">
                <a:solidFill>
                  <a:srgbClr val="000000"/>
                </a:solidFill>
                <a:effectLst/>
                <a:latin typeface="Calibri" panose="020F0502020204030204" pitchFamily="34" charset="0"/>
              </a:rPr>
              <a:t>T. Colvin, “All About App Engagement, Part 1: What It Is And How It Affects Your Google Play Ranking,” </a:t>
            </a:r>
            <a:r>
              <a:rPr lang="en-GB" sz="900" i="1" dirty="0">
                <a:solidFill>
                  <a:srgbClr val="000000"/>
                </a:solidFill>
                <a:effectLst/>
                <a:latin typeface="Calibri" panose="020F0502020204030204" pitchFamily="34" charset="0"/>
              </a:rPr>
              <a:t>Medium</a:t>
            </a:r>
            <a:r>
              <a:rPr lang="en-GB" sz="900" dirty="0">
                <a:solidFill>
                  <a:srgbClr val="000000"/>
                </a:solidFill>
                <a:effectLst/>
                <a:latin typeface="Calibri" panose="020F0502020204030204" pitchFamily="34" charset="0"/>
              </a:rPr>
              <a:t>, Sep. 09, 2021. </a:t>
            </a:r>
            <a:r>
              <a:rPr lang="en-GB" sz="900" dirty="0">
                <a:solidFill>
                  <a:srgbClr val="000000"/>
                </a:solidFill>
                <a:effectLst/>
                <a:latin typeface="Calibri" panose="020F0502020204030204" pitchFamily="34" charset="0"/>
                <a:hlinkClick r:id="rId11"/>
              </a:rPr>
              <a:t>https://levelup.gitconnected.com/all-about-app-engagement-part-1-what-it-is-and-how-it-affects-your-google-play-ranking-f1adce5d9afa</a:t>
            </a:r>
            <a:r>
              <a:rPr lang="en-GB" sz="900" dirty="0">
                <a:solidFill>
                  <a:srgbClr val="000000"/>
                </a:solidFill>
                <a:effectLst/>
                <a:latin typeface="Calibri" panose="020F0502020204030204" pitchFamily="34" charset="0"/>
              </a:rPr>
              <a:t> (accessed Jan. 16, 2025).</a:t>
            </a:r>
          </a:p>
          <a:p>
            <a:endParaRPr lang="en-GB" sz="900" dirty="0">
              <a:solidFill>
                <a:srgbClr val="000000"/>
              </a:solidFill>
              <a:latin typeface="Calibri" panose="020F0502020204030204" pitchFamily="34" charset="0"/>
            </a:endParaRPr>
          </a:p>
          <a:p>
            <a:r>
              <a:rPr lang="en-GB" sz="900" dirty="0">
                <a:solidFill>
                  <a:srgbClr val="000000"/>
                </a:solidFill>
                <a:effectLst/>
                <a:latin typeface="Calibri" panose="020F0502020204030204" pitchFamily="34" charset="0"/>
              </a:rPr>
              <a:t>Lark Editorial Team, “Player Retention,” </a:t>
            </a:r>
            <a:r>
              <a:rPr lang="en-GB" sz="900" i="1" dirty="0">
                <a:solidFill>
                  <a:srgbClr val="000000"/>
                </a:solidFill>
                <a:effectLst/>
                <a:latin typeface="Calibri" panose="020F0502020204030204" pitchFamily="34" charset="0"/>
              </a:rPr>
              <a:t>Larksuite.com</a:t>
            </a:r>
            <a:r>
              <a:rPr lang="en-GB" sz="900" dirty="0">
                <a:solidFill>
                  <a:srgbClr val="000000"/>
                </a:solidFill>
                <a:effectLst/>
                <a:latin typeface="Calibri" panose="020F0502020204030204" pitchFamily="34" charset="0"/>
              </a:rPr>
              <a:t>, Jun. 26, 2024. </a:t>
            </a:r>
            <a:r>
              <a:rPr lang="en-GB" sz="900" dirty="0">
                <a:solidFill>
                  <a:srgbClr val="000000"/>
                </a:solidFill>
                <a:effectLst/>
                <a:latin typeface="Calibri" panose="020F0502020204030204" pitchFamily="34" charset="0"/>
                <a:hlinkClick r:id="rId12"/>
              </a:rPr>
              <a:t>https://www.larksuite.com/en_us/topics/gaming-glossary/player-retention</a:t>
            </a:r>
            <a:r>
              <a:rPr lang="en-GB" sz="900" dirty="0">
                <a:solidFill>
                  <a:srgbClr val="000000"/>
                </a:solidFill>
                <a:latin typeface="Calibri" panose="020F0502020204030204" pitchFamily="34" charset="0"/>
              </a:rPr>
              <a:t> </a:t>
            </a:r>
            <a:r>
              <a:rPr lang="en-GB" sz="900" dirty="0">
                <a:solidFill>
                  <a:srgbClr val="000000"/>
                </a:solidFill>
                <a:effectLst/>
                <a:latin typeface="Calibri" panose="020F0502020204030204" pitchFamily="34" charset="0"/>
              </a:rPr>
              <a:t>(accessed Jan. 16, 2025).</a:t>
            </a:r>
            <a:endParaRPr lang="en-GB" sz="900" dirty="0">
              <a:solidFill>
                <a:srgbClr val="000000"/>
              </a:solidFill>
              <a:latin typeface="Calibri" panose="020F0502020204030204" pitchFamily="34" charset="0"/>
            </a:endParaRPr>
          </a:p>
          <a:p>
            <a:endParaRPr lang="en-GB" sz="900" dirty="0">
              <a:solidFill>
                <a:srgbClr val="000000"/>
              </a:solidFill>
              <a:effectLst/>
              <a:latin typeface="Calibri" panose="020F0502020204030204" pitchFamily="34" charset="0"/>
            </a:endParaRPr>
          </a:p>
          <a:p>
            <a:r>
              <a:rPr lang="en-GB" sz="900" dirty="0">
                <a:solidFill>
                  <a:srgbClr val="000000"/>
                </a:solidFill>
                <a:effectLst/>
                <a:latin typeface="Calibri" panose="020F0502020204030204" pitchFamily="34" charset="0"/>
              </a:rPr>
              <a:t>S. </a:t>
            </a:r>
            <a:r>
              <a:rPr lang="en-GB" sz="900" dirty="0" err="1">
                <a:solidFill>
                  <a:srgbClr val="000000"/>
                </a:solidFill>
                <a:effectLst/>
                <a:latin typeface="Calibri" panose="020F0502020204030204" pitchFamily="34" charset="0"/>
              </a:rPr>
              <a:t>Rachuk</a:t>
            </a:r>
            <a:r>
              <a:rPr lang="en-GB" sz="900" dirty="0">
                <a:solidFill>
                  <a:srgbClr val="000000"/>
                </a:solidFill>
                <a:effectLst/>
                <a:latin typeface="Calibri" panose="020F0502020204030204" pitchFamily="34" charset="0"/>
              </a:rPr>
              <a:t>, “Defining the Player Experience Gap: Why Gaming Companies Need to Level Up Player Engagement - Concentrix,” </a:t>
            </a:r>
            <a:r>
              <a:rPr lang="en-GB" sz="900" i="1" dirty="0">
                <a:solidFill>
                  <a:srgbClr val="000000"/>
                </a:solidFill>
                <a:effectLst/>
                <a:latin typeface="Calibri" panose="020F0502020204030204" pitchFamily="34" charset="0"/>
              </a:rPr>
              <a:t>Concentrix</a:t>
            </a:r>
            <a:r>
              <a:rPr lang="en-GB" sz="900" dirty="0">
                <a:solidFill>
                  <a:srgbClr val="000000"/>
                </a:solidFill>
                <a:effectLst/>
                <a:latin typeface="Calibri" panose="020F0502020204030204" pitchFamily="34" charset="0"/>
              </a:rPr>
              <a:t>, Jul. 17, 2022. </a:t>
            </a:r>
            <a:r>
              <a:rPr lang="en-GB" sz="900" dirty="0">
                <a:solidFill>
                  <a:srgbClr val="000000"/>
                </a:solidFill>
                <a:effectLst/>
                <a:latin typeface="Calibri" panose="020F0502020204030204" pitchFamily="34" charset="0"/>
                <a:hlinkClick r:id="rId13"/>
              </a:rPr>
              <a:t>https://www.concentrix.com/insights/blog/defining-the-player-experience-gap-why-gaming-companies-need-to-level-up-player-engagement/</a:t>
            </a:r>
            <a:r>
              <a:rPr lang="en-GB" sz="900" dirty="0">
                <a:solidFill>
                  <a:srgbClr val="000000"/>
                </a:solidFill>
                <a:latin typeface="Calibri" panose="020F0502020204030204" pitchFamily="34" charset="0"/>
              </a:rPr>
              <a:t> </a:t>
            </a:r>
            <a:r>
              <a:rPr lang="en-GB" sz="900" dirty="0">
                <a:solidFill>
                  <a:srgbClr val="000000"/>
                </a:solidFill>
                <a:effectLst/>
                <a:latin typeface="Calibri" panose="020F0502020204030204" pitchFamily="34" charset="0"/>
              </a:rPr>
              <a:t>(accessed Jan. 16, 2025).</a:t>
            </a:r>
            <a:endParaRPr lang="en-GB" sz="900" dirty="0">
              <a:solidFill>
                <a:srgbClr val="000000"/>
              </a:solidFill>
              <a:latin typeface="Calibri" panose="020F0502020204030204" pitchFamily="34" charset="0"/>
            </a:endParaRPr>
          </a:p>
          <a:p>
            <a:endParaRPr lang="en-GB" sz="900" dirty="0">
              <a:solidFill>
                <a:srgbClr val="000000"/>
              </a:solidFill>
              <a:effectLst/>
              <a:latin typeface="Calibri" panose="020F0502020204030204" pitchFamily="34" charset="0"/>
            </a:endParaRPr>
          </a:p>
          <a:p>
            <a:r>
              <a:rPr lang="en-GB" sz="900" dirty="0">
                <a:solidFill>
                  <a:srgbClr val="000000"/>
                </a:solidFill>
                <a:effectLst/>
                <a:latin typeface="Calibri" panose="020F0502020204030204" pitchFamily="34" charset="0"/>
              </a:rPr>
              <a:t>A. </a:t>
            </a:r>
            <a:r>
              <a:rPr lang="en-GB" sz="900" dirty="0" err="1">
                <a:solidFill>
                  <a:srgbClr val="000000"/>
                </a:solidFill>
                <a:effectLst/>
                <a:latin typeface="Calibri" panose="020F0502020204030204" pitchFamily="34" charset="0"/>
              </a:rPr>
              <a:t>Brazie</a:t>
            </a:r>
            <a:r>
              <a:rPr lang="en-GB" sz="900" dirty="0">
                <a:solidFill>
                  <a:srgbClr val="000000"/>
                </a:solidFill>
                <a:effectLst/>
                <a:latin typeface="Calibri" panose="020F0502020204030204" pitchFamily="34" charset="0"/>
              </a:rPr>
              <a:t>, “17 Proven Player Retention Strategies and Tactics,” </a:t>
            </a:r>
            <a:r>
              <a:rPr lang="en-GB" sz="900" i="1" dirty="0">
                <a:solidFill>
                  <a:srgbClr val="000000"/>
                </a:solidFill>
                <a:effectLst/>
                <a:latin typeface="Calibri" panose="020F0502020204030204" pitchFamily="34" charset="0"/>
              </a:rPr>
              <a:t>Game Design Skills</a:t>
            </a:r>
            <a:r>
              <a:rPr lang="en-GB" sz="900" dirty="0">
                <a:solidFill>
                  <a:srgbClr val="000000"/>
                </a:solidFill>
                <a:effectLst/>
                <a:latin typeface="Calibri" panose="020F0502020204030204" pitchFamily="34" charset="0"/>
              </a:rPr>
              <a:t>, Aug. 06, 2024. </a:t>
            </a:r>
            <a:r>
              <a:rPr lang="en-GB" sz="900" dirty="0">
                <a:solidFill>
                  <a:srgbClr val="000000"/>
                </a:solidFill>
                <a:effectLst/>
                <a:latin typeface="Calibri" panose="020F0502020204030204" pitchFamily="34" charset="0"/>
                <a:hlinkClick r:id="rId14"/>
              </a:rPr>
              <a:t>https://gamedesignskills.com/game-design/player-retention/</a:t>
            </a:r>
            <a:r>
              <a:rPr lang="en-GB" sz="900" dirty="0">
                <a:solidFill>
                  <a:srgbClr val="000000"/>
                </a:solidFill>
                <a:effectLst/>
                <a:latin typeface="Calibri" panose="020F0502020204030204" pitchFamily="34" charset="0"/>
              </a:rPr>
              <a:t> (accessed Jan. 16, 2025).</a:t>
            </a:r>
          </a:p>
          <a:p>
            <a:endParaRPr lang="en-GB" sz="900" dirty="0">
              <a:solidFill>
                <a:srgbClr val="000000"/>
              </a:solidFill>
              <a:effectLst/>
              <a:latin typeface="Calibri" panose="020F0502020204030204" pitchFamily="34" charset="0"/>
            </a:endParaRPr>
          </a:p>
          <a:p>
            <a:r>
              <a:rPr lang="en-GB" sz="900" dirty="0">
                <a:solidFill>
                  <a:srgbClr val="000000"/>
                </a:solidFill>
                <a:effectLst/>
                <a:latin typeface="Calibri" panose="020F0502020204030204" pitchFamily="34" charset="0"/>
              </a:rPr>
              <a:t>S. Swink, </a:t>
            </a:r>
            <a:r>
              <a:rPr lang="en-GB" sz="900" i="1" dirty="0">
                <a:solidFill>
                  <a:srgbClr val="000000"/>
                </a:solidFill>
                <a:effectLst/>
                <a:latin typeface="Calibri" panose="020F0502020204030204" pitchFamily="34" charset="0"/>
              </a:rPr>
              <a:t>GAME FEEL : a game designer’s guide to virtual sensation.</a:t>
            </a:r>
            <a:r>
              <a:rPr lang="en-GB" sz="900" dirty="0">
                <a:solidFill>
                  <a:srgbClr val="000000"/>
                </a:solidFill>
                <a:effectLst/>
                <a:latin typeface="Calibri" panose="020F0502020204030204" pitchFamily="34" charset="0"/>
              </a:rPr>
              <a:t> Morgan Kaufmann, 2017.</a:t>
            </a:r>
          </a:p>
          <a:p>
            <a:endParaRPr lang="en-GB" sz="900" dirty="0">
              <a:solidFill>
                <a:srgbClr val="000000"/>
              </a:solidFill>
              <a:latin typeface="Calibri" panose="020F0502020204030204" pitchFamily="34" charset="0"/>
            </a:endParaRPr>
          </a:p>
          <a:p>
            <a:r>
              <a:rPr lang="en-GB" sz="900" dirty="0">
                <a:solidFill>
                  <a:srgbClr val="000000"/>
                </a:solidFill>
                <a:effectLst/>
                <a:latin typeface="Calibri" panose="020F0502020204030204" pitchFamily="34" charset="0"/>
              </a:rPr>
              <a:t>C. Crawford, </a:t>
            </a:r>
            <a:r>
              <a:rPr lang="en-GB" sz="900" i="1" dirty="0">
                <a:solidFill>
                  <a:srgbClr val="000000"/>
                </a:solidFill>
                <a:effectLst/>
                <a:latin typeface="Calibri" panose="020F0502020204030204" pitchFamily="34" charset="0"/>
              </a:rPr>
              <a:t>On game design</a:t>
            </a:r>
            <a:r>
              <a:rPr lang="en-GB" sz="900" dirty="0">
                <a:solidFill>
                  <a:srgbClr val="000000"/>
                </a:solidFill>
                <a:effectLst/>
                <a:latin typeface="Calibri" panose="020F0502020204030204" pitchFamily="34" charset="0"/>
              </a:rPr>
              <a:t>. Indianapolis, In.: New Riders, 2003.</a:t>
            </a:r>
          </a:p>
          <a:p>
            <a:endParaRPr lang="en-GB" sz="900" dirty="0">
              <a:solidFill>
                <a:srgbClr val="000000"/>
              </a:solidFill>
              <a:effectLst/>
              <a:latin typeface="Calibri" panose="020F0502020204030204" pitchFamily="34" charset="0"/>
            </a:endParaRPr>
          </a:p>
          <a:p>
            <a:r>
              <a:rPr lang="en-GB" sz="900" dirty="0">
                <a:solidFill>
                  <a:srgbClr val="000000"/>
                </a:solidFill>
                <a:effectLst/>
                <a:latin typeface="Calibri" panose="020F0502020204030204" pitchFamily="34" charset="0"/>
              </a:rPr>
              <a:t>S. Rogers, </a:t>
            </a:r>
            <a:r>
              <a:rPr lang="en-GB" sz="900" i="1" dirty="0">
                <a:solidFill>
                  <a:srgbClr val="000000"/>
                </a:solidFill>
                <a:effectLst/>
                <a:latin typeface="Calibri" panose="020F0502020204030204" pitchFamily="34" charset="0"/>
              </a:rPr>
              <a:t>Level up : the guide to great video game design</a:t>
            </a:r>
            <a:r>
              <a:rPr lang="en-GB" sz="900" dirty="0">
                <a:solidFill>
                  <a:srgbClr val="000000"/>
                </a:solidFill>
                <a:effectLst/>
                <a:latin typeface="Calibri" panose="020F0502020204030204" pitchFamily="34" charset="0"/>
              </a:rPr>
              <a:t>, 2nd ed. Chichester: Wiley, 2014.</a:t>
            </a:r>
          </a:p>
          <a:p>
            <a:endParaRPr lang="en-GB" sz="900" dirty="0">
              <a:solidFill>
                <a:srgbClr val="000000"/>
              </a:solidFill>
              <a:latin typeface="Calibri" panose="020F0502020204030204" pitchFamily="34" charset="0"/>
            </a:endParaRPr>
          </a:p>
          <a:p>
            <a:r>
              <a:rPr lang="en-GB" sz="900" dirty="0">
                <a:solidFill>
                  <a:srgbClr val="000000"/>
                </a:solidFill>
                <a:effectLst/>
                <a:latin typeface="Calibri" panose="020F0502020204030204" pitchFamily="34" charset="0"/>
              </a:rPr>
              <a:t>“</a:t>
            </a:r>
            <a:r>
              <a:rPr lang="en-GB" sz="900" dirty="0" err="1">
                <a:solidFill>
                  <a:srgbClr val="000000"/>
                </a:solidFill>
                <a:effectLst/>
                <a:latin typeface="Calibri" panose="020F0502020204030204" pitchFamily="34" charset="0"/>
              </a:rPr>
              <a:t>Majikayo</a:t>
            </a:r>
            <a:r>
              <a:rPr lang="en-GB" sz="900" dirty="0">
                <a:solidFill>
                  <a:srgbClr val="000000"/>
                </a:solidFill>
                <a:effectLst/>
                <a:latin typeface="Calibri" panose="020F0502020204030204" pitchFamily="34" charset="0"/>
              </a:rPr>
              <a:t> Games,” </a:t>
            </a:r>
            <a:r>
              <a:rPr lang="en-GB" sz="900" i="1" dirty="0">
                <a:solidFill>
                  <a:srgbClr val="000000"/>
                </a:solidFill>
                <a:effectLst/>
                <a:latin typeface="Calibri" panose="020F0502020204030204" pitchFamily="34" charset="0"/>
              </a:rPr>
              <a:t>YouTube</a:t>
            </a:r>
            <a:r>
              <a:rPr lang="en-GB" sz="900" dirty="0">
                <a:solidFill>
                  <a:srgbClr val="000000"/>
                </a:solidFill>
                <a:effectLst/>
                <a:latin typeface="Calibri" panose="020F0502020204030204" pitchFamily="34" charset="0"/>
              </a:rPr>
              <a:t>. </a:t>
            </a:r>
            <a:r>
              <a:rPr lang="en-GB" sz="900" dirty="0">
                <a:solidFill>
                  <a:srgbClr val="000000"/>
                </a:solidFill>
                <a:effectLst/>
                <a:latin typeface="Calibri" panose="020F0502020204030204" pitchFamily="34" charset="0"/>
                <a:hlinkClick r:id="rId15"/>
              </a:rPr>
              <a:t>https://www.youtube.com/channel/UCs_cYIZ2ZjGLfE8O7WXvVsw</a:t>
            </a:r>
            <a:r>
              <a:rPr lang="en-GB" sz="900" dirty="0">
                <a:solidFill>
                  <a:srgbClr val="000000"/>
                </a:solidFill>
                <a:effectLst/>
                <a:latin typeface="Calibri" panose="020F0502020204030204" pitchFamily="34" charset="0"/>
              </a:rPr>
              <a:t> (accessed Jan. 16, 2025).</a:t>
            </a:r>
          </a:p>
          <a:p>
            <a:endParaRPr lang="en-GB" sz="900" dirty="0">
              <a:solidFill>
                <a:srgbClr val="000000"/>
              </a:solidFill>
              <a:latin typeface="Calibri" panose="020F0502020204030204" pitchFamily="34" charset="0"/>
            </a:endParaRPr>
          </a:p>
          <a:p>
            <a:r>
              <a:rPr lang="en-GB" sz="900" dirty="0">
                <a:solidFill>
                  <a:srgbClr val="000000"/>
                </a:solidFill>
                <a:effectLst/>
                <a:latin typeface="Calibri" panose="020F0502020204030204" pitchFamily="34" charset="0"/>
              </a:rPr>
              <a:t>“Godot Docs – 4.3 branch — Godot Engine (stable) documentation in English,” </a:t>
            </a:r>
            <a:r>
              <a:rPr lang="en-GB" sz="900" i="1" dirty="0">
                <a:solidFill>
                  <a:srgbClr val="000000"/>
                </a:solidFill>
                <a:effectLst/>
                <a:latin typeface="Calibri" panose="020F0502020204030204" pitchFamily="34" charset="0"/>
              </a:rPr>
              <a:t>docs.godotengine.org</a:t>
            </a:r>
            <a:r>
              <a:rPr lang="en-GB" sz="900" dirty="0">
                <a:solidFill>
                  <a:srgbClr val="000000"/>
                </a:solidFill>
                <a:effectLst/>
                <a:latin typeface="Calibri" panose="020F0502020204030204" pitchFamily="34" charset="0"/>
              </a:rPr>
              <a:t>. </a:t>
            </a:r>
            <a:r>
              <a:rPr lang="en-GB" sz="900" dirty="0">
                <a:solidFill>
                  <a:srgbClr val="000000"/>
                </a:solidFill>
                <a:effectLst/>
                <a:latin typeface="Calibri" panose="020F0502020204030204" pitchFamily="34" charset="0"/>
                <a:hlinkClick r:id="rId16"/>
              </a:rPr>
              <a:t>https://docs.godotengine.org/en/stable/</a:t>
            </a:r>
            <a:r>
              <a:rPr lang="en-GB" sz="900" dirty="0">
                <a:solidFill>
                  <a:srgbClr val="000000"/>
                </a:solidFill>
                <a:effectLst/>
                <a:latin typeface="Calibri" panose="020F0502020204030204" pitchFamily="34" charset="0"/>
              </a:rPr>
              <a:t> (accessed Jan. 16, 2025).</a:t>
            </a:r>
          </a:p>
        </p:txBody>
      </p:sp>
    </p:spTree>
    <p:extLst>
      <p:ext uri="{BB962C8B-B14F-4D97-AF65-F5344CB8AC3E}">
        <p14:creationId xmlns:p14="http://schemas.microsoft.com/office/powerpoint/2010/main" val="3269980828"/>
      </p:ext>
    </p:extLst>
  </p:cSld>
  <p:clrMapOvr>
    <a:masterClrMapping/>
  </p:clrMapOvr>
</p:sld>
</file>

<file path=ppt/theme/theme1.xml><?xml version="1.0" encoding="utf-8"?>
<a:theme xmlns:a="http://schemas.openxmlformats.org/drawingml/2006/main" name="ModOverlayVTI">
  <a:themeElements>
    <a:clrScheme name="Custom 50">
      <a:dk1>
        <a:sysClr val="windowText" lastClr="000000"/>
      </a:dk1>
      <a:lt1>
        <a:srgbClr val="F4F2EC"/>
      </a:lt1>
      <a:dk2>
        <a:srgbClr val="09283F"/>
      </a:dk2>
      <a:lt2>
        <a:srgbClr val="FFFFFF"/>
      </a:lt2>
      <a:accent1>
        <a:srgbClr val="3C9A8F"/>
      </a:accent1>
      <a:accent2>
        <a:srgbClr val="18818C"/>
      </a:accent2>
      <a:accent3>
        <a:srgbClr val="800A2F"/>
      </a:accent3>
      <a:accent4>
        <a:srgbClr val="F6635C"/>
      </a:accent4>
      <a:accent5>
        <a:srgbClr val="F48E7C"/>
      </a:accent5>
      <a:accent6>
        <a:srgbClr val="DA9D16"/>
      </a:accent6>
      <a:hlink>
        <a:srgbClr val="ED621D"/>
      </a:hlink>
      <a:folHlink>
        <a:srgbClr val="A18A6D"/>
      </a:folHlink>
    </a:clrScheme>
    <a:fontScheme name="Elephant Arial Nova Light">
      <a:majorFont>
        <a:latin typeface="Elephant"/>
        <a:ea typeface=""/>
        <a:cs typeface=""/>
      </a:majorFont>
      <a:minorFont>
        <a:latin typeface="Arial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193.tgt.Office_50301524_TF89118109_Win32_OJ112196119" id="{DD9F22B7-EB13-4537-B5DE-235EAF431E11}" vid="{2669E526-CAFD-4480-8D09-AF6D4F4D34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5BD36D06-4CB7-4DF0-BC60-E9BFBDAC45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B61E4D0-D101-4A17-BA61-F29B2B6CFE74}">
  <ds:schemaRefs>
    <ds:schemaRef ds:uri="http://schemas.microsoft.com/sharepoint/v3/contenttype/forms"/>
  </ds:schemaRefs>
</ds:datastoreItem>
</file>

<file path=customXml/itemProps3.xml><?xml version="1.0" encoding="utf-8"?>
<ds:datastoreItem xmlns:ds="http://schemas.openxmlformats.org/officeDocument/2006/customXml" ds:itemID="{4EAB8BBB-9A18-4050-923B-7FC6E36DA496}">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{DDBD0385-A72A-451C-B47C-F1A3B7A7DED5}tf89118109_win32</Template>
  <TotalTime>219</TotalTime>
  <Words>2191</Words>
  <Application>Microsoft Office PowerPoint</Application>
  <PresentationFormat>Widescreen</PresentationFormat>
  <Paragraphs>186</Paragraphs>
  <Slides>21</Slides>
  <Notes>11</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Aptos</vt:lpstr>
      <vt:lpstr>Arial</vt:lpstr>
      <vt:lpstr>Arial Nova Light</vt:lpstr>
      <vt:lpstr>Calibri</vt:lpstr>
      <vt:lpstr>Elephant</vt:lpstr>
      <vt:lpstr>Times New Roman</vt:lpstr>
      <vt:lpstr>ModOverlayVTI</vt:lpstr>
      <vt:lpstr>Introduction</vt:lpstr>
      <vt:lpstr>Coming Up:</vt:lpstr>
      <vt:lpstr>What is Player Engagement? </vt:lpstr>
      <vt:lpstr>Player Engagement</vt:lpstr>
      <vt:lpstr>What is Project 2101?</vt:lpstr>
      <vt:lpstr>Project 2101</vt:lpstr>
      <vt:lpstr>What has already been done?</vt:lpstr>
      <vt:lpstr>Gantt Chart</vt:lpstr>
      <vt:lpstr>Gantt Chart</vt:lpstr>
      <vt:lpstr>GDD</vt:lpstr>
      <vt:lpstr>Concept Art - Characters</vt:lpstr>
      <vt:lpstr>Concept Art – Maps</vt:lpstr>
      <vt:lpstr>Practical Prototype – Dev Playground</vt:lpstr>
      <vt:lpstr>Practical Prototype – Progress</vt:lpstr>
      <vt:lpstr>What is planned?</vt:lpstr>
      <vt:lpstr>Gantt Chart</vt:lpstr>
      <vt:lpstr>Planned Research</vt:lpstr>
      <vt:lpstr>Planned Prototypes</vt:lpstr>
      <vt:lpstr>Summary</vt:lpstr>
      <vt:lpstr>Thank You</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Michael Dawe (2206831)</dc:creator>
  <cp:lastModifiedBy>Michael Dawe (2206831)</cp:lastModifiedBy>
  <cp:revision>13</cp:revision>
  <dcterms:created xsi:type="dcterms:W3CDTF">2025-01-07T23:32:30Z</dcterms:created>
  <dcterms:modified xsi:type="dcterms:W3CDTF">2025-01-16T08:07:02Z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