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F3A2CE-FF91-7B4A-B08C-32504D931C03}" v="45" dt="2026-06-26T22:58:29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8"/>
  </p:normalViewPr>
  <p:slideViewPr>
    <p:cSldViewPr snapToGrid="0" snapToObjects="1">
      <p:cViewPr varScale="1">
        <p:scale>
          <a:sx n="120" d="100"/>
          <a:sy n="120" d="100"/>
        </p:scale>
        <p:origin x="736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ira Lea Griffiths (2538962)" userId="0f9022af-6e0a-45c8-8eaf-1163c9246ce8" providerId="ADAL" clId="{901148FB-18B7-5054-B32A-EFCCF6C22124}"/>
    <pc:docChg chg="custSel addSld modSld sldOrd">
      <pc:chgData name="Keira Lea Griffiths (2538962)" userId="0f9022af-6e0a-45c8-8eaf-1163c9246ce8" providerId="ADAL" clId="{901148FB-18B7-5054-B32A-EFCCF6C22124}" dt="2026-06-26T22:58:39.059" v="242" actId="1076"/>
      <pc:docMkLst>
        <pc:docMk/>
      </pc:docMkLst>
      <pc:sldChg chg="modTransition">
        <pc:chgData name="Keira Lea Griffiths (2538962)" userId="0f9022af-6e0a-45c8-8eaf-1163c9246ce8" providerId="ADAL" clId="{901148FB-18B7-5054-B32A-EFCCF6C22124}" dt="2026-06-26T22:33:46.251" v="0"/>
        <pc:sldMkLst>
          <pc:docMk/>
          <pc:sldMk cId="0" sldId="258"/>
        </pc:sldMkLst>
      </pc:sldChg>
      <pc:sldChg chg="ord modTransition modAnim modNotesTx">
        <pc:chgData name="Keira Lea Griffiths (2538962)" userId="0f9022af-6e0a-45c8-8eaf-1163c9246ce8" providerId="ADAL" clId="{901148FB-18B7-5054-B32A-EFCCF6C22124}" dt="2026-06-26T22:43:41.068" v="146" actId="20578"/>
        <pc:sldMkLst>
          <pc:docMk/>
          <pc:sldMk cId="0" sldId="259"/>
        </pc:sldMkLst>
      </pc:sldChg>
      <pc:sldChg chg="addSp delSp modSp mod ord modTransition setBg modAnim setClrOvrMap modNotesTx">
        <pc:chgData name="Keira Lea Griffiths (2538962)" userId="0f9022af-6e0a-45c8-8eaf-1163c9246ce8" providerId="ADAL" clId="{901148FB-18B7-5054-B32A-EFCCF6C22124}" dt="2026-06-26T22:43:31.321" v="145" actId="20578"/>
        <pc:sldMkLst>
          <pc:docMk/>
          <pc:sldMk cId="0" sldId="260"/>
        </pc:sldMkLst>
        <pc:spChg chg="mod">
          <ac:chgData name="Keira Lea Griffiths (2538962)" userId="0f9022af-6e0a-45c8-8eaf-1163c9246ce8" providerId="ADAL" clId="{901148FB-18B7-5054-B32A-EFCCF6C22124}" dt="2026-06-26T22:35:52.261" v="14" actId="26606"/>
          <ac:spMkLst>
            <pc:docMk/>
            <pc:sldMk cId="0" sldId="260"/>
            <ac:spMk id="2" creationId="{00000000-0000-0000-0000-000000000000}"/>
          </ac:spMkLst>
        </pc:spChg>
        <pc:spChg chg="mod">
          <ac:chgData name="Keira Lea Griffiths (2538962)" userId="0f9022af-6e0a-45c8-8eaf-1163c9246ce8" providerId="ADAL" clId="{901148FB-18B7-5054-B32A-EFCCF6C22124}" dt="2026-06-26T22:35:52.261" v="14" actId="26606"/>
          <ac:spMkLst>
            <pc:docMk/>
            <pc:sldMk cId="0" sldId="260"/>
            <ac:spMk id="3" creationId="{00000000-0000-0000-0000-000000000000}"/>
          </ac:spMkLst>
        </pc:spChg>
        <pc:spChg chg="add">
          <ac:chgData name="Keira Lea Griffiths (2538962)" userId="0f9022af-6e0a-45c8-8eaf-1163c9246ce8" providerId="ADAL" clId="{901148FB-18B7-5054-B32A-EFCCF6C22124}" dt="2026-06-26T22:35:52.261" v="14" actId="26606"/>
          <ac:spMkLst>
            <pc:docMk/>
            <pc:sldMk cId="0" sldId="260"/>
            <ac:spMk id="14" creationId="{B8144315-1C5A-4185-A952-25D98D303D46}"/>
          </ac:spMkLst>
        </pc:spChg>
        <pc:spChg chg="add">
          <ac:chgData name="Keira Lea Griffiths (2538962)" userId="0f9022af-6e0a-45c8-8eaf-1163c9246ce8" providerId="ADAL" clId="{901148FB-18B7-5054-B32A-EFCCF6C22124}" dt="2026-06-26T22:35:52.261" v="14" actId="26606"/>
          <ac:spMkLst>
            <pc:docMk/>
            <pc:sldMk cId="0" sldId="260"/>
            <ac:spMk id="16" creationId="{11CAC6F2-0806-417B-BF5D-5AEF6195FA49}"/>
          </ac:spMkLst>
        </pc:spChg>
        <pc:spChg chg="add">
          <ac:chgData name="Keira Lea Griffiths (2538962)" userId="0f9022af-6e0a-45c8-8eaf-1163c9246ce8" providerId="ADAL" clId="{901148FB-18B7-5054-B32A-EFCCF6C22124}" dt="2026-06-26T22:35:52.261" v="14" actId="26606"/>
          <ac:spMkLst>
            <pc:docMk/>
            <pc:sldMk cId="0" sldId="260"/>
            <ac:spMk id="18" creationId="{D4723B02-0AAB-4F6E-BA41-8ED99D559D93}"/>
          </ac:spMkLst>
        </pc:spChg>
        <pc:grpChg chg="add">
          <ac:chgData name="Keira Lea Griffiths (2538962)" userId="0f9022af-6e0a-45c8-8eaf-1163c9246ce8" providerId="ADAL" clId="{901148FB-18B7-5054-B32A-EFCCF6C22124}" dt="2026-06-26T22:35:52.261" v="14" actId="26606"/>
          <ac:grpSpMkLst>
            <pc:docMk/>
            <pc:sldMk cId="0" sldId="260"/>
            <ac:grpSpMk id="10" creationId="{4091D54B-59AB-4A5E-8E9E-0421BD66D4FB}"/>
          </ac:grpSpMkLst>
        </pc:grpChg>
        <pc:picChg chg="add del mod">
          <ac:chgData name="Keira Lea Griffiths (2538962)" userId="0f9022af-6e0a-45c8-8eaf-1163c9246ce8" providerId="ADAL" clId="{901148FB-18B7-5054-B32A-EFCCF6C22124}" dt="2026-06-26T22:40:47.783" v="139" actId="478"/>
          <ac:picMkLst>
            <pc:docMk/>
            <pc:sldMk cId="0" sldId="260"/>
            <ac:picMk id="5" creationId="{88CDA0CE-5E46-016C-0763-80E5DDB75B54}"/>
          </ac:picMkLst>
        </pc:picChg>
        <pc:picChg chg="add">
          <ac:chgData name="Keira Lea Griffiths (2538962)" userId="0f9022af-6e0a-45c8-8eaf-1163c9246ce8" providerId="ADAL" clId="{901148FB-18B7-5054-B32A-EFCCF6C22124}" dt="2026-06-26T22:35:52.261" v="14" actId="26606"/>
          <ac:picMkLst>
            <pc:docMk/>
            <pc:sldMk cId="0" sldId="260"/>
            <ac:picMk id="7" creationId="{2EAF283F-4038-2819-FA98-45362E4333A3}"/>
          </ac:picMkLst>
        </pc:picChg>
      </pc:sldChg>
      <pc:sldChg chg="addSp modSp mod setBg addAnim setClrOvrMap modNotesTx">
        <pc:chgData name="Keira Lea Griffiths (2538962)" userId="0f9022af-6e0a-45c8-8eaf-1163c9246ce8" providerId="ADAL" clId="{901148FB-18B7-5054-B32A-EFCCF6C22124}" dt="2026-06-26T22:41:01.180" v="140" actId="20577"/>
        <pc:sldMkLst>
          <pc:docMk/>
          <pc:sldMk cId="0" sldId="261"/>
        </pc:sldMkLst>
        <pc:spChg chg="mod">
          <ac:chgData name="Keira Lea Griffiths (2538962)" userId="0f9022af-6e0a-45c8-8eaf-1163c9246ce8" providerId="ADAL" clId="{901148FB-18B7-5054-B32A-EFCCF6C22124}" dt="2026-06-26T22:37:35.476" v="26" actId="26606"/>
          <ac:spMkLst>
            <pc:docMk/>
            <pc:sldMk cId="0" sldId="261"/>
            <ac:spMk id="2" creationId="{00000000-0000-0000-0000-000000000000}"/>
          </ac:spMkLst>
        </pc:spChg>
        <pc:spChg chg="mod">
          <ac:chgData name="Keira Lea Griffiths (2538962)" userId="0f9022af-6e0a-45c8-8eaf-1163c9246ce8" providerId="ADAL" clId="{901148FB-18B7-5054-B32A-EFCCF6C22124}" dt="2026-06-26T22:37:35.476" v="26" actId="26606"/>
          <ac:spMkLst>
            <pc:docMk/>
            <pc:sldMk cId="0" sldId="261"/>
            <ac:spMk id="3" creationId="{00000000-0000-0000-0000-000000000000}"/>
          </ac:spMkLst>
        </pc:spChg>
        <pc:spChg chg="add">
          <ac:chgData name="Keira Lea Griffiths (2538962)" userId="0f9022af-6e0a-45c8-8eaf-1163c9246ce8" providerId="ADAL" clId="{901148FB-18B7-5054-B32A-EFCCF6C22124}" dt="2026-06-26T22:37:35.476" v="26" actId="26606"/>
          <ac:spMkLst>
            <pc:docMk/>
            <pc:sldMk cId="0" sldId="261"/>
            <ac:spMk id="14" creationId="{B8144315-1C5A-4185-A952-25D98D303D46}"/>
          </ac:spMkLst>
        </pc:spChg>
        <pc:spChg chg="add">
          <ac:chgData name="Keira Lea Griffiths (2538962)" userId="0f9022af-6e0a-45c8-8eaf-1163c9246ce8" providerId="ADAL" clId="{901148FB-18B7-5054-B32A-EFCCF6C22124}" dt="2026-06-26T22:37:35.476" v="26" actId="26606"/>
          <ac:spMkLst>
            <pc:docMk/>
            <pc:sldMk cId="0" sldId="261"/>
            <ac:spMk id="16" creationId="{11CAC6F2-0806-417B-BF5D-5AEF6195FA49}"/>
          </ac:spMkLst>
        </pc:spChg>
        <pc:spChg chg="add">
          <ac:chgData name="Keira Lea Griffiths (2538962)" userId="0f9022af-6e0a-45c8-8eaf-1163c9246ce8" providerId="ADAL" clId="{901148FB-18B7-5054-B32A-EFCCF6C22124}" dt="2026-06-26T22:37:35.476" v="26" actId="26606"/>
          <ac:spMkLst>
            <pc:docMk/>
            <pc:sldMk cId="0" sldId="261"/>
            <ac:spMk id="18" creationId="{D4723B02-0AAB-4F6E-BA41-8ED99D559D93}"/>
          </ac:spMkLst>
        </pc:spChg>
        <pc:grpChg chg="add">
          <ac:chgData name="Keira Lea Griffiths (2538962)" userId="0f9022af-6e0a-45c8-8eaf-1163c9246ce8" providerId="ADAL" clId="{901148FB-18B7-5054-B32A-EFCCF6C22124}" dt="2026-06-26T22:37:35.476" v="26" actId="26606"/>
          <ac:grpSpMkLst>
            <pc:docMk/>
            <pc:sldMk cId="0" sldId="261"/>
            <ac:grpSpMk id="10" creationId="{4091D54B-59AB-4A5E-8E9E-0421BD66D4FB}"/>
          </ac:grpSpMkLst>
        </pc:grpChg>
        <pc:picChg chg="add">
          <ac:chgData name="Keira Lea Griffiths (2538962)" userId="0f9022af-6e0a-45c8-8eaf-1163c9246ce8" providerId="ADAL" clId="{901148FB-18B7-5054-B32A-EFCCF6C22124}" dt="2026-06-26T22:37:35.476" v="26" actId="26606"/>
          <ac:picMkLst>
            <pc:docMk/>
            <pc:sldMk cId="0" sldId="261"/>
            <ac:picMk id="7" creationId="{7C82F3C1-AF11-A18B-BE2E-39D77D539C5B}"/>
          </ac:picMkLst>
        </pc:picChg>
      </pc:sldChg>
      <pc:sldChg chg="addSp delSp modSp mod setBg modAnim setClrOvrMap modNotesTx">
        <pc:chgData name="Keira Lea Griffiths (2538962)" userId="0f9022af-6e0a-45c8-8eaf-1163c9246ce8" providerId="ADAL" clId="{901148FB-18B7-5054-B32A-EFCCF6C22124}" dt="2026-06-26T22:58:39.059" v="242" actId="1076"/>
        <pc:sldMkLst>
          <pc:docMk/>
          <pc:sldMk cId="0" sldId="262"/>
        </pc:sldMkLst>
        <pc:spChg chg="mod">
          <ac:chgData name="Keira Lea Griffiths (2538962)" userId="0f9022af-6e0a-45c8-8eaf-1163c9246ce8" providerId="ADAL" clId="{901148FB-18B7-5054-B32A-EFCCF6C22124}" dt="2026-06-26T22:49:13.159" v="210" actId="26606"/>
          <ac:spMkLst>
            <pc:docMk/>
            <pc:sldMk cId="0" sldId="262"/>
            <ac:spMk id="2" creationId="{00000000-0000-0000-0000-000000000000}"/>
          </ac:spMkLst>
        </pc:spChg>
        <pc:spChg chg="del mod">
          <ac:chgData name="Keira Lea Griffiths (2538962)" userId="0f9022af-6e0a-45c8-8eaf-1163c9246ce8" providerId="ADAL" clId="{901148FB-18B7-5054-B32A-EFCCF6C22124}" dt="2026-06-26T22:49:13.159" v="210" actId="26606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Keira Lea Griffiths (2538962)" userId="0f9022af-6e0a-45c8-8eaf-1163c9246ce8" providerId="ADAL" clId="{901148FB-18B7-5054-B32A-EFCCF6C22124}" dt="2026-06-26T22:49:13.159" v="210" actId="26606"/>
          <ac:spMkLst>
            <pc:docMk/>
            <pc:sldMk cId="0" sldId="262"/>
            <ac:spMk id="19" creationId="{20E145FF-1D18-4246-A2BA-9F6B4D53364C}"/>
          </ac:spMkLst>
        </pc:spChg>
        <pc:spChg chg="add del">
          <ac:chgData name="Keira Lea Griffiths (2538962)" userId="0f9022af-6e0a-45c8-8eaf-1163c9246ce8" providerId="ADAL" clId="{901148FB-18B7-5054-B32A-EFCCF6C22124}" dt="2026-06-26T22:49:13.159" v="210" actId="26606"/>
          <ac:spMkLst>
            <pc:docMk/>
            <pc:sldMk cId="0" sldId="262"/>
            <ac:spMk id="21" creationId="{FB3EF4D6-026A-4D52-B916-967329EE3FFE}"/>
          </ac:spMkLst>
        </pc:spChg>
        <pc:spChg chg="add del">
          <ac:chgData name="Keira Lea Griffiths (2538962)" userId="0f9022af-6e0a-45c8-8eaf-1163c9246ce8" providerId="ADAL" clId="{901148FB-18B7-5054-B32A-EFCCF6C22124}" dt="2026-06-26T22:49:13.159" v="210" actId="26606"/>
          <ac:spMkLst>
            <pc:docMk/>
            <pc:sldMk cId="0" sldId="262"/>
            <ac:spMk id="23" creationId="{4DB4846F-6AA5-4DB3-9581-D95F22BD5662}"/>
          </ac:spMkLst>
        </pc:spChg>
        <pc:spChg chg="add del">
          <ac:chgData name="Keira Lea Griffiths (2538962)" userId="0f9022af-6e0a-45c8-8eaf-1163c9246ce8" providerId="ADAL" clId="{901148FB-18B7-5054-B32A-EFCCF6C22124}" dt="2026-06-26T22:49:13.159" v="210" actId="26606"/>
          <ac:spMkLst>
            <pc:docMk/>
            <pc:sldMk cId="0" sldId="262"/>
            <ac:spMk id="25" creationId="{D54EC22E-2292-4292-A80B-E81DF64BFB26}"/>
          </ac:spMkLst>
        </pc:spChg>
        <pc:spChg chg="add">
          <ac:chgData name="Keira Lea Griffiths (2538962)" userId="0f9022af-6e0a-45c8-8eaf-1163c9246ce8" providerId="ADAL" clId="{901148FB-18B7-5054-B32A-EFCCF6C22124}" dt="2026-06-26T22:49:13.159" v="210" actId="26606"/>
          <ac:spMkLst>
            <pc:docMk/>
            <pc:sldMk cId="0" sldId="262"/>
            <ac:spMk id="46" creationId="{6288FC2F-B192-42B2-90BE-517E1039BE0B}"/>
          </ac:spMkLst>
        </pc:spChg>
        <pc:spChg chg="add">
          <ac:chgData name="Keira Lea Griffiths (2538962)" userId="0f9022af-6e0a-45c8-8eaf-1163c9246ce8" providerId="ADAL" clId="{901148FB-18B7-5054-B32A-EFCCF6C22124}" dt="2026-06-26T22:49:13.159" v="210" actId="26606"/>
          <ac:spMkLst>
            <pc:docMk/>
            <pc:sldMk cId="0" sldId="262"/>
            <ac:spMk id="52" creationId="{F9ED434F-8767-46CC-B26B-5AF62FF01E66}"/>
          </ac:spMkLst>
        </pc:spChg>
        <pc:grpChg chg="add">
          <ac:chgData name="Keira Lea Griffiths (2538962)" userId="0f9022af-6e0a-45c8-8eaf-1163c9246ce8" providerId="ADAL" clId="{901148FB-18B7-5054-B32A-EFCCF6C22124}" dt="2026-06-26T22:38:07.230" v="29" actId="26606"/>
          <ac:grpSpMkLst>
            <pc:docMk/>
            <pc:sldMk cId="0" sldId="262"/>
            <ac:grpSpMk id="8" creationId="{7084313B-C03D-4981-9786-879159A60395}"/>
          </ac:grpSpMkLst>
        </pc:grpChg>
        <pc:grpChg chg="add">
          <ac:chgData name="Keira Lea Griffiths (2538962)" userId="0f9022af-6e0a-45c8-8eaf-1163c9246ce8" providerId="ADAL" clId="{901148FB-18B7-5054-B32A-EFCCF6C22124}" dt="2026-06-26T22:38:07.230" v="29" actId="26606"/>
          <ac:grpSpMkLst>
            <pc:docMk/>
            <pc:sldMk cId="0" sldId="262"/>
            <ac:grpSpMk id="27" creationId="{992A2039-50D4-4D49-A79F-C82A1D913162}"/>
          </ac:grpSpMkLst>
        </pc:grpChg>
        <pc:grpChg chg="add">
          <ac:chgData name="Keira Lea Griffiths (2538962)" userId="0f9022af-6e0a-45c8-8eaf-1163c9246ce8" providerId="ADAL" clId="{901148FB-18B7-5054-B32A-EFCCF6C22124}" dt="2026-06-26T22:49:13.159" v="210" actId="26606"/>
          <ac:grpSpMkLst>
            <pc:docMk/>
            <pc:sldMk cId="0" sldId="262"/>
            <ac:grpSpMk id="35" creationId="{E5D4A15D-C852-47D7-A7E3-7F8FEE9FCA9D}"/>
          </ac:grpSpMkLst>
        </pc:grpChg>
        <pc:graphicFrameChg chg="add mod">
          <ac:chgData name="Keira Lea Griffiths (2538962)" userId="0f9022af-6e0a-45c8-8eaf-1163c9246ce8" providerId="ADAL" clId="{901148FB-18B7-5054-B32A-EFCCF6C22124}" dt="2026-06-26T22:51:11.917" v="236" actId="14100"/>
          <ac:graphicFrameMkLst>
            <pc:docMk/>
            <pc:sldMk cId="0" sldId="262"/>
            <ac:graphicFrameMk id="31" creationId="{699491F4-F784-86DD-F1A9-2481E78D9136}"/>
          </ac:graphicFrameMkLst>
        </pc:graphicFrameChg>
        <pc:picChg chg="add mod">
          <ac:chgData name="Keira Lea Griffiths (2538962)" userId="0f9022af-6e0a-45c8-8eaf-1163c9246ce8" providerId="ADAL" clId="{901148FB-18B7-5054-B32A-EFCCF6C22124}" dt="2026-06-26T22:58:39.059" v="242" actId="1076"/>
          <ac:picMkLst>
            <pc:docMk/>
            <pc:sldMk cId="0" sldId="262"/>
            <ac:picMk id="5" creationId="{A9746DAB-1E78-5B97-0609-A5794BCE6EC9}"/>
          </ac:picMkLst>
        </pc:picChg>
        <pc:picChg chg="add del mod">
          <ac:chgData name="Keira Lea Griffiths (2538962)" userId="0f9022af-6e0a-45c8-8eaf-1163c9246ce8" providerId="ADAL" clId="{901148FB-18B7-5054-B32A-EFCCF6C22124}" dt="2026-06-26T22:58:35.681" v="241" actId="478"/>
          <ac:picMkLst>
            <pc:docMk/>
            <pc:sldMk cId="0" sldId="262"/>
            <ac:picMk id="6" creationId="{3288936B-5B41-FDD3-F0DC-04C5DFF5B982}"/>
          </ac:picMkLst>
        </pc:picChg>
      </pc:sldChg>
      <pc:sldChg chg="addSp delSp modSp new mod modTransition setBg modAnim">
        <pc:chgData name="Keira Lea Griffiths (2538962)" userId="0f9022af-6e0a-45c8-8eaf-1163c9246ce8" providerId="ADAL" clId="{901148FB-18B7-5054-B32A-EFCCF6C22124}" dt="2026-06-26T22:49:59.382" v="217"/>
        <pc:sldMkLst>
          <pc:docMk/>
          <pc:sldMk cId="912303222" sldId="263"/>
        </pc:sldMkLst>
        <pc:spChg chg="mod ord">
          <ac:chgData name="Keira Lea Griffiths (2538962)" userId="0f9022af-6e0a-45c8-8eaf-1163c9246ce8" providerId="ADAL" clId="{901148FB-18B7-5054-B32A-EFCCF6C22124}" dt="2026-06-26T22:48:52.945" v="209" actId="26606"/>
          <ac:spMkLst>
            <pc:docMk/>
            <pc:sldMk cId="912303222" sldId="263"/>
            <ac:spMk id="2" creationId="{C082DC42-5E8D-B603-2E91-C2190E6C6747}"/>
          </ac:spMkLst>
        </pc:spChg>
        <pc:spChg chg="add del">
          <ac:chgData name="Keira Lea Griffiths (2538962)" userId="0f9022af-6e0a-45c8-8eaf-1163c9246ce8" providerId="ADAL" clId="{901148FB-18B7-5054-B32A-EFCCF6C22124}" dt="2026-06-26T22:48:52.945" v="209" actId="26606"/>
          <ac:spMkLst>
            <pc:docMk/>
            <pc:sldMk cId="912303222" sldId="263"/>
            <ac:spMk id="23" creationId="{129EED8E-74E7-42E8-979B-7A783E78A4CD}"/>
          </ac:spMkLst>
        </pc:spChg>
        <pc:spChg chg="add del">
          <ac:chgData name="Keira Lea Griffiths (2538962)" userId="0f9022af-6e0a-45c8-8eaf-1163c9246ce8" providerId="ADAL" clId="{901148FB-18B7-5054-B32A-EFCCF6C22124}" dt="2026-06-26T22:48:52.945" v="209" actId="26606"/>
          <ac:spMkLst>
            <pc:docMk/>
            <pc:sldMk cId="912303222" sldId="263"/>
            <ac:spMk id="25" creationId="{0BD7060D-8DA2-4400-86F1-6A988F0E8AC3}"/>
          </ac:spMkLst>
        </pc:spChg>
        <pc:spChg chg="add del">
          <ac:chgData name="Keira Lea Griffiths (2538962)" userId="0f9022af-6e0a-45c8-8eaf-1163c9246ce8" providerId="ADAL" clId="{901148FB-18B7-5054-B32A-EFCCF6C22124}" dt="2026-06-26T22:48:52.945" v="209" actId="26606"/>
          <ac:spMkLst>
            <pc:docMk/>
            <pc:sldMk cId="912303222" sldId="263"/>
            <ac:spMk id="27" creationId="{96E6678A-6101-4D77-8A14-5F70FBDB66F8}"/>
          </ac:spMkLst>
        </pc:spChg>
        <pc:spChg chg="add del">
          <ac:chgData name="Keira Lea Griffiths (2538962)" userId="0f9022af-6e0a-45c8-8eaf-1163c9246ce8" providerId="ADAL" clId="{901148FB-18B7-5054-B32A-EFCCF6C22124}" dt="2026-06-26T22:48:52.945" v="209" actId="26606"/>
          <ac:spMkLst>
            <pc:docMk/>
            <pc:sldMk cId="912303222" sldId="263"/>
            <ac:spMk id="29" creationId="{AFA4E1D0-9351-4451-B0A0-51BEA42D86EB}"/>
          </ac:spMkLst>
        </pc:spChg>
        <pc:spChg chg="add del">
          <ac:chgData name="Keira Lea Griffiths (2538962)" userId="0f9022af-6e0a-45c8-8eaf-1163c9246ce8" providerId="ADAL" clId="{901148FB-18B7-5054-B32A-EFCCF6C22124}" dt="2026-06-26T22:48:52.945" v="209" actId="26606"/>
          <ac:spMkLst>
            <pc:docMk/>
            <pc:sldMk cId="912303222" sldId="263"/>
            <ac:spMk id="31" creationId="{0D052C5D-4E47-47F1-96A6-5251FAAEDE8C}"/>
          </ac:spMkLst>
        </pc:spChg>
        <pc:spChg chg="add del">
          <ac:chgData name="Keira Lea Griffiths (2538962)" userId="0f9022af-6e0a-45c8-8eaf-1163c9246ce8" providerId="ADAL" clId="{901148FB-18B7-5054-B32A-EFCCF6C22124}" dt="2026-06-26T22:48:52.945" v="209" actId="26606"/>
          <ac:spMkLst>
            <pc:docMk/>
            <pc:sldMk cId="912303222" sldId="263"/>
            <ac:spMk id="33" creationId="{79B9FD3C-5633-44F4-902E-55A97B2D20FF}"/>
          </ac:spMkLst>
        </pc:spChg>
        <pc:spChg chg="add">
          <ac:chgData name="Keira Lea Griffiths (2538962)" userId="0f9022af-6e0a-45c8-8eaf-1163c9246ce8" providerId="ADAL" clId="{901148FB-18B7-5054-B32A-EFCCF6C22124}" dt="2026-06-26T22:48:52.945" v="209" actId="26606"/>
          <ac:spMkLst>
            <pc:docMk/>
            <pc:sldMk cId="912303222" sldId="263"/>
            <ac:spMk id="42" creationId="{129EED8E-74E7-42E8-979B-7A783E78A4CD}"/>
          </ac:spMkLst>
        </pc:spChg>
        <pc:spChg chg="add">
          <ac:chgData name="Keira Lea Griffiths (2538962)" userId="0f9022af-6e0a-45c8-8eaf-1163c9246ce8" providerId="ADAL" clId="{901148FB-18B7-5054-B32A-EFCCF6C22124}" dt="2026-06-26T22:48:52.945" v="209" actId="26606"/>
          <ac:spMkLst>
            <pc:docMk/>
            <pc:sldMk cId="912303222" sldId="263"/>
            <ac:spMk id="44" creationId="{CA458B5A-3386-47C6-9A82-FAC83F4C830A}"/>
          </ac:spMkLst>
        </pc:spChg>
        <pc:picChg chg="add mod">
          <ac:chgData name="Keira Lea Griffiths (2538962)" userId="0f9022af-6e0a-45c8-8eaf-1163c9246ce8" providerId="ADAL" clId="{901148FB-18B7-5054-B32A-EFCCF6C22124}" dt="2026-06-26T22:47:32.959" v="170" actId="1076"/>
          <ac:picMkLst>
            <pc:docMk/>
            <pc:sldMk cId="912303222" sldId="263"/>
            <ac:picMk id="4" creationId="{CE6B500C-701C-FE99-2B32-1B681A01A0F3}"/>
          </ac:picMkLst>
        </pc:picChg>
        <pc:picChg chg="add del mod">
          <ac:chgData name="Keira Lea Griffiths (2538962)" userId="0f9022af-6e0a-45c8-8eaf-1163c9246ce8" providerId="ADAL" clId="{901148FB-18B7-5054-B32A-EFCCF6C22124}" dt="2026-06-26T22:47:20.107" v="167" actId="478"/>
          <ac:picMkLst>
            <pc:docMk/>
            <pc:sldMk cId="912303222" sldId="263"/>
            <ac:picMk id="6" creationId="{B760ED73-AE06-F024-2570-CE563CDECB76}"/>
          </ac:picMkLst>
        </pc:picChg>
        <pc:picChg chg="add mod">
          <ac:chgData name="Keira Lea Griffiths (2538962)" userId="0f9022af-6e0a-45c8-8eaf-1163c9246ce8" providerId="ADAL" clId="{901148FB-18B7-5054-B32A-EFCCF6C22124}" dt="2026-06-26T22:48:25.102" v="204" actId="26606"/>
          <ac:picMkLst>
            <pc:docMk/>
            <pc:sldMk cId="912303222" sldId="263"/>
            <ac:picMk id="8" creationId="{3325AAAE-3FAA-CBD3-C029-5F10A65945B6}"/>
          </ac:picMkLst>
        </pc:picChg>
        <pc:picChg chg="add del mod">
          <ac:chgData name="Keira Lea Griffiths (2538962)" userId="0f9022af-6e0a-45c8-8eaf-1163c9246ce8" providerId="ADAL" clId="{901148FB-18B7-5054-B32A-EFCCF6C22124}" dt="2026-06-26T22:46:37.520" v="165" actId="478"/>
          <ac:picMkLst>
            <pc:docMk/>
            <pc:sldMk cId="912303222" sldId="263"/>
            <ac:picMk id="10" creationId="{7E0AF3F4-1030-77DF-B4CA-9CB2A186C52A}"/>
          </ac:picMkLst>
        </pc:picChg>
        <pc:picChg chg="add del mod">
          <ac:chgData name="Keira Lea Griffiths (2538962)" userId="0f9022af-6e0a-45c8-8eaf-1163c9246ce8" providerId="ADAL" clId="{901148FB-18B7-5054-B32A-EFCCF6C22124}" dt="2026-06-26T22:46:34.659" v="164" actId="478"/>
          <ac:picMkLst>
            <pc:docMk/>
            <pc:sldMk cId="912303222" sldId="263"/>
            <ac:picMk id="12" creationId="{CACCB874-2887-A3D3-C5A9-C05ABBF0B468}"/>
          </ac:picMkLst>
        </pc:picChg>
        <pc:picChg chg="add mod">
          <ac:chgData name="Keira Lea Griffiths (2538962)" userId="0f9022af-6e0a-45c8-8eaf-1163c9246ce8" providerId="ADAL" clId="{901148FB-18B7-5054-B32A-EFCCF6C22124}" dt="2026-06-26T22:48:48.515" v="208" actId="1076"/>
          <ac:picMkLst>
            <pc:docMk/>
            <pc:sldMk cId="912303222" sldId="263"/>
            <ac:picMk id="13" creationId="{B7968B05-B3D5-940A-03E2-0123D298B73C}"/>
          </ac:picMkLst>
        </pc:picChg>
        <pc:picChg chg="add mod">
          <ac:chgData name="Keira Lea Griffiths (2538962)" userId="0f9022af-6e0a-45c8-8eaf-1163c9246ce8" providerId="ADAL" clId="{901148FB-18B7-5054-B32A-EFCCF6C22124}" dt="2026-06-26T22:48:52.945" v="209" actId="26606"/>
          <ac:picMkLst>
            <pc:docMk/>
            <pc:sldMk cId="912303222" sldId="263"/>
            <ac:picMk id="14" creationId="{F127E18D-8D32-6948-328C-CEADEB1D0054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DF95D1-0450-43E4-A522-084FDFD929F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FCA9C90-01C1-4276-A516-C0FA0961B17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LinkedIn Learning</a:t>
          </a:r>
        </a:p>
      </dgm:t>
    </dgm:pt>
    <dgm:pt modelId="{8A21FB28-E9B1-4F65-A592-7B4CE4B52185}" type="parTrans" cxnId="{20266871-E60A-4023-91D0-3B98FF6243ED}">
      <dgm:prSet/>
      <dgm:spPr/>
      <dgm:t>
        <a:bodyPr/>
        <a:lstStyle/>
        <a:p>
          <a:endParaRPr lang="en-US"/>
        </a:p>
      </dgm:t>
    </dgm:pt>
    <dgm:pt modelId="{AD21DA2F-B420-47FA-BE02-0D4D6B475D36}" type="sibTrans" cxnId="{20266871-E60A-4023-91D0-3B98FF6243ED}">
      <dgm:prSet/>
      <dgm:spPr/>
      <dgm:t>
        <a:bodyPr/>
        <a:lstStyle/>
        <a:p>
          <a:endParaRPr lang="en-US"/>
        </a:p>
      </dgm:t>
    </dgm:pt>
    <dgm:pt modelId="{02F9B9B6-6556-41B2-A528-1CA1FF85698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Power Point</a:t>
          </a:r>
        </a:p>
      </dgm:t>
    </dgm:pt>
    <dgm:pt modelId="{050AC1FE-6940-480B-85E5-CF436A8AE0CE}" type="parTrans" cxnId="{F77C7A95-19CA-458F-9214-4534C2EB7494}">
      <dgm:prSet/>
      <dgm:spPr/>
      <dgm:t>
        <a:bodyPr/>
        <a:lstStyle/>
        <a:p>
          <a:endParaRPr lang="en-US"/>
        </a:p>
      </dgm:t>
    </dgm:pt>
    <dgm:pt modelId="{FA238EA1-24CF-46E7-9B7E-976EC04AB40F}" type="sibTrans" cxnId="{F77C7A95-19CA-458F-9214-4534C2EB7494}">
      <dgm:prSet/>
      <dgm:spPr/>
      <dgm:t>
        <a:bodyPr/>
        <a:lstStyle/>
        <a:p>
          <a:endParaRPr lang="en-US"/>
        </a:p>
      </dgm:t>
    </dgm:pt>
    <dgm:pt modelId="{951F218B-910E-4593-BC2E-B321CE83AE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AI for planning, revision and understanding topics</a:t>
          </a:r>
        </a:p>
      </dgm:t>
    </dgm:pt>
    <dgm:pt modelId="{E69A3B9A-286E-4CF7-82D3-CF86997BB1BE}" type="parTrans" cxnId="{F6BF9242-EBF4-4F0A-A65C-DE6F23EE9E45}">
      <dgm:prSet/>
      <dgm:spPr/>
      <dgm:t>
        <a:bodyPr/>
        <a:lstStyle/>
        <a:p>
          <a:endParaRPr lang="en-US"/>
        </a:p>
      </dgm:t>
    </dgm:pt>
    <dgm:pt modelId="{EDCAA8F9-E705-459E-9163-8580911E49B6}" type="sibTrans" cxnId="{F6BF9242-EBF4-4F0A-A65C-DE6F23EE9E45}">
      <dgm:prSet/>
      <dgm:spPr/>
      <dgm:t>
        <a:bodyPr/>
        <a:lstStyle/>
        <a:p>
          <a:endParaRPr lang="en-US"/>
        </a:p>
      </dgm:t>
    </dgm:pt>
    <dgm:pt modelId="{7F478B75-86BD-4579-B491-3D668B6E576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Excel</a:t>
          </a:r>
        </a:p>
      </dgm:t>
    </dgm:pt>
    <dgm:pt modelId="{E4C9BE9B-CA4E-43AB-8A59-59630B2290A3}" type="parTrans" cxnId="{0F7BB46C-F1A0-4DB9-84D2-8B1195F8B6C0}">
      <dgm:prSet/>
      <dgm:spPr/>
      <dgm:t>
        <a:bodyPr/>
        <a:lstStyle/>
        <a:p>
          <a:endParaRPr lang="en-US"/>
        </a:p>
      </dgm:t>
    </dgm:pt>
    <dgm:pt modelId="{29419AE6-3066-460F-AED5-AA7A9B654669}" type="sibTrans" cxnId="{0F7BB46C-F1A0-4DB9-84D2-8B1195F8B6C0}">
      <dgm:prSet/>
      <dgm:spPr/>
      <dgm:t>
        <a:bodyPr/>
        <a:lstStyle/>
        <a:p>
          <a:endParaRPr lang="en-US"/>
        </a:p>
      </dgm:t>
    </dgm:pt>
    <dgm:pt modelId="{427AF1AE-2089-45FD-AB36-6AB1645924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Word Document</a:t>
          </a:r>
        </a:p>
      </dgm:t>
    </dgm:pt>
    <dgm:pt modelId="{10894F78-8B9F-43CB-9BA2-3627A476C4CA}" type="parTrans" cxnId="{9E5371D8-89C2-4B4C-8788-44998308D278}">
      <dgm:prSet/>
      <dgm:spPr/>
      <dgm:t>
        <a:bodyPr/>
        <a:lstStyle/>
        <a:p>
          <a:endParaRPr lang="en-US"/>
        </a:p>
      </dgm:t>
    </dgm:pt>
    <dgm:pt modelId="{436336D5-0FC6-4774-8119-7970C49B8769}" type="sibTrans" cxnId="{9E5371D8-89C2-4B4C-8788-44998308D278}">
      <dgm:prSet/>
      <dgm:spPr/>
      <dgm:t>
        <a:bodyPr/>
        <a:lstStyle/>
        <a:p>
          <a:endParaRPr lang="en-US"/>
        </a:p>
      </dgm:t>
    </dgm:pt>
    <dgm:pt modelId="{A98BD94D-BB94-40B7-B0FF-57772154EC06}" type="pres">
      <dgm:prSet presAssocID="{A6DF95D1-0450-43E4-A522-084FDFD929F1}" presName="root" presStyleCnt="0">
        <dgm:presLayoutVars>
          <dgm:dir/>
          <dgm:resizeHandles val="exact"/>
        </dgm:presLayoutVars>
      </dgm:prSet>
      <dgm:spPr/>
    </dgm:pt>
    <dgm:pt modelId="{49448D80-C04A-4E92-94D8-C24E4C69C85F}" type="pres">
      <dgm:prSet presAssocID="{951F218B-910E-4593-BC2E-B321CE83AE2F}" presName="compNode" presStyleCnt="0"/>
      <dgm:spPr/>
    </dgm:pt>
    <dgm:pt modelId="{78E39391-B872-4846-B86E-9B6EA831BFAF}" type="pres">
      <dgm:prSet presAssocID="{951F218B-910E-4593-BC2E-B321CE83AE2F}" presName="iconRect" presStyleLbl="node1" presStyleIdx="0" presStyleCnt="5" custLinFactNeighborX="-1940" custLinFactNeighborY="407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9A20B5E-B7A0-4348-821E-F30EFA88B2A2}" type="pres">
      <dgm:prSet presAssocID="{951F218B-910E-4593-BC2E-B321CE83AE2F}" presName="spaceRect" presStyleCnt="0"/>
      <dgm:spPr/>
    </dgm:pt>
    <dgm:pt modelId="{E139B10F-6C5F-4CD0-847B-3A9C6F5C0463}" type="pres">
      <dgm:prSet presAssocID="{951F218B-910E-4593-BC2E-B321CE83AE2F}" presName="textRect" presStyleLbl="revTx" presStyleIdx="0" presStyleCnt="5">
        <dgm:presLayoutVars>
          <dgm:chMax val="1"/>
          <dgm:chPref val="1"/>
        </dgm:presLayoutVars>
      </dgm:prSet>
      <dgm:spPr/>
    </dgm:pt>
    <dgm:pt modelId="{BD55AEC7-56D1-48B1-94F2-1AC862485405}" type="pres">
      <dgm:prSet presAssocID="{EDCAA8F9-E705-459E-9163-8580911E49B6}" presName="sibTrans" presStyleCnt="0"/>
      <dgm:spPr/>
    </dgm:pt>
    <dgm:pt modelId="{520D1AB0-A471-41B6-B000-02D482835F39}" type="pres">
      <dgm:prSet presAssocID="{AFCA9C90-01C1-4276-A516-C0FA0961B176}" presName="compNode" presStyleCnt="0"/>
      <dgm:spPr/>
    </dgm:pt>
    <dgm:pt modelId="{276548F1-863D-4BF4-9AF3-427A4B39C415}" type="pres">
      <dgm:prSet presAssocID="{AFCA9C90-01C1-4276-A516-C0FA0961B176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1D9E66F-B3AE-46B2-A20C-235FEB1770B4}" type="pres">
      <dgm:prSet presAssocID="{AFCA9C90-01C1-4276-A516-C0FA0961B176}" presName="spaceRect" presStyleCnt="0"/>
      <dgm:spPr/>
    </dgm:pt>
    <dgm:pt modelId="{E810B357-CD64-4D89-BB92-3324C8E83D4E}" type="pres">
      <dgm:prSet presAssocID="{AFCA9C90-01C1-4276-A516-C0FA0961B176}" presName="textRect" presStyleLbl="revTx" presStyleIdx="1" presStyleCnt="5">
        <dgm:presLayoutVars>
          <dgm:chMax val="1"/>
          <dgm:chPref val="1"/>
        </dgm:presLayoutVars>
      </dgm:prSet>
      <dgm:spPr/>
    </dgm:pt>
    <dgm:pt modelId="{1422CC5F-182F-4716-B33C-823B4F92724A}" type="pres">
      <dgm:prSet presAssocID="{AD21DA2F-B420-47FA-BE02-0D4D6B475D36}" presName="sibTrans" presStyleCnt="0"/>
      <dgm:spPr/>
    </dgm:pt>
    <dgm:pt modelId="{52B0F390-8008-40EA-9387-3682097B954F}" type="pres">
      <dgm:prSet presAssocID="{02F9B9B6-6556-41B2-A528-1CA1FF856989}" presName="compNode" presStyleCnt="0"/>
      <dgm:spPr/>
    </dgm:pt>
    <dgm:pt modelId="{596E909C-9A11-4C25-8B21-87CB5137A676}" type="pres">
      <dgm:prSet presAssocID="{02F9B9B6-6556-41B2-A528-1CA1FF856989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61DCFAA1-E5D4-409D-BFA6-17A23C6934E3}" type="pres">
      <dgm:prSet presAssocID="{02F9B9B6-6556-41B2-A528-1CA1FF856989}" presName="spaceRect" presStyleCnt="0"/>
      <dgm:spPr/>
    </dgm:pt>
    <dgm:pt modelId="{25D9F9B1-86DC-4D05-A5D7-0D3A1F4FB8D7}" type="pres">
      <dgm:prSet presAssocID="{02F9B9B6-6556-41B2-A528-1CA1FF856989}" presName="textRect" presStyleLbl="revTx" presStyleIdx="2" presStyleCnt="5">
        <dgm:presLayoutVars>
          <dgm:chMax val="1"/>
          <dgm:chPref val="1"/>
        </dgm:presLayoutVars>
      </dgm:prSet>
      <dgm:spPr/>
    </dgm:pt>
    <dgm:pt modelId="{26C24EA6-9617-47F8-ACE0-530184A34B6E}" type="pres">
      <dgm:prSet presAssocID="{FA238EA1-24CF-46E7-9B7E-976EC04AB40F}" presName="sibTrans" presStyleCnt="0"/>
      <dgm:spPr/>
    </dgm:pt>
    <dgm:pt modelId="{9AAD3D03-566D-474E-8526-05997335E26F}" type="pres">
      <dgm:prSet presAssocID="{7F478B75-86BD-4579-B491-3D668B6E5767}" presName="compNode" presStyleCnt="0"/>
      <dgm:spPr/>
    </dgm:pt>
    <dgm:pt modelId="{B00E3DDD-E58B-4A13-87B6-E50C310B7B9D}" type="pres">
      <dgm:prSet presAssocID="{7F478B75-86BD-4579-B491-3D668B6E5767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6D6B6756-2209-4AF5-BD08-6FD61CC708D9}" type="pres">
      <dgm:prSet presAssocID="{7F478B75-86BD-4579-B491-3D668B6E5767}" presName="spaceRect" presStyleCnt="0"/>
      <dgm:spPr/>
    </dgm:pt>
    <dgm:pt modelId="{077FAFF7-0C3D-407E-ABBB-63574D0B9446}" type="pres">
      <dgm:prSet presAssocID="{7F478B75-86BD-4579-B491-3D668B6E5767}" presName="textRect" presStyleLbl="revTx" presStyleIdx="3" presStyleCnt="5">
        <dgm:presLayoutVars>
          <dgm:chMax val="1"/>
          <dgm:chPref val="1"/>
        </dgm:presLayoutVars>
      </dgm:prSet>
      <dgm:spPr/>
    </dgm:pt>
    <dgm:pt modelId="{6D037472-8FE9-4AB5-9338-D98D046C7C7C}" type="pres">
      <dgm:prSet presAssocID="{29419AE6-3066-460F-AED5-AA7A9B654669}" presName="sibTrans" presStyleCnt="0"/>
      <dgm:spPr/>
    </dgm:pt>
    <dgm:pt modelId="{4C1A31A0-E475-4AFA-8634-51F94B7508EE}" type="pres">
      <dgm:prSet presAssocID="{427AF1AE-2089-45FD-AB36-6AB164592464}" presName="compNode" presStyleCnt="0"/>
      <dgm:spPr/>
    </dgm:pt>
    <dgm:pt modelId="{8F3EA6A7-3D4C-46E5-B590-F7E036F28287}" type="pres">
      <dgm:prSet presAssocID="{427AF1AE-2089-45FD-AB36-6AB164592464}" presName="iconRect" presStyleLbl="node1" presStyleIdx="4" presStyleCnt="5" custLinFactNeighborX="-39033" custLinFactNeighborY="320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4D37DAEF-1D2C-47F1-8558-F94C6996CC57}" type="pres">
      <dgm:prSet presAssocID="{427AF1AE-2089-45FD-AB36-6AB164592464}" presName="spaceRect" presStyleCnt="0"/>
      <dgm:spPr/>
    </dgm:pt>
    <dgm:pt modelId="{55B39AA5-F707-4E51-81FB-FA2298A7E476}" type="pres">
      <dgm:prSet presAssocID="{427AF1AE-2089-45FD-AB36-6AB16459246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B1DBE04-5FBB-F244-BE6F-96F10831832E}" type="presOf" srcId="{AFCA9C90-01C1-4276-A516-C0FA0961B176}" destId="{E810B357-CD64-4D89-BB92-3324C8E83D4E}" srcOrd="0" destOrd="0" presId="urn:microsoft.com/office/officeart/2018/2/layout/IconLabelList"/>
    <dgm:cxn modelId="{29104327-3FA4-9E43-90BF-B006475598B6}" type="presOf" srcId="{02F9B9B6-6556-41B2-A528-1CA1FF856989}" destId="{25D9F9B1-86DC-4D05-A5D7-0D3A1F4FB8D7}" srcOrd="0" destOrd="0" presId="urn:microsoft.com/office/officeart/2018/2/layout/IconLabelList"/>
    <dgm:cxn modelId="{35AD743E-D56E-A14A-8BE4-EB0CD1A8B2D5}" type="presOf" srcId="{7F478B75-86BD-4579-B491-3D668B6E5767}" destId="{077FAFF7-0C3D-407E-ABBB-63574D0B9446}" srcOrd="0" destOrd="0" presId="urn:microsoft.com/office/officeart/2018/2/layout/IconLabelList"/>
    <dgm:cxn modelId="{F6BF9242-EBF4-4F0A-A65C-DE6F23EE9E45}" srcId="{A6DF95D1-0450-43E4-A522-084FDFD929F1}" destId="{951F218B-910E-4593-BC2E-B321CE83AE2F}" srcOrd="0" destOrd="0" parTransId="{E69A3B9A-286E-4CF7-82D3-CF86997BB1BE}" sibTransId="{EDCAA8F9-E705-459E-9163-8580911E49B6}"/>
    <dgm:cxn modelId="{0F7BB46C-F1A0-4DB9-84D2-8B1195F8B6C0}" srcId="{A6DF95D1-0450-43E4-A522-084FDFD929F1}" destId="{7F478B75-86BD-4579-B491-3D668B6E5767}" srcOrd="3" destOrd="0" parTransId="{E4C9BE9B-CA4E-43AB-8A59-59630B2290A3}" sibTransId="{29419AE6-3066-460F-AED5-AA7A9B654669}"/>
    <dgm:cxn modelId="{20266871-E60A-4023-91D0-3B98FF6243ED}" srcId="{A6DF95D1-0450-43E4-A522-084FDFD929F1}" destId="{AFCA9C90-01C1-4276-A516-C0FA0961B176}" srcOrd="1" destOrd="0" parTransId="{8A21FB28-E9B1-4F65-A592-7B4CE4B52185}" sibTransId="{AD21DA2F-B420-47FA-BE02-0D4D6B475D36}"/>
    <dgm:cxn modelId="{F77C7A95-19CA-458F-9214-4534C2EB7494}" srcId="{A6DF95D1-0450-43E4-A522-084FDFD929F1}" destId="{02F9B9B6-6556-41B2-A528-1CA1FF856989}" srcOrd="2" destOrd="0" parTransId="{050AC1FE-6940-480B-85E5-CF436A8AE0CE}" sibTransId="{FA238EA1-24CF-46E7-9B7E-976EC04AB40F}"/>
    <dgm:cxn modelId="{C2DB62CC-C0AA-4390-8D54-B9D0C164564E}" type="presOf" srcId="{A6DF95D1-0450-43E4-A522-084FDFD929F1}" destId="{A98BD94D-BB94-40B7-B0FF-57772154EC06}" srcOrd="0" destOrd="0" presId="urn:microsoft.com/office/officeart/2018/2/layout/IconLabelList"/>
    <dgm:cxn modelId="{9E5371D8-89C2-4B4C-8788-44998308D278}" srcId="{A6DF95D1-0450-43E4-A522-084FDFD929F1}" destId="{427AF1AE-2089-45FD-AB36-6AB164592464}" srcOrd="4" destOrd="0" parTransId="{10894F78-8B9F-43CB-9BA2-3627A476C4CA}" sibTransId="{436336D5-0FC6-4774-8119-7970C49B8769}"/>
    <dgm:cxn modelId="{A52B01D9-0940-5A41-A217-7A07F1B03D2F}" type="presOf" srcId="{951F218B-910E-4593-BC2E-B321CE83AE2F}" destId="{E139B10F-6C5F-4CD0-847B-3A9C6F5C0463}" srcOrd="0" destOrd="0" presId="urn:microsoft.com/office/officeart/2018/2/layout/IconLabelList"/>
    <dgm:cxn modelId="{D73420E9-900B-4A43-9077-C4E3CB9432E7}" type="presOf" srcId="{427AF1AE-2089-45FD-AB36-6AB164592464}" destId="{55B39AA5-F707-4E51-81FB-FA2298A7E476}" srcOrd="0" destOrd="0" presId="urn:microsoft.com/office/officeart/2018/2/layout/IconLabelList"/>
    <dgm:cxn modelId="{013DC9C3-59B1-334B-8957-74FE6C95F6BC}" type="presParOf" srcId="{A98BD94D-BB94-40B7-B0FF-57772154EC06}" destId="{49448D80-C04A-4E92-94D8-C24E4C69C85F}" srcOrd="0" destOrd="0" presId="urn:microsoft.com/office/officeart/2018/2/layout/IconLabelList"/>
    <dgm:cxn modelId="{76960083-8983-8745-A053-9CDD78F62AF4}" type="presParOf" srcId="{49448D80-C04A-4E92-94D8-C24E4C69C85F}" destId="{78E39391-B872-4846-B86E-9B6EA831BFAF}" srcOrd="0" destOrd="0" presId="urn:microsoft.com/office/officeart/2018/2/layout/IconLabelList"/>
    <dgm:cxn modelId="{94AB37C1-C52C-4645-99F9-75649190D054}" type="presParOf" srcId="{49448D80-C04A-4E92-94D8-C24E4C69C85F}" destId="{D9A20B5E-B7A0-4348-821E-F30EFA88B2A2}" srcOrd="1" destOrd="0" presId="urn:microsoft.com/office/officeart/2018/2/layout/IconLabelList"/>
    <dgm:cxn modelId="{7C66B32F-88F9-AB40-9D18-3642ECE93A7D}" type="presParOf" srcId="{49448D80-C04A-4E92-94D8-C24E4C69C85F}" destId="{E139B10F-6C5F-4CD0-847B-3A9C6F5C0463}" srcOrd="2" destOrd="0" presId="urn:microsoft.com/office/officeart/2018/2/layout/IconLabelList"/>
    <dgm:cxn modelId="{36EE7A5B-1836-E443-A36F-4B00C10180BD}" type="presParOf" srcId="{A98BD94D-BB94-40B7-B0FF-57772154EC06}" destId="{BD55AEC7-56D1-48B1-94F2-1AC862485405}" srcOrd="1" destOrd="0" presId="urn:microsoft.com/office/officeart/2018/2/layout/IconLabelList"/>
    <dgm:cxn modelId="{426BBF09-A25A-2C4F-931F-A86FA10A8C00}" type="presParOf" srcId="{A98BD94D-BB94-40B7-B0FF-57772154EC06}" destId="{520D1AB0-A471-41B6-B000-02D482835F39}" srcOrd="2" destOrd="0" presId="urn:microsoft.com/office/officeart/2018/2/layout/IconLabelList"/>
    <dgm:cxn modelId="{7770C2CD-A479-8143-BC50-CC722EC34AE2}" type="presParOf" srcId="{520D1AB0-A471-41B6-B000-02D482835F39}" destId="{276548F1-863D-4BF4-9AF3-427A4B39C415}" srcOrd="0" destOrd="0" presId="urn:microsoft.com/office/officeart/2018/2/layout/IconLabelList"/>
    <dgm:cxn modelId="{5EF4CC75-2FE6-984E-8C90-196FEEF057C3}" type="presParOf" srcId="{520D1AB0-A471-41B6-B000-02D482835F39}" destId="{91D9E66F-B3AE-46B2-A20C-235FEB1770B4}" srcOrd="1" destOrd="0" presId="urn:microsoft.com/office/officeart/2018/2/layout/IconLabelList"/>
    <dgm:cxn modelId="{DBC4B96D-AA7C-FC41-9FFC-F9937AD90A92}" type="presParOf" srcId="{520D1AB0-A471-41B6-B000-02D482835F39}" destId="{E810B357-CD64-4D89-BB92-3324C8E83D4E}" srcOrd="2" destOrd="0" presId="urn:microsoft.com/office/officeart/2018/2/layout/IconLabelList"/>
    <dgm:cxn modelId="{C24B9890-0EE3-664D-9221-DA31BD70F026}" type="presParOf" srcId="{A98BD94D-BB94-40B7-B0FF-57772154EC06}" destId="{1422CC5F-182F-4716-B33C-823B4F92724A}" srcOrd="3" destOrd="0" presId="urn:microsoft.com/office/officeart/2018/2/layout/IconLabelList"/>
    <dgm:cxn modelId="{91B2022E-A575-FA43-AF3E-236E6CE526DE}" type="presParOf" srcId="{A98BD94D-BB94-40B7-B0FF-57772154EC06}" destId="{52B0F390-8008-40EA-9387-3682097B954F}" srcOrd="4" destOrd="0" presId="urn:microsoft.com/office/officeart/2018/2/layout/IconLabelList"/>
    <dgm:cxn modelId="{B8C1151D-7C11-EE46-8D63-E95CE14AA5EC}" type="presParOf" srcId="{52B0F390-8008-40EA-9387-3682097B954F}" destId="{596E909C-9A11-4C25-8B21-87CB5137A676}" srcOrd="0" destOrd="0" presId="urn:microsoft.com/office/officeart/2018/2/layout/IconLabelList"/>
    <dgm:cxn modelId="{FEBD3F3D-306A-E040-9546-294C8EBC3BDB}" type="presParOf" srcId="{52B0F390-8008-40EA-9387-3682097B954F}" destId="{61DCFAA1-E5D4-409D-BFA6-17A23C6934E3}" srcOrd="1" destOrd="0" presId="urn:microsoft.com/office/officeart/2018/2/layout/IconLabelList"/>
    <dgm:cxn modelId="{B22477D7-613B-804E-8605-7801A8D2EDE3}" type="presParOf" srcId="{52B0F390-8008-40EA-9387-3682097B954F}" destId="{25D9F9B1-86DC-4D05-A5D7-0D3A1F4FB8D7}" srcOrd="2" destOrd="0" presId="urn:microsoft.com/office/officeart/2018/2/layout/IconLabelList"/>
    <dgm:cxn modelId="{B77B594A-1254-2C49-AEED-52CC25709A4F}" type="presParOf" srcId="{A98BD94D-BB94-40B7-B0FF-57772154EC06}" destId="{26C24EA6-9617-47F8-ACE0-530184A34B6E}" srcOrd="5" destOrd="0" presId="urn:microsoft.com/office/officeart/2018/2/layout/IconLabelList"/>
    <dgm:cxn modelId="{BF54A793-5012-CF47-A018-CAE560F82131}" type="presParOf" srcId="{A98BD94D-BB94-40B7-B0FF-57772154EC06}" destId="{9AAD3D03-566D-474E-8526-05997335E26F}" srcOrd="6" destOrd="0" presId="urn:microsoft.com/office/officeart/2018/2/layout/IconLabelList"/>
    <dgm:cxn modelId="{080F436A-5B31-EF49-852E-40DE9AF7A786}" type="presParOf" srcId="{9AAD3D03-566D-474E-8526-05997335E26F}" destId="{B00E3DDD-E58B-4A13-87B6-E50C310B7B9D}" srcOrd="0" destOrd="0" presId="urn:microsoft.com/office/officeart/2018/2/layout/IconLabelList"/>
    <dgm:cxn modelId="{EBBC68F9-8EE9-374C-9DB6-4FAFFC1E8664}" type="presParOf" srcId="{9AAD3D03-566D-474E-8526-05997335E26F}" destId="{6D6B6756-2209-4AF5-BD08-6FD61CC708D9}" srcOrd="1" destOrd="0" presId="urn:microsoft.com/office/officeart/2018/2/layout/IconLabelList"/>
    <dgm:cxn modelId="{DC3076A0-DB9E-EC45-B300-D611C27F8BA6}" type="presParOf" srcId="{9AAD3D03-566D-474E-8526-05997335E26F}" destId="{077FAFF7-0C3D-407E-ABBB-63574D0B9446}" srcOrd="2" destOrd="0" presId="urn:microsoft.com/office/officeart/2018/2/layout/IconLabelList"/>
    <dgm:cxn modelId="{AAC295BC-C22A-3248-A9DB-CD9562404757}" type="presParOf" srcId="{A98BD94D-BB94-40B7-B0FF-57772154EC06}" destId="{6D037472-8FE9-4AB5-9338-D98D046C7C7C}" srcOrd="7" destOrd="0" presId="urn:microsoft.com/office/officeart/2018/2/layout/IconLabelList"/>
    <dgm:cxn modelId="{9763B986-4EF4-5549-885A-BE9F8B20C0FA}" type="presParOf" srcId="{A98BD94D-BB94-40B7-B0FF-57772154EC06}" destId="{4C1A31A0-E475-4AFA-8634-51F94B7508EE}" srcOrd="8" destOrd="0" presId="urn:microsoft.com/office/officeart/2018/2/layout/IconLabelList"/>
    <dgm:cxn modelId="{CAED6044-B047-774B-BF38-0F26587B5D20}" type="presParOf" srcId="{4C1A31A0-E475-4AFA-8634-51F94B7508EE}" destId="{8F3EA6A7-3D4C-46E5-B590-F7E036F28287}" srcOrd="0" destOrd="0" presId="urn:microsoft.com/office/officeart/2018/2/layout/IconLabelList"/>
    <dgm:cxn modelId="{9B75DA0A-A8E3-8745-B044-2BB6EA76CD7A}" type="presParOf" srcId="{4C1A31A0-E475-4AFA-8634-51F94B7508EE}" destId="{4D37DAEF-1D2C-47F1-8558-F94C6996CC57}" srcOrd="1" destOrd="0" presId="urn:microsoft.com/office/officeart/2018/2/layout/IconLabelList"/>
    <dgm:cxn modelId="{22B7962A-FA5A-4A42-A54F-8B51C1D0BC86}" type="presParOf" srcId="{4C1A31A0-E475-4AFA-8634-51F94B7508EE}" destId="{55B39AA5-F707-4E51-81FB-FA2298A7E47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65B20D-E6F3-4211-AE8F-DDA51FFAE25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C313216-38D1-4B3B-A59E-63390EEE6790}">
      <dgm:prSet/>
      <dgm:spPr/>
      <dgm:t>
        <a:bodyPr/>
        <a:lstStyle/>
        <a:p>
          <a:pPr>
            <a:defRPr cap="all"/>
          </a:pPr>
          <a:r>
            <a:rPr lang="en-US" dirty="0"/>
            <a:t>My journey:</a:t>
          </a:r>
          <a:br>
            <a:rPr lang="en-US" dirty="0"/>
          </a:br>
          <a:r>
            <a:rPr lang="en-US" dirty="0"/>
            <a:t>Beginning ➜ Confident with Word, Excel, PowerPoint, Word, LinkedIn Learning &amp; AI</a:t>
          </a:r>
        </a:p>
      </dgm:t>
    </dgm:pt>
    <dgm:pt modelId="{5180F76D-5510-4DD0-AEFF-DE9BC858EEB5}" type="parTrans" cxnId="{054FE891-338C-4181-9BBF-382502D85485}">
      <dgm:prSet/>
      <dgm:spPr/>
      <dgm:t>
        <a:bodyPr/>
        <a:lstStyle/>
        <a:p>
          <a:endParaRPr lang="en-US"/>
        </a:p>
      </dgm:t>
    </dgm:pt>
    <dgm:pt modelId="{C0644EF2-0DA2-413B-8E89-748AA7ADA669}" type="sibTrans" cxnId="{054FE891-338C-4181-9BBF-382502D85485}">
      <dgm:prSet/>
      <dgm:spPr/>
      <dgm:t>
        <a:bodyPr/>
        <a:lstStyle/>
        <a:p>
          <a:endParaRPr lang="en-US"/>
        </a:p>
      </dgm:t>
    </dgm:pt>
    <dgm:pt modelId="{854520C4-22B1-4B8A-8809-6A7169991E91}">
      <dgm:prSet/>
      <dgm:spPr/>
      <dgm:t>
        <a:bodyPr/>
        <a:lstStyle/>
        <a:p>
          <a:pPr>
            <a:defRPr cap="all"/>
          </a:pPr>
          <a:r>
            <a:rPr lang="en-US"/>
            <a:t>Any feedback would be appreciated</a:t>
          </a:r>
        </a:p>
      </dgm:t>
    </dgm:pt>
    <dgm:pt modelId="{C7A2868D-A359-4274-8B11-526400CF4460}" type="parTrans" cxnId="{C9F8609E-8C38-4693-B6B9-A65ABB578493}">
      <dgm:prSet/>
      <dgm:spPr/>
      <dgm:t>
        <a:bodyPr/>
        <a:lstStyle/>
        <a:p>
          <a:endParaRPr lang="en-US"/>
        </a:p>
      </dgm:t>
    </dgm:pt>
    <dgm:pt modelId="{69FA9776-45B4-4022-BBC9-DFD750CCCBAC}" type="sibTrans" cxnId="{C9F8609E-8C38-4693-B6B9-A65ABB578493}">
      <dgm:prSet/>
      <dgm:spPr/>
      <dgm:t>
        <a:bodyPr/>
        <a:lstStyle/>
        <a:p>
          <a:endParaRPr lang="en-US"/>
        </a:p>
      </dgm:t>
    </dgm:pt>
    <dgm:pt modelId="{68F70550-49E4-498E-85DA-15B3F8E69C8F}">
      <dgm:prSet/>
      <dgm:spPr/>
      <dgm:t>
        <a:bodyPr/>
        <a:lstStyle/>
        <a:p>
          <a:pPr>
            <a:defRPr cap="all"/>
          </a:pPr>
          <a:r>
            <a:rPr lang="en-US"/>
            <a:t>Any questions?</a:t>
          </a:r>
        </a:p>
      </dgm:t>
    </dgm:pt>
    <dgm:pt modelId="{658E625C-7C5A-4DB6-9F59-B2733888B745}" type="parTrans" cxnId="{85602186-ED75-47FF-B881-90527F17DC9C}">
      <dgm:prSet/>
      <dgm:spPr/>
      <dgm:t>
        <a:bodyPr/>
        <a:lstStyle/>
        <a:p>
          <a:endParaRPr lang="en-US"/>
        </a:p>
      </dgm:t>
    </dgm:pt>
    <dgm:pt modelId="{B6DF0C6C-F39D-48AA-9C2F-F89B63792F92}" type="sibTrans" cxnId="{85602186-ED75-47FF-B881-90527F17DC9C}">
      <dgm:prSet/>
      <dgm:spPr/>
      <dgm:t>
        <a:bodyPr/>
        <a:lstStyle/>
        <a:p>
          <a:endParaRPr lang="en-US"/>
        </a:p>
      </dgm:t>
    </dgm:pt>
    <dgm:pt modelId="{094FE50B-FE23-4A1E-A2F2-74AF8349824B}" type="pres">
      <dgm:prSet presAssocID="{C065B20D-E6F3-4211-AE8F-DDA51FFAE25A}" presName="root" presStyleCnt="0">
        <dgm:presLayoutVars>
          <dgm:dir/>
          <dgm:resizeHandles val="exact"/>
        </dgm:presLayoutVars>
      </dgm:prSet>
      <dgm:spPr/>
    </dgm:pt>
    <dgm:pt modelId="{6712D256-A3F7-4DB2-912F-D2E0DA5DCE9E}" type="pres">
      <dgm:prSet presAssocID="{4C313216-38D1-4B3B-A59E-63390EEE6790}" presName="compNode" presStyleCnt="0"/>
      <dgm:spPr/>
    </dgm:pt>
    <dgm:pt modelId="{B8E0E5F2-3405-48D7-8FA3-15CB9A1F11E0}" type="pres">
      <dgm:prSet presAssocID="{4C313216-38D1-4B3B-A59E-63390EEE6790}" presName="iconBgRect" presStyleLbl="bgShp" presStyleIdx="0" presStyleCnt="3"/>
      <dgm:spPr/>
    </dgm:pt>
    <dgm:pt modelId="{050095F7-41B8-4810-8C43-62277EA88B0A}" type="pres">
      <dgm:prSet presAssocID="{4C313216-38D1-4B3B-A59E-63390EEE6790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6A2E276B-B621-41E3-855F-C934CAFDCB14}" type="pres">
      <dgm:prSet presAssocID="{4C313216-38D1-4B3B-A59E-63390EEE6790}" presName="spaceRect" presStyleCnt="0"/>
      <dgm:spPr/>
    </dgm:pt>
    <dgm:pt modelId="{4D47EC47-DB80-4D7E-AAD4-941E9C612835}" type="pres">
      <dgm:prSet presAssocID="{4C313216-38D1-4B3B-A59E-63390EEE6790}" presName="textRect" presStyleLbl="revTx" presStyleIdx="0" presStyleCnt="3">
        <dgm:presLayoutVars>
          <dgm:chMax val="1"/>
          <dgm:chPref val="1"/>
        </dgm:presLayoutVars>
      </dgm:prSet>
      <dgm:spPr/>
    </dgm:pt>
    <dgm:pt modelId="{C2A1DC03-904D-40D1-843F-C0217B8CC125}" type="pres">
      <dgm:prSet presAssocID="{C0644EF2-0DA2-413B-8E89-748AA7ADA669}" presName="sibTrans" presStyleCnt="0"/>
      <dgm:spPr/>
    </dgm:pt>
    <dgm:pt modelId="{6DBCC5E3-D840-4F3E-AB08-01739CE45CE7}" type="pres">
      <dgm:prSet presAssocID="{854520C4-22B1-4B8A-8809-6A7169991E91}" presName="compNode" presStyleCnt="0"/>
      <dgm:spPr/>
    </dgm:pt>
    <dgm:pt modelId="{A90FA2FD-B79E-4563-AF23-3D16DBAA37A4}" type="pres">
      <dgm:prSet presAssocID="{854520C4-22B1-4B8A-8809-6A7169991E91}" presName="iconBgRect" presStyleLbl="bgShp" presStyleIdx="1" presStyleCnt="3"/>
      <dgm:spPr/>
    </dgm:pt>
    <dgm:pt modelId="{D3D6966B-25A4-44F8-9C69-3E0441D8B26C}" type="pres">
      <dgm:prSet presAssocID="{854520C4-22B1-4B8A-8809-6A7169991E9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B36011C-6587-4978-A95A-967A25BE63D2}" type="pres">
      <dgm:prSet presAssocID="{854520C4-22B1-4B8A-8809-6A7169991E91}" presName="spaceRect" presStyleCnt="0"/>
      <dgm:spPr/>
    </dgm:pt>
    <dgm:pt modelId="{2764A602-EFAC-4C5D-AAD9-2A3A497C3B39}" type="pres">
      <dgm:prSet presAssocID="{854520C4-22B1-4B8A-8809-6A7169991E91}" presName="textRect" presStyleLbl="revTx" presStyleIdx="1" presStyleCnt="3">
        <dgm:presLayoutVars>
          <dgm:chMax val="1"/>
          <dgm:chPref val="1"/>
        </dgm:presLayoutVars>
      </dgm:prSet>
      <dgm:spPr/>
    </dgm:pt>
    <dgm:pt modelId="{02190D44-4A0D-4F5A-8C51-04C649BA3B70}" type="pres">
      <dgm:prSet presAssocID="{69FA9776-45B4-4022-BBC9-DFD750CCCBAC}" presName="sibTrans" presStyleCnt="0"/>
      <dgm:spPr/>
    </dgm:pt>
    <dgm:pt modelId="{977FA5A3-7F4E-44CA-9304-F79048B85E0B}" type="pres">
      <dgm:prSet presAssocID="{68F70550-49E4-498E-85DA-15B3F8E69C8F}" presName="compNode" presStyleCnt="0"/>
      <dgm:spPr/>
    </dgm:pt>
    <dgm:pt modelId="{4B36191D-98CE-4DBB-8D6A-EE349A56DB85}" type="pres">
      <dgm:prSet presAssocID="{68F70550-49E4-498E-85DA-15B3F8E69C8F}" presName="iconBgRect" presStyleLbl="bgShp" presStyleIdx="2" presStyleCnt="3"/>
      <dgm:spPr/>
    </dgm:pt>
    <dgm:pt modelId="{4C05C88D-F3DB-46DB-B9AA-C3CBC2FFE288}" type="pres">
      <dgm:prSet presAssocID="{68F70550-49E4-498E-85DA-15B3F8E69C8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A5C493A6-A40D-461B-B88D-74C6988CB693}" type="pres">
      <dgm:prSet presAssocID="{68F70550-49E4-498E-85DA-15B3F8E69C8F}" presName="spaceRect" presStyleCnt="0"/>
      <dgm:spPr/>
    </dgm:pt>
    <dgm:pt modelId="{74BC5F3E-83C7-40DB-8AF5-3D7A01734C35}" type="pres">
      <dgm:prSet presAssocID="{68F70550-49E4-498E-85DA-15B3F8E69C8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4CF8C0A-1F1F-4B86-8481-1F274AC0416D}" type="presOf" srcId="{C065B20D-E6F3-4211-AE8F-DDA51FFAE25A}" destId="{094FE50B-FE23-4A1E-A2F2-74AF8349824B}" srcOrd="0" destOrd="0" presId="urn:microsoft.com/office/officeart/2018/5/layout/IconCircleLabelList"/>
    <dgm:cxn modelId="{4B6D4E61-6B54-465E-BCB1-D0F4870B78B3}" type="presOf" srcId="{854520C4-22B1-4B8A-8809-6A7169991E91}" destId="{2764A602-EFAC-4C5D-AAD9-2A3A497C3B39}" srcOrd="0" destOrd="0" presId="urn:microsoft.com/office/officeart/2018/5/layout/IconCircleLabelList"/>
    <dgm:cxn modelId="{85602186-ED75-47FF-B881-90527F17DC9C}" srcId="{C065B20D-E6F3-4211-AE8F-DDA51FFAE25A}" destId="{68F70550-49E4-498E-85DA-15B3F8E69C8F}" srcOrd="2" destOrd="0" parTransId="{658E625C-7C5A-4DB6-9F59-B2733888B745}" sibTransId="{B6DF0C6C-F39D-48AA-9C2F-F89B63792F92}"/>
    <dgm:cxn modelId="{054FE891-338C-4181-9BBF-382502D85485}" srcId="{C065B20D-E6F3-4211-AE8F-DDA51FFAE25A}" destId="{4C313216-38D1-4B3B-A59E-63390EEE6790}" srcOrd="0" destOrd="0" parTransId="{5180F76D-5510-4DD0-AEFF-DE9BC858EEB5}" sibTransId="{C0644EF2-0DA2-413B-8E89-748AA7ADA669}"/>
    <dgm:cxn modelId="{C9F8609E-8C38-4693-B6B9-A65ABB578493}" srcId="{C065B20D-E6F3-4211-AE8F-DDA51FFAE25A}" destId="{854520C4-22B1-4B8A-8809-6A7169991E91}" srcOrd="1" destOrd="0" parTransId="{C7A2868D-A359-4274-8B11-526400CF4460}" sibTransId="{69FA9776-45B4-4022-BBC9-DFD750CCCBAC}"/>
    <dgm:cxn modelId="{10790AD8-F570-421E-B0CA-B4133C8EF268}" type="presOf" srcId="{68F70550-49E4-498E-85DA-15B3F8E69C8F}" destId="{74BC5F3E-83C7-40DB-8AF5-3D7A01734C35}" srcOrd="0" destOrd="0" presId="urn:microsoft.com/office/officeart/2018/5/layout/IconCircleLabelList"/>
    <dgm:cxn modelId="{F7B3ADE1-041C-4100-9273-CD63F741C0D6}" type="presOf" srcId="{4C313216-38D1-4B3B-A59E-63390EEE6790}" destId="{4D47EC47-DB80-4D7E-AAD4-941E9C612835}" srcOrd="0" destOrd="0" presId="urn:microsoft.com/office/officeart/2018/5/layout/IconCircleLabelList"/>
    <dgm:cxn modelId="{D519A999-3519-40EC-B896-398A61780764}" type="presParOf" srcId="{094FE50B-FE23-4A1E-A2F2-74AF8349824B}" destId="{6712D256-A3F7-4DB2-912F-D2E0DA5DCE9E}" srcOrd="0" destOrd="0" presId="urn:microsoft.com/office/officeart/2018/5/layout/IconCircleLabelList"/>
    <dgm:cxn modelId="{2E0C1863-4AFC-46CE-9D27-05DF4E72FCD4}" type="presParOf" srcId="{6712D256-A3F7-4DB2-912F-D2E0DA5DCE9E}" destId="{B8E0E5F2-3405-48D7-8FA3-15CB9A1F11E0}" srcOrd="0" destOrd="0" presId="urn:microsoft.com/office/officeart/2018/5/layout/IconCircleLabelList"/>
    <dgm:cxn modelId="{7E1897DD-CCA9-42A0-9B8D-6B39F4F82771}" type="presParOf" srcId="{6712D256-A3F7-4DB2-912F-D2E0DA5DCE9E}" destId="{050095F7-41B8-4810-8C43-62277EA88B0A}" srcOrd="1" destOrd="0" presId="urn:microsoft.com/office/officeart/2018/5/layout/IconCircleLabelList"/>
    <dgm:cxn modelId="{42A9CFEB-C3F5-4506-9404-B1E244AF37BC}" type="presParOf" srcId="{6712D256-A3F7-4DB2-912F-D2E0DA5DCE9E}" destId="{6A2E276B-B621-41E3-855F-C934CAFDCB14}" srcOrd="2" destOrd="0" presId="urn:microsoft.com/office/officeart/2018/5/layout/IconCircleLabelList"/>
    <dgm:cxn modelId="{F15D8150-EA96-4D5D-9096-26278EE568C4}" type="presParOf" srcId="{6712D256-A3F7-4DB2-912F-D2E0DA5DCE9E}" destId="{4D47EC47-DB80-4D7E-AAD4-941E9C612835}" srcOrd="3" destOrd="0" presId="urn:microsoft.com/office/officeart/2018/5/layout/IconCircleLabelList"/>
    <dgm:cxn modelId="{6DC39B92-D8C8-4A05-BDB8-45D3E5A2DC71}" type="presParOf" srcId="{094FE50B-FE23-4A1E-A2F2-74AF8349824B}" destId="{C2A1DC03-904D-40D1-843F-C0217B8CC125}" srcOrd="1" destOrd="0" presId="urn:microsoft.com/office/officeart/2018/5/layout/IconCircleLabelList"/>
    <dgm:cxn modelId="{B388E64A-3990-49E6-B8E5-E496AED4AC73}" type="presParOf" srcId="{094FE50B-FE23-4A1E-A2F2-74AF8349824B}" destId="{6DBCC5E3-D840-4F3E-AB08-01739CE45CE7}" srcOrd="2" destOrd="0" presId="urn:microsoft.com/office/officeart/2018/5/layout/IconCircleLabelList"/>
    <dgm:cxn modelId="{74077149-E414-4A06-BF1A-0B30D4562E27}" type="presParOf" srcId="{6DBCC5E3-D840-4F3E-AB08-01739CE45CE7}" destId="{A90FA2FD-B79E-4563-AF23-3D16DBAA37A4}" srcOrd="0" destOrd="0" presId="urn:microsoft.com/office/officeart/2018/5/layout/IconCircleLabelList"/>
    <dgm:cxn modelId="{29565158-D5C6-4340-AA6F-1A5E13C9269F}" type="presParOf" srcId="{6DBCC5E3-D840-4F3E-AB08-01739CE45CE7}" destId="{D3D6966B-25A4-44F8-9C69-3E0441D8B26C}" srcOrd="1" destOrd="0" presId="urn:microsoft.com/office/officeart/2018/5/layout/IconCircleLabelList"/>
    <dgm:cxn modelId="{F7E344F3-757E-40B6-B7F2-7B7BE79E5230}" type="presParOf" srcId="{6DBCC5E3-D840-4F3E-AB08-01739CE45CE7}" destId="{AB36011C-6587-4978-A95A-967A25BE63D2}" srcOrd="2" destOrd="0" presId="urn:microsoft.com/office/officeart/2018/5/layout/IconCircleLabelList"/>
    <dgm:cxn modelId="{74C0B1F8-0CBA-4D09-B495-A35A51F3CF17}" type="presParOf" srcId="{6DBCC5E3-D840-4F3E-AB08-01739CE45CE7}" destId="{2764A602-EFAC-4C5D-AAD9-2A3A497C3B39}" srcOrd="3" destOrd="0" presId="urn:microsoft.com/office/officeart/2018/5/layout/IconCircleLabelList"/>
    <dgm:cxn modelId="{B3264A06-5AFF-4F22-BF9D-362EB323122F}" type="presParOf" srcId="{094FE50B-FE23-4A1E-A2F2-74AF8349824B}" destId="{02190D44-4A0D-4F5A-8C51-04C649BA3B70}" srcOrd="3" destOrd="0" presId="urn:microsoft.com/office/officeart/2018/5/layout/IconCircleLabelList"/>
    <dgm:cxn modelId="{77703689-7A1B-4B39-888A-D05EA5008C36}" type="presParOf" srcId="{094FE50B-FE23-4A1E-A2F2-74AF8349824B}" destId="{977FA5A3-7F4E-44CA-9304-F79048B85E0B}" srcOrd="4" destOrd="0" presId="urn:microsoft.com/office/officeart/2018/5/layout/IconCircleLabelList"/>
    <dgm:cxn modelId="{A78236A9-5861-457A-A6AA-22F598DE4152}" type="presParOf" srcId="{977FA5A3-7F4E-44CA-9304-F79048B85E0B}" destId="{4B36191D-98CE-4DBB-8D6A-EE349A56DB85}" srcOrd="0" destOrd="0" presId="urn:microsoft.com/office/officeart/2018/5/layout/IconCircleLabelList"/>
    <dgm:cxn modelId="{4108FD55-0BED-46FB-8208-E5E440710BC5}" type="presParOf" srcId="{977FA5A3-7F4E-44CA-9304-F79048B85E0B}" destId="{4C05C88D-F3DB-46DB-B9AA-C3CBC2FFE288}" srcOrd="1" destOrd="0" presId="urn:microsoft.com/office/officeart/2018/5/layout/IconCircleLabelList"/>
    <dgm:cxn modelId="{D42BD3ED-EF7B-42EB-9F19-9337A97A55ED}" type="presParOf" srcId="{977FA5A3-7F4E-44CA-9304-F79048B85E0B}" destId="{A5C493A6-A40D-461B-B88D-74C6988CB693}" srcOrd="2" destOrd="0" presId="urn:microsoft.com/office/officeart/2018/5/layout/IconCircleLabelList"/>
    <dgm:cxn modelId="{22F43464-E939-4598-A0BC-4DC0CAADECAB}" type="presParOf" srcId="{977FA5A3-7F4E-44CA-9304-F79048B85E0B}" destId="{74BC5F3E-83C7-40DB-8AF5-3D7A01734C3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E39391-B872-4846-B86E-9B6EA831BFAF}">
      <dsp:nvSpPr>
        <dsp:cNvPr id="0" name=""/>
        <dsp:cNvSpPr/>
      </dsp:nvSpPr>
      <dsp:spPr>
        <a:xfrm>
          <a:off x="365836" y="333994"/>
          <a:ext cx="612246" cy="6122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39B10F-6C5F-4CD0-847B-3A9C6F5C0463}">
      <dsp:nvSpPr>
        <dsp:cNvPr id="0" name=""/>
        <dsp:cNvSpPr/>
      </dsp:nvSpPr>
      <dsp:spPr>
        <a:xfrm>
          <a:off x="3563" y="1125463"/>
          <a:ext cx="1360546" cy="544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AI for planning, revision and understanding topics</a:t>
          </a:r>
        </a:p>
      </dsp:txBody>
      <dsp:txXfrm>
        <a:off x="3563" y="1125463"/>
        <a:ext cx="1360546" cy="544218"/>
      </dsp:txXfrm>
    </dsp:sp>
    <dsp:sp modelId="{276548F1-863D-4BF4-9AF3-427A4B39C415}">
      <dsp:nvSpPr>
        <dsp:cNvPr id="0" name=""/>
        <dsp:cNvSpPr/>
      </dsp:nvSpPr>
      <dsp:spPr>
        <a:xfrm>
          <a:off x="1976356" y="309045"/>
          <a:ext cx="612246" cy="6122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10B357-CD64-4D89-BB92-3324C8E83D4E}">
      <dsp:nvSpPr>
        <dsp:cNvPr id="0" name=""/>
        <dsp:cNvSpPr/>
      </dsp:nvSpPr>
      <dsp:spPr>
        <a:xfrm>
          <a:off x="1602205" y="1125463"/>
          <a:ext cx="1360546" cy="544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LinkedIn Learning</a:t>
          </a:r>
        </a:p>
      </dsp:txBody>
      <dsp:txXfrm>
        <a:off x="1602205" y="1125463"/>
        <a:ext cx="1360546" cy="544218"/>
      </dsp:txXfrm>
    </dsp:sp>
    <dsp:sp modelId="{596E909C-9A11-4C25-8B21-87CB5137A676}">
      <dsp:nvSpPr>
        <dsp:cNvPr id="0" name=""/>
        <dsp:cNvSpPr/>
      </dsp:nvSpPr>
      <dsp:spPr>
        <a:xfrm>
          <a:off x="3574998" y="309045"/>
          <a:ext cx="612246" cy="6122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D9F9B1-86DC-4D05-A5D7-0D3A1F4FB8D7}">
      <dsp:nvSpPr>
        <dsp:cNvPr id="0" name=""/>
        <dsp:cNvSpPr/>
      </dsp:nvSpPr>
      <dsp:spPr>
        <a:xfrm>
          <a:off x="3200848" y="1125463"/>
          <a:ext cx="1360546" cy="544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Power Point</a:t>
          </a:r>
        </a:p>
      </dsp:txBody>
      <dsp:txXfrm>
        <a:off x="3200848" y="1125463"/>
        <a:ext cx="1360546" cy="544218"/>
      </dsp:txXfrm>
    </dsp:sp>
    <dsp:sp modelId="{B00E3DDD-E58B-4A13-87B6-E50C310B7B9D}">
      <dsp:nvSpPr>
        <dsp:cNvPr id="0" name=""/>
        <dsp:cNvSpPr/>
      </dsp:nvSpPr>
      <dsp:spPr>
        <a:xfrm>
          <a:off x="5173641" y="309045"/>
          <a:ext cx="612246" cy="6122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FAFF7-0C3D-407E-ABBB-63574D0B9446}">
      <dsp:nvSpPr>
        <dsp:cNvPr id="0" name=""/>
        <dsp:cNvSpPr/>
      </dsp:nvSpPr>
      <dsp:spPr>
        <a:xfrm>
          <a:off x="4799491" y="1125463"/>
          <a:ext cx="1360546" cy="544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Excel</a:t>
          </a:r>
        </a:p>
      </dsp:txBody>
      <dsp:txXfrm>
        <a:off x="4799491" y="1125463"/>
        <a:ext cx="1360546" cy="544218"/>
      </dsp:txXfrm>
    </dsp:sp>
    <dsp:sp modelId="{8F3EA6A7-3D4C-46E5-B590-F7E036F28287}">
      <dsp:nvSpPr>
        <dsp:cNvPr id="0" name=""/>
        <dsp:cNvSpPr/>
      </dsp:nvSpPr>
      <dsp:spPr>
        <a:xfrm>
          <a:off x="6533306" y="328674"/>
          <a:ext cx="612246" cy="61224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B39AA5-F707-4E51-81FB-FA2298A7E476}">
      <dsp:nvSpPr>
        <dsp:cNvPr id="0" name=""/>
        <dsp:cNvSpPr/>
      </dsp:nvSpPr>
      <dsp:spPr>
        <a:xfrm>
          <a:off x="6398133" y="1125463"/>
          <a:ext cx="1360546" cy="544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Word Document</a:t>
          </a:r>
        </a:p>
      </dsp:txBody>
      <dsp:txXfrm>
        <a:off x="6398133" y="1125463"/>
        <a:ext cx="1360546" cy="5442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E0E5F2-3405-48D7-8FA3-15CB9A1F11E0}">
      <dsp:nvSpPr>
        <dsp:cNvPr id="0" name=""/>
        <dsp:cNvSpPr/>
      </dsp:nvSpPr>
      <dsp:spPr>
        <a:xfrm>
          <a:off x="446018" y="93551"/>
          <a:ext cx="1303875" cy="13038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0095F7-41B8-4810-8C43-62277EA88B0A}">
      <dsp:nvSpPr>
        <dsp:cNvPr id="0" name=""/>
        <dsp:cNvSpPr/>
      </dsp:nvSpPr>
      <dsp:spPr>
        <a:xfrm>
          <a:off x="723893" y="371427"/>
          <a:ext cx="748125" cy="7481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47EC47-DB80-4D7E-AAD4-941E9C612835}">
      <dsp:nvSpPr>
        <dsp:cNvPr id="0" name=""/>
        <dsp:cNvSpPr/>
      </dsp:nvSpPr>
      <dsp:spPr>
        <a:xfrm>
          <a:off x="29205" y="1803552"/>
          <a:ext cx="21375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My journey:</a:t>
          </a:r>
          <a:br>
            <a:rPr lang="en-US" sz="1100" kern="1200" dirty="0"/>
          </a:br>
          <a:r>
            <a:rPr lang="en-US" sz="1100" kern="1200" dirty="0"/>
            <a:t>Beginning ➜ Confident with Word, Excel, PowerPoint, Word, LinkedIn Learning &amp; AI</a:t>
          </a:r>
        </a:p>
      </dsp:txBody>
      <dsp:txXfrm>
        <a:off x="29205" y="1803552"/>
        <a:ext cx="2137500" cy="787500"/>
      </dsp:txXfrm>
    </dsp:sp>
    <dsp:sp modelId="{A90FA2FD-B79E-4563-AF23-3D16DBAA37A4}">
      <dsp:nvSpPr>
        <dsp:cNvPr id="0" name=""/>
        <dsp:cNvSpPr/>
      </dsp:nvSpPr>
      <dsp:spPr>
        <a:xfrm>
          <a:off x="2957581" y="93551"/>
          <a:ext cx="1303875" cy="13038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D6966B-25A4-44F8-9C69-3E0441D8B26C}">
      <dsp:nvSpPr>
        <dsp:cNvPr id="0" name=""/>
        <dsp:cNvSpPr/>
      </dsp:nvSpPr>
      <dsp:spPr>
        <a:xfrm>
          <a:off x="3235456" y="371427"/>
          <a:ext cx="748125" cy="7481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4A602-EFAC-4C5D-AAD9-2A3A497C3B39}">
      <dsp:nvSpPr>
        <dsp:cNvPr id="0" name=""/>
        <dsp:cNvSpPr/>
      </dsp:nvSpPr>
      <dsp:spPr>
        <a:xfrm>
          <a:off x="2540768" y="1803552"/>
          <a:ext cx="21375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Any feedback would be appreciated</a:t>
          </a:r>
        </a:p>
      </dsp:txBody>
      <dsp:txXfrm>
        <a:off x="2540768" y="1803552"/>
        <a:ext cx="2137500" cy="787500"/>
      </dsp:txXfrm>
    </dsp:sp>
    <dsp:sp modelId="{4B36191D-98CE-4DBB-8D6A-EE349A56DB85}">
      <dsp:nvSpPr>
        <dsp:cNvPr id="0" name=""/>
        <dsp:cNvSpPr/>
      </dsp:nvSpPr>
      <dsp:spPr>
        <a:xfrm>
          <a:off x="5469143" y="93551"/>
          <a:ext cx="1303875" cy="13038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05C88D-F3DB-46DB-B9AA-C3CBC2FFE288}">
      <dsp:nvSpPr>
        <dsp:cNvPr id="0" name=""/>
        <dsp:cNvSpPr/>
      </dsp:nvSpPr>
      <dsp:spPr>
        <a:xfrm>
          <a:off x="5747018" y="371427"/>
          <a:ext cx="748125" cy="7481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BC5F3E-83C7-40DB-8AF5-3D7A01734C35}">
      <dsp:nvSpPr>
        <dsp:cNvPr id="0" name=""/>
        <dsp:cNvSpPr/>
      </dsp:nvSpPr>
      <dsp:spPr>
        <a:xfrm>
          <a:off x="5052331" y="1803552"/>
          <a:ext cx="2137500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Any questions?</a:t>
          </a:r>
        </a:p>
      </dsp:txBody>
      <dsp:txXfrm>
        <a:off x="5052331" y="1803552"/>
        <a:ext cx="2137500" cy="78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DC03B6-FB15-2F4A-B60B-DEF94D063899}" type="datetimeFigureOut">
              <a:rPr lang="en-US" smtClean="0"/>
              <a:t>6/26/26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587E2-5735-234A-BAB0-A7043784E5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00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 err="1"/>
              <a:t>Sp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772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668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4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850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7122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78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124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158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811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696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5442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9997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6609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906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7266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280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187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590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hyperlink" Target="https://www.howtogeek.com/812552/how-to-create-a-photo-album-in-microsoft-powerpoint/" TargetMode="External"/><Relationship Id="rId1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hyperlink" Target="https://faizauthar12.github.io/2020/04/20/KTI-A-4.html" TargetMode="External"/><Relationship Id="rId12" Type="http://schemas.openxmlformats.org/officeDocument/2006/relationships/image" Target="../media/image8.jpg"/><Relationship Id="rId1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6" Type="http://schemas.openxmlformats.org/officeDocument/2006/relationships/diagramQuickStyle" Target="../diagrams/quickStyl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openxmlformats.org/officeDocument/2006/relationships/hyperlink" Target="https://word.cloud.microsoft/ko-kr/" TargetMode="External"/><Relationship Id="rId5" Type="http://schemas.openxmlformats.org/officeDocument/2006/relationships/hyperlink" Target="https://libguides.library.qut.edu.au/c.php?g=938715&amp;p=6794471" TargetMode="External"/><Relationship Id="rId15" Type="http://schemas.openxmlformats.org/officeDocument/2006/relationships/diagramLayout" Target="../diagrams/layout1.xml"/><Relationship Id="rId10" Type="http://schemas.openxmlformats.org/officeDocument/2006/relationships/image" Target="../media/image7.png"/><Relationship Id="rId4" Type="http://schemas.openxmlformats.org/officeDocument/2006/relationships/image" Target="../media/image4.jpg"/><Relationship Id="rId9" Type="http://schemas.openxmlformats.org/officeDocument/2006/relationships/hyperlink" Target="https://casefireman2387.tistory.com/31" TargetMode="External"/><Relationship Id="rId1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emf"/><Relationship Id="rId5" Type="http://schemas.openxmlformats.org/officeDocument/2006/relationships/image" Target="../media/image18.emf"/><Relationship Id="rId4" Type="http://schemas.openxmlformats.org/officeDocument/2006/relationships/image" Target="../media/image17.emf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>
            <a:extLst>
              <a:ext uri="{FF2B5EF4-FFF2-40B4-BE49-F238E27FC236}">
                <a16:creationId xmlns:a16="http://schemas.microsoft.com/office/drawing/2014/main" id="{4E212B76-74CB-461F-90A3-EF4F2397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58696" y="1241266"/>
            <a:ext cx="3598607" cy="315375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My Digital Skills Journey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58696" y="4591665"/>
            <a:ext cx="3598607" cy="1622322"/>
          </a:xfrm>
        </p:spPr>
        <p:txBody>
          <a:bodyPr>
            <a:normAutofit/>
          </a:bodyPr>
          <a:lstStyle/>
          <a:p>
            <a:r>
              <a:rPr dirty="0"/>
              <a:t>From Beginner to Confident Digital Learner</a:t>
            </a:r>
            <a:endParaRPr lang="en-GB" dirty="0"/>
          </a:p>
          <a:p>
            <a:r>
              <a:rPr lang="en-GB" dirty="0"/>
              <a:t>Keira lea Griffiths</a:t>
            </a:r>
          </a:p>
          <a:p>
            <a:r>
              <a:rPr lang="en-GB" dirty="0"/>
              <a:t>26/06/26</a:t>
            </a:r>
            <a:endParaRPr dirty="0"/>
          </a:p>
          <a:p>
            <a:endParaRPr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1E746D0-4B37-4869-B2EF-79D5F0FF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Graphic 6" descr="Laptop">
            <a:extLst>
              <a:ext uri="{FF2B5EF4-FFF2-40B4-BE49-F238E27FC236}">
                <a16:creationId xmlns:a16="http://schemas.microsoft.com/office/drawing/2014/main" id="{124CC084-B692-9293-1BCC-C9150AE3A32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32323" y="1557603"/>
            <a:ext cx="3739677" cy="373967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1942938" y="1881194"/>
            <a:ext cx="3299407" cy="330693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122264" y="751601"/>
            <a:ext cx="6053670" cy="5354799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5565" y="1130603"/>
            <a:ext cx="2506831" cy="4596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>
                <a:solidFill>
                  <a:srgbClr val="EBEBEB"/>
                </a:solidFill>
              </a:rPr>
              <a:t>Where I Started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67557" y="437513"/>
            <a:ext cx="4126961" cy="59543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defRPr sz="2400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• Limited experience with Microsoft Office</a:t>
            </a:r>
            <a:b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• Didn't know Excel</a:t>
            </a:r>
            <a:b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• Never used Microsoft Forms</a:t>
            </a:r>
            <a:b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• No LinkedIn Learning</a:t>
            </a:r>
            <a:b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• Didn't know AI could help with studying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CD8E89E6-652C-5480-D373-CD46CED6FF4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t="1347" b="4016"/>
          <a:stretch>
            <a:fillRect/>
          </a:stretch>
        </p:blipFill>
        <p:spPr>
          <a:xfrm>
            <a:off x="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tx1"/>
                </a:solidFill>
              </a:rPr>
              <a:t>Skills I've Developed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66215" y="2603500"/>
            <a:ext cx="6619244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defRPr sz="2400"/>
            </a:pPr>
            <a:r>
              <a:rPr lang="en-US" sz="2400" dirty="0"/>
              <a:t>• Microsoft Word: formatting &amp; reports</a:t>
            </a:r>
            <a:br>
              <a:rPr lang="en-US" sz="2400" dirty="0"/>
            </a:br>
            <a:r>
              <a:rPr lang="en-US" sz="2400" dirty="0"/>
              <a:t>• Microsoft Excel: formulas, Data charts</a:t>
            </a:r>
            <a:br>
              <a:rPr lang="en-US" sz="2400" dirty="0"/>
            </a:br>
            <a:r>
              <a:rPr lang="en-US" sz="2400" dirty="0"/>
              <a:t>• PowerPoint: professional presentations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B3EF4D6-026A-4D52-B916-967329EE3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4DB4846F-6AA5-4DB3-9581-D95F22BD5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6368213" y="1797517"/>
            <a:ext cx="2474555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54EC22E-2292-4292-A80B-E81DF64BF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80041"/>
            <a:ext cx="9144000" cy="5077959"/>
          </a:xfrm>
          <a:custGeom>
            <a:avLst/>
            <a:gdLst>
              <a:gd name="connsiteX0" fmla="*/ 12192000 w 12192000"/>
              <a:gd name="connsiteY0" fmla="*/ 0 h 5077959"/>
              <a:gd name="connsiteX1" fmla="*/ 12192000 w 12192000"/>
              <a:gd name="connsiteY1" fmla="*/ 1972152 h 5077959"/>
              <a:gd name="connsiteX2" fmla="*/ 12192000 w 12192000"/>
              <a:gd name="connsiteY2" fmla="*/ 2361342 h 5077959"/>
              <a:gd name="connsiteX3" fmla="*/ 12192000 w 12192000"/>
              <a:gd name="connsiteY3" fmla="*/ 5077959 h 5077959"/>
              <a:gd name="connsiteX4" fmla="*/ 0 w 12192000"/>
              <a:gd name="connsiteY4" fmla="*/ 5077959 h 5077959"/>
              <a:gd name="connsiteX5" fmla="*/ 0 w 12192000"/>
              <a:gd name="connsiteY5" fmla="*/ 2361342 h 5077959"/>
              <a:gd name="connsiteX6" fmla="*/ 0 w 12192000"/>
              <a:gd name="connsiteY6" fmla="*/ 1972152 h 5077959"/>
              <a:gd name="connsiteX7" fmla="*/ 0 w 12192000"/>
              <a:gd name="connsiteY7" fmla="*/ 12515 h 5077959"/>
              <a:gd name="connsiteX8" fmla="*/ 108623 w 12192000"/>
              <a:gd name="connsiteY8" fmla="*/ 29540 h 5077959"/>
              <a:gd name="connsiteX9" fmla="*/ 300195 w 12192000"/>
              <a:gd name="connsiteY9" fmla="*/ 56163 h 5077959"/>
              <a:gd name="connsiteX10" fmla="*/ 527528 w 12192000"/>
              <a:gd name="connsiteY10" fmla="*/ 88041 h 5077959"/>
              <a:gd name="connsiteX11" fmla="*/ 779127 w 12192000"/>
              <a:gd name="connsiteY11" fmla="*/ 121671 h 5077959"/>
              <a:gd name="connsiteX12" fmla="*/ 1062654 w 12192000"/>
              <a:gd name="connsiteY12" fmla="*/ 157052 h 5077959"/>
              <a:gd name="connsiteX13" fmla="*/ 1371726 w 12192000"/>
              <a:gd name="connsiteY13" fmla="*/ 194535 h 5077959"/>
              <a:gd name="connsiteX14" fmla="*/ 1707616 w 12192000"/>
              <a:gd name="connsiteY14" fmla="*/ 232018 h 5077959"/>
              <a:gd name="connsiteX15" fmla="*/ 2065219 w 12192000"/>
              <a:gd name="connsiteY15" fmla="*/ 270201 h 5077959"/>
              <a:gd name="connsiteX16" fmla="*/ 2450918 w 12192000"/>
              <a:gd name="connsiteY16" fmla="*/ 305583 h 5077959"/>
              <a:gd name="connsiteX17" fmla="*/ 2854496 w 12192000"/>
              <a:gd name="connsiteY17" fmla="*/ 339562 h 5077959"/>
              <a:gd name="connsiteX18" fmla="*/ 3281065 w 12192000"/>
              <a:gd name="connsiteY18" fmla="*/ 370390 h 5077959"/>
              <a:gd name="connsiteX19" fmla="*/ 3725514 w 12192000"/>
              <a:gd name="connsiteY19" fmla="*/ 399815 h 5077959"/>
              <a:gd name="connsiteX20" fmla="*/ 4189119 w 12192000"/>
              <a:gd name="connsiteY20" fmla="*/ 427490 h 5077959"/>
              <a:gd name="connsiteX21" fmla="*/ 4426671 w 12192000"/>
              <a:gd name="connsiteY21" fmla="*/ 437298 h 5077959"/>
              <a:gd name="connsiteX22" fmla="*/ 4669330 w 12192000"/>
              <a:gd name="connsiteY22" fmla="*/ 448158 h 5077959"/>
              <a:gd name="connsiteX23" fmla="*/ 4915819 w 12192000"/>
              <a:gd name="connsiteY23" fmla="*/ 458317 h 5077959"/>
              <a:gd name="connsiteX24" fmla="*/ 5163586 w 12192000"/>
              <a:gd name="connsiteY24" fmla="*/ 464973 h 5077959"/>
              <a:gd name="connsiteX25" fmla="*/ 5416461 w 12192000"/>
              <a:gd name="connsiteY25" fmla="*/ 470928 h 5077959"/>
              <a:gd name="connsiteX26" fmla="*/ 5671892 w 12192000"/>
              <a:gd name="connsiteY26" fmla="*/ 477234 h 5077959"/>
              <a:gd name="connsiteX27" fmla="*/ 5932430 w 12192000"/>
              <a:gd name="connsiteY27" fmla="*/ 481437 h 5077959"/>
              <a:gd name="connsiteX28" fmla="*/ 6195523 w 12192000"/>
              <a:gd name="connsiteY28" fmla="*/ 481437 h 5077959"/>
              <a:gd name="connsiteX29" fmla="*/ 6461170 w 12192000"/>
              <a:gd name="connsiteY29" fmla="*/ 483539 h 5077959"/>
              <a:gd name="connsiteX30" fmla="*/ 6729372 w 12192000"/>
              <a:gd name="connsiteY30" fmla="*/ 481437 h 5077959"/>
              <a:gd name="connsiteX31" fmla="*/ 7001406 w 12192000"/>
              <a:gd name="connsiteY31" fmla="*/ 477234 h 5077959"/>
              <a:gd name="connsiteX32" fmla="*/ 7273439 w 12192000"/>
              <a:gd name="connsiteY32" fmla="*/ 473380 h 5077959"/>
              <a:gd name="connsiteX33" fmla="*/ 7549303 w 12192000"/>
              <a:gd name="connsiteY33" fmla="*/ 464973 h 5077959"/>
              <a:gd name="connsiteX34" fmla="*/ 7827722 w 12192000"/>
              <a:gd name="connsiteY34" fmla="*/ 456215 h 5077959"/>
              <a:gd name="connsiteX35" fmla="*/ 8106140 w 12192000"/>
              <a:gd name="connsiteY35" fmla="*/ 446056 h 5077959"/>
              <a:gd name="connsiteX36" fmla="*/ 8387114 w 12192000"/>
              <a:gd name="connsiteY36" fmla="*/ 431694 h 5077959"/>
              <a:gd name="connsiteX37" fmla="*/ 8670640 w 12192000"/>
              <a:gd name="connsiteY37" fmla="*/ 414528 h 5077959"/>
              <a:gd name="connsiteX38" fmla="*/ 8955446 w 12192000"/>
              <a:gd name="connsiteY38" fmla="*/ 398064 h 5077959"/>
              <a:gd name="connsiteX39" fmla="*/ 9240250 w 12192000"/>
              <a:gd name="connsiteY39" fmla="*/ 377045 h 5077959"/>
              <a:gd name="connsiteX40" fmla="*/ 9528886 w 12192000"/>
              <a:gd name="connsiteY40" fmla="*/ 351823 h 5077959"/>
              <a:gd name="connsiteX41" fmla="*/ 9813691 w 12192000"/>
              <a:gd name="connsiteY41" fmla="*/ 326601 h 5077959"/>
              <a:gd name="connsiteX42" fmla="*/ 10103603 w 12192000"/>
              <a:gd name="connsiteY42" fmla="*/ 297525 h 5077959"/>
              <a:gd name="connsiteX43" fmla="*/ 10394794 w 12192000"/>
              <a:gd name="connsiteY43" fmla="*/ 265647 h 5077959"/>
              <a:gd name="connsiteX44" fmla="*/ 10682153 w 12192000"/>
              <a:gd name="connsiteY44" fmla="*/ 232018 h 5077959"/>
              <a:gd name="connsiteX45" fmla="*/ 10973344 w 12192000"/>
              <a:gd name="connsiteY45" fmla="*/ 192783 h 5077959"/>
              <a:gd name="connsiteX46" fmla="*/ 11263257 w 12192000"/>
              <a:gd name="connsiteY46" fmla="*/ 150746 h 5077959"/>
              <a:gd name="connsiteX47" fmla="*/ 11554448 w 12192000"/>
              <a:gd name="connsiteY47" fmla="*/ 109060 h 5077959"/>
              <a:gd name="connsiteX48" fmla="*/ 11844360 w 12192000"/>
              <a:gd name="connsiteY48" fmla="*/ 60367 h 5077959"/>
              <a:gd name="connsiteX49" fmla="*/ 12132996 w 12192000"/>
              <a:gd name="connsiteY49" fmla="*/ 10623 h 5077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2000" h="5077959">
                <a:moveTo>
                  <a:pt x="12192000" y="0"/>
                </a:moveTo>
                <a:lnTo>
                  <a:pt x="12192000" y="1972152"/>
                </a:lnTo>
                <a:lnTo>
                  <a:pt x="12192000" y="2361342"/>
                </a:lnTo>
                <a:lnTo>
                  <a:pt x="12192000" y="5077959"/>
                </a:lnTo>
                <a:lnTo>
                  <a:pt x="0" y="5077959"/>
                </a:lnTo>
                <a:lnTo>
                  <a:pt x="0" y="2361342"/>
                </a:lnTo>
                <a:lnTo>
                  <a:pt x="0" y="1972152"/>
                </a:lnTo>
                <a:lnTo>
                  <a:pt x="0" y="12515"/>
                </a:lnTo>
                <a:lnTo>
                  <a:pt x="108623" y="29540"/>
                </a:lnTo>
                <a:lnTo>
                  <a:pt x="300195" y="56163"/>
                </a:lnTo>
                <a:lnTo>
                  <a:pt x="527528" y="88041"/>
                </a:lnTo>
                <a:lnTo>
                  <a:pt x="779127" y="121671"/>
                </a:lnTo>
                <a:lnTo>
                  <a:pt x="1062654" y="157052"/>
                </a:lnTo>
                <a:lnTo>
                  <a:pt x="1371726" y="194535"/>
                </a:lnTo>
                <a:lnTo>
                  <a:pt x="1707616" y="232018"/>
                </a:lnTo>
                <a:lnTo>
                  <a:pt x="2065219" y="270201"/>
                </a:lnTo>
                <a:lnTo>
                  <a:pt x="2450918" y="305583"/>
                </a:lnTo>
                <a:lnTo>
                  <a:pt x="2854496" y="339562"/>
                </a:lnTo>
                <a:lnTo>
                  <a:pt x="3281065" y="370390"/>
                </a:lnTo>
                <a:lnTo>
                  <a:pt x="3725514" y="399815"/>
                </a:lnTo>
                <a:lnTo>
                  <a:pt x="4189119" y="427490"/>
                </a:lnTo>
                <a:lnTo>
                  <a:pt x="4426671" y="437298"/>
                </a:lnTo>
                <a:lnTo>
                  <a:pt x="4669330" y="448158"/>
                </a:lnTo>
                <a:lnTo>
                  <a:pt x="4915819" y="458317"/>
                </a:lnTo>
                <a:lnTo>
                  <a:pt x="5163586" y="464973"/>
                </a:lnTo>
                <a:lnTo>
                  <a:pt x="5416461" y="470928"/>
                </a:lnTo>
                <a:lnTo>
                  <a:pt x="5671892" y="477234"/>
                </a:lnTo>
                <a:lnTo>
                  <a:pt x="5932430" y="481437"/>
                </a:lnTo>
                <a:lnTo>
                  <a:pt x="6195523" y="481437"/>
                </a:lnTo>
                <a:lnTo>
                  <a:pt x="6461170" y="483539"/>
                </a:lnTo>
                <a:lnTo>
                  <a:pt x="6729372" y="481437"/>
                </a:lnTo>
                <a:lnTo>
                  <a:pt x="7001406" y="477234"/>
                </a:lnTo>
                <a:lnTo>
                  <a:pt x="7273439" y="473380"/>
                </a:lnTo>
                <a:lnTo>
                  <a:pt x="7549303" y="464973"/>
                </a:lnTo>
                <a:lnTo>
                  <a:pt x="7827722" y="456215"/>
                </a:lnTo>
                <a:lnTo>
                  <a:pt x="8106140" y="446056"/>
                </a:lnTo>
                <a:lnTo>
                  <a:pt x="8387114" y="431694"/>
                </a:lnTo>
                <a:lnTo>
                  <a:pt x="8670640" y="414528"/>
                </a:lnTo>
                <a:lnTo>
                  <a:pt x="8955446" y="398064"/>
                </a:lnTo>
                <a:lnTo>
                  <a:pt x="9240250" y="377045"/>
                </a:lnTo>
                <a:lnTo>
                  <a:pt x="9528886" y="351823"/>
                </a:lnTo>
                <a:lnTo>
                  <a:pt x="9813691" y="326601"/>
                </a:lnTo>
                <a:lnTo>
                  <a:pt x="10103603" y="297525"/>
                </a:lnTo>
                <a:lnTo>
                  <a:pt x="10394794" y="265647"/>
                </a:lnTo>
                <a:lnTo>
                  <a:pt x="10682153" y="232018"/>
                </a:lnTo>
                <a:lnTo>
                  <a:pt x="10973344" y="192783"/>
                </a:lnTo>
                <a:lnTo>
                  <a:pt x="11263257" y="150746"/>
                </a:lnTo>
                <a:lnTo>
                  <a:pt x="11554448" y="109060"/>
                </a:lnTo>
                <a:lnTo>
                  <a:pt x="11844360" y="60367"/>
                </a:lnTo>
                <a:lnTo>
                  <a:pt x="12132996" y="1062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92A2039-50D4-4D49-A79F-C82A1D913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CC1C7165-8A3A-44EB-88D0-4EFA36A004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 useBgFill="1">
          <p:nvSpPr>
            <p:cNvPr id="29" name="Freeform 5">
              <a:extLst>
                <a:ext uri="{FF2B5EF4-FFF2-40B4-BE49-F238E27FC236}">
                  <a16:creationId xmlns:a16="http://schemas.microsoft.com/office/drawing/2014/main" id="{A1081473-BB93-49A4-B605-4E2053739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2378" y="838200"/>
            <a:ext cx="6619244" cy="9779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rgbClr val="EBEBEB"/>
                </a:solidFill>
              </a:rPr>
              <a:t>New Digital Skills</a:t>
            </a:r>
          </a:p>
        </p:txBody>
      </p:sp>
      <p:pic>
        <p:nvPicPr>
          <p:cNvPr id="18" name="Picture 17" descr="Prototyping - KKB285: Creative Enterprise Studio 2 - Library guides at QUT">
            <a:extLst>
              <a:ext uri="{FF2B5EF4-FFF2-40B4-BE49-F238E27FC236}">
                <a16:creationId xmlns:a16="http://schemas.microsoft.com/office/drawing/2014/main" id="{19CBCDB0-5E85-3C66-2611-F51D406CA0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14445" y="4191099"/>
            <a:ext cx="2166411" cy="1218606"/>
          </a:xfrm>
          <a:prstGeom prst="rect">
            <a:avLst/>
          </a:prstGeom>
        </p:spPr>
      </p:pic>
      <p:pic>
        <p:nvPicPr>
          <p:cNvPr id="24" name="Picture 23" descr="Tugas KTI A '#4 Microsoft Excel - faizauthar12's personal blog">
            <a:extLst>
              <a:ext uri="{FF2B5EF4-FFF2-40B4-BE49-F238E27FC236}">
                <a16:creationId xmlns:a16="http://schemas.microsoft.com/office/drawing/2014/main" id="{9F676984-6A72-72CE-F464-023D799677D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037992" y="4191099"/>
            <a:ext cx="2204789" cy="2050743"/>
          </a:xfrm>
          <a:prstGeom prst="rect">
            <a:avLst/>
          </a:prstGeom>
        </p:spPr>
      </p:pic>
      <p:pic>
        <p:nvPicPr>
          <p:cNvPr id="31" name="Picture 30" descr="Chat GPT 지브리풍 사진 대유행, AI 이미지 생성방법">
            <a:extLst>
              <a:ext uri="{FF2B5EF4-FFF2-40B4-BE49-F238E27FC236}">
                <a16:creationId xmlns:a16="http://schemas.microsoft.com/office/drawing/2014/main" id="{4209A6B1-05F6-9B3D-1B0A-17F4BA59384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626703" y="5486746"/>
            <a:ext cx="1835272" cy="1218606"/>
          </a:xfrm>
          <a:prstGeom prst="rect">
            <a:avLst/>
          </a:prstGeom>
        </p:spPr>
      </p:pic>
      <p:pic>
        <p:nvPicPr>
          <p:cNvPr id="34" name="Picture 33" descr="무료로 문서 만들기 및 편집 | 웹용 Microsoft Word">
            <a:extLst>
              <a:ext uri="{FF2B5EF4-FFF2-40B4-BE49-F238E27FC236}">
                <a16:creationId xmlns:a16="http://schemas.microsoft.com/office/drawing/2014/main" id="{5503AF56-26CB-281B-A929-55FDC665960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2380813" y="5682962"/>
            <a:ext cx="1685089" cy="929522"/>
          </a:xfrm>
          <a:prstGeom prst="rect">
            <a:avLst/>
          </a:prstGeom>
        </p:spPr>
      </p:pic>
      <p:pic>
        <p:nvPicPr>
          <p:cNvPr id="36" name="Picture 35" descr="How to Create a Photo Album in Microsoft PowerPoint">
            <a:extLst>
              <a:ext uri="{FF2B5EF4-FFF2-40B4-BE49-F238E27FC236}">
                <a16:creationId xmlns:a16="http://schemas.microsoft.com/office/drawing/2014/main" id="{12815FFF-8AE6-DDE6-9CFC-ECC43CC22A1E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1770447" y="4646055"/>
            <a:ext cx="1641248" cy="923202"/>
          </a:xfrm>
          <a:prstGeom prst="rect">
            <a:avLst/>
          </a:prstGeom>
        </p:spPr>
      </p:pic>
      <p:graphicFrame>
        <p:nvGraphicFramePr>
          <p:cNvPr id="38" name="TextBox 2">
            <a:extLst>
              <a:ext uri="{FF2B5EF4-FFF2-40B4-BE49-F238E27FC236}">
                <a16:creationId xmlns:a16="http://schemas.microsoft.com/office/drawing/2014/main" id="{6A252A0D-1E04-DD5C-5030-CFCB23DAF8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4973139"/>
              </p:ext>
            </p:extLst>
          </p:nvPr>
        </p:nvGraphicFramePr>
        <p:xfrm>
          <a:off x="580465" y="2567375"/>
          <a:ext cx="7762244" cy="1978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0579" y="1113062"/>
            <a:ext cx="2536723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Applying My Skills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0579" y="4591665"/>
            <a:ext cx="2536724" cy="115015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defRPr sz="2400"/>
            </a:pPr>
            <a:r>
              <a:rPr lang="en-US" sz="1500" b="0" i="0" kern="1200" cap="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• Better assignments</a:t>
            </a:r>
            <a:br>
              <a:rPr lang="en-US" sz="1500" b="0" i="0" kern="1200" cap="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US" sz="1500" b="0" i="0" kern="1200" cap="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• Better organisation</a:t>
            </a:r>
            <a:br>
              <a:rPr lang="en-US" sz="1500" b="0" i="0" kern="1200" cap="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US" sz="1500" b="0" i="0" kern="1200" cap="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• More confidence</a:t>
            </a:r>
            <a:br>
              <a:rPr lang="en-US" sz="1500" b="0" i="0" kern="1200" cap="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US" sz="1500" b="0" i="0" kern="1200" cap="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• Improved presentations</a:t>
            </a:r>
          </a:p>
        </p:txBody>
      </p:sp>
      <p:pic>
        <p:nvPicPr>
          <p:cNvPr id="7" name="Graphic 6" descr="Lecturer">
            <a:extLst>
              <a:ext uri="{FF2B5EF4-FFF2-40B4-BE49-F238E27FC236}">
                <a16:creationId xmlns:a16="http://schemas.microsoft.com/office/drawing/2014/main" id="{2EAF283F-4038-2819-FA98-45362E4333A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44533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0579" y="1113062"/>
            <a:ext cx="2536723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Looking Ahead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0579" y="4591665"/>
            <a:ext cx="2536724" cy="115015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defRPr sz="2400"/>
            </a:pPr>
            <a:r>
              <a:rPr lang="en-US" sz="1100" b="0" i="0" kern="1200" cap="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• Ready for future employment</a:t>
            </a:r>
            <a:br>
              <a:rPr lang="en-US" sz="1100" b="0" i="0" kern="1200" cap="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US" sz="1100" b="0" i="0" kern="1200" cap="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• Continue learning digitally</a:t>
            </a:r>
            <a:br>
              <a:rPr lang="en-US" sz="1100" b="0" i="0" kern="1200" cap="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US" sz="1100" b="0" i="0" kern="1200" cap="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• Adapt to new technology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7C82F3C1-AF11-A18B-BE2E-39D77D539C5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44533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37">
            <a:extLst>
              <a:ext uri="{FF2B5EF4-FFF2-40B4-BE49-F238E27FC236}">
                <a16:creationId xmlns:a16="http://schemas.microsoft.com/office/drawing/2014/main" id="{8CA5C868-0A82-4975-8602-F49477C7D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686BF052-6C01-4917-B7DB-1FFCF2551B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9696179C-71E7-4A5B-B238-0AE1C74D6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129EED8E-74E7-42E8-979B-7A783E78A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82DC42-5E8D-B603-2E91-C2190E6C6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0579" y="1277653"/>
            <a:ext cx="2265100" cy="311736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b="0" i="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Linked in learning certificates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A458B5A-3386-47C6-9A82-FAC83F4C8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21" y="1113062"/>
            <a:ext cx="4853181" cy="4628759"/>
          </a:xfrm>
          <a:prstGeom prst="rect">
            <a:avLst/>
          </a:prstGeom>
          <a:solidFill>
            <a:srgbClr val="FFFFFE"/>
          </a:solidFill>
          <a:ln w="15875">
            <a:solidFill>
              <a:schemeClr val="tx2">
                <a:lumMod val="75000"/>
              </a:schemeClr>
            </a:solidFill>
          </a:ln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6B500C-701C-FE99-2B32-1B681A01A0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925" y="1444761"/>
            <a:ext cx="2237769" cy="1730466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7968B05-B3D5-940A-03E2-0123D298B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5678" y="1441181"/>
            <a:ext cx="2247030" cy="1737627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325AAAE-3FAA-CBD3-C029-5F10A65945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5116" y="3676844"/>
            <a:ext cx="2237769" cy="1730466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127E18D-8D32-6948-328C-CEADEB1D00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5678" y="3673264"/>
            <a:ext cx="2247030" cy="1737627"/>
          </a:xfrm>
          <a:prstGeom prst="roundRect">
            <a:avLst>
              <a:gd name="adj" fmla="val 1858"/>
            </a:avLst>
          </a:prstGeom>
          <a:effectLst/>
        </p:spPr>
      </p:pic>
    </p:spTree>
    <p:extLst>
      <p:ext uri="{BB962C8B-B14F-4D97-AF65-F5344CB8AC3E}">
        <p14:creationId xmlns:p14="http://schemas.microsoft.com/office/powerpoint/2010/main" val="912303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2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0" cy="6858000"/>
            <a:chOff x="0" y="0"/>
            <a:chExt cx="12192000" cy="6858000"/>
          </a:xfrm>
        </p:grpSpPr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0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215" y="973668"/>
            <a:ext cx="6571060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31" name="TextBox 2">
            <a:extLst>
              <a:ext uri="{FF2B5EF4-FFF2-40B4-BE49-F238E27FC236}">
                <a16:creationId xmlns:a16="http://schemas.microsoft.com/office/drawing/2014/main" id="{699491F4-F784-86DD-F1A9-2481E78D91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9580294"/>
              </p:ext>
            </p:extLst>
          </p:nvPr>
        </p:nvGraphicFramePr>
        <p:xfrm>
          <a:off x="965200" y="1589473"/>
          <a:ext cx="7219037" cy="26846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A9746DAB-1E78-5B97-0609-A5794BCE6EC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00901" y="3989049"/>
            <a:ext cx="2176427" cy="2176427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1" grpId="0">
        <p:bldAsOne/>
      </p:bldGraphic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61</TotalTime>
  <Words>162</Words>
  <Application>Microsoft Macintosh PowerPoint</Application>
  <PresentationFormat>On-screen Show (4:3)</PresentationFormat>
  <Paragraphs>24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Century Gothic</vt:lpstr>
      <vt:lpstr>Wingdings 3</vt:lpstr>
      <vt:lpstr>Ion Boardroom</vt:lpstr>
      <vt:lpstr>My Digital Skills Journey</vt:lpstr>
      <vt:lpstr>Where I Started</vt:lpstr>
      <vt:lpstr>Skills I've Developed</vt:lpstr>
      <vt:lpstr>New Digital Skills</vt:lpstr>
      <vt:lpstr>Applying My Skills</vt:lpstr>
      <vt:lpstr>Looking Ahead</vt:lpstr>
      <vt:lpstr>Linked in learning certificates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Keira Lea Griffiths (2538962)</cp:lastModifiedBy>
  <cp:revision>2</cp:revision>
  <dcterms:created xsi:type="dcterms:W3CDTF">2013-01-27T09:14:16Z</dcterms:created>
  <dcterms:modified xsi:type="dcterms:W3CDTF">2026-06-26T22:58:47Z</dcterms:modified>
  <cp:category/>
</cp:coreProperties>
</file>