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handoutMasterIdLst>
    <p:handoutMasterId r:id="rId29"/>
  </p:handoutMasterIdLst>
  <p:sldIdLst>
    <p:sldId id="317" r:id="rId2"/>
    <p:sldId id="318" r:id="rId3"/>
    <p:sldId id="275" r:id="rId4"/>
    <p:sldId id="270" r:id="rId5"/>
    <p:sldId id="259" r:id="rId6"/>
    <p:sldId id="264" r:id="rId7"/>
    <p:sldId id="293" r:id="rId8"/>
    <p:sldId id="323" r:id="rId9"/>
    <p:sldId id="324" r:id="rId10"/>
    <p:sldId id="295" r:id="rId11"/>
    <p:sldId id="289" r:id="rId12"/>
    <p:sldId id="277" r:id="rId13"/>
    <p:sldId id="262" r:id="rId14"/>
    <p:sldId id="290" r:id="rId15"/>
    <p:sldId id="279" r:id="rId16"/>
    <p:sldId id="287" r:id="rId17"/>
    <p:sldId id="297" r:id="rId18"/>
    <p:sldId id="325" r:id="rId19"/>
    <p:sldId id="288" r:id="rId20"/>
    <p:sldId id="330" r:id="rId21"/>
    <p:sldId id="327" r:id="rId22"/>
    <p:sldId id="328" r:id="rId23"/>
    <p:sldId id="312" r:id="rId24"/>
    <p:sldId id="313" r:id="rId25"/>
    <p:sldId id="314" r:id="rId26"/>
    <p:sldId id="315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75"/>
    <p:restoredTop sz="94556"/>
  </p:normalViewPr>
  <p:slideViewPr>
    <p:cSldViewPr snapToGrid="0" snapToObjects="1">
      <p:cViewPr varScale="1">
        <p:scale>
          <a:sx n="79" d="100"/>
          <a:sy n="79" d="100"/>
        </p:scale>
        <p:origin x="1512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C4995-E195-F448-BC8E-125175A7638D}" type="datetimeFigureOut">
              <a:rPr lang="en-US" smtClean="0"/>
              <a:t>10/10/2022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17C08E-DC1C-C64C-8670-C80244075E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982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F7465B-3762-0D49-A6B4-2099786FAEF3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B7875F-4F52-DE43-9C28-DD59CF2CCA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992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7875F-4F52-DE43-9C28-DD59CF2CCACF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6584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7875F-4F52-DE43-9C28-DD59CF2CCACF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9089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7875F-4F52-DE43-9C28-DD59CF2CCACF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6726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7875F-4F52-DE43-9C28-DD59CF2CCACF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528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B7875F-4F52-DE43-9C28-DD59CF2CCACF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8890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4EF5F67-413E-5945-8932-B2A948CF66D9}" type="slidenum">
              <a:rPr lang="en-GB"/>
              <a:pPr/>
              <a:t>11</a:t>
            </a:fld>
            <a:endParaRPr lang="en-GB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>
              <a:latin typeface="Arial" pitchFamily="-1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55017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7875F-4F52-DE43-9C28-DD59CF2CCACF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4383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7875F-4F52-DE43-9C28-DD59CF2CCACF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7072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BDBAEE9-0882-BA48-83A6-34ED4F11F479}" type="slidenum">
              <a:rPr lang="en-GB"/>
              <a:pPr/>
              <a:t>14</a:t>
            </a:fld>
            <a:endParaRPr lang="en-GB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>
              <a:latin typeface="Arial" pitchFamily="-1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72136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7875F-4F52-DE43-9C28-DD59CF2CCACF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1527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337C4C9-2520-E448-BD19-F0B9C34D6978}" type="slidenum">
              <a:rPr lang="en-GB"/>
              <a:pPr/>
              <a:t>16</a:t>
            </a:fld>
            <a:endParaRPr lang="en-GB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>
              <a:latin typeface="Arial" pitchFamily="-1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28356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50F8113-3065-BF49-846D-2B4DBA4C130B}" type="slidenum">
              <a:rPr lang="en-GB"/>
              <a:pPr/>
              <a:t>19</a:t>
            </a:fld>
            <a:endParaRPr lang="en-GB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>
              <a:latin typeface="Arial" pitchFamily="-1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76747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Cardiau</a:t>
            </a:r>
            <a:r>
              <a:rPr lang="en-US" baseline="0" dirty="0"/>
              <a:t> </a:t>
            </a:r>
            <a:r>
              <a:rPr lang="en-US" baseline="0" dirty="0" err="1"/>
              <a:t>Fflach</a:t>
            </a:r>
            <a:r>
              <a:rPr lang="en-US" baseline="0" dirty="0"/>
              <a:t> </a:t>
            </a:r>
            <a:r>
              <a:rPr lang="en-US" baseline="0" dirty="0" err="1"/>
              <a:t>bach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122C06-779F-1945-B884-AAF39337470A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9409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2F012-4B3E-7840-A3DB-DEA81F494851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778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B7875F-4F52-DE43-9C28-DD59CF2CCACF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4938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B7875F-4F52-DE43-9C28-DD59CF2CCACF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261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itleSlide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</p:pic>
      <p:grpSp>
        <p:nvGrpSpPr>
          <p:cNvPr id="53" name="Group 52"/>
          <p:cNvGrpSpPr/>
          <p:nvPr/>
        </p:nvGrpSpPr>
        <p:grpSpPr>
          <a:xfrm>
            <a:off x="103644" y="1997845"/>
            <a:ext cx="9264100" cy="3669157"/>
            <a:chOff x="103644" y="1997845"/>
            <a:chExt cx="9264100" cy="3669157"/>
          </a:xfrm>
        </p:grpSpPr>
        <p:sp>
          <p:nvSpPr>
            <p:cNvPr id="21" name="Freeform 20"/>
            <p:cNvSpPr/>
            <p:nvPr/>
          </p:nvSpPr>
          <p:spPr>
            <a:xfrm rot="15669120">
              <a:off x="3703491" y="-842257"/>
              <a:ext cx="2064406" cy="9264100"/>
            </a:xfrm>
            <a:custGeom>
              <a:avLst/>
              <a:gdLst>
                <a:gd name="connsiteX0" fmla="*/ 1104848 w 2209695"/>
                <a:gd name="connsiteY0" fmla="*/ 0 h 9154402"/>
                <a:gd name="connsiteX1" fmla="*/ 1104848 w 2209695"/>
                <a:gd name="connsiteY1" fmla="*/ 0 h 9154402"/>
                <a:gd name="connsiteX2" fmla="*/ 1886093 w 2209695"/>
                <a:gd name="connsiteY2" fmla="*/ 323604 h 9154402"/>
                <a:gd name="connsiteX3" fmla="*/ 2209694 w 2209695"/>
                <a:gd name="connsiteY3" fmla="*/ 1104850 h 9154402"/>
                <a:gd name="connsiteX4" fmla="*/ 2209695 w 2209695"/>
                <a:gd name="connsiteY4" fmla="*/ 9154402 h 9154402"/>
                <a:gd name="connsiteX5" fmla="*/ 2209695 w 2209695"/>
                <a:gd name="connsiteY5" fmla="*/ 9154402 h 9154402"/>
                <a:gd name="connsiteX6" fmla="*/ 2209695 w 2209695"/>
                <a:gd name="connsiteY6" fmla="*/ 9154402 h 9154402"/>
                <a:gd name="connsiteX7" fmla="*/ 0 w 2209695"/>
                <a:gd name="connsiteY7" fmla="*/ 9154402 h 9154402"/>
                <a:gd name="connsiteX8" fmla="*/ 0 w 2209695"/>
                <a:gd name="connsiteY8" fmla="*/ 9154402 h 9154402"/>
                <a:gd name="connsiteX9" fmla="*/ 0 w 2209695"/>
                <a:gd name="connsiteY9" fmla="*/ 9154402 h 9154402"/>
                <a:gd name="connsiteX10" fmla="*/ 0 w 2209695"/>
                <a:gd name="connsiteY10" fmla="*/ 1104848 h 9154402"/>
                <a:gd name="connsiteX11" fmla="*/ 323604 w 2209695"/>
                <a:gd name="connsiteY11" fmla="*/ 323603 h 9154402"/>
                <a:gd name="connsiteX12" fmla="*/ 1104850 w 2209695"/>
                <a:gd name="connsiteY12" fmla="*/ 2 h 9154402"/>
                <a:gd name="connsiteX13" fmla="*/ 1104848 w 2209695"/>
                <a:gd name="connsiteY13" fmla="*/ 0 h 9154402"/>
                <a:gd name="connsiteX0" fmla="*/ 1104848 w 2209695"/>
                <a:gd name="connsiteY0" fmla="*/ 0 h 9154402"/>
                <a:gd name="connsiteX1" fmla="*/ 1104848 w 2209695"/>
                <a:gd name="connsiteY1" fmla="*/ 0 h 9154402"/>
                <a:gd name="connsiteX2" fmla="*/ 1886093 w 2209695"/>
                <a:gd name="connsiteY2" fmla="*/ 323604 h 9154402"/>
                <a:gd name="connsiteX3" fmla="*/ 2209694 w 2209695"/>
                <a:gd name="connsiteY3" fmla="*/ 1104850 h 9154402"/>
                <a:gd name="connsiteX4" fmla="*/ 2209695 w 2209695"/>
                <a:gd name="connsiteY4" fmla="*/ 9154402 h 9154402"/>
                <a:gd name="connsiteX5" fmla="*/ 2209695 w 2209695"/>
                <a:gd name="connsiteY5" fmla="*/ 9154402 h 9154402"/>
                <a:gd name="connsiteX6" fmla="*/ 2209695 w 2209695"/>
                <a:gd name="connsiteY6" fmla="*/ 9154402 h 9154402"/>
                <a:gd name="connsiteX7" fmla="*/ 0 w 2209695"/>
                <a:gd name="connsiteY7" fmla="*/ 9154402 h 9154402"/>
                <a:gd name="connsiteX8" fmla="*/ 0 w 2209695"/>
                <a:gd name="connsiteY8" fmla="*/ 9154402 h 9154402"/>
                <a:gd name="connsiteX9" fmla="*/ 0 w 2209695"/>
                <a:gd name="connsiteY9" fmla="*/ 9154402 h 9154402"/>
                <a:gd name="connsiteX10" fmla="*/ 1503 w 2209695"/>
                <a:gd name="connsiteY10" fmla="*/ 8780893 h 9154402"/>
                <a:gd name="connsiteX11" fmla="*/ 0 w 2209695"/>
                <a:gd name="connsiteY11" fmla="*/ 1104848 h 9154402"/>
                <a:gd name="connsiteX12" fmla="*/ 323604 w 2209695"/>
                <a:gd name="connsiteY12" fmla="*/ 323603 h 9154402"/>
                <a:gd name="connsiteX13" fmla="*/ 1104850 w 2209695"/>
                <a:gd name="connsiteY13" fmla="*/ 2 h 9154402"/>
                <a:gd name="connsiteX14" fmla="*/ 1104848 w 2209695"/>
                <a:gd name="connsiteY14" fmla="*/ 0 h 9154402"/>
                <a:gd name="connsiteX0" fmla="*/ 1104848 w 2209695"/>
                <a:gd name="connsiteY0" fmla="*/ 0 h 9154402"/>
                <a:gd name="connsiteX1" fmla="*/ 1104848 w 2209695"/>
                <a:gd name="connsiteY1" fmla="*/ 0 h 9154402"/>
                <a:gd name="connsiteX2" fmla="*/ 1886093 w 2209695"/>
                <a:gd name="connsiteY2" fmla="*/ 323604 h 9154402"/>
                <a:gd name="connsiteX3" fmla="*/ 2209694 w 2209695"/>
                <a:gd name="connsiteY3" fmla="*/ 1104850 h 9154402"/>
                <a:gd name="connsiteX4" fmla="*/ 2209695 w 2209695"/>
                <a:gd name="connsiteY4" fmla="*/ 9154402 h 9154402"/>
                <a:gd name="connsiteX5" fmla="*/ 2209695 w 2209695"/>
                <a:gd name="connsiteY5" fmla="*/ 9154402 h 9154402"/>
                <a:gd name="connsiteX6" fmla="*/ 2209695 w 2209695"/>
                <a:gd name="connsiteY6" fmla="*/ 9154402 h 9154402"/>
                <a:gd name="connsiteX7" fmla="*/ 0 w 2209695"/>
                <a:gd name="connsiteY7" fmla="*/ 9154402 h 9154402"/>
                <a:gd name="connsiteX8" fmla="*/ 0 w 2209695"/>
                <a:gd name="connsiteY8" fmla="*/ 9154402 h 9154402"/>
                <a:gd name="connsiteX9" fmla="*/ 1503 w 2209695"/>
                <a:gd name="connsiteY9" fmla="*/ 8780893 h 9154402"/>
                <a:gd name="connsiteX10" fmla="*/ 0 w 2209695"/>
                <a:gd name="connsiteY10" fmla="*/ 1104848 h 9154402"/>
                <a:gd name="connsiteX11" fmla="*/ 323604 w 2209695"/>
                <a:gd name="connsiteY11" fmla="*/ 323603 h 9154402"/>
                <a:gd name="connsiteX12" fmla="*/ 1104850 w 2209695"/>
                <a:gd name="connsiteY12" fmla="*/ 2 h 9154402"/>
                <a:gd name="connsiteX13" fmla="*/ 1104848 w 2209695"/>
                <a:gd name="connsiteY13" fmla="*/ 0 h 9154402"/>
                <a:gd name="connsiteX0" fmla="*/ 1104848 w 2209695"/>
                <a:gd name="connsiteY0" fmla="*/ 0 h 9154402"/>
                <a:gd name="connsiteX1" fmla="*/ 1104848 w 2209695"/>
                <a:gd name="connsiteY1" fmla="*/ 0 h 9154402"/>
                <a:gd name="connsiteX2" fmla="*/ 1886093 w 2209695"/>
                <a:gd name="connsiteY2" fmla="*/ 323604 h 9154402"/>
                <a:gd name="connsiteX3" fmla="*/ 2209694 w 2209695"/>
                <a:gd name="connsiteY3" fmla="*/ 1104850 h 9154402"/>
                <a:gd name="connsiteX4" fmla="*/ 2209695 w 2209695"/>
                <a:gd name="connsiteY4" fmla="*/ 9154402 h 9154402"/>
                <a:gd name="connsiteX5" fmla="*/ 2209695 w 2209695"/>
                <a:gd name="connsiteY5" fmla="*/ 9154402 h 9154402"/>
                <a:gd name="connsiteX6" fmla="*/ 2209695 w 2209695"/>
                <a:gd name="connsiteY6" fmla="*/ 9154402 h 9154402"/>
                <a:gd name="connsiteX7" fmla="*/ 0 w 2209695"/>
                <a:gd name="connsiteY7" fmla="*/ 9154402 h 9154402"/>
                <a:gd name="connsiteX8" fmla="*/ 1503 w 2209695"/>
                <a:gd name="connsiteY8" fmla="*/ 8780893 h 9154402"/>
                <a:gd name="connsiteX9" fmla="*/ 0 w 2209695"/>
                <a:gd name="connsiteY9" fmla="*/ 1104848 h 9154402"/>
                <a:gd name="connsiteX10" fmla="*/ 323604 w 2209695"/>
                <a:gd name="connsiteY10" fmla="*/ 323603 h 9154402"/>
                <a:gd name="connsiteX11" fmla="*/ 1104850 w 2209695"/>
                <a:gd name="connsiteY11" fmla="*/ 2 h 9154402"/>
                <a:gd name="connsiteX12" fmla="*/ 1104848 w 2209695"/>
                <a:gd name="connsiteY12" fmla="*/ 0 h 9154402"/>
                <a:gd name="connsiteX0" fmla="*/ 1144487 w 2249334"/>
                <a:gd name="connsiteY0" fmla="*/ 0 h 9154755"/>
                <a:gd name="connsiteX1" fmla="*/ 1144487 w 2249334"/>
                <a:gd name="connsiteY1" fmla="*/ 0 h 9154755"/>
                <a:gd name="connsiteX2" fmla="*/ 1925732 w 2249334"/>
                <a:gd name="connsiteY2" fmla="*/ 323604 h 9154755"/>
                <a:gd name="connsiteX3" fmla="*/ 2249333 w 2249334"/>
                <a:gd name="connsiteY3" fmla="*/ 1104850 h 9154755"/>
                <a:gd name="connsiteX4" fmla="*/ 2249334 w 2249334"/>
                <a:gd name="connsiteY4" fmla="*/ 9154402 h 9154755"/>
                <a:gd name="connsiteX5" fmla="*/ 2249334 w 2249334"/>
                <a:gd name="connsiteY5" fmla="*/ 9154402 h 9154755"/>
                <a:gd name="connsiteX6" fmla="*/ 2249334 w 2249334"/>
                <a:gd name="connsiteY6" fmla="*/ 9154402 h 9154755"/>
                <a:gd name="connsiteX7" fmla="*/ 0 w 2249334"/>
                <a:gd name="connsiteY7" fmla="*/ 9154755 h 9154755"/>
                <a:gd name="connsiteX8" fmla="*/ 41142 w 2249334"/>
                <a:gd name="connsiteY8" fmla="*/ 8780893 h 9154755"/>
                <a:gd name="connsiteX9" fmla="*/ 39639 w 2249334"/>
                <a:gd name="connsiteY9" fmla="*/ 1104848 h 9154755"/>
                <a:gd name="connsiteX10" fmla="*/ 363243 w 2249334"/>
                <a:gd name="connsiteY10" fmla="*/ 323603 h 9154755"/>
                <a:gd name="connsiteX11" fmla="*/ 1144489 w 2249334"/>
                <a:gd name="connsiteY11" fmla="*/ 2 h 9154755"/>
                <a:gd name="connsiteX12" fmla="*/ 1144487 w 2249334"/>
                <a:gd name="connsiteY12" fmla="*/ 0 h 9154755"/>
                <a:gd name="connsiteX0" fmla="*/ 1104848 w 2209695"/>
                <a:gd name="connsiteY0" fmla="*/ 0 h 9154402"/>
                <a:gd name="connsiteX1" fmla="*/ 1104848 w 2209695"/>
                <a:gd name="connsiteY1" fmla="*/ 0 h 9154402"/>
                <a:gd name="connsiteX2" fmla="*/ 1886093 w 2209695"/>
                <a:gd name="connsiteY2" fmla="*/ 323604 h 9154402"/>
                <a:gd name="connsiteX3" fmla="*/ 2209694 w 2209695"/>
                <a:gd name="connsiteY3" fmla="*/ 1104850 h 9154402"/>
                <a:gd name="connsiteX4" fmla="*/ 2209695 w 2209695"/>
                <a:gd name="connsiteY4" fmla="*/ 9154402 h 9154402"/>
                <a:gd name="connsiteX5" fmla="*/ 2209695 w 2209695"/>
                <a:gd name="connsiteY5" fmla="*/ 9154402 h 9154402"/>
                <a:gd name="connsiteX6" fmla="*/ 2209695 w 2209695"/>
                <a:gd name="connsiteY6" fmla="*/ 9154402 h 9154402"/>
                <a:gd name="connsiteX7" fmla="*/ 1503 w 2209695"/>
                <a:gd name="connsiteY7" fmla="*/ 8780893 h 9154402"/>
                <a:gd name="connsiteX8" fmla="*/ 0 w 2209695"/>
                <a:gd name="connsiteY8" fmla="*/ 1104848 h 9154402"/>
                <a:gd name="connsiteX9" fmla="*/ 323604 w 2209695"/>
                <a:gd name="connsiteY9" fmla="*/ 323603 h 9154402"/>
                <a:gd name="connsiteX10" fmla="*/ 1104850 w 2209695"/>
                <a:gd name="connsiteY10" fmla="*/ 2 h 9154402"/>
                <a:gd name="connsiteX11" fmla="*/ 1104848 w 2209695"/>
                <a:gd name="connsiteY11" fmla="*/ 0 h 9154402"/>
                <a:gd name="connsiteX0" fmla="*/ 1104848 w 2209695"/>
                <a:gd name="connsiteY0" fmla="*/ 0 h 9154402"/>
                <a:gd name="connsiteX1" fmla="*/ 1104848 w 2209695"/>
                <a:gd name="connsiteY1" fmla="*/ 0 h 9154402"/>
                <a:gd name="connsiteX2" fmla="*/ 1886093 w 2209695"/>
                <a:gd name="connsiteY2" fmla="*/ 323604 h 9154402"/>
                <a:gd name="connsiteX3" fmla="*/ 2209694 w 2209695"/>
                <a:gd name="connsiteY3" fmla="*/ 1104850 h 9154402"/>
                <a:gd name="connsiteX4" fmla="*/ 2209695 w 2209695"/>
                <a:gd name="connsiteY4" fmla="*/ 9154402 h 9154402"/>
                <a:gd name="connsiteX5" fmla="*/ 2209695 w 2209695"/>
                <a:gd name="connsiteY5" fmla="*/ 9154402 h 9154402"/>
                <a:gd name="connsiteX6" fmla="*/ 2209695 w 2209695"/>
                <a:gd name="connsiteY6" fmla="*/ 9154402 h 9154402"/>
                <a:gd name="connsiteX7" fmla="*/ 37157 w 2209695"/>
                <a:gd name="connsiteY7" fmla="*/ 8792966 h 9154402"/>
                <a:gd name="connsiteX8" fmla="*/ 0 w 2209695"/>
                <a:gd name="connsiteY8" fmla="*/ 1104848 h 9154402"/>
                <a:gd name="connsiteX9" fmla="*/ 323604 w 2209695"/>
                <a:gd name="connsiteY9" fmla="*/ 323603 h 9154402"/>
                <a:gd name="connsiteX10" fmla="*/ 1104850 w 2209695"/>
                <a:gd name="connsiteY10" fmla="*/ 2 h 9154402"/>
                <a:gd name="connsiteX11" fmla="*/ 1104848 w 2209695"/>
                <a:gd name="connsiteY11" fmla="*/ 0 h 9154402"/>
                <a:gd name="connsiteX0" fmla="*/ 37157 w 2301135"/>
                <a:gd name="connsiteY0" fmla="*/ 8792966 h 9245842"/>
                <a:gd name="connsiteX1" fmla="*/ 0 w 2301135"/>
                <a:gd name="connsiteY1" fmla="*/ 1104848 h 9245842"/>
                <a:gd name="connsiteX2" fmla="*/ 323604 w 2301135"/>
                <a:gd name="connsiteY2" fmla="*/ 323603 h 9245842"/>
                <a:gd name="connsiteX3" fmla="*/ 1104850 w 2301135"/>
                <a:gd name="connsiteY3" fmla="*/ 2 h 9245842"/>
                <a:gd name="connsiteX4" fmla="*/ 1104848 w 2301135"/>
                <a:gd name="connsiteY4" fmla="*/ 0 h 9245842"/>
                <a:gd name="connsiteX5" fmla="*/ 1104848 w 2301135"/>
                <a:gd name="connsiteY5" fmla="*/ 0 h 9245842"/>
                <a:gd name="connsiteX6" fmla="*/ 1886093 w 2301135"/>
                <a:gd name="connsiteY6" fmla="*/ 323604 h 9245842"/>
                <a:gd name="connsiteX7" fmla="*/ 2209694 w 2301135"/>
                <a:gd name="connsiteY7" fmla="*/ 1104850 h 9245842"/>
                <a:gd name="connsiteX8" fmla="*/ 2209695 w 2301135"/>
                <a:gd name="connsiteY8" fmla="*/ 9154402 h 9245842"/>
                <a:gd name="connsiteX9" fmla="*/ 2209695 w 2301135"/>
                <a:gd name="connsiteY9" fmla="*/ 9154402 h 9245842"/>
                <a:gd name="connsiteX10" fmla="*/ 2301135 w 2301135"/>
                <a:gd name="connsiteY10" fmla="*/ 9245842 h 9245842"/>
                <a:gd name="connsiteX0" fmla="*/ 37157 w 2209695"/>
                <a:gd name="connsiteY0" fmla="*/ 8792966 h 9154402"/>
                <a:gd name="connsiteX1" fmla="*/ 0 w 2209695"/>
                <a:gd name="connsiteY1" fmla="*/ 1104848 h 9154402"/>
                <a:gd name="connsiteX2" fmla="*/ 323604 w 2209695"/>
                <a:gd name="connsiteY2" fmla="*/ 323603 h 9154402"/>
                <a:gd name="connsiteX3" fmla="*/ 1104850 w 2209695"/>
                <a:gd name="connsiteY3" fmla="*/ 2 h 9154402"/>
                <a:gd name="connsiteX4" fmla="*/ 1104848 w 2209695"/>
                <a:gd name="connsiteY4" fmla="*/ 0 h 9154402"/>
                <a:gd name="connsiteX5" fmla="*/ 1104848 w 2209695"/>
                <a:gd name="connsiteY5" fmla="*/ 0 h 9154402"/>
                <a:gd name="connsiteX6" fmla="*/ 1886093 w 2209695"/>
                <a:gd name="connsiteY6" fmla="*/ 323604 h 9154402"/>
                <a:gd name="connsiteX7" fmla="*/ 2209694 w 2209695"/>
                <a:gd name="connsiteY7" fmla="*/ 1104850 h 9154402"/>
                <a:gd name="connsiteX8" fmla="*/ 2209695 w 2209695"/>
                <a:gd name="connsiteY8" fmla="*/ 9154402 h 9154402"/>
                <a:gd name="connsiteX9" fmla="*/ 2209695 w 2209695"/>
                <a:gd name="connsiteY9" fmla="*/ 9154402 h 9154402"/>
                <a:gd name="connsiteX0" fmla="*/ 93577 w 2209695"/>
                <a:gd name="connsiteY0" fmla="*/ 8811781 h 9154402"/>
                <a:gd name="connsiteX1" fmla="*/ 0 w 2209695"/>
                <a:gd name="connsiteY1" fmla="*/ 1104848 h 9154402"/>
                <a:gd name="connsiteX2" fmla="*/ 323604 w 2209695"/>
                <a:gd name="connsiteY2" fmla="*/ 323603 h 9154402"/>
                <a:gd name="connsiteX3" fmla="*/ 1104850 w 2209695"/>
                <a:gd name="connsiteY3" fmla="*/ 2 h 9154402"/>
                <a:gd name="connsiteX4" fmla="*/ 1104848 w 2209695"/>
                <a:gd name="connsiteY4" fmla="*/ 0 h 9154402"/>
                <a:gd name="connsiteX5" fmla="*/ 1104848 w 2209695"/>
                <a:gd name="connsiteY5" fmla="*/ 0 h 9154402"/>
                <a:gd name="connsiteX6" fmla="*/ 1886093 w 2209695"/>
                <a:gd name="connsiteY6" fmla="*/ 323604 h 9154402"/>
                <a:gd name="connsiteX7" fmla="*/ 2209694 w 2209695"/>
                <a:gd name="connsiteY7" fmla="*/ 1104850 h 9154402"/>
                <a:gd name="connsiteX8" fmla="*/ 2209695 w 2209695"/>
                <a:gd name="connsiteY8" fmla="*/ 9154402 h 9154402"/>
                <a:gd name="connsiteX9" fmla="*/ 2209695 w 2209695"/>
                <a:gd name="connsiteY9" fmla="*/ 9154402 h 9154402"/>
                <a:gd name="connsiteX0" fmla="*/ 93577 w 2209695"/>
                <a:gd name="connsiteY0" fmla="*/ 8811781 h 9154402"/>
                <a:gd name="connsiteX1" fmla="*/ 0 w 2209695"/>
                <a:gd name="connsiteY1" fmla="*/ 1104848 h 9154402"/>
                <a:gd name="connsiteX2" fmla="*/ 323604 w 2209695"/>
                <a:gd name="connsiteY2" fmla="*/ 323603 h 9154402"/>
                <a:gd name="connsiteX3" fmla="*/ 1104850 w 2209695"/>
                <a:gd name="connsiteY3" fmla="*/ 2 h 9154402"/>
                <a:gd name="connsiteX4" fmla="*/ 1104848 w 2209695"/>
                <a:gd name="connsiteY4" fmla="*/ 0 h 9154402"/>
                <a:gd name="connsiteX5" fmla="*/ 1104848 w 2209695"/>
                <a:gd name="connsiteY5" fmla="*/ 0 h 9154402"/>
                <a:gd name="connsiteX6" fmla="*/ 1886093 w 2209695"/>
                <a:gd name="connsiteY6" fmla="*/ 323604 h 9154402"/>
                <a:gd name="connsiteX7" fmla="*/ 2209694 w 2209695"/>
                <a:gd name="connsiteY7" fmla="*/ 1104850 h 9154402"/>
                <a:gd name="connsiteX8" fmla="*/ 2209695 w 2209695"/>
                <a:gd name="connsiteY8" fmla="*/ 9154402 h 9154402"/>
                <a:gd name="connsiteX9" fmla="*/ 2209695 w 2209695"/>
                <a:gd name="connsiteY9" fmla="*/ 9154402 h 9154402"/>
                <a:gd name="connsiteX0" fmla="*/ 67397 w 2209695"/>
                <a:gd name="connsiteY0" fmla="*/ 8829966 h 9154402"/>
                <a:gd name="connsiteX1" fmla="*/ 0 w 2209695"/>
                <a:gd name="connsiteY1" fmla="*/ 1104848 h 9154402"/>
                <a:gd name="connsiteX2" fmla="*/ 323604 w 2209695"/>
                <a:gd name="connsiteY2" fmla="*/ 323603 h 9154402"/>
                <a:gd name="connsiteX3" fmla="*/ 1104850 w 2209695"/>
                <a:gd name="connsiteY3" fmla="*/ 2 h 9154402"/>
                <a:gd name="connsiteX4" fmla="*/ 1104848 w 2209695"/>
                <a:gd name="connsiteY4" fmla="*/ 0 h 9154402"/>
                <a:gd name="connsiteX5" fmla="*/ 1104848 w 2209695"/>
                <a:gd name="connsiteY5" fmla="*/ 0 h 9154402"/>
                <a:gd name="connsiteX6" fmla="*/ 1886093 w 2209695"/>
                <a:gd name="connsiteY6" fmla="*/ 323604 h 9154402"/>
                <a:gd name="connsiteX7" fmla="*/ 2209694 w 2209695"/>
                <a:gd name="connsiteY7" fmla="*/ 1104850 h 9154402"/>
                <a:gd name="connsiteX8" fmla="*/ 2209695 w 2209695"/>
                <a:gd name="connsiteY8" fmla="*/ 9154402 h 9154402"/>
                <a:gd name="connsiteX9" fmla="*/ 2209695 w 2209695"/>
                <a:gd name="connsiteY9" fmla="*/ 9154402 h 9154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695" h="9154402">
                  <a:moveTo>
                    <a:pt x="67397" y="8829966"/>
                  </a:moveTo>
                  <a:lnTo>
                    <a:pt x="0" y="1104848"/>
                  </a:lnTo>
                  <a:cubicBezTo>
                    <a:pt x="0" y="811824"/>
                    <a:pt x="116404" y="530802"/>
                    <a:pt x="323604" y="323603"/>
                  </a:cubicBezTo>
                  <a:cubicBezTo>
                    <a:pt x="530804" y="116404"/>
                    <a:pt x="811826" y="1"/>
                    <a:pt x="1104850" y="2"/>
                  </a:cubicBezTo>
                  <a:lnTo>
                    <a:pt x="1104848" y="0"/>
                  </a:lnTo>
                  <a:lnTo>
                    <a:pt x="1104848" y="0"/>
                  </a:lnTo>
                  <a:cubicBezTo>
                    <a:pt x="1397872" y="0"/>
                    <a:pt x="1678894" y="116404"/>
                    <a:pt x="1886093" y="323604"/>
                  </a:cubicBezTo>
                  <a:cubicBezTo>
                    <a:pt x="2093292" y="530804"/>
                    <a:pt x="2209695" y="811826"/>
                    <a:pt x="2209694" y="1104850"/>
                  </a:cubicBezTo>
                  <a:cubicBezTo>
                    <a:pt x="2209694" y="3788034"/>
                    <a:pt x="2209695" y="6471218"/>
                    <a:pt x="2209695" y="9154402"/>
                  </a:cubicBezTo>
                  <a:lnTo>
                    <a:pt x="2209695" y="9154402"/>
                  </a:lnTo>
                </a:path>
              </a:pathLst>
            </a:custGeom>
            <a:solidFill>
              <a:srgbClr val="073779">
                <a:alpha val="80000"/>
              </a:srgbClr>
            </a:solidFill>
            <a:ln w="25400">
              <a:solidFill>
                <a:schemeClr val="accent2">
                  <a:alpha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3" name="Freeform 22"/>
            <p:cNvSpPr/>
            <p:nvPr/>
          </p:nvSpPr>
          <p:spPr>
            <a:xfrm rot="15660000">
              <a:off x="5179560" y="1579153"/>
              <a:ext cx="1040884" cy="7134813"/>
            </a:xfrm>
            <a:custGeom>
              <a:avLst/>
              <a:gdLst>
                <a:gd name="connsiteX0" fmla="*/ 498324 w 996648"/>
                <a:gd name="connsiteY0" fmla="*/ 0 h 6971904"/>
                <a:gd name="connsiteX1" fmla="*/ 498324 w 996648"/>
                <a:gd name="connsiteY1" fmla="*/ 0 h 6971904"/>
                <a:gd name="connsiteX2" fmla="*/ 850692 w 996648"/>
                <a:gd name="connsiteY2" fmla="*/ 145956 h 6971904"/>
                <a:gd name="connsiteX3" fmla="*/ 996647 w 996648"/>
                <a:gd name="connsiteY3" fmla="*/ 498325 h 6971904"/>
                <a:gd name="connsiteX4" fmla="*/ 996648 w 996648"/>
                <a:gd name="connsiteY4" fmla="*/ 6971904 h 6971904"/>
                <a:gd name="connsiteX5" fmla="*/ 996648 w 996648"/>
                <a:gd name="connsiteY5" fmla="*/ 6971904 h 6971904"/>
                <a:gd name="connsiteX6" fmla="*/ 996648 w 996648"/>
                <a:gd name="connsiteY6" fmla="*/ 6971904 h 6971904"/>
                <a:gd name="connsiteX7" fmla="*/ 0 w 996648"/>
                <a:gd name="connsiteY7" fmla="*/ 6971904 h 6971904"/>
                <a:gd name="connsiteX8" fmla="*/ 0 w 996648"/>
                <a:gd name="connsiteY8" fmla="*/ 6971904 h 6971904"/>
                <a:gd name="connsiteX9" fmla="*/ 0 w 996648"/>
                <a:gd name="connsiteY9" fmla="*/ 6971904 h 6971904"/>
                <a:gd name="connsiteX10" fmla="*/ 0 w 996648"/>
                <a:gd name="connsiteY10" fmla="*/ 498324 h 6971904"/>
                <a:gd name="connsiteX11" fmla="*/ 145956 w 996648"/>
                <a:gd name="connsiteY11" fmla="*/ 145956 h 6971904"/>
                <a:gd name="connsiteX12" fmla="*/ 498325 w 996648"/>
                <a:gd name="connsiteY12" fmla="*/ 1 h 6971904"/>
                <a:gd name="connsiteX13" fmla="*/ 498324 w 996648"/>
                <a:gd name="connsiteY13" fmla="*/ 0 h 6971904"/>
                <a:gd name="connsiteX0" fmla="*/ 498324 w 1051569"/>
                <a:gd name="connsiteY0" fmla="*/ 0 h 7134903"/>
                <a:gd name="connsiteX1" fmla="*/ 498324 w 1051569"/>
                <a:gd name="connsiteY1" fmla="*/ 0 h 7134903"/>
                <a:gd name="connsiteX2" fmla="*/ 850692 w 1051569"/>
                <a:gd name="connsiteY2" fmla="*/ 145956 h 7134903"/>
                <a:gd name="connsiteX3" fmla="*/ 996647 w 1051569"/>
                <a:gd name="connsiteY3" fmla="*/ 498325 h 7134903"/>
                <a:gd name="connsiteX4" fmla="*/ 996648 w 1051569"/>
                <a:gd name="connsiteY4" fmla="*/ 6971904 h 7134903"/>
                <a:gd name="connsiteX5" fmla="*/ 996648 w 1051569"/>
                <a:gd name="connsiteY5" fmla="*/ 6971904 h 7134903"/>
                <a:gd name="connsiteX6" fmla="*/ 1051569 w 1051569"/>
                <a:gd name="connsiteY6" fmla="*/ 7134903 h 7134903"/>
                <a:gd name="connsiteX7" fmla="*/ 0 w 1051569"/>
                <a:gd name="connsiteY7" fmla="*/ 6971904 h 7134903"/>
                <a:gd name="connsiteX8" fmla="*/ 0 w 1051569"/>
                <a:gd name="connsiteY8" fmla="*/ 6971904 h 7134903"/>
                <a:gd name="connsiteX9" fmla="*/ 0 w 1051569"/>
                <a:gd name="connsiteY9" fmla="*/ 6971904 h 7134903"/>
                <a:gd name="connsiteX10" fmla="*/ 0 w 1051569"/>
                <a:gd name="connsiteY10" fmla="*/ 498324 h 7134903"/>
                <a:gd name="connsiteX11" fmla="*/ 145956 w 1051569"/>
                <a:gd name="connsiteY11" fmla="*/ 145956 h 7134903"/>
                <a:gd name="connsiteX12" fmla="*/ 498325 w 1051569"/>
                <a:gd name="connsiteY12" fmla="*/ 1 h 7134903"/>
                <a:gd name="connsiteX13" fmla="*/ 498324 w 1051569"/>
                <a:gd name="connsiteY13" fmla="*/ 0 h 7134903"/>
                <a:gd name="connsiteX0" fmla="*/ 498324 w 1051569"/>
                <a:gd name="connsiteY0" fmla="*/ 0 h 7134903"/>
                <a:gd name="connsiteX1" fmla="*/ 498324 w 1051569"/>
                <a:gd name="connsiteY1" fmla="*/ 0 h 7134903"/>
                <a:gd name="connsiteX2" fmla="*/ 850692 w 1051569"/>
                <a:gd name="connsiteY2" fmla="*/ 145956 h 7134903"/>
                <a:gd name="connsiteX3" fmla="*/ 996647 w 1051569"/>
                <a:gd name="connsiteY3" fmla="*/ 498325 h 7134903"/>
                <a:gd name="connsiteX4" fmla="*/ 996648 w 1051569"/>
                <a:gd name="connsiteY4" fmla="*/ 6971904 h 7134903"/>
                <a:gd name="connsiteX5" fmla="*/ 1051569 w 1051569"/>
                <a:gd name="connsiteY5" fmla="*/ 7134903 h 7134903"/>
                <a:gd name="connsiteX6" fmla="*/ 0 w 1051569"/>
                <a:gd name="connsiteY6" fmla="*/ 6971904 h 7134903"/>
                <a:gd name="connsiteX7" fmla="*/ 0 w 1051569"/>
                <a:gd name="connsiteY7" fmla="*/ 6971904 h 7134903"/>
                <a:gd name="connsiteX8" fmla="*/ 0 w 1051569"/>
                <a:gd name="connsiteY8" fmla="*/ 6971904 h 7134903"/>
                <a:gd name="connsiteX9" fmla="*/ 0 w 1051569"/>
                <a:gd name="connsiteY9" fmla="*/ 498324 h 7134903"/>
                <a:gd name="connsiteX10" fmla="*/ 145956 w 1051569"/>
                <a:gd name="connsiteY10" fmla="*/ 145956 h 7134903"/>
                <a:gd name="connsiteX11" fmla="*/ 498325 w 1051569"/>
                <a:gd name="connsiteY11" fmla="*/ 1 h 7134903"/>
                <a:gd name="connsiteX12" fmla="*/ 498324 w 1051569"/>
                <a:gd name="connsiteY12" fmla="*/ 0 h 7134903"/>
                <a:gd name="connsiteX0" fmla="*/ 498324 w 1217677"/>
                <a:gd name="connsiteY0" fmla="*/ 0 h 7134903"/>
                <a:gd name="connsiteX1" fmla="*/ 498324 w 1217677"/>
                <a:gd name="connsiteY1" fmla="*/ 0 h 7134903"/>
                <a:gd name="connsiteX2" fmla="*/ 850692 w 1217677"/>
                <a:gd name="connsiteY2" fmla="*/ 145956 h 7134903"/>
                <a:gd name="connsiteX3" fmla="*/ 996647 w 1217677"/>
                <a:gd name="connsiteY3" fmla="*/ 498325 h 7134903"/>
                <a:gd name="connsiteX4" fmla="*/ 1051569 w 1217677"/>
                <a:gd name="connsiteY4" fmla="*/ 7134903 h 7134903"/>
                <a:gd name="connsiteX5" fmla="*/ 0 w 1217677"/>
                <a:gd name="connsiteY5" fmla="*/ 6971904 h 7134903"/>
                <a:gd name="connsiteX6" fmla="*/ 0 w 1217677"/>
                <a:gd name="connsiteY6" fmla="*/ 6971904 h 7134903"/>
                <a:gd name="connsiteX7" fmla="*/ 0 w 1217677"/>
                <a:gd name="connsiteY7" fmla="*/ 6971904 h 7134903"/>
                <a:gd name="connsiteX8" fmla="*/ 0 w 1217677"/>
                <a:gd name="connsiteY8" fmla="*/ 498324 h 7134903"/>
                <a:gd name="connsiteX9" fmla="*/ 145956 w 1217677"/>
                <a:gd name="connsiteY9" fmla="*/ 145956 h 7134903"/>
                <a:gd name="connsiteX10" fmla="*/ 498325 w 1217677"/>
                <a:gd name="connsiteY10" fmla="*/ 1 h 7134903"/>
                <a:gd name="connsiteX11" fmla="*/ 498324 w 1217677"/>
                <a:gd name="connsiteY11" fmla="*/ 0 h 7134903"/>
                <a:gd name="connsiteX0" fmla="*/ 498324 w 1051569"/>
                <a:gd name="connsiteY0" fmla="*/ 0 h 7134903"/>
                <a:gd name="connsiteX1" fmla="*/ 498324 w 1051569"/>
                <a:gd name="connsiteY1" fmla="*/ 0 h 7134903"/>
                <a:gd name="connsiteX2" fmla="*/ 850692 w 1051569"/>
                <a:gd name="connsiteY2" fmla="*/ 145956 h 7134903"/>
                <a:gd name="connsiteX3" fmla="*/ 996647 w 1051569"/>
                <a:gd name="connsiteY3" fmla="*/ 498325 h 7134903"/>
                <a:gd name="connsiteX4" fmla="*/ 1051569 w 1051569"/>
                <a:gd name="connsiteY4" fmla="*/ 7134903 h 7134903"/>
                <a:gd name="connsiteX5" fmla="*/ 0 w 1051569"/>
                <a:gd name="connsiteY5" fmla="*/ 6971904 h 7134903"/>
                <a:gd name="connsiteX6" fmla="*/ 0 w 1051569"/>
                <a:gd name="connsiteY6" fmla="*/ 6971904 h 7134903"/>
                <a:gd name="connsiteX7" fmla="*/ 0 w 1051569"/>
                <a:gd name="connsiteY7" fmla="*/ 6971904 h 7134903"/>
                <a:gd name="connsiteX8" fmla="*/ 0 w 1051569"/>
                <a:gd name="connsiteY8" fmla="*/ 498324 h 7134903"/>
                <a:gd name="connsiteX9" fmla="*/ 145956 w 1051569"/>
                <a:gd name="connsiteY9" fmla="*/ 145956 h 7134903"/>
                <a:gd name="connsiteX10" fmla="*/ 498325 w 1051569"/>
                <a:gd name="connsiteY10" fmla="*/ 1 h 7134903"/>
                <a:gd name="connsiteX11" fmla="*/ 498324 w 1051569"/>
                <a:gd name="connsiteY11" fmla="*/ 0 h 7134903"/>
                <a:gd name="connsiteX0" fmla="*/ 0 w 1143009"/>
                <a:gd name="connsiteY0" fmla="*/ 6971904 h 7226343"/>
                <a:gd name="connsiteX1" fmla="*/ 0 w 1143009"/>
                <a:gd name="connsiteY1" fmla="*/ 6971904 h 7226343"/>
                <a:gd name="connsiteX2" fmla="*/ 0 w 1143009"/>
                <a:gd name="connsiteY2" fmla="*/ 6971904 h 7226343"/>
                <a:gd name="connsiteX3" fmla="*/ 0 w 1143009"/>
                <a:gd name="connsiteY3" fmla="*/ 498324 h 7226343"/>
                <a:gd name="connsiteX4" fmla="*/ 145956 w 1143009"/>
                <a:gd name="connsiteY4" fmla="*/ 145956 h 7226343"/>
                <a:gd name="connsiteX5" fmla="*/ 498325 w 1143009"/>
                <a:gd name="connsiteY5" fmla="*/ 1 h 7226343"/>
                <a:gd name="connsiteX6" fmla="*/ 498324 w 1143009"/>
                <a:gd name="connsiteY6" fmla="*/ 0 h 7226343"/>
                <a:gd name="connsiteX7" fmla="*/ 498324 w 1143009"/>
                <a:gd name="connsiteY7" fmla="*/ 0 h 7226343"/>
                <a:gd name="connsiteX8" fmla="*/ 850692 w 1143009"/>
                <a:gd name="connsiteY8" fmla="*/ 145956 h 7226343"/>
                <a:gd name="connsiteX9" fmla="*/ 996647 w 1143009"/>
                <a:gd name="connsiteY9" fmla="*/ 498325 h 7226343"/>
                <a:gd name="connsiteX10" fmla="*/ 1143009 w 1143009"/>
                <a:gd name="connsiteY10" fmla="*/ 7226343 h 7226343"/>
                <a:gd name="connsiteX0" fmla="*/ 0 w 1095577"/>
                <a:gd name="connsiteY0" fmla="*/ 6971904 h 7197301"/>
                <a:gd name="connsiteX1" fmla="*/ 0 w 1095577"/>
                <a:gd name="connsiteY1" fmla="*/ 6971904 h 7197301"/>
                <a:gd name="connsiteX2" fmla="*/ 0 w 1095577"/>
                <a:gd name="connsiteY2" fmla="*/ 6971904 h 7197301"/>
                <a:gd name="connsiteX3" fmla="*/ 0 w 1095577"/>
                <a:gd name="connsiteY3" fmla="*/ 498324 h 7197301"/>
                <a:gd name="connsiteX4" fmla="*/ 145956 w 1095577"/>
                <a:gd name="connsiteY4" fmla="*/ 145956 h 7197301"/>
                <a:gd name="connsiteX5" fmla="*/ 498325 w 1095577"/>
                <a:gd name="connsiteY5" fmla="*/ 1 h 7197301"/>
                <a:gd name="connsiteX6" fmla="*/ 498324 w 1095577"/>
                <a:gd name="connsiteY6" fmla="*/ 0 h 7197301"/>
                <a:gd name="connsiteX7" fmla="*/ 498324 w 1095577"/>
                <a:gd name="connsiteY7" fmla="*/ 0 h 7197301"/>
                <a:gd name="connsiteX8" fmla="*/ 850692 w 1095577"/>
                <a:gd name="connsiteY8" fmla="*/ 145956 h 7197301"/>
                <a:gd name="connsiteX9" fmla="*/ 996647 w 1095577"/>
                <a:gd name="connsiteY9" fmla="*/ 498325 h 7197301"/>
                <a:gd name="connsiteX10" fmla="*/ 1095577 w 1095577"/>
                <a:gd name="connsiteY10" fmla="*/ 7197301 h 7197301"/>
                <a:gd name="connsiteX0" fmla="*/ 0 w 1045874"/>
                <a:gd name="connsiteY0" fmla="*/ 6971904 h 7103308"/>
                <a:gd name="connsiteX1" fmla="*/ 0 w 1045874"/>
                <a:gd name="connsiteY1" fmla="*/ 6971904 h 7103308"/>
                <a:gd name="connsiteX2" fmla="*/ 0 w 1045874"/>
                <a:gd name="connsiteY2" fmla="*/ 6971904 h 7103308"/>
                <a:gd name="connsiteX3" fmla="*/ 0 w 1045874"/>
                <a:gd name="connsiteY3" fmla="*/ 498324 h 7103308"/>
                <a:gd name="connsiteX4" fmla="*/ 145956 w 1045874"/>
                <a:gd name="connsiteY4" fmla="*/ 145956 h 7103308"/>
                <a:gd name="connsiteX5" fmla="*/ 498325 w 1045874"/>
                <a:gd name="connsiteY5" fmla="*/ 1 h 7103308"/>
                <a:gd name="connsiteX6" fmla="*/ 498324 w 1045874"/>
                <a:gd name="connsiteY6" fmla="*/ 0 h 7103308"/>
                <a:gd name="connsiteX7" fmla="*/ 498324 w 1045874"/>
                <a:gd name="connsiteY7" fmla="*/ 0 h 7103308"/>
                <a:gd name="connsiteX8" fmla="*/ 850692 w 1045874"/>
                <a:gd name="connsiteY8" fmla="*/ 145956 h 7103308"/>
                <a:gd name="connsiteX9" fmla="*/ 996647 w 1045874"/>
                <a:gd name="connsiteY9" fmla="*/ 498325 h 7103308"/>
                <a:gd name="connsiteX10" fmla="*/ 1045874 w 1045874"/>
                <a:gd name="connsiteY10" fmla="*/ 7103308 h 7103308"/>
                <a:gd name="connsiteX0" fmla="*/ 0 w 1040884"/>
                <a:gd name="connsiteY0" fmla="*/ 6971904 h 7134813"/>
                <a:gd name="connsiteX1" fmla="*/ 0 w 1040884"/>
                <a:gd name="connsiteY1" fmla="*/ 6971904 h 7134813"/>
                <a:gd name="connsiteX2" fmla="*/ 0 w 1040884"/>
                <a:gd name="connsiteY2" fmla="*/ 6971904 h 7134813"/>
                <a:gd name="connsiteX3" fmla="*/ 0 w 1040884"/>
                <a:gd name="connsiteY3" fmla="*/ 498324 h 7134813"/>
                <a:gd name="connsiteX4" fmla="*/ 145956 w 1040884"/>
                <a:gd name="connsiteY4" fmla="*/ 145956 h 7134813"/>
                <a:gd name="connsiteX5" fmla="*/ 498325 w 1040884"/>
                <a:gd name="connsiteY5" fmla="*/ 1 h 7134813"/>
                <a:gd name="connsiteX6" fmla="*/ 498324 w 1040884"/>
                <a:gd name="connsiteY6" fmla="*/ 0 h 7134813"/>
                <a:gd name="connsiteX7" fmla="*/ 498324 w 1040884"/>
                <a:gd name="connsiteY7" fmla="*/ 0 h 7134813"/>
                <a:gd name="connsiteX8" fmla="*/ 850692 w 1040884"/>
                <a:gd name="connsiteY8" fmla="*/ 145956 h 7134813"/>
                <a:gd name="connsiteX9" fmla="*/ 996647 w 1040884"/>
                <a:gd name="connsiteY9" fmla="*/ 498325 h 7134813"/>
                <a:gd name="connsiteX10" fmla="*/ 1040884 w 1040884"/>
                <a:gd name="connsiteY10" fmla="*/ 7134813 h 7134813"/>
                <a:gd name="connsiteX0" fmla="*/ 0 w 1040884"/>
                <a:gd name="connsiteY0" fmla="*/ 6971904 h 7134813"/>
                <a:gd name="connsiteX1" fmla="*/ 0 w 1040884"/>
                <a:gd name="connsiteY1" fmla="*/ 6971904 h 7134813"/>
                <a:gd name="connsiteX2" fmla="*/ 0 w 1040884"/>
                <a:gd name="connsiteY2" fmla="*/ 6971904 h 7134813"/>
                <a:gd name="connsiteX3" fmla="*/ 0 w 1040884"/>
                <a:gd name="connsiteY3" fmla="*/ 498324 h 7134813"/>
                <a:gd name="connsiteX4" fmla="*/ 145956 w 1040884"/>
                <a:gd name="connsiteY4" fmla="*/ 145956 h 7134813"/>
                <a:gd name="connsiteX5" fmla="*/ 498325 w 1040884"/>
                <a:gd name="connsiteY5" fmla="*/ 1 h 7134813"/>
                <a:gd name="connsiteX6" fmla="*/ 498324 w 1040884"/>
                <a:gd name="connsiteY6" fmla="*/ 0 h 7134813"/>
                <a:gd name="connsiteX7" fmla="*/ 498324 w 1040884"/>
                <a:gd name="connsiteY7" fmla="*/ 0 h 7134813"/>
                <a:gd name="connsiteX8" fmla="*/ 850692 w 1040884"/>
                <a:gd name="connsiteY8" fmla="*/ 145956 h 7134813"/>
                <a:gd name="connsiteX9" fmla="*/ 996647 w 1040884"/>
                <a:gd name="connsiteY9" fmla="*/ 498325 h 7134813"/>
                <a:gd name="connsiteX10" fmla="*/ 1040884 w 1040884"/>
                <a:gd name="connsiteY10" fmla="*/ 7134813 h 7134813"/>
                <a:gd name="connsiteX0" fmla="*/ 0 w 1040884"/>
                <a:gd name="connsiteY0" fmla="*/ 6971904 h 7134813"/>
                <a:gd name="connsiteX1" fmla="*/ 0 w 1040884"/>
                <a:gd name="connsiteY1" fmla="*/ 6971904 h 7134813"/>
                <a:gd name="connsiteX2" fmla="*/ 0 w 1040884"/>
                <a:gd name="connsiteY2" fmla="*/ 6971904 h 7134813"/>
                <a:gd name="connsiteX3" fmla="*/ 0 w 1040884"/>
                <a:gd name="connsiteY3" fmla="*/ 498324 h 7134813"/>
                <a:gd name="connsiteX4" fmla="*/ 145956 w 1040884"/>
                <a:gd name="connsiteY4" fmla="*/ 145956 h 7134813"/>
                <a:gd name="connsiteX5" fmla="*/ 498325 w 1040884"/>
                <a:gd name="connsiteY5" fmla="*/ 1 h 7134813"/>
                <a:gd name="connsiteX6" fmla="*/ 498324 w 1040884"/>
                <a:gd name="connsiteY6" fmla="*/ 0 h 7134813"/>
                <a:gd name="connsiteX7" fmla="*/ 498324 w 1040884"/>
                <a:gd name="connsiteY7" fmla="*/ 0 h 7134813"/>
                <a:gd name="connsiteX8" fmla="*/ 850692 w 1040884"/>
                <a:gd name="connsiteY8" fmla="*/ 145956 h 7134813"/>
                <a:gd name="connsiteX9" fmla="*/ 996647 w 1040884"/>
                <a:gd name="connsiteY9" fmla="*/ 498325 h 7134813"/>
                <a:gd name="connsiteX10" fmla="*/ 1040884 w 1040884"/>
                <a:gd name="connsiteY10" fmla="*/ 7134813 h 7134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40884" h="7134813">
                  <a:moveTo>
                    <a:pt x="0" y="6971904"/>
                  </a:moveTo>
                  <a:lnTo>
                    <a:pt x="0" y="6971904"/>
                  </a:lnTo>
                  <a:lnTo>
                    <a:pt x="0" y="6971904"/>
                  </a:lnTo>
                  <a:lnTo>
                    <a:pt x="0" y="498324"/>
                  </a:lnTo>
                  <a:cubicBezTo>
                    <a:pt x="0" y="366160"/>
                    <a:pt x="52502" y="239410"/>
                    <a:pt x="145956" y="145956"/>
                  </a:cubicBezTo>
                  <a:cubicBezTo>
                    <a:pt x="239410" y="52502"/>
                    <a:pt x="366161" y="1"/>
                    <a:pt x="498325" y="1"/>
                  </a:cubicBezTo>
                  <a:lnTo>
                    <a:pt x="498324" y="0"/>
                  </a:lnTo>
                  <a:lnTo>
                    <a:pt x="498324" y="0"/>
                  </a:lnTo>
                  <a:cubicBezTo>
                    <a:pt x="630488" y="0"/>
                    <a:pt x="757238" y="52502"/>
                    <a:pt x="850692" y="145956"/>
                  </a:cubicBezTo>
                  <a:cubicBezTo>
                    <a:pt x="944146" y="239410"/>
                    <a:pt x="996647" y="366161"/>
                    <a:pt x="996647" y="498325"/>
                  </a:cubicBezTo>
                  <a:cubicBezTo>
                    <a:pt x="1030126" y="1663149"/>
                    <a:pt x="1037566" y="5867764"/>
                    <a:pt x="1040884" y="7134813"/>
                  </a:cubicBezTo>
                </a:path>
              </a:pathLst>
            </a:custGeom>
            <a:solidFill>
              <a:schemeClr val="tx2">
                <a:alpha val="60000"/>
              </a:schemeClr>
            </a:solidFill>
            <a:ln>
              <a:solidFill>
                <a:schemeClr val="bg2">
                  <a:alpha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6" name="Freeform 25"/>
            <p:cNvSpPr/>
            <p:nvPr/>
          </p:nvSpPr>
          <p:spPr>
            <a:xfrm rot="15660000">
              <a:off x="6127955" y="-68851"/>
              <a:ext cx="932370" cy="5296611"/>
            </a:xfrm>
            <a:custGeom>
              <a:avLst/>
              <a:gdLst>
                <a:gd name="connsiteX0" fmla="*/ 457200 w 914400"/>
                <a:gd name="connsiteY0" fmla="*/ 0 h 6172200"/>
                <a:gd name="connsiteX1" fmla="*/ 457200 w 914400"/>
                <a:gd name="connsiteY1" fmla="*/ 0 h 6172200"/>
                <a:gd name="connsiteX2" fmla="*/ 780489 w 914400"/>
                <a:gd name="connsiteY2" fmla="*/ 133911 h 6172200"/>
                <a:gd name="connsiteX3" fmla="*/ 914399 w 914400"/>
                <a:gd name="connsiteY3" fmla="*/ 457201 h 6172200"/>
                <a:gd name="connsiteX4" fmla="*/ 914400 w 914400"/>
                <a:gd name="connsiteY4" fmla="*/ 6172200 h 6172200"/>
                <a:gd name="connsiteX5" fmla="*/ 914400 w 914400"/>
                <a:gd name="connsiteY5" fmla="*/ 6172200 h 6172200"/>
                <a:gd name="connsiteX6" fmla="*/ 914400 w 914400"/>
                <a:gd name="connsiteY6" fmla="*/ 6172200 h 6172200"/>
                <a:gd name="connsiteX7" fmla="*/ 0 w 914400"/>
                <a:gd name="connsiteY7" fmla="*/ 6172200 h 6172200"/>
                <a:gd name="connsiteX8" fmla="*/ 0 w 914400"/>
                <a:gd name="connsiteY8" fmla="*/ 6172200 h 6172200"/>
                <a:gd name="connsiteX9" fmla="*/ 0 w 914400"/>
                <a:gd name="connsiteY9" fmla="*/ 6172200 h 6172200"/>
                <a:gd name="connsiteX10" fmla="*/ 0 w 914400"/>
                <a:gd name="connsiteY10" fmla="*/ 457200 h 6172200"/>
                <a:gd name="connsiteX11" fmla="*/ 133911 w 914400"/>
                <a:gd name="connsiteY11" fmla="*/ 133911 h 6172200"/>
                <a:gd name="connsiteX12" fmla="*/ 457201 w 914400"/>
                <a:gd name="connsiteY12" fmla="*/ 1 h 6172200"/>
                <a:gd name="connsiteX13" fmla="*/ 457200 w 914400"/>
                <a:gd name="connsiteY13" fmla="*/ 0 h 6172200"/>
                <a:gd name="connsiteX0" fmla="*/ 457200 w 953241"/>
                <a:gd name="connsiteY0" fmla="*/ 0 h 6328114"/>
                <a:gd name="connsiteX1" fmla="*/ 457200 w 953241"/>
                <a:gd name="connsiteY1" fmla="*/ 0 h 6328114"/>
                <a:gd name="connsiteX2" fmla="*/ 780489 w 953241"/>
                <a:gd name="connsiteY2" fmla="*/ 133911 h 6328114"/>
                <a:gd name="connsiteX3" fmla="*/ 914399 w 953241"/>
                <a:gd name="connsiteY3" fmla="*/ 457201 h 6328114"/>
                <a:gd name="connsiteX4" fmla="*/ 914400 w 953241"/>
                <a:gd name="connsiteY4" fmla="*/ 6172200 h 6328114"/>
                <a:gd name="connsiteX5" fmla="*/ 914400 w 953241"/>
                <a:gd name="connsiteY5" fmla="*/ 6172200 h 6328114"/>
                <a:gd name="connsiteX6" fmla="*/ 953241 w 953241"/>
                <a:gd name="connsiteY6" fmla="*/ 6328114 h 6328114"/>
                <a:gd name="connsiteX7" fmla="*/ 0 w 953241"/>
                <a:gd name="connsiteY7" fmla="*/ 6172200 h 6328114"/>
                <a:gd name="connsiteX8" fmla="*/ 0 w 953241"/>
                <a:gd name="connsiteY8" fmla="*/ 6172200 h 6328114"/>
                <a:gd name="connsiteX9" fmla="*/ 0 w 953241"/>
                <a:gd name="connsiteY9" fmla="*/ 6172200 h 6328114"/>
                <a:gd name="connsiteX10" fmla="*/ 0 w 953241"/>
                <a:gd name="connsiteY10" fmla="*/ 457200 h 6328114"/>
                <a:gd name="connsiteX11" fmla="*/ 133911 w 953241"/>
                <a:gd name="connsiteY11" fmla="*/ 133911 h 6328114"/>
                <a:gd name="connsiteX12" fmla="*/ 457201 w 953241"/>
                <a:gd name="connsiteY12" fmla="*/ 1 h 6328114"/>
                <a:gd name="connsiteX13" fmla="*/ 457200 w 953241"/>
                <a:gd name="connsiteY13" fmla="*/ 0 h 6328114"/>
                <a:gd name="connsiteX0" fmla="*/ 457200 w 953241"/>
                <a:gd name="connsiteY0" fmla="*/ 0 h 6328114"/>
                <a:gd name="connsiteX1" fmla="*/ 457200 w 953241"/>
                <a:gd name="connsiteY1" fmla="*/ 0 h 6328114"/>
                <a:gd name="connsiteX2" fmla="*/ 780489 w 953241"/>
                <a:gd name="connsiteY2" fmla="*/ 133911 h 6328114"/>
                <a:gd name="connsiteX3" fmla="*/ 914399 w 953241"/>
                <a:gd name="connsiteY3" fmla="*/ 457201 h 6328114"/>
                <a:gd name="connsiteX4" fmla="*/ 914400 w 953241"/>
                <a:gd name="connsiteY4" fmla="*/ 6172200 h 6328114"/>
                <a:gd name="connsiteX5" fmla="*/ 953241 w 953241"/>
                <a:gd name="connsiteY5" fmla="*/ 6328114 h 6328114"/>
                <a:gd name="connsiteX6" fmla="*/ 0 w 953241"/>
                <a:gd name="connsiteY6" fmla="*/ 6172200 h 6328114"/>
                <a:gd name="connsiteX7" fmla="*/ 0 w 953241"/>
                <a:gd name="connsiteY7" fmla="*/ 6172200 h 6328114"/>
                <a:gd name="connsiteX8" fmla="*/ 0 w 953241"/>
                <a:gd name="connsiteY8" fmla="*/ 6172200 h 6328114"/>
                <a:gd name="connsiteX9" fmla="*/ 0 w 953241"/>
                <a:gd name="connsiteY9" fmla="*/ 457200 h 6328114"/>
                <a:gd name="connsiteX10" fmla="*/ 133911 w 953241"/>
                <a:gd name="connsiteY10" fmla="*/ 133911 h 6328114"/>
                <a:gd name="connsiteX11" fmla="*/ 457201 w 953241"/>
                <a:gd name="connsiteY11" fmla="*/ 1 h 6328114"/>
                <a:gd name="connsiteX12" fmla="*/ 457200 w 953241"/>
                <a:gd name="connsiteY12" fmla="*/ 0 h 6328114"/>
                <a:gd name="connsiteX0" fmla="*/ 457200 w 1105641"/>
                <a:gd name="connsiteY0" fmla="*/ 0 h 6328114"/>
                <a:gd name="connsiteX1" fmla="*/ 457200 w 1105641"/>
                <a:gd name="connsiteY1" fmla="*/ 0 h 6328114"/>
                <a:gd name="connsiteX2" fmla="*/ 780489 w 1105641"/>
                <a:gd name="connsiteY2" fmla="*/ 133911 h 6328114"/>
                <a:gd name="connsiteX3" fmla="*/ 914399 w 1105641"/>
                <a:gd name="connsiteY3" fmla="*/ 457201 h 6328114"/>
                <a:gd name="connsiteX4" fmla="*/ 953241 w 1105641"/>
                <a:gd name="connsiteY4" fmla="*/ 6328114 h 6328114"/>
                <a:gd name="connsiteX5" fmla="*/ 0 w 1105641"/>
                <a:gd name="connsiteY5" fmla="*/ 6172200 h 6328114"/>
                <a:gd name="connsiteX6" fmla="*/ 0 w 1105641"/>
                <a:gd name="connsiteY6" fmla="*/ 6172200 h 6328114"/>
                <a:gd name="connsiteX7" fmla="*/ 0 w 1105641"/>
                <a:gd name="connsiteY7" fmla="*/ 6172200 h 6328114"/>
                <a:gd name="connsiteX8" fmla="*/ 0 w 1105641"/>
                <a:gd name="connsiteY8" fmla="*/ 457200 h 6328114"/>
                <a:gd name="connsiteX9" fmla="*/ 133911 w 1105641"/>
                <a:gd name="connsiteY9" fmla="*/ 133911 h 6328114"/>
                <a:gd name="connsiteX10" fmla="*/ 457201 w 1105641"/>
                <a:gd name="connsiteY10" fmla="*/ 1 h 6328114"/>
                <a:gd name="connsiteX11" fmla="*/ 457200 w 1105641"/>
                <a:gd name="connsiteY11" fmla="*/ 0 h 6328114"/>
                <a:gd name="connsiteX0" fmla="*/ 457200 w 953241"/>
                <a:gd name="connsiteY0" fmla="*/ 0 h 6328114"/>
                <a:gd name="connsiteX1" fmla="*/ 457200 w 953241"/>
                <a:gd name="connsiteY1" fmla="*/ 0 h 6328114"/>
                <a:gd name="connsiteX2" fmla="*/ 780489 w 953241"/>
                <a:gd name="connsiteY2" fmla="*/ 133911 h 6328114"/>
                <a:gd name="connsiteX3" fmla="*/ 914399 w 953241"/>
                <a:gd name="connsiteY3" fmla="*/ 457201 h 6328114"/>
                <a:gd name="connsiteX4" fmla="*/ 953241 w 953241"/>
                <a:gd name="connsiteY4" fmla="*/ 6328114 h 6328114"/>
                <a:gd name="connsiteX5" fmla="*/ 0 w 953241"/>
                <a:gd name="connsiteY5" fmla="*/ 6172200 h 6328114"/>
                <a:gd name="connsiteX6" fmla="*/ 0 w 953241"/>
                <a:gd name="connsiteY6" fmla="*/ 6172200 h 6328114"/>
                <a:gd name="connsiteX7" fmla="*/ 0 w 953241"/>
                <a:gd name="connsiteY7" fmla="*/ 6172200 h 6328114"/>
                <a:gd name="connsiteX8" fmla="*/ 0 w 953241"/>
                <a:gd name="connsiteY8" fmla="*/ 457200 h 6328114"/>
                <a:gd name="connsiteX9" fmla="*/ 133911 w 953241"/>
                <a:gd name="connsiteY9" fmla="*/ 133911 h 6328114"/>
                <a:gd name="connsiteX10" fmla="*/ 457201 w 953241"/>
                <a:gd name="connsiteY10" fmla="*/ 1 h 6328114"/>
                <a:gd name="connsiteX11" fmla="*/ 457200 w 953241"/>
                <a:gd name="connsiteY11" fmla="*/ 0 h 6328114"/>
                <a:gd name="connsiteX0" fmla="*/ 457200 w 943191"/>
                <a:gd name="connsiteY0" fmla="*/ 0 h 6312729"/>
                <a:gd name="connsiteX1" fmla="*/ 457200 w 943191"/>
                <a:gd name="connsiteY1" fmla="*/ 0 h 6312729"/>
                <a:gd name="connsiteX2" fmla="*/ 780489 w 943191"/>
                <a:gd name="connsiteY2" fmla="*/ 133911 h 6312729"/>
                <a:gd name="connsiteX3" fmla="*/ 914399 w 943191"/>
                <a:gd name="connsiteY3" fmla="*/ 457201 h 6312729"/>
                <a:gd name="connsiteX4" fmla="*/ 942064 w 943191"/>
                <a:gd name="connsiteY4" fmla="*/ 6312729 h 6312729"/>
                <a:gd name="connsiteX5" fmla="*/ 0 w 943191"/>
                <a:gd name="connsiteY5" fmla="*/ 6172200 h 6312729"/>
                <a:gd name="connsiteX6" fmla="*/ 0 w 943191"/>
                <a:gd name="connsiteY6" fmla="*/ 6172200 h 6312729"/>
                <a:gd name="connsiteX7" fmla="*/ 0 w 943191"/>
                <a:gd name="connsiteY7" fmla="*/ 6172200 h 6312729"/>
                <a:gd name="connsiteX8" fmla="*/ 0 w 943191"/>
                <a:gd name="connsiteY8" fmla="*/ 457200 h 6312729"/>
                <a:gd name="connsiteX9" fmla="*/ 133911 w 943191"/>
                <a:gd name="connsiteY9" fmla="*/ 133911 h 6312729"/>
                <a:gd name="connsiteX10" fmla="*/ 457201 w 943191"/>
                <a:gd name="connsiteY10" fmla="*/ 1 h 6312729"/>
                <a:gd name="connsiteX11" fmla="*/ 457200 w 943191"/>
                <a:gd name="connsiteY11" fmla="*/ 0 h 6312729"/>
                <a:gd name="connsiteX0" fmla="*/ 0 w 1033504"/>
                <a:gd name="connsiteY0" fmla="*/ 6172200 h 6404169"/>
                <a:gd name="connsiteX1" fmla="*/ 0 w 1033504"/>
                <a:gd name="connsiteY1" fmla="*/ 6172200 h 6404169"/>
                <a:gd name="connsiteX2" fmla="*/ 0 w 1033504"/>
                <a:gd name="connsiteY2" fmla="*/ 6172200 h 6404169"/>
                <a:gd name="connsiteX3" fmla="*/ 0 w 1033504"/>
                <a:gd name="connsiteY3" fmla="*/ 457200 h 6404169"/>
                <a:gd name="connsiteX4" fmla="*/ 133911 w 1033504"/>
                <a:gd name="connsiteY4" fmla="*/ 133911 h 6404169"/>
                <a:gd name="connsiteX5" fmla="*/ 457201 w 1033504"/>
                <a:gd name="connsiteY5" fmla="*/ 1 h 6404169"/>
                <a:gd name="connsiteX6" fmla="*/ 457200 w 1033504"/>
                <a:gd name="connsiteY6" fmla="*/ 0 h 6404169"/>
                <a:gd name="connsiteX7" fmla="*/ 457200 w 1033504"/>
                <a:gd name="connsiteY7" fmla="*/ 0 h 6404169"/>
                <a:gd name="connsiteX8" fmla="*/ 780489 w 1033504"/>
                <a:gd name="connsiteY8" fmla="*/ 133911 h 6404169"/>
                <a:gd name="connsiteX9" fmla="*/ 914399 w 1033504"/>
                <a:gd name="connsiteY9" fmla="*/ 457201 h 6404169"/>
                <a:gd name="connsiteX10" fmla="*/ 1033504 w 1033504"/>
                <a:gd name="connsiteY10" fmla="*/ 6404169 h 6404169"/>
                <a:gd name="connsiteX0" fmla="*/ 0 w 1007327"/>
                <a:gd name="connsiteY0" fmla="*/ 6172200 h 6354462"/>
                <a:gd name="connsiteX1" fmla="*/ 0 w 1007327"/>
                <a:gd name="connsiteY1" fmla="*/ 6172200 h 6354462"/>
                <a:gd name="connsiteX2" fmla="*/ 0 w 1007327"/>
                <a:gd name="connsiteY2" fmla="*/ 6172200 h 6354462"/>
                <a:gd name="connsiteX3" fmla="*/ 0 w 1007327"/>
                <a:gd name="connsiteY3" fmla="*/ 457200 h 6354462"/>
                <a:gd name="connsiteX4" fmla="*/ 133911 w 1007327"/>
                <a:gd name="connsiteY4" fmla="*/ 133911 h 6354462"/>
                <a:gd name="connsiteX5" fmla="*/ 457201 w 1007327"/>
                <a:gd name="connsiteY5" fmla="*/ 1 h 6354462"/>
                <a:gd name="connsiteX6" fmla="*/ 457200 w 1007327"/>
                <a:gd name="connsiteY6" fmla="*/ 0 h 6354462"/>
                <a:gd name="connsiteX7" fmla="*/ 457200 w 1007327"/>
                <a:gd name="connsiteY7" fmla="*/ 0 h 6354462"/>
                <a:gd name="connsiteX8" fmla="*/ 780489 w 1007327"/>
                <a:gd name="connsiteY8" fmla="*/ 133911 h 6354462"/>
                <a:gd name="connsiteX9" fmla="*/ 914399 w 1007327"/>
                <a:gd name="connsiteY9" fmla="*/ 457201 h 6354462"/>
                <a:gd name="connsiteX10" fmla="*/ 1007327 w 1007327"/>
                <a:gd name="connsiteY10" fmla="*/ 6354462 h 6354462"/>
                <a:gd name="connsiteX0" fmla="*/ 0 w 1029242"/>
                <a:gd name="connsiteY0" fmla="*/ 6172200 h 6330704"/>
                <a:gd name="connsiteX1" fmla="*/ 0 w 1029242"/>
                <a:gd name="connsiteY1" fmla="*/ 6172200 h 6330704"/>
                <a:gd name="connsiteX2" fmla="*/ 0 w 1029242"/>
                <a:gd name="connsiteY2" fmla="*/ 6172200 h 6330704"/>
                <a:gd name="connsiteX3" fmla="*/ 0 w 1029242"/>
                <a:gd name="connsiteY3" fmla="*/ 457200 h 6330704"/>
                <a:gd name="connsiteX4" fmla="*/ 133911 w 1029242"/>
                <a:gd name="connsiteY4" fmla="*/ 133911 h 6330704"/>
                <a:gd name="connsiteX5" fmla="*/ 457201 w 1029242"/>
                <a:gd name="connsiteY5" fmla="*/ 1 h 6330704"/>
                <a:gd name="connsiteX6" fmla="*/ 457200 w 1029242"/>
                <a:gd name="connsiteY6" fmla="*/ 0 h 6330704"/>
                <a:gd name="connsiteX7" fmla="*/ 457200 w 1029242"/>
                <a:gd name="connsiteY7" fmla="*/ 0 h 6330704"/>
                <a:gd name="connsiteX8" fmla="*/ 780489 w 1029242"/>
                <a:gd name="connsiteY8" fmla="*/ 133911 h 6330704"/>
                <a:gd name="connsiteX9" fmla="*/ 914399 w 1029242"/>
                <a:gd name="connsiteY9" fmla="*/ 457201 h 6330704"/>
                <a:gd name="connsiteX10" fmla="*/ 1029242 w 1029242"/>
                <a:gd name="connsiteY10" fmla="*/ 6330704 h 6330704"/>
                <a:gd name="connsiteX0" fmla="*/ 0 w 964937"/>
                <a:gd name="connsiteY0" fmla="*/ 6172200 h 6306905"/>
                <a:gd name="connsiteX1" fmla="*/ 0 w 964937"/>
                <a:gd name="connsiteY1" fmla="*/ 6172200 h 6306905"/>
                <a:gd name="connsiteX2" fmla="*/ 0 w 964937"/>
                <a:gd name="connsiteY2" fmla="*/ 6172200 h 6306905"/>
                <a:gd name="connsiteX3" fmla="*/ 0 w 964937"/>
                <a:gd name="connsiteY3" fmla="*/ 457200 h 6306905"/>
                <a:gd name="connsiteX4" fmla="*/ 133911 w 964937"/>
                <a:gd name="connsiteY4" fmla="*/ 133911 h 6306905"/>
                <a:gd name="connsiteX5" fmla="*/ 457201 w 964937"/>
                <a:gd name="connsiteY5" fmla="*/ 1 h 6306905"/>
                <a:gd name="connsiteX6" fmla="*/ 457200 w 964937"/>
                <a:gd name="connsiteY6" fmla="*/ 0 h 6306905"/>
                <a:gd name="connsiteX7" fmla="*/ 457200 w 964937"/>
                <a:gd name="connsiteY7" fmla="*/ 0 h 6306905"/>
                <a:gd name="connsiteX8" fmla="*/ 780489 w 964937"/>
                <a:gd name="connsiteY8" fmla="*/ 133911 h 6306905"/>
                <a:gd name="connsiteX9" fmla="*/ 914399 w 964937"/>
                <a:gd name="connsiteY9" fmla="*/ 457201 h 6306905"/>
                <a:gd name="connsiteX10" fmla="*/ 964937 w 964937"/>
                <a:gd name="connsiteY10" fmla="*/ 6306905 h 6306905"/>
                <a:gd name="connsiteX0" fmla="*/ 0 w 958626"/>
                <a:gd name="connsiteY0" fmla="*/ 6172200 h 6346750"/>
                <a:gd name="connsiteX1" fmla="*/ 0 w 958626"/>
                <a:gd name="connsiteY1" fmla="*/ 6172200 h 6346750"/>
                <a:gd name="connsiteX2" fmla="*/ 0 w 958626"/>
                <a:gd name="connsiteY2" fmla="*/ 6172200 h 6346750"/>
                <a:gd name="connsiteX3" fmla="*/ 0 w 958626"/>
                <a:gd name="connsiteY3" fmla="*/ 457200 h 6346750"/>
                <a:gd name="connsiteX4" fmla="*/ 133911 w 958626"/>
                <a:gd name="connsiteY4" fmla="*/ 133911 h 6346750"/>
                <a:gd name="connsiteX5" fmla="*/ 457201 w 958626"/>
                <a:gd name="connsiteY5" fmla="*/ 1 h 6346750"/>
                <a:gd name="connsiteX6" fmla="*/ 457200 w 958626"/>
                <a:gd name="connsiteY6" fmla="*/ 0 h 6346750"/>
                <a:gd name="connsiteX7" fmla="*/ 457200 w 958626"/>
                <a:gd name="connsiteY7" fmla="*/ 0 h 6346750"/>
                <a:gd name="connsiteX8" fmla="*/ 780489 w 958626"/>
                <a:gd name="connsiteY8" fmla="*/ 133911 h 6346750"/>
                <a:gd name="connsiteX9" fmla="*/ 914399 w 958626"/>
                <a:gd name="connsiteY9" fmla="*/ 457201 h 6346750"/>
                <a:gd name="connsiteX10" fmla="*/ 958626 w 958626"/>
                <a:gd name="connsiteY10" fmla="*/ 6346750 h 6346750"/>
                <a:gd name="connsiteX0" fmla="*/ 0 w 960730"/>
                <a:gd name="connsiteY0" fmla="*/ 6172200 h 6333468"/>
                <a:gd name="connsiteX1" fmla="*/ 0 w 960730"/>
                <a:gd name="connsiteY1" fmla="*/ 6172200 h 6333468"/>
                <a:gd name="connsiteX2" fmla="*/ 0 w 960730"/>
                <a:gd name="connsiteY2" fmla="*/ 6172200 h 6333468"/>
                <a:gd name="connsiteX3" fmla="*/ 0 w 960730"/>
                <a:gd name="connsiteY3" fmla="*/ 457200 h 6333468"/>
                <a:gd name="connsiteX4" fmla="*/ 133911 w 960730"/>
                <a:gd name="connsiteY4" fmla="*/ 133911 h 6333468"/>
                <a:gd name="connsiteX5" fmla="*/ 457201 w 960730"/>
                <a:gd name="connsiteY5" fmla="*/ 1 h 6333468"/>
                <a:gd name="connsiteX6" fmla="*/ 457200 w 960730"/>
                <a:gd name="connsiteY6" fmla="*/ 0 h 6333468"/>
                <a:gd name="connsiteX7" fmla="*/ 457200 w 960730"/>
                <a:gd name="connsiteY7" fmla="*/ 0 h 6333468"/>
                <a:gd name="connsiteX8" fmla="*/ 780489 w 960730"/>
                <a:gd name="connsiteY8" fmla="*/ 133911 h 6333468"/>
                <a:gd name="connsiteX9" fmla="*/ 914399 w 960730"/>
                <a:gd name="connsiteY9" fmla="*/ 457201 h 6333468"/>
                <a:gd name="connsiteX10" fmla="*/ 960730 w 960730"/>
                <a:gd name="connsiteY10" fmla="*/ 6333468 h 6333468"/>
                <a:gd name="connsiteX0" fmla="*/ 0 w 962833"/>
                <a:gd name="connsiteY0" fmla="*/ 6172200 h 6320186"/>
                <a:gd name="connsiteX1" fmla="*/ 0 w 962833"/>
                <a:gd name="connsiteY1" fmla="*/ 6172200 h 6320186"/>
                <a:gd name="connsiteX2" fmla="*/ 0 w 962833"/>
                <a:gd name="connsiteY2" fmla="*/ 6172200 h 6320186"/>
                <a:gd name="connsiteX3" fmla="*/ 0 w 962833"/>
                <a:gd name="connsiteY3" fmla="*/ 457200 h 6320186"/>
                <a:gd name="connsiteX4" fmla="*/ 133911 w 962833"/>
                <a:gd name="connsiteY4" fmla="*/ 133911 h 6320186"/>
                <a:gd name="connsiteX5" fmla="*/ 457201 w 962833"/>
                <a:gd name="connsiteY5" fmla="*/ 1 h 6320186"/>
                <a:gd name="connsiteX6" fmla="*/ 457200 w 962833"/>
                <a:gd name="connsiteY6" fmla="*/ 0 h 6320186"/>
                <a:gd name="connsiteX7" fmla="*/ 457200 w 962833"/>
                <a:gd name="connsiteY7" fmla="*/ 0 h 6320186"/>
                <a:gd name="connsiteX8" fmla="*/ 780489 w 962833"/>
                <a:gd name="connsiteY8" fmla="*/ 133911 h 6320186"/>
                <a:gd name="connsiteX9" fmla="*/ 914399 w 962833"/>
                <a:gd name="connsiteY9" fmla="*/ 457201 h 6320186"/>
                <a:gd name="connsiteX10" fmla="*/ 962833 w 962833"/>
                <a:gd name="connsiteY10" fmla="*/ 6320186 h 6320186"/>
                <a:gd name="connsiteX0" fmla="*/ 0 w 962833"/>
                <a:gd name="connsiteY0" fmla="*/ 6172200 h 6320186"/>
                <a:gd name="connsiteX1" fmla="*/ 0 w 962833"/>
                <a:gd name="connsiteY1" fmla="*/ 6172200 h 6320186"/>
                <a:gd name="connsiteX2" fmla="*/ 5534 w 962833"/>
                <a:gd name="connsiteY2" fmla="*/ 6164375 h 6320186"/>
                <a:gd name="connsiteX3" fmla="*/ 0 w 962833"/>
                <a:gd name="connsiteY3" fmla="*/ 457200 h 6320186"/>
                <a:gd name="connsiteX4" fmla="*/ 133911 w 962833"/>
                <a:gd name="connsiteY4" fmla="*/ 133911 h 6320186"/>
                <a:gd name="connsiteX5" fmla="*/ 457201 w 962833"/>
                <a:gd name="connsiteY5" fmla="*/ 1 h 6320186"/>
                <a:gd name="connsiteX6" fmla="*/ 457200 w 962833"/>
                <a:gd name="connsiteY6" fmla="*/ 0 h 6320186"/>
                <a:gd name="connsiteX7" fmla="*/ 457200 w 962833"/>
                <a:gd name="connsiteY7" fmla="*/ 0 h 6320186"/>
                <a:gd name="connsiteX8" fmla="*/ 780489 w 962833"/>
                <a:gd name="connsiteY8" fmla="*/ 133911 h 6320186"/>
                <a:gd name="connsiteX9" fmla="*/ 914399 w 962833"/>
                <a:gd name="connsiteY9" fmla="*/ 457201 h 6320186"/>
                <a:gd name="connsiteX10" fmla="*/ 962833 w 962833"/>
                <a:gd name="connsiteY10" fmla="*/ 6320186 h 6320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62833" h="6320186">
                  <a:moveTo>
                    <a:pt x="0" y="6172200"/>
                  </a:moveTo>
                  <a:lnTo>
                    <a:pt x="0" y="6172200"/>
                  </a:lnTo>
                  <a:lnTo>
                    <a:pt x="5534" y="6164375"/>
                  </a:lnTo>
                  <a:cubicBezTo>
                    <a:pt x="3689" y="4261983"/>
                    <a:pt x="1845" y="2359592"/>
                    <a:pt x="0" y="457200"/>
                  </a:cubicBezTo>
                  <a:cubicBezTo>
                    <a:pt x="0" y="335943"/>
                    <a:pt x="48169" y="219652"/>
                    <a:pt x="133911" y="133911"/>
                  </a:cubicBezTo>
                  <a:cubicBezTo>
                    <a:pt x="219653" y="48169"/>
                    <a:pt x="335944" y="0"/>
                    <a:pt x="457201" y="1"/>
                  </a:cubicBezTo>
                  <a:lnTo>
                    <a:pt x="457200" y="0"/>
                  </a:lnTo>
                  <a:lnTo>
                    <a:pt x="457200" y="0"/>
                  </a:lnTo>
                  <a:cubicBezTo>
                    <a:pt x="578457" y="0"/>
                    <a:pt x="694748" y="48169"/>
                    <a:pt x="780489" y="133911"/>
                  </a:cubicBezTo>
                  <a:cubicBezTo>
                    <a:pt x="866231" y="219653"/>
                    <a:pt x="914400" y="335944"/>
                    <a:pt x="914399" y="457201"/>
                  </a:cubicBezTo>
                  <a:cubicBezTo>
                    <a:pt x="943191" y="1489568"/>
                    <a:pt x="870354" y="4525828"/>
                    <a:pt x="962833" y="6320186"/>
                  </a:cubicBezTo>
                </a:path>
              </a:pathLst>
            </a:custGeom>
            <a:solidFill>
              <a:schemeClr val="tx2">
                <a:alpha val="50000"/>
              </a:schemeClr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4" name="Freeform 23"/>
            <p:cNvSpPr/>
            <p:nvPr/>
          </p:nvSpPr>
          <p:spPr>
            <a:xfrm rot="15660000">
              <a:off x="5624128" y="-611284"/>
              <a:ext cx="962833" cy="6320186"/>
            </a:xfrm>
            <a:custGeom>
              <a:avLst/>
              <a:gdLst>
                <a:gd name="connsiteX0" fmla="*/ 457200 w 914400"/>
                <a:gd name="connsiteY0" fmla="*/ 0 h 6172200"/>
                <a:gd name="connsiteX1" fmla="*/ 457200 w 914400"/>
                <a:gd name="connsiteY1" fmla="*/ 0 h 6172200"/>
                <a:gd name="connsiteX2" fmla="*/ 780489 w 914400"/>
                <a:gd name="connsiteY2" fmla="*/ 133911 h 6172200"/>
                <a:gd name="connsiteX3" fmla="*/ 914399 w 914400"/>
                <a:gd name="connsiteY3" fmla="*/ 457201 h 6172200"/>
                <a:gd name="connsiteX4" fmla="*/ 914400 w 914400"/>
                <a:gd name="connsiteY4" fmla="*/ 6172200 h 6172200"/>
                <a:gd name="connsiteX5" fmla="*/ 914400 w 914400"/>
                <a:gd name="connsiteY5" fmla="*/ 6172200 h 6172200"/>
                <a:gd name="connsiteX6" fmla="*/ 914400 w 914400"/>
                <a:gd name="connsiteY6" fmla="*/ 6172200 h 6172200"/>
                <a:gd name="connsiteX7" fmla="*/ 0 w 914400"/>
                <a:gd name="connsiteY7" fmla="*/ 6172200 h 6172200"/>
                <a:gd name="connsiteX8" fmla="*/ 0 w 914400"/>
                <a:gd name="connsiteY8" fmla="*/ 6172200 h 6172200"/>
                <a:gd name="connsiteX9" fmla="*/ 0 w 914400"/>
                <a:gd name="connsiteY9" fmla="*/ 6172200 h 6172200"/>
                <a:gd name="connsiteX10" fmla="*/ 0 w 914400"/>
                <a:gd name="connsiteY10" fmla="*/ 457200 h 6172200"/>
                <a:gd name="connsiteX11" fmla="*/ 133911 w 914400"/>
                <a:gd name="connsiteY11" fmla="*/ 133911 h 6172200"/>
                <a:gd name="connsiteX12" fmla="*/ 457201 w 914400"/>
                <a:gd name="connsiteY12" fmla="*/ 1 h 6172200"/>
                <a:gd name="connsiteX13" fmla="*/ 457200 w 914400"/>
                <a:gd name="connsiteY13" fmla="*/ 0 h 6172200"/>
                <a:gd name="connsiteX0" fmla="*/ 457200 w 953241"/>
                <a:gd name="connsiteY0" fmla="*/ 0 h 6328114"/>
                <a:gd name="connsiteX1" fmla="*/ 457200 w 953241"/>
                <a:gd name="connsiteY1" fmla="*/ 0 h 6328114"/>
                <a:gd name="connsiteX2" fmla="*/ 780489 w 953241"/>
                <a:gd name="connsiteY2" fmla="*/ 133911 h 6328114"/>
                <a:gd name="connsiteX3" fmla="*/ 914399 w 953241"/>
                <a:gd name="connsiteY3" fmla="*/ 457201 h 6328114"/>
                <a:gd name="connsiteX4" fmla="*/ 914400 w 953241"/>
                <a:gd name="connsiteY4" fmla="*/ 6172200 h 6328114"/>
                <a:gd name="connsiteX5" fmla="*/ 914400 w 953241"/>
                <a:gd name="connsiteY5" fmla="*/ 6172200 h 6328114"/>
                <a:gd name="connsiteX6" fmla="*/ 953241 w 953241"/>
                <a:gd name="connsiteY6" fmla="*/ 6328114 h 6328114"/>
                <a:gd name="connsiteX7" fmla="*/ 0 w 953241"/>
                <a:gd name="connsiteY7" fmla="*/ 6172200 h 6328114"/>
                <a:gd name="connsiteX8" fmla="*/ 0 w 953241"/>
                <a:gd name="connsiteY8" fmla="*/ 6172200 h 6328114"/>
                <a:gd name="connsiteX9" fmla="*/ 0 w 953241"/>
                <a:gd name="connsiteY9" fmla="*/ 6172200 h 6328114"/>
                <a:gd name="connsiteX10" fmla="*/ 0 w 953241"/>
                <a:gd name="connsiteY10" fmla="*/ 457200 h 6328114"/>
                <a:gd name="connsiteX11" fmla="*/ 133911 w 953241"/>
                <a:gd name="connsiteY11" fmla="*/ 133911 h 6328114"/>
                <a:gd name="connsiteX12" fmla="*/ 457201 w 953241"/>
                <a:gd name="connsiteY12" fmla="*/ 1 h 6328114"/>
                <a:gd name="connsiteX13" fmla="*/ 457200 w 953241"/>
                <a:gd name="connsiteY13" fmla="*/ 0 h 6328114"/>
                <a:gd name="connsiteX0" fmla="*/ 457200 w 953241"/>
                <a:gd name="connsiteY0" fmla="*/ 0 h 6328114"/>
                <a:gd name="connsiteX1" fmla="*/ 457200 w 953241"/>
                <a:gd name="connsiteY1" fmla="*/ 0 h 6328114"/>
                <a:gd name="connsiteX2" fmla="*/ 780489 w 953241"/>
                <a:gd name="connsiteY2" fmla="*/ 133911 h 6328114"/>
                <a:gd name="connsiteX3" fmla="*/ 914399 w 953241"/>
                <a:gd name="connsiteY3" fmla="*/ 457201 h 6328114"/>
                <a:gd name="connsiteX4" fmla="*/ 914400 w 953241"/>
                <a:gd name="connsiteY4" fmla="*/ 6172200 h 6328114"/>
                <a:gd name="connsiteX5" fmla="*/ 953241 w 953241"/>
                <a:gd name="connsiteY5" fmla="*/ 6328114 h 6328114"/>
                <a:gd name="connsiteX6" fmla="*/ 0 w 953241"/>
                <a:gd name="connsiteY6" fmla="*/ 6172200 h 6328114"/>
                <a:gd name="connsiteX7" fmla="*/ 0 w 953241"/>
                <a:gd name="connsiteY7" fmla="*/ 6172200 h 6328114"/>
                <a:gd name="connsiteX8" fmla="*/ 0 w 953241"/>
                <a:gd name="connsiteY8" fmla="*/ 6172200 h 6328114"/>
                <a:gd name="connsiteX9" fmla="*/ 0 w 953241"/>
                <a:gd name="connsiteY9" fmla="*/ 457200 h 6328114"/>
                <a:gd name="connsiteX10" fmla="*/ 133911 w 953241"/>
                <a:gd name="connsiteY10" fmla="*/ 133911 h 6328114"/>
                <a:gd name="connsiteX11" fmla="*/ 457201 w 953241"/>
                <a:gd name="connsiteY11" fmla="*/ 1 h 6328114"/>
                <a:gd name="connsiteX12" fmla="*/ 457200 w 953241"/>
                <a:gd name="connsiteY12" fmla="*/ 0 h 6328114"/>
                <a:gd name="connsiteX0" fmla="*/ 457200 w 1105641"/>
                <a:gd name="connsiteY0" fmla="*/ 0 h 6328114"/>
                <a:gd name="connsiteX1" fmla="*/ 457200 w 1105641"/>
                <a:gd name="connsiteY1" fmla="*/ 0 h 6328114"/>
                <a:gd name="connsiteX2" fmla="*/ 780489 w 1105641"/>
                <a:gd name="connsiteY2" fmla="*/ 133911 h 6328114"/>
                <a:gd name="connsiteX3" fmla="*/ 914399 w 1105641"/>
                <a:gd name="connsiteY3" fmla="*/ 457201 h 6328114"/>
                <a:gd name="connsiteX4" fmla="*/ 953241 w 1105641"/>
                <a:gd name="connsiteY4" fmla="*/ 6328114 h 6328114"/>
                <a:gd name="connsiteX5" fmla="*/ 0 w 1105641"/>
                <a:gd name="connsiteY5" fmla="*/ 6172200 h 6328114"/>
                <a:gd name="connsiteX6" fmla="*/ 0 w 1105641"/>
                <a:gd name="connsiteY6" fmla="*/ 6172200 h 6328114"/>
                <a:gd name="connsiteX7" fmla="*/ 0 w 1105641"/>
                <a:gd name="connsiteY7" fmla="*/ 6172200 h 6328114"/>
                <a:gd name="connsiteX8" fmla="*/ 0 w 1105641"/>
                <a:gd name="connsiteY8" fmla="*/ 457200 h 6328114"/>
                <a:gd name="connsiteX9" fmla="*/ 133911 w 1105641"/>
                <a:gd name="connsiteY9" fmla="*/ 133911 h 6328114"/>
                <a:gd name="connsiteX10" fmla="*/ 457201 w 1105641"/>
                <a:gd name="connsiteY10" fmla="*/ 1 h 6328114"/>
                <a:gd name="connsiteX11" fmla="*/ 457200 w 1105641"/>
                <a:gd name="connsiteY11" fmla="*/ 0 h 6328114"/>
                <a:gd name="connsiteX0" fmla="*/ 457200 w 953241"/>
                <a:gd name="connsiteY0" fmla="*/ 0 h 6328114"/>
                <a:gd name="connsiteX1" fmla="*/ 457200 w 953241"/>
                <a:gd name="connsiteY1" fmla="*/ 0 h 6328114"/>
                <a:gd name="connsiteX2" fmla="*/ 780489 w 953241"/>
                <a:gd name="connsiteY2" fmla="*/ 133911 h 6328114"/>
                <a:gd name="connsiteX3" fmla="*/ 914399 w 953241"/>
                <a:gd name="connsiteY3" fmla="*/ 457201 h 6328114"/>
                <a:gd name="connsiteX4" fmla="*/ 953241 w 953241"/>
                <a:gd name="connsiteY4" fmla="*/ 6328114 h 6328114"/>
                <a:gd name="connsiteX5" fmla="*/ 0 w 953241"/>
                <a:gd name="connsiteY5" fmla="*/ 6172200 h 6328114"/>
                <a:gd name="connsiteX6" fmla="*/ 0 w 953241"/>
                <a:gd name="connsiteY6" fmla="*/ 6172200 h 6328114"/>
                <a:gd name="connsiteX7" fmla="*/ 0 w 953241"/>
                <a:gd name="connsiteY7" fmla="*/ 6172200 h 6328114"/>
                <a:gd name="connsiteX8" fmla="*/ 0 w 953241"/>
                <a:gd name="connsiteY8" fmla="*/ 457200 h 6328114"/>
                <a:gd name="connsiteX9" fmla="*/ 133911 w 953241"/>
                <a:gd name="connsiteY9" fmla="*/ 133911 h 6328114"/>
                <a:gd name="connsiteX10" fmla="*/ 457201 w 953241"/>
                <a:gd name="connsiteY10" fmla="*/ 1 h 6328114"/>
                <a:gd name="connsiteX11" fmla="*/ 457200 w 953241"/>
                <a:gd name="connsiteY11" fmla="*/ 0 h 6328114"/>
                <a:gd name="connsiteX0" fmla="*/ 457200 w 943191"/>
                <a:gd name="connsiteY0" fmla="*/ 0 h 6312729"/>
                <a:gd name="connsiteX1" fmla="*/ 457200 w 943191"/>
                <a:gd name="connsiteY1" fmla="*/ 0 h 6312729"/>
                <a:gd name="connsiteX2" fmla="*/ 780489 w 943191"/>
                <a:gd name="connsiteY2" fmla="*/ 133911 h 6312729"/>
                <a:gd name="connsiteX3" fmla="*/ 914399 w 943191"/>
                <a:gd name="connsiteY3" fmla="*/ 457201 h 6312729"/>
                <a:gd name="connsiteX4" fmla="*/ 942064 w 943191"/>
                <a:gd name="connsiteY4" fmla="*/ 6312729 h 6312729"/>
                <a:gd name="connsiteX5" fmla="*/ 0 w 943191"/>
                <a:gd name="connsiteY5" fmla="*/ 6172200 h 6312729"/>
                <a:gd name="connsiteX6" fmla="*/ 0 w 943191"/>
                <a:gd name="connsiteY6" fmla="*/ 6172200 h 6312729"/>
                <a:gd name="connsiteX7" fmla="*/ 0 w 943191"/>
                <a:gd name="connsiteY7" fmla="*/ 6172200 h 6312729"/>
                <a:gd name="connsiteX8" fmla="*/ 0 w 943191"/>
                <a:gd name="connsiteY8" fmla="*/ 457200 h 6312729"/>
                <a:gd name="connsiteX9" fmla="*/ 133911 w 943191"/>
                <a:gd name="connsiteY9" fmla="*/ 133911 h 6312729"/>
                <a:gd name="connsiteX10" fmla="*/ 457201 w 943191"/>
                <a:gd name="connsiteY10" fmla="*/ 1 h 6312729"/>
                <a:gd name="connsiteX11" fmla="*/ 457200 w 943191"/>
                <a:gd name="connsiteY11" fmla="*/ 0 h 6312729"/>
                <a:gd name="connsiteX0" fmla="*/ 0 w 1033504"/>
                <a:gd name="connsiteY0" fmla="*/ 6172200 h 6404169"/>
                <a:gd name="connsiteX1" fmla="*/ 0 w 1033504"/>
                <a:gd name="connsiteY1" fmla="*/ 6172200 h 6404169"/>
                <a:gd name="connsiteX2" fmla="*/ 0 w 1033504"/>
                <a:gd name="connsiteY2" fmla="*/ 6172200 h 6404169"/>
                <a:gd name="connsiteX3" fmla="*/ 0 w 1033504"/>
                <a:gd name="connsiteY3" fmla="*/ 457200 h 6404169"/>
                <a:gd name="connsiteX4" fmla="*/ 133911 w 1033504"/>
                <a:gd name="connsiteY4" fmla="*/ 133911 h 6404169"/>
                <a:gd name="connsiteX5" fmla="*/ 457201 w 1033504"/>
                <a:gd name="connsiteY5" fmla="*/ 1 h 6404169"/>
                <a:gd name="connsiteX6" fmla="*/ 457200 w 1033504"/>
                <a:gd name="connsiteY6" fmla="*/ 0 h 6404169"/>
                <a:gd name="connsiteX7" fmla="*/ 457200 w 1033504"/>
                <a:gd name="connsiteY7" fmla="*/ 0 h 6404169"/>
                <a:gd name="connsiteX8" fmla="*/ 780489 w 1033504"/>
                <a:gd name="connsiteY8" fmla="*/ 133911 h 6404169"/>
                <a:gd name="connsiteX9" fmla="*/ 914399 w 1033504"/>
                <a:gd name="connsiteY9" fmla="*/ 457201 h 6404169"/>
                <a:gd name="connsiteX10" fmla="*/ 1033504 w 1033504"/>
                <a:gd name="connsiteY10" fmla="*/ 6404169 h 6404169"/>
                <a:gd name="connsiteX0" fmla="*/ 0 w 1007327"/>
                <a:gd name="connsiteY0" fmla="*/ 6172200 h 6354462"/>
                <a:gd name="connsiteX1" fmla="*/ 0 w 1007327"/>
                <a:gd name="connsiteY1" fmla="*/ 6172200 h 6354462"/>
                <a:gd name="connsiteX2" fmla="*/ 0 w 1007327"/>
                <a:gd name="connsiteY2" fmla="*/ 6172200 h 6354462"/>
                <a:gd name="connsiteX3" fmla="*/ 0 w 1007327"/>
                <a:gd name="connsiteY3" fmla="*/ 457200 h 6354462"/>
                <a:gd name="connsiteX4" fmla="*/ 133911 w 1007327"/>
                <a:gd name="connsiteY4" fmla="*/ 133911 h 6354462"/>
                <a:gd name="connsiteX5" fmla="*/ 457201 w 1007327"/>
                <a:gd name="connsiteY5" fmla="*/ 1 h 6354462"/>
                <a:gd name="connsiteX6" fmla="*/ 457200 w 1007327"/>
                <a:gd name="connsiteY6" fmla="*/ 0 h 6354462"/>
                <a:gd name="connsiteX7" fmla="*/ 457200 w 1007327"/>
                <a:gd name="connsiteY7" fmla="*/ 0 h 6354462"/>
                <a:gd name="connsiteX8" fmla="*/ 780489 w 1007327"/>
                <a:gd name="connsiteY8" fmla="*/ 133911 h 6354462"/>
                <a:gd name="connsiteX9" fmla="*/ 914399 w 1007327"/>
                <a:gd name="connsiteY9" fmla="*/ 457201 h 6354462"/>
                <a:gd name="connsiteX10" fmla="*/ 1007327 w 1007327"/>
                <a:gd name="connsiteY10" fmla="*/ 6354462 h 6354462"/>
                <a:gd name="connsiteX0" fmla="*/ 0 w 1029242"/>
                <a:gd name="connsiteY0" fmla="*/ 6172200 h 6330704"/>
                <a:gd name="connsiteX1" fmla="*/ 0 w 1029242"/>
                <a:gd name="connsiteY1" fmla="*/ 6172200 h 6330704"/>
                <a:gd name="connsiteX2" fmla="*/ 0 w 1029242"/>
                <a:gd name="connsiteY2" fmla="*/ 6172200 h 6330704"/>
                <a:gd name="connsiteX3" fmla="*/ 0 w 1029242"/>
                <a:gd name="connsiteY3" fmla="*/ 457200 h 6330704"/>
                <a:gd name="connsiteX4" fmla="*/ 133911 w 1029242"/>
                <a:gd name="connsiteY4" fmla="*/ 133911 h 6330704"/>
                <a:gd name="connsiteX5" fmla="*/ 457201 w 1029242"/>
                <a:gd name="connsiteY5" fmla="*/ 1 h 6330704"/>
                <a:gd name="connsiteX6" fmla="*/ 457200 w 1029242"/>
                <a:gd name="connsiteY6" fmla="*/ 0 h 6330704"/>
                <a:gd name="connsiteX7" fmla="*/ 457200 w 1029242"/>
                <a:gd name="connsiteY7" fmla="*/ 0 h 6330704"/>
                <a:gd name="connsiteX8" fmla="*/ 780489 w 1029242"/>
                <a:gd name="connsiteY8" fmla="*/ 133911 h 6330704"/>
                <a:gd name="connsiteX9" fmla="*/ 914399 w 1029242"/>
                <a:gd name="connsiteY9" fmla="*/ 457201 h 6330704"/>
                <a:gd name="connsiteX10" fmla="*/ 1029242 w 1029242"/>
                <a:gd name="connsiteY10" fmla="*/ 6330704 h 6330704"/>
                <a:gd name="connsiteX0" fmla="*/ 0 w 964937"/>
                <a:gd name="connsiteY0" fmla="*/ 6172200 h 6306905"/>
                <a:gd name="connsiteX1" fmla="*/ 0 w 964937"/>
                <a:gd name="connsiteY1" fmla="*/ 6172200 h 6306905"/>
                <a:gd name="connsiteX2" fmla="*/ 0 w 964937"/>
                <a:gd name="connsiteY2" fmla="*/ 6172200 h 6306905"/>
                <a:gd name="connsiteX3" fmla="*/ 0 w 964937"/>
                <a:gd name="connsiteY3" fmla="*/ 457200 h 6306905"/>
                <a:gd name="connsiteX4" fmla="*/ 133911 w 964937"/>
                <a:gd name="connsiteY4" fmla="*/ 133911 h 6306905"/>
                <a:gd name="connsiteX5" fmla="*/ 457201 w 964937"/>
                <a:gd name="connsiteY5" fmla="*/ 1 h 6306905"/>
                <a:gd name="connsiteX6" fmla="*/ 457200 w 964937"/>
                <a:gd name="connsiteY6" fmla="*/ 0 h 6306905"/>
                <a:gd name="connsiteX7" fmla="*/ 457200 w 964937"/>
                <a:gd name="connsiteY7" fmla="*/ 0 h 6306905"/>
                <a:gd name="connsiteX8" fmla="*/ 780489 w 964937"/>
                <a:gd name="connsiteY8" fmla="*/ 133911 h 6306905"/>
                <a:gd name="connsiteX9" fmla="*/ 914399 w 964937"/>
                <a:gd name="connsiteY9" fmla="*/ 457201 h 6306905"/>
                <a:gd name="connsiteX10" fmla="*/ 964937 w 964937"/>
                <a:gd name="connsiteY10" fmla="*/ 6306905 h 6306905"/>
                <a:gd name="connsiteX0" fmla="*/ 0 w 958626"/>
                <a:gd name="connsiteY0" fmla="*/ 6172200 h 6346750"/>
                <a:gd name="connsiteX1" fmla="*/ 0 w 958626"/>
                <a:gd name="connsiteY1" fmla="*/ 6172200 h 6346750"/>
                <a:gd name="connsiteX2" fmla="*/ 0 w 958626"/>
                <a:gd name="connsiteY2" fmla="*/ 6172200 h 6346750"/>
                <a:gd name="connsiteX3" fmla="*/ 0 w 958626"/>
                <a:gd name="connsiteY3" fmla="*/ 457200 h 6346750"/>
                <a:gd name="connsiteX4" fmla="*/ 133911 w 958626"/>
                <a:gd name="connsiteY4" fmla="*/ 133911 h 6346750"/>
                <a:gd name="connsiteX5" fmla="*/ 457201 w 958626"/>
                <a:gd name="connsiteY5" fmla="*/ 1 h 6346750"/>
                <a:gd name="connsiteX6" fmla="*/ 457200 w 958626"/>
                <a:gd name="connsiteY6" fmla="*/ 0 h 6346750"/>
                <a:gd name="connsiteX7" fmla="*/ 457200 w 958626"/>
                <a:gd name="connsiteY7" fmla="*/ 0 h 6346750"/>
                <a:gd name="connsiteX8" fmla="*/ 780489 w 958626"/>
                <a:gd name="connsiteY8" fmla="*/ 133911 h 6346750"/>
                <a:gd name="connsiteX9" fmla="*/ 914399 w 958626"/>
                <a:gd name="connsiteY9" fmla="*/ 457201 h 6346750"/>
                <a:gd name="connsiteX10" fmla="*/ 958626 w 958626"/>
                <a:gd name="connsiteY10" fmla="*/ 6346750 h 6346750"/>
                <a:gd name="connsiteX0" fmla="*/ 0 w 960730"/>
                <a:gd name="connsiteY0" fmla="*/ 6172200 h 6333468"/>
                <a:gd name="connsiteX1" fmla="*/ 0 w 960730"/>
                <a:gd name="connsiteY1" fmla="*/ 6172200 h 6333468"/>
                <a:gd name="connsiteX2" fmla="*/ 0 w 960730"/>
                <a:gd name="connsiteY2" fmla="*/ 6172200 h 6333468"/>
                <a:gd name="connsiteX3" fmla="*/ 0 w 960730"/>
                <a:gd name="connsiteY3" fmla="*/ 457200 h 6333468"/>
                <a:gd name="connsiteX4" fmla="*/ 133911 w 960730"/>
                <a:gd name="connsiteY4" fmla="*/ 133911 h 6333468"/>
                <a:gd name="connsiteX5" fmla="*/ 457201 w 960730"/>
                <a:gd name="connsiteY5" fmla="*/ 1 h 6333468"/>
                <a:gd name="connsiteX6" fmla="*/ 457200 w 960730"/>
                <a:gd name="connsiteY6" fmla="*/ 0 h 6333468"/>
                <a:gd name="connsiteX7" fmla="*/ 457200 w 960730"/>
                <a:gd name="connsiteY7" fmla="*/ 0 h 6333468"/>
                <a:gd name="connsiteX8" fmla="*/ 780489 w 960730"/>
                <a:gd name="connsiteY8" fmla="*/ 133911 h 6333468"/>
                <a:gd name="connsiteX9" fmla="*/ 914399 w 960730"/>
                <a:gd name="connsiteY9" fmla="*/ 457201 h 6333468"/>
                <a:gd name="connsiteX10" fmla="*/ 960730 w 960730"/>
                <a:gd name="connsiteY10" fmla="*/ 6333468 h 6333468"/>
                <a:gd name="connsiteX0" fmla="*/ 0 w 962833"/>
                <a:gd name="connsiteY0" fmla="*/ 6172200 h 6320186"/>
                <a:gd name="connsiteX1" fmla="*/ 0 w 962833"/>
                <a:gd name="connsiteY1" fmla="*/ 6172200 h 6320186"/>
                <a:gd name="connsiteX2" fmla="*/ 0 w 962833"/>
                <a:gd name="connsiteY2" fmla="*/ 6172200 h 6320186"/>
                <a:gd name="connsiteX3" fmla="*/ 0 w 962833"/>
                <a:gd name="connsiteY3" fmla="*/ 457200 h 6320186"/>
                <a:gd name="connsiteX4" fmla="*/ 133911 w 962833"/>
                <a:gd name="connsiteY4" fmla="*/ 133911 h 6320186"/>
                <a:gd name="connsiteX5" fmla="*/ 457201 w 962833"/>
                <a:gd name="connsiteY5" fmla="*/ 1 h 6320186"/>
                <a:gd name="connsiteX6" fmla="*/ 457200 w 962833"/>
                <a:gd name="connsiteY6" fmla="*/ 0 h 6320186"/>
                <a:gd name="connsiteX7" fmla="*/ 457200 w 962833"/>
                <a:gd name="connsiteY7" fmla="*/ 0 h 6320186"/>
                <a:gd name="connsiteX8" fmla="*/ 780489 w 962833"/>
                <a:gd name="connsiteY8" fmla="*/ 133911 h 6320186"/>
                <a:gd name="connsiteX9" fmla="*/ 914399 w 962833"/>
                <a:gd name="connsiteY9" fmla="*/ 457201 h 6320186"/>
                <a:gd name="connsiteX10" fmla="*/ 962833 w 962833"/>
                <a:gd name="connsiteY10" fmla="*/ 6320186 h 6320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62833" h="6320186">
                  <a:moveTo>
                    <a:pt x="0" y="6172200"/>
                  </a:moveTo>
                  <a:lnTo>
                    <a:pt x="0" y="6172200"/>
                  </a:lnTo>
                  <a:lnTo>
                    <a:pt x="0" y="6172200"/>
                  </a:lnTo>
                  <a:lnTo>
                    <a:pt x="0" y="457200"/>
                  </a:lnTo>
                  <a:cubicBezTo>
                    <a:pt x="0" y="335943"/>
                    <a:pt x="48169" y="219652"/>
                    <a:pt x="133911" y="133911"/>
                  </a:cubicBezTo>
                  <a:cubicBezTo>
                    <a:pt x="219653" y="48169"/>
                    <a:pt x="335944" y="0"/>
                    <a:pt x="457201" y="1"/>
                  </a:cubicBezTo>
                  <a:lnTo>
                    <a:pt x="457200" y="0"/>
                  </a:lnTo>
                  <a:lnTo>
                    <a:pt x="457200" y="0"/>
                  </a:lnTo>
                  <a:cubicBezTo>
                    <a:pt x="578457" y="0"/>
                    <a:pt x="694748" y="48169"/>
                    <a:pt x="780489" y="133911"/>
                  </a:cubicBezTo>
                  <a:cubicBezTo>
                    <a:pt x="866231" y="219653"/>
                    <a:pt x="914400" y="335944"/>
                    <a:pt x="914399" y="457201"/>
                  </a:cubicBezTo>
                  <a:cubicBezTo>
                    <a:pt x="943191" y="1489568"/>
                    <a:pt x="870354" y="4525828"/>
                    <a:pt x="962833" y="6320186"/>
                  </a:cubicBezTo>
                </a:path>
              </a:pathLst>
            </a:custGeom>
            <a:solidFill>
              <a:srgbClr val="073779">
                <a:alpha val="50000"/>
              </a:srgbClr>
            </a:solidFill>
            <a:ln w="25400">
              <a:solidFill>
                <a:schemeClr val="accent2">
                  <a:alpha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8" name="Freeform 27"/>
            <p:cNvSpPr/>
            <p:nvPr/>
          </p:nvSpPr>
          <p:spPr>
            <a:xfrm rot="15660000">
              <a:off x="6395227" y="-278516"/>
              <a:ext cx="552099" cy="5104822"/>
            </a:xfrm>
            <a:custGeom>
              <a:avLst/>
              <a:gdLst>
                <a:gd name="connsiteX0" fmla="*/ 251460 w 502920"/>
                <a:gd name="connsiteY0" fmla="*/ 0 h 5016061"/>
                <a:gd name="connsiteX1" fmla="*/ 251460 w 502920"/>
                <a:gd name="connsiteY1" fmla="*/ 0 h 5016061"/>
                <a:gd name="connsiteX2" fmla="*/ 429269 w 502920"/>
                <a:gd name="connsiteY2" fmla="*/ 73651 h 5016061"/>
                <a:gd name="connsiteX3" fmla="*/ 502920 w 502920"/>
                <a:gd name="connsiteY3" fmla="*/ 251460 h 5016061"/>
                <a:gd name="connsiteX4" fmla="*/ 502920 w 502920"/>
                <a:gd name="connsiteY4" fmla="*/ 5016061 h 5016061"/>
                <a:gd name="connsiteX5" fmla="*/ 502920 w 502920"/>
                <a:gd name="connsiteY5" fmla="*/ 5016061 h 5016061"/>
                <a:gd name="connsiteX6" fmla="*/ 502920 w 502920"/>
                <a:gd name="connsiteY6" fmla="*/ 5016061 h 5016061"/>
                <a:gd name="connsiteX7" fmla="*/ 0 w 502920"/>
                <a:gd name="connsiteY7" fmla="*/ 5016061 h 5016061"/>
                <a:gd name="connsiteX8" fmla="*/ 0 w 502920"/>
                <a:gd name="connsiteY8" fmla="*/ 5016061 h 5016061"/>
                <a:gd name="connsiteX9" fmla="*/ 0 w 502920"/>
                <a:gd name="connsiteY9" fmla="*/ 5016061 h 5016061"/>
                <a:gd name="connsiteX10" fmla="*/ 0 w 502920"/>
                <a:gd name="connsiteY10" fmla="*/ 251460 h 5016061"/>
                <a:gd name="connsiteX11" fmla="*/ 73651 w 502920"/>
                <a:gd name="connsiteY11" fmla="*/ 73651 h 5016061"/>
                <a:gd name="connsiteX12" fmla="*/ 251460 w 502920"/>
                <a:gd name="connsiteY12" fmla="*/ 0 h 5016061"/>
                <a:gd name="connsiteX0" fmla="*/ 251460 w 545528"/>
                <a:gd name="connsiteY0" fmla="*/ 0 h 5090883"/>
                <a:gd name="connsiteX1" fmla="*/ 251460 w 545528"/>
                <a:gd name="connsiteY1" fmla="*/ 0 h 5090883"/>
                <a:gd name="connsiteX2" fmla="*/ 429269 w 545528"/>
                <a:gd name="connsiteY2" fmla="*/ 73651 h 5090883"/>
                <a:gd name="connsiteX3" fmla="*/ 502920 w 545528"/>
                <a:gd name="connsiteY3" fmla="*/ 251460 h 5090883"/>
                <a:gd name="connsiteX4" fmla="*/ 502920 w 545528"/>
                <a:gd name="connsiteY4" fmla="*/ 5016061 h 5090883"/>
                <a:gd name="connsiteX5" fmla="*/ 502920 w 545528"/>
                <a:gd name="connsiteY5" fmla="*/ 5016061 h 5090883"/>
                <a:gd name="connsiteX6" fmla="*/ 545528 w 545528"/>
                <a:gd name="connsiteY6" fmla="*/ 5090883 h 5090883"/>
                <a:gd name="connsiteX7" fmla="*/ 0 w 545528"/>
                <a:gd name="connsiteY7" fmla="*/ 5016061 h 5090883"/>
                <a:gd name="connsiteX8" fmla="*/ 0 w 545528"/>
                <a:gd name="connsiteY8" fmla="*/ 5016061 h 5090883"/>
                <a:gd name="connsiteX9" fmla="*/ 0 w 545528"/>
                <a:gd name="connsiteY9" fmla="*/ 5016061 h 5090883"/>
                <a:gd name="connsiteX10" fmla="*/ 0 w 545528"/>
                <a:gd name="connsiteY10" fmla="*/ 251460 h 5090883"/>
                <a:gd name="connsiteX11" fmla="*/ 73651 w 545528"/>
                <a:gd name="connsiteY11" fmla="*/ 73651 h 5090883"/>
                <a:gd name="connsiteX12" fmla="*/ 251460 w 545528"/>
                <a:gd name="connsiteY12" fmla="*/ 0 h 5090883"/>
                <a:gd name="connsiteX0" fmla="*/ 251460 w 502920"/>
                <a:gd name="connsiteY0" fmla="*/ 0 h 5016061"/>
                <a:gd name="connsiteX1" fmla="*/ 251460 w 502920"/>
                <a:gd name="connsiteY1" fmla="*/ 0 h 5016061"/>
                <a:gd name="connsiteX2" fmla="*/ 429269 w 502920"/>
                <a:gd name="connsiteY2" fmla="*/ 73651 h 5016061"/>
                <a:gd name="connsiteX3" fmla="*/ 502920 w 502920"/>
                <a:gd name="connsiteY3" fmla="*/ 251460 h 5016061"/>
                <a:gd name="connsiteX4" fmla="*/ 502920 w 502920"/>
                <a:gd name="connsiteY4" fmla="*/ 5016061 h 5016061"/>
                <a:gd name="connsiteX5" fmla="*/ 502920 w 502920"/>
                <a:gd name="connsiteY5" fmla="*/ 5016061 h 5016061"/>
                <a:gd name="connsiteX6" fmla="*/ 0 w 502920"/>
                <a:gd name="connsiteY6" fmla="*/ 5016061 h 5016061"/>
                <a:gd name="connsiteX7" fmla="*/ 0 w 502920"/>
                <a:gd name="connsiteY7" fmla="*/ 5016061 h 5016061"/>
                <a:gd name="connsiteX8" fmla="*/ 0 w 502920"/>
                <a:gd name="connsiteY8" fmla="*/ 5016061 h 5016061"/>
                <a:gd name="connsiteX9" fmla="*/ 0 w 502920"/>
                <a:gd name="connsiteY9" fmla="*/ 251460 h 5016061"/>
                <a:gd name="connsiteX10" fmla="*/ 73651 w 502920"/>
                <a:gd name="connsiteY10" fmla="*/ 73651 h 5016061"/>
                <a:gd name="connsiteX11" fmla="*/ 251460 w 502920"/>
                <a:gd name="connsiteY11" fmla="*/ 0 h 5016061"/>
                <a:gd name="connsiteX0" fmla="*/ 251460 w 578872"/>
                <a:gd name="connsiteY0" fmla="*/ 0 h 5090304"/>
                <a:gd name="connsiteX1" fmla="*/ 251460 w 578872"/>
                <a:gd name="connsiteY1" fmla="*/ 0 h 5090304"/>
                <a:gd name="connsiteX2" fmla="*/ 429269 w 578872"/>
                <a:gd name="connsiteY2" fmla="*/ 73651 h 5090304"/>
                <a:gd name="connsiteX3" fmla="*/ 502920 w 578872"/>
                <a:gd name="connsiteY3" fmla="*/ 251460 h 5090304"/>
                <a:gd name="connsiteX4" fmla="*/ 502920 w 578872"/>
                <a:gd name="connsiteY4" fmla="*/ 5016061 h 5090304"/>
                <a:gd name="connsiteX5" fmla="*/ 502920 w 578872"/>
                <a:gd name="connsiteY5" fmla="*/ 5016061 h 5090304"/>
                <a:gd name="connsiteX6" fmla="*/ 578872 w 578872"/>
                <a:gd name="connsiteY6" fmla="*/ 5090304 h 5090304"/>
                <a:gd name="connsiteX7" fmla="*/ 0 w 578872"/>
                <a:gd name="connsiteY7" fmla="*/ 5016061 h 5090304"/>
                <a:gd name="connsiteX8" fmla="*/ 0 w 578872"/>
                <a:gd name="connsiteY8" fmla="*/ 5016061 h 5090304"/>
                <a:gd name="connsiteX9" fmla="*/ 0 w 578872"/>
                <a:gd name="connsiteY9" fmla="*/ 5016061 h 5090304"/>
                <a:gd name="connsiteX10" fmla="*/ 0 w 578872"/>
                <a:gd name="connsiteY10" fmla="*/ 251460 h 5090304"/>
                <a:gd name="connsiteX11" fmla="*/ 73651 w 578872"/>
                <a:gd name="connsiteY11" fmla="*/ 73651 h 5090304"/>
                <a:gd name="connsiteX12" fmla="*/ 251460 w 578872"/>
                <a:gd name="connsiteY12" fmla="*/ 0 h 5090304"/>
                <a:gd name="connsiteX0" fmla="*/ 251460 w 578872"/>
                <a:gd name="connsiteY0" fmla="*/ 0 h 5090304"/>
                <a:gd name="connsiteX1" fmla="*/ 251460 w 578872"/>
                <a:gd name="connsiteY1" fmla="*/ 0 h 5090304"/>
                <a:gd name="connsiteX2" fmla="*/ 429269 w 578872"/>
                <a:gd name="connsiteY2" fmla="*/ 73651 h 5090304"/>
                <a:gd name="connsiteX3" fmla="*/ 502920 w 578872"/>
                <a:gd name="connsiteY3" fmla="*/ 251460 h 5090304"/>
                <a:gd name="connsiteX4" fmla="*/ 502920 w 578872"/>
                <a:gd name="connsiteY4" fmla="*/ 5016061 h 5090304"/>
                <a:gd name="connsiteX5" fmla="*/ 551179 w 578872"/>
                <a:gd name="connsiteY5" fmla="*/ 4969246 h 5090304"/>
                <a:gd name="connsiteX6" fmla="*/ 578872 w 578872"/>
                <a:gd name="connsiteY6" fmla="*/ 5090304 h 5090304"/>
                <a:gd name="connsiteX7" fmla="*/ 0 w 578872"/>
                <a:gd name="connsiteY7" fmla="*/ 5016061 h 5090304"/>
                <a:gd name="connsiteX8" fmla="*/ 0 w 578872"/>
                <a:gd name="connsiteY8" fmla="*/ 5016061 h 5090304"/>
                <a:gd name="connsiteX9" fmla="*/ 0 w 578872"/>
                <a:gd name="connsiteY9" fmla="*/ 5016061 h 5090304"/>
                <a:gd name="connsiteX10" fmla="*/ 0 w 578872"/>
                <a:gd name="connsiteY10" fmla="*/ 251460 h 5090304"/>
                <a:gd name="connsiteX11" fmla="*/ 73651 w 578872"/>
                <a:gd name="connsiteY11" fmla="*/ 73651 h 5090304"/>
                <a:gd name="connsiteX12" fmla="*/ 251460 w 578872"/>
                <a:gd name="connsiteY12" fmla="*/ 0 h 5090304"/>
                <a:gd name="connsiteX0" fmla="*/ 251460 w 578872"/>
                <a:gd name="connsiteY0" fmla="*/ 0 h 5090304"/>
                <a:gd name="connsiteX1" fmla="*/ 251460 w 578872"/>
                <a:gd name="connsiteY1" fmla="*/ 0 h 5090304"/>
                <a:gd name="connsiteX2" fmla="*/ 429269 w 578872"/>
                <a:gd name="connsiteY2" fmla="*/ 73651 h 5090304"/>
                <a:gd name="connsiteX3" fmla="*/ 502920 w 578872"/>
                <a:gd name="connsiteY3" fmla="*/ 251460 h 5090304"/>
                <a:gd name="connsiteX4" fmla="*/ 502920 w 578872"/>
                <a:gd name="connsiteY4" fmla="*/ 5016061 h 5090304"/>
                <a:gd name="connsiteX5" fmla="*/ 578872 w 578872"/>
                <a:gd name="connsiteY5" fmla="*/ 5090304 h 5090304"/>
                <a:gd name="connsiteX6" fmla="*/ 0 w 578872"/>
                <a:gd name="connsiteY6" fmla="*/ 5016061 h 5090304"/>
                <a:gd name="connsiteX7" fmla="*/ 0 w 578872"/>
                <a:gd name="connsiteY7" fmla="*/ 5016061 h 5090304"/>
                <a:gd name="connsiteX8" fmla="*/ 0 w 578872"/>
                <a:gd name="connsiteY8" fmla="*/ 5016061 h 5090304"/>
                <a:gd name="connsiteX9" fmla="*/ 0 w 578872"/>
                <a:gd name="connsiteY9" fmla="*/ 251460 h 5090304"/>
                <a:gd name="connsiteX10" fmla="*/ 73651 w 578872"/>
                <a:gd name="connsiteY10" fmla="*/ 73651 h 5090304"/>
                <a:gd name="connsiteX11" fmla="*/ 251460 w 578872"/>
                <a:gd name="connsiteY11" fmla="*/ 0 h 5090304"/>
                <a:gd name="connsiteX0" fmla="*/ 251460 w 578872"/>
                <a:gd name="connsiteY0" fmla="*/ 0 h 5090304"/>
                <a:gd name="connsiteX1" fmla="*/ 251460 w 578872"/>
                <a:gd name="connsiteY1" fmla="*/ 0 h 5090304"/>
                <a:gd name="connsiteX2" fmla="*/ 429269 w 578872"/>
                <a:gd name="connsiteY2" fmla="*/ 73651 h 5090304"/>
                <a:gd name="connsiteX3" fmla="*/ 502920 w 578872"/>
                <a:gd name="connsiteY3" fmla="*/ 251460 h 5090304"/>
                <a:gd name="connsiteX4" fmla="*/ 578872 w 578872"/>
                <a:gd name="connsiteY4" fmla="*/ 5090304 h 5090304"/>
                <a:gd name="connsiteX5" fmla="*/ 0 w 578872"/>
                <a:gd name="connsiteY5" fmla="*/ 5016061 h 5090304"/>
                <a:gd name="connsiteX6" fmla="*/ 0 w 578872"/>
                <a:gd name="connsiteY6" fmla="*/ 5016061 h 5090304"/>
                <a:gd name="connsiteX7" fmla="*/ 0 w 578872"/>
                <a:gd name="connsiteY7" fmla="*/ 5016061 h 5090304"/>
                <a:gd name="connsiteX8" fmla="*/ 0 w 578872"/>
                <a:gd name="connsiteY8" fmla="*/ 251460 h 5090304"/>
                <a:gd name="connsiteX9" fmla="*/ 73651 w 578872"/>
                <a:gd name="connsiteY9" fmla="*/ 73651 h 5090304"/>
                <a:gd name="connsiteX10" fmla="*/ 251460 w 578872"/>
                <a:gd name="connsiteY10" fmla="*/ 0 h 5090304"/>
                <a:gd name="connsiteX0" fmla="*/ 0 w 670312"/>
                <a:gd name="connsiteY0" fmla="*/ 5016061 h 5181744"/>
                <a:gd name="connsiteX1" fmla="*/ 0 w 670312"/>
                <a:gd name="connsiteY1" fmla="*/ 5016061 h 5181744"/>
                <a:gd name="connsiteX2" fmla="*/ 0 w 670312"/>
                <a:gd name="connsiteY2" fmla="*/ 5016061 h 5181744"/>
                <a:gd name="connsiteX3" fmla="*/ 0 w 670312"/>
                <a:gd name="connsiteY3" fmla="*/ 251460 h 5181744"/>
                <a:gd name="connsiteX4" fmla="*/ 73651 w 670312"/>
                <a:gd name="connsiteY4" fmla="*/ 73651 h 5181744"/>
                <a:gd name="connsiteX5" fmla="*/ 251460 w 670312"/>
                <a:gd name="connsiteY5" fmla="*/ 0 h 5181744"/>
                <a:gd name="connsiteX6" fmla="*/ 251460 w 670312"/>
                <a:gd name="connsiteY6" fmla="*/ 0 h 5181744"/>
                <a:gd name="connsiteX7" fmla="*/ 429269 w 670312"/>
                <a:gd name="connsiteY7" fmla="*/ 73651 h 5181744"/>
                <a:gd name="connsiteX8" fmla="*/ 502920 w 670312"/>
                <a:gd name="connsiteY8" fmla="*/ 251460 h 5181744"/>
                <a:gd name="connsiteX9" fmla="*/ 670312 w 670312"/>
                <a:gd name="connsiteY9" fmla="*/ 5181744 h 5181744"/>
                <a:gd name="connsiteX0" fmla="*/ 0 w 572254"/>
                <a:gd name="connsiteY0" fmla="*/ 5016061 h 5084525"/>
                <a:gd name="connsiteX1" fmla="*/ 0 w 572254"/>
                <a:gd name="connsiteY1" fmla="*/ 5016061 h 5084525"/>
                <a:gd name="connsiteX2" fmla="*/ 0 w 572254"/>
                <a:gd name="connsiteY2" fmla="*/ 5016061 h 5084525"/>
                <a:gd name="connsiteX3" fmla="*/ 0 w 572254"/>
                <a:gd name="connsiteY3" fmla="*/ 251460 h 5084525"/>
                <a:gd name="connsiteX4" fmla="*/ 73651 w 572254"/>
                <a:gd name="connsiteY4" fmla="*/ 73651 h 5084525"/>
                <a:gd name="connsiteX5" fmla="*/ 251460 w 572254"/>
                <a:gd name="connsiteY5" fmla="*/ 0 h 5084525"/>
                <a:gd name="connsiteX6" fmla="*/ 251460 w 572254"/>
                <a:gd name="connsiteY6" fmla="*/ 0 h 5084525"/>
                <a:gd name="connsiteX7" fmla="*/ 429269 w 572254"/>
                <a:gd name="connsiteY7" fmla="*/ 73651 h 5084525"/>
                <a:gd name="connsiteX8" fmla="*/ 502920 w 572254"/>
                <a:gd name="connsiteY8" fmla="*/ 251460 h 5084525"/>
                <a:gd name="connsiteX9" fmla="*/ 572254 w 572254"/>
                <a:gd name="connsiteY9" fmla="*/ 5084525 h 5084525"/>
                <a:gd name="connsiteX0" fmla="*/ 0 w 570150"/>
                <a:gd name="connsiteY0" fmla="*/ 5016061 h 5097807"/>
                <a:gd name="connsiteX1" fmla="*/ 0 w 570150"/>
                <a:gd name="connsiteY1" fmla="*/ 5016061 h 5097807"/>
                <a:gd name="connsiteX2" fmla="*/ 0 w 570150"/>
                <a:gd name="connsiteY2" fmla="*/ 5016061 h 5097807"/>
                <a:gd name="connsiteX3" fmla="*/ 0 w 570150"/>
                <a:gd name="connsiteY3" fmla="*/ 251460 h 5097807"/>
                <a:gd name="connsiteX4" fmla="*/ 73651 w 570150"/>
                <a:gd name="connsiteY4" fmla="*/ 73651 h 5097807"/>
                <a:gd name="connsiteX5" fmla="*/ 251460 w 570150"/>
                <a:gd name="connsiteY5" fmla="*/ 0 h 5097807"/>
                <a:gd name="connsiteX6" fmla="*/ 251460 w 570150"/>
                <a:gd name="connsiteY6" fmla="*/ 0 h 5097807"/>
                <a:gd name="connsiteX7" fmla="*/ 429269 w 570150"/>
                <a:gd name="connsiteY7" fmla="*/ 73651 h 5097807"/>
                <a:gd name="connsiteX8" fmla="*/ 502920 w 570150"/>
                <a:gd name="connsiteY8" fmla="*/ 251460 h 5097807"/>
                <a:gd name="connsiteX9" fmla="*/ 570150 w 570150"/>
                <a:gd name="connsiteY9" fmla="*/ 5097807 h 5097807"/>
                <a:gd name="connsiteX0" fmla="*/ 0 w 570150"/>
                <a:gd name="connsiteY0" fmla="*/ 5016061 h 5097807"/>
                <a:gd name="connsiteX1" fmla="*/ 0 w 570150"/>
                <a:gd name="connsiteY1" fmla="*/ 5016061 h 5097807"/>
                <a:gd name="connsiteX2" fmla="*/ 0 w 570150"/>
                <a:gd name="connsiteY2" fmla="*/ 5016061 h 5097807"/>
                <a:gd name="connsiteX3" fmla="*/ 0 w 570150"/>
                <a:gd name="connsiteY3" fmla="*/ 251460 h 5097807"/>
                <a:gd name="connsiteX4" fmla="*/ 73651 w 570150"/>
                <a:gd name="connsiteY4" fmla="*/ 73651 h 5097807"/>
                <a:gd name="connsiteX5" fmla="*/ 251460 w 570150"/>
                <a:gd name="connsiteY5" fmla="*/ 0 h 5097807"/>
                <a:gd name="connsiteX6" fmla="*/ 251460 w 570150"/>
                <a:gd name="connsiteY6" fmla="*/ 0 h 5097807"/>
                <a:gd name="connsiteX7" fmla="*/ 429269 w 570150"/>
                <a:gd name="connsiteY7" fmla="*/ 73651 h 5097807"/>
                <a:gd name="connsiteX8" fmla="*/ 502920 w 570150"/>
                <a:gd name="connsiteY8" fmla="*/ 251460 h 5097807"/>
                <a:gd name="connsiteX9" fmla="*/ 570150 w 570150"/>
                <a:gd name="connsiteY9" fmla="*/ 5097807 h 5097807"/>
                <a:gd name="connsiteX0" fmla="*/ 0 w 570150"/>
                <a:gd name="connsiteY0" fmla="*/ 5016061 h 5097807"/>
                <a:gd name="connsiteX1" fmla="*/ 0 w 570150"/>
                <a:gd name="connsiteY1" fmla="*/ 5016061 h 5097807"/>
                <a:gd name="connsiteX2" fmla="*/ 0 w 570150"/>
                <a:gd name="connsiteY2" fmla="*/ 5016061 h 5097807"/>
                <a:gd name="connsiteX3" fmla="*/ 0 w 570150"/>
                <a:gd name="connsiteY3" fmla="*/ 251460 h 5097807"/>
                <a:gd name="connsiteX4" fmla="*/ 73651 w 570150"/>
                <a:gd name="connsiteY4" fmla="*/ 73651 h 5097807"/>
                <a:gd name="connsiteX5" fmla="*/ 251460 w 570150"/>
                <a:gd name="connsiteY5" fmla="*/ 0 h 5097807"/>
                <a:gd name="connsiteX6" fmla="*/ 251460 w 570150"/>
                <a:gd name="connsiteY6" fmla="*/ 0 h 5097807"/>
                <a:gd name="connsiteX7" fmla="*/ 429269 w 570150"/>
                <a:gd name="connsiteY7" fmla="*/ 73651 h 5097807"/>
                <a:gd name="connsiteX8" fmla="*/ 502920 w 570150"/>
                <a:gd name="connsiteY8" fmla="*/ 251460 h 5097807"/>
                <a:gd name="connsiteX9" fmla="*/ 570150 w 570150"/>
                <a:gd name="connsiteY9" fmla="*/ 5097807 h 5097807"/>
                <a:gd name="connsiteX0" fmla="*/ 0 w 552099"/>
                <a:gd name="connsiteY0" fmla="*/ 5016061 h 5109913"/>
                <a:gd name="connsiteX1" fmla="*/ 0 w 552099"/>
                <a:gd name="connsiteY1" fmla="*/ 5016061 h 5109913"/>
                <a:gd name="connsiteX2" fmla="*/ 0 w 552099"/>
                <a:gd name="connsiteY2" fmla="*/ 5016061 h 5109913"/>
                <a:gd name="connsiteX3" fmla="*/ 0 w 552099"/>
                <a:gd name="connsiteY3" fmla="*/ 251460 h 5109913"/>
                <a:gd name="connsiteX4" fmla="*/ 73651 w 552099"/>
                <a:gd name="connsiteY4" fmla="*/ 73651 h 5109913"/>
                <a:gd name="connsiteX5" fmla="*/ 251460 w 552099"/>
                <a:gd name="connsiteY5" fmla="*/ 0 h 5109913"/>
                <a:gd name="connsiteX6" fmla="*/ 251460 w 552099"/>
                <a:gd name="connsiteY6" fmla="*/ 0 h 5109913"/>
                <a:gd name="connsiteX7" fmla="*/ 429269 w 552099"/>
                <a:gd name="connsiteY7" fmla="*/ 73651 h 5109913"/>
                <a:gd name="connsiteX8" fmla="*/ 502920 w 552099"/>
                <a:gd name="connsiteY8" fmla="*/ 251460 h 5109913"/>
                <a:gd name="connsiteX9" fmla="*/ 552099 w 552099"/>
                <a:gd name="connsiteY9" fmla="*/ 5109913 h 5109913"/>
                <a:gd name="connsiteX0" fmla="*/ 0 w 552099"/>
                <a:gd name="connsiteY0" fmla="*/ 5016061 h 5109913"/>
                <a:gd name="connsiteX1" fmla="*/ 0 w 552099"/>
                <a:gd name="connsiteY1" fmla="*/ 5016061 h 5109913"/>
                <a:gd name="connsiteX2" fmla="*/ 17708 w 552099"/>
                <a:gd name="connsiteY2" fmla="*/ 5018867 h 5109913"/>
                <a:gd name="connsiteX3" fmla="*/ 0 w 552099"/>
                <a:gd name="connsiteY3" fmla="*/ 251460 h 5109913"/>
                <a:gd name="connsiteX4" fmla="*/ 73651 w 552099"/>
                <a:gd name="connsiteY4" fmla="*/ 73651 h 5109913"/>
                <a:gd name="connsiteX5" fmla="*/ 251460 w 552099"/>
                <a:gd name="connsiteY5" fmla="*/ 0 h 5109913"/>
                <a:gd name="connsiteX6" fmla="*/ 251460 w 552099"/>
                <a:gd name="connsiteY6" fmla="*/ 0 h 5109913"/>
                <a:gd name="connsiteX7" fmla="*/ 429269 w 552099"/>
                <a:gd name="connsiteY7" fmla="*/ 73651 h 5109913"/>
                <a:gd name="connsiteX8" fmla="*/ 502920 w 552099"/>
                <a:gd name="connsiteY8" fmla="*/ 251460 h 5109913"/>
                <a:gd name="connsiteX9" fmla="*/ 552099 w 552099"/>
                <a:gd name="connsiteY9" fmla="*/ 5109913 h 5109913"/>
                <a:gd name="connsiteX0" fmla="*/ 0 w 552099"/>
                <a:gd name="connsiteY0" fmla="*/ 5016061 h 5109913"/>
                <a:gd name="connsiteX1" fmla="*/ 0 w 552099"/>
                <a:gd name="connsiteY1" fmla="*/ 5016061 h 5109913"/>
                <a:gd name="connsiteX2" fmla="*/ 11177 w 552099"/>
                <a:gd name="connsiteY2" fmla="*/ 5031459 h 5109913"/>
                <a:gd name="connsiteX3" fmla="*/ 0 w 552099"/>
                <a:gd name="connsiteY3" fmla="*/ 251460 h 5109913"/>
                <a:gd name="connsiteX4" fmla="*/ 73651 w 552099"/>
                <a:gd name="connsiteY4" fmla="*/ 73651 h 5109913"/>
                <a:gd name="connsiteX5" fmla="*/ 251460 w 552099"/>
                <a:gd name="connsiteY5" fmla="*/ 0 h 5109913"/>
                <a:gd name="connsiteX6" fmla="*/ 251460 w 552099"/>
                <a:gd name="connsiteY6" fmla="*/ 0 h 5109913"/>
                <a:gd name="connsiteX7" fmla="*/ 429269 w 552099"/>
                <a:gd name="connsiteY7" fmla="*/ 73651 h 5109913"/>
                <a:gd name="connsiteX8" fmla="*/ 502920 w 552099"/>
                <a:gd name="connsiteY8" fmla="*/ 251460 h 5109913"/>
                <a:gd name="connsiteX9" fmla="*/ 552099 w 552099"/>
                <a:gd name="connsiteY9" fmla="*/ 5109913 h 5109913"/>
                <a:gd name="connsiteX0" fmla="*/ 14979 w 567078"/>
                <a:gd name="connsiteY0" fmla="*/ 5016061 h 5109913"/>
                <a:gd name="connsiteX1" fmla="*/ 14979 w 567078"/>
                <a:gd name="connsiteY1" fmla="*/ 5016061 h 5109913"/>
                <a:gd name="connsiteX2" fmla="*/ 5903 w 567078"/>
                <a:gd name="connsiteY2" fmla="*/ 4987363 h 5109913"/>
                <a:gd name="connsiteX3" fmla="*/ 14979 w 567078"/>
                <a:gd name="connsiteY3" fmla="*/ 251460 h 5109913"/>
                <a:gd name="connsiteX4" fmla="*/ 88630 w 567078"/>
                <a:gd name="connsiteY4" fmla="*/ 73651 h 5109913"/>
                <a:gd name="connsiteX5" fmla="*/ 266439 w 567078"/>
                <a:gd name="connsiteY5" fmla="*/ 0 h 5109913"/>
                <a:gd name="connsiteX6" fmla="*/ 266439 w 567078"/>
                <a:gd name="connsiteY6" fmla="*/ 0 h 5109913"/>
                <a:gd name="connsiteX7" fmla="*/ 444248 w 567078"/>
                <a:gd name="connsiteY7" fmla="*/ 73651 h 5109913"/>
                <a:gd name="connsiteX8" fmla="*/ 517899 w 567078"/>
                <a:gd name="connsiteY8" fmla="*/ 251460 h 5109913"/>
                <a:gd name="connsiteX9" fmla="*/ 567078 w 567078"/>
                <a:gd name="connsiteY9" fmla="*/ 5109913 h 5109913"/>
                <a:gd name="connsiteX0" fmla="*/ 0 w 552099"/>
                <a:gd name="connsiteY0" fmla="*/ 5016061 h 5109913"/>
                <a:gd name="connsiteX1" fmla="*/ 0 w 552099"/>
                <a:gd name="connsiteY1" fmla="*/ 5016061 h 5109913"/>
                <a:gd name="connsiteX2" fmla="*/ 0 w 552099"/>
                <a:gd name="connsiteY2" fmla="*/ 251460 h 5109913"/>
                <a:gd name="connsiteX3" fmla="*/ 73651 w 552099"/>
                <a:gd name="connsiteY3" fmla="*/ 73651 h 5109913"/>
                <a:gd name="connsiteX4" fmla="*/ 251460 w 552099"/>
                <a:gd name="connsiteY4" fmla="*/ 0 h 5109913"/>
                <a:gd name="connsiteX5" fmla="*/ 251460 w 552099"/>
                <a:gd name="connsiteY5" fmla="*/ 0 h 5109913"/>
                <a:gd name="connsiteX6" fmla="*/ 429269 w 552099"/>
                <a:gd name="connsiteY6" fmla="*/ 73651 h 5109913"/>
                <a:gd name="connsiteX7" fmla="*/ 502920 w 552099"/>
                <a:gd name="connsiteY7" fmla="*/ 251460 h 5109913"/>
                <a:gd name="connsiteX8" fmla="*/ 552099 w 552099"/>
                <a:gd name="connsiteY8" fmla="*/ 5109913 h 5109913"/>
                <a:gd name="connsiteX0" fmla="*/ 0 w 558409"/>
                <a:gd name="connsiteY0" fmla="*/ 5016061 h 5070028"/>
                <a:gd name="connsiteX1" fmla="*/ 0 w 558409"/>
                <a:gd name="connsiteY1" fmla="*/ 5016061 h 5070028"/>
                <a:gd name="connsiteX2" fmla="*/ 0 w 558409"/>
                <a:gd name="connsiteY2" fmla="*/ 251460 h 5070028"/>
                <a:gd name="connsiteX3" fmla="*/ 73651 w 558409"/>
                <a:gd name="connsiteY3" fmla="*/ 73651 h 5070028"/>
                <a:gd name="connsiteX4" fmla="*/ 251460 w 558409"/>
                <a:gd name="connsiteY4" fmla="*/ 0 h 5070028"/>
                <a:gd name="connsiteX5" fmla="*/ 251460 w 558409"/>
                <a:gd name="connsiteY5" fmla="*/ 0 h 5070028"/>
                <a:gd name="connsiteX6" fmla="*/ 429269 w 558409"/>
                <a:gd name="connsiteY6" fmla="*/ 73651 h 5070028"/>
                <a:gd name="connsiteX7" fmla="*/ 502920 w 558409"/>
                <a:gd name="connsiteY7" fmla="*/ 251460 h 5070028"/>
                <a:gd name="connsiteX8" fmla="*/ 558409 w 558409"/>
                <a:gd name="connsiteY8" fmla="*/ 5070028 h 5070028"/>
                <a:gd name="connsiteX0" fmla="*/ 0 w 552099"/>
                <a:gd name="connsiteY0" fmla="*/ 5016061 h 5109912"/>
                <a:gd name="connsiteX1" fmla="*/ 0 w 552099"/>
                <a:gd name="connsiteY1" fmla="*/ 5016061 h 5109912"/>
                <a:gd name="connsiteX2" fmla="*/ 0 w 552099"/>
                <a:gd name="connsiteY2" fmla="*/ 251460 h 5109912"/>
                <a:gd name="connsiteX3" fmla="*/ 73651 w 552099"/>
                <a:gd name="connsiteY3" fmla="*/ 73651 h 5109912"/>
                <a:gd name="connsiteX4" fmla="*/ 251460 w 552099"/>
                <a:gd name="connsiteY4" fmla="*/ 0 h 5109912"/>
                <a:gd name="connsiteX5" fmla="*/ 251460 w 552099"/>
                <a:gd name="connsiteY5" fmla="*/ 0 h 5109912"/>
                <a:gd name="connsiteX6" fmla="*/ 429269 w 552099"/>
                <a:gd name="connsiteY6" fmla="*/ 73651 h 5109912"/>
                <a:gd name="connsiteX7" fmla="*/ 502920 w 552099"/>
                <a:gd name="connsiteY7" fmla="*/ 251460 h 5109912"/>
                <a:gd name="connsiteX8" fmla="*/ 552099 w 552099"/>
                <a:gd name="connsiteY8" fmla="*/ 5109912 h 5109912"/>
                <a:gd name="connsiteX0" fmla="*/ 0 w 552099"/>
                <a:gd name="connsiteY0" fmla="*/ 5016061 h 5109912"/>
                <a:gd name="connsiteX1" fmla="*/ 0 w 552099"/>
                <a:gd name="connsiteY1" fmla="*/ 5016061 h 5109912"/>
                <a:gd name="connsiteX2" fmla="*/ 7986 w 552099"/>
                <a:gd name="connsiteY2" fmla="*/ 5032128 h 5109912"/>
                <a:gd name="connsiteX3" fmla="*/ 0 w 552099"/>
                <a:gd name="connsiteY3" fmla="*/ 251460 h 5109912"/>
                <a:gd name="connsiteX4" fmla="*/ 73651 w 552099"/>
                <a:gd name="connsiteY4" fmla="*/ 73651 h 5109912"/>
                <a:gd name="connsiteX5" fmla="*/ 251460 w 552099"/>
                <a:gd name="connsiteY5" fmla="*/ 0 h 5109912"/>
                <a:gd name="connsiteX6" fmla="*/ 251460 w 552099"/>
                <a:gd name="connsiteY6" fmla="*/ 0 h 5109912"/>
                <a:gd name="connsiteX7" fmla="*/ 429269 w 552099"/>
                <a:gd name="connsiteY7" fmla="*/ 73651 h 5109912"/>
                <a:gd name="connsiteX8" fmla="*/ 502920 w 552099"/>
                <a:gd name="connsiteY8" fmla="*/ 251460 h 5109912"/>
                <a:gd name="connsiteX9" fmla="*/ 552099 w 552099"/>
                <a:gd name="connsiteY9" fmla="*/ 5109912 h 5109912"/>
                <a:gd name="connsiteX0" fmla="*/ 0 w 552099"/>
                <a:gd name="connsiteY0" fmla="*/ 5016061 h 5109912"/>
                <a:gd name="connsiteX1" fmla="*/ 0 w 552099"/>
                <a:gd name="connsiteY1" fmla="*/ 5016061 h 5109912"/>
                <a:gd name="connsiteX2" fmla="*/ 0 w 552099"/>
                <a:gd name="connsiteY2" fmla="*/ 251460 h 5109912"/>
                <a:gd name="connsiteX3" fmla="*/ 73651 w 552099"/>
                <a:gd name="connsiteY3" fmla="*/ 73651 h 5109912"/>
                <a:gd name="connsiteX4" fmla="*/ 251460 w 552099"/>
                <a:gd name="connsiteY4" fmla="*/ 0 h 5109912"/>
                <a:gd name="connsiteX5" fmla="*/ 251460 w 552099"/>
                <a:gd name="connsiteY5" fmla="*/ 0 h 5109912"/>
                <a:gd name="connsiteX6" fmla="*/ 429269 w 552099"/>
                <a:gd name="connsiteY6" fmla="*/ 73651 h 5109912"/>
                <a:gd name="connsiteX7" fmla="*/ 502920 w 552099"/>
                <a:gd name="connsiteY7" fmla="*/ 251460 h 5109912"/>
                <a:gd name="connsiteX8" fmla="*/ 552099 w 552099"/>
                <a:gd name="connsiteY8" fmla="*/ 5109912 h 5109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2099" h="5109912">
                  <a:moveTo>
                    <a:pt x="0" y="5016061"/>
                  </a:moveTo>
                  <a:lnTo>
                    <a:pt x="0" y="5016061"/>
                  </a:lnTo>
                  <a:lnTo>
                    <a:pt x="0" y="251460"/>
                  </a:lnTo>
                  <a:cubicBezTo>
                    <a:pt x="0" y="184769"/>
                    <a:pt x="26493" y="120809"/>
                    <a:pt x="73651" y="73651"/>
                  </a:cubicBezTo>
                  <a:cubicBezTo>
                    <a:pt x="120809" y="26493"/>
                    <a:pt x="184769" y="0"/>
                    <a:pt x="251460" y="0"/>
                  </a:cubicBezTo>
                  <a:lnTo>
                    <a:pt x="251460" y="0"/>
                  </a:lnTo>
                  <a:cubicBezTo>
                    <a:pt x="318151" y="0"/>
                    <a:pt x="382111" y="26493"/>
                    <a:pt x="429269" y="73651"/>
                  </a:cubicBezTo>
                  <a:cubicBezTo>
                    <a:pt x="476427" y="120809"/>
                    <a:pt x="502920" y="184769"/>
                    <a:pt x="502920" y="251460"/>
                  </a:cubicBezTo>
                  <a:cubicBezTo>
                    <a:pt x="528237" y="1864408"/>
                    <a:pt x="536054" y="5039297"/>
                    <a:pt x="552099" y="5109912"/>
                  </a:cubicBezTo>
                </a:path>
              </a:pathLst>
            </a:custGeom>
            <a:solidFill>
              <a:schemeClr val="accent1">
                <a:alpha val="30000"/>
              </a:schemeClr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 rot="15660000">
              <a:off x="7468755" y="1178808"/>
              <a:ext cx="536285" cy="2936001"/>
            </a:xfrm>
            <a:custGeom>
              <a:avLst/>
              <a:gdLst>
                <a:gd name="connsiteX0" fmla="*/ 251460 w 502920"/>
                <a:gd name="connsiteY0" fmla="*/ 0 h 5016061"/>
                <a:gd name="connsiteX1" fmla="*/ 251460 w 502920"/>
                <a:gd name="connsiteY1" fmla="*/ 0 h 5016061"/>
                <a:gd name="connsiteX2" fmla="*/ 429269 w 502920"/>
                <a:gd name="connsiteY2" fmla="*/ 73651 h 5016061"/>
                <a:gd name="connsiteX3" fmla="*/ 502920 w 502920"/>
                <a:gd name="connsiteY3" fmla="*/ 251460 h 5016061"/>
                <a:gd name="connsiteX4" fmla="*/ 502920 w 502920"/>
                <a:gd name="connsiteY4" fmla="*/ 5016061 h 5016061"/>
                <a:gd name="connsiteX5" fmla="*/ 502920 w 502920"/>
                <a:gd name="connsiteY5" fmla="*/ 5016061 h 5016061"/>
                <a:gd name="connsiteX6" fmla="*/ 502920 w 502920"/>
                <a:gd name="connsiteY6" fmla="*/ 5016061 h 5016061"/>
                <a:gd name="connsiteX7" fmla="*/ 0 w 502920"/>
                <a:gd name="connsiteY7" fmla="*/ 5016061 h 5016061"/>
                <a:gd name="connsiteX8" fmla="*/ 0 w 502920"/>
                <a:gd name="connsiteY8" fmla="*/ 5016061 h 5016061"/>
                <a:gd name="connsiteX9" fmla="*/ 0 w 502920"/>
                <a:gd name="connsiteY9" fmla="*/ 5016061 h 5016061"/>
                <a:gd name="connsiteX10" fmla="*/ 0 w 502920"/>
                <a:gd name="connsiteY10" fmla="*/ 251460 h 5016061"/>
                <a:gd name="connsiteX11" fmla="*/ 73651 w 502920"/>
                <a:gd name="connsiteY11" fmla="*/ 73651 h 5016061"/>
                <a:gd name="connsiteX12" fmla="*/ 251460 w 502920"/>
                <a:gd name="connsiteY12" fmla="*/ 0 h 5016061"/>
                <a:gd name="connsiteX0" fmla="*/ 251460 w 545528"/>
                <a:gd name="connsiteY0" fmla="*/ 0 h 5090883"/>
                <a:gd name="connsiteX1" fmla="*/ 251460 w 545528"/>
                <a:gd name="connsiteY1" fmla="*/ 0 h 5090883"/>
                <a:gd name="connsiteX2" fmla="*/ 429269 w 545528"/>
                <a:gd name="connsiteY2" fmla="*/ 73651 h 5090883"/>
                <a:gd name="connsiteX3" fmla="*/ 502920 w 545528"/>
                <a:gd name="connsiteY3" fmla="*/ 251460 h 5090883"/>
                <a:gd name="connsiteX4" fmla="*/ 502920 w 545528"/>
                <a:gd name="connsiteY4" fmla="*/ 5016061 h 5090883"/>
                <a:gd name="connsiteX5" fmla="*/ 502920 w 545528"/>
                <a:gd name="connsiteY5" fmla="*/ 5016061 h 5090883"/>
                <a:gd name="connsiteX6" fmla="*/ 545528 w 545528"/>
                <a:gd name="connsiteY6" fmla="*/ 5090883 h 5090883"/>
                <a:gd name="connsiteX7" fmla="*/ 0 w 545528"/>
                <a:gd name="connsiteY7" fmla="*/ 5016061 h 5090883"/>
                <a:gd name="connsiteX8" fmla="*/ 0 w 545528"/>
                <a:gd name="connsiteY8" fmla="*/ 5016061 h 5090883"/>
                <a:gd name="connsiteX9" fmla="*/ 0 w 545528"/>
                <a:gd name="connsiteY9" fmla="*/ 5016061 h 5090883"/>
                <a:gd name="connsiteX10" fmla="*/ 0 w 545528"/>
                <a:gd name="connsiteY10" fmla="*/ 251460 h 5090883"/>
                <a:gd name="connsiteX11" fmla="*/ 73651 w 545528"/>
                <a:gd name="connsiteY11" fmla="*/ 73651 h 5090883"/>
                <a:gd name="connsiteX12" fmla="*/ 251460 w 545528"/>
                <a:gd name="connsiteY12" fmla="*/ 0 h 5090883"/>
                <a:gd name="connsiteX0" fmla="*/ 251460 w 502920"/>
                <a:gd name="connsiteY0" fmla="*/ 0 h 5016061"/>
                <a:gd name="connsiteX1" fmla="*/ 251460 w 502920"/>
                <a:gd name="connsiteY1" fmla="*/ 0 h 5016061"/>
                <a:gd name="connsiteX2" fmla="*/ 429269 w 502920"/>
                <a:gd name="connsiteY2" fmla="*/ 73651 h 5016061"/>
                <a:gd name="connsiteX3" fmla="*/ 502920 w 502920"/>
                <a:gd name="connsiteY3" fmla="*/ 251460 h 5016061"/>
                <a:gd name="connsiteX4" fmla="*/ 502920 w 502920"/>
                <a:gd name="connsiteY4" fmla="*/ 5016061 h 5016061"/>
                <a:gd name="connsiteX5" fmla="*/ 502920 w 502920"/>
                <a:gd name="connsiteY5" fmla="*/ 5016061 h 5016061"/>
                <a:gd name="connsiteX6" fmla="*/ 0 w 502920"/>
                <a:gd name="connsiteY6" fmla="*/ 5016061 h 5016061"/>
                <a:gd name="connsiteX7" fmla="*/ 0 w 502920"/>
                <a:gd name="connsiteY7" fmla="*/ 5016061 h 5016061"/>
                <a:gd name="connsiteX8" fmla="*/ 0 w 502920"/>
                <a:gd name="connsiteY8" fmla="*/ 5016061 h 5016061"/>
                <a:gd name="connsiteX9" fmla="*/ 0 w 502920"/>
                <a:gd name="connsiteY9" fmla="*/ 251460 h 5016061"/>
                <a:gd name="connsiteX10" fmla="*/ 73651 w 502920"/>
                <a:gd name="connsiteY10" fmla="*/ 73651 h 5016061"/>
                <a:gd name="connsiteX11" fmla="*/ 251460 w 502920"/>
                <a:gd name="connsiteY11" fmla="*/ 0 h 5016061"/>
                <a:gd name="connsiteX0" fmla="*/ 251460 w 578872"/>
                <a:gd name="connsiteY0" fmla="*/ 0 h 5090304"/>
                <a:gd name="connsiteX1" fmla="*/ 251460 w 578872"/>
                <a:gd name="connsiteY1" fmla="*/ 0 h 5090304"/>
                <a:gd name="connsiteX2" fmla="*/ 429269 w 578872"/>
                <a:gd name="connsiteY2" fmla="*/ 73651 h 5090304"/>
                <a:gd name="connsiteX3" fmla="*/ 502920 w 578872"/>
                <a:gd name="connsiteY3" fmla="*/ 251460 h 5090304"/>
                <a:gd name="connsiteX4" fmla="*/ 502920 w 578872"/>
                <a:gd name="connsiteY4" fmla="*/ 5016061 h 5090304"/>
                <a:gd name="connsiteX5" fmla="*/ 502920 w 578872"/>
                <a:gd name="connsiteY5" fmla="*/ 5016061 h 5090304"/>
                <a:gd name="connsiteX6" fmla="*/ 578872 w 578872"/>
                <a:gd name="connsiteY6" fmla="*/ 5090304 h 5090304"/>
                <a:gd name="connsiteX7" fmla="*/ 0 w 578872"/>
                <a:gd name="connsiteY7" fmla="*/ 5016061 h 5090304"/>
                <a:gd name="connsiteX8" fmla="*/ 0 w 578872"/>
                <a:gd name="connsiteY8" fmla="*/ 5016061 h 5090304"/>
                <a:gd name="connsiteX9" fmla="*/ 0 w 578872"/>
                <a:gd name="connsiteY9" fmla="*/ 5016061 h 5090304"/>
                <a:gd name="connsiteX10" fmla="*/ 0 w 578872"/>
                <a:gd name="connsiteY10" fmla="*/ 251460 h 5090304"/>
                <a:gd name="connsiteX11" fmla="*/ 73651 w 578872"/>
                <a:gd name="connsiteY11" fmla="*/ 73651 h 5090304"/>
                <a:gd name="connsiteX12" fmla="*/ 251460 w 578872"/>
                <a:gd name="connsiteY12" fmla="*/ 0 h 5090304"/>
                <a:gd name="connsiteX0" fmla="*/ 251460 w 578872"/>
                <a:gd name="connsiteY0" fmla="*/ 0 h 5090304"/>
                <a:gd name="connsiteX1" fmla="*/ 251460 w 578872"/>
                <a:gd name="connsiteY1" fmla="*/ 0 h 5090304"/>
                <a:gd name="connsiteX2" fmla="*/ 429269 w 578872"/>
                <a:gd name="connsiteY2" fmla="*/ 73651 h 5090304"/>
                <a:gd name="connsiteX3" fmla="*/ 502920 w 578872"/>
                <a:gd name="connsiteY3" fmla="*/ 251460 h 5090304"/>
                <a:gd name="connsiteX4" fmla="*/ 502920 w 578872"/>
                <a:gd name="connsiteY4" fmla="*/ 5016061 h 5090304"/>
                <a:gd name="connsiteX5" fmla="*/ 551179 w 578872"/>
                <a:gd name="connsiteY5" fmla="*/ 4969246 h 5090304"/>
                <a:gd name="connsiteX6" fmla="*/ 578872 w 578872"/>
                <a:gd name="connsiteY6" fmla="*/ 5090304 h 5090304"/>
                <a:gd name="connsiteX7" fmla="*/ 0 w 578872"/>
                <a:gd name="connsiteY7" fmla="*/ 5016061 h 5090304"/>
                <a:gd name="connsiteX8" fmla="*/ 0 w 578872"/>
                <a:gd name="connsiteY8" fmla="*/ 5016061 h 5090304"/>
                <a:gd name="connsiteX9" fmla="*/ 0 w 578872"/>
                <a:gd name="connsiteY9" fmla="*/ 5016061 h 5090304"/>
                <a:gd name="connsiteX10" fmla="*/ 0 w 578872"/>
                <a:gd name="connsiteY10" fmla="*/ 251460 h 5090304"/>
                <a:gd name="connsiteX11" fmla="*/ 73651 w 578872"/>
                <a:gd name="connsiteY11" fmla="*/ 73651 h 5090304"/>
                <a:gd name="connsiteX12" fmla="*/ 251460 w 578872"/>
                <a:gd name="connsiteY12" fmla="*/ 0 h 5090304"/>
                <a:gd name="connsiteX0" fmla="*/ 251460 w 578872"/>
                <a:gd name="connsiteY0" fmla="*/ 0 h 5090304"/>
                <a:gd name="connsiteX1" fmla="*/ 251460 w 578872"/>
                <a:gd name="connsiteY1" fmla="*/ 0 h 5090304"/>
                <a:gd name="connsiteX2" fmla="*/ 429269 w 578872"/>
                <a:gd name="connsiteY2" fmla="*/ 73651 h 5090304"/>
                <a:gd name="connsiteX3" fmla="*/ 502920 w 578872"/>
                <a:gd name="connsiteY3" fmla="*/ 251460 h 5090304"/>
                <a:gd name="connsiteX4" fmla="*/ 502920 w 578872"/>
                <a:gd name="connsiteY4" fmla="*/ 5016061 h 5090304"/>
                <a:gd name="connsiteX5" fmla="*/ 578872 w 578872"/>
                <a:gd name="connsiteY5" fmla="*/ 5090304 h 5090304"/>
                <a:gd name="connsiteX6" fmla="*/ 0 w 578872"/>
                <a:gd name="connsiteY6" fmla="*/ 5016061 h 5090304"/>
                <a:gd name="connsiteX7" fmla="*/ 0 w 578872"/>
                <a:gd name="connsiteY7" fmla="*/ 5016061 h 5090304"/>
                <a:gd name="connsiteX8" fmla="*/ 0 w 578872"/>
                <a:gd name="connsiteY8" fmla="*/ 5016061 h 5090304"/>
                <a:gd name="connsiteX9" fmla="*/ 0 w 578872"/>
                <a:gd name="connsiteY9" fmla="*/ 251460 h 5090304"/>
                <a:gd name="connsiteX10" fmla="*/ 73651 w 578872"/>
                <a:gd name="connsiteY10" fmla="*/ 73651 h 5090304"/>
                <a:gd name="connsiteX11" fmla="*/ 251460 w 578872"/>
                <a:gd name="connsiteY11" fmla="*/ 0 h 5090304"/>
                <a:gd name="connsiteX0" fmla="*/ 251460 w 578872"/>
                <a:gd name="connsiteY0" fmla="*/ 0 h 5090304"/>
                <a:gd name="connsiteX1" fmla="*/ 251460 w 578872"/>
                <a:gd name="connsiteY1" fmla="*/ 0 h 5090304"/>
                <a:gd name="connsiteX2" fmla="*/ 429269 w 578872"/>
                <a:gd name="connsiteY2" fmla="*/ 73651 h 5090304"/>
                <a:gd name="connsiteX3" fmla="*/ 502920 w 578872"/>
                <a:gd name="connsiteY3" fmla="*/ 251460 h 5090304"/>
                <a:gd name="connsiteX4" fmla="*/ 578872 w 578872"/>
                <a:gd name="connsiteY4" fmla="*/ 5090304 h 5090304"/>
                <a:gd name="connsiteX5" fmla="*/ 0 w 578872"/>
                <a:gd name="connsiteY5" fmla="*/ 5016061 h 5090304"/>
                <a:gd name="connsiteX6" fmla="*/ 0 w 578872"/>
                <a:gd name="connsiteY6" fmla="*/ 5016061 h 5090304"/>
                <a:gd name="connsiteX7" fmla="*/ 0 w 578872"/>
                <a:gd name="connsiteY7" fmla="*/ 5016061 h 5090304"/>
                <a:gd name="connsiteX8" fmla="*/ 0 w 578872"/>
                <a:gd name="connsiteY8" fmla="*/ 251460 h 5090304"/>
                <a:gd name="connsiteX9" fmla="*/ 73651 w 578872"/>
                <a:gd name="connsiteY9" fmla="*/ 73651 h 5090304"/>
                <a:gd name="connsiteX10" fmla="*/ 251460 w 578872"/>
                <a:gd name="connsiteY10" fmla="*/ 0 h 5090304"/>
                <a:gd name="connsiteX0" fmla="*/ 0 w 670312"/>
                <a:gd name="connsiteY0" fmla="*/ 5016061 h 5181744"/>
                <a:gd name="connsiteX1" fmla="*/ 0 w 670312"/>
                <a:gd name="connsiteY1" fmla="*/ 5016061 h 5181744"/>
                <a:gd name="connsiteX2" fmla="*/ 0 w 670312"/>
                <a:gd name="connsiteY2" fmla="*/ 5016061 h 5181744"/>
                <a:gd name="connsiteX3" fmla="*/ 0 w 670312"/>
                <a:gd name="connsiteY3" fmla="*/ 251460 h 5181744"/>
                <a:gd name="connsiteX4" fmla="*/ 73651 w 670312"/>
                <a:gd name="connsiteY4" fmla="*/ 73651 h 5181744"/>
                <a:gd name="connsiteX5" fmla="*/ 251460 w 670312"/>
                <a:gd name="connsiteY5" fmla="*/ 0 h 5181744"/>
                <a:gd name="connsiteX6" fmla="*/ 251460 w 670312"/>
                <a:gd name="connsiteY6" fmla="*/ 0 h 5181744"/>
                <a:gd name="connsiteX7" fmla="*/ 429269 w 670312"/>
                <a:gd name="connsiteY7" fmla="*/ 73651 h 5181744"/>
                <a:gd name="connsiteX8" fmla="*/ 502920 w 670312"/>
                <a:gd name="connsiteY8" fmla="*/ 251460 h 5181744"/>
                <a:gd name="connsiteX9" fmla="*/ 670312 w 670312"/>
                <a:gd name="connsiteY9" fmla="*/ 5181744 h 5181744"/>
                <a:gd name="connsiteX0" fmla="*/ 0 w 572254"/>
                <a:gd name="connsiteY0" fmla="*/ 5016061 h 5084525"/>
                <a:gd name="connsiteX1" fmla="*/ 0 w 572254"/>
                <a:gd name="connsiteY1" fmla="*/ 5016061 h 5084525"/>
                <a:gd name="connsiteX2" fmla="*/ 0 w 572254"/>
                <a:gd name="connsiteY2" fmla="*/ 5016061 h 5084525"/>
                <a:gd name="connsiteX3" fmla="*/ 0 w 572254"/>
                <a:gd name="connsiteY3" fmla="*/ 251460 h 5084525"/>
                <a:gd name="connsiteX4" fmla="*/ 73651 w 572254"/>
                <a:gd name="connsiteY4" fmla="*/ 73651 h 5084525"/>
                <a:gd name="connsiteX5" fmla="*/ 251460 w 572254"/>
                <a:gd name="connsiteY5" fmla="*/ 0 h 5084525"/>
                <a:gd name="connsiteX6" fmla="*/ 251460 w 572254"/>
                <a:gd name="connsiteY6" fmla="*/ 0 h 5084525"/>
                <a:gd name="connsiteX7" fmla="*/ 429269 w 572254"/>
                <a:gd name="connsiteY7" fmla="*/ 73651 h 5084525"/>
                <a:gd name="connsiteX8" fmla="*/ 502920 w 572254"/>
                <a:gd name="connsiteY8" fmla="*/ 251460 h 5084525"/>
                <a:gd name="connsiteX9" fmla="*/ 572254 w 572254"/>
                <a:gd name="connsiteY9" fmla="*/ 5084525 h 5084525"/>
                <a:gd name="connsiteX0" fmla="*/ 0 w 570150"/>
                <a:gd name="connsiteY0" fmla="*/ 5016061 h 5097807"/>
                <a:gd name="connsiteX1" fmla="*/ 0 w 570150"/>
                <a:gd name="connsiteY1" fmla="*/ 5016061 h 5097807"/>
                <a:gd name="connsiteX2" fmla="*/ 0 w 570150"/>
                <a:gd name="connsiteY2" fmla="*/ 5016061 h 5097807"/>
                <a:gd name="connsiteX3" fmla="*/ 0 w 570150"/>
                <a:gd name="connsiteY3" fmla="*/ 251460 h 5097807"/>
                <a:gd name="connsiteX4" fmla="*/ 73651 w 570150"/>
                <a:gd name="connsiteY4" fmla="*/ 73651 h 5097807"/>
                <a:gd name="connsiteX5" fmla="*/ 251460 w 570150"/>
                <a:gd name="connsiteY5" fmla="*/ 0 h 5097807"/>
                <a:gd name="connsiteX6" fmla="*/ 251460 w 570150"/>
                <a:gd name="connsiteY6" fmla="*/ 0 h 5097807"/>
                <a:gd name="connsiteX7" fmla="*/ 429269 w 570150"/>
                <a:gd name="connsiteY7" fmla="*/ 73651 h 5097807"/>
                <a:gd name="connsiteX8" fmla="*/ 502920 w 570150"/>
                <a:gd name="connsiteY8" fmla="*/ 251460 h 5097807"/>
                <a:gd name="connsiteX9" fmla="*/ 570150 w 570150"/>
                <a:gd name="connsiteY9" fmla="*/ 5097807 h 5097807"/>
                <a:gd name="connsiteX0" fmla="*/ 0 w 570150"/>
                <a:gd name="connsiteY0" fmla="*/ 5016061 h 5097807"/>
                <a:gd name="connsiteX1" fmla="*/ 0 w 570150"/>
                <a:gd name="connsiteY1" fmla="*/ 5016061 h 5097807"/>
                <a:gd name="connsiteX2" fmla="*/ 0 w 570150"/>
                <a:gd name="connsiteY2" fmla="*/ 5016061 h 5097807"/>
                <a:gd name="connsiteX3" fmla="*/ 0 w 570150"/>
                <a:gd name="connsiteY3" fmla="*/ 251460 h 5097807"/>
                <a:gd name="connsiteX4" fmla="*/ 73651 w 570150"/>
                <a:gd name="connsiteY4" fmla="*/ 73651 h 5097807"/>
                <a:gd name="connsiteX5" fmla="*/ 251460 w 570150"/>
                <a:gd name="connsiteY5" fmla="*/ 0 h 5097807"/>
                <a:gd name="connsiteX6" fmla="*/ 251460 w 570150"/>
                <a:gd name="connsiteY6" fmla="*/ 0 h 5097807"/>
                <a:gd name="connsiteX7" fmla="*/ 429269 w 570150"/>
                <a:gd name="connsiteY7" fmla="*/ 73651 h 5097807"/>
                <a:gd name="connsiteX8" fmla="*/ 502920 w 570150"/>
                <a:gd name="connsiteY8" fmla="*/ 251460 h 5097807"/>
                <a:gd name="connsiteX9" fmla="*/ 570150 w 570150"/>
                <a:gd name="connsiteY9" fmla="*/ 5097807 h 5097807"/>
                <a:gd name="connsiteX0" fmla="*/ 0 w 570150"/>
                <a:gd name="connsiteY0" fmla="*/ 5016061 h 5097807"/>
                <a:gd name="connsiteX1" fmla="*/ 0 w 570150"/>
                <a:gd name="connsiteY1" fmla="*/ 5016061 h 5097807"/>
                <a:gd name="connsiteX2" fmla="*/ 0 w 570150"/>
                <a:gd name="connsiteY2" fmla="*/ 5016061 h 5097807"/>
                <a:gd name="connsiteX3" fmla="*/ 0 w 570150"/>
                <a:gd name="connsiteY3" fmla="*/ 251460 h 5097807"/>
                <a:gd name="connsiteX4" fmla="*/ 73651 w 570150"/>
                <a:gd name="connsiteY4" fmla="*/ 73651 h 5097807"/>
                <a:gd name="connsiteX5" fmla="*/ 251460 w 570150"/>
                <a:gd name="connsiteY5" fmla="*/ 0 h 5097807"/>
                <a:gd name="connsiteX6" fmla="*/ 251460 w 570150"/>
                <a:gd name="connsiteY6" fmla="*/ 0 h 5097807"/>
                <a:gd name="connsiteX7" fmla="*/ 429269 w 570150"/>
                <a:gd name="connsiteY7" fmla="*/ 73651 h 5097807"/>
                <a:gd name="connsiteX8" fmla="*/ 502920 w 570150"/>
                <a:gd name="connsiteY8" fmla="*/ 251460 h 5097807"/>
                <a:gd name="connsiteX9" fmla="*/ 570150 w 570150"/>
                <a:gd name="connsiteY9" fmla="*/ 5097807 h 5097807"/>
                <a:gd name="connsiteX0" fmla="*/ 0 w 552099"/>
                <a:gd name="connsiteY0" fmla="*/ 5016061 h 5109913"/>
                <a:gd name="connsiteX1" fmla="*/ 0 w 552099"/>
                <a:gd name="connsiteY1" fmla="*/ 5016061 h 5109913"/>
                <a:gd name="connsiteX2" fmla="*/ 0 w 552099"/>
                <a:gd name="connsiteY2" fmla="*/ 5016061 h 5109913"/>
                <a:gd name="connsiteX3" fmla="*/ 0 w 552099"/>
                <a:gd name="connsiteY3" fmla="*/ 251460 h 5109913"/>
                <a:gd name="connsiteX4" fmla="*/ 73651 w 552099"/>
                <a:gd name="connsiteY4" fmla="*/ 73651 h 5109913"/>
                <a:gd name="connsiteX5" fmla="*/ 251460 w 552099"/>
                <a:gd name="connsiteY5" fmla="*/ 0 h 5109913"/>
                <a:gd name="connsiteX6" fmla="*/ 251460 w 552099"/>
                <a:gd name="connsiteY6" fmla="*/ 0 h 5109913"/>
                <a:gd name="connsiteX7" fmla="*/ 429269 w 552099"/>
                <a:gd name="connsiteY7" fmla="*/ 73651 h 5109913"/>
                <a:gd name="connsiteX8" fmla="*/ 502920 w 552099"/>
                <a:gd name="connsiteY8" fmla="*/ 251460 h 5109913"/>
                <a:gd name="connsiteX9" fmla="*/ 552099 w 552099"/>
                <a:gd name="connsiteY9" fmla="*/ 5109913 h 5109913"/>
                <a:gd name="connsiteX0" fmla="*/ 0 w 552099"/>
                <a:gd name="connsiteY0" fmla="*/ 5016061 h 5109913"/>
                <a:gd name="connsiteX1" fmla="*/ 0 w 552099"/>
                <a:gd name="connsiteY1" fmla="*/ 5016061 h 5109913"/>
                <a:gd name="connsiteX2" fmla="*/ 17708 w 552099"/>
                <a:gd name="connsiteY2" fmla="*/ 5018867 h 5109913"/>
                <a:gd name="connsiteX3" fmla="*/ 0 w 552099"/>
                <a:gd name="connsiteY3" fmla="*/ 251460 h 5109913"/>
                <a:gd name="connsiteX4" fmla="*/ 73651 w 552099"/>
                <a:gd name="connsiteY4" fmla="*/ 73651 h 5109913"/>
                <a:gd name="connsiteX5" fmla="*/ 251460 w 552099"/>
                <a:gd name="connsiteY5" fmla="*/ 0 h 5109913"/>
                <a:gd name="connsiteX6" fmla="*/ 251460 w 552099"/>
                <a:gd name="connsiteY6" fmla="*/ 0 h 5109913"/>
                <a:gd name="connsiteX7" fmla="*/ 429269 w 552099"/>
                <a:gd name="connsiteY7" fmla="*/ 73651 h 5109913"/>
                <a:gd name="connsiteX8" fmla="*/ 502920 w 552099"/>
                <a:gd name="connsiteY8" fmla="*/ 251460 h 5109913"/>
                <a:gd name="connsiteX9" fmla="*/ 552099 w 552099"/>
                <a:gd name="connsiteY9" fmla="*/ 5109913 h 5109913"/>
                <a:gd name="connsiteX0" fmla="*/ 0 w 552099"/>
                <a:gd name="connsiteY0" fmla="*/ 5016061 h 5109913"/>
                <a:gd name="connsiteX1" fmla="*/ 0 w 552099"/>
                <a:gd name="connsiteY1" fmla="*/ 5016061 h 5109913"/>
                <a:gd name="connsiteX2" fmla="*/ 11177 w 552099"/>
                <a:gd name="connsiteY2" fmla="*/ 5031459 h 5109913"/>
                <a:gd name="connsiteX3" fmla="*/ 0 w 552099"/>
                <a:gd name="connsiteY3" fmla="*/ 251460 h 5109913"/>
                <a:gd name="connsiteX4" fmla="*/ 73651 w 552099"/>
                <a:gd name="connsiteY4" fmla="*/ 73651 h 5109913"/>
                <a:gd name="connsiteX5" fmla="*/ 251460 w 552099"/>
                <a:gd name="connsiteY5" fmla="*/ 0 h 5109913"/>
                <a:gd name="connsiteX6" fmla="*/ 251460 w 552099"/>
                <a:gd name="connsiteY6" fmla="*/ 0 h 5109913"/>
                <a:gd name="connsiteX7" fmla="*/ 429269 w 552099"/>
                <a:gd name="connsiteY7" fmla="*/ 73651 h 5109913"/>
                <a:gd name="connsiteX8" fmla="*/ 502920 w 552099"/>
                <a:gd name="connsiteY8" fmla="*/ 251460 h 5109913"/>
                <a:gd name="connsiteX9" fmla="*/ 552099 w 552099"/>
                <a:gd name="connsiteY9" fmla="*/ 5109913 h 5109913"/>
                <a:gd name="connsiteX0" fmla="*/ 14979 w 567078"/>
                <a:gd name="connsiteY0" fmla="*/ 5016061 h 5109913"/>
                <a:gd name="connsiteX1" fmla="*/ 14979 w 567078"/>
                <a:gd name="connsiteY1" fmla="*/ 5016061 h 5109913"/>
                <a:gd name="connsiteX2" fmla="*/ 5903 w 567078"/>
                <a:gd name="connsiteY2" fmla="*/ 4987363 h 5109913"/>
                <a:gd name="connsiteX3" fmla="*/ 14979 w 567078"/>
                <a:gd name="connsiteY3" fmla="*/ 251460 h 5109913"/>
                <a:gd name="connsiteX4" fmla="*/ 88630 w 567078"/>
                <a:gd name="connsiteY4" fmla="*/ 73651 h 5109913"/>
                <a:gd name="connsiteX5" fmla="*/ 266439 w 567078"/>
                <a:gd name="connsiteY5" fmla="*/ 0 h 5109913"/>
                <a:gd name="connsiteX6" fmla="*/ 266439 w 567078"/>
                <a:gd name="connsiteY6" fmla="*/ 0 h 5109913"/>
                <a:gd name="connsiteX7" fmla="*/ 444248 w 567078"/>
                <a:gd name="connsiteY7" fmla="*/ 73651 h 5109913"/>
                <a:gd name="connsiteX8" fmla="*/ 517899 w 567078"/>
                <a:gd name="connsiteY8" fmla="*/ 251460 h 5109913"/>
                <a:gd name="connsiteX9" fmla="*/ 567078 w 567078"/>
                <a:gd name="connsiteY9" fmla="*/ 5109913 h 5109913"/>
                <a:gd name="connsiteX0" fmla="*/ 0 w 552099"/>
                <a:gd name="connsiteY0" fmla="*/ 5016061 h 5109913"/>
                <a:gd name="connsiteX1" fmla="*/ 0 w 552099"/>
                <a:gd name="connsiteY1" fmla="*/ 5016061 h 5109913"/>
                <a:gd name="connsiteX2" fmla="*/ 0 w 552099"/>
                <a:gd name="connsiteY2" fmla="*/ 251460 h 5109913"/>
                <a:gd name="connsiteX3" fmla="*/ 73651 w 552099"/>
                <a:gd name="connsiteY3" fmla="*/ 73651 h 5109913"/>
                <a:gd name="connsiteX4" fmla="*/ 251460 w 552099"/>
                <a:gd name="connsiteY4" fmla="*/ 0 h 5109913"/>
                <a:gd name="connsiteX5" fmla="*/ 251460 w 552099"/>
                <a:gd name="connsiteY5" fmla="*/ 0 h 5109913"/>
                <a:gd name="connsiteX6" fmla="*/ 429269 w 552099"/>
                <a:gd name="connsiteY6" fmla="*/ 73651 h 5109913"/>
                <a:gd name="connsiteX7" fmla="*/ 502920 w 552099"/>
                <a:gd name="connsiteY7" fmla="*/ 251460 h 5109913"/>
                <a:gd name="connsiteX8" fmla="*/ 552099 w 552099"/>
                <a:gd name="connsiteY8" fmla="*/ 5109913 h 5109913"/>
                <a:gd name="connsiteX0" fmla="*/ 0 w 558409"/>
                <a:gd name="connsiteY0" fmla="*/ 5016061 h 5070028"/>
                <a:gd name="connsiteX1" fmla="*/ 0 w 558409"/>
                <a:gd name="connsiteY1" fmla="*/ 5016061 h 5070028"/>
                <a:gd name="connsiteX2" fmla="*/ 0 w 558409"/>
                <a:gd name="connsiteY2" fmla="*/ 251460 h 5070028"/>
                <a:gd name="connsiteX3" fmla="*/ 73651 w 558409"/>
                <a:gd name="connsiteY3" fmla="*/ 73651 h 5070028"/>
                <a:gd name="connsiteX4" fmla="*/ 251460 w 558409"/>
                <a:gd name="connsiteY4" fmla="*/ 0 h 5070028"/>
                <a:gd name="connsiteX5" fmla="*/ 251460 w 558409"/>
                <a:gd name="connsiteY5" fmla="*/ 0 h 5070028"/>
                <a:gd name="connsiteX6" fmla="*/ 429269 w 558409"/>
                <a:gd name="connsiteY6" fmla="*/ 73651 h 5070028"/>
                <a:gd name="connsiteX7" fmla="*/ 502920 w 558409"/>
                <a:gd name="connsiteY7" fmla="*/ 251460 h 5070028"/>
                <a:gd name="connsiteX8" fmla="*/ 558409 w 558409"/>
                <a:gd name="connsiteY8" fmla="*/ 5070028 h 5070028"/>
                <a:gd name="connsiteX0" fmla="*/ 0 w 552099"/>
                <a:gd name="connsiteY0" fmla="*/ 5016061 h 5109912"/>
                <a:gd name="connsiteX1" fmla="*/ 0 w 552099"/>
                <a:gd name="connsiteY1" fmla="*/ 5016061 h 5109912"/>
                <a:gd name="connsiteX2" fmla="*/ 0 w 552099"/>
                <a:gd name="connsiteY2" fmla="*/ 251460 h 5109912"/>
                <a:gd name="connsiteX3" fmla="*/ 73651 w 552099"/>
                <a:gd name="connsiteY3" fmla="*/ 73651 h 5109912"/>
                <a:gd name="connsiteX4" fmla="*/ 251460 w 552099"/>
                <a:gd name="connsiteY4" fmla="*/ 0 h 5109912"/>
                <a:gd name="connsiteX5" fmla="*/ 251460 w 552099"/>
                <a:gd name="connsiteY5" fmla="*/ 0 h 5109912"/>
                <a:gd name="connsiteX6" fmla="*/ 429269 w 552099"/>
                <a:gd name="connsiteY6" fmla="*/ 73651 h 5109912"/>
                <a:gd name="connsiteX7" fmla="*/ 502920 w 552099"/>
                <a:gd name="connsiteY7" fmla="*/ 251460 h 5109912"/>
                <a:gd name="connsiteX8" fmla="*/ 552099 w 552099"/>
                <a:gd name="connsiteY8" fmla="*/ 5109912 h 5109912"/>
                <a:gd name="connsiteX0" fmla="*/ 0 w 552099"/>
                <a:gd name="connsiteY0" fmla="*/ 5016061 h 5109912"/>
                <a:gd name="connsiteX1" fmla="*/ 0 w 552099"/>
                <a:gd name="connsiteY1" fmla="*/ 5016061 h 5109912"/>
                <a:gd name="connsiteX2" fmla="*/ 7986 w 552099"/>
                <a:gd name="connsiteY2" fmla="*/ 5032128 h 5109912"/>
                <a:gd name="connsiteX3" fmla="*/ 0 w 552099"/>
                <a:gd name="connsiteY3" fmla="*/ 251460 h 5109912"/>
                <a:gd name="connsiteX4" fmla="*/ 73651 w 552099"/>
                <a:gd name="connsiteY4" fmla="*/ 73651 h 5109912"/>
                <a:gd name="connsiteX5" fmla="*/ 251460 w 552099"/>
                <a:gd name="connsiteY5" fmla="*/ 0 h 5109912"/>
                <a:gd name="connsiteX6" fmla="*/ 251460 w 552099"/>
                <a:gd name="connsiteY6" fmla="*/ 0 h 5109912"/>
                <a:gd name="connsiteX7" fmla="*/ 429269 w 552099"/>
                <a:gd name="connsiteY7" fmla="*/ 73651 h 5109912"/>
                <a:gd name="connsiteX8" fmla="*/ 502920 w 552099"/>
                <a:gd name="connsiteY8" fmla="*/ 251460 h 5109912"/>
                <a:gd name="connsiteX9" fmla="*/ 552099 w 552099"/>
                <a:gd name="connsiteY9" fmla="*/ 5109912 h 5109912"/>
                <a:gd name="connsiteX0" fmla="*/ 0 w 552099"/>
                <a:gd name="connsiteY0" fmla="*/ 5016061 h 5109912"/>
                <a:gd name="connsiteX1" fmla="*/ 0 w 552099"/>
                <a:gd name="connsiteY1" fmla="*/ 5016061 h 5109912"/>
                <a:gd name="connsiteX2" fmla="*/ 0 w 552099"/>
                <a:gd name="connsiteY2" fmla="*/ 251460 h 5109912"/>
                <a:gd name="connsiteX3" fmla="*/ 73651 w 552099"/>
                <a:gd name="connsiteY3" fmla="*/ 73651 h 5109912"/>
                <a:gd name="connsiteX4" fmla="*/ 251460 w 552099"/>
                <a:gd name="connsiteY4" fmla="*/ 0 h 5109912"/>
                <a:gd name="connsiteX5" fmla="*/ 251460 w 552099"/>
                <a:gd name="connsiteY5" fmla="*/ 0 h 5109912"/>
                <a:gd name="connsiteX6" fmla="*/ 429269 w 552099"/>
                <a:gd name="connsiteY6" fmla="*/ 73651 h 5109912"/>
                <a:gd name="connsiteX7" fmla="*/ 502920 w 552099"/>
                <a:gd name="connsiteY7" fmla="*/ 251460 h 5109912"/>
                <a:gd name="connsiteX8" fmla="*/ 552099 w 552099"/>
                <a:gd name="connsiteY8" fmla="*/ 5109912 h 5109912"/>
                <a:gd name="connsiteX0" fmla="*/ 0 w 552099"/>
                <a:gd name="connsiteY0" fmla="*/ 5016061 h 5109912"/>
                <a:gd name="connsiteX1" fmla="*/ 0 w 552099"/>
                <a:gd name="connsiteY1" fmla="*/ 5016061 h 5109912"/>
                <a:gd name="connsiteX2" fmla="*/ 0 w 552099"/>
                <a:gd name="connsiteY2" fmla="*/ 251460 h 5109912"/>
                <a:gd name="connsiteX3" fmla="*/ 73651 w 552099"/>
                <a:gd name="connsiteY3" fmla="*/ 73651 h 5109912"/>
                <a:gd name="connsiteX4" fmla="*/ 251460 w 552099"/>
                <a:gd name="connsiteY4" fmla="*/ 0 h 5109912"/>
                <a:gd name="connsiteX5" fmla="*/ 251460 w 552099"/>
                <a:gd name="connsiteY5" fmla="*/ 0 h 5109912"/>
                <a:gd name="connsiteX6" fmla="*/ 429269 w 552099"/>
                <a:gd name="connsiteY6" fmla="*/ 73651 h 5109912"/>
                <a:gd name="connsiteX7" fmla="*/ 502920 w 552099"/>
                <a:gd name="connsiteY7" fmla="*/ 251460 h 5109912"/>
                <a:gd name="connsiteX8" fmla="*/ 552099 w 552099"/>
                <a:gd name="connsiteY8" fmla="*/ 5109912 h 5109912"/>
                <a:gd name="connsiteX0" fmla="*/ 0 w 552099"/>
                <a:gd name="connsiteY0" fmla="*/ 5016061 h 5109912"/>
                <a:gd name="connsiteX1" fmla="*/ 328 w 552099"/>
                <a:gd name="connsiteY1" fmla="*/ 2862849 h 5109912"/>
                <a:gd name="connsiteX2" fmla="*/ 0 w 552099"/>
                <a:gd name="connsiteY2" fmla="*/ 251460 h 5109912"/>
                <a:gd name="connsiteX3" fmla="*/ 73651 w 552099"/>
                <a:gd name="connsiteY3" fmla="*/ 73651 h 5109912"/>
                <a:gd name="connsiteX4" fmla="*/ 251460 w 552099"/>
                <a:gd name="connsiteY4" fmla="*/ 0 h 5109912"/>
                <a:gd name="connsiteX5" fmla="*/ 251460 w 552099"/>
                <a:gd name="connsiteY5" fmla="*/ 0 h 5109912"/>
                <a:gd name="connsiteX6" fmla="*/ 429269 w 552099"/>
                <a:gd name="connsiteY6" fmla="*/ 73651 h 5109912"/>
                <a:gd name="connsiteX7" fmla="*/ 502920 w 552099"/>
                <a:gd name="connsiteY7" fmla="*/ 251460 h 5109912"/>
                <a:gd name="connsiteX8" fmla="*/ 552099 w 552099"/>
                <a:gd name="connsiteY8" fmla="*/ 5109912 h 5109912"/>
                <a:gd name="connsiteX0" fmla="*/ 328 w 552099"/>
                <a:gd name="connsiteY0" fmla="*/ 2862849 h 5109912"/>
                <a:gd name="connsiteX1" fmla="*/ 0 w 552099"/>
                <a:gd name="connsiteY1" fmla="*/ 251460 h 5109912"/>
                <a:gd name="connsiteX2" fmla="*/ 73651 w 552099"/>
                <a:gd name="connsiteY2" fmla="*/ 73651 h 5109912"/>
                <a:gd name="connsiteX3" fmla="*/ 251460 w 552099"/>
                <a:gd name="connsiteY3" fmla="*/ 0 h 5109912"/>
                <a:gd name="connsiteX4" fmla="*/ 251460 w 552099"/>
                <a:gd name="connsiteY4" fmla="*/ 0 h 5109912"/>
                <a:gd name="connsiteX5" fmla="*/ 429269 w 552099"/>
                <a:gd name="connsiteY5" fmla="*/ 73651 h 5109912"/>
                <a:gd name="connsiteX6" fmla="*/ 502920 w 552099"/>
                <a:gd name="connsiteY6" fmla="*/ 251460 h 5109912"/>
                <a:gd name="connsiteX7" fmla="*/ 552099 w 552099"/>
                <a:gd name="connsiteY7" fmla="*/ 5109912 h 5109912"/>
                <a:gd name="connsiteX0" fmla="*/ 328 w 543353"/>
                <a:gd name="connsiteY0" fmla="*/ 2862849 h 2928006"/>
                <a:gd name="connsiteX1" fmla="*/ 0 w 543353"/>
                <a:gd name="connsiteY1" fmla="*/ 251460 h 2928006"/>
                <a:gd name="connsiteX2" fmla="*/ 73651 w 543353"/>
                <a:gd name="connsiteY2" fmla="*/ 73651 h 2928006"/>
                <a:gd name="connsiteX3" fmla="*/ 251460 w 543353"/>
                <a:gd name="connsiteY3" fmla="*/ 0 h 2928006"/>
                <a:gd name="connsiteX4" fmla="*/ 251460 w 543353"/>
                <a:gd name="connsiteY4" fmla="*/ 0 h 2928006"/>
                <a:gd name="connsiteX5" fmla="*/ 429269 w 543353"/>
                <a:gd name="connsiteY5" fmla="*/ 73651 h 2928006"/>
                <a:gd name="connsiteX6" fmla="*/ 502920 w 543353"/>
                <a:gd name="connsiteY6" fmla="*/ 251460 h 2928006"/>
                <a:gd name="connsiteX7" fmla="*/ 543353 w 543353"/>
                <a:gd name="connsiteY7" fmla="*/ 2928006 h 2928006"/>
                <a:gd name="connsiteX0" fmla="*/ 328 w 537043"/>
                <a:gd name="connsiteY0" fmla="*/ 2862849 h 2967890"/>
                <a:gd name="connsiteX1" fmla="*/ 0 w 537043"/>
                <a:gd name="connsiteY1" fmla="*/ 251460 h 2967890"/>
                <a:gd name="connsiteX2" fmla="*/ 73651 w 537043"/>
                <a:gd name="connsiteY2" fmla="*/ 73651 h 2967890"/>
                <a:gd name="connsiteX3" fmla="*/ 251460 w 537043"/>
                <a:gd name="connsiteY3" fmla="*/ 0 h 2967890"/>
                <a:gd name="connsiteX4" fmla="*/ 251460 w 537043"/>
                <a:gd name="connsiteY4" fmla="*/ 0 h 2967890"/>
                <a:gd name="connsiteX5" fmla="*/ 429269 w 537043"/>
                <a:gd name="connsiteY5" fmla="*/ 73651 h 2967890"/>
                <a:gd name="connsiteX6" fmla="*/ 502920 w 537043"/>
                <a:gd name="connsiteY6" fmla="*/ 251460 h 2967890"/>
                <a:gd name="connsiteX7" fmla="*/ 537043 w 537043"/>
                <a:gd name="connsiteY7" fmla="*/ 2967890 h 2967890"/>
                <a:gd name="connsiteX0" fmla="*/ 328 w 528237"/>
                <a:gd name="connsiteY0" fmla="*/ 2862849 h 2951509"/>
                <a:gd name="connsiteX1" fmla="*/ 0 w 528237"/>
                <a:gd name="connsiteY1" fmla="*/ 251460 h 2951509"/>
                <a:gd name="connsiteX2" fmla="*/ 73651 w 528237"/>
                <a:gd name="connsiteY2" fmla="*/ 73651 h 2951509"/>
                <a:gd name="connsiteX3" fmla="*/ 251460 w 528237"/>
                <a:gd name="connsiteY3" fmla="*/ 0 h 2951509"/>
                <a:gd name="connsiteX4" fmla="*/ 251460 w 528237"/>
                <a:gd name="connsiteY4" fmla="*/ 0 h 2951509"/>
                <a:gd name="connsiteX5" fmla="*/ 429269 w 528237"/>
                <a:gd name="connsiteY5" fmla="*/ 73651 h 2951509"/>
                <a:gd name="connsiteX6" fmla="*/ 502920 w 528237"/>
                <a:gd name="connsiteY6" fmla="*/ 251460 h 2951509"/>
                <a:gd name="connsiteX7" fmla="*/ 524305 w 528237"/>
                <a:gd name="connsiteY7" fmla="*/ 2951509 h 2951509"/>
                <a:gd name="connsiteX0" fmla="*/ 328 w 528237"/>
                <a:gd name="connsiteY0" fmla="*/ 2862849 h 2929811"/>
                <a:gd name="connsiteX1" fmla="*/ 0 w 528237"/>
                <a:gd name="connsiteY1" fmla="*/ 251460 h 2929811"/>
                <a:gd name="connsiteX2" fmla="*/ 73651 w 528237"/>
                <a:gd name="connsiteY2" fmla="*/ 73651 h 2929811"/>
                <a:gd name="connsiteX3" fmla="*/ 251460 w 528237"/>
                <a:gd name="connsiteY3" fmla="*/ 0 h 2929811"/>
                <a:gd name="connsiteX4" fmla="*/ 251460 w 528237"/>
                <a:gd name="connsiteY4" fmla="*/ 0 h 2929811"/>
                <a:gd name="connsiteX5" fmla="*/ 429269 w 528237"/>
                <a:gd name="connsiteY5" fmla="*/ 73651 h 2929811"/>
                <a:gd name="connsiteX6" fmla="*/ 502920 w 528237"/>
                <a:gd name="connsiteY6" fmla="*/ 251460 h 2929811"/>
                <a:gd name="connsiteX7" fmla="*/ 527738 w 528237"/>
                <a:gd name="connsiteY7" fmla="*/ 2929811 h 2929811"/>
                <a:gd name="connsiteX0" fmla="*/ 4542 w 528237"/>
                <a:gd name="connsiteY0" fmla="*/ 2863516 h 2929811"/>
                <a:gd name="connsiteX1" fmla="*/ 0 w 528237"/>
                <a:gd name="connsiteY1" fmla="*/ 251460 h 2929811"/>
                <a:gd name="connsiteX2" fmla="*/ 73651 w 528237"/>
                <a:gd name="connsiteY2" fmla="*/ 73651 h 2929811"/>
                <a:gd name="connsiteX3" fmla="*/ 251460 w 528237"/>
                <a:gd name="connsiteY3" fmla="*/ 0 h 2929811"/>
                <a:gd name="connsiteX4" fmla="*/ 251460 w 528237"/>
                <a:gd name="connsiteY4" fmla="*/ 0 h 2929811"/>
                <a:gd name="connsiteX5" fmla="*/ 429269 w 528237"/>
                <a:gd name="connsiteY5" fmla="*/ 73651 h 2929811"/>
                <a:gd name="connsiteX6" fmla="*/ 502920 w 528237"/>
                <a:gd name="connsiteY6" fmla="*/ 251460 h 2929811"/>
                <a:gd name="connsiteX7" fmla="*/ 527738 w 528237"/>
                <a:gd name="connsiteY7" fmla="*/ 2929811 h 2929811"/>
                <a:gd name="connsiteX0" fmla="*/ 4542 w 538755"/>
                <a:gd name="connsiteY0" fmla="*/ 2863516 h 2953801"/>
                <a:gd name="connsiteX1" fmla="*/ 0 w 538755"/>
                <a:gd name="connsiteY1" fmla="*/ 251460 h 2953801"/>
                <a:gd name="connsiteX2" fmla="*/ 73651 w 538755"/>
                <a:gd name="connsiteY2" fmla="*/ 73651 h 2953801"/>
                <a:gd name="connsiteX3" fmla="*/ 251460 w 538755"/>
                <a:gd name="connsiteY3" fmla="*/ 0 h 2953801"/>
                <a:gd name="connsiteX4" fmla="*/ 251460 w 538755"/>
                <a:gd name="connsiteY4" fmla="*/ 0 h 2953801"/>
                <a:gd name="connsiteX5" fmla="*/ 429269 w 538755"/>
                <a:gd name="connsiteY5" fmla="*/ 73651 h 2953801"/>
                <a:gd name="connsiteX6" fmla="*/ 502920 w 538755"/>
                <a:gd name="connsiteY6" fmla="*/ 251460 h 2953801"/>
                <a:gd name="connsiteX7" fmla="*/ 538755 w 538755"/>
                <a:gd name="connsiteY7" fmla="*/ 2953801 h 2953801"/>
                <a:gd name="connsiteX0" fmla="*/ 4542 w 536285"/>
                <a:gd name="connsiteY0" fmla="*/ 2863516 h 2938929"/>
                <a:gd name="connsiteX1" fmla="*/ 0 w 536285"/>
                <a:gd name="connsiteY1" fmla="*/ 251460 h 2938929"/>
                <a:gd name="connsiteX2" fmla="*/ 73651 w 536285"/>
                <a:gd name="connsiteY2" fmla="*/ 73651 h 2938929"/>
                <a:gd name="connsiteX3" fmla="*/ 251460 w 536285"/>
                <a:gd name="connsiteY3" fmla="*/ 0 h 2938929"/>
                <a:gd name="connsiteX4" fmla="*/ 251460 w 536285"/>
                <a:gd name="connsiteY4" fmla="*/ 0 h 2938929"/>
                <a:gd name="connsiteX5" fmla="*/ 429269 w 536285"/>
                <a:gd name="connsiteY5" fmla="*/ 73651 h 2938929"/>
                <a:gd name="connsiteX6" fmla="*/ 502920 w 536285"/>
                <a:gd name="connsiteY6" fmla="*/ 251460 h 2938929"/>
                <a:gd name="connsiteX7" fmla="*/ 536285 w 536285"/>
                <a:gd name="connsiteY7" fmla="*/ 2938929 h 2938929"/>
                <a:gd name="connsiteX0" fmla="*/ 6777 w 536285"/>
                <a:gd name="connsiteY0" fmla="*/ 2849391 h 2938929"/>
                <a:gd name="connsiteX1" fmla="*/ 0 w 536285"/>
                <a:gd name="connsiteY1" fmla="*/ 251460 h 2938929"/>
                <a:gd name="connsiteX2" fmla="*/ 73651 w 536285"/>
                <a:gd name="connsiteY2" fmla="*/ 73651 h 2938929"/>
                <a:gd name="connsiteX3" fmla="*/ 251460 w 536285"/>
                <a:gd name="connsiteY3" fmla="*/ 0 h 2938929"/>
                <a:gd name="connsiteX4" fmla="*/ 251460 w 536285"/>
                <a:gd name="connsiteY4" fmla="*/ 0 h 2938929"/>
                <a:gd name="connsiteX5" fmla="*/ 429269 w 536285"/>
                <a:gd name="connsiteY5" fmla="*/ 73651 h 2938929"/>
                <a:gd name="connsiteX6" fmla="*/ 502920 w 536285"/>
                <a:gd name="connsiteY6" fmla="*/ 251460 h 2938929"/>
                <a:gd name="connsiteX7" fmla="*/ 536285 w 536285"/>
                <a:gd name="connsiteY7" fmla="*/ 2938929 h 2938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6285" h="2938929">
                  <a:moveTo>
                    <a:pt x="6777" y="2849391"/>
                  </a:moveTo>
                  <a:cubicBezTo>
                    <a:pt x="6668" y="1978928"/>
                    <a:pt x="109" y="1121923"/>
                    <a:pt x="0" y="251460"/>
                  </a:cubicBezTo>
                  <a:cubicBezTo>
                    <a:pt x="0" y="184769"/>
                    <a:pt x="26493" y="120809"/>
                    <a:pt x="73651" y="73651"/>
                  </a:cubicBezTo>
                  <a:cubicBezTo>
                    <a:pt x="120809" y="26493"/>
                    <a:pt x="184769" y="0"/>
                    <a:pt x="251460" y="0"/>
                  </a:cubicBezTo>
                  <a:lnTo>
                    <a:pt x="251460" y="0"/>
                  </a:lnTo>
                  <a:cubicBezTo>
                    <a:pt x="318151" y="0"/>
                    <a:pt x="382111" y="26493"/>
                    <a:pt x="429269" y="73651"/>
                  </a:cubicBezTo>
                  <a:cubicBezTo>
                    <a:pt x="476427" y="120809"/>
                    <a:pt x="502920" y="184769"/>
                    <a:pt x="502920" y="251460"/>
                  </a:cubicBezTo>
                  <a:cubicBezTo>
                    <a:pt x="528237" y="1864408"/>
                    <a:pt x="517682" y="905440"/>
                    <a:pt x="536285" y="2938929"/>
                  </a:cubicBezTo>
                </a:path>
              </a:pathLst>
            </a:custGeom>
            <a:solidFill>
              <a:schemeClr val="accent1"/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5" name="Freeform 24"/>
          <p:cNvSpPr/>
          <p:nvPr/>
        </p:nvSpPr>
        <p:spPr>
          <a:xfrm rot="15660000">
            <a:off x="5750708" y="-641833"/>
            <a:ext cx="985797" cy="6048136"/>
          </a:xfrm>
          <a:custGeom>
            <a:avLst/>
            <a:gdLst>
              <a:gd name="connsiteX0" fmla="*/ 457200 w 914400"/>
              <a:gd name="connsiteY0" fmla="*/ 0 h 6172200"/>
              <a:gd name="connsiteX1" fmla="*/ 457200 w 914400"/>
              <a:gd name="connsiteY1" fmla="*/ 0 h 6172200"/>
              <a:gd name="connsiteX2" fmla="*/ 780489 w 914400"/>
              <a:gd name="connsiteY2" fmla="*/ 133911 h 6172200"/>
              <a:gd name="connsiteX3" fmla="*/ 914399 w 914400"/>
              <a:gd name="connsiteY3" fmla="*/ 457201 h 6172200"/>
              <a:gd name="connsiteX4" fmla="*/ 914400 w 914400"/>
              <a:gd name="connsiteY4" fmla="*/ 6172200 h 6172200"/>
              <a:gd name="connsiteX5" fmla="*/ 914400 w 914400"/>
              <a:gd name="connsiteY5" fmla="*/ 6172200 h 6172200"/>
              <a:gd name="connsiteX6" fmla="*/ 914400 w 914400"/>
              <a:gd name="connsiteY6" fmla="*/ 6172200 h 6172200"/>
              <a:gd name="connsiteX7" fmla="*/ 0 w 914400"/>
              <a:gd name="connsiteY7" fmla="*/ 6172200 h 6172200"/>
              <a:gd name="connsiteX8" fmla="*/ 0 w 914400"/>
              <a:gd name="connsiteY8" fmla="*/ 6172200 h 6172200"/>
              <a:gd name="connsiteX9" fmla="*/ 0 w 914400"/>
              <a:gd name="connsiteY9" fmla="*/ 6172200 h 6172200"/>
              <a:gd name="connsiteX10" fmla="*/ 0 w 914400"/>
              <a:gd name="connsiteY10" fmla="*/ 457200 h 6172200"/>
              <a:gd name="connsiteX11" fmla="*/ 133911 w 914400"/>
              <a:gd name="connsiteY11" fmla="*/ 133911 h 6172200"/>
              <a:gd name="connsiteX12" fmla="*/ 457201 w 914400"/>
              <a:gd name="connsiteY12" fmla="*/ 1 h 6172200"/>
              <a:gd name="connsiteX13" fmla="*/ 457200 w 914400"/>
              <a:gd name="connsiteY13" fmla="*/ 0 h 6172200"/>
              <a:gd name="connsiteX0" fmla="*/ 457200 w 953241"/>
              <a:gd name="connsiteY0" fmla="*/ 0 h 6328114"/>
              <a:gd name="connsiteX1" fmla="*/ 457200 w 953241"/>
              <a:gd name="connsiteY1" fmla="*/ 0 h 6328114"/>
              <a:gd name="connsiteX2" fmla="*/ 780489 w 953241"/>
              <a:gd name="connsiteY2" fmla="*/ 133911 h 6328114"/>
              <a:gd name="connsiteX3" fmla="*/ 914399 w 953241"/>
              <a:gd name="connsiteY3" fmla="*/ 457201 h 6328114"/>
              <a:gd name="connsiteX4" fmla="*/ 914400 w 953241"/>
              <a:gd name="connsiteY4" fmla="*/ 6172200 h 6328114"/>
              <a:gd name="connsiteX5" fmla="*/ 914400 w 953241"/>
              <a:gd name="connsiteY5" fmla="*/ 6172200 h 6328114"/>
              <a:gd name="connsiteX6" fmla="*/ 953241 w 953241"/>
              <a:gd name="connsiteY6" fmla="*/ 6328114 h 6328114"/>
              <a:gd name="connsiteX7" fmla="*/ 0 w 953241"/>
              <a:gd name="connsiteY7" fmla="*/ 6172200 h 6328114"/>
              <a:gd name="connsiteX8" fmla="*/ 0 w 953241"/>
              <a:gd name="connsiteY8" fmla="*/ 6172200 h 6328114"/>
              <a:gd name="connsiteX9" fmla="*/ 0 w 953241"/>
              <a:gd name="connsiteY9" fmla="*/ 6172200 h 6328114"/>
              <a:gd name="connsiteX10" fmla="*/ 0 w 953241"/>
              <a:gd name="connsiteY10" fmla="*/ 457200 h 6328114"/>
              <a:gd name="connsiteX11" fmla="*/ 133911 w 953241"/>
              <a:gd name="connsiteY11" fmla="*/ 133911 h 6328114"/>
              <a:gd name="connsiteX12" fmla="*/ 457201 w 953241"/>
              <a:gd name="connsiteY12" fmla="*/ 1 h 6328114"/>
              <a:gd name="connsiteX13" fmla="*/ 457200 w 953241"/>
              <a:gd name="connsiteY13" fmla="*/ 0 h 6328114"/>
              <a:gd name="connsiteX0" fmla="*/ 457200 w 953241"/>
              <a:gd name="connsiteY0" fmla="*/ 0 h 6328114"/>
              <a:gd name="connsiteX1" fmla="*/ 457200 w 953241"/>
              <a:gd name="connsiteY1" fmla="*/ 0 h 6328114"/>
              <a:gd name="connsiteX2" fmla="*/ 780489 w 953241"/>
              <a:gd name="connsiteY2" fmla="*/ 133911 h 6328114"/>
              <a:gd name="connsiteX3" fmla="*/ 914399 w 953241"/>
              <a:gd name="connsiteY3" fmla="*/ 457201 h 6328114"/>
              <a:gd name="connsiteX4" fmla="*/ 914400 w 953241"/>
              <a:gd name="connsiteY4" fmla="*/ 6172200 h 6328114"/>
              <a:gd name="connsiteX5" fmla="*/ 953241 w 953241"/>
              <a:gd name="connsiteY5" fmla="*/ 6328114 h 6328114"/>
              <a:gd name="connsiteX6" fmla="*/ 0 w 953241"/>
              <a:gd name="connsiteY6" fmla="*/ 6172200 h 6328114"/>
              <a:gd name="connsiteX7" fmla="*/ 0 w 953241"/>
              <a:gd name="connsiteY7" fmla="*/ 6172200 h 6328114"/>
              <a:gd name="connsiteX8" fmla="*/ 0 w 953241"/>
              <a:gd name="connsiteY8" fmla="*/ 6172200 h 6328114"/>
              <a:gd name="connsiteX9" fmla="*/ 0 w 953241"/>
              <a:gd name="connsiteY9" fmla="*/ 457200 h 6328114"/>
              <a:gd name="connsiteX10" fmla="*/ 133911 w 953241"/>
              <a:gd name="connsiteY10" fmla="*/ 133911 h 6328114"/>
              <a:gd name="connsiteX11" fmla="*/ 457201 w 953241"/>
              <a:gd name="connsiteY11" fmla="*/ 1 h 6328114"/>
              <a:gd name="connsiteX12" fmla="*/ 457200 w 953241"/>
              <a:gd name="connsiteY12" fmla="*/ 0 h 6328114"/>
              <a:gd name="connsiteX0" fmla="*/ 457200 w 1105641"/>
              <a:gd name="connsiteY0" fmla="*/ 0 h 6328114"/>
              <a:gd name="connsiteX1" fmla="*/ 457200 w 1105641"/>
              <a:gd name="connsiteY1" fmla="*/ 0 h 6328114"/>
              <a:gd name="connsiteX2" fmla="*/ 780489 w 1105641"/>
              <a:gd name="connsiteY2" fmla="*/ 133911 h 6328114"/>
              <a:gd name="connsiteX3" fmla="*/ 914399 w 1105641"/>
              <a:gd name="connsiteY3" fmla="*/ 457201 h 6328114"/>
              <a:gd name="connsiteX4" fmla="*/ 953241 w 1105641"/>
              <a:gd name="connsiteY4" fmla="*/ 6328114 h 6328114"/>
              <a:gd name="connsiteX5" fmla="*/ 0 w 1105641"/>
              <a:gd name="connsiteY5" fmla="*/ 6172200 h 6328114"/>
              <a:gd name="connsiteX6" fmla="*/ 0 w 1105641"/>
              <a:gd name="connsiteY6" fmla="*/ 6172200 h 6328114"/>
              <a:gd name="connsiteX7" fmla="*/ 0 w 1105641"/>
              <a:gd name="connsiteY7" fmla="*/ 6172200 h 6328114"/>
              <a:gd name="connsiteX8" fmla="*/ 0 w 1105641"/>
              <a:gd name="connsiteY8" fmla="*/ 457200 h 6328114"/>
              <a:gd name="connsiteX9" fmla="*/ 133911 w 1105641"/>
              <a:gd name="connsiteY9" fmla="*/ 133911 h 6328114"/>
              <a:gd name="connsiteX10" fmla="*/ 457201 w 1105641"/>
              <a:gd name="connsiteY10" fmla="*/ 1 h 6328114"/>
              <a:gd name="connsiteX11" fmla="*/ 457200 w 1105641"/>
              <a:gd name="connsiteY11" fmla="*/ 0 h 6328114"/>
              <a:gd name="connsiteX0" fmla="*/ 457200 w 953241"/>
              <a:gd name="connsiteY0" fmla="*/ 0 h 6328114"/>
              <a:gd name="connsiteX1" fmla="*/ 457200 w 953241"/>
              <a:gd name="connsiteY1" fmla="*/ 0 h 6328114"/>
              <a:gd name="connsiteX2" fmla="*/ 780489 w 953241"/>
              <a:gd name="connsiteY2" fmla="*/ 133911 h 6328114"/>
              <a:gd name="connsiteX3" fmla="*/ 914399 w 953241"/>
              <a:gd name="connsiteY3" fmla="*/ 457201 h 6328114"/>
              <a:gd name="connsiteX4" fmla="*/ 953241 w 953241"/>
              <a:gd name="connsiteY4" fmla="*/ 6328114 h 6328114"/>
              <a:gd name="connsiteX5" fmla="*/ 0 w 953241"/>
              <a:gd name="connsiteY5" fmla="*/ 6172200 h 6328114"/>
              <a:gd name="connsiteX6" fmla="*/ 0 w 953241"/>
              <a:gd name="connsiteY6" fmla="*/ 6172200 h 6328114"/>
              <a:gd name="connsiteX7" fmla="*/ 0 w 953241"/>
              <a:gd name="connsiteY7" fmla="*/ 6172200 h 6328114"/>
              <a:gd name="connsiteX8" fmla="*/ 0 w 953241"/>
              <a:gd name="connsiteY8" fmla="*/ 457200 h 6328114"/>
              <a:gd name="connsiteX9" fmla="*/ 133911 w 953241"/>
              <a:gd name="connsiteY9" fmla="*/ 133911 h 6328114"/>
              <a:gd name="connsiteX10" fmla="*/ 457201 w 953241"/>
              <a:gd name="connsiteY10" fmla="*/ 1 h 6328114"/>
              <a:gd name="connsiteX11" fmla="*/ 457200 w 953241"/>
              <a:gd name="connsiteY11" fmla="*/ 0 h 6328114"/>
              <a:gd name="connsiteX0" fmla="*/ 457200 w 943191"/>
              <a:gd name="connsiteY0" fmla="*/ 0 h 6312729"/>
              <a:gd name="connsiteX1" fmla="*/ 457200 w 943191"/>
              <a:gd name="connsiteY1" fmla="*/ 0 h 6312729"/>
              <a:gd name="connsiteX2" fmla="*/ 780489 w 943191"/>
              <a:gd name="connsiteY2" fmla="*/ 133911 h 6312729"/>
              <a:gd name="connsiteX3" fmla="*/ 914399 w 943191"/>
              <a:gd name="connsiteY3" fmla="*/ 457201 h 6312729"/>
              <a:gd name="connsiteX4" fmla="*/ 942064 w 943191"/>
              <a:gd name="connsiteY4" fmla="*/ 6312729 h 6312729"/>
              <a:gd name="connsiteX5" fmla="*/ 0 w 943191"/>
              <a:gd name="connsiteY5" fmla="*/ 6172200 h 6312729"/>
              <a:gd name="connsiteX6" fmla="*/ 0 w 943191"/>
              <a:gd name="connsiteY6" fmla="*/ 6172200 h 6312729"/>
              <a:gd name="connsiteX7" fmla="*/ 0 w 943191"/>
              <a:gd name="connsiteY7" fmla="*/ 6172200 h 6312729"/>
              <a:gd name="connsiteX8" fmla="*/ 0 w 943191"/>
              <a:gd name="connsiteY8" fmla="*/ 457200 h 6312729"/>
              <a:gd name="connsiteX9" fmla="*/ 133911 w 943191"/>
              <a:gd name="connsiteY9" fmla="*/ 133911 h 6312729"/>
              <a:gd name="connsiteX10" fmla="*/ 457201 w 943191"/>
              <a:gd name="connsiteY10" fmla="*/ 1 h 6312729"/>
              <a:gd name="connsiteX11" fmla="*/ 457200 w 943191"/>
              <a:gd name="connsiteY11" fmla="*/ 0 h 6312729"/>
              <a:gd name="connsiteX0" fmla="*/ 0 w 1033504"/>
              <a:gd name="connsiteY0" fmla="*/ 6172200 h 6404169"/>
              <a:gd name="connsiteX1" fmla="*/ 0 w 1033504"/>
              <a:gd name="connsiteY1" fmla="*/ 6172200 h 6404169"/>
              <a:gd name="connsiteX2" fmla="*/ 0 w 1033504"/>
              <a:gd name="connsiteY2" fmla="*/ 6172200 h 6404169"/>
              <a:gd name="connsiteX3" fmla="*/ 0 w 1033504"/>
              <a:gd name="connsiteY3" fmla="*/ 457200 h 6404169"/>
              <a:gd name="connsiteX4" fmla="*/ 133911 w 1033504"/>
              <a:gd name="connsiteY4" fmla="*/ 133911 h 6404169"/>
              <a:gd name="connsiteX5" fmla="*/ 457201 w 1033504"/>
              <a:gd name="connsiteY5" fmla="*/ 1 h 6404169"/>
              <a:gd name="connsiteX6" fmla="*/ 457200 w 1033504"/>
              <a:gd name="connsiteY6" fmla="*/ 0 h 6404169"/>
              <a:gd name="connsiteX7" fmla="*/ 457200 w 1033504"/>
              <a:gd name="connsiteY7" fmla="*/ 0 h 6404169"/>
              <a:gd name="connsiteX8" fmla="*/ 780489 w 1033504"/>
              <a:gd name="connsiteY8" fmla="*/ 133911 h 6404169"/>
              <a:gd name="connsiteX9" fmla="*/ 914399 w 1033504"/>
              <a:gd name="connsiteY9" fmla="*/ 457201 h 6404169"/>
              <a:gd name="connsiteX10" fmla="*/ 1033504 w 1033504"/>
              <a:gd name="connsiteY10" fmla="*/ 6404169 h 6404169"/>
              <a:gd name="connsiteX0" fmla="*/ 0 w 1007327"/>
              <a:gd name="connsiteY0" fmla="*/ 6172200 h 6354462"/>
              <a:gd name="connsiteX1" fmla="*/ 0 w 1007327"/>
              <a:gd name="connsiteY1" fmla="*/ 6172200 h 6354462"/>
              <a:gd name="connsiteX2" fmla="*/ 0 w 1007327"/>
              <a:gd name="connsiteY2" fmla="*/ 6172200 h 6354462"/>
              <a:gd name="connsiteX3" fmla="*/ 0 w 1007327"/>
              <a:gd name="connsiteY3" fmla="*/ 457200 h 6354462"/>
              <a:gd name="connsiteX4" fmla="*/ 133911 w 1007327"/>
              <a:gd name="connsiteY4" fmla="*/ 133911 h 6354462"/>
              <a:gd name="connsiteX5" fmla="*/ 457201 w 1007327"/>
              <a:gd name="connsiteY5" fmla="*/ 1 h 6354462"/>
              <a:gd name="connsiteX6" fmla="*/ 457200 w 1007327"/>
              <a:gd name="connsiteY6" fmla="*/ 0 h 6354462"/>
              <a:gd name="connsiteX7" fmla="*/ 457200 w 1007327"/>
              <a:gd name="connsiteY7" fmla="*/ 0 h 6354462"/>
              <a:gd name="connsiteX8" fmla="*/ 780489 w 1007327"/>
              <a:gd name="connsiteY8" fmla="*/ 133911 h 6354462"/>
              <a:gd name="connsiteX9" fmla="*/ 914399 w 1007327"/>
              <a:gd name="connsiteY9" fmla="*/ 457201 h 6354462"/>
              <a:gd name="connsiteX10" fmla="*/ 1007327 w 1007327"/>
              <a:gd name="connsiteY10" fmla="*/ 6354462 h 6354462"/>
              <a:gd name="connsiteX0" fmla="*/ 0 w 1029242"/>
              <a:gd name="connsiteY0" fmla="*/ 6172200 h 6330704"/>
              <a:gd name="connsiteX1" fmla="*/ 0 w 1029242"/>
              <a:gd name="connsiteY1" fmla="*/ 6172200 h 6330704"/>
              <a:gd name="connsiteX2" fmla="*/ 0 w 1029242"/>
              <a:gd name="connsiteY2" fmla="*/ 6172200 h 6330704"/>
              <a:gd name="connsiteX3" fmla="*/ 0 w 1029242"/>
              <a:gd name="connsiteY3" fmla="*/ 457200 h 6330704"/>
              <a:gd name="connsiteX4" fmla="*/ 133911 w 1029242"/>
              <a:gd name="connsiteY4" fmla="*/ 133911 h 6330704"/>
              <a:gd name="connsiteX5" fmla="*/ 457201 w 1029242"/>
              <a:gd name="connsiteY5" fmla="*/ 1 h 6330704"/>
              <a:gd name="connsiteX6" fmla="*/ 457200 w 1029242"/>
              <a:gd name="connsiteY6" fmla="*/ 0 h 6330704"/>
              <a:gd name="connsiteX7" fmla="*/ 457200 w 1029242"/>
              <a:gd name="connsiteY7" fmla="*/ 0 h 6330704"/>
              <a:gd name="connsiteX8" fmla="*/ 780489 w 1029242"/>
              <a:gd name="connsiteY8" fmla="*/ 133911 h 6330704"/>
              <a:gd name="connsiteX9" fmla="*/ 914399 w 1029242"/>
              <a:gd name="connsiteY9" fmla="*/ 457201 h 6330704"/>
              <a:gd name="connsiteX10" fmla="*/ 1029242 w 1029242"/>
              <a:gd name="connsiteY10" fmla="*/ 6330704 h 6330704"/>
              <a:gd name="connsiteX0" fmla="*/ 0 w 964937"/>
              <a:gd name="connsiteY0" fmla="*/ 6172200 h 6306905"/>
              <a:gd name="connsiteX1" fmla="*/ 0 w 964937"/>
              <a:gd name="connsiteY1" fmla="*/ 6172200 h 6306905"/>
              <a:gd name="connsiteX2" fmla="*/ 0 w 964937"/>
              <a:gd name="connsiteY2" fmla="*/ 6172200 h 6306905"/>
              <a:gd name="connsiteX3" fmla="*/ 0 w 964937"/>
              <a:gd name="connsiteY3" fmla="*/ 457200 h 6306905"/>
              <a:gd name="connsiteX4" fmla="*/ 133911 w 964937"/>
              <a:gd name="connsiteY4" fmla="*/ 133911 h 6306905"/>
              <a:gd name="connsiteX5" fmla="*/ 457201 w 964937"/>
              <a:gd name="connsiteY5" fmla="*/ 1 h 6306905"/>
              <a:gd name="connsiteX6" fmla="*/ 457200 w 964937"/>
              <a:gd name="connsiteY6" fmla="*/ 0 h 6306905"/>
              <a:gd name="connsiteX7" fmla="*/ 457200 w 964937"/>
              <a:gd name="connsiteY7" fmla="*/ 0 h 6306905"/>
              <a:gd name="connsiteX8" fmla="*/ 780489 w 964937"/>
              <a:gd name="connsiteY8" fmla="*/ 133911 h 6306905"/>
              <a:gd name="connsiteX9" fmla="*/ 914399 w 964937"/>
              <a:gd name="connsiteY9" fmla="*/ 457201 h 6306905"/>
              <a:gd name="connsiteX10" fmla="*/ 964937 w 964937"/>
              <a:gd name="connsiteY10" fmla="*/ 6306905 h 6306905"/>
              <a:gd name="connsiteX0" fmla="*/ 0 w 958626"/>
              <a:gd name="connsiteY0" fmla="*/ 6172200 h 6346750"/>
              <a:gd name="connsiteX1" fmla="*/ 0 w 958626"/>
              <a:gd name="connsiteY1" fmla="*/ 6172200 h 6346750"/>
              <a:gd name="connsiteX2" fmla="*/ 0 w 958626"/>
              <a:gd name="connsiteY2" fmla="*/ 6172200 h 6346750"/>
              <a:gd name="connsiteX3" fmla="*/ 0 w 958626"/>
              <a:gd name="connsiteY3" fmla="*/ 457200 h 6346750"/>
              <a:gd name="connsiteX4" fmla="*/ 133911 w 958626"/>
              <a:gd name="connsiteY4" fmla="*/ 133911 h 6346750"/>
              <a:gd name="connsiteX5" fmla="*/ 457201 w 958626"/>
              <a:gd name="connsiteY5" fmla="*/ 1 h 6346750"/>
              <a:gd name="connsiteX6" fmla="*/ 457200 w 958626"/>
              <a:gd name="connsiteY6" fmla="*/ 0 h 6346750"/>
              <a:gd name="connsiteX7" fmla="*/ 457200 w 958626"/>
              <a:gd name="connsiteY7" fmla="*/ 0 h 6346750"/>
              <a:gd name="connsiteX8" fmla="*/ 780489 w 958626"/>
              <a:gd name="connsiteY8" fmla="*/ 133911 h 6346750"/>
              <a:gd name="connsiteX9" fmla="*/ 914399 w 958626"/>
              <a:gd name="connsiteY9" fmla="*/ 457201 h 6346750"/>
              <a:gd name="connsiteX10" fmla="*/ 958626 w 958626"/>
              <a:gd name="connsiteY10" fmla="*/ 6346750 h 6346750"/>
              <a:gd name="connsiteX0" fmla="*/ 0 w 960730"/>
              <a:gd name="connsiteY0" fmla="*/ 6172200 h 6333468"/>
              <a:gd name="connsiteX1" fmla="*/ 0 w 960730"/>
              <a:gd name="connsiteY1" fmla="*/ 6172200 h 6333468"/>
              <a:gd name="connsiteX2" fmla="*/ 0 w 960730"/>
              <a:gd name="connsiteY2" fmla="*/ 6172200 h 6333468"/>
              <a:gd name="connsiteX3" fmla="*/ 0 w 960730"/>
              <a:gd name="connsiteY3" fmla="*/ 457200 h 6333468"/>
              <a:gd name="connsiteX4" fmla="*/ 133911 w 960730"/>
              <a:gd name="connsiteY4" fmla="*/ 133911 h 6333468"/>
              <a:gd name="connsiteX5" fmla="*/ 457201 w 960730"/>
              <a:gd name="connsiteY5" fmla="*/ 1 h 6333468"/>
              <a:gd name="connsiteX6" fmla="*/ 457200 w 960730"/>
              <a:gd name="connsiteY6" fmla="*/ 0 h 6333468"/>
              <a:gd name="connsiteX7" fmla="*/ 457200 w 960730"/>
              <a:gd name="connsiteY7" fmla="*/ 0 h 6333468"/>
              <a:gd name="connsiteX8" fmla="*/ 780489 w 960730"/>
              <a:gd name="connsiteY8" fmla="*/ 133911 h 6333468"/>
              <a:gd name="connsiteX9" fmla="*/ 914399 w 960730"/>
              <a:gd name="connsiteY9" fmla="*/ 457201 h 6333468"/>
              <a:gd name="connsiteX10" fmla="*/ 960730 w 960730"/>
              <a:gd name="connsiteY10" fmla="*/ 6333468 h 6333468"/>
              <a:gd name="connsiteX0" fmla="*/ 0 w 962833"/>
              <a:gd name="connsiteY0" fmla="*/ 6172200 h 6320186"/>
              <a:gd name="connsiteX1" fmla="*/ 0 w 962833"/>
              <a:gd name="connsiteY1" fmla="*/ 6172200 h 6320186"/>
              <a:gd name="connsiteX2" fmla="*/ 0 w 962833"/>
              <a:gd name="connsiteY2" fmla="*/ 6172200 h 6320186"/>
              <a:gd name="connsiteX3" fmla="*/ 0 w 962833"/>
              <a:gd name="connsiteY3" fmla="*/ 457200 h 6320186"/>
              <a:gd name="connsiteX4" fmla="*/ 133911 w 962833"/>
              <a:gd name="connsiteY4" fmla="*/ 133911 h 6320186"/>
              <a:gd name="connsiteX5" fmla="*/ 457201 w 962833"/>
              <a:gd name="connsiteY5" fmla="*/ 1 h 6320186"/>
              <a:gd name="connsiteX6" fmla="*/ 457200 w 962833"/>
              <a:gd name="connsiteY6" fmla="*/ 0 h 6320186"/>
              <a:gd name="connsiteX7" fmla="*/ 457200 w 962833"/>
              <a:gd name="connsiteY7" fmla="*/ 0 h 6320186"/>
              <a:gd name="connsiteX8" fmla="*/ 780489 w 962833"/>
              <a:gd name="connsiteY8" fmla="*/ 133911 h 6320186"/>
              <a:gd name="connsiteX9" fmla="*/ 914399 w 962833"/>
              <a:gd name="connsiteY9" fmla="*/ 457201 h 6320186"/>
              <a:gd name="connsiteX10" fmla="*/ 962833 w 962833"/>
              <a:gd name="connsiteY10" fmla="*/ 6320186 h 6320186"/>
              <a:gd name="connsiteX0" fmla="*/ 0 w 981537"/>
              <a:gd name="connsiteY0" fmla="*/ 6172200 h 6338829"/>
              <a:gd name="connsiteX1" fmla="*/ 0 w 981537"/>
              <a:gd name="connsiteY1" fmla="*/ 6172200 h 6338829"/>
              <a:gd name="connsiteX2" fmla="*/ 0 w 981537"/>
              <a:gd name="connsiteY2" fmla="*/ 6172200 h 6338829"/>
              <a:gd name="connsiteX3" fmla="*/ 0 w 981537"/>
              <a:gd name="connsiteY3" fmla="*/ 457200 h 6338829"/>
              <a:gd name="connsiteX4" fmla="*/ 133911 w 981537"/>
              <a:gd name="connsiteY4" fmla="*/ 133911 h 6338829"/>
              <a:gd name="connsiteX5" fmla="*/ 457201 w 981537"/>
              <a:gd name="connsiteY5" fmla="*/ 1 h 6338829"/>
              <a:gd name="connsiteX6" fmla="*/ 457200 w 981537"/>
              <a:gd name="connsiteY6" fmla="*/ 0 h 6338829"/>
              <a:gd name="connsiteX7" fmla="*/ 457200 w 981537"/>
              <a:gd name="connsiteY7" fmla="*/ 0 h 6338829"/>
              <a:gd name="connsiteX8" fmla="*/ 780489 w 981537"/>
              <a:gd name="connsiteY8" fmla="*/ 133911 h 6338829"/>
              <a:gd name="connsiteX9" fmla="*/ 914399 w 981537"/>
              <a:gd name="connsiteY9" fmla="*/ 457201 h 6338829"/>
              <a:gd name="connsiteX10" fmla="*/ 981537 w 981537"/>
              <a:gd name="connsiteY10" fmla="*/ 6338829 h 6338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81537" h="6338829">
                <a:moveTo>
                  <a:pt x="0" y="6172200"/>
                </a:moveTo>
                <a:lnTo>
                  <a:pt x="0" y="6172200"/>
                </a:lnTo>
                <a:lnTo>
                  <a:pt x="0" y="6172200"/>
                </a:lnTo>
                <a:lnTo>
                  <a:pt x="0" y="457200"/>
                </a:lnTo>
                <a:cubicBezTo>
                  <a:pt x="0" y="335943"/>
                  <a:pt x="48169" y="219652"/>
                  <a:pt x="133911" y="133911"/>
                </a:cubicBezTo>
                <a:cubicBezTo>
                  <a:pt x="219653" y="48169"/>
                  <a:pt x="335944" y="0"/>
                  <a:pt x="457201" y="1"/>
                </a:cubicBezTo>
                <a:lnTo>
                  <a:pt x="457200" y="0"/>
                </a:lnTo>
                <a:lnTo>
                  <a:pt x="457200" y="0"/>
                </a:lnTo>
                <a:cubicBezTo>
                  <a:pt x="578457" y="0"/>
                  <a:pt x="694748" y="48169"/>
                  <a:pt x="780489" y="133911"/>
                </a:cubicBezTo>
                <a:cubicBezTo>
                  <a:pt x="866231" y="219653"/>
                  <a:pt x="914400" y="335944"/>
                  <a:pt x="914399" y="457201"/>
                </a:cubicBezTo>
                <a:cubicBezTo>
                  <a:pt x="943191" y="1489568"/>
                  <a:pt x="889058" y="4544471"/>
                  <a:pt x="981537" y="6338829"/>
                </a:cubicBezTo>
              </a:path>
            </a:pathLst>
          </a:custGeom>
          <a:solidFill>
            <a:schemeClr val="bg2">
              <a:lumMod val="40000"/>
              <a:lumOff val="60000"/>
              <a:alpha val="80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30" name="Group 29"/>
          <p:cNvGrpSpPr/>
          <p:nvPr/>
        </p:nvGrpSpPr>
        <p:grpSpPr>
          <a:xfrm>
            <a:off x="787878" y="-970104"/>
            <a:ext cx="5636587" cy="2701922"/>
            <a:chOff x="787878" y="-970104"/>
            <a:chExt cx="5636587" cy="2701922"/>
          </a:xfrm>
        </p:grpSpPr>
        <p:sp>
          <p:nvSpPr>
            <p:cNvPr id="37" name="Oval 36"/>
            <p:cNvSpPr/>
            <p:nvPr/>
          </p:nvSpPr>
          <p:spPr>
            <a:xfrm>
              <a:off x="2382982" y="1122218"/>
              <a:ext cx="609600" cy="609600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42" name="Oval 41"/>
            <p:cNvSpPr/>
            <p:nvPr userDrawn="1"/>
          </p:nvSpPr>
          <p:spPr>
            <a:xfrm>
              <a:off x="2856954" y="76200"/>
              <a:ext cx="1023669" cy="8382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41" name="Oval 40"/>
            <p:cNvSpPr/>
            <p:nvPr/>
          </p:nvSpPr>
          <p:spPr>
            <a:xfrm>
              <a:off x="1948131" y="46402"/>
              <a:ext cx="1023669" cy="86799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4" name="Pie 33"/>
            <p:cNvSpPr/>
            <p:nvPr/>
          </p:nvSpPr>
          <p:spPr>
            <a:xfrm>
              <a:off x="1219200" y="-765132"/>
              <a:ext cx="3505316" cy="1521076"/>
            </a:xfrm>
            <a:prstGeom prst="pie">
              <a:avLst>
                <a:gd name="adj1" fmla="val 22874"/>
                <a:gd name="adj2" fmla="val 10801881"/>
              </a:avLst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6" name="Oval 35"/>
            <p:cNvSpPr/>
            <p:nvPr/>
          </p:nvSpPr>
          <p:spPr>
            <a:xfrm>
              <a:off x="2345120" y="141183"/>
              <a:ext cx="1023669" cy="95293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8" name="Arc 37"/>
            <p:cNvSpPr/>
            <p:nvPr/>
          </p:nvSpPr>
          <p:spPr>
            <a:xfrm rot="12469977">
              <a:off x="1178780" y="-178449"/>
              <a:ext cx="1133352" cy="831645"/>
            </a:xfrm>
            <a:prstGeom prst="arc">
              <a:avLst>
                <a:gd name="adj1" fmla="val 11101214"/>
                <a:gd name="adj2" fmla="val 21230192"/>
              </a:avLst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46" name="Pie 45"/>
            <p:cNvSpPr/>
            <p:nvPr/>
          </p:nvSpPr>
          <p:spPr>
            <a:xfrm rot="60000">
              <a:off x="787878" y="-198453"/>
              <a:ext cx="381000" cy="381000"/>
            </a:xfrm>
            <a:prstGeom prst="pie">
              <a:avLst>
                <a:gd name="adj1" fmla="val 21598475"/>
                <a:gd name="adj2" fmla="val 10634284"/>
              </a:avLst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47" name="Arc 46"/>
            <p:cNvSpPr/>
            <p:nvPr/>
          </p:nvSpPr>
          <p:spPr>
            <a:xfrm rot="6387309">
              <a:off x="4862250" y="-839605"/>
              <a:ext cx="1453063" cy="1671367"/>
            </a:xfrm>
            <a:prstGeom prst="arc">
              <a:avLst>
                <a:gd name="adj1" fmla="val 15214126"/>
                <a:gd name="adj2" fmla="val 4414917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48" name="Oval 47"/>
            <p:cNvSpPr/>
            <p:nvPr/>
          </p:nvSpPr>
          <p:spPr>
            <a:xfrm>
              <a:off x="5362575" y="461226"/>
              <a:ext cx="756423" cy="64367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49" name="Oval 48"/>
            <p:cNvSpPr/>
            <p:nvPr/>
          </p:nvSpPr>
          <p:spPr>
            <a:xfrm>
              <a:off x="4800600" y="152400"/>
              <a:ext cx="756423" cy="64367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40" name="Arc 39"/>
            <p:cNvSpPr/>
            <p:nvPr/>
          </p:nvSpPr>
          <p:spPr>
            <a:xfrm rot="6387309">
              <a:off x="3396216" y="-1040840"/>
              <a:ext cx="1905868" cy="2047339"/>
            </a:xfrm>
            <a:prstGeom prst="arc">
              <a:avLst>
                <a:gd name="adj1" fmla="val 15243146"/>
                <a:gd name="adj2" fmla="val 4369025"/>
              </a:avLst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50" name="Oval 49"/>
            <p:cNvSpPr/>
            <p:nvPr/>
          </p:nvSpPr>
          <p:spPr>
            <a:xfrm>
              <a:off x="6115050" y="590550"/>
              <a:ext cx="152400" cy="1524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51" name="Oval 50"/>
            <p:cNvSpPr/>
            <p:nvPr/>
          </p:nvSpPr>
          <p:spPr>
            <a:xfrm>
              <a:off x="6191250" y="485775"/>
              <a:ext cx="104774" cy="10477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2" name="Rectangle 3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042312">
            <a:off x="1022823" y="2961459"/>
            <a:ext cx="7551601" cy="1612607"/>
          </a:xfrm>
        </p:spPr>
        <p:txBody>
          <a:bodyPr anchor="b" anchorCtr="0">
            <a:noAutofit/>
          </a:bodyPr>
          <a:lstStyle>
            <a:lvl1pPr algn="l">
              <a:defRPr sz="4600">
                <a:solidFill>
                  <a:schemeClr val="bg1"/>
                </a:solidFill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060000">
            <a:off x="2550459" y="4704801"/>
            <a:ext cx="6400800" cy="914400"/>
          </a:xfrm>
        </p:spPr>
        <p:txBody>
          <a:bodyPr anchor="ctr" anchorCtr="0">
            <a:normAutofit/>
          </a:bodyPr>
          <a:lstStyle>
            <a:lvl1pPr marL="0" indent="0" algn="l">
              <a:spcAft>
                <a:spcPts val="0"/>
              </a:spcAft>
              <a:buNone/>
              <a:defRPr sz="2400">
                <a:solidFill>
                  <a:schemeClr val="bg1"/>
                </a:solidFill>
                <a:effectLst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 rot="16200000">
            <a:off x="3974664" y="-2347475"/>
            <a:ext cx="1450260" cy="888841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73779">
              <a:alpha val="30000"/>
            </a:srgbClr>
          </a:solidFill>
          <a:ln w="25400">
            <a:solidFill>
              <a:schemeClr val="accent2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 33"/>
          <p:cNvSpPr/>
          <p:nvPr/>
        </p:nvSpPr>
        <p:spPr>
          <a:xfrm rot="15660000">
            <a:off x="5179560" y="1837493"/>
            <a:ext cx="1040884" cy="7134813"/>
          </a:xfrm>
          <a:custGeom>
            <a:avLst/>
            <a:gdLst>
              <a:gd name="connsiteX0" fmla="*/ 498324 w 996648"/>
              <a:gd name="connsiteY0" fmla="*/ 0 h 6971904"/>
              <a:gd name="connsiteX1" fmla="*/ 498324 w 996648"/>
              <a:gd name="connsiteY1" fmla="*/ 0 h 6971904"/>
              <a:gd name="connsiteX2" fmla="*/ 850692 w 996648"/>
              <a:gd name="connsiteY2" fmla="*/ 145956 h 6971904"/>
              <a:gd name="connsiteX3" fmla="*/ 996647 w 996648"/>
              <a:gd name="connsiteY3" fmla="*/ 498325 h 6971904"/>
              <a:gd name="connsiteX4" fmla="*/ 996648 w 996648"/>
              <a:gd name="connsiteY4" fmla="*/ 6971904 h 6971904"/>
              <a:gd name="connsiteX5" fmla="*/ 996648 w 996648"/>
              <a:gd name="connsiteY5" fmla="*/ 6971904 h 6971904"/>
              <a:gd name="connsiteX6" fmla="*/ 996648 w 996648"/>
              <a:gd name="connsiteY6" fmla="*/ 6971904 h 6971904"/>
              <a:gd name="connsiteX7" fmla="*/ 0 w 996648"/>
              <a:gd name="connsiteY7" fmla="*/ 6971904 h 6971904"/>
              <a:gd name="connsiteX8" fmla="*/ 0 w 996648"/>
              <a:gd name="connsiteY8" fmla="*/ 6971904 h 6971904"/>
              <a:gd name="connsiteX9" fmla="*/ 0 w 996648"/>
              <a:gd name="connsiteY9" fmla="*/ 6971904 h 6971904"/>
              <a:gd name="connsiteX10" fmla="*/ 0 w 996648"/>
              <a:gd name="connsiteY10" fmla="*/ 498324 h 6971904"/>
              <a:gd name="connsiteX11" fmla="*/ 145956 w 996648"/>
              <a:gd name="connsiteY11" fmla="*/ 145956 h 6971904"/>
              <a:gd name="connsiteX12" fmla="*/ 498325 w 996648"/>
              <a:gd name="connsiteY12" fmla="*/ 1 h 6971904"/>
              <a:gd name="connsiteX13" fmla="*/ 498324 w 996648"/>
              <a:gd name="connsiteY13" fmla="*/ 0 h 6971904"/>
              <a:gd name="connsiteX0" fmla="*/ 498324 w 1051569"/>
              <a:gd name="connsiteY0" fmla="*/ 0 h 7134903"/>
              <a:gd name="connsiteX1" fmla="*/ 498324 w 1051569"/>
              <a:gd name="connsiteY1" fmla="*/ 0 h 7134903"/>
              <a:gd name="connsiteX2" fmla="*/ 850692 w 1051569"/>
              <a:gd name="connsiteY2" fmla="*/ 145956 h 7134903"/>
              <a:gd name="connsiteX3" fmla="*/ 996647 w 1051569"/>
              <a:gd name="connsiteY3" fmla="*/ 498325 h 7134903"/>
              <a:gd name="connsiteX4" fmla="*/ 996648 w 1051569"/>
              <a:gd name="connsiteY4" fmla="*/ 6971904 h 7134903"/>
              <a:gd name="connsiteX5" fmla="*/ 996648 w 1051569"/>
              <a:gd name="connsiteY5" fmla="*/ 6971904 h 7134903"/>
              <a:gd name="connsiteX6" fmla="*/ 1051569 w 1051569"/>
              <a:gd name="connsiteY6" fmla="*/ 7134903 h 7134903"/>
              <a:gd name="connsiteX7" fmla="*/ 0 w 1051569"/>
              <a:gd name="connsiteY7" fmla="*/ 6971904 h 7134903"/>
              <a:gd name="connsiteX8" fmla="*/ 0 w 1051569"/>
              <a:gd name="connsiteY8" fmla="*/ 6971904 h 7134903"/>
              <a:gd name="connsiteX9" fmla="*/ 0 w 1051569"/>
              <a:gd name="connsiteY9" fmla="*/ 6971904 h 7134903"/>
              <a:gd name="connsiteX10" fmla="*/ 0 w 1051569"/>
              <a:gd name="connsiteY10" fmla="*/ 498324 h 7134903"/>
              <a:gd name="connsiteX11" fmla="*/ 145956 w 1051569"/>
              <a:gd name="connsiteY11" fmla="*/ 145956 h 7134903"/>
              <a:gd name="connsiteX12" fmla="*/ 498325 w 1051569"/>
              <a:gd name="connsiteY12" fmla="*/ 1 h 7134903"/>
              <a:gd name="connsiteX13" fmla="*/ 498324 w 1051569"/>
              <a:gd name="connsiteY13" fmla="*/ 0 h 7134903"/>
              <a:gd name="connsiteX0" fmla="*/ 498324 w 1051569"/>
              <a:gd name="connsiteY0" fmla="*/ 0 h 7134903"/>
              <a:gd name="connsiteX1" fmla="*/ 498324 w 1051569"/>
              <a:gd name="connsiteY1" fmla="*/ 0 h 7134903"/>
              <a:gd name="connsiteX2" fmla="*/ 850692 w 1051569"/>
              <a:gd name="connsiteY2" fmla="*/ 145956 h 7134903"/>
              <a:gd name="connsiteX3" fmla="*/ 996647 w 1051569"/>
              <a:gd name="connsiteY3" fmla="*/ 498325 h 7134903"/>
              <a:gd name="connsiteX4" fmla="*/ 996648 w 1051569"/>
              <a:gd name="connsiteY4" fmla="*/ 6971904 h 7134903"/>
              <a:gd name="connsiteX5" fmla="*/ 1051569 w 1051569"/>
              <a:gd name="connsiteY5" fmla="*/ 7134903 h 7134903"/>
              <a:gd name="connsiteX6" fmla="*/ 0 w 1051569"/>
              <a:gd name="connsiteY6" fmla="*/ 6971904 h 7134903"/>
              <a:gd name="connsiteX7" fmla="*/ 0 w 1051569"/>
              <a:gd name="connsiteY7" fmla="*/ 6971904 h 7134903"/>
              <a:gd name="connsiteX8" fmla="*/ 0 w 1051569"/>
              <a:gd name="connsiteY8" fmla="*/ 6971904 h 7134903"/>
              <a:gd name="connsiteX9" fmla="*/ 0 w 1051569"/>
              <a:gd name="connsiteY9" fmla="*/ 498324 h 7134903"/>
              <a:gd name="connsiteX10" fmla="*/ 145956 w 1051569"/>
              <a:gd name="connsiteY10" fmla="*/ 145956 h 7134903"/>
              <a:gd name="connsiteX11" fmla="*/ 498325 w 1051569"/>
              <a:gd name="connsiteY11" fmla="*/ 1 h 7134903"/>
              <a:gd name="connsiteX12" fmla="*/ 498324 w 1051569"/>
              <a:gd name="connsiteY12" fmla="*/ 0 h 7134903"/>
              <a:gd name="connsiteX0" fmla="*/ 498324 w 1217677"/>
              <a:gd name="connsiteY0" fmla="*/ 0 h 7134903"/>
              <a:gd name="connsiteX1" fmla="*/ 498324 w 1217677"/>
              <a:gd name="connsiteY1" fmla="*/ 0 h 7134903"/>
              <a:gd name="connsiteX2" fmla="*/ 850692 w 1217677"/>
              <a:gd name="connsiteY2" fmla="*/ 145956 h 7134903"/>
              <a:gd name="connsiteX3" fmla="*/ 996647 w 1217677"/>
              <a:gd name="connsiteY3" fmla="*/ 498325 h 7134903"/>
              <a:gd name="connsiteX4" fmla="*/ 1051569 w 1217677"/>
              <a:gd name="connsiteY4" fmla="*/ 7134903 h 7134903"/>
              <a:gd name="connsiteX5" fmla="*/ 0 w 1217677"/>
              <a:gd name="connsiteY5" fmla="*/ 6971904 h 7134903"/>
              <a:gd name="connsiteX6" fmla="*/ 0 w 1217677"/>
              <a:gd name="connsiteY6" fmla="*/ 6971904 h 7134903"/>
              <a:gd name="connsiteX7" fmla="*/ 0 w 1217677"/>
              <a:gd name="connsiteY7" fmla="*/ 6971904 h 7134903"/>
              <a:gd name="connsiteX8" fmla="*/ 0 w 1217677"/>
              <a:gd name="connsiteY8" fmla="*/ 498324 h 7134903"/>
              <a:gd name="connsiteX9" fmla="*/ 145956 w 1217677"/>
              <a:gd name="connsiteY9" fmla="*/ 145956 h 7134903"/>
              <a:gd name="connsiteX10" fmla="*/ 498325 w 1217677"/>
              <a:gd name="connsiteY10" fmla="*/ 1 h 7134903"/>
              <a:gd name="connsiteX11" fmla="*/ 498324 w 1217677"/>
              <a:gd name="connsiteY11" fmla="*/ 0 h 7134903"/>
              <a:gd name="connsiteX0" fmla="*/ 498324 w 1051569"/>
              <a:gd name="connsiteY0" fmla="*/ 0 h 7134903"/>
              <a:gd name="connsiteX1" fmla="*/ 498324 w 1051569"/>
              <a:gd name="connsiteY1" fmla="*/ 0 h 7134903"/>
              <a:gd name="connsiteX2" fmla="*/ 850692 w 1051569"/>
              <a:gd name="connsiteY2" fmla="*/ 145956 h 7134903"/>
              <a:gd name="connsiteX3" fmla="*/ 996647 w 1051569"/>
              <a:gd name="connsiteY3" fmla="*/ 498325 h 7134903"/>
              <a:gd name="connsiteX4" fmla="*/ 1051569 w 1051569"/>
              <a:gd name="connsiteY4" fmla="*/ 7134903 h 7134903"/>
              <a:gd name="connsiteX5" fmla="*/ 0 w 1051569"/>
              <a:gd name="connsiteY5" fmla="*/ 6971904 h 7134903"/>
              <a:gd name="connsiteX6" fmla="*/ 0 w 1051569"/>
              <a:gd name="connsiteY6" fmla="*/ 6971904 h 7134903"/>
              <a:gd name="connsiteX7" fmla="*/ 0 w 1051569"/>
              <a:gd name="connsiteY7" fmla="*/ 6971904 h 7134903"/>
              <a:gd name="connsiteX8" fmla="*/ 0 w 1051569"/>
              <a:gd name="connsiteY8" fmla="*/ 498324 h 7134903"/>
              <a:gd name="connsiteX9" fmla="*/ 145956 w 1051569"/>
              <a:gd name="connsiteY9" fmla="*/ 145956 h 7134903"/>
              <a:gd name="connsiteX10" fmla="*/ 498325 w 1051569"/>
              <a:gd name="connsiteY10" fmla="*/ 1 h 7134903"/>
              <a:gd name="connsiteX11" fmla="*/ 498324 w 1051569"/>
              <a:gd name="connsiteY11" fmla="*/ 0 h 7134903"/>
              <a:gd name="connsiteX0" fmla="*/ 0 w 1143009"/>
              <a:gd name="connsiteY0" fmla="*/ 6971904 h 7226343"/>
              <a:gd name="connsiteX1" fmla="*/ 0 w 1143009"/>
              <a:gd name="connsiteY1" fmla="*/ 6971904 h 7226343"/>
              <a:gd name="connsiteX2" fmla="*/ 0 w 1143009"/>
              <a:gd name="connsiteY2" fmla="*/ 6971904 h 7226343"/>
              <a:gd name="connsiteX3" fmla="*/ 0 w 1143009"/>
              <a:gd name="connsiteY3" fmla="*/ 498324 h 7226343"/>
              <a:gd name="connsiteX4" fmla="*/ 145956 w 1143009"/>
              <a:gd name="connsiteY4" fmla="*/ 145956 h 7226343"/>
              <a:gd name="connsiteX5" fmla="*/ 498325 w 1143009"/>
              <a:gd name="connsiteY5" fmla="*/ 1 h 7226343"/>
              <a:gd name="connsiteX6" fmla="*/ 498324 w 1143009"/>
              <a:gd name="connsiteY6" fmla="*/ 0 h 7226343"/>
              <a:gd name="connsiteX7" fmla="*/ 498324 w 1143009"/>
              <a:gd name="connsiteY7" fmla="*/ 0 h 7226343"/>
              <a:gd name="connsiteX8" fmla="*/ 850692 w 1143009"/>
              <a:gd name="connsiteY8" fmla="*/ 145956 h 7226343"/>
              <a:gd name="connsiteX9" fmla="*/ 996647 w 1143009"/>
              <a:gd name="connsiteY9" fmla="*/ 498325 h 7226343"/>
              <a:gd name="connsiteX10" fmla="*/ 1143009 w 1143009"/>
              <a:gd name="connsiteY10" fmla="*/ 7226343 h 7226343"/>
              <a:gd name="connsiteX0" fmla="*/ 0 w 1095577"/>
              <a:gd name="connsiteY0" fmla="*/ 6971904 h 7197301"/>
              <a:gd name="connsiteX1" fmla="*/ 0 w 1095577"/>
              <a:gd name="connsiteY1" fmla="*/ 6971904 h 7197301"/>
              <a:gd name="connsiteX2" fmla="*/ 0 w 1095577"/>
              <a:gd name="connsiteY2" fmla="*/ 6971904 h 7197301"/>
              <a:gd name="connsiteX3" fmla="*/ 0 w 1095577"/>
              <a:gd name="connsiteY3" fmla="*/ 498324 h 7197301"/>
              <a:gd name="connsiteX4" fmla="*/ 145956 w 1095577"/>
              <a:gd name="connsiteY4" fmla="*/ 145956 h 7197301"/>
              <a:gd name="connsiteX5" fmla="*/ 498325 w 1095577"/>
              <a:gd name="connsiteY5" fmla="*/ 1 h 7197301"/>
              <a:gd name="connsiteX6" fmla="*/ 498324 w 1095577"/>
              <a:gd name="connsiteY6" fmla="*/ 0 h 7197301"/>
              <a:gd name="connsiteX7" fmla="*/ 498324 w 1095577"/>
              <a:gd name="connsiteY7" fmla="*/ 0 h 7197301"/>
              <a:gd name="connsiteX8" fmla="*/ 850692 w 1095577"/>
              <a:gd name="connsiteY8" fmla="*/ 145956 h 7197301"/>
              <a:gd name="connsiteX9" fmla="*/ 996647 w 1095577"/>
              <a:gd name="connsiteY9" fmla="*/ 498325 h 7197301"/>
              <a:gd name="connsiteX10" fmla="*/ 1095577 w 1095577"/>
              <a:gd name="connsiteY10" fmla="*/ 7197301 h 7197301"/>
              <a:gd name="connsiteX0" fmla="*/ 0 w 1045874"/>
              <a:gd name="connsiteY0" fmla="*/ 6971904 h 7103308"/>
              <a:gd name="connsiteX1" fmla="*/ 0 w 1045874"/>
              <a:gd name="connsiteY1" fmla="*/ 6971904 h 7103308"/>
              <a:gd name="connsiteX2" fmla="*/ 0 w 1045874"/>
              <a:gd name="connsiteY2" fmla="*/ 6971904 h 7103308"/>
              <a:gd name="connsiteX3" fmla="*/ 0 w 1045874"/>
              <a:gd name="connsiteY3" fmla="*/ 498324 h 7103308"/>
              <a:gd name="connsiteX4" fmla="*/ 145956 w 1045874"/>
              <a:gd name="connsiteY4" fmla="*/ 145956 h 7103308"/>
              <a:gd name="connsiteX5" fmla="*/ 498325 w 1045874"/>
              <a:gd name="connsiteY5" fmla="*/ 1 h 7103308"/>
              <a:gd name="connsiteX6" fmla="*/ 498324 w 1045874"/>
              <a:gd name="connsiteY6" fmla="*/ 0 h 7103308"/>
              <a:gd name="connsiteX7" fmla="*/ 498324 w 1045874"/>
              <a:gd name="connsiteY7" fmla="*/ 0 h 7103308"/>
              <a:gd name="connsiteX8" fmla="*/ 850692 w 1045874"/>
              <a:gd name="connsiteY8" fmla="*/ 145956 h 7103308"/>
              <a:gd name="connsiteX9" fmla="*/ 996647 w 1045874"/>
              <a:gd name="connsiteY9" fmla="*/ 498325 h 7103308"/>
              <a:gd name="connsiteX10" fmla="*/ 1045874 w 1045874"/>
              <a:gd name="connsiteY10" fmla="*/ 7103308 h 7103308"/>
              <a:gd name="connsiteX0" fmla="*/ 0 w 1040884"/>
              <a:gd name="connsiteY0" fmla="*/ 6971904 h 7134813"/>
              <a:gd name="connsiteX1" fmla="*/ 0 w 1040884"/>
              <a:gd name="connsiteY1" fmla="*/ 6971904 h 7134813"/>
              <a:gd name="connsiteX2" fmla="*/ 0 w 1040884"/>
              <a:gd name="connsiteY2" fmla="*/ 6971904 h 7134813"/>
              <a:gd name="connsiteX3" fmla="*/ 0 w 1040884"/>
              <a:gd name="connsiteY3" fmla="*/ 498324 h 7134813"/>
              <a:gd name="connsiteX4" fmla="*/ 145956 w 1040884"/>
              <a:gd name="connsiteY4" fmla="*/ 145956 h 7134813"/>
              <a:gd name="connsiteX5" fmla="*/ 498325 w 1040884"/>
              <a:gd name="connsiteY5" fmla="*/ 1 h 7134813"/>
              <a:gd name="connsiteX6" fmla="*/ 498324 w 1040884"/>
              <a:gd name="connsiteY6" fmla="*/ 0 h 7134813"/>
              <a:gd name="connsiteX7" fmla="*/ 498324 w 1040884"/>
              <a:gd name="connsiteY7" fmla="*/ 0 h 7134813"/>
              <a:gd name="connsiteX8" fmla="*/ 850692 w 1040884"/>
              <a:gd name="connsiteY8" fmla="*/ 145956 h 7134813"/>
              <a:gd name="connsiteX9" fmla="*/ 996647 w 1040884"/>
              <a:gd name="connsiteY9" fmla="*/ 498325 h 7134813"/>
              <a:gd name="connsiteX10" fmla="*/ 1040884 w 1040884"/>
              <a:gd name="connsiteY10" fmla="*/ 7134813 h 7134813"/>
              <a:gd name="connsiteX0" fmla="*/ 0 w 1040884"/>
              <a:gd name="connsiteY0" fmla="*/ 6971904 h 7134813"/>
              <a:gd name="connsiteX1" fmla="*/ 0 w 1040884"/>
              <a:gd name="connsiteY1" fmla="*/ 6971904 h 7134813"/>
              <a:gd name="connsiteX2" fmla="*/ 0 w 1040884"/>
              <a:gd name="connsiteY2" fmla="*/ 6971904 h 7134813"/>
              <a:gd name="connsiteX3" fmla="*/ 0 w 1040884"/>
              <a:gd name="connsiteY3" fmla="*/ 498324 h 7134813"/>
              <a:gd name="connsiteX4" fmla="*/ 145956 w 1040884"/>
              <a:gd name="connsiteY4" fmla="*/ 145956 h 7134813"/>
              <a:gd name="connsiteX5" fmla="*/ 498325 w 1040884"/>
              <a:gd name="connsiteY5" fmla="*/ 1 h 7134813"/>
              <a:gd name="connsiteX6" fmla="*/ 498324 w 1040884"/>
              <a:gd name="connsiteY6" fmla="*/ 0 h 7134813"/>
              <a:gd name="connsiteX7" fmla="*/ 498324 w 1040884"/>
              <a:gd name="connsiteY7" fmla="*/ 0 h 7134813"/>
              <a:gd name="connsiteX8" fmla="*/ 850692 w 1040884"/>
              <a:gd name="connsiteY8" fmla="*/ 145956 h 7134813"/>
              <a:gd name="connsiteX9" fmla="*/ 996647 w 1040884"/>
              <a:gd name="connsiteY9" fmla="*/ 498325 h 7134813"/>
              <a:gd name="connsiteX10" fmla="*/ 1040884 w 1040884"/>
              <a:gd name="connsiteY10" fmla="*/ 7134813 h 7134813"/>
              <a:gd name="connsiteX0" fmla="*/ 0 w 1040884"/>
              <a:gd name="connsiteY0" fmla="*/ 6971904 h 7134813"/>
              <a:gd name="connsiteX1" fmla="*/ 0 w 1040884"/>
              <a:gd name="connsiteY1" fmla="*/ 6971904 h 7134813"/>
              <a:gd name="connsiteX2" fmla="*/ 0 w 1040884"/>
              <a:gd name="connsiteY2" fmla="*/ 6971904 h 7134813"/>
              <a:gd name="connsiteX3" fmla="*/ 0 w 1040884"/>
              <a:gd name="connsiteY3" fmla="*/ 498324 h 7134813"/>
              <a:gd name="connsiteX4" fmla="*/ 145956 w 1040884"/>
              <a:gd name="connsiteY4" fmla="*/ 145956 h 7134813"/>
              <a:gd name="connsiteX5" fmla="*/ 498325 w 1040884"/>
              <a:gd name="connsiteY5" fmla="*/ 1 h 7134813"/>
              <a:gd name="connsiteX6" fmla="*/ 498324 w 1040884"/>
              <a:gd name="connsiteY6" fmla="*/ 0 h 7134813"/>
              <a:gd name="connsiteX7" fmla="*/ 498324 w 1040884"/>
              <a:gd name="connsiteY7" fmla="*/ 0 h 7134813"/>
              <a:gd name="connsiteX8" fmla="*/ 850692 w 1040884"/>
              <a:gd name="connsiteY8" fmla="*/ 145956 h 7134813"/>
              <a:gd name="connsiteX9" fmla="*/ 996647 w 1040884"/>
              <a:gd name="connsiteY9" fmla="*/ 498325 h 7134813"/>
              <a:gd name="connsiteX10" fmla="*/ 1040884 w 1040884"/>
              <a:gd name="connsiteY10" fmla="*/ 7134813 h 7134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0884" h="7134813">
                <a:moveTo>
                  <a:pt x="0" y="6971904"/>
                </a:moveTo>
                <a:lnTo>
                  <a:pt x="0" y="6971904"/>
                </a:lnTo>
                <a:lnTo>
                  <a:pt x="0" y="6971904"/>
                </a:lnTo>
                <a:lnTo>
                  <a:pt x="0" y="498324"/>
                </a:lnTo>
                <a:cubicBezTo>
                  <a:pt x="0" y="366160"/>
                  <a:pt x="52502" y="239410"/>
                  <a:pt x="145956" y="145956"/>
                </a:cubicBezTo>
                <a:cubicBezTo>
                  <a:pt x="239410" y="52502"/>
                  <a:pt x="366161" y="1"/>
                  <a:pt x="498325" y="1"/>
                </a:cubicBezTo>
                <a:lnTo>
                  <a:pt x="498324" y="0"/>
                </a:lnTo>
                <a:lnTo>
                  <a:pt x="498324" y="0"/>
                </a:lnTo>
                <a:cubicBezTo>
                  <a:pt x="630488" y="0"/>
                  <a:pt x="757238" y="52502"/>
                  <a:pt x="850692" y="145956"/>
                </a:cubicBezTo>
                <a:cubicBezTo>
                  <a:pt x="944146" y="239410"/>
                  <a:pt x="996647" y="366161"/>
                  <a:pt x="996647" y="498325"/>
                </a:cubicBezTo>
                <a:cubicBezTo>
                  <a:pt x="1030126" y="1663149"/>
                  <a:pt x="1037566" y="5867764"/>
                  <a:pt x="1040884" y="7134813"/>
                </a:cubicBezTo>
              </a:path>
            </a:pathLst>
          </a:custGeom>
          <a:solidFill>
            <a:schemeClr val="tx2">
              <a:alpha val="60000"/>
            </a:schemeClr>
          </a:solidFill>
          <a:ln>
            <a:solidFill>
              <a:schemeClr val="bg2">
                <a:alpha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8" name="Picture 7" descr="TitleSlide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</p:pic>
      <p:grpSp>
        <p:nvGrpSpPr>
          <p:cNvPr id="27" name="Group 26"/>
          <p:cNvGrpSpPr/>
          <p:nvPr/>
        </p:nvGrpSpPr>
        <p:grpSpPr>
          <a:xfrm>
            <a:off x="787878" y="-970104"/>
            <a:ext cx="5636587" cy="2701922"/>
            <a:chOff x="787878" y="-970104"/>
            <a:chExt cx="5636587" cy="2701922"/>
          </a:xfrm>
        </p:grpSpPr>
        <p:sp>
          <p:nvSpPr>
            <p:cNvPr id="31" name="Oval 30"/>
            <p:cNvSpPr/>
            <p:nvPr/>
          </p:nvSpPr>
          <p:spPr>
            <a:xfrm>
              <a:off x="2382982" y="1122218"/>
              <a:ext cx="609600" cy="609600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2" name="Oval 31"/>
            <p:cNvSpPr/>
            <p:nvPr/>
          </p:nvSpPr>
          <p:spPr>
            <a:xfrm>
              <a:off x="2856954" y="76200"/>
              <a:ext cx="1023669" cy="8382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1948131" y="46402"/>
              <a:ext cx="1023669" cy="86799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5" name="Pie 34"/>
            <p:cNvSpPr/>
            <p:nvPr/>
          </p:nvSpPr>
          <p:spPr>
            <a:xfrm>
              <a:off x="1219200" y="-765132"/>
              <a:ext cx="3505316" cy="1521076"/>
            </a:xfrm>
            <a:prstGeom prst="pie">
              <a:avLst>
                <a:gd name="adj1" fmla="val 22874"/>
                <a:gd name="adj2" fmla="val 10801881"/>
              </a:avLst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9" name="Oval 38"/>
            <p:cNvSpPr/>
            <p:nvPr/>
          </p:nvSpPr>
          <p:spPr>
            <a:xfrm>
              <a:off x="2345120" y="141183"/>
              <a:ext cx="1023669" cy="95293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43" name="Arc 42"/>
            <p:cNvSpPr/>
            <p:nvPr/>
          </p:nvSpPr>
          <p:spPr>
            <a:xfrm rot="12469977">
              <a:off x="1178780" y="-178449"/>
              <a:ext cx="1133352" cy="831645"/>
            </a:xfrm>
            <a:prstGeom prst="arc">
              <a:avLst>
                <a:gd name="adj1" fmla="val 11101214"/>
                <a:gd name="adj2" fmla="val 21230192"/>
              </a:avLst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44" name="Pie 43"/>
            <p:cNvSpPr/>
            <p:nvPr/>
          </p:nvSpPr>
          <p:spPr>
            <a:xfrm rot="60000">
              <a:off x="787878" y="-198453"/>
              <a:ext cx="381000" cy="381000"/>
            </a:xfrm>
            <a:prstGeom prst="pie">
              <a:avLst>
                <a:gd name="adj1" fmla="val 21598475"/>
                <a:gd name="adj2" fmla="val 10634284"/>
              </a:avLst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45" name="Arc 44"/>
            <p:cNvSpPr/>
            <p:nvPr/>
          </p:nvSpPr>
          <p:spPr>
            <a:xfrm rot="6387309">
              <a:off x="4862250" y="-839605"/>
              <a:ext cx="1453063" cy="1671367"/>
            </a:xfrm>
            <a:prstGeom prst="arc">
              <a:avLst>
                <a:gd name="adj1" fmla="val 15214126"/>
                <a:gd name="adj2" fmla="val 4414917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53" name="Oval 52"/>
            <p:cNvSpPr/>
            <p:nvPr/>
          </p:nvSpPr>
          <p:spPr>
            <a:xfrm>
              <a:off x="5362575" y="461226"/>
              <a:ext cx="756423" cy="64367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54" name="Oval 53"/>
            <p:cNvSpPr/>
            <p:nvPr/>
          </p:nvSpPr>
          <p:spPr>
            <a:xfrm>
              <a:off x="4800600" y="152400"/>
              <a:ext cx="756423" cy="64367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55" name="Arc 54"/>
            <p:cNvSpPr/>
            <p:nvPr/>
          </p:nvSpPr>
          <p:spPr>
            <a:xfrm rot="6387309">
              <a:off x="3396216" y="-1040840"/>
              <a:ext cx="1905868" cy="2047339"/>
            </a:xfrm>
            <a:prstGeom prst="arc">
              <a:avLst>
                <a:gd name="adj1" fmla="val 15243146"/>
                <a:gd name="adj2" fmla="val 4369025"/>
              </a:avLst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56" name="Oval 55"/>
            <p:cNvSpPr/>
            <p:nvPr/>
          </p:nvSpPr>
          <p:spPr>
            <a:xfrm>
              <a:off x="6115050" y="590550"/>
              <a:ext cx="152400" cy="1524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57" name="Oval 56"/>
            <p:cNvSpPr/>
            <p:nvPr/>
          </p:nvSpPr>
          <p:spPr>
            <a:xfrm>
              <a:off x="6191250" y="485775"/>
              <a:ext cx="104774" cy="10477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5" name="Freeform 24"/>
          <p:cNvSpPr/>
          <p:nvPr/>
        </p:nvSpPr>
        <p:spPr>
          <a:xfrm rot="15660000">
            <a:off x="5752786" y="67657"/>
            <a:ext cx="967012" cy="6030348"/>
          </a:xfrm>
          <a:custGeom>
            <a:avLst/>
            <a:gdLst>
              <a:gd name="connsiteX0" fmla="*/ 457200 w 914400"/>
              <a:gd name="connsiteY0" fmla="*/ 0 h 6172200"/>
              <a:gd name="connsiteX1" fmla="*/ 457200 w 914400"/>
              <a:gd name="connsiteY1" fmla="*/ 0 h 6172200"/>
              <a:gd name="connsiteX2" fmla="*/ 780489 w 914400"/>
              <a:gd name="connsiteY2" fmla="*/ 133911 h 6172200"/>
              <a:gd name="connsiteX3" fmla="*/ 914399 w 914400"/>
              <a:gd name="connsiteY3" fmla="*/ 457201 h 6172200"/>
              <a:gd name="connsiteX4" fmla="*/ 914400 w 914400"/>
              <a:gd name="connsiteY4" fmla="*/ 6172200 h 6172200"/>
              <a:gd name="connsiteX5" fmla="*/ 914400 w 914400"/>
              <a:gd name="connsiteY5" fmla="*/ 6172200 h 6172200"/>
              <a:gd name="connsiteX6" fmla="*/ 914400 w 914400"/>
              <a:gd name="connsiteY6" fmla="*/ 6172200 h 6172200"/>
              <a:gd name="connsiteX7" fmla="*/ 0 w 914400"/>
              <a:gd name="connsiteY7" fmla="*/ 6172200 h 6172200"/>
              <a:gd name="connsiteX8" fmla="*/ 0 w 914400"/>
              <a:gd name="connsiteY8" fmla="*/ 6172200 h 6172200"/>
              <a:gd name="connsiteX9" fmla="*/ 0 w 914400"/>
              <a:gd name="connsiteY9" fmla="*/ 6172200 h 6172200"/>
              <a:gd name="connsiteX10" fmla="*/ 0 w 914400"/>
              <a:gd name="connsiteY10" fmla="*/ 457200 h 6172200"/>
              <a:gd name="connsiteX11" fmla="*/ 133911 w 914400"/>
              <a:gd name="connsiteY11" fmla="*/ 133911 h 6172200"/>
              <a:gd name="connsiteX12" fmla="*/ 457201 w 914400"/>
              <a:gd name="connsiteY12" fmla="*/ 1 h 6172200"/>
              <a:gd name="connsiteX13" fmla="*/ 457200 w 914400"/>
              <a:gd name="connsiteY13" fmla="*/ 0 h 6172200"/>
              <a:gd name="connsiteX0" fmla="*/ 457200 w 953241"/>
              <a:gd name="connsiteY0" fmla="*/ 0 h 6328114"/>
              <a:gd name="connsiteX1" fmla="*/ 457200 w 953241"/>
              <a:gd name="connsiteY1" fmla="*/ 0 h 6328114"/>
              <a:gd name="connsiteX2" fmla="*/ 780489 w 953241"/>
              <a:gd name="connsiteY2" fmla="*/ 133911 h 6328114"/>
              <a:gd name="connsiteX3" fmla="*/ 914399 w 953241"/>
              <a:gd name="connsiteY3" fmla="*/ 457201 h 6328114"/>
              <a:gd name="connsiteX4" fmla="*/ 914400 w 953241"/>
              <a:gd name="connsiteY4" fmla="*/ 6172200 h 6328114"/>
              <a:gd name="connsiteX5" fmla="*/ 914400 w 953241"/>
              <a:gd name="connsiteY5" fmla="*/ 6172200 h 6328114"/>
              <a:gd name="connsiteX6" fmla="*/ 953241 w 953241"/>
              <a:gd name="connsiteY6" fmla="*/ 6328114 h 6328114"/>
              <a:gd name="connsiteX7" fmla="*/ 0 w 953241"/>
              <a:gd name="connsiteY7" fmla="*/ 6172200 h 6328114"/>
              <a:gd name="connsiteX8" fmla="*/ 0 w 953241"/>
              <a:gd name="connsiteY8" fmla="*/ 6172200 h 6328114"/>
              <a:gd name="connsiteX9" fmla="*/ 0 w 953241"/>
              <a:gd name="connsiteY9" fmla="*/ 6172200 h 6328114"/>
              <a:gd name="connsiteX10" fmla="*/ 0 w 953241"/>
              <a:gd name="connsiteY10" fmla="*/ 457200 h 6328114"/>
              <a:gd name="connsiteX11" fmla="*/ 133911 w 953241"/>
              <a:gd name="connsiteY11" fmla="*/ 133911 h 6328114"/>
              <a:gd name="connsiteX12" fmla="*/ 457201 w 953241"/>
              <a:gd name="connsiteY12" fmla="*/ 1 h 6328114"/>
              <a:gd name="connsiteX13" fmla="*/ 457200 w 953241"/>
              <a:gd name="connsiteY13" fmla="*/ 0 h 6328114"/>
              <a:gd name="connsiteX0" fmla="*/ 457200 w 953241"/>
              <a:gd name="connsiteY0" fmla="*/ 0 h 6328114"/>
              <a:gd name="connsiteX1" fmla="*/ 457200 w 953241"/>
              <a:gd name="connsiteY1" fmla="*/ 0 h 6328114"/>
              <a:gd name="connsiteX2" fmla="*/ 780489 w 953241"/>
              <a:gd name="connsiteY2" fmla="*/ 133911 h 6328114"/>
              <a:gd name="connsiteX3" fmla="*/ 914399 w 953241"/>
              <a:gd name="connsiteY3" fmla="*/ 457201 h 6328114"/>
              <a:gd name="connsiteX4" fmla="*/ 914400 w 953241"/>
              <a:gd name="connsiteY4" fmla="*/ 6172200 h 6328114"/>
              <a:gd name="connsiteX5" fmla="*/ 953241 w 953241"/>
              <a:gd name="connsiteY5" fmla="*/ 6328114 h 6328114"/>
              <a:gd name="connsiteX6" fmla="*/ 0 w 953241"/>
              <a:gd name="connsiteY6" fmla="*/ 6172200 h 6328114"/>
              <a:gd name="connsiteX7" fmla="*/ 0 w 953241"/>
              <a:gd name="connsiteY7" fmla="*/ 6172200 h 6328114"/>
              <a:gd name="connsiteX8" fmla="*/ 0 w 953241"/>
              <a:gd name="connsiteY8" fmla="*/ 6172200 h 6328114"/>
              <a:gd name="connsiteX9" fmla="*/ 0 w 953241"/>
              <a:gd name="connsiteY9" fmla="*/ 457200 h 6328114"/>
              <a:gd name="connsiteX10" fmla="*/ 133911 w 953241"/>
              <a:gd name="connsiteY10" fmla="*/ 133911 h 6328114"/>
              <a:gd name="connsiteX11" fmla="*/ 457201 w 953241"/>
              <a:gd name="connsiteY11" fmla="*/ 1 h 6328114"/>
              <a:gd name="connsiteX12" fmla="*/ 457200 w 953241"/>
              <a:gd name="connsiteY12" fmla="*/ 0 h 6328114"/>
              <a:gd name="connsiteX0" fmla="*/ 457200 w 1105641"/>
              <a:gd name="connsiteY0" fmla="*/ 0 h 6328114"/>
              <a:gd name="connsiteX1" fmla="*/ 457200 w 1105641"/>
              <a:gd name="connsiteY1" fmla="*/ 0 h 6328114"/>
              <a:gd name="connsiteX2" fmla="*/ 780489 w 1105641"/>
              <a:gd name="connsiteY2" fmla="*/ 133911 h 6328114"/>
              <a:gd name="connsiteX3" fmla="*/ 914399 w 1105641"/>
              <a:gd name="connsiteY3" fmla="*/ 457201 h 6328114"/>
              <a:gd name="connsiteX4" fmla="*/ 953241 w 1105641"/>
              <a:gd name="connsiteY4" fmla="*/ 6328114 h 6328114"/>
              <a:gd name="connsiteX5" fmla="*/ 0 w 1105641"/>
              <a:gd name="connsiteY5" fmla="*/ 6172200 h 6328114"/>
              <a:gd name="connsiteX6" fmla="*/ 0 w 1105641"/>
              <a:gd name="connsiteY6" fmla="*/ 6172200 h 6328114"/>
              <a:gd name="connsiteX7" fmla="*/ 0 w 1105641"/>
              <a:gd name="connsiteY7" fmla="*/ 6172200 h 6328114"/>
              <a:gd name="connsiteX8" fmla="*/ 0 w 1105641"/>
              <a:gd name="connsiteY8" fmla="*/ 457200 h 6328114"/>
              <a:gd name="connsiteX9" fmla="*/ 133911 w 1105641"/>
              <a:gd name="connsiteY9" fmla="*/ 133911 h 6328114"/>
              <a:gd name="connsiteX10" fmla="*/ 457201 w 1105641"/>
              <a:gd name="connsiteY10" fmla="*/ 1 h 6328114"/>
              <a:gd name="connsiteX11" fmla="*/ 457200 w 1105641"/>
              <a:gd name="connsiteY11" fmla="*/ 0 h 6328114"/>
              <a:gd name="connsiteX0" fmla="*/ 457200 w 953241"/>
              <a:gd name="connsiteY0" fmla="*/ 0 h 6328114"/>
              <a:gd name="connsiteX1" fmla="*/ 457200 w 953241"/>
              <a:gd name="connsiteY1" fmla="*/ 0 h 6328114"/>
              <a:gd name="connsiteX2" fmla="*/ 780489 w 953241"/>
              <a:gd name="connsiteY2" fmla="*/ 133911 h 6328114"/>
              <a:gd name="connsiteX3" fmla="*/ 914399 w 953241"/>
              <a:gd name="connsiteY3" fmla="*/ 457201 h 6328114"/>
              <a:gd name="connsiteX4" fmla="*/ 953241 w 953241"/>
              <a:gd name="connsiteY4" fmla="*/ 6328114 h 6328114"/>
              <a:gd name="connsiteX5" fmla="*/ 0 w 953241"/>
              <a:gd name="connsiteY5" fmla="*/ 6172200 h 6328114"/>
              <a:gd name="connsiteX6" fmla="*/ 0 w 953241"/>
              <a:gd name="connsiteY6" fmla="*/ 6172200 h 6328114"/>
              <a:gd name="connsiteX7" fmla="*/ 0 w 953241"/>
              <a:gd name="connsiteY7" fmla="*/ 6172200 h 6328114"/>
              <a:gd name="connsiteX8" fmla="*/ 0 w 953241"/>
              <a:gd name="connsiteY8" fmla="*/ 457200 h 6328114"/>
              <a:gd name="connsiteX9" fmla="*/ 133911 w 953241"/>
              <a:gd name="connsiteY9" fmla="*/ 133911 h 6328114"/>
              <a:gd name="connsiteX10" fmla="*/ 457201 w 953241"/>
              <a:gd name="connsiteY10" fmla="*/ 1 h 6328114"/>
              <a:gd name="connsiteX11" fmla="*/ 457200 w 953241"/>
              <a:gd name="connsiteY11" fmla="*/ 0 h 6328114"/>
              <a:gd name="connsiteX0" fmla="*/ 457200 w 943191"/>
              <a:gd name="connsiteY0" fmla="*/ 0 h 6312729"/>
              <a:gd name="connsiteX1" fmla="*/ 457200 w 943191"/>
              <a:gd name="connsiteY1" fmla="*/ 0 h 6312729"/>
              <a:gd name="connsiteX2" fmla="*/ 780489 w 943191"/>
              <a:gd name="connsiteY2" fmla="*/ 133911 h 6312729"/>
              <a:gd name="connsiteX3" fmla="*/ 914399 w 943191"/>
              <a:gd name="connsiteY3" fmla="*/ 457201 h 6312729"/>
              <a:gd name="connsiteX4" fmla="*/ 942064 w 943191"/>
              <a:gd name="connsiteY4" fmla="*/ 6312729 h 6312729"/>
              <a:gd name="connsiteX5" fmla="*/ 0 w 943191"/>
              <a:gd name="connsiteY5" fmla="*/ 6172200 h 6312729"/>
              <a:gd name="connsiteX6" fmla="*/ 0 w 943191"/>
              <a:gd name="connsiteY6" fmla="*/ 6172200 h 6312729"/>
              <a:gd name="connsiteX7" fmla="*/ 0 w 943191"/>
              <a:gd name="connsiteY7" fmla="*/ 6172200 h 6312729"/>
              <a:gd name="connsiteX8" fmla="*/ 0 w 943191"/>
              <a:gd name="connsiteY8" fmla="*/ 457200 h 6312729"/>
              <a:gd name="connsiteX9" fmla="*/ 133911 w 943191"/>
              <a:gd name="connsiteY9" fmla="*/ 133911 h 6312729"/>
              <a:gd name="connsiteX10" fmla="*/ 457201 w 943191"/>
              <a:gd name="connsiteY10" fmla="*/ 1 h 6312729"/>
              <a:gd name="connsiteX11" fmla="*/ 457200 w 943191"/>
              <a:gd name="connsiteY11" fmla="*/ 0 h 6312729"/>
              <a:gd name="connsiteX0" fmla="*/ 0 w 1033504"/>
              <a:gd name="connsiteY0" fmla="*/ 6172200 h 6404169"/>
              <a:gd name="connsiteX1" fmla="*/ 0 w 1033504"/>
              <a:gd name="connsiteY1" fmla="*/ 6172200 h 6404169"/>
              <a:gd name="connsiteX2" fmla="*/ 0 w 1033504"/>
              <a:gd name="connsiteY2" fmla="*/ 6172200 h 6404169"/>
              <a:gd name="connsiteX3" fmla="*/ 0 w 1033504"/>
              <a:gd name="connsiteY3" fmla="*/ 457200 h 6404169"/>
              <a:gd name="connsiteX4" fmla="*/ 133911 w 1033504"/>
              <a:gd name="connsiteY4" fmla="*/ 133911 h 6404169"/>
              <a:gd name="connsiteX5" fmla="*/ 457201 w 1033504"/>
              <a:gd name="connsiteY5" fmla="*/ 1 h 6404169"/>
              <a:gd name="connsiteX6" fmla="*/ 457200 w 1033504"/>
              <a:gd name="connsiteY6" fmla="*/ 0 h 6404169"/>
              <a:gd name="connsiteX7" fmla="*/ 457200 w 1033504"/>
              <a:gd name="connsiteY7" fmla="*/ 0 h 6404169"/>
              <a:gd name="connsiteX8" fmla="*/ 780489 w 1033504"/>
              <a:gd name="connsiteY8" fmla="*/ 133911 h 6404169"/>
              <a:gd name="connsiteX9" fmla="*/ 914399 w 1033504"/>
              <a:gd name="connsiteY9" fmla="*/ 457201 h 6404169"/>
              <a:gd name="connsiteX10" fmla="*/ 1033504 w 1033504"/>
              <a:gd name="connsiteY10" fmla="*/ 6404169 h 6404169"/>
              <a:gd name="connsiteX0" fmla="*/ 0 w 1007327"/>
              <a:gd name="connsiteY0" fmla="*/ 6172200 h 6354462"/>
              <a:gd name="connsiteX1" fmla="*/ 0 w 1007327"/>
              <a:gd name="connsiteY1" fmla="*/ 6172200 h 6354462"/>
              <a:gd name="connsiteX2" fmla="*/ 0 w 1007327"/>
              <a:gd name="connsiteY2" fmla="*/ 6172200 h 6354462"/>
              <a:gd name="connsiteX3" fmla="*/ 0 w 1007327"/>
              <a:gd name="connsiteY3" fmla="*/ 457200 h 6354462"/>
              <a:gd name="connsiteX4" fmla="*/ 133911 w 1007327"/>
              <a:gd name="connsiteY4" fmla="*/ 133911 h 6354462"/>
              <a:gd name="connsiteX5" fmla="*/ 457201 w 1007327"/>
              <a:gd name="connsiteY5" fmla="*/ 1 h 6354462"/>
              <a:gd name="connsiteX6" fmla="*/ 457200 w 1007327"/>
              <a:gd name="connsiteY6" fmla="*/ 0 h 6354462"/>
              <a:gd name="connsiteX7" fmla="*/ 457200 w 1007327"/>
              <a:gd name="connsiteY7" fmla="*/ 0 h 6354462"/>
              <a:gd name="connsiteX8" fmla="*/ 780489 w 1007327"/>
              <a:gd name="connsiteY8" fmla="*/ 133911 h 6354462"/>
              <a:gd name="connsiteX9" fmla="*/ 914399 w 1007327"/>
              <a:gd name="connsiteY9" fmla="*/ 457201 h 6354462"/>
              <a:gd name="connsiteX10" fmla="*/ 1007327 w 1007327"/>
              <a:gd name="connsiteY10" fmla="*/ 6354462 h 6354462"/>
              <a:gd name="connsiteX0" fmla="*/ 0 w 1029242"/>
              <a:gd name="connsiteY0" fmla="*/ 6172200 h 6330704"/>
              <a:gd name="connsiteX1" fmla="*/ 0 w 1029242"/>
              <a:gd name="connsiteY1" fmla="*/ 6172200 h 6330704"/>
              <a:gd name="connsiteX2" fmla="*/ 0 w 1029242"/>
              <a:gd name="connsiteY2" fmla="*/ 6172200 h 6330704"/>
              <a:gd name="connsiteX3" fmla="*/ 0 w 1029242"/>
              <a:gd name="connsiteY3" fmla="*/ 457200 h 6330704"/>
              <a:gd name="connsiteX4" fmla="*/ 133911 w 1029242"/>
              <a:gd name="connsiteY4" fmla="*/ 133911 h 6330704"/>
              <a:gd name="connsiteX5" fmla="*/ 457201 w 1029242"/>
              <a:gd name="connsiteY5" fmla="*/ 1 h 6330704"/>
              <a:gd name="connsiteX6" fmla="*/ 457200 w 1029242"/>
              <a:gd name="connsiteY6" fmla="*/ 0 h 6330704"/>
              <a:gd name="connsiteX7" fmla="*/ 457200 w 1029242"/>
              <a:gd name="connsiteY7" fmla="*/ 0 h 6330704"/>
              <a:gd name="connsiteX8" fmla="*/ 780489 w 1029242"/>
              <a:gd name="connsiteY8" fmla="*/ 133911 h 6330704"/>
              <a:gd name="connsiteX9" fmla="*/ 914399 w 1029242"/>
              <a:gd name="connsiteY9" fmla="*/ 457201 h 6330704"/>
              <a:gd name="connsiteX10" fmla="*/ 1029242 w 1029242"/>
              <a:gd name="connsiteY10" fmla="*/ 6330704 h 6330704"/>
              <a:gd name="connsiteX0" fmla="*/ 0 w 964937"/>
              <a:gd name="connsiteY0" fmla="*/ 6172200 h 6306905"/>
              <a:gd name="connsiteX1" fmla="*/ 0 w 964937"/>
              <a:gd name="connsiteY1" fmla="*/ 6172200 h 6306905"/>
              <a:gd name="connsiteX2" fmla="*/ 0 w 964937"/>
              <a:gd name="connsiteY2" fmla="*/ 6172200 h 6306905"/>
              <a:gd name="connsiteX3" fmla="*/ 0 w 964937"/>
              <a:gd name="connsiteY3" fmla="*/ 457200 h 6306905"/>
              <a:gd name="connsiteX4" fmla="*/ 133911 w 964937"/>
              <a:gd name="connsiteY4" fmla="*/ 133911 h 6306905"/>
              <a:gd name="connsiteX5" fmla="*/ 457201 w 964937"/>
              <a:gd name="connsiteY5" fmla="*/ 1 h 6306905"/>
              <a:gd name="connsiteX6" fmla="*/ 457200 w 964937"/>
              <a:gd name="connsiteY6" fmla="*/ 0 h 6306905"/>
              <a:gd name="connsiteX7" fmla="*/ 457200 w 964937"/>
              <a:gd name="connsiteY7" fmla="*/ 0 h 6306905"/>
              <a:gd name="connsiteX8" fmla="*/ 780489 w 964937"/>
              <a:gd name="connsiteY8" fmla="*/ 133911 h 6306905"/>
              <a:gd name="connsiteX9" fmla="*/ 914399 w 964937"/>
              <a:gd name="connsiteY9" fmla="*/ 457201 h 6306905"/>
              <a:gd name="connsiteX10" fmla="*/ 964937 w 964937"/>
              <a:gd name="connsiteY10" fmla="*/ 6306905 h 6306905"/>
              <a:gd name="connsiteX0" fmla="*/ 0 w 958626"/>
              <a:gd name="connsiteY0" fmla="*/ 6172200 h 6346750"/>
              <a:gd name="connsiteX1" fmla="*/ 0 w 958626"/>
              <a:gd name="connsiteY1" fmla="*/ 6172200 h 6346750"/>
              <a:gd name="connsiteX2" fmla="*/ 0 w 958626"/>
              <a:gd name="connsiteY2" fmla="*/ 6172200 h 6346750"/>
              <a:gd name="connsiteX3" fmla="*/ 0 w 958626"/>
              <a:gd name="connsiteY3" fmla="*/ 457200 h 6346750"/>
              <a:gd name="connsiteX4" fmla="*/ 133911 w 958626"/>
              <a:gd name="connsiteY4" fmla="*/ 133911 h 6346750"/>
              <a:gd name="connsiteX5" fmla="*/ 457201 w 958626"/>
              <a:gd name="connsiteY5" fmla="*/ 1 h 6346750"/>
              <a:gd name="connsiteX6" fmla="*/ 457200 w 958626"/>
              <a:gd name="connsiteY6" fmla="*/ 0 h 6346750"/>
              <a:gd name="connsiteX7" fmla="*/ 457200 w 958626"/>
              <a:gd name="connsiteY7" fmla="*/ 0 h 6346750"/>
              <a:gd name="connsiteX8" fmla="*/ 780489 w 958626"/>
              <a:gd name="connsiteY8" fmla="*/ 133911 h 6346750"/>
              <a:gd name="connsiteX9" fmla="*/ 914399 w 958626"/>
              <a:gd name="connsiteY9" fmla="*/ 457201 h 6346750"/>
              <a:gd name="connsiteX10" fmla="*/ 958626 w 958626"/>
              <a:gd name="connsiteY10" fmla="*/ 6346750 h 6346750"/>
              <a:gd name="connsiteX0" fmla="*/ 0 w 960730"/>
              <a:gd name="connsiteY0" fmla="*/ 6172200 h 6333468"/>
              <a:gd name="connsiteX1" fmla="*/ 0 w 960730"/>
              <a:gd name="connsiteY1" fmla="*/ 6172200 h 6333468"/>
              <a:gd name="connsiteX2" fmla="*/ 0 w 960730"/>
              <a:gd name="connsiteY2" fmla="*/ 6172200 h 6333468"/>
              <a:gd name="connsiteX3" fmla="*/ 0 w 960730"/>
              <a:gd name="connsiteY3" fmla="*/ 457200 h 6333468"/>
              <a:gd name="connsiteX4" fmla="*/ 133911 w 960730"/>
              <a:gd name="connsiteY4" fmla="*/ 133911 h 6333468"/>
              <a:gd name="connsiteX5" fmla="*/ 457201 w 960730"/>
              <a:gd name="connsiteY5" fmla="*/ 1 h 6333468"/>
              <a:gd name="connsiteX6" fmla="*/ 457200 w 960730"/>
              <a:gd name="connsiteY6" fmla="*/ 0 h 6333468"/>
              <a:gd name="connsiteX7" fmla="*/ 457200 w 960730"/>
              <a:gd name="connsiteY7" fmla="*/ 0 h 6333468"/>
              <a:gd name="connsiteX8" fmla="*/ 780489 w 960730"/>
              <a:gd name="connsiteY8" fmla="*/ 133911 h 6333468"/>
              <a:gd name="connsiteX9" fmla="*/ 914399 w 960730"/>
              <a:gd name="connsiteY9" fmla="*/ 457201 h 6333468"/>
              <a:gd name="connsiteX10" fmla="*/ 960730 w 960730"/>
              <a:gd name="connsiteY10" fmla="*/ 6333468 h 6333468"/>
              <a:gd name="connsiteX0" fmla="*/ 0 w 962833"/>
              <a:gd name="connsiteY0" fmla="*/ 6172200 h 6320186"/>
              <a:gd name="connsiteX1" fmla="*/ 0 w 962833"/>
              <a:gd name="connsiteY1" fmla="*/ 6172200 h 6320186"/>
              <a:gd name="connsiteX2" fmla="*/ 0 w 962833"/>
              <a:gd name="connsiteY2" fmla="*/ 6172200 h 6320186"/>
              <a:gd name="connsiteX3" fmla="*/ 0 w 962833"/>
              <a:gd name="connsiteY3" fmla="*/ 457200 h 6320186"/>
              <a:gd name="connsiteX4" fmla="*/ 133911 w 962833"/>
              <a:gd name="connsiteY4" fmla="*/ 133911 h 6320186"/>
              <a:gd name="connsiteX5" fmla="*/ 457201 w 962833"/>
              <a:gd name="connsiteY5" fmla="*/ 1 h 6320186"/>
              <a:gd name="connsiteX6" fmla="*/ 457200 w 962833"/>
              <a:gd name="connsiteY6" fmla="*/ 0 h 6320186"/>
              <a:gd name="connsiteX7" fmla="*/ 457200 w 962833"/>
              <a:gd name="connsiteY7" fmla="*/ 0 h 6320186"/>
              <a:gd name="connsiteX8" fmla="*/ 780489 w 962833"/>
              <a:gd name="connsiteY8" fmla="*/ 133911 h 6320186"/>
              <a:gd name="connsiteX9" fmla="*/ 914399 w 962833"/>
              <a:gd name="connsiteY9" fmla="*/ 457201 h 6320186"/>
              <a:gd name="connsiteX10" fmla="*/ 962833 w 962833"/>
              <a:gd name="connsiteY10" fmla="*/ 6320186 h 6320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2833" h="6320186">
                <a:moveTo>
                  <a:pt x="0" y="6172200"/>
                </a:moveTo>
                <a:lnTo>
                  <a:pt x="0" y="6172200"/>
                </a:lnTo>
                <a:lnTo>
                  <a:pt x="0" y="6172200"/>
                </a:lnTo>
                <a:lnTo>
                  <a:pt x="0" y="457200"/>
                </a:lnTo>
                <a:cubicBezTo>
                  <a:pt x="0" y="335943"/>
                  <a:pt x="48169" y="219652"/>
                  <a:pt x="133911" y="133911"/>
                </a:cubicBezTo>
                <a:cubicBezTo>
                  <a:pt x="219653" y="48169"/>
                  <a:pt x="335944" y="0"/>
                  <a:pt x="457201" y="1"/>
                </a:cubicBezTo>
                <a:lnTo>
                  <a:pt x="457200" y="0"/>
                </a:lnTo>
                <a:lnTo>
                  <a:pt x="457200" y="0"/>
                </a:lnTo>
                <a:cubicBezTo>
                  <a:pt x="578457" y="0"/>
                  <a:pt x="694748" y="48169"/>
                  <a:pt x="780489" y="133911"/>
                </a:cubicBezTo>
                <a:cubicBezTo>
                  <a:pt x="866231" y="219653"/>
                  <a:pt x="914400" y="335944"/>
                  <a:pt x="914399" y="457201"/>
                </a:cubicBezTo>
                <a:cubicBezTo>
                  <a:pt x="943191" y="1489568"/>
                  <a:pt x="870354" y="4525828"/>
                  <a:pt x="962833" y="6320186"/>
                </a:cubicBezTo>
              </a:path>
            </a:pathLst>
          </a:custGeom>
          <a:solidFill>
            <a:schemeClr val="bg2">
              <a:lumMod val="40000"/>
              <a:lumOff val="60000"/>
              <a:alpha val="80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1" name="Freeform 20"/>
          <p:cNvSpPr/>
          <p:nvPr/>
        </p:nvSpPr>
        <p:spPr>
          <a:xfrm rot="15669120">
            <a:off x="4038986" y="-17105"/>
            <a:ext cx="1788669" cy="8821162"/>
          </a:xfrm>
          <a:custGeom>
            <a:avLst/>
            <a:gdLst>
              <a:gd name="connsiteX0" fmla="*/ 1104848 w 2209695"/>
              <a:gd name="connsiteY0" fmla="*/ 0 h 9154402"/>
              <a:gd name="connsiteX1" fmla="*/ 1104848 w 2209695"/>
              <a:gd name="connsiteY1" fmla="*/ 0 h 9154402"/>
              <a:gd name="connsiteX2" fmla="*/ 1886093 w 2209695"/>
              <a:gd name="connsiteY2" fmla="*/ 323604 h 9154402"/>
              <a:gd name="connsiteX3" fmla="*/ 2209694 w 2209695"/>
              <a:gd name="connsiteY3" fmla="*/ 1104850 h 9154402"/>
              <a:gd name="connsiteX4" fmla="*/ 2209695 w 2209695"/>
              <a:gd name="connsiteY4" fmla="*/ 9154402 h 9154402"/>
              <a:gd name="connsiteX5" fmla="*/ 2209695 w 2209695"/>
              <a:gd name="connsiteY5" fmla="*/ 9154402 h 9154402"/>
              <a:gd name="connsiteX6" fmla="*/ 2209695 w 2209695"/>
              <a:gd name="connsiteY6" fmla="*/ 9154402 h 9154402"/>
              <a:gd name="connsiteX7" fmla="*/ 0 w 2209695"/>
              <a:gd name="connsiteY7" fmla="*/ 9154402 h 9154402"/>
              <a:gd name="connsiteX8" fmla="*/ 0 w 2209695"/>
              <a:gd name="connsiteY8" fmla="*/ 9154402 h 9154402"/>
              <a:gd name="connsiteX9" fmla="*/ 0 w 2209695"/>
              <a:gd name="connsiteY9" fmla="*/ 9154402 h 9154402"/>
              <a:gd name="connsiteX10" fmla="*/ 0 w 2209695"/>
              <a:gd name="connsiteY10" fmla="*/ 1104848 h 9154402"/>
              <a:gd name="connsiteX11" fmla="*/ 323604 w 2209695"/>
              <a:gd name="connsiteY11" fmla="*/ 323603 h 9154402"/>
              <a:gd name="connsiteX12" fmla="*/ 1104850 w 2209695"/>
              <a:gd name="connsiteY12" fmla="*/ 2 h 9154402"/>
              <a:gd name="connsiteX13" fmla="*/ 1104848 w 2209695"/>
              <a:gd name="connsiteY13" fmla="*/ 0 h 9154402"/>
              <a:gd name="connsiteX0" fmla="*/ 1104848 w 2209695"/>
              <a:gd name="connsiteY0" fmla="*/ 0 h 9154402"/>
              <a:gd name="connsiteX1" fmla="*/ 1104848 w 2209695"/>
              <a:gd name="connsiteY1" fmla="*/ 0 h 9154402"/>
              <a:gd name="connsiteX2" fmla="*/ 1886093 w 2209695"/>
              <a:gd name="connsiteY2" fmla="*/ 323604 h 9154402"/>
              <a:gd name="connsiteX3" fmla="*/ 2209694 w 2209695"/>
              <a:gd name="connsiteY3" fmla="*/ 1104850 h 9154402"/>
              <a:gd name="connsiteX4" fmla="*/ 2209695 w 2209695"/>
              <a:gd name="connsiteY4" fmla="*/ 9154402 h 9154402"/>
              <a:gd name="connsiteX5" fmla="*/ 2209695 w 2209695"/>
              <a:gd name="connsiteY5" fmla="*/ 9154402 h 9154402"/>
              <a:gd name="connsiteX6" fmla="*/ 2209695 w 2209695"/>
              <a:gd name="connsiteY6" fmla="*/ 9154402 h 9154402"/>
              <a:gd name="connsiteX7" fmla="*/ 0 w 2209695"/>
              <a:gd name="connsiteY7" fmla="*/ 9154402 h 9154402"/>
              <a:gd name="connsiteX8" fmla="*/ 0 w 2209695"/>
              <a:gd name="connsiteY8" fmla="*/ 9154402 h 9154402"/>
              <a:gd name="connsiteX9" fmla="*/ 0 w 2209695"/>
              <a:gd name="connsiteY9" fmla="*/ 9154402 h 9154402"/>
              <a:gd name="connsiteX10" fmla="*/ 1503 w 2209695"/>
              <a:gd name="connsiteY10" fmla="*/ 8780893 h 9154402"/>
              <a:gd name="connsiteX11" fmla="*/ 0 w 2209695"/>
              <a:gd name="connsiteY11" fmla="*/ 1104848 h 9154402"/>
              <a:gd name="connsiteX12" fmla="*/ 323604 w 2209695"/>
              <a:gd name="connsiteY12" fmla="*/ 323603 h 9154402"/>
              <a:gd name="connsiteX13" fmla="*/ 1104850 w 2209695"/>
              <a:gd name="connsiteY13" fmla="*/ 2 h 9154402"/>
              <a:gd name="connsiteX14" fmla="*/ 1104848 w 2209695"/>
              <a:gd name="connsiteY14" fmla="*/ 0 h 9154402"/>
              <a:gd name="connsiteX0" fmla="*/ 1104848 w 2209695"/>
              <a:gd name="connsiteY0" fmla="*/ 0 h 9154402"/>
              <a:gd name="connsiteX1" fmla="*/ 1104848 w 2209695"/>
              <a:gd name="connsiteY1" fmla="*/ 0 h 9154402"/>
              <a:gd name="connsiteX2" fmla="*/ 1886093 w 2209695"/>
              <a:gd name="connsiteY2" fmla="*/ 323604 h 9154402"/>
              <a:gd name="connsiteX3" fmla="*/ 2209694 w 2209695"/>
              <a:gd name="connsiteY3" fmla="*/ 1104850 h 9154402"/>
              <a:gd name="connsiteX4" fmla="*/ 2209695 w 2209695"/>
              <a:gd name="connsiteY4" fmla="*/ 9154402 h 9154402"/>
              <a:gd name="connsiteX5" fmla="*/ 2209695 w 2209695"/>
              <a:gd name="connsiteY5" fmla="*/ 9154402 h 9154402"/>
              <a:gd name="connsiteX6" fmla="*/ 2209695 w 2209695"/>
              <a:gd name="connsiteY6" fmla="*/ 9154402 h 9154402"/>
              <a:gd name="connsiteX7" fmla="*/ 0 w 2209695"/>
              <a:gd name="connsiteY7" fmla="*/ 9154402 h 9154402"/>
              <a:gd name="connsiteX8" fmla="*/ 0 w 2209695"/>
              <a:gd name="connsiteY8" fmla="*/ 9154402 h 9154402"/>
              <a:gd name="connsiteX9" fmla="*/ 1503 w 2209695"/>
              <a:gd name="connsiteY9" fmla="*/ 8780893 h 9154402"/>
              <a:gd name="connsiteX10" fmla="*/ 0 w 2209695"/>
              <a:gd name="connsiteY10" fmla="*/ 1104848 h 9154402"/>
              <a:gd name="connsiteX11" fmla="*/ 323604 w 2209695"/>
              <a:gd name="connsiteY11" fmla="*/ 323603 h 9154402"/>
              <a:gd name="connsiteX12" fmla="*/ 1104850 w 2209695"/>
              <a:gd name="connsiteY12" fmla="*/ 2 h 9154402"/>
              <a:gd name="connsiteX13" fmla="*/ 1104848 w 2209695"/>
              <a:gd name="connsiteY13" fmla="*/ 0 h 9154402"/>
              <a:gd name="connsiteX0" fmla="*/ 1104848 w 2209695"/>
              <a:gd name="connsiteY0" fmla="*/ 0 h 9154402"/>
              <a:gd name="connsiteX1" fmla="*/ 1104848 w 2209695"/>
              <a:gd name="connsiteY1" fmla="*/ 0 h 9154402"/>
              <a:gd name="connsiteX2" fmla="*/ 1886093 w 2209695"/>
              <a:gd name="connsiteY2" fmla="*/ 323604 h 9154402"/>
              <a:gd name="connsiteX3" fmla="*/ 2209694 w 2209695"/>
              <a:gd name="connsiteY3" fmla="*/ 1104850 h 9154402"/>
              <a:gd name="connsiteX4" fmla="*/ 2209695 w 2209695"/>
              <a:gd name="connsiteY4" fmla="*/ 9154402 h 9154402"/>
              <a:gd name="connsiteX5" fmla="*/ 2209695 w 2209695"/>
              <a:gd name="connsiteY5" fmla="*/ 9154402 h 9154402"/>
              <a:gd name="connsiteX6" fmla="*/ 2209695 w 2209695"/>
              <a:gd name="connsiteY6" fmla="*/ 9154402 h 9154402"/>
              <a:gd name="connsiteX7" fmla="*/ 0 w 2209695"/>
              <a:gd name="connsiteY7" fmla="*/ 9154402 h 9154402"/>
              <a:gd name="connsiteX8" fmla="*/ 1503 w 2209695"/>
              <a:gd name="connsiteY8" fmla="*/ 8780893 h 9154402"/>
              <a:gd name="connsiteX9" fmla="*/ 0 w 2209695"/>
              <a:gd name="connsiteY9" fmla="*/ 1104848 h 9154402"/>
              <a:gd name="connsiteX10" fmla="*/ 323604 w 2209695"/>
              <a:gd name="connsiteY10" fmla="*/ 323603 h 9154402"/>
              <a:gd name="connsiteX11" fmla="*/ 1104850 w 2209695"/>
              <a:gd name="connsiteY11" fmla="*/ 2 h 9154402"/>
              <a:gd name="connsiteX12" fmla="*/ 1104848 w 2209695"/>
              <a:gd name="connsiteY12" fmla="*/ 0 h 9154402"/>
              <a:gd name="connsiteX0" fmla="*/ 1144487 w 2249334"/>
              <a:gd name="connsiteY0" fmla="*/ 0 h 9154755"/>
              <a:gd name="connsiteX1" fmla="*/ 1144487 w 2249334"/>
              <a:gd name="connsiteY1" fmla="*/ 0 h 9154755"/>
              <a:gd name="connsiteX2" fmla="*/ 1925732 w 2249334"/>
              <a:gd name="connsiteY2" fmla="*/ 323604 h 9154755"/>
              <a:gd name="connsiteX3" fmla="*/ 2249333 w 2249334"/>
              <a:gd name="connsiteY3" fmla="*/ 1104850 h 9154755"/>
              <a:gd name="connsiteX4" fmla="*/ 2249334 w 2249334"/>
              <a:gd name="connsiteY4" fmla="*/ 9154402 h 9154755"/>
              <a:gd name="connsiteX5" fmla="*/ 2249334 w 2249334"/>
              <a:gd name="connsiteY5" fmla="*/ 9154402 h 9154755"/>
              <a:gd name="connsiteX6" fmla="*/ 2249334 w 2249334"/>
              <a:gd name="connsiteY6" fmla="*/ 9154402 h 9154755"/>
              <a:gd name="connsiteX7" fmla="*/ 0 w 2249334"/>
              <a:gd name="connsiteY7" fmla="*/ 9154755 h 9154755"/>
              <a:gd name="connsiteX8" fmla="*/ 41142 w 2249334"/>
              <a:gd name="connsiteY8" fmla="*/ 8780893 h 9154755"/>
              <a:gd name="connsiteX9" fmla="*/ 39639 w 2249334"/>
              <a:gd name="connsiteY9" fmla="*/ 1104848 h 9154755"/>
              <a:gd name="connsiteX10" fmla="*/ 363243 w 2249334"/>
              <a:gd name="connsiteY10" fmla="*/ 323603 h 9154755"/>
              <a:gd name="connsiteX11" fmla="*/ 1144489 w 2249334"/>
              <a:gd name="connsiteY11" fmla="*/ 2 h 9154755"/>
              <a:gd name="connsiteX12" fmla="*/ 1144487 w 2249334"/>
              <a:gd name="connsiteY12" fmla="*/ 0 h 9154755"/>
              <a:gd name="connsiteX0" fmla="*/ 1104848 w 2209695"/>
              <a:gd name="connsiteY0" fmla="*/ 0 h 9154402"/>
              <a:gd name="connsiteX1" fmla="*/ 1104848 w 2209695"/>
              <a:gd name="connsiteY1" fmla="*/ 0 h 9154402"/>
              <a:gd name="connsiteX2" fmla="*/ 1886093 w 2209695"/>
              <a:gd name="connsiteY2" fmla="*/ 323604 h 9154402"/>
              <a:gd name="connsiteX3" fmla="*/ 2209694 w 2209695"/>
              <a:gd name="connsiteY3" fmla="*/ 1104850 h 9154402"/>
              <a:gd name="connsiteX4" fmla="*/ 2209695 w 2209695"/>
              <a:gd name="connsiteY4" fmla="*/ 9154402 h 9154402"/>
              <a:gd name="connsiteX5" fmla="*/ 2209695 w 2209695"/>
              <a:gd name="connsiteY5" fmla="*/ 9154402 h 9154402"/>
              <a:gd name="connsiteX6" fmla="*/ 2209695 w 2209695"/>
              <a:gd name="connsiteY6" fmla="*/ 9154402 h 9154402"/>
              <a:gd name="connsiteX7" fmla="*/ 1503 w 2209695"/>
              <a:gd name="connsiteY7" fmla="*/ 8780893 h 9154402"/>
              <a:gd name="connsiteX8" fmla="*/ 0 w 2209695"/>
              <a:gd name="connsiteY8" fmla="*/ 1104848 h 9154402"/>
              <a:gd name="connsiteX9" fmla="*/ 323604 w 2209695"/>
              <a:gd name="connsiteY9" fmla="*/ 323603 h 9154402"/>
              <a:gd name="connsiteX10" fmla="*/ 1104850 w 2209695"/>
              <a:gd name="connsiteY10" fmla="*/ 2 h 9154402"/>
              <a:gd name="connsiteX11" fmla="*/ 1104848 w 2209695"/>
              <a:gd name="connsiteY11" fmla="*/ 0 h 9154402"/>
              <a:gd name="connsiteX0" fmla="*/ 1104848 w 2209695"/>
              <a:gd name="connsiteY0" fmla="*/ 0 h 9154402"/>
              <a:gd name="connsiteX1" fmla="*/ 1104848 w 2209695"/>
              <a:gd name="connsiteY1" fmla="*/ 0 h 9154402"/>
              <a:gd name="connsiteX2" fmla="*/ 1886093 w 2209695"/>
              <a:gd name="connsiteY2" fmla="*/ 323604 h 9154402"/>
              <a:gd name="connsiteX3" fmla="*/ 2209694 w 2209695"/>
              <a:gd name="connsiteY3" fmla="*/ 1104850 h 9154402"/>
              <a:gd name="connsiteX4" fmla="*/ 2209695 w 2209695"/>
              <a:gd name="connsiteY4" fmla="*/ 9154402 h 9154402"/>
              <a:gd name="connsiteX5" fmla="*/ 2209695 w 2209695"/>
              <a:gd name="connsiteY5" fmla="*/ 9154402 h 9154402"/>
              <a:gd name="connsiteX6" fmla="*/ 2209695 w 2209695"/>
              <a:gd name="connsiteY6" fmla="*/ 9154402 h 9154402"/>
              <a:gd name="connsiteX7" fmla="*/ 37157 w 2209695"/>
              <a:gd name="connsiteY7" fmla="*/ 8792966 h 9154402"/>
              <a:gd name="connsiteX8" fmla="*/ 0 w 2209695"/>
              <a:gd name="connsiteY8" fmla="*/ 1104848 h 9154402"/>
              <a:gd name="connsiteX9" fmla="*/ 323604 w 2209695"/>
              <a:gd name="connsiteY9" fmla="*/ 323603 h 9154402"/>
              <a:gd name="connsiteX10" fmla="*/ 1104850 w 2209695"/>
              <a:gd name="connsiteY10" fmla="*/ 2 h 9154402"/>
              <a:gd name="connsiteX11" fmla="*/ 1104848 w 2209695"/>
              <a:gd name="connsiteY11" fmla="*/ 0 h 9154402"/>
              <a:gd name="connsiteX0" fmla="*/ 37157 w 2301135"/>
              <a:gd name="connsiteY0" fmla="*/ 8792966 h 9245842"/>
              <a:gd name="connsiteX1" fmla="*/ 0 w 2301135"/>
              <a:gd name="connsiteY1" fmla="*/ 1104848 h 9245842"/>
              <a:gd name="connsiteX2" fmla="*/ 323604 w 2301135"/>
              <a:gd name="connsiteY2" fmla="*/ 323603 h 9245842"/>
              <a:gd name="connsiteX3" fmla="*/ 1104850 w 2301135"/>
              <a:gd name="connsiteY3" fmla="*/ 2 h 9245842"/>
              <a:gd name="connsiteX4" fmla="*/ 1104848 w 2301135"/>
              <a:gd name="connsiteY4" fmla="*/ 0 h 9245842"/>
              <a:gd name="connsiteX5" fmla="*/ 1104848 w 2301135"/>
              <a:gd name="connsiteY5" fmla="*/ 0 h 9245842"/>
              <a:gd name="connsiteX6" fmla="*/ 1886093 w 2301135"/>
              <a:gd name="connsiteY6" fmla="*/ 323604 h 9245842"/>
              <a:gd name="connsiteX7" fmla="*/ 2209694 w 2301135"/>
              <a:gd name="connsiteY7" fmla="*/ 1104850 h 9245842"/>
              <a:gd name="connsiteX8" fmla="*/ 2209695 w 2301135"/>
              <a:gd name="connsiteY8" fmla="*/ 9154402 h 9245842"/>
              <a:gd name="connsiteX9" fmla="*/ 2209695 w 2301135"/>
              <a:gd name="connsiteY9" fmla="*/ 9154402 h 9245842"/>
              <a:gd name="connsiteX10" fmla="*/ 2301135 w 2301135"/>
              <a:gd name="connsiteY10" fmla="*/ 9245842 h 9245842"/>
              <a:gd name="connsiteX0" fmla="*/ 37157 w 2209695"/>
              <a:gd name="connsiteY0" fmla="*/ 8792966 h 9154402"/>
              <a:gd name="connsiteX1" fmla="*/ 0 w 2209695"/>
              <a:gd name="connsiteY1" fmla="*/ 1104848 h 9154402"/>
              <a:gd name="connsiteX2" fmla="*/ 323604 w 2209695"/>
              <a:gd name="connsiteY2" fmla="*/ 323603 h 9154402"/>
              <a:gd name="connsiteX3" fmla="*/ 1104850 w 2209695"/>
              <a:gd name="connsiteY3" fmla="*/ 2 h 9154402"/>
              <a:gd name="connsiteX4" fmla="*/ 1104848 w 2209695"/>
              <a:gd name="connsiteY4" fmla="*/ 0 h 9154402"/>
              <a:gd name="connsiteX5" fmla="*/ 1104848 w 2209695"/>
              <a:gd name="connsiteY5" fmla="*/ 0 h 9154402"/>
              <a:gd name="connsiteX6" fmla="*/ 1886093 w 2209695"/>
              <a:gd name="connsiteY6" fmla="*/ 323604 h 9154402"/>
              <a:gd name="connsiteX7" fmla="*/ 2209694 w 2209695"/>
              <a:gd name="connsiteY7" fmla="*/ 1104850 h 9154402"/>
              <a:gd name="connsiteX8" fmla="*/ 2209695 w 2209695"/>
              <a:gd name="connsiteY8" fmla="*/ 9154402 h 9154402"/>
              <a:gd name="connsiteX9" fmla="*/ 2209695 w 2209695"/>
              <a:gd name="connsiteY9" fmla="*/ 9154402 h 9154402"/>
              <a:gd name="connsiteX0" fmla="*/ 93577 w 2209695"/>
              <a:gd name="connsiteY0" fmla="*/ 8811781 h 9154402"/>
              <a:gd name="connsiteX1" fmla="*/ 0 w 2209695"/>
              <a:gd name="connsiteY1" fmla="*/ 1104848 h 9154402"/>
              <a:gd name="connsiteX2" fmla="*/ 323604 w 2209695"/>
              <a:gd name="connsiteY2" fmla="*/ 323603 h 9154402"/>
              <a:gd name="connsiteX3" fmla="*/ 1104850 w 2209695"/>
              <a:gd name="connsiteY3" fmla="*/ 2 h 9154402"/>
              <a:gd name="connsiteX4" fmla="*/ 1104848 w 2209695"/>
              <a:gd name="connsiteY4" fmla="*/ 0 h 9154402"/>
              <a:gd name="connsiteX5" fmla="*/ 1104848 w 2209695"/>
              <a:gd name="connsiteY5" fmla="*/ 0 h 9154402"/>
              <a:gd name="connsiteX6" fmla="*/ 1886093 w 2209695"/>
              <a:gd name="connsiteY6" fmla="*/ 323604 h 9154402"/>
              <a:gd name="connsiteX7" fmla="*/ 2209694 w 2209695"/>
              <a:gd name="connsiteY7" fmla="*/ 1104850 h 9154402"/>
              <a:gd name="connsiteX8" fmla="*/ 2209695 w 2209695"/>
              <a:gd name="connsiteY8" fmla="*/ 9154402 h 9154402"/>
              <a:gd name="connsiteX9" fmla="*/ 2209695 w 2209695"/>
              <a:gd name="connsiteY9" fmla="*/ 9154402 h 9154402"/>
              <a:gd name="connsiteX0" fmla="*/ 132845 w 2209695"/>
              <a:gd name="connsiteY0" fmla="*/ 8856931 h 9154402"/>
              <a:gd name="connsiteX1" fmla="*/ 0 w 2209695"/>
              <a:gd name="connsiteY1" fmla="*/ 1104848 h 9154402"/>
              <a:gd name="connsiteX2" fmla="*/ 323604 w 2209695"/>
              <a:gd name="connsiteY2" fmla="*/ 323603 h 9154402"/>
              <a:gd name="connsiteX3" fmla="*/ 1104850 w 2209695"/>
              <a:gd name="connsiteY3" fmla="*/ 2 h 9154402"/>
              <a:gd name="connsiteX4" fmla="*/ 1104848 w 2209695"/>
              <a:gd name="connsiteY4" fmla="*/ 0 h 9154402"/>
              <a:gd name="connsiteX5" fmla="*/ 1104848 w 2209695"/>
              <a:gd name="connsiteY5" fmla="*/ 0 h 9154402"/>
              <a:gd name="connsiteX6" fmla="*/ 1886093 w 2209695"/>
              <a:gd name="connsiteY6" fmla="*/ 323604 h 9154402"/>
              <a:gd name="connsiteX7" fmla="*/ 2209694 w 2209695"/>
              <a:gd name="connsiteY7" fmla="*/ 1104850 h 9154402"/>
              <a:gd name="connsiteX8" fmla="*/ 2209695 w 2209695"/>
              <a:gd name="connsiteY8" fmla="*/ 9154402 h 9154402"/>
              <a:gd name="connsiteX9" fmla="*/ 2209695 w 2209695"/>
              <a:gd name="connsiteY9" fmla="*/ 9154402 h 9154402"/>
              <a:gd name="connsiteX0" fmla="*/ 70836 w 2209695"/>
              <a:gd name="connsiteY0" fmla="*/ 8848823 h 9154402"/>
              <a:gd name="connsiteX1" fmla="*/ 0 w 2209695"/>
              <a:gd name="connsiteY1" fmla="*/ 1104848 h 9154402"/>
              <a:gd name="connsiteX2" fmla="*/ 323604 w 2209695"/>
              <a:gd name="connsiteY2" fmla="*/ 323603 h 9154402"/>
              <a:gd name="connsiteX3" fmla="*/ 1104850 w 2209695"/>
              <a:gd name="connsiteY3" fmla="*/ 2 h 9154402"/>
              <a:gd name="connsiteX4" fmla="*/ 1104848 w 2209695"/>
              <a:gd name="connsiteY4" fmla="*/ 0 h 9154402"/>
              <a:gd name="connsiteX5" fmla="*/ 1104848 w 2209695"/>
              <a:gd name="connsiteY5" fmla="*/ 0 h 9154402"/>
              <a:gd name="connsiteX6" fmla="*/ 1886093 w 2209695"/>
              <a:gd name="connsiteY6" fmla="*/ 323604 h 9154402"/>
              <a:gd name="connsiteX7" fmla="*/ 2209694 w 2209695"/>
              <a:gd name="connsiteY7" fmla="*/ 1104850 h 9154402"/>
              <a:gd name="connsiteX8" fmla="*/ 2209695 w 2209695"/>
              <a:gd name="connsiteY8" fmla="*/ 9154402 h 9154402"/>
              <a:gd name="connsiteX9" fmla="*/ 2209695 w 2209695"/>
              <a:gd name="connsiteY9" fmla="*/ 9154402 h 9154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9695" h="9154402">
                <a:moveTo>
                  <a:pt x="70836" y="8848823"/>
                </a:moveTo>
                <a:lnTo>
                  <a:pt x="0" y="1104848"/>
                </a:lnTo>
                <a:cubicBezTo>
                  <a:pt x="0" y="811824"/>
                  <a:pt x="116404" y="530802"/>
                  <a:pt x="323604" y="323603"/>
                </a:cubicBezTo>
                <a:cubicBezTo>
                  <a:pt x="530804" y="116404"/>
                  <a:pt x="811826" y="1"/>
                  <a:pt x="1104850" y="2"/>
                </a:cubicBezTo>
                <a:lnTo>
                  <a:pt x="1104848" y="0"/>
                </a:lnTo>
                <a:lnTo>
                  <a:pt x="1104848" y="0"/>
                </a:lnTo>
                <a:cubicBezTo>
                  <a:pt x="1397872" y="0"/>
                  <a:pt x="1678894" y="116404"/>
                  <a:pt x="1886093" y="323604"/>
                </a:cubicBezTo>
                <a:cubicBezTo>
                  <a:pt x="2093292" y="530804"/>
                  <a:pt x="2209695" y="811826"/>
                  <a:pt x="2209694" y="1104850"/>
                </a:cubicBezTo>
                <a:cubicBezTo>
                  <a:pt x="2209694" y="3788034"/>
                  <a:pt x="2209695" y="6471218"/>
                  <a:pt x="2209695" y="9154402"/>
                </a:cubicBezTo>
                <a:lnTo>
                  <a:pt x="2209695" y="9154402"/>
                </a:lnTo>
              </a:path>
            </a:pathLst>
          </a:custGeom>
          <a:solidFill>
            <a:srgbClr val="073779">
              <a:alpha val="30000"/>
            </a:srgbClr>
          </a:solidFill>
          <a:ln w="25400">
            <a:solidFill>
              <a:schemeClr val="accent2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6" name="Freeform 25"/>
          <p:cNvSpPr/>
          <p:nvPr/>
        </p:nvSpPr>
        <p:spPr>
          <a:xfrm rot="15660000">
            <a:off x="6127955" y="621077"/>
            <a:ext cx="932370" cy="5296611"/>
          </a:xfrm>
          <a:custGeom>
            <a:avLst/>
            <a:gdLst>
              <a:gd name="connsiteX0" fmla="*/ 457200 w 914400"/>
              <a:gd name="connsiteY0" fmla="*/ 0 h 6172200"/>
              <a:gd name="connsiteX1" fmla="*/ 457200 w 914400"/>
              <a:gd name="connsiteY1" fmla="*/ 0 h 6172200"/>
              <a:gd name="connsiteX2" fmla="*/ 780489 w 914400"/>
              <a:gd name="connsiteY2" fmla="*/ 133911 h 6172200"/>
              <a:gd name="connsiteX3" fmla="*/ 914399 w 914400"/>
              <a:gd name="connsiteY3" fmla="*/ 457201 h 6172200"/>
              <a:gd name="connsiteX4" fmla="*/ 914400 w 914400"/>
              <a:gd name="connsiteY4" fmla="*/ 6172200 h 6172200"/>
              <a:gd name="connsiteX5" fmla="*/ 914400 w 914400"/>
              <a:gd name="connsiteY5" fmla="*/ 6172200 h 6172200"/>
              <a:gd name="connsiteX6" fmla="*/ 914400 w 914400"/>
              <a:gd name="connsiteY6" fmla="*/ 6172200 h 6172200"/>
              <a:gd name="connsiteX7" fmla="*/ 0 w 914400"/>
              <a:gd name="connsiteY7" fmla="*/ 6172200 h 6172200"/>
              <a:gd name="connsiteX8" fmla="*/ 0 w 914400"/>
              <a:gd name="connsiteY8" fmla="*/ 6172200 h 6172200"/>
              <a:gd name="connsiteX9" fmla="*/ 0 w 914400"/>
              <a:gd name="connsiteY9" fmla="*/ 6172200 h 6172200"/>
              <a:gd name="connsiteX10" fmla="*/ 0 w 914400"/>
              <a:gd name="connsiteY10" fmla="*/ 457200 h 6172200"/>
              <a:gd name="connsiteX11" fmla="*/ 133911 w 914400"/>
              <a:gd name="connsiteY11" fmla="*/ 133911 h 6172200"/>
              <a:gd name="connsiteX12" fmla="*/ 457201 w 914400"/>
              <a:gd name="connsiteY12" fmla="*/ 1 h 6172200"/>
              <a:gd name="connsiteX13" fmla="*/ 457200 w 914400"/>
              <a:gd name="connsiteY13" fmla="*/ 0 h 6172200"/>
              <a:gd name="connsiteX0" fmla="*/ 457200 w 953241"/>
              <a:gd name="connsiteY0" fmla="*/ 0 h 6328114"/>
              <a:gd name="connsiteX1" fmla="*/ 457200 w 953241"/>
              <a:gd name="connsiteY1" fmla="*/ 0 h 6328114"/>
              <a:gd name="connsiteX2" fmla="*/ 780489 w 953241"/>
              <a:gd name="connsiteY2" fmla="*/ 133911 h 6328114"/>
              <a:gd name="connsiteX3" fmla="*/ 914399 w 953241"/>
              <a:gd name="connsiteY3" fmla="*/ 457201 h 6328114"/>
              <a:gd name="connsiteX4" fmla="*/ 914400 w 953241"/>
              <a:gd name="connsiteY4" fmla="*/ 6172200 h 6328114"/>
              <a:gd name="connsiteX5" fmla="*/ 914400 w 953241"/>
              <a:gd name="connsiteY5" fmla="*/ 6172200 h 6328114"/>
              <a:gd name="connsiteX6" fmla="*/ 953241 w 953241"/>
              <a:gd name="connsiteY6" fmla="*/ 6328114 h 6328114"/>
              <a:gd name="connsiteX7" fmla="*/ 0 w 953241"/>
              <a:gd name="connsiteY7" fmla="*/ 6172200 h 6328114"/>
              <a:gd name="connsiteX8" fmla="*/ 0 w 953241"/>
              <a:gd name="connsiteY8" fmla="*/ 6172200 h 6328114"/>
              <a:gd name="connsiteX9" fmla="*/ 0 w 953241"/>
              <a:gd name="connsiteY9" fmla="*/ 6172200 h 6328114"/>
              <a:gd name="connsiteX10" fmla="*/ 0 w 953241"/>
              <a:gd name="connsiteY10" fmla="*/ 457200 h 6328114"/>
              <a:gd name="connsiteX11" fmla="*/ 133911 w 953241"/>
              <a:gd name="connsiteY11" fmla="*/ 133911 h 6328114"/>
              <a:gd name="connsiteX12" fmla="*/ 457201 w 953241"/>
              <a:gd name="connsiteY12" fmla="*/ 1 h 6328114"/>
              <a:gd name="connsiteX13" fmla="*/ 457200 w 953241"/>
              <a:gd name="connsiteY13" fmla="*/ 0 h 6328114"/>
              <a:gd name="connsiteX0" fmla="*/ 457200 w 953241"/>
              <a:gd name="connsiteY0" fmla="*/ 0 h 6328114"/>
              <a:gd name="connsiteX1" fmla="*/ 457200 w 953241"/>
              <a:gd name="connsiteY1" fmla="*/ 0 h 6328114"/>
              <a:gd name="connsiteX2" fmla="*/ 780489 w 953241"/>
              <a:gd name="connsiteY2" fmla="*/ 133911 h 6328114"/>
              <a:gd name="connsiteX3" fmla="*/ 914399 w 953241"/>
              <a:gd name="connsiteY3" fmla="*/ 457201 h 6328114"/>
              <a:gd name="connsiteX4" fmla="*/ 914400 w 953241"/>
              <a:gd name="connsiteY4" fmla="*/ 6172200 h 6328114"/>
              <a:gd name="connsiteX5" fmla="*/ 953241 w 953241"/>
              <a:gd name="connsiteY5" fmla="*/ 6328114 h 6328114"/>
              <a:gd name="connsiteX6" fmla="*/ 0 w 953241"/>
              <a:gd name="connsiteY6" fmla="*/ 6172200 h 6328114"/>
              <a:gd name="connsiteX7" fmla="*/ 0 w 953241"/>
              <a:gd name="connsiteY7" fmla="*/ 6172200 h 6328114"/>
              <a:gd name="connsiteX8" fmla="*/ 0 w 953241"/>
              <a:gd name="connsiteY8" fmla="*/ 6172200 h 6328114"/>
              <a:gd name="connsiteX9" fmla="*/ 0 w 953241"/>
              <a:gd name="connsiteY9" fmla="*/ 457200 h 6328114"/>
              <a:gd name="connsiteX10" fmla="*/ 133911 w 953241"/>
              <a:gd name="connsiteY10" fmla="*/ 133911 h 6328114"/>
              <a:gd name="connsiteX11" fmla="*/ 457201 w 953241"/>
              <a:gd name="connsiteY11" fmla="*/ 1 h 6328114"/>
              <a:gd name="connsiteX12" fmla="*/ 457200 w 953241"/>
              <a:gd name="connsiteY12" fmla="*/ 0 h 6328114"/>
              <a:gd name="connsiteX0" fmla="*/ 457200 w 1105641"/>
              <a:gd name="connsiteY0" fmla="*/ 0 h 6328114"/>
              <a:gd name="connsiteX1" fmla="*/ 457200 w 1105641"/>
              <a:gd name="connsiteY1" fmla="*/ 0 h 6328114"/>
              <a:gd name="connsiteX2" fmla="*/ 780489 w 1105641"/>
              <a:gd name="connsiteY2" fmla="*/ 133911 h 6328114"/>
              <a:gd name="connsiteX3" fmla="*/ 914399 w 1105641"/>
              <a:gd name="connsiteY3" fmla="*/ 457201 h 6328114"/>
              <a:gd name="connsiteX4" fmla="*/ 953241 w 1105641"/>
              <a:gd name="connsiteY4" fmla="*/ 6328114 h 6328114"/>
              <a:gd name="connsiteX5" fmla="*/ 0 w 1105641"/>
              <a:gd name="connsiteY5" fmla="*/ 6172200 h 6328114"/>
              <a:gd name="connsiteX6" fmla="*/ 0 w 1105641"/>
              <a:gd name="connsiteY6" fmla="*/ 6172200 h 6328114"/>
              <a:gd name="connsiteX7" fmla="*/ 0 w 1105641"/>
              <a:gd name="connsiteY7" fmla="*/ 6172200 h 6328114"/>
              <a:gd name="connsiteX8" fmla="*/ 0 w 1105641"/>
              <a:gd name="connsiteY8" fmla="*/ 457200 h 6328114"/>
              <a:gd name="connsiteX9" fmla="*/ 133911 w 1105641"/>
              <a:gd name="connsiteY9" fmla="*/ 133911 h 6328114"/>
              <a:gd name="connsiteX10" fmla="*/ 457201 w 1105641"/>
              <a:gd name="connsiteY10" fmla="*/ 1 h 6328114"/>
              <a:gd name="connsiteX11" fmla="*/ 457200 w 1105641"/>
              <a:gd name="connsiteY11" fmla="*/ 0 h 6328114"/>
              <a:gd name="connsiteX0" fmla="*/ 457200 w 953241"/>
              <a:gd name="connsiteY0" fmla="*/ 0 h 6328114"/>
              <a:gd name="connsiteX1" fmla="*/ 457200 w 953241"/>
              <a:gd name="connsiteY1" fmla="*/ 0 h 6328114"/>
              <a:gd name="connsiteX2" fmla="*/ 780489 w 953241"/>
              <a:gd name="connsiteY2" fmla="*/ 133911 h 6328114"/>
              <a:gd name="connsiteX3" fmla="*/ 914399 w 953241"/>
              <a:gd name="connsiteY3" fmla="*/ 457201 h 6328114"/>
              <a:gd name="connsiteX4" fmla="*/ 953241 w 953241"/>
              <a:gd name="connsiteY4" fmla="*/ 6328114 h 6328114"/>
              <a:gd name="connsiteX5" fmla="*/ 0 w 953241"/>
              <a:gd name="connsiteY5" fmla="*/ 6172200 h 6328114"/>
              <a:gd name="connsiteX6" fmla="*/ 0 w 953241"/>
              <a:gd name="connsiteY6" fmla="*/ 6172200 h 6328114"/>
              <a:gd name="connsiteX7" fmla="*/ 0 w 953241"/>
              <a:gd name="connsiteY7" fmla="*/ 6172200 h 6328114"/>
              <a:gd name="connsiteX8" fmla="*/ 0 w 953241"/>
              <a:gd name="connsiteY8" fmla="*/ 457200 h 6328114"/>
              <a:gd name="connsiteX9" fmla="*/ 133911 w 953241"/>
              <a:gd name="connsiteY9" fmla="*/ 133911 h 6328114"/>
              <a:gd name="connsiteX10" fmla="*/ 457201 w 953241"/>
              <a:gd name="connsiteY10" fmla="*/ 1 h 6328114"/>
              <a:gd name="connsiteX11" fmla="*/ 457200 w 953241"/>
              <a:gd name="connsiteY11" fmla="*/ 0 h 6328114"/>
              <a:gd name="connsiteX0" fmla="*/ 457200 w 943191"/>
              <a:gd name="connsiteY0" fmla="*/ 0 h 6312729"/>
              <a:gd name="connsiteX1" fmla="*/ 457200 w 943191"/>
              <a:gd name="connsiteY1" fmla="*/ 0 h 6312729"/>
              <a:gd name="connsiteX2" fmla="*/ 780489 w 943191"/>
              <a:gd name="connsiteY2" fmla="*/ 133911 h 6312729"/>
              <a:gd name="connsiteX3" fmla="*/ 914399 w 943191"/>
              <a:gd name="connsiteY3" fmla="*/ 457201 h 6312729"/>
              <a:gd name="connsiteX4" fmla="*/ 942064 w 943191"/>
              <a:gd name="connsiteY4" fmla="*/ 6312729 h 6312729"/>
              <a:gd name="connsiteX5" fmla="*/ 0 w 943191"/>
              <a:gd name="connsiteY5" fmla="*/ 6172200 h 6312729"/>
              <a:gd name="connsiteX6" fmla="*/ 0 w 943191"/>
              <a:gd name="connsiteY6" fmla="*/ 6172200 h 6312729"/>
              <a:gd name="connsiteX7" fmla="*/ 0 w 943191"/>
              <a:gd name="connsiteY7" fmla="*/ 6172200 h 6312729"/>
              <a:gd name="connsiteX8" fmla="*/ 0 w 943191"/>
              <a:gd name="connsiteY8" fmla="*/ 457200 h 6312729"/>
              <a:gd name="connsiteX9" fmla="*/ 133911 w 943191"/>
              <a:gd name="connsiteY9" fmla="*/ 133911 h 6312729"/>
              <a:gd name="connsiteX10" fmla="*/ 457201 w 943191"/>
              <a:gd name="connsiteY10" fmla="*/ 1 h 6312729"/>
              <a:gd name="connsiteX11" fmla="*/ 457200 w 943191"/>
              <a:gd name="connsiteY11" fmla="*/ 0 h 6312729"/>
              <a:gd name="connsiteX0" fmla="*/ 0 w 1033504"/>
              <a:gd name="connsiteY0" fmla="*/ 6172200 h 6404169"/>
              <a:gd name="connsiteX1" fmla="*/ 0 w 1033504"/>
              <a:gd name="connsiteY1" fmla="*/ 6172200 h 6404169"/>
              <a:gd name="connsiteX2" fmla="*/ 0 w 1033504"/>
              <a:gd name="connsiteY2" fmla="*/ 6172200 h 6404169"/>
              <a:gd name="connsiteX3" fmla="*/ 0 w 1033504"/>
              <a:gd name="connsiteY3" fmla="*/ 457200 h 6404169"/>
              <a:gd name="connsiteX4" fmla="*/ 133911 w 1033504"/>
              <a:gd name="connsiteY4" fmla="*/ 133911 h 6404169"/>
              <a:gd name="connsiteX5" fmla="*/ 457201 w 1033504"/>
              <a:gd name="connsiteY5" fmla="*/ 1 h 6404169"/>
              <a:gd name="connsiteX6" fmla="*/ 457200 w 1033504"/>
              <a:gd name="connsiteY6" fmla="*/ 0 h 6404169"/>
              <a:gd name="connsiteX7" fmla="*/ 457200 w 1033504"/>
              <a:gd name="connsiteY7" fmla="*/ 0 h 6404169"/>
              <a:gd name="connsiteX8" fmla="*/ 780489 w 1033504"/>
              <a:gd name="connsiteY8" fmla="*/ 133911 h 6404169"/>
              <a:gd name="connsiteX9" fmla="*/ 914399 w 1033504"/>
              <a:gd name="connsiteY9" fmla="*/ 457201 h 6404169"/>
              <a:gd name="connsiteX10" fmla="*/ 1033504 w 1033504"/>
              <a:gd name="connsiteY10" fmla="*/ 6404169 h 6404169"/>
              <a:gd name="connsiteX0" fmla="*/ 0 w 1007327"/>
              <a:gd name="connsiteY0" fmla="*/ 6172200 h 6354462"/>
              <a:gd name="connsiteX1" fmla="*/ 0 w 1007327"/>
              <a:gd name="connsiteY1" fmla="*/ 6172200 h 6354462"/>
              <a:gd name="connsiteX2" fmla="*/ 0 w 1007327"/>
              <a:gd name="connsiteY2" fmla="*/ 6172200 h 6354462"/>
              <a:gd name="connsiteX3" fmla="*/ 0 w 1007327"/>
              <a:gd name="connsiteY3" fmla="*/ 457200 h 6354462"/>
              <a:gd name="connsiteX4" fmla="*/ 133911 w 1007327"/>
              <a:gd name="connsiteY4" fmla="*/ 133911 h 6354462"/>
              <a:gd name="connsiteX5" fmla="*/ 457201 w 1007327"/>
              <a:gd name="connsiteY5" fmla="*/ 1 h 6354462"/>
              <a:gd name="connsiteX6" fmla="*/ 457200 w 1007327"/>
              <a:gd name="connsiteY6" fmla="*/ 0 h 6354462"/>
              <a:gd name="connsiteX7" fmla="*/ 457200 w 1007327"/>
              <a:gd name="connsiteY7" fmla="*/ 0 h 6354462"/>
              <a:gd name="connsiteX8" fmla="*/ 780489 w 1007327"/>
              <a:gd name="connsiteY8" fmla="*/ 133911 h 6354462"/>
              <a:gd name="connsiteX9" fmla="*/ 914399 w 1007327"/>
              <a:gd name="connsiteY9" fmla="*/ 457201 h 6354462"/>
              <a:gd name="connsiteX10" fmla="*/ 1007327 w 1007327"/>
              <a:gd name="connsiteY10" fmla="*/ 6354462 h 6354462"/>
              <a:gd name="connsiteX0" fmla="*/ 0 w 1029242"/>
              <a:gd name="connsiteY0" fmla="*/ 6172200 h 6330704"/>
              <a:gd name="connsiteX1" fmla="*/ 0 w 1029242"/>
              <a:gd name="connsiteY1" fmla="*/ 6172200 h 6330704"/>
              <a:gd name="connsiteX2" fmla="*/ 0 w 1029242"/>
              <a:gd name="connsiteY2" fmla="*/ 6172200 h 6330704"/>
              <a:gd name="connsiteX3" fmla="*/ 0 w 1029242"/>
              <a:gd name="connsiteY3" fmla="*/ 457200 h 6330704"/>
              <a:gd name="connsiteX4" fmla="*/ 133911 w 1029242"/>
              <a:gd name="connsiteY4" fmla="*/ 133911 h 6330704"/>
              <a:gd name="connsiteX5" fmla="*/ 457201 w 1029242"/>
              <a:gd name="connsiteY5" fmla="*/ 1 h 6330704"/>
              <a:gd name="connsiteX6" fmla="*/ 457200 w 1029242"/>
              <a:gd name="connsiteY6" fmla="*/ 0 h 6330704"/>
              <a:gd name="connsiteX7" fmla="*/ 457200 w 1029242"/>
              <a:gd name="connsiteY7" fmla="*/ 0 h 6330704"/>
              <a:gd name="connsiteX8" fmla="*/ 780489 w 1029242"/>
              <a:gd name="connsiteY8" fmla="*/ 133911 h 6330704"/>
              <a:gd name="connsiteX9" fmla="*/ 914399 w 1029242"/>
              <a:gd name="connsiteY9" fmla="*/ 457201 h 6330704"/>
              <a:gd name="connsiteX10" fmla="*/ 1029242 w 1029242"/>
              <a:gd name="connsiteY10" fmla="*/ 6330704 h 6330704"/>
              <a:gd name="connsiteX0" fmla="*/ 0 w 964937"/>
              <a:gd name="connsiteY0" fmla="*/ 6172200 h 6306905"/>
              <a:gd name="connsiteX1" fmla="*/ 0 w 964937"/>
              <a:gd name="connsiteY1" fmla="*/ 6172200 h 6306905"/>
              <a:gd name="connsiteX2" fmla="*/ 0 w 964937"/>
              <a:gd name="connsiteY2" fmla="*/ 6172200 h 6306905"/>
              <a:gd name="connsiteX3" fmla="*/ 0 w 964937"/>
              <a:gd name="connsiteY3" fmla="*/ 457200 h 6306905"/>
              <a:gd name="connsiteX4" fmla="*/ 133911 w 964937"/>
              <a:gd name="connsiteY4" fmla="*/ 133911 h 6306905"/>
              <a:gd name="connsiteX5" fmla="*/ 457201 w 964937"/>
              <a:gd name="connsiteY5" fmla="*/ 1 h 6306905"/>
              <a:gd name="connsiteX6" fmla="*/ 457200 w 964937"/>
              <a:gd name="connsiteY6" fmla="*/ 0 h 6306905"/>
              <a:gd name="connsiteX7" fmla="*/ 457200 w 964937"/>
              <a:gd name="connsiteY7" fmla="*/ 0 h 6306905"/>
              <a:gd name="connsiteX8" fmla="*/ 780489 w 964937"/>
              <a:gd name="connsiteY8" fmla="*/ 133911 h 6306905"/>
              <a:gd name="connsiteX9" fmla="*/ 914399 w 964937"/>
              <a:gd name="connsiteY9" fmla="*/ 457201 h 6306905"/>
              <a:gd name="connsiteX10" fmla="*/ 964937 w 964937"/>
              <a:gd name="connsiteY10" fmla="*/ 6306905 h 6306905"/>
              <a:gd name="connsiteX0" fmla="*/ 0 w 958626"/>
              <a:gd name="connsiteY0" fmla="*/ 6172200 h 6346750"/>
              <a:gd name="connsiteX1" fmla="*/ 0 w 958626"/>
              <a:gd name="connsiteY1" fmla="*/ 6172200 h 6346750"/>
              <a:gd name="connsiteX2" fmla="*/ 0 w 958626"/>
              <a:gd name="connsiteY2" fmla="*/ 6172200 h 6346750"/>
              <a:gd name="connsiteX3" fmla="*/ 0 w 958626"/>
              <a:gd name="connsiteY3" fmla="*/ 457200 h 6346750"/>
              <a:gd name="connsiteX4" fmla="*/ 133911 w 958626"/>
              <a:gd name="connsiteY4" fmla="*/ 133911 h 6346750"/>
              <a:gd name="connsiteX5" fmla="*/ 457201 w 958626"/>
              <a:gd name="connsiteY5" fmla="*/ 1 h 6346750"/>
              <a:gd name="connsiteX6" fmla="*/ 457200 w 958626"/>
              <a:gd name="connsiteY6" fmla="*/ 0 h 6346750"/>
              <a:gd name="connsiteX7" fmla="*/ 457200 w 958626"/>
              <a:gd name="connsiteY7" fmla="*/ 0 h 6346750"/>
              <a:gd name="connsiteX8" fmla="*/ 780489 w 958626"/>
              <a:gd name="connsiteY8" fmla="*/ 133911 h 6346750"/>
              <a:gd name="connsiteX9" fmla="*/ 914399 w 958626"/>
              <a:gd name="connsiteY9" fmla="*/ 457201 h 6346750"/>
              <a:gd name="connsiteX10" fmla="*/ 958626 w 958626"/>
              <a:gd name="connsiteY10" fmla="*/ 6346750 h 6346750"/>
              <a:gd name="connsiteX0" fmla="*/ 0 w 960730"/>
              <a:gd name="connsiteY0" fmla="*/ 6172200 h 6333468"/>
              <a:gd name="connsiteX1" fmla="*/ 0 w 960730"/>
              <a:gd name="connsiteY1" fmla="*/ 6172200 h 6333468"/>
              <a:gd name="connsiteX2" fmla="*/ 0 w 960730"/>
              <a:gd name="connsiteY2" fmla="*/ 6172200 h 6333468"/>
              <a:gd name="connsiteX3" fmla="*/ 0 w 960730"/>
              <a:gd name="connsiteY3" fmla="*/ 457200 h 6333468"/>
              <a:gd name="connsiteX4" fmla="*/ 133911 w 960730"/>
              <a:gd name="connsiteY4" fmla="*/ 133911 h 6333468"/>
              <a:gd name="connsiteX5" fmla="*/ 457201 w 960730"/>
              <a:gd name="connsiteY5" fmla="*/ 1 h 6333468"/>
              <a:gd name="connsiteX6" fmla="*/ 457200 w 960730"/>
              <a:gd name="connsiteY6" fmla="*/ 0 h 6333468"/>
              <a:gd name="connsiteX7" fmla="*/ 457200 w 960730"/>
              <a:gd name="connsiteY7" fmla="*/ 0 h 6333468"/>
              <a:gd name="connsiteX8" fmla="*/ 780489 w 960730"/>
              <a:gd name="connsiteY8" fmla="*/ 133911 h 6333468"/>
              <a:gd name="connsiteX9" fmla="*/ 914399 w 960730"/>
              <a:gd name="connsiteY9" fmla="*/ 457201 h 6333468"/>
              <a:gd name="connsiteX10" fmla="*/ 960730 w 960730"/>
              <a:gd name="connsiteY10" fmla="*/ 6333468 h 6333468"/>
              <a:gd name="connsiteX0" fmla="*/ 0 w 962833"/>
              <a:gd name="connsiteY0" fmla="*/ 6172200 h 6320186"/>
              <a:gd name="connsiteX1" fmla="*/ 0 w 962833"/>
              <a:gd name="connsiteY1" fmla="*/ 6172200 h 6320186"/>
              <a:gd name="connsiteX2" fmla="*/ 0 w 962833"/>
              <a:gd name="connsiteY2" fmla="*/ 6172200 h 6320186"/>
              <a:gd name="connsiteX3" fmla="*/ 0 w 962833"/>
              <a:gd name="connsiteY3" fmla="*/ 457200 h 6320186"/>
              <a:gd name="connsiteX4" fmla="*/ 133911 w 962833"/>
              <a:gd name="connsiteY4" fmla="*/ 133911 h 6320186"/>
              <a:gd name="connsiteX5" fmla="*/ 457201 w 962833"/>
              <a:gd name="connsiteY5" fmla="*/ 1 h 6320186"/>
              <a:gd name="connsiteX6" fmla="*/ 457200 w 962833"/>
              <a:gd name="connsiteY6" fmla="*/ 0 h 6320186"/>
              <a:gd name="connsiteX7" fmla="*/ 457200 w 962833"/>
              <a:gd name="connsiteY7" fmla="*/ 0 h 6320186"/>
              <a:gd name="connsiteX8" fmla="*/ 780489 w 962833"/>
              <a:gd name="connsiteY8" fmla="*/ 133911 h 6320186"/>
              <a:gd name="connsiteX9" fmla="*/ 914399 w 962833"/>
              <a:gd name="connsiteY9" fmla="*/ 457201 h 6320186"/>
              <a:gd name="connsiteX10" fmla="*/ 962833 w 962833"/>
              <a:gd name="connsiteY10" fmla="*/ 6320186 h 6320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2833" h="6320186">
                <a:moveTo>
                  <a:pt x="0" y="6172200"/>
                </a:moveTo>
                <a:lnTo>
                  <a:pt x="0" y="6172200"/>
                </a:lnTo>
                <a:lnTo>
                  <a:pt x="0" y="6172200"/>
                </a:lnTo>
                <a:lnTo>
                  <a:pt x="0" y="457200"/>
                </a:lnTo>
                <a:cubicBezTo>
                  <a:pt x="0" y="335943"/>
                  <a:pt x="48169" y="219652"/>
                  <a:pt x="133911" y="133911"/>
                </a:cubicBezTo>
                <a:cubicBezTo>
                  <a:pt x="219653" y="48169"/>
                  <a:pt x="335944" y="0"/>
                  <a:pt x="457201" y="1"/>
                </a:cubicBezTo>
                <a:lnTo>
                  <a:pt x="457200" y="0"/>
                </a:lnTo>
                <a:lnTo>
                  <a:pt x="457200" y="0"/>
                </a:lnTo>
                <a:cubicBezTo>
                  <a:pt x="578457" y="0"/>
                  <a:pt x="694748" y="48169"/>
                  <a:pt x="780489" y="133911"/>
                </a:cubicBezTo>
                <a:cubicBezTo>
                  <a:pt x="866231" y="219653"/>
                  <a:pt x="914400" y="335944"/>
                  <a:pt x="914399" y="457201"/>
                </a:cubicBezTo>
                <a:cubicBezTo>
                  <a:pt x="943191" y="1489568"/>
                  <a:pt x="870354" y="4525828"/>
                  <a:pt x="962833" y="6320186"/>
                </a:cubicBezTo>
              </a:path>
            </a:pathLst>
          </a:custGeom>
          <a:solidFill>
            <a:schemeClr val="tx2">
              <a:alpha val="50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Freeform 23"/>
          <p:cNvSpPr/>
          <p:nvPr/>
        </p:nvSpPr>
        <p:spPr>
          <a:xfrm rot="15660000">
            <a:off x="5624128" y="78644"/>
            <a:ext cx="962833" cy="6320186"/>
          </a:xfrm>
          <a:custGeom>
            <a:avLst/>
            <a:gdLst>
              <a:gd name="connsiteX0" fmla="*/ 457200 w 914400"/>
              <a:gd name="connsiteY0" fmla="*/ 0 h 6172200"/>
              <a:gd name="connsiteX1" fmla="*/ 457200 w 914400"/>
              <a:gd name="connsiteY1" fmla="*/ 0 h 6172200"/>
              <a:gd name="connsiteX2" fmla="*/ 780489 w 914400"/>
              <a:gd name="connsiteY2" fmla="*/ 133911 h 6172200"/>
              <a:gd name="connsiteX3" fmla="*/ 914399 w 914400"/>
              <a:gd name="connsiteY3" fmla="*/ 457201 h 6172200"/>
              <a:gd name="connsiteX4" fmla="*/ 914400 w 914400"/>
              <a:gd name="connsiteY4" fmla="*/ 6172200 h 6172200"/>
              <a:gd name="connsiteX5" fmla="*/ 914400 w 914400"/>
              <a:gd name="connsiteY5" fmla="*/ 6172200 h 6172200"/>
              <a:gd name="connsiteX6" fmla="*/ 914400 w 914400"/>
              <a:gd name="connsiteY6" fmla="*/ 6172200 h 6172200"/>
              <a:gd name="connsiteX7" fmla="*/ 0 w 914400"/>
              <a:gd name="connsiteY7" fmla="*/ 6172200 h 6172200"/>
              <a:gd name="connsiteX8" fmla="*/ 0 w 914400"/>
              <a:gd name="connsiteY8" fmla="*/ 6172200 h 6172200"/>
              <a:gd name="connsiteX9" fmla="*/ 0 w 914400"/>
              <a:gd name="connsiteY9" fmla="*/ 6172200 h 6172200"/>
              <a:gd name="connsiteX10" fmla="*/ 0 w 914400"/>
              <a:gd name="connsiteY10" fmla="*/ 457200 h 6172200"/>
              <a:gd name="connsiteX11" fmla="*/ 133911 w 914400"/>
              <a:gd name="connsiteY11" fmla="*/ 133911 h 6172200"/>
              <a:gd name="connsiteX12" fmla="*/ 457201 w 914400"/>
              <a:gd name="connsiteY12" fmla="*/ 1 h 6172200"/>
              <a:gd name="connsiteX13" fmla="*/ 457200 w 914400"/>
              <a:gd name="connsiteY13" fmla="*/ 0 h 6172200"/>
              <a:gd name="connsiteX0" fmla="*/ 457200 w 953241"/>
              <a:gd name="connsiteY0" fmla="*/ 0 h 6328114"/>
              <a:gd name="connsiteX1" fmla="*/ 457200 w 953241"/>
              <a:gd name="connsiteY1" fmla="*/ 0 h 6328114"/>
              <a:gd name="connsiteX2" fmla="*/ 780489 w 953241"/>
              <a:gd name="connsiteY2" fmla="*/ 133911 h 6328114"/>
              <a:gd name="connsiteX3" fmla="*/ 914399 w 953241"/>
              <a:gd name="connsiteY3" fmla="*/ 457201 h 6328114"/>
              <a:gd name="connsiteX4" fmla="*/ 914400 w 953241"/>
              <a:gd name="connsiteY4" fmla="*/ 6172200 h 6328114"/>
              <a:gd name="connsiteX5" fmla="*/ 914400 w 953241"/>
              <a:gd name="connsiteY5" fmla="*/ 6172200 h 6328114"/>
              <a:gd name="connsiteX6" fmla="*/ 953241 w 953241"/>
              <a:gd name="connsiteY6" fmla="*/ 6328114 h 6328114"/>
              <a:gd name="connsiteX7" fmla="*/ 0 w 953241"/>
              <a:gd name="connsiteY7" fmla="*/ 6172200 h 6328114"/>
              <a:gd name="connsiteX8" fmla="*/ 0 w 953241"/>
              <a:gd name="connsiteY8" fmla="*/ 6172200 h 6328114"/>
              <a:gd name="connsiteX9" fmla="*/ 0 w 953241"/>
              <a:gd name="connsiteY9" fmla="*/ 6172200 h 6328114"/>
              <a:gd name="connsiteX10" fmla="*/ 0 w 953241"/>
              <a:gd name="connsiteY10" fmla="*/ 457200 h 6328114"/>
              <a:gd name="connsiteX11" fmla="*/ 133911 w 953241"/>
              <a:gd name="connsiteY11" fmla="*/ 133911 h 6328114"/>
              <a:gd name="connsiteX12" fmla="*/ 457201 w 953241"/>
              <a:gd name="connsiteY12" fmla="*/ 1 h 6328114"/>
              <a:gd name="connsiteX13" fmla="*/ 457200 w 953241"/>
              <a:gd name="connsiteY13" fmla="*/ 0 h 6328114"/>
              <a:gd name="connsiteX0" fmla="*/ 457200 w 953241"/>
              <a:gd name="connsiteY0" fmla="*/ 0 h 6328114"/>
              <a:gd name="connsiteX1" fmla="*/ 457200 w 953241"/>
              <a:gd name="connsiteY1" fmla="*/ 0 h 6328114"/>
              <a:gd name="connsiteX2" fmla="*/ 780489 w 953241"/>
              <a:gd name="connsiteY2" fmla="*/ 133911 h 6328114"/>
              <a:gd name="connsiteX3" fmla="*/ 914399 w 953241"/>
              <a:gd name="connsiteY3" fmla="*/ 457201 h 6328114"/>
              <a:gd name="connsiteX4" fmla="*/ 914400 w 953241"/>
              <a:gd name="connsiteY4" fmla="*/ 6172200 h 6328114"/>
              <a:gd name="connsiteX5" fmla="*/ 953241 w 953241"/>
              <a:gd name="connsiteY5" fmla="*/ 6328114 h 6328114"/>
              <a:gd name="connsiteX6" fmla="*/ 0 w 953241"/>
              <a:gd name="connsiteY6" fmla="*/ 6172200 h 6328114"/>
              <a:gd name="connsiteX7" fmla="*/ 0 w 953241"/>
              <a:gd name="connsiteY7" fmla="*/ 6172200 h 6328114"/>
              <a:gd name="connsiteX8" fmla="*/ 0 w 953241"/>
              <a:gd name="connsiteY8" fmla="*/ 6172200 h 6328114"/>
              <a:gd name="connsiteX9" fmla="*/ 0 w 953241"/>
              <a:gd name="connsiteY9" fmla="*/ 457200 h 6328114"/>
              <a:gd name="connsiteX10" fmla="*/ 133911 w 953241"/>
              <a:gd name="connsiteY10" fmla="*/ 133911 h 6328114"/>
              <a:gd name="connsiteX11" fmla="*/ 457201 w 953241"/>
              <a:gd name="connsiteY11" fmla="*/ 1 h 6328114"/>
              <a:gd name="connsiteX12" fmla="*/ 457200 w 953241"/>
              <a:gd name="connsiteY12" fmla="*/ 0 h 6328114"/>
              <a:gd name="connsiteX0" fmla="*/ 457200 w 1105641"/>
              <a:gd name="connsiteY0" fmla="*/ 0 h 6328114"/>
              <a:gd name="connsiteX1" fmla="*/ 457200 w 1105641"/>
              <a:gd name="connsiteY1" fmla="*/ 0 h 6328114"/>
              <a:gd name="connsiteX2" fmla="*/ 780489 w 1105641"/>
              <a:gd name="connsiteY2" fmla="*/ 133911 h 6328114"/>
              <a:gd name="connsiteX3" fmla="*/ 914399 w 1105641"/>
              <a:gd name="connsiteY3" fmla="*/ 457201 h 6328114"/>
              <a:gd name="connsiteX4" fmla="*/ 953241 w 1105641"/>
              <a:gd name="connsiteY4" fmla="*/ 6328114 h 6328114"/>
              <a:gd name="connsiteX5" fmla="*/ 0 w 1105641"/>
              <a:gd name="connsiteY5" fmla="*/ 6172200 h 6328114"/>
              <a:gd name="connsiteX6" fmla="*/ 0 w 1105641"/>
              <a:gd name="connsiteY6" fmla="*/ 6172200 h 6328114"/>
              <a:gd name="connsiteX7" fmla="*/ 0 w 1105641"/>
              <a:gd name="connsiteY7" fmla="*/ 6172200 h 6328114"/>
              <a:gd name="connsiteX8" fmla="*/ 0 w 1105641"/>
              <a:gd name="connsiteY8" fmla="*/ 457200 h 6328114"/>
              <a:gd name="connsiteX9" fmla="*/ 133911 w 1105641"/>
              <a:gd name="connsiteY9" fmla="*/ 133911 h 6328114"/>
              <a:gd name="connsiteX10" fmla="*/ 457201 w 1105641"/>
              <a:gd name="connsiteY10" fmla="*/ 1 h 6328114"/>
              <a:gd name="connsiteX11" fmla="*/ 457200 w 1105641"/>
              <a:gd name="connsiteY11" fmla="*/ 0 h 6328114"/>
              <a:gd name="connsiteX0" fmla="*/ 457200 w 953241"/>
              <a:gd name="connsiteY0" fmla="*/ 0 h 6328114"/>
              <a:gd name="connsiteX1" fmla="*/ 457200 w 953241"/>
              <a:gd name="connsiteY1" fmla="*/ 0 h 6328114"/>
              <a:gd name="connsiteX2" fmla="*/ 780489 w 953241"/>
              <a:gd name="connsiteY2" fmla="*/ 133911 h 6328114"/>
              <a:gd name="connsiteX3" fmla="*/ 914399 w 953241"/>
              <a:gd name="connsiteY3" fmla="*/ 457201 h 6328114"/>
              <a:gd name="connsiteX4" fmla="*/ 953241 w 953241"/>
              <a:gd name="connsiteY4" fmla="*/ 6328114 h 6328114"/>
              <a:gd name="connsiteX5" fmla="*/ 0 w 953241"/>
              <a:gd name="connsiteY5" fmla="*/ 6172200 h 6328114"/>
              <a:gd name="connsiteX6" fmla="*/ 0 w 953241"/>
              <a:gd name="connsiteY6" fmla="*/ 6172200 h 6328114"/>
              <a:gd name="connsiteX7" fmla="*/ 0 w 953241"/>
              <a:gd name="connsiteY7" fmla="*/ 6172200 h 6328114"/>
              <a:gd name="connsiteX8" fmla="*/ 0 w 953241"/>
              <a:gd name="connsiteY8" fmla="*/ 457200 h 6328114"/>
              <a:gd name="connsiteX9" fmla="*/ 133911 w 953241"/>
              <a:gd name="connsiteY9" fmla="*/ 133911 h 6328114"/>
              <a:gd name="connsiteX10" fmla="*/ 457201 w 953241"/>
              <a:gd name="connsiteY10" fmla="*/ 1 h 6328114"/>
              <a:gd name="connsiteX11" fmla="*/ 457200 w 953241"/>
              <a:gd name="connsiteY11" fmla="*/ 0 h 6328114"/>
              <a:gd name="connsiteX0" fmla="*/ 457200 w 943191"/>
              <a:gd name="connsiteY0" fmla="*/ 0 h 6312729"/>
              <a:gd name="connsiteX1" fmla="*/ 457200 w 943191"/>
              <a:gd name="connsiteY1" fmla="*/ 0 h 6312729"/>
              <a:gd name="connsiteX2" fmla="*/ 780489 w 943191"/>
              <a:gd name="connsiteY2" fmla="*/ 133911 h 6312729"/>
              <a:gd name="connsiteX3" fmla="*/ 914399 w 943191"/>
              <a:gd name="connsiteY3" fmla="*/ 457201 h 6312729"/>
              <a:gd name="connsiteX4" fmla="*/ 942064 w 943191"/>
              <a:gd name="connsiteY4" fmla="*/ 6312729 h 6312729"/>
              <a:gd name="connsiteX5" fmla="*/ 0 w 943191"/>
              <a:gd name="connsiteY5" fmla="*/ 6172200 h 6312729"/>
              <a:gd name="connsiteX6" fmla="*/ 0 w 943191"/>
              <a:gd name="connsiteY6" fmla="*/ 6172200 h 6312729"/>
              <a:gd name="connsiteX7" fmla="*/ 0 w 943191"/>
              <a:gd name="connsiteY7" fmla="*/ 6172200 h 6312729"/>
              <a:gd name="connsiteX8" fmla="*/ 0 w 943191"/>
              <a:gd name="connsiteY8" fmla="*/ 457200 h 6312729"/>
              <a:gd name="connsiteX9" fmla="*/ 133911 w 943191"/>
              <a:gd name="connsiteY9" fmla="*/ 133911 h 6312729"/>
              <a:gd name="connsiteX10" fmla="*/ 457201 w 943191"/>
              <a:gd name="connsiteY10" fmla="*/ 1 h 6312729"/>
              <a:gd name="connsiteX11" fmla="*/ 457200 w 943191"/>
              <a:gd name="connsiteY11" fmla="*/ 0 h 6312729"/>
              <a:gd name="connsiteX0" fmla="*/ 0 w 1033504"/>
              <a:gd name="connsiteY0" fmla="*/ 6172200 h 6404169"/>
              <a:gd name="connsiteX1" fmla="*/ 0 w 1033504"/>
              <a:gd name="connsiteY1" fmla="*/ 6172200 h 6404169"/>
              <a:gd name="connsiteX2" fmla="*/ 0 w 1033504"/>
              <a:gd name="connsiteY2" fmla="*/ 6172200 h 6404169"/>
              <a:gd name="connsiteX3" fmla="*/ 0 w 1033504"/>
              <a:gd name="connsiteY3" fmla="*/ 457200 h 6404169"/>
              <a:gd name="connsiteX4" fmla="*/ 133911 w 1033504"/>
              <a:gd name="connsiteY4" fmla="*/ 133911 h 6404169"/>
              <a:gd name="connsiteX5" fmla="*/ 457201 w 1033504"/>
              <a:gd name="connsiteY5" fmla="*/ 1 h 6404169"/>
              <a:gd name="connsiteX6" fmla="*/ 457200 w 1033504"/>
              <a:gd name="connsiteY6" fmla="*/ 0 h 6404169"/>
              <a:gd name="connsiteX7" fmla="*/ 457200 w 1033504"/>
              <a:gd name="connsiteY7" fmla="*/ 0 h 6404169"/>
              <a:gd name="connsiteX8" fmla="*/ 780489 w 1033504"/>
              <a:gd name="connsiteY8" fmla="*/ 133911 h 6404169"/>
              <a:gd name="connsiteX9" fmla="*/ 914399 w 1033504"/>
              <a:gd name="connsiteY9" fmla="*/ 457201 h 6404169"/>
              <a:gd name="connsiteX10" fmla="*/ 1033504 w 1033504"/>
              <a:gd name="connsiteY10" fmla="*/ 6404169 h 6404169"/>
              <a:gd name="connsiteX0" fmla="*/ 0 w 1007327"/>
              <a:gd name="connsiteY0" fmla="*/ 6172200 h 6354462"/>
              <a:gd name="connsiteX1" fmla="*/ 0 w 1007327"/>
              <a:gd name="connsiteY1" fmla="*/ 6172200 h 6354462"/>
              <a:gd name="connsiteX2" fmla="*/ 0 w 1007327"/>
              <a:gd name="connsiteY2" fmla="*/ 6172200 h 6354462"/>
              <a:gd name="connsiteX3" fmla="*/ 0 w 1007327"/>
              <a:gd name="connsiteY3" fmla="*/ 457200 h 6354462"/>
              <a:gd name="connsiteX4" fmla="*/ 133911 w 1007327"/>
              <a:gd name="connsiteY4" fmla="*/ 133911 h 6354462"/>
              <a:gd name="connsiteX5" fmla="*/ 457201 w 1007327"/>
              <a:gd name="connsiteY5" fmla="*/ 1 h 6354462"/>
              <a:gd name="connsiteX6" fmla="*/ 457200 w 1007327"/>
              <a:gd name="connsiteY6" fmla="*/ 0 h 6354462"/>
              <a:gd name="connsiteX7" fmla="*/ 457200 w 1007327"/>
              <a:gd name="connsiteY7" fmla="*/ 0 h 6354462"/>
              <a:gd name="connsiteX8" fmla="*/ 780489 w 1007327"/>
              <a:gd name="connsiteY8" fmla="*/ 133911 h 6354462"/>
              <a:gd name="connsiteX9" fmla="*/ 914399 w 1007327"/>
              <a:gd name="connsiteY9" fmla="*/ 457201 h 6354462"/>
              <a:gd name="connsiteX10" fmla="*/ 1007327 w 1007327"/>
              <a:gd name="connsiteY10" fmla="*/ 6354462 h 6354462"/>
              <a:gd name="connsiteX0" fmla="*/ 0 w 1029242"/>
              <a:gd name="connsiteY0" fmla="*/ 6172200 h 6330704"/>
              <a:gd name="connsiteX1" fmla="*/ 0 w 1029242"/>
              <a:gd name="connsiteY1" fmla="*/ 6172200 h 6330704"/>
              <a:gd name="connsiteX2" fmla="*/ 0 w 1029242"/>
              <a:gd name="connsiteY2" fmla="*/ 6172200 h 6330704"/>
              <a:gd name="connsiteX3" fmla="*/ 0 w 1029242"/>
              <a:gd name="connsiteY3" fmla="*/ 457200 h 6330704"/>
              <a:gd name="connsiteX4" fmla="*/ 133911 w 1029242"/>
              <a:gd name="connsiteY4" fmla="*/ 133911 h 6330704"/>
              <a:gd name="connsiteX5" fmla="*/ 457201 w 1029242"/>
              <a:gd name="connsiteY5" fmla="*/ 1 h 6330704"/>
              <a:gd name="connsiteX6" fmla="*/ 457200 w 1029242"/>
              <a:gd name="connsiteY6" fmla="*/ 0 h 6330704"/>
              <a:gd name="connsiteX7" fmla="*/ 457200 w 1029242"/>
              <a:gd name="connsiteY7" fmla="*/ 0 h 6330704"/>
              <a:gd name="connsiteX8" fmla="*/ 780489 w 1029242"/>
              <a:gd name="connsiteY8" fmla="*/ 133911 h 6330704"/>
              <a:gd name="connsiteX9" fmla="*/ 914399 w 1029242"/>
              <a:gd name="connsiteY9" fmla="*/ 457201 h 6330704"/>
              <a:gd name="connsiteX10" fmla="*/ 1029242 w 1029242"/>
              <a:gd name="connsiteY10" fmla="*/ 6330704 h 6330704"/>
              <a:gd name="connsiteX0" fmla="*/ 0 w 964937"/>
              <a:gd name="connsiteY0" fmla="*/ 6172200 h 6306905"/>
              <a:gd name="connsiteX1" fmla="*/ 0 w 964937"/>
              <a:gd name="connsiteY1" fmla="*/ 6172200 h 6306905"/>
              <a:gd name="connsiteX2" fmla="*/ 0 w 964937"/>
              <a:gd name="connsiteY2" fmla="*/ 6172200 h 6306905"/>
              <a:gd name="connsiteX3" fmla="*/ 0 w 964937"/>
              <a:gd name="connsiteY3" fmla="*/ 457200 h 6306905"/>
              <a:gd name="connsiteX4" fmla="*/ 133911 w 964937"/>
              <a:gd name="connsiteY4" fmla="*/ 133911 h 6306905"/>
              <a:gd name="connsiteX5" fmla="*/ 457201 w 964937"/>
              <a:gd name="connsiteY5" fmla="*/ 1 h 6306905"/>
              <a:gd name="connsiteX6" fmla="*/ 457200 w 964937"/>
              <a:gd name="connsiteY6" fmla="*/ 0 h 6306905"/>
              <a:gd name="connsiteX7" fmla="*/ 457200 w 964937"/>
              <a:gd name="connsiteY7" fmla="*/ 0 h 6306905"/>
              <a:gd name="connsiteX8" fmla="*/ 780489 w 964937"/>
              <a:gd name="connsiteY8" fmla="*/ 133911 h 6306905"/>
              <a:gd name="connsiteX9" fmla="*/ 914399 w 964937"/>
              <a:gd name="connsiteY9" fmla="*/ 457201 h 6306905"/>
              <a:gd name="connsiteX10" fmla="*/ 964937 w 964937"/>
              <a:gd name="connsiteY10" fmla="*/ 6306905 h 6306905"/>
              <a:gd name="connsiteX0" fmla="*/ 0 w 958626"/>
              <a:gd name="connsiteY0" fmla="*/ 6172200 h 6346750"/>
              <a:gd name="connsiteX1" fmla="*/ 0 w 958626"/>
              <a:gd name="connsiteY1" fmla="*/ 6172200 h 6346750"/>
              <a:gd name="connsiteX2" fmla="*/ 0 w 958626"/>
              <a:gd name="connsiteY2" fmla="*/ 6172200 h 6346750"/>
              <a:gd name="connsiteX3" fmla="*/ 0 w 958626"/>
              <a:gd name="connsiteY3" fmla="*/ 457200 h 6346750"/>
              <a:gd name="connsiteX4" fmla="*/ 133911 w 958626"/>
              <a:gd name="connsiteY4" fmla="*/ 133911 h 6346750"/>
              <a:gd name="connsiteX5" fmla="*/ 457201 w 958626"/>
              <a:gd name="connsiteY5" fmla="*/ 1 h 6346750"/>
              <a:gd name="connsiteX6" fmla="*/ 457200 w 958626"/>
              <a:gd name="connsiteY6" fmla="*/ 0 h 6346750"/>
              <a:gd name="connsiteX7" fmla="*/ 457200 w 958626"/>
              <a:gd name="connsiteY7" fmla="*/ 0 h 6346750"/>
              <a:gd name="connsiteX8" fmla="*/ 780489 w 958626"/>
              <a:gd name="connsiteY8" fmla="*/ 133911 h 6346750"/>
              <a:gd name="connsiteX9" fmla="*/ 914399 w 958626"/>
              <a:gd name="connsiteY9" fmla="*/ 457201 h 6346750"/>
              <a:gd name="connsiteX10" fmla="*/ 958626 w 958626"/>
              <a:gd name="connsiteY10" fmla="*/ 6346750 h 6346750"/>
              <a:gd name="connsiteX0" fmla="*/ 0 w 960730"/>
              <a:gd name="connsiteY0" fmla="*/ 6172200 h 6333468"/>
              <a:gd name="connsiteX1" fmla="*/ 0 w 960730"/>
              <a:gd name="connsiteY1" fmla="*/ 6172200 h 6333468"/>
              <a:gd name="connsiteX2" fmla="*/ 0 w 960730"/>
              <a:gd name="connsiteY2" fmla="*/ 6172200 h 6333468"/>
              <a:gd name="connsiteX3" fmla="*/ 0 w 960730"/>
              <a:gd name="connsiteY3" fmla="*/ 457200 h 6333468"/>
              <a:gd name="connsiteX4" fmla="*/ 133911 w 960730"/>
              <a:gd name="connsiteY4" fmla="*/ 133911 h 6333468"/>
              <a:gd name="connsiteX5" fmla="*/ 457201 w 960730"/>
              <a:gd name="connsiteY5" fmla="*/ 1 h 6333468"/>
              <a:gd name="connsiteX6" fmla="*/ 457200 w 960730"/>
              <a:gd name="connsiteY6" fmla="*/ 0 h 6333468"/>
              <a:gd name="connsiteX7" fmla="*/ 457200 w 960730"/>
              <a:gd name="connsiteY7" fmla="*/ 0 h 6333468"/>
              <a:gd name="connsiteX8" fmla="*/ 780489 w 960730"/>
              <a:gd name="connsiteY8" fmla="*/ 133911 h 6333468"/>
              <a:gd name="connsiteX9" fmla="*/ 914399 w 960730"/>
              <a:gd name="connsiteY9" fmla="*/ 457201 h 6333468"/>
              <a:gd name="connsiteX10" fmla="*/ 960730 w 960730"/>
              <a:gd name="connsiteY10" fmla="*/ 6333468 h 6333468"/>
              <a:gd name="connsiteX0" fmla="*/ 0 w 962833"/>
              <a:gd name="connsiteY0" fmla="*/ 6172200 h 6320186"/>
              <a:gd name="connsiteX1" fmla="*/ 0 w 962833"/>
              <a:gd name="connsiteY1" fmla="*/ 6172200 h 6320186"/>
              <a:gd name="connsiteX2" fmla="*/ 0 w 962833"/>
              <a:gd name="connsiteY2" fmla="*/ 6172200 h 6320186"/>
              <a:gd name="connsiteX3" fmla="*/ 0 w 962833"/>
              <a:gd name="connsiteY3" fmla="*/ 457200 h 6320186"/>
              <a:gd name="connsiteX4" fmla="*/ 133911 w 962833"/>
              <a:gd name="connsiteY4" fmla="*/ 133911 h 6320186"/>
              <a:gd name="connsiteX5" fmla="*/ 457201 w 962833"/>
              <a:gd name="connsiteY5" fmla="*/ 1 h 6320186"/>
              <a:gd name="connsiteX6" fmla="*/ 457200 w 962833"/>
              <a:gd name="connsiteY6" fmla="*/ 0 h 6320186"/>
              <a:gd name="connsiteX7" fmla="*/ 457200 w 962833"/>
              <a:gd name="connsiteY7" fmla="*/ 0 h 6320186"/>
              <a:gd name="connsiteX8" fmla="*/ 780489 w 962833"/>
              <a:gd name="connsiteY8" fmla="*/ 133911 h 6320186"/>
              <a:gd name="connsiteX9" fmla="*/ 914399 w 962833"/>
              <a:gd name="connsiteY9" fmla="*/ 457201 h 6320186"/>
              <a:gd name="connsiteX10" fmla="*/ 962833 w 962833"/>
              <a:gd name="connsiteY10" fmla="*/ 6320186 h 6320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2833" h="6320186">
                <a:moveTo>
                  <a:pt x="0" y="6172200"/>
                </a:moveTo>
                <a:lnTo>
                  <a:pt x="0" y="6172200"/>
                </a:lnTo>
                <a:lnTo>
                  <a:pt x="0" y="6172200"/>
                </a:lnTo>
                <a:lnTo>
                  <a:pt x="0" y="457200"/>
                </a:lnTo>
                <a:cubicBezTo>
                  <a:pt x="0" y="335943"/>
                  <a:pt x="48169" y="219652"/>
                  <a:pt x="133911" y="133911"/>
                </a:cubicBezTo>
                <a:cubicBezTo>
                  <a:pt x="219653" y="48169"/>
                  <a:pt x="335944" y="0"/>
                  <a:pt x="457201" y="1"/>
                </a:cubicBezTo>
                <a:lnTo>
                  <a:pt x="457200" y="0"/>
                </a:lnTo>
                <a:lnTo>
                  <a:pt x="457200" y="0"/>
                </a:lnTo>
                <a:cubicBezTo>
                  <a:pt x="578457" y="0"/>
                  <a:pt x="694748" y="48169"/>
                  <a:pt x="780489" y="133911"/>
                </a:cubicBezTo>
                <a:cubicBezTo>
                  <a:pt x="866231" y="219653"/>
                  <a:pt x="914400" y="335944"/>
                  <a:pt x="914399" y="457201"/>
                </a:cubicBezTo>
                <a:cubicBezTo>
                  <a:pt x="943191" y="1489568"/>
                  <a:pt x="870354" y="4525828"/>
                  <a:pt x="962833" y="6320186"/>
                </a:cubicBezTo>
              </a:path>
            </a:pathLst>
          </a:custGeom>
          <a:solidFill>
            <a:srgbClr val="073779">
              <a:alpha val="50000"/>
            </a:srgbClr>
          </a:solidFill>
          <a:ln w="25400">
            <a:solidFill>
              <a:schemeClr val="accent2">
                <a:alpha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8" name="Freeform 27"/>
          <p:cNvSpPr/>
          <p:nvPr/>
        </p:nvSpPr>
        <p:spPr>
          <a:xfrm rot="15660000">
            <a:off x="6395227" y="411412"/>
            <a:ext cx="552099" cy="5104822"/>
          </a:xfrm>
          <a:custGeom>
            <a:avLst/>
            <a:gdLst>
              <a:gd name="connsiteX0" fmla="*/ 251460 w 502920"/>
              <a:gd name="connsiteY0" fmla="*/ 0 h 5016061"/>
              <a:gd name="connsiteX1" fmla="*/ 251460 w 502920"/>
              <a:gd name="connsiteY1" fmla="*/ 0 h 5016061"/>
              <a:gd name="connsiteX2" fmla="*/ 429269 w 502920"/>
              <a:gd name="connsiteY2" fmla="*/ 73651 h 5016061"/>
              <a:gd name="connsiteX3" fmla="*/ 502920 w 502920"/>
              <a:gd name="connsiteY3" fmla="*/ 251460 h 5016061"/>
              <a:gd name="connsiteX4" fmla="*/ 502920 w 502920"/>
              <a:gd name="connsiteY4" fmla="*/ 5016061 h 5016061"/>
              <a:gd name="connsiteX5" fmla="*/ 502920 w 502920"/>
              <a:gd name="connsiteY5" fmla="*/ 5016061 h 5016061"/>
              <a:gd name="connsiteX6" fmla="*/ 502920 w 502920"/>
              <a:gd name="connsiteY6" fmla="*/ 5016061 h 5016061"/>
              <a:gd name="connsiteX7" fmla="*/ 0 w 502920"/>
              <a:gd name="connsiteY7" fmla="*/ 5016061 h 5016061"/>
              <a:gd name="connsiteX8" fmla="*/ 0 w 502920"/>
              <a:gd name="connsiteY8" fmla="*/ 5016061 h 5016061"/>
              <a:gd name="connsiteX9" fmla="*/ 0 w 502920"/>
              <a:gd name="connsiteY9" fmla="*/ 5016061 h 5016061"/>
              <a:gd name="connsiteX10" fmla="*/ 0 w 502920"/>
              <a:gd name="connsiteY10" fmla="*/ 251460 h 5016061"/>
              <a:gd name="connsiteX11" fmla="*/ 73651 w 502920"/>
              <a:gd name="connsiteY11" fmla="*/ 73651 h 5016061"/>
              <a:gd name="connsiteX12" fmla="*/ 251460 w 502920"/>
              <a:gd name="connsiteY12" fmla="*/ 0 h 5016061"/>
              <a:gd name="connsiteX0" fmla="*/ 251460 w 545528"/>
              <a:gd name="connsiteY0" fmla="*/ 0 h 5090883"/>
              <a:gd name="connsiteX1" fmla="*/ 251460 w 545528"/>
              <a:gd name="connsiteY1" fmla="*/ 0 h 5090883"/>
              <a:gd name="connsiteX2" fmla="*/ 429269 w 545528"/>
              <a:gd name="connsiteY2" fmla="*/ 73651 h 5090883"/>
              <a:gd name="connsiteX3" fmla="*/ 502920 w 545528"/>
              <a:gd name="connsiteY3" fmla="*/ 251460 h 5090883"/>
              <a:gd name="connsiteX4" fmla="*/ 502920 w 545528"/>
              <a:gd name="connsiteY4" fmla="*/ 5016061 h 5090883"/>
              <a:gd name="connsiteX5" fmla="*/ 502920 w 545528"/>
              <a:gd name="connsiteY5" fmla="*/ 5016061 h 5090883"/>
              <a:gd name="connsiteX6" fmla="*/ 545528 w 545528"/>
              <a:gd name="connsiteY6" fmla="*/ 5090883 h 5090883"/>
              <a:gd name="connsiteX7" fmla="*/ 0 w 545528"/>
              <a:gd name="connsiteY7" fmla="*/ 5016061 h 5090883"/>
              <a:gd name="connsiteX8" fmla="*/ 0 w 545528"/>
              <a:gd name="connsiteY8" fmla="*/ 5016061 h 5090883"/>
              <a:gd name="connsiteX9" fmla="*/ 0 w 545528"/>
              <a:gd name="connsiteY9" fmla="*/ 5016061 h 5090883"/>
              <a:gd name="connsiteX10" fmla="*/ 0 w 545528"/>
              <a:gd name="connsiteY10" fmla="*/ 251460 h 5090883"/>
              <a:gd name="connsiteX11" fmla="*/ 73651 w 545528"/>
              <a:gd name="connsiteY11" fmla="*/ 73651 h 5090883"/>
              <a:gd name="connsiteX12" fmla="*/ 251460 w 545528"/>
              <a:gd name="connsiteY12" fmla="*/ 0 h 5090883"/>
              <a:gd name="connsiteX0" fmla="*/ 251460 w 502920"/>
              <a:gd name="connsiteY0" fmla="*/ 0 h 5016061"/>
              <a:gd name="connsiteX1" fmla="*/ 251460 w 502920"/>
              <a:gd name="connsiteY1" fmla="*/ 0 h 5016061"/>
              <a:gd name="connsiteX2" fmla="*/ 429269 w 502920"/>
              <a:gd name="connsiteY2" fmla="*/ 73651 h 5016061"/>
              <a:gd name="connsiteX3" fmla="*/ 502920 w 502920"/>
              <a:gd name="connsiteY3" fmla="*/ 251460 h 5016061"/>
              <a:gd name="connsiteX4" fmla="*/ 502920 w 502920"/>
              <a:gd name="connsiteY4" fmla="*/ 5016061 h 5016061"/>
              <a:gd name="connsiteX5" fmla="*/ 502920 w 502920"/>
              <a:gd name="connsiteY5" fmla="*/ 5016061 h 5016061"/>
              <a:gd name="connsiteX6" fmla="*/ 0 w 502920"/>
              <a:gd name="connsiteY6" fmla="*/ 5016061 h 5016061"/>
              <a:gd name="connsiteX7" fmla="*/ 0 w 502920"/>
              <a:gd name="connsiteY7" fmla="*/ 5016061 h 5016061"/>
              <a:gd name="connsiteX8" fmla="*/ 0 w 502920"/>
              <a:gd name="connsiteY8" fmla="*/ 5016061 h 5016061"/>
              <a:gd name="connsiteX9" fmla="*/ 0 w 502920"/>
              <a:gd name="connsiteY9" fmla="*/ 251460 h 5016061"/>
              <a:gd name="connsiteX10" fmla="*/ 73651 w 502920"/>
              <a:gd name="connsiteY10" fmla="*/ 73651 h 5016061"/>
              <a:gd name="connsiteX11" fmla="*/ 251460 w 502920"/>
              <a:gd name="connsiteY11" fmla="*/ 0 h 5016061"/>
              <a:gd name="connsiteX0" fmla="*/ 251460 w 578872"/>
              <a:gd name="connsiteY0" fmla="*/ 0 h 5090304"/>
              <a:gd name="connsiteX1" fmla="*/ 251460 w 578872"/>
              <a:gd name="connsiteY1" fmla="*/ 0 h 5090304"/>
              <a:gd name="connsiteX2" fmla="*/ 429269 w 578872"/>
              <a:gd name="connsiteY2" fmla="*/ 73651 h 5090304"/>
              <a:gd name="connsiteX3" fmla="*/ 502920 w 578872"/>
              <a:gd name="connsiteY3" fmla="*/ 251460 h 5090304"/>
              <a:gd name="connsiteX4" fmla="*/ 502920 w 578872"/>
              <a:gd name="connsiteY4" fmla="*/ 5016061 h 5090304"/>
              <a:gd name="connsiteX5" fmla="*/ 502920 w 578872"/>
              <a:gd name="connsiteY5" fmla="*/ 5016061 h 5090304"/>
              <a:gd name="connsiteX6" fmla="*/ 578872 w 578872"/>
              <a:gd name="connsiteY6" fmla="*/ 5090304 h 5090304"/>
              <a:gd name="connsiteX7" fmla="*/ 0 w 578872"/>
              <a:gd name="connsiteY7" fmla="*/ 5016061 h 5090304"/>
              <a:gd name="connsiteX8" fmla="*/ 0 w 578872"/>
              <a:gd name="connsiteY8" fmla="*/ 5016061 h 5090304"/>
              <a:gd name="connsiteX9" fmla="*/ 0 w 578872"/>
              <a:gd name="connsiteY9" fmla="*/ 5016061 h 5090304"/>
              <a:gd name="connsiteX10" fmla="*/ 0 w 578872"/>
              <a:gd name="connsiteY10" fmla="*/ 251460 h 5090304"/>
              <a:gd name="connsiteX11" fmla="*/ 73651 w 578872"/>
              <a:gd name="connsiteY11" fmla="*/ 73651 h 5090304"/>
              <a:gd name="connsiteX12" fmla="*/ 251460 w 578872"/>
              <a:gd name="connsiteY12" fmla="*/ 0 h 5090304"/>
              <a:gd name="connsiteX0" fmla="*/ 251460 w 578872"/>
              <a:gd name="connsiteY0" fmla="*/ 0 h 5090304"/>
              <a:gd name="connsiteX1" fmla="*/ 251460 w 578872"/>
              <a:gd name="connsiteY1" fmla="*/ 0 h 5090304"/>
              <a:gd name="connsiteX2" fmla="*/ 429269 w 578872"/>
              <a:gd name="connsiteY2" fmla="*/ 73651 h 5090304"/>
              <a:gd name="connsiteX3" fmla="*/ 502920 w 578872"/>
              <a:gd name="connsiteY3" fmla="*/ 251460 h 5090304"/>
              <a:gd name="connsiteX4" fmla="*/ 502920 w 578872"/>
              <a:gd name="connsiteY4" fmla="*/ 5016061 h 5090304"/>
              <a:gd name="connsiteX5" fmla="*/ 551179 w 578872"/>
              <a:gd name="connsiteY5" fmla="*/ 4969246 h 5090304"/>
              <a:gd name="connsiteX6" fmla="*/ 578872 w 578872"/>
              <a:gd name="connsiteY6" fmla="*/ 5090304 h 5090304"/>
              <a:gd name="connsiteX7" fmla="*/ 0 w 578872"/>
              <a:gd name="connsiteY7" fmla="*/ 5016061 h 5090304"/>
              <a:gd name="connsiteX8" fmla="*/ 0 w 578872"/>
              <a:gd name="connsiteY8" fmla="*/ 5016061 h 5090304"/>
              <a:gd name="connsiteX9" fmla="*/ 0 w 578872"/>
              <a:gd name="connsiteY9" fmla="*/ 5016061 h 5090304"/>
              <a:gd name="connsiteX10" fmla="*/ 0 w 578872"/>
              <a:gd name="connsiteY10" fmla="*/ 251460 h 5090304"/>
              <a:gd name="connsiteX11" fmla="*/ 73651 w 578872"/>
              <a:gd name="connsiteY11" fmla="*/ 73651 h 5090304"/>
              <a:gd name="connsiteX12" fmla="*/ 251460 w 578872"/>
              <a:gd name="connsiteY12" fmla="*/ 0 h 5090304"/>
              <a:gd name="connsiteX0" fmla="*/ 251460 w 578872"/>
              <a:gd name="connsiteY0" fmla="*/ 0 h 5090304"/>
              <a:gd name="connsiteX1" fmla="*/ 251460 w 578872"/>
              <a:gd name="connsiteY1" fmla="*/ 0 h 5090304"/>
              <a:gd name="connsiteX2" fmla="*/ 429269 w 578872"/>
              <a:gd name="connsiteY2" fmla="*/ 73651 h 5090304"/>
              <a:gd name="connsiteX3" fmla="*/ 502920 w 578872"/>
              <a:gd name="connsiteY3" fmla="*/ 251460 h 5090304"/>
              <a:gd name="connsiteX4" fmla="*/ 502920 w 578872"/>
              <a:gd name="connsiteY4" fmla="*/ 5016061 h 5090304"/>
              <a:gd name="connsiteX5" fmla="*/ 578872 w 578872"/>
              <a:gd name="connsiteY5" fmla="*/ 5090304 h 5090304"/>
              <a:gd name="connsiteX6" fmla="*/ 0 w 578872"/>
              <a:gd name="connsiteY6" fmla="*/ 5016061 h 5090304"/>
              <a:gd name="connsiteX7" fmla="*/ 0 w 578872"/>
              <a:gd name="connsiteY7" fmla="*/ 5016061 h 5090304"/>
              <a:gd name="connsiteX8" fmla="*/ 0 w 578872"/>
              <a:gd name="connsiteY8" fmla="*/ 5016061 h 5090304"/>
              <a:gd name="connsiteX9" fmla="*/ 0 w 578872"/>
              <a:gd name="connsiteY9" fmla="*/ 251460 h 5090304"/>
              <a:gd name="connsiteX10" fmla="*/ 73651 w 578872"/>
              <a:gd name="connsiteY10" fmla="*/ 73651 h 5090304"/>
              <a:gd name="connsiteX11" fmla="*/ 251460 w 578872"/>
              <a:gd name="connsiteY11" fmla="*/ 0 h 5090304"/>
              <a:gd name="connsiteX0" fmla="*/ 251460 w 578872"/>
              <a:gd name="connsiteY0" fmla="*/ 0 h 5090304"/>
              <a:gd name="connsiteX1" fmla="*/ 251460 w 578872"/>
              <a:gd name="connsiteY1" fmla="*/ 0 h 5090304"/>
              <a:gd name="connsiteX2" fmla="*/ 429269 w 578872"/>
              <a:gd name="connsiteY2" fmla="*/ 73651 h 5090304"/>
              <a:gd name="connsiteX3" fmla="*/ 502920 w 578872"/>
              <a:gd name="connsiteY3" fmla="*/ 251460 h 5090304"/>
              <a:gd name="connsiteX4" fmla="*/ 578872 w 578872"/>
              <a:gd name="connsiteY4" fmla="*/ 5090304 h 5090304"/>
              <a:gd name="connsiteX5" fmla="*/ 0 w 578872"/>
              <a:gd name="connsiteY5" fmla="*/ 5016061 h 5090304"/>
              <a:gd name="connsiteX6" fmla="*/ 0 w 578872"/>
              <a:gd name="connsiteY6" fmla="*/ 5016061 h 5090304"/>
              <a:gd name="connsiteX7" fmla="*/ 0 w 578872"/>
              <a:gd name="connsiteY7" fmla="*/ 5016061 h 5090304"/>
              <a:gd name="connsiteX8" fmla="*/ 0 w 578872"/>
              <a:gd name="connsiteY8" fmla="*/ 251460 h 5090304"/>
              <a:gd name="connsiteX9" fmla="*/ 73651 w 578872"/>
              <a:gd name="connsiteY9" fmla="*/ 73651 h 5090304"/>
              <a:gd name="connsiteX10" fmla="*/ 251460 w 578872"/>
              <a:gd name="connsiteY10" fmla="*/ 0 h 5090304"/>
              <a:gd name="connsiteX0" fmla="*/ 0 w 670312"/>
              <a:gd name="connsiteY0" fmla="*/ 5016061 h 5181744"/>
              <a:gd name="connsiteX1" fmla="*/ 0 w 670312"/>
              <a:gd name="connsiteY1" fmla="*/ 5016061 h 5181744"/>
              <a:gd name="connsiteX2" fmla="*/ 0 w 670312"/>
              <a:gd name="connsiteY2" fmla="*/ 5016061 h 5181744"/>
              <a:gd name="connsiteX3" fmla="*/ 0 w 670312"/>
              <a:gd name="connsiteY3" fmla="*/ 251460 h 5181744"/>
              <a:gd name="connsiteX4" fmla="*/ 73651 w 670312"/>
              <a:gd name="connsiteY4" fmla="*/ 73651 h 5181744"/>
              <a:gd name="connsiteX5" fmla="*/ 251460 w 670312"/>
              <a:gd name="connsiteY5" fmla="*/ 0 h 5181744"/>
              <a:gd name="connsiteX6" fmla="*/ 251460 w 670312"/>
              <a:gd name="connsiteY6" fmla="*/ 0 h 5181744"/>
              <a:gd name="connsiteX7" fmla="*/ 429269 w 670312"/>
              <a:gd name="connsiteY7" fmla="*/ 73651 h 5181744"/>
              <a:gd name="connsiteX8" fmla="*/ 502920 w 670312"/>
              <a:gd name="connsiteY8" fmla="*/ 251460 h 5181744"/>
              <a:gd name="connsiteX9" fmla="*/ 670312 w 670312"/>
              <a:gd name="connsiteY9" fmla="*/ 5181744 h 5181744"/>
              <a:gd name="connsiteX0" fmla="*/ 0 w 572254"/>
              <a:gd name="connsiteY0" fmla="*/ 5016061 h 5084525"/>
              <a:gd name="connsiteX1" fmla="*/ 0 w 572254"/>
              <a:gd name="connsiteY1" fmla="*/ 5016061 h 5084525"/>
              <a:gd name="connsiteX2" fmla="*/ 0 w 572254"/>
              <a:gd name="connsiteY2" fmla="*/ 5016061 h 5084525"/>
              <a:gd name="connsiteX3" fmla="*/ 0 w 572254"/>
              <a:gd name="connsiteY3" fmla="*/ 251460 h 5084525"/>
              <a:gd name="connsiteX4" fmla="*/ 73651 w 572254"/>
              <a:gd name="connsiteY4" fmla="*/ 73651 h 5084525"/>
              <a:gd name="connsiteX5" fmla="*/ 251460 w 572254"/>
              <a:gd name="connsiteY5" fmla="*/ 0 h 5084525"/>
              <a:gd name="connsiteX6" fmla="*/ 251460 w 572254"/>
              <a:gd name="connsiteY6" fmla="*/ 0 h 5084525"/>
              <a:gd name="connsiteX7" fmla="*/ 429269 w 572254"/>
              <a:gd name="connsiteY7" fmla="*/ 73651 h 5084525"/>
              <a:gd name="connsiteX8" fmla="*/ 502920 w 572254"/>
              <a:gd name="connsiteY8" fmla="*/ 251460 h 5084525"/>
              <a:gd name="connsiteX9" fmla="*/ 572254 w 572254"/>
              <a:gd name="connsiteY9" fmla="*/ 5084525 h 5084525"/>
              <a:gd name="connsiteX0" fmla="*/ 0 w 570150"/>
              <a:gd name="connsiteY0" fmla="*/ 5016061 h 5097807"/>
              <a:gd name="connsiteX1" fmla="*/ 0 w 570150"/>
              <a:gd name="connsiteY1" fmla="*/ 5016061 h 5097807"/>
              <a:gd name="connsiteX2" fmla="*/ 0 w 570150"/>
              <a:gd name="connsiteY2" fmla="*/ 5016061 h 5097807"/>
              <a:gd name="connsiteX3" fmla="*/ 0 w 570150"/>
              <a:gd name="connsiteY3" fmla="*/ 251460 h 5097807"/>
              <a:gd name="connsiteX4" fmla="*/ 73651 w 570150"/>
              <a:gd name="connsiteY4" fmla="*/ 73651 h 5097807"/>
              <a:gd name="connsiteX5" fmla="*/ 251460 w 570150"/>
              <a:gd name="connsiteY5" fmla="*/ 0 h 5097807"/>
              <a:gd name="connsiteX6" fmla="*/ 251460 w 570150"/>
              <a:gd name="connsiteY6" fmla="*/ 0 h 5097807"/>
              <a:gd name="connsiteX7" fmla="*/ 429269 w 570150"/>
              <a:gd name="connsiteY7" fmla="*/ 73651 h 5097807"/>
              <a:gd name="connsiteX8" fmla="*/ 502920 w 570150"/>
              <a:gd name="connsiteY8" fmla="*/ 251460 h 5097807"/>
              <a:gd name="connsiteX9" fmla="*/ 570150 w 570150"/>
              <a:gd name="connsiteY9" fmla="*/ 5097807 h 5097807"/>
              <a:gd name="connsiteX0" fmla="*/ 0 w 570150"/>
              <a:gd name="connsiteY0" fmla="*/ 5016061 h 5097807"/>
              <a:gd name="connsiteX1" fmla="*/ 0 w 570150"/>
              <a:gd name="connsiteY1" fmla="*/ 5016061 h 5097807"/>
              <a:gd name="connsiteX2" fmla="*/ 0 w 570150"/>
              <a:gd name="connsiteY2" fmla="*/ 5016061 h 5097807"/>
              <a:gd name="connsiteX3" fmla="*/ 0 w 570150"/>
              <a:gd name="connsiteY3" fmla="*/ 251460 h 5097807"/>
              <a:gd name="connsiteX4" fmla="*/ 73651 w 570150"/>
              <a:gd name="connsiteY4" fmla="*/ 73651 h 5097807"/>
              <a:gd name="connsiteX5" fmla="*/ 251460 w 570150"/>
              <a:gd name="connsiteY5" fmla="*/ 0 h 5097807"/>
              <a:gd name="connsiteX6" fmla="*/ 251460 w 570150"/>
              <a:gd name="connsiteY6" fmla="*/ 0 h 5097807"/>
              <a:gd name="connsiteX7" fmla="*/ 429269 w 570150"/>
              <a:gd name="connsiteY7" fmla="*/ 73651 h 5097807"/>
              <a:gd name="connsiteX8" fmla="*/ 502920 w 570150"/>
              <a:gd name="connsiteY8" fmla="*/ 251460 h 5097807"/>
              <a:gd name="connsiteX9" fmla="*/ 570150 w 570150"/>
              <a:gd name="connsiteY9" fmla="*/ 5097807 h 5097807"/>
              <a:gd name="connsiteX0" fmla="*/ 0 w 570150"/>
              <a:gd name="connsiteY0" fmla="*/ 5016061 h 5097807"/>
              <a:gd name="connsiteX1" fmla="*/ 0 w 570150"/>
              <a:gd name="connsiteY1" fmla="*/ 5016061 h 5097807"/>
              <a:gd name="connsiteX2" fmla="*/ 0 w 570150"/>
              <a:gd name="connsiteY2" fmla="*/ 5016061 h 5097807"/>
              <a:gd name="connsiteX3" fmla="*/ 0 w 570150"/>
              <a:gd name="connsiteY3" fmla="*/ 251460 h 5097807"/>
              <a:gd name="connsiteX4" fmla="*/ 73651 w 570150"/>
              <a:gd name="connsiteY4" fmla="*/ 73651 h 5097807"/>
              <a:gd name="connsiteX5" fmla="*/ 251460 w 570150"/>
              <a:gd name="connsiteY5" fmla="*/ 0 h 5097807"/>
              <a:gd name="connsiteX6" fmla="*/ 251460 w 570150"/>
              <a:gd name="connsiteY6" fmla="*/ 0 h 5097807"/>
              <a:gd name="connsiteX7" fmla="*/ 429269 w 570150"/>
              <a:gd name="connsiteY7" fmla="*/ 73651 h 5097807"/>
              <a:gd name="connsiteX8" fmla="*/ 502920 w 570150"/>
              <a:gd name="connsiteY8" fmla="*/ 251460 h 5097807"/>
              <a:gd name="connsiteX9" fmla="*/ 570150 w 570150"/>
              <a:gd name="connsiteY9" fmla="*/ 5097807 h 5097807"/>
              <a:gd name="connsiteX0" fmla="*/ 0 w 552099"/>
              <a:gd name="connsiteY0" fmla="*/ 5016061 h 5109913"/>
              <a:gd name="connsiteX1" fmla="*/ 0 w 552099"/>
              <a:gd name="connsiteY1" fmla="*/ 5016061 h 5109913"/>
              <a:gd name="connsiteX2" fmla="*/ 0 w 552099"/>
              <a:gd name="connsiteY2" fmla="*/ 5016061 h 5109913"/>
              <a:gd name="connsiteX3" fmla="*/ 0 w 552099"/>
              <a:gd name="connsiteY3" fmla="*/ 251460 h 5109913"/>
              <a:gd name="connsiteX4" fmla="*/ 73651 w 552099"/>
              <a:gd name="connsiteY4" fmla="*/ 73651 h 5109913"/>
              <a:gd name="connsiteX5" fmla="*/ 251460 w 552099"/>
              <a:gd name="connsiteY5" fmla="*/ 0 h 5109913"/>
              <a:gd name="connsiteX6" fmla="*/ 251460 w 552099"/>
              <a:gd name="connsiteY6" fmla="*/ 0 h 5109913"/>
              <a:gd name="connsiteX7" fmla="*/ 429269 w 552099"/>
              <a:gd name="connsiteY7" fmla="*/ 73651 h 5109913"/>
              <a:gd name="connsiteX8" fmla="*/ 502920 w 552099"/>
              <a:gd name="connsiteY8" fmla="*/ 251460 h 5109913"/>
              <a:gd name="connsiteX9" fmla="*/ 552099 w 552099"/>
              <a:gd name="connsiteY9" fmla="*/ 5109913 h 5109913"/>
              <a:gd name="connsiteX0" fmla="*/ 0 w 552099"/>
              <a:gd name="connsiteY0" fmla="*/ 5016061 h 5109913"/>
              <a:gd name="connsiteX1" fmla="*/ 0 w 552099"/>
              <a:gd name="connsiteY1" fmla="*/ 5016061 h 5109913"/>
              <a:gd name="connsiteX2" fmla="*/ 17708 w 552099"/>
              <a:gd name="connsiteY2" fmla="*/ 5018867 h 5109913"/>
              <a:gd name="connsiteX3" fmla="*/ 0 w 552099"/>
              <a:gd name="connsiteY3" fmla="*/ 251460 h 5109913"/>
              <a:gd name="connsiteX4" fmla="*/ 73651 w 552099"/>
              <a:gd name="connsiteY4" fmla="*/ 73651 h 5109913"/>
              <a:gd name="connsiteX5" fmla="*/ 251460 w 552099"/>
              <a:gd name="connsiteY5" fmla="*/ 0 h 5109913"/>
              <a:gd name="connsiteX6" fmla="*/ 251460 w 552099"/>
              <a:gd name="connsiteY6" fmla="*/ 0 h 5109913"/>
              <a:gd name="connsiteX7" fmla="*/ 429269 w 552099"/>
              <a:gd name="connsiteY7" fmla="*/ 73651 h 5109913"/>
              <a:gd name="connsiteX8" fmla="*/ 502920 w 552099"/>
              <a:gd name="connsiteY8" fmla="*/ 251460 h 5109913"/>
              <a:gd name="connsiteX9" fmla="*/ 552099 w 552099"/>
              <a:gd name="connsiteY9" fmla="*/ 5109913 h 5109913"/>
              <a:gd name="connsiteX0" fmla="*/ 0 w 552099"/>
              <a:gd name="connsiteY0" fmla="*/ 5016061 h 5109913"/>
              <a:gd name="connsiteX1" fmla="*/ 0 w 552099"/>
              <a:gd name="connsiteY1" fmla="*/ 5016061 h 5109913"/>
              <a:gd name="connsiteX2" fmla="*/ 11177 w 552099"/>
              <a:gd name="connsiteY2" fmla="*/ 5031459 h 5109913"/>
              <a:gd name="connsiteX3" fmla="*/ 0 w 552099"/>
              <a:gd name="connsiteY3" fmla="*/ 251460 h 5109913"/>
              <a:gd name="connsiteX4" fmla="*/ 73651 w 552099"/>
              <a:gd name="connsiteY4" fmla="*/ 73651 h 5109913"/>
              <a:gd name="connsiteX5" fmla="*/ 251460 w 552099"/>
              <a:gd name="connsiteY5" fmla="*/ 0 h 5109913"/>
              <a:gd name="connsiteX6" fmla="*/ 251460 w 552099"/>
              <a:gd name="connsiteY6" fmla="*/ 0 h 5109913"/>
              <a:gd name="connsiteX7" fmla="*/ 429269 w 552099"/>
              <a:gd name="connsiteY7" fmla="*/ 73651 h 5109913"/>
              <a:gd name="connsiteX8" fmla="*/ 502920 w 552099"/>
              <a:gd name="connsiteY8" fmla="*/ 251460 h 5109913"/>
              <a:gd name="connsiteX9" fmla="*/ 552099 w 552099"/>
              <a:gd name="connsiteY9" fmla="*/ 5109913 h 5109913"/>
              <a:gd name="connsiteX0" fmla="*/ 14979 w 567078"/>
              <a:gd name="connsiteY0" fmla="*/ 5016061 h 5109913"/>
              <a:gd name="connsiteX1" fmla="*/ 14979 w 567078"/>
              <a:gd name="connsiteY1" fmla="*/ 5016061 h 5109913"/>
              <a:gd name="connsiteX2" fmla="*/ 5903 w 567078"/>
              <a:gd name="connsiteY2" fmla="*/ 4987363 h 5109913"/>
              <a:gd name="connsiteX3" fmla="*/ 14979 w 567078"/>
              <a:gd name="connsiteY3" fmla="*/ 251460 h 5109913"/>
              <a:gd name="connsiteX4" fmla="*/ 88630 w 567078"/>
              <a:gd name="connsiteY4" fmla="*/ 73651 h 5109913"/>
              <a:gd name="connsiteX5" fmla="*/ 266439 w 567078"/>
              <a:gd name="connsiteY5" fmla="*/ 0 h 5109913"/>
              <a:gd name="connsiteX6" fmla="*/ 266439 w 567078"/>
              <a:gd name="connsiteY6" fmla="*/ 0 h 5109913"/>
              <a:gd name="connsiteX7" fmla="*/ 444248 w 567078"/>
              <a:gd name="connsiteY7" fmla="*/ 73651 h 5109913"/>
              <a:gd name="connsiteX8" fmla="*/ 517899 w 567078"/>
              <a:gd name="connsiteY8" fmla="*/ 251460 h 5109913"/>
              <a:gd name="connsiteX9" fmla="*/ 567078 w 567078"/>
              <a:gd name="connsiteY9" fmla="*/ 5109913 h 5109913"/>
              <a:gd name="connsiteX0" fmla="*/ 0 w 552099"/>
              <a:gd name="connsiteY0" fmla="*/ 5016061 h 5109913"/>
              <a:gd name="connsiteX1" fmla="*/ 0 w 552099"/>
              <a:gd name="connsiteY1" fmla="*/ 5016061 h 5109913"/>
              <a:gd name="connsiteX2" fmla="*/ 0 w 552099"/>
              <a:gd name="connsiteY2" fmla="*/ 251460 h 5109913"/>
              <a:gd name="connsiteX3" fmla="*/ 73651 w 552099"/>
              <a:gd name="connsiteY3" fmla="*/ 73651 h 5109913"/>
              <a:gd name="connsiteX4" fmla="*/ 251460 w 552099"/>
              <a:gd name="connsiteY4" fmla="*/ 0 h 5109913"/>
              <a:gd name="connsiteX5" fmla="*/ 251460 w 552099"/>
              <a:gd name="connsiteY5" fmla="*/ 0 h 5109913"/>
              <a:gd name="connsiteX6" fmla="*/ 429269 w 552099"/>
              <a:gd name="connsiteY6" fmla="*/ 73651 h 5109913"/>
              <a:gd name="connsiteX7" fmla="*/ 502920 w 552099"/>
              <a:gd name="connsiteY7" fmla="*/ 251460 h 5109913"/>
              <a:gd name="connsiteX8" fmla="*/ 552099 w 552099"/>
              <a:gd name="connsiteY8" fmla="*/ 5109913 h 5109913"/>
              <a:gd name="connsiteX0" fmla="*/ 0 w 558409"/>
              <a:gd name="connsiteY0" fmla="*/ 5016061 h 5070028"/>
              <a:gd name="connsiteX1" fmla="*/ 0 w 558409"/>
              <a:gd name="connsiteY1" fmla="*/ 5016061 h 5070028"/>
              <a:gd name="connsiteX2" fmla="*/ 0 w 558409"/>
              <a:gd name="connsiteY2" fmla="*/ 251460 h 5070028"/>
              <a:gd name="connsiteX3" fmla="*/ 73651 w 558409"/>
              <a:gd name="connsiteY3" fmla="*/ 73651 h 5070028"/>
              <a:gd name="connsiteX4" fmla="*/ 251460 w 558409"/>
              <a:gd name="connsiteY4" fmla="*/ 0 h 5070028"/>
              <a:gd name="connsiteX5" fmla="*/ 251460 w 558409"/>
              <a:gd name="connsiteY5" fmla="*/ 0 h 5070028"/>
              <a:gd name="connsiteX6" fmla="*/ 429269 w 558409"/>
              <a:gd name="connsiteY6" fmla="*/ 73651 h 5070028"/>
              <a:gd name="connsiteX7" fmla="*/ 502920 w 558409"/>
              <a:gd name="connsiteY7" fmla="*/ 251460 h 5070028"/>
              <a:gd name="connsiteX8" fmla="*/ 558409 w 558409"/>
              <a:gd name="connsiteY8" fmla="*/ 5070028 h 5070028"/>
              <a:gd name="connsiteX0" fmla="*/ 0 w 552099"/>
              <a:gd name="connsiteY0" fmla="*/ 5016061 h 5109912"/>
              <a:gd name="connsiteX1" fmla="*/ 0 w 552099"/>
              <a:gd name="connsiteY1" fmla="*/ 5016061 h 5109912"/>
              <a:gd name="connsiteX2" fmla="*/ 0 w 552099"/>
              <a:gd name="connsiteY2" fmla="*/ 251460 h 5109912"/>
              <a:gd name="connsiteX3" fmla="*/ 73651 w 552099"/>
              <a:gd name="connsiteY3" fmla="*/ 73651 h 5109912"/>
              <a:gd name="connsiteX4" fmla="*/ 251460 w 552099"/>
              <a:gd name="connsiteY4" fmla="*/ 0 h 5109912"/>
              <a:gd name="connsiteX5" fmla="*/ 251460 w 552099"/>
              <a:gd name="connsiteY5" fmla="*/ 0 h 5109912"/>
              <a:gd name="connsiteX6" fmla="*/ 429269 w 552099"/>
              <a:gd name="connsiteY6" fmla="*/ 73651 h 5109912"/>
              <a:gd name="connsiteX7" fmla="*/ 502920 w 552099"/>
              <a:gd name="connsiteY7" fmla="*/ 251460 h 5109912"/>
              <a:gd name="connsiteX8" fmla="*/ 552099 w 552099"/>
              <a:gd name="connsiteY8" fmla="*/ 5109912 h 5109912"/>
              <a:gd name="connsiteX0" fmla="*/ 0 w 552099"/>
              <a:gd name="connsiteY0" fmla="*/ 5016061 h 5109912"/>
              <a:gd name="connsiteX1" fmla="*/ 0 w 552099"/>
              <a:gd name="connsiteY1" fmla="*/ 5016061 h 5109912"/>
              <a:gd name="connsiteX2" fmla="*/ 7986 w 552099"/>
              <a:gd name="connsiteY2" fmla="*/ 5032128 h 5109912"/>
              <a:gd name="connsiteX3" fmla="*/ 0 w 552099"/>
              <a:gd name="connsiteY3" fmla="*/ 251460 h 5109912"/>
              <a:gd name="connsiteX4" fmla="*/ 73651 w 552099"/>
              <a:gd name="connsiteY4" fmla="*/ 73651 h 5109912"/>
              <a:gd name="connsiteX5" fmla="*/ 251460 w 552099"/>
              <a:gd name="connsiteY5" fmla="*/ 0 h 5109912"/>
              <a:gd name="connsiteX6" fmla="*/ 251460 w 552099"/>
              <a:gd name="connsiteY6" fmla="*/ 0 h 5109912"/>
              <a:gd name="connsiteX7" fmla="*/ 429269 w 552099"/>
              <a:gd name="connsiteY7" fmla="*/ 73651 h 5109912"/>
              <a:gd name="connsiteX8" fmla="*/ 502920 w 552099"/>
              <a:gd name="connsiteY8" fmla="*/ 251460 h 5109912"/>
              <a:gd name="connsiteX9" fmla="*/ 552099 w 552099"/>
              <a:gd name="connsiteY9" fmla="*/ 5109912 h 5109912"/>
              <a:gd name="connsiteX0" fmla="*/ 0 w 552099"/>
              <a:gd name="connsiteY0" fmla="*/ 5016061 h 5109912"/>
              <a:gd name="connsiteX1" fmla="*/ 0 w 552099"/>
              <a:gd name="connsiteY1" fmla="*/ 5016061 h 5109912"/>
              <a:gd name="connsiteX2" fmla="*/ 0 w 552099"/>
              <a:gd name="connsiteY2" fmla="*/ 251460 h 5109912"/>
              <a:gd name="connsiteX3" fmla="*/ 73651 w 552099"/>
              <a:gd name="connsiteY3" fmla="*/ 73651 h 5109912"/>
              <a:gd name="connsiteX4" fmla="*/ 251460 w 552099"/>
              <a:gd name="connsiteY4" fmla="*/ 0 h 5109912"/>
              <a:gd name="connsiteX5" fmla="*/ 251460 w 552099"/>
              <a:gd name="connsiteY5" fmla="*/ 0 h 5109912"/>
              <a:gd name="connsiteX6" fmla="*/ 429269 w 552099"/>
              <a:gd name="connsiteY6" fmla="*/ 73651 h 5109912"/>
              <a:gd name="connsiteX7" fmla="*/ 502920 w 552099"/>
              <a:gd name="connsiteY7" fmla="*/ 251460 h 5109912"/>
              <a:gd name="connsiteX8" fmla="*/ 552099 w 552099"/>
              <a:gd name="connsiteY8" fmla="*/ 5109912 h 5109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099" h="5109912">
                <a:moveTo>
                  <a:pt x="0" y="5016061"/>
                </a:moveTo>
                <a:lnTo>
                  <a:pt x="0" y="5016061"/>
                </a:lnTo>
                <a:lnTo>
                  <a:pt x="0" y="251460"/>
                </a:lnTo>
                <a:cubicBezTo>
                  <a:pt x="0" y="184769"/>
                  <a:pt x="26493" y="120809"/>
                  <a:pt x="73651" y="73651"/>
                </a:cubicBezTo>
                <a:cubicBezTo>
                  <a:pt x="120809" y="26493"/>
                  <a:pt x="184769" y="0"/>
                  <a:pt x="251460" y="0"/>
                </a:cubicBezTo>
                <a:lnTo>
                  <a:pt x="251460" y="0"/>
                </a:lnTo>
                <a:cubicBezTo>
                  <a:pt x="318151" y="0"/>
                  <a:pt x="382111" y="26493"/>
                  <a:pt x="429269" y="73651"/>
                </a:cubicBezTo>
                <a:cubicBezTo>
                  <a:pt x="476427" y="120809"/>
                  <a:pt x="502920" y="184769"/>
                  <a:pt x="502920" y="251460"/>
                </a:cubicBezTo>
                <a:cubicBezTo>
                  <a:pt x="528237" y="1864408"/>
                  <a:pt x="536054" y="5039297"/>
                  <a:pt x="552099" y="5109912"/>
                </a:cubicBezTo>
              </a:path>
            </a:pathLst>
          </a:custGeom>
          <a:solidFill>
            <a:schemeClr val="accent1">
              <a:alpha val="30000"/>
            </a:schemeClr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9" name="Freeform 28"/>
          <p:cNvSpPr/>
          <p:nvPr/>
        </p:nvSpPr>
        <p:spPr>
          <a:xfrm rot="15660000">
            <a:off x="7468982" y="1865445"/>
            <a:ext cx="528237" cy="2948568"/>
          </a:xfrm>
          <a:custGeom>
            <a:avLst/>
            <a:gdLst>
              <a:gd name="connsiteX0" fmla="*/ 251460 w 502920"/>
              <a:gd name="connsiteY0" fmla="*/ 0 h 5016061"/>
              <a:gd name="connsiteX1" fmla="*/ 251460 w 502920"/>
              <a:gd name="connsiteY1" fmla="*/ 0 h 5016061"/>
              <a:gd name="connsiteX2" fmla="*/ 429269 w 502920"/>
              <a:gd name="connsiteY2" fmla="*/ 73651 h 5016061"/>
              <a:gd name="connsiteX3" fmla="*/ 502920 w 502920"/>
              <a:gd name="connsiteY3" fmla="*/ 251460 h 5016061"/>
              <a:gd name="connsiteX4" fmla="*/ 502920 w 502920"/>
              <a:gd name="connsiteY4" fmla="*/ 5016061 h 5016061"/>
              <a:gd name="connsiteX5" fmla="*/ 502920 w 502920"/>
              <a:gd name="connsiteY5" fmla="*/ 5016061 h 5016061"/>
              <a:gd name="connsiteX6" fmla="*/ 502920 w 502920"/>
              <a:gd name="connsiteY6" fmla="*/ 5016061 h 5016061"/>
              <a:gd name="connsiteX7" fmla="*/ 0 w 502920"/>
              <a:gd name="connsiteY7" fmla="*/ 5016061 h 5016061"/>
              <a:gd name="connsiteX8" fmla="*/ 0 w 502920"/>
              <a:gd name="connsiteY8" fmla="*/ 5016061 h 5016061"/>
              <a:gd name="connsiteX9" fmla="*/ 0 w 502920"/>
              <a:gd name="connsiteY9" fmla="*/ 5016061 h 5016061"/>
              <a:gd name="connsiteX10" fmla="*/ 0 w 502920"/>
              <a:gd name="connsiteY10" fmla="*/ 251460 h 5016061"/>
              <a:gd name="connsiteX11" fmla="*/ 73651 w 502920"/>
              <a:gd name="connsiteY11" fmla="*/ 73651 h 5016061"/>
              <a:gd name="connsiteX12" fmla="*/ 251460 w 502920"/>
              <a:gd name="connsiteY12" fmla="*/ 0 h 5016061"/>
              <a:gd name="connsiteX0" fmla="*/ 251460 w 545528"/>
              <a:gd name="connsiteY0" fmla="*/ 0 h 5090883"/>
              <a:gd name="connsiteX1" fmla="*/ 251460 w 545528"/>
              <a:gd name="connsiteY1" fmla="*/ 0 h 5090883"/>
              <a:gd name="connsiteX2" fmla="*/ 429269 w 545528"/>
              <a:gd name="connsiteY2" fmla="*/ 73651 h 5090883"/>
              <a:gd name="connsiteX3" fmla="*/ 502920 w 545528"/>
              <a:gd name="connsiteY3" fmla="*/ 251460 h 5090883"/>
              <a:gd name="connsiteX4" fmla="*/ 502920 w 545528"/>
              <a:gd name="connsiteY4" fmla="*/ 5016061 h 5090883"/>
              <a:gd name="connsiteX5" fmla="*/ 502920 w 545528"/>
              <a:gd name="connsiteY5" fmla="*/ 5016061 h 5090883"/>
              <a:gd name="connsiteX6" fmla="*/ 545528 w 545528"/>
              <a:gd name="connsiteY6" fmla="*/ 5090883 h 5090883"/>
              <a:gd name="connsiteX7" fmla="*/ 0 w 545528"/>
              <a:gd name="connsiteY7" fmla="*/ 5016061 h 5090883"/>
              <a:gd name="connsiteX8" fmla="*/ 0 w 545528"/>
              <a:gd name="connsiteY8" fmla="*/ 5016061 h 5090883"/>
              <a:gd name="connsiteX9" fmla="*/ 0 w 545528"/>
              <a:gd name="connsiteY9" fmla="*/ 5016061 h 5090883"/>
              <a:gd name="connsiteX10" fmla="*/ 0 w 545528"/>
              <a:gd name="connsiteY10" fmla="*/ 251460 h 5090883"/>
              <a:gd name="connsiteX11" fmla="*/ 73651 w 545528"/>
              <a:gd name="connsiteY11" fmla="*/ 73651 h 5090883"/>
              <a:gd name="connsiteX12" fmla="*/ 251460 w 545528"/>
              <a:gd name="connsiteY12" fmla="*/ 0 h 5090883"/>
              <a:gd name="connsiteX0" fmla="*/ 251460 w 502920"/>
              <a:gd name="connsiteY0" fmla="*/ 0 h 5016061"/>
              <a:gd name="connsiteX1" fmla="*/ 251460 w 502920"/>
              <a:gd name="connsiteY1" fmla="*/ 0 h 5016061"/>
              <a:gd name="connsiteX2" fmla="*/ 429269 w 502920"/>
              <a:gd name="connsiteY2" fmla="*/ 73651 h 5016061"/>
              <a:gd name="connsiteX3" fmla="*/ 502920 w 502920"/>
              <a:gd name="connsiteY3" fmla="*/ 251460 h 5016061"/>
              <a:gd name="connsiteX4" fmla="*/ 502920 w 502920"/>
              <a:gd name="connsiteY4" fmla="*/ 5016061 h 5016061"/>
              <a:gd name="connsiteX5" fmla="*/ 502920 w 502920"/>
              <a:gd name="connsiteY5" fmla="*/ 5016061 h 5016061"/>
              <a:gd name="connsiteX6" fmla="*/ 0 w 502920"/>
              <a:gd name="connsiteY6" fmla="*/ 5016061 h 5016061"/>
              <a:gd name="connsiteX7" fmla="*/ 0 w 502920"/>
              <a:gd name="connsiteY7" fmla="*/ 5016061 h 5016061"/>
              <a:gd name="connsiteX8" fmla="*/ 0 w 502920"/>
              <a:gd name="connsiteY8" fmla="*/ 5016061 h 5016061"/>
              <a:gd name="connsiteX9" fmla="*/ 0 w 502920"/>
              <a:gd name="connsiteY9" fmla="*/ 251460 h 5016061"/>
              <a:gd name="connsiteX10" fmla="*/ 73651 w 502920"/>
              <a:gd name="connsiteY10" fmla="*/ 73651 h 5016061"/>
              <a:gd name="connsiteX11" fmla="*/ 251460 w 502920"/>
              <a:gd name="connsiteY11" fmla="*/ 0 h 5016061"/>
              <a:gd name="connsiteX0" fmla="*/ 251460 w 578872"/>
              <a:gd name="connsiteY0" fmla="*/ 0 h 5090304"/>
              <a:gd name="connsiteX1" fmla="*/ 251460 w 578872"/>
              <a:gd name="connsiteY1" fmla="*/ 0 h 5090304"/>
              <a:gd name="connsiteX2" fmla="*/ 429269 w 578872"/>
              <a:gd name="connsiteY2" fmla="*/ 73651 h 5090304"/>
              <a:gd name="connsiteX3" fmla="*/ 502920 w 578872"/>
              <a:gd name="connsiteY3" fmla="*/ 251460 h 5090304"/>
              <a:gd name="connsiteX4" fmla="*/ 502920 w 578872"/>
              <a:gd name="connsiteY4" fmla="*/ 5016061 h 5090304"/>
              <a:gd name="connsiteX5" fmla="*/ 502920 w 578872"/>
              <a:gd name="connsiteY5" fmla="*/ 5016061 h 5090304"/>
              <a:gd name="connsiteX6" fmla="*/ 578872 w 578872"/>
              <a:gd name="connsiteY6" fmla="*/ 5090304 h 5090304"/>
              <a:gd name="connsiteX7" fmla="*/ 0 w 578872"/>
              <a:gd name="connsiteY7" fmla="*/ 5016061 h 5090304"/>
              <a:gd name="connsiteX8" fmla="*/ 0 w 578872"/>
              <a:gd name="connsiteY8" fmla="*/ 5016061 h 5090304"/>
              <a:gd name="connsiteX9" fmla="*/ 0 w 578872"/>
              <a:gd name="connsiteY9" fmla="*/ 5016061 h 5090304"/>
              <a:gd name="connsiteX10" fmla="*/ 0 w 578872"/>
              <a:gd name="connsiteY10" fmla="*/ 251460 h 5090304"/>
              <a:gd name="connsiteX11" fmla="*/ 73651 w 578872"/>
              <a:gd name="connsiteY11" fmla="*/ 73651 h 5090304"/>
              <a:gd name="connsiteX12" fmla="*/ 251460 w 578872"/>
              <a:gd name="connsiteY12" fmla="*/ 0 h 5090304"/>
              <a:gd name="connsiteX0" fmla="*/ 251460 w 578872"/>
              <a:gd name="connsiteY0" fmla="*/ 0 h 5090304"/>
              <a:gd name="connsiteX1" fmla="*/ 251460 w 578872"/>
              <a:gd name="connsiteY1" fmla="*/ 0 h 5090304"/>
              <a:gd name="connsiteX2" fmla="*/ 429269 w 578872"/>
              <a:gd name="connsiteY2" fmla="*/ 73651 h 5090304"/>
              <a:gd name="connsiteX3" fmla="*/ 502920 w 578872"/>
              <a:gd name="connsiteY3" fmla="*/ 251460 h 5090304"/>
              <a:gd name="connsiteX4" fmla="*/ 502920 w 578872"/>
              <a:gd name="connsiteY4" fmla="*/ 5016061 h 5090304"/>
              <a:gd name="connsiteX5" fmla="*/ 551179 w 578872"/>
              <a:gd name="connsiteY5" fmla="*/ 4969246 h 5090304"/>
              <a:gd name="connsiteX6" fmla="*/ 578872 w 578872"/>
              <a:gd name="connsiteY6" fmla="*/ 5090304 h 5090304"/>
              <a:gd name="connsiteX7" fmla="*/ 0 w 578872"/>
              <a:gd name="connsiteY7" fmla="*/ 5016061 h 5090304"/>
              <a:gd name="connsiteX8" fmla="*/ 0 w 578872"/>
              <a:gd name="connsiteY8" fmla="*/ 5016061 h 5090304"/>
              <a:gd name="connsiteX9" fmla="*/ 0 w 578872"/>
              <a:gd name="connsiteY9" fmla="*/ 5016061 h 5090304"/>
              <a:gd name="connsiteX10" fmla="*/ 0 w 578872"/>
              <a:gd name="connsiteY10" fmla="*/ 251460 h 5090304"/>
              <a:gd name="connsiteX11" fmla="*/ 73651 w 578872"/>
              <a:gd name="connsiteY11" fmla="*/ 73651 h 5090304"/>
              <a:gd name="connsiteX12" fmla="*/ 251460 w 578872"/>
              <a:gd name="connsiteY12" fmla="*/ 0 h 5090304"/>
              <a:gd name="connsiteX0" fmla="*/ 251460 w 578872"/>
              <a:gd name="connsiteY0" fmla="*/ 0 h 5090304"/>
              <a:gd name="connsiteX1" fmla="*/ 251460 w 578872"/>
              <a:gd name="connsiteY1" fmla="*/ 0 h 5090304"/>
              <a:gd name="connsiteX2" fmla="*/ 429269 w 578872"/>
              <a:gd name="connsiteY2" fmla="*/ 73651 h 5090304"/>
              <a:gd name="connsiteX3" fmla="*/ 502920 w 578872"/>
              <a:gd name="connsiteY3" fmla="*/ 251460 h 5090304"/>
              <a:gd name="connsiteX4" fmla="*/ 502920 w 578872"/>
              <a:gd name="connsiteY4" fmla="*/ 5016061 h 5090304"/>
              <a:gd name="connsiteX5" fmla="*/ 578872 w 578872"/>
              <a:gd name="connsiteY5" fmla="*/ 5090304 h 5090304"/>
              <a:gd name="connsiteX6" fmla="*/ 0 w 578872"/>
              <a:gd name="connsiteY6" fmla="*/ 5016061 h 5090304"/>
              <a:gd name="connsiteX7" fmla="*/ 0 w 578872"/>
              <a:gd name="connsiteY7" fmla="*/ 5016061 h 5090304"/>
              <a:gd name="connsiteX8" fmla="*/ 0 w 578872"/>
              <a:gd name="connsiteY8" fmla="*/ 5016061 h 5090304"/>
              <a:gd name="connsiteX9" fmla="*/ 0 w 578872"/>
              <a:gd name="connsiteY9" fmla="*/ 251460 h 5090304"/>
              <a:gd name="connsiteX10" fmla="*/ 73651 w 578872"/>
              <a:gd name="connsiteY10" fmla="*/ 73651 h 5090304"/>
              <a:gd name="connsiteX11" fmla="*/ 251460 w 578872"/>
              <a:gd name="connsiteY11" fmla="*/ 0 h 5090304"/>
              <a:gd name="connsiteX0" fmla="*/ 251460 w 578872"/>
              <a:gd name="connsiteY0" fmla="*/ 0 h 5090304"/>
              <a:gd name="connsiteX1" fmla="*/ 251460 w 578872"/>
              <a:gd name="connsiteY1" fmla="*/ 0 h 5090304"/>
              <a:gd name="connsiteX2" fmla="*/ 429269 w 578872"/>
              <a:gd name="connsiteY2" fmla="*/ 73651 h 5090304"/>
              <a:gd name="connsiteX3" fmla="*/ 502920 w 578872"/>
              <a:gd name="connsiteY3" fmla="*/ 251460 h 5090304"/>
              <a:gd name="connsiteX4" fmla="*/ 578872 w 578872"/>
              <a:gd name="connsiteY4" fmla="*/ 5090304 h 5090304"/>
              <a:gd name="connsiteX5" fmla="*/ 0 w 578872"/>
              <a:gd name="connsiteY5" fmla="*/ 5016061 h 5090304"/>
              <a:gd name="connsiteX6" fmla="*/ 0 w 578872"/>
              <a:gd name="connsiteY6" fmla="*/ 5016061 h 5090304"/>
              <a:gd name="connsiteX7" fmla="*/ 0 w 578872"/>
              <a:gd name="connsiteY7" fmla="*/ 5016061 h 5090304"/>
              <a:gd name="connsiteX8" fmla="*/ 0 w 578872"/>
              <a:gd name="connsiteY8" fmla="*/ 251460 h 5090304"/>
              <a:gd name="connsiteX9" fmla="*/ 73651 w 578872"/>
              <a:gd name="connsiteY9" fmla="*/ 73651 h 5090304"/>
              <a:gd name="connsiteX10" fmla="*/ 251460 w 578872"/>
              <a:gd name="connsiteY10" fmla="*/ 0 h 5090304"/>
              <a:gd name="connsiteX0" fmla="*/ 0 w 670312"/>
              <a:gd name="connsiteY0" fmla="*/ 5016061 h 5181744"/>
              <a:gd name="connsiteX1" fmla="*/ 0 w 670312"/>
              <a:gd name="connsiteY1" fmla="*/ 5016061 h 5181744"/>
              <a:gd name="connsiteX2" fmla="*/ 0 w 670312"/>
              <a:gd name="connsiteY2" fmla="*/ 5016061 h 5181744"/>
              <a:gd name="connsiteX3" fmla="*/ 0 w 670312"/>
              <a:gd name="connsiteY3" fmla="*/ 251460 h 5181744"/>
              <a:gd name="connsiteX4" fmla="*/ 73651 w 670312"/>
              <a:gd name="connsiteY4" fmla="*/ 73651 h 5181744"/>
              <a:gd name="connsiteX5" fmla="*/ 251460 w 670312"/>
              <a:gd name="connsiteY5" fmla="*/ 0 h 5181744"/>
              <a:gd name="connsiteX6" fmla="*/ 251460 w 670312"/>
              <a:gd name="connsiteY6" fmla="*/ 0 h 5181744"/>
              <a:gd name="connsiteX7" fmla="*/ 429269 w 670312"/>
              <a:gd name="connsiteY7" fmla="*/ 73651 h 5181744"/>
              <a:gd name="connsiteX8" fmla="*/ 502920 w 670312"/>
              <a:gd name="connsiteY8" fmla="*/ 251460 h 5181744"/>
              <a:gd name="connsiteX9" fmla="*/ 670312 w 670312"/>
              <a:gd name="connsiteY9" fmla="*/ 5181744 h 5181744"/>
              <a:gd name="connsiteX0" fmla="*/ 0 w 572254"/>
              <a:gd name="connsiteY0" fmla="*/ 5016061 h 5084525"/>
              <a:gd name="connsiteX1" fmla="*/ 0 w 572254"/>
              <a:gd name="connsiteY1" fmla="*/ 5016061 h 5084525"/>
              <a:gd name="connsiteX2" fmla="*/ 0 w 572254"/>
              <a:gd name="connsiteY2" fmla="*/ 5016061 h 5084525"/>
              <a:gd name="connsiteX3" fmla="*/ 0 w 572254"/>
              <a:gd name="connsiteY3" fmla="*/ 251460 h 5084525"/>
              <a:gd name="connsiteX4" fmla="*/ 73651 w 572254"/>
              <a:gd name="connsiteY4" fmla="*/ 73651 h 5084525"/>
              <a:gd name="connsiteX5" fmla="*/ 251460 w 572254"/>
              <a:gd name="connsiteY5" fmla="*/ 0 h 5084525"/>
              <a:gd name="connsiteX6" fmla="*/ 251460 w 572254"/>
              <a:gd name="connsiteY6" fmla="*/ 0 h 5084525"/>
              <a:gd name="connsiteX7" fmla="*/ 429269 w 572254"/>
              <a:gd name="connsiteY7" fmla="*/ 73651 h 5084525"/>
              <a:gd name="connsiteX8" fmla="*/ 502920 w 572254"/>
              <a:gd name="connsiteY8" fmla="*/ 251460 h 5084525"/>
              <a:gd name="connsiteX9" fmla="*/ 572254 w 572254"/>
              <a:gd name="connsiteY9" fmla="*/ 5084525 h 5084525"/>
              <a:gd name="connsiteX0" fmla="*/ 0 w 570150"/>
              <a:gd name="connsiteY0" fmla="*/ 5016061 h 5097807"/>
              <a:gd name="connsiteX1" fmla="*/ 0 w 570150"/>
              <a:gd name="connsiteY1" fmla="*/ 5016061 h 5097807"/>
              <a:gd name="connsiteX2" fmla="*/ 0 w 570150"/>
              <a:gd name="connsiteY2" fmla="*/ 5016061 h 5097807"/>
              <a:gd name="connsiteX3" fmla="*/ 0 w 570150"/>
              <a:gd name="connsiteY3" fmla="*/ 251460 h 5097807"/>
              <a:gd name="connsiteX4" fmla="*/ 73651 w 570150"/>
              <a:gd name="connsiteY4" fmla="*/ 73651 h 5097807"/>
              <a:gd name="connsiteX5" fmla="*/ 251460 w 570150"/>
              <a:gd name="connsiteY5" fmla="*/ 0 h 5097807"/>
              <a:gd name="connsiteX6" fmla="*/ 251460 w 570150"/>
              <a:gd name="connsiteY6" fmla="*/ 0 h 5097807"/>
              <a:gd name="connsiteX7" fmla="*/ 429269 w 570150"/>
              <a:gd name="connsiteY7" fmla="*/ 73651 h 5097807"/>
              <a:gd name="connsiteX8" fmla="*/ 502920 w 570150"/>
              <a:gd name="connsiteY8" fmla="*/ 251460 h 5097807"/>
              <a:gd name="connsiteX9" fmla="*/ 570150 w 570150"/>
              <a:gd name="connsiteY9" fmla="*/ 5097807 h 5097807"/>
              <a:gd name="connsiteX0" fmla="*/ 0 w 570150"/>
              <a:gd name="connsiteY0" fmla="*/ 5016061 h 5097807"/>
              <a:gd name="connsiteX1" fmla="*/ 0 w 570150"/>
              <a:gd name="connsiteY1" fmla="*/ 5016061 h 5097807"/>
              <a:gd name="connsiteX2" fmla="*/ 0 w 570150"/>
              <a:gd name="connsiteY2" fmla="*/ 5016061 h 5097807"/>
              <a:gd name="connsiteX3" fmla="*/ 0 w 570150"/>
              <a:gd name="connsiteY3" fmla="*/ 251460 h 5097807"/>
              <a:gd name="connsiteX4" fmla="*/ 73651 w 570150"/>
              <a:gd name="connsiteY4" fmla="*/ 73651 h 5097807"/>
              <a:gd name="connsiteX5" fmla="*/ 251460 w 570150"/>
              <a:gd name="connsiteY5" fmla="*/ 0 h 5097807"/>
              <a:gd name="connsiteX6" fmla="*/ 251460 w 570150"/>
              <a:gd name="connsiteY6" fmla="*/ 0 h 5097807"/>
              <a:gd name="connsiteX7" fmla="*/ 429269 w 570150"/>
              <a:gd name="connsiteY7" fmla="*/ 73651 h 5097807"/>
              <a:gd name="connsiteX8" fmla="*/ 502920 w 570150"/>
              <a:gd name="connsiteY8" fmla="*/ 251460 h 5097807"/>
              <a:gd name="connsiteX9" fmla="*/ 570150 w 570150"/>
              <a:gd name="connsiteY9" fmla="*/ 5097807 h 5097807"/>
              <a:gd name="connsiteX0" fmla="*/ 0 w 570150"/>
              <a:gd name="connsiteY0" fmla="*/ 5016061 h 5097807"/>
              <a:gd name="connsiteX1" fmla="*/ 0 w 570150"/>
              <a:gd name="connsiteY1" fmla="*/ 5016061 h 5097807"/>
              <a:gd name="connsiteX2" fmla="*/ 0 w 570150"/>
              <a:gd name="connsiteY2" fmla="*/ 5016061 h 5097807"/>
              <a:gd name="connsiteX3" fmla="*/ 0 w 570150"/>
              <a:gd name="connsiteY3" fmla="*/ 251460 h 5097807"/>
              <a:gd name="connsiteX4" fmla="*/ 73651 w 570150"/>
              <a:gd name="connsiteY4" fmla="*/ 73651 h 5097807"/>
              <a:gd name="connsiteX5" fmla="*/ 251460 w 570150"/>
              <a:gd name="connsiteY5" fmla="*/ 0 h 5097807"/>
              <a:gd name="connsiteX6" fmla="*/ 251460 w 570150"/>
              <a:gd name="connsiteY6" fmla="*/ 0 h 5097807"/>
              <a:gd name="connsiteX7" fmla="*/ 429269 w 570150"/>
              <a:gd name="connsiteY7" fmla="*/ 73651 h 5097807"/>
              <a:gd name="connsiteX8" fmla="*/ 502920 w 570150"/>
              <a:gd name="connsiteY8" fmla="*/ 251460 h 5097807"/>
              <a:gd name="connsiteX9" fmla="*/ 570150 w 570150"/>
              <a:gd name="connsiteY9" fmla="*/ 5097807 h 5097807"/>
              <a:gd name="connsiteX0" fmla="*/ 0 w 552099"/>
              <a:gd name="connsiteY0" fmla="*/ 5016061 h 5109913"/>
              <a:gd name="connsiteX1" fmla="*/ 0 w 552099"/>
              <a:gd name="connsiteY1" fmla="*/ 5016061 h 5109913"/>
              <a:gd name="connsiteX2" fmla="*/ 0 w 552099"/>
              <a:gd name="connsiteY2" fmla="*/ 5016061 h 5109913"/>
              <a:gd name="connsiteX3" fmla="*/ 0 w 552099"/>
              <a:gd name="connsiteY3" fmla="*/ 251460 h 5109913"/>
              <a:gd name="connsiteX4" fmla="*/ 73651 w 552099"/>
              <a:gd name="connsiteY4" fmla="*/ 73651 h 5109913"/>
              <a:gd name="connsiteX5" fmla="*/ 251460 w 552099"/>
              <a:gd name="connsiteY5" fmla="*/ 0 h 5109913"/>
              <a:gd name="connsiteX6" fmla="*/ 251460 w 552099"/>
              <a:gd name="connsiteY6" fmla="*/ 0 h 5109913"/>
              <a:gd name="connsiteX7" fmla="*/ 429269 w 552099"/>
              <a:gd name="connsiteY7" fmla="*/ 73651 h 5109913"/>
              <a:gd name="connsiteX8" fmla="*/ 502920 w 552099"/>
              <a:gd name="connsiteY8" fmla="*/ 251460 h 5109913"/>
              <a:gd name="connsiteX9" fmla="*/ 552099 w 552099"/>
              <a:gd name="connsiteY9" fmla="*/ 5109913 h 5109913"/>
              <a:gd name="connsiteX0" fmla="*/ 0 w 552099"/>
              <a:gd name="connsiteY0" fmla="*/ 5016061 h 5109913"/>
              <a:gd name="connsiteX1" fmla="*/ 0 w 552099"/>
              <a:gd name="connsiteY1" fmla="*/ 5016061 h 5109913"/>
              <a:gd name="connsiteX2" fmla="*/ 17708 w 552099"/>
              <a:gd name="connsiteY2" fmla="*/ 5018867 h 5109913"/>
              <a:gd name="connsiteX3" fmla="*/ 0 w 552099"/>
              <a:gd name="connsiteY3" fmla="*/ 251460 h 5109913"/>
              <a:gd name="connsiteX4" fmla="*/ 73651 w 552099"/>
              <a:gd name="connsiteY4" fmla="*/ 73651 h 5109913"/>
              <a:gd name="connsiteX5" fmla="*/ 251460 w 552099"/>
              <a:gd name="connsiteY5" fmla="*/ 0 h 5109913"/>
              <a:gd name="connsiteX6" fmla="*/ 251460 w 552099"/>
              <a:gd name="connsiteY6" fmla="*/ 0 h 5109913"/>
              <a:gd name="connsiteX7" fmla="*/ 429269 w 552099"/>
              <a:gd name="connsiteY7" fmla="*/ 73651 h 5109913"/>
              <a:gd name="connsiteX8" fmla="*/ 502920 w 552099"/>
              <a:gd name="connsiteY8" fmla="*/ 251460 h 5109913"/>
              <a:gd name="connsiteX9" fmla="*/ 552099 w 552099"/>
              <a:gd name="connsiteY9" fmla="*/ 5109913 h 5109913"/>
              <a:gd name="connsiteX0" fmla="*/ 0 w 552099"/>
              <a:gd name="connsiteY0" fmla="*/ 5016061 h 5109913"/>
              <a:gd name="connsiteX1" fmla="*/ 0 w 552099"/>
              <a:gd name="connsiteY1" fmla="*/ 5016061 h 5109913"/>
              <a:gd name="connsiteX2" fmla="*/ 11177 w 552099"/>
              <a:gd name="connsiteY2" fmla="*/ 5031459 h 5109913"/>
              <a:gd name="connsiteX3" fmla="*/ 0 w 552099"/>
              <a:gd name="connsiteY3" fmla="*/ 251460 h 5109913"/>
              <a:gd name="connsiteX4" fmla="*/ 73651 w 552099"/>
              <a:gd name="connsiteY4" fmla="*/ 73651 h 5109913"/>
              <a:gd name="connsiteX5" fmla="*/ 251460 w 552099"/>
              <a:gd name="connsiteY5" fmla="*/ 0 h 5109913"/>
              <a:gd name="connsiteX6" fmla="*/ 251460 w 552099"/>
              <a:gd name="connsiteY6" fmla="*/ 0 h 5109913"/>
              <a:gd name="connsiteX7" fmla="*/ 429269 w 552099"/>
              <a:gd name="connsiteY7" fmla="*/ 73651 h 5109913"/>
              <a:gd name="connsiteX8" fmla="*/ 502920 w 552099"/>
              <a:gd name="connsiteY8" fmla="*/ 251460 h 5109913"/>
              <a:gd name="connsiteX9" fmla="*/ 552099 w 552099"/>
              <a:gd name="connsiteY9" fmla="*/ 5109913 h 5109913"/>
              <a:gd name="connsiteX0" fmla="*/ 14979 w 567078"/>
              <a:gd name="connsiteY0" fmla="*/ 5016061 h 5109913"/>
              <a:gd name="connsiteX1" fmla="*/ 14979 w 567078"/>
              <a:gd name="connsiteY1" fmla="*/ 5016061 h 5109913"/>
              <a:gd name="connsiteX2" fmla="*/ 5903 w 567078"/>
              <a:gd name="connsiteY2" fmla="*/ 4987363 h 5109913"/>
              <a:gd name="connsiteX3" fmla="*/ 14979 w 567078"/>
              <a:gd name="connsiteY3" fmla="*/ 251460 h 5109913"/>
              <a:gd name="connsiteX4" fmla="*/ 88630 w 567078"/>
              <a:gd name="connsiteY4" fmla="*/ 73651 h 5109913"/>
              <a:gd name="connsiteX5" fmla="*/ 266439 w 567078"/>
              <a:gd name="connsiteY5" fmla="*/ 0 h 5109913"/>
              <a:gd name="connsiteX6" fmla="*/ 266439 w 567078"/>
              <a:gd name="connsiteY6" fmla="*/ 0 h 5109913"/>
              <a:gd name="connsiteX7" fmla="*/ 444248 w 567078"/>
              <a:gd name="connsiteY7" fmla="*/ 73651 h 5109913"/>
              <a:gd name="connsiteX8" fmla="*/ 517899 w 567078"/>
              <a:gd name="connsiteY8" fmla="*/ 251460 h 5109913"/>
              <a:gd name="connsiteX9" fmla="*/ 567078 w 567078"/>
              <a:gd name="connsiteY9" fmla="*/ 5109913 h 5109913"/>
              <a:gd name="connsiteX0" fmla="*/ 0 w 552099"/>
              <a:gd name="connsiteY0" fmla="*/ 5016061 h 5109913"/>
              <a:gd name="connsiteX1" fmla="*/ 0 w 552099"/>
              <a:gd name="connsiteY1" fmla="*/ 5016061 h 5109913"/>
              <a:gd name="connsiteX2" fmla="*/ 0 w 552099"/>
              <a:gd name="connsiteY2" fmla="*/ 251460 h 5109913"/>
              <a:gd name="connsiteX3" fmla="*/ 73651 w 552099"/>
              <a:gd name="connsiteY3" fmla="*/ 73651 h 5109913"/>
              <a:gd name="connsiteX4" fmla="*/ 251460 w 552099"/>
              <a:gd name="connsiteY4" fmla="*/ 0 h 5109913"/>
              <a:gd name="connsiteX5" fmla="*/ 251460 w 552099"/>
              <a:gd name="connsiteY5" fmla="*/ 0 h 5109913"/>
              <a:gd name="connsiteX6" fmla="*/ 429269 w 552099"/>
              <a:gd name="connsiteY6" fmla="*/ 73651 h 5109913"/>
              <a:gd name="connsiteX7" fmla="*/ 502920 w 552099"/>
              <a:gd name="connsiteY7" fmla="*/ 251460 h 5109913"/>
              <a:gd name="connsiteX8" fmla="*/ 552099 w 552099"/>
              <a:gd name="connsiteY8" fmla="*/ 5109913 h 5109913"/>
              <a:gd name="connsiteX0" fmla="*/ 0 w 558409"/>
              <a:gd name="connsiteY0" fmla="*/ 5016061 h 5070028"/>
              <a:gd name="connsiteX1" fmla="*/ 0 w 558409"/>
              <a:gd name="connsiteY1" fmla="*/ 5016061 h 5070028"/>
              <a:gd name="connsiteX2" fmla="*/ 0 w 558409"/>
              <a:gd name="connsiteY2" fmla="*/ 251460 h 5070028"/>
              <a:gd name="connsiteX3" fmla="*/ 73651 w 558409"/>
              <a:gd name="connsiteY3" fmla="*/ 73651 h 5070028"/>
              <a:gd name="connsiteX4" fmla="*/ 251460 w 558409"/>
              <a:gd name="connsiteY4" fmla="*/ 0 h 5070028"/>
              <a:gd name="connsiteX5" fmla="*/ 251460 w 558409"/>
              <a:gd name="connsiteY5" fmla="*/ 0 h 5070028"/>
              <a:gd name="connsiteX6" fmla="*/ 429269 w 558409"/>
              <a:gd name="connsiteY6" fmla="*/ 73651 h 5070028"/>
              <a:gd name="connsiteX7" fmla="*/ 502920 w 558409"/>
              <a:gd name="connsiteY7" fmla="*/ 251460 h 5070028"/>
              <a:gd name="connsiteX8" fmla="*/ 558409 w 558409"/>
              <a:gd name="connsiteY8" fmla="*/ 5070028 h 5070028"/>
              <a:gd name="connsiteX0" fmla="*/ 0 w 552099"/>
              <a:gd name="connsiteY0" fmla="*/ 5016061 h 5109912"/>
              <a:gd name="connsiteX1" fmla="*/ 0 w 552099"/>
              <a:gd name="connsiteY1" fmla="*/ 5016061 h 5109912"/>
              <a:gd name="connsiteX2" fmla="*/ 0 w 552099"/>
              <a:gd name="connsiteY2" fmla="*/ 251460 h 5109912"/>
              <a:gd name="connsiteX3" fmla="*/ 73651 w 552099"/>
              <a:gd name="connsiteY3" fmla="*/ 73651 h 5109912"/>
              <a:gd name="connsiteX4" fmla="*/ 251460 w 552099"/>
              <a:gd name="connsiteY4" fmla="*/ 0 h 5109912"/>
              <a:gd name="connsiteX5" fmla="*/ 251460 w 552099"/>
              <a:gd name="connsiteY5" fmla="*/ 0 h 5109912"/>
              <a:gd name="connsiteX6" fmla="*/ 429269 w 552099"/>
              <a:gd name="connsiteY6" fmla="*/ 73651 h 5109912"/>
              <a:gd name="connsiteX7" fmla="*/ 502920 w 552099"/>
              <a:gd name="connsiteY7" fmla="*/ 251460 h 5109912"/>
              <a:gd name="connsiteX8" fmla="*/ 552099 w 552099"/>
              <a:gd name="connsiteY8" fmla="*/ 5109912 h 5109912"/>
              <a:gd name="connsiteX0" fmla="*/ 0 w 552099"/>
              <a:gd name="connsiteY0" fmla="*/ 5016061 h 5109912"/>
              <a:gd name="connsiteX1" fmla="*/ 0 w 552099"/>
              <a:gd name="connsiteY1" fmla="*/ 5016061 h 5109912"/>
              <a:gd name="connsiteX2" fmla="*/ 7986 w 552099"/>
              <a:gd name="connsiteY2" fmla="*/ 5032128 h 5109912"/>
              <a:gd name="connsiteX3" fmla="*/ 0 w 552099"/>
              <a:gd name="connsiteY3" fmla="*/ 251460 h 5109912"/>
              <a:gd name="connsiteX4" fmla="*/ 73651 w 552099"/>
              <a:gd name="connsiteY4" fmla="*/ 73651 h 5109912"/>
              <a:gd name="connsiteX5" fmla="*/ 251460 w 552099"/>
              <a:gd name="connsiteY5" fmla="*/ 0 h 5109912"/>
              <a:gd name="connsiteX6" fmla="*/ 251460 w 552099"/>
              <a:gd name="connsiteY6" fmla="*/ 0 h 5109912"/>
              <a:gd name="connsiteX7" fmla="*/ 429269 w 552099"/>
              <a:gd name="connsiteY7" fmla="*/ 73651 h 5109912"/>
              <a:gd name="connsiteX8" fmla="*/ 502920 w 552099"/>
              <a:gd name="connsiteY8" fmla="*/ 251460 h 5109912"/>
              <a:gd name="connsiteX9" fmla="*/ 552099 w 552099"/>
              <a:gd name="connsiteY9" fmla="*/ 5109912 h 5109912"/>
              <a:gd name="connsiteX0" fmla="*/ 0 w 552099"/>
              <a:gd name="connsiteY0" fmla="*/ 5016061 h 5109912"/>
              <a:gd name="connsiteX1" fmla="*/ 0 w 552099"/>
              <a:gd name="connsiteY1" fmla="*/ 5016061 h 5109912"/>
              <a:gd name="connsiteX2" fmla="*/ 0 w 552099"/>
              <a:gd name="connsiteY2" fmla="*/ 251460 h 5109912"/>
              <a:gd name="connsiteX3" fmla="*/ 73651 w 552099"/>
              <a:gd name="connsiteY3" fmla="*/ 73651 h 5109912"/>
              <a:gd name="connsiteX4" fmla="*/ 251460 w 552099"/>
              <a:gd name="connsiteY4" fmla="*/ 0 h 5109912"/>
              <a:gd name="connsiteX5" fmla="*/ 251460 w 552099"/>
              <a:gd name="connsiteY5" fmla="*/ 0 h 5109912"/>
              <a:gd name="connsiteX6" fmla="*/ 429269 w 552099"/>
              <a:gd name="connsiteY6" fmla="*/ 73651 h 5109912"/>
              <a:gd name="connsiteX7" fmla="*/ 502920 w 552099"/>
              <a:gd name="connsiteY7" fmla="*/ 251460 h 5109912"/>
              <a:gd name="connsiteX8" fmla="*/ 552099 w 552099"/>
              <a:gd name="connsiteY8" fmla="*/ 5109912 h 5109912"/>
              <a:gd name="connsiteX0" fmla="*/ 0 w 552099"/>
              <a:gd name="connsiteY0" fmla="*/ 5016061 h 5109912"/>
              <a:gd name="connsiteX1" fmla="*/ 0 w 552099"/>
              <a:gd name="connsiteY1" fmla="*/ 5016061 h 5109912"/>
              <a:gd name="connsiteX2" fmla="*/ 0 w 552099"/>
              <a:gd name="connsiteY2" fmla="*/ 251460 h 5109912"/>
              <a:gd name="connsiteX3" fmla="*/ 73651 w 552099"/>
              <a:gd name="connsiteY3" fmla="*/ 73651 h 5109912"/>
              <a:gd name="connsiteX4" fmla="*/ 251460 w 552099"/>
              <a:gd name="connsiteY4" fmla="*/ 0 h 5109912"/>
              <a:gd name="connsiteX5" fmla="*/ 251460 w 552099"/>
              <a:gd name="connsiteY5" fmla="*/ 0 h 5109912"/>
              <a:gd name="connsiteX6" fmla="*/ 429269 w 552099"/>
              <a:gd name="connsiteY6" fmla="*/ 73651 h 5109912"/>
              <a:gd name="connsiteX7" fmla="*/ 502920 w 552099"/>
              <a:gd name="connsiteY7" fmla="*/ 251460 h 5109912"/>
              <a:gd name="connsiteX8" fmla="*/ 552099 w 552099"/>
              <a:gd name="connsiteY8" fmla="*/ 5109912 h 5109912"/>
              <a:gd name="connsiteX0" fmla="*/ 0 w 552099"/>
              <a:gd name="connsiteY0" fmla="*/ 5016061 h 5109912"/>
              <a:gd name="connsiteX1" fmla="*/ 328 w 552099"/>
              <a:gd name="connsiteY1" fmla="*/ 2862849 h 5109912"/>
              <a:gd name="connsiteX2" fmla="*/ 0 w 552099"/>
              <a:gd name="connsiteY2" fmla="*/ 251460 h 5109912"/>
              <a:gd name="connsiteX3" fmla="*/ 73651 w 552099"/>
              <a:gd name="connsiteY3" fmla="*/ 73651 h 5109912"/>
              <a:gd name="connsiteX4" fmla="*/ 251460 w 552099"/>
              <a:gd name="connsiteY4" fmla="*/ 0 h 5109912"/>
              <a:gd name="connsiteX5" fmla="*/ 251460 w 552099"/>
              <a:gd name="connsiteY5" fmla="*/ 0 h 5109912"/>
              <a:gd name="connsiteX6" fmla="*/ 429269 w 552099"/>
              <a:gd name="connsiteY6" fmla="*/ 73651 h 5109912"/>
              <a:gd name="connsiteX7" fmla="*/ 502920 w 552099"/>
              <a:gd name="connsiteY7" fmla="*/ 251460 h 5109912"/>
              <a:gd name="connsiteX8" fmla="*/ 552099 w 552099"/>
              <a:gd name="connsiteY8" fmla="*/ 5109912 h 5109912"/>
              <a:gd name="connsiteX0" fmla="*/ 328 w 552099"/>
              <a:gd name="connsiteY0" fmla="*/ 2862849 h 5109912"/>
              <a:gd name="connsiteX1" fmla="*/ 0 w 552099"/>
              <a:gd name="connsiteY1" fmla="*/ 251460 h 5109912"/>
              <a:gd name="connsiteX2" fmla="*/ 73651 w 552099"/>
              <a:gd name="connsiteY2" fmla="*/ 73651 h 5109912"/>
              <a:gd name="connsiteX3" fmla="*/ 251460 w 552099"/>
              <a:gd name="connsiteY3" fmla="*/ 0 h 5109912"/>
              <a:gd name="connsiteX4" fmla="*/ 251460 w 552099"/>
              <a:gd name="connsiteY4" fmla="*/ 0 h 5109912"/>
              <a:gd name="connsiteX5" fmla="*/ 429269 w 552099"/>
              <a:gd name="connsiteY5" fmla="*/ 73651 h 5109912"/>
              <a:gd name="connsiteX6" fmla="*/ 502920 w 552099"/>
              <a:gd name="connsiteY6" fmla="*/ 251460 h 5109912"/>
              <a:gd name="connsiteX7" fmla="*/ 552099 w 552099"/>
              <a:gd name="connsiteY7" fmla="*/ 5109912 h 5109912"/>
              <a:gd name="connsiteX0" fmla="*/ 328 w 543353"/>
              <a:gd name="connsiteY0" fmla="*/ 2862849 h 2928006"/>
              <a:gd name="connsiteX1" fmla="*/ 0 w 543353"/>
              <a:gd name="connsiteY1" fmla="*/ 251460 h 2928006"/>
              <a:gd name="connsiteX2" fmla="*/ 73651 w 543353"/>
              <a:gd name="connsiteY2" fmla="*/ 73651 h 2928006"/>
              <a:gd name="connsiteX3" fmla="*/ 251460 w 543353"/>
              <a:gd name="connsiteY3" fmla="*/ 0 h 2928006"/>
              <a:gd name="connsiteX4" fmla="*/ 251460 w 543353"/>
              <a:gd name="connsiteY4" fmla="*/ 0 h 2928006"/>
              <a:gd name="connsiteX5" fmla="*/ 429269 w 543353"/>
              <a:gd name="connsiteY5" fmla="*/ 73651 h 2928006"/>
              <a:gd name="connsiteX6" fmla="*/ 502920 w 543353"/>
              <a:gd name="connsiteY6" fmla="*/ 251460 h 2928006"/>
              <a:gd name="connsiteX7" fmla="*/ 543353 w 543353"/>
              <a:gd name="connsiteY7" fmla="*/ 2928006 h 2928006"/>
              <a:gd name="connsiteX0" fmla="*/ 328 w 537043"/>
              <a:gd name="connsiteY0" fmla="*/ 2862849 h 2967890"/>
              <a:gd name="connsiteX1" fmla="*/ 0 w 537043"/>
              <a:gd name="connsiteY1" fmla="*/ 251460 h 2967890"/>
              <a:gd name="connsiteX2" fmla="*/ 73651 w 537043"/>
              <a:gd name="connsiteY2" fmla="*/ 73651 h 2967890"/>
              <a:gd name="connsiteX3" fmla="*/ 251460 w 537043"/>
              <a:gd name="connsiteY3" fmla="*/ 0 h 2967890"/>
              <a:gd name="connsiteX4" fmla="*/ 251460 w 537043"/>
              <a:gd name="connsiteY4" fmla="*/ 0 h 2967890"/>
              <a:gd name="connsiteX5" fmla="*/ 429269 w 537043"/>
              <a:gd name="connsiteY5" fmla="*/ 73651 h 2967890"/>
              <a:gd name="connsiteX6" fmla="*/ 502920 w 537043"/>
              <a:gd name="connsiteY6" fmla="*/ 251460 h 2967890"/>
              <a:gd name="connsiteX7" fmla="*/ 537043 w 537043"/>
              <a:gd name="connsiteY7" fmla="*/ 2967890 h 2967890"/>
              <a:gd name="connsiteX0" fmla="*/ 328 w 528237"/>
              <a:gd name="connsiteY0" fmla="*/ 2862849 h 2951509"/>
              <a:gd name="connsiteX1" fmla="*/ 0 w 528237"/>
              <a:gd name="connsiteY1" fmla="*/ 251460 h 2951509"/>
              <a:gd name="connsiteX2" fmla="*/ 73651 w 528237"/>
              <a:gd name="connsiteY2" fmla="*/ 73651 h 2951509"/>
              <a:gd name="connsiteX3" fmla="*/ 251460 w 528237"/>
              <a:gd name="connsiteY3" fmla="*/ 0 h 2951509"/>
              <a:gd name="connsiteX4" fmla="*/ 251460 w 528237"/>
              <a:gd name="connsiteY4" fmla="*/ 0 h 2951509"/>
              <a:gd name="connsiteX5" fmla="*/ 429269 w 528237"/>
              <a:gd name="connsiteY5" fmla="*/ 73651 h 2951509"/>
              <a:gd name="connsiteX6" fmla="*/ 502920 w 528237"/>
              <a:gd name="connsiteY6" fmla="*/ 251460 h 2951509"/>
              <a:gd name="connsiteX7" fmla="*/ 524305 w 528237"/>
              <a:gd name="connsiteY7" fmla="*/ 2951509 h 2951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8237" h="2951509">
                <a:moveTo>
                  <a:pt x="328" y="2862849"/>
                </a:moveTo>
                <a:cubicBezTo>
                  <a:pt x="219" y="1992386"/>
                  <a:pt x="109" y="1121923"/>
                  <a:pt x="0" y="251460"/>
                </a:cubicBezTo>
                <a:cubicBezTo>
                  <a:pt x="0" y="184769"/>
                  <a:pt x="26493" y="120809"/>
                  <a:pt x="73651" y="73651"/>
                </a:cubicBezTo>
                <a:cubicBezTo>
                  <a:pt x="120809" y="26493"/>
                  <a:pt x="184769" y="0"/>
                  <a:pt x="251460" y="0"/>
                </a:cubicBezTo>
                <a:lnTo>
                  <a:pt x="251460" y="0"/>
                </a:lnTo>
                <a:cubicBezTo>
                  <a:pt x="318151" y="0"/>
                  <a:pt x="382111" y="26493"/>
                  <a:pt x="429269" y="73651"/>
                </a:cubicBezTo>
                <a:cubicBezTo>
                  <a:pt x="476427" y="120809"/>
                  <a:pt x="502920" y="184769"/>
                  <a:pt x="502920" y="251460"/>
                </a:cubicBezTo>
                <a:cubicBezTo>
                  <a:pt x="528237" y="1864408"/>
                  <a:pt x="505702" y="918020"/>
                  <a:pt x="524305" y="2951509"/>
                </a:cubicBezTo>
              </a:path>
            </a:pathLst>
          </a:custGeom>
          <a:solidFill>
            <a:schemeClr val="accent1"/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042312">
            <a:off x="1248863" y="3564661"/>
            <a:ext cx="7324068" cy="1612607"/>
          </a:xfrm>
        </p:spPr>
        <p:txBody>
          <a:bodyPr anchor="b" anchorCtr="0">
            <a:noAutofit/>
          </a:bodyPr>
          <a:lstStyle>
            <a:lvl1pPr algn="l">
              <a:defRPr sz="4600">
                <a:solidFill>
                  <a:schemeClr val="bg1"/>
                </a:solidFill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0" name="Picture Placeholder 2"/>
          <p:cNvSpPr>
            <a:spLocks noGrp="1"/>
          </p:cNvSpPr>
          <p:nvPr>
            <p:ph type="pic" idx="13"/>
          </p:nvPr>
        </p:nvSpPr>
        <p:spPr>
          <a:xfrm rot="21068552">
            <a:off x="914505" y="836686"/>
            <a:ext cx="3923711" cy="2804658"/>
          </a:xfrm>
          <a:prstGeom prst="roundRect">
            <a:avLst>
              <a:gd name="adj" fmla="val 7476"/>
            </a:avLst>
          </a:prstGeom>
          <a:ln w="63500">
            <a:solidFill>
              <a:schemeClr val="accent2"/>
            </a:solidFill>
          </a:ln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/>
              <a:t>Drag picture to placeholder or click icon to add</a:t>
            </a:r>
            <a:endParaRPr/>
          </a:p>
        </p:txBody>
      </p:sp>
      <p:sp>
        <p:nvSpPr>
          <p:cNvPr id="58" name="Rectangle 5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Subtitle 2"/>
          <p:cNvSpPr>
            <a:spLocks noGrp="1"/>
          </p:cNvSpPr>
          <p:nvPr>
            <p:ph type="subTitle" idx="1"/>
          </p:nvPr>
        </p:nvSpPr>
        <p:spPr>
          <a:xfrm rot="21060000">
            <a:off x="2550459" y="4990824"/>
            <a:ext cx="6400800" cy="914400"/>
          </a:xfrm>
        </p:spPr>
        <p:txBody>
          <a:bodyPr anchor="ctr" anchorCtr="0">
            <a:normAutofit/>
          </a:bodyPr>
          <a:lstStyle>
            <a:lvl1pPr marL="0" indent="0" algn="l">
              <a:spcAft>
                <a:spcPts val="0"/>
              </a:spcAft>
              <a:buNone/>
              <a:defRPr sz="2400">
                <a:solidFill>
                  <a:schemeClr val="bg1"/>
                </a:solidFill>
                <a:effectLst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ectionHead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3" name="Freeform 42"/>
          <p:cNvSpPr/>
          <p:nvPr/>
        </p:nvSpPr>
        <p:spPr>
          <a:xfrm rot="4809906">
            <a:off x="3408662" y="1817251"/>
            <a:ext cx="1100209" cy="8104720"/>
          </a:xfrm>
          <a:custGeom>
            <a:avLst/>
            <a:gdLst>
              <a:gd name="connsiteX0" fmla="*/ 533400 w 1066800"/>
              <a:gd name="connsiteY0" fmla="*/ 0 h 8120268"/>
              <a:gd name="connsiteX1" fmla="*/ 533400 w 1066800"/>
              <a:gd name="connsiteY1" fmla="*/ 0 h 8120268"/>
              <a:gd name="connsiteX2" fmla="*/ 910571 w 1066800"/>
              <a:gd name="connsiteY2" fmla="*/ 156230 h 8120268"/>
              <a:gd name="connsiteX3" fmla="*/ 1066800 w 1066800"/>
              <a:gd name="connsiteY3" fmla="*/ 533401 h 8120268"/>
              <a:gd name="connsiteX4" fmla="*/ 1066800 w 1066800"/>
              <a:gd name="connsiteY4" fmla="*/ 8120268 h 8120268"/>
              <a:gd name="connsiteX5" fmla="*/ 1066800 w 1066800"/>
              <a:gd name="connsiteY5" fmla="*/ 8120268 h 8120268"/>
              <a:gd name="connsiteX6" fmla="*/ 1066800 w 1066800"/>
              <a:gd name="connsiteY6" fmla="*/ 8120268 h 8120268"/>
              <a:gd name="connsiteX7" fmla="*/ 0 w 1066800"/>
              <a:gd name="connsiteY7" fmla="*/ 8120268 h 8120268"/>
              <a:gd name="connsiteX8" fmla="*/ 0 w 1066800"/>
              <a:gd name="connsiteY8" fmla="*/ 8120268 h 8120268"/>
              <a:gd name="connsiteX9" fmla="*/ 0 w 1066800"/>
              <a:gd name="connsiteY9" fmla="*/ 8120268 h 8120268"/>
              <a:gd name="connsiteX10" fmla="*/ 0 w 1066800"/>
              <a:gd name="connsiteY10" fmla="*/ 533400 h 8120268"/>
              <a:gd name="connsiteX11" fmla="*/ 156230 w 1066800"/>
              <a:gd name="connsiteY11" fmla="*/ 156229 h 8120268"/>
              <a:gd name="connsiteX12" fmla="*/ 533401 w 1066800"/>
              <a:gd name="connsiteY12" fmla="*/ 0 h 8120268"/>
              <a:gd name="connsiteX13" fmla="*/ 533400 w 1066800"/>
              <a:gd name="connsiteY13" fmla="*/ 0 h 8120268"/>
              <a:gd name="connsiteX0" fmla="*/ 533400 w 1109411"/>
              <a:gd name="connsiteY0" fmla="*/ 602505 h 8722773"/>
              <a:gd name="connsiteX1" fmla="*/ 533400 w 1109411"/>
              <a:gd name="connsiteY1" fmla="*/ 602505 h 8722773"/>
              <a:gd name="connsiteX2" fmla="*/ 910571 w 1109411"/>
              <a:gd name="connsiteY2" fmla="*/ 758735 h 8722773"/>
              <a:gd name="connsiteX3" fmla="*/ 1066800 w 1109411"/>
              <a:gd name="connsiteY3" fmla="*/ 1135906 h 8722773"/>
              <a:gd name="connsiteX4" fmla="*/ 1109048 w 1109411"/>
              <a:gd name="connsiteY4" fmla="*/ 7478466 h 8722773"/>
              <a:gd name="connsiteX5" fmla="*/ 1066800 w 1109411"/>
              <a:gd name="connsiteY5" fmla="*/ 8722773 h 8722773"/>
              <a:gd name="connsiteX6" fmla="*/ 1066800 w 1109411"/>
              <a:gd name="connsiteY6" fmla="*/ 8722773 h 8722773"/>
              <a:gd name="connsiteX7" fmla="*/ 1066800 w 1109411"/>
              <a:gd name="connsiteY7" fmla="*/ 8722773 h 8722773"/>
              <a:gd name="connsiteX8" fmla="*/ 0 w 1109411"/>
              <a:gd name="connsiteY8" fmla="*/ 8722773 h 8722773"/>
              <a:gd name="connsiteX9" fmla="*/ 0 w 1109411"/>
              <a:gd name="connsiteY9" fmla="*/ 8722773 h 8722773"/>
              <a:gd name="connsiteX10" fmla="*/ 0 w 1109411"/>
              <a:gd name="connsiteY10" fmla="*/ 8722773 h 8722773"/>
              <a:gd name="connsiteX11" fmla="*/ 0 w 1109411"/>
              <a:gd name="connsiteY11" fmla="*/ 1135905 h 8722773"/>
              <a:gd name="connsiteX12" fmla="*/ 156230 w 1109411"/>
              <a:gd name="connsiteY12" fmla="*/ 758734 h 8722773"/>
              <a:gd name="connsiteX13" fmla="*/ 533401 w 1109411"/>
              <a:gd name="connsiteY13" fmla="*/ 602505 h 8722773"/>
              <a:gd name="connsiteX14" fmla="*/ 533400 w 1109411"/>
              <a:gd name="connsiteY14" fmla="*/ 602505 h 8722773"/>
              <a:gd name="connsiteX0" fmla="*/ 533400 w 1109411"/>
              <a:gd name="connsiteY0" fmla="*/ 602505 h 8722773"/>
              <a:gd name="connsiteX1" fmla="*/ 533400 w 1109411"/>
              <a:gd name="connsiteY1" fmla="*/ 602505 h 8722773"/>
              <a:gd name="connsiteX2" fmla="*/ 910571 w 1109411"/>
              <a:gd name="connsiteY2" fmla="*/ 758735 h 8722773"/>
              <a:gd name="connsiteX3" fmla="*/ 1066800 w 1109411"/>
              <a:gd name="connsiteY3" fmla="*/ 1135906 h 8722773"/>
              <a:gd name="connsiteX4" fmla="*/ 1109048 w 1109411"/>
              <a:gd name="connsiteY4" fmla="*/ 7478466 h 8722773"/>
              <a:gd name="connsiteX5" fmla="*/ 1066800 w 1109411"/>
              <a:gd name="connsiteY5" fmla="*/ 8722773 h 8722773"/>
              <a:gd name="connsiteX6" fmla="*/ 1066800 w 1109411"/>
              <a:gd name="connsiteY6" fmla="*/ 8722773 h 8722773"/>
              <a:gd name="connsiteX7" fmla="*/ 1066800 w 1109411"/>
              <a:gd name="connsiteY7" fmla="*/ 8722773 h 8722773"/>
              <a:gd name="connsiteX8" fmla="*/ 0 w 1109411"/>
              <a:gd name="connsiteY8" fmla="*/ 8722773 h 8722773"/>
              <a:gd name="connsiteX9" fmla="*/ 0 w 1109411"/>
              <a:gd name="connsiteY9" fmla="*/ 8722773 h 8722773"/>
              <a:gd name="connsiteX10" fmla="*/ 0 w 1109411"/>
              <a:gd name="connsiteY10" fmla="*/ 8722773 h 8722773"/>
              <a:gd name="connsiteX11" fmla="*/ 0 w 1109411"/>
              <a:gd name="connsiteY11" fmla="*/ 1135905 h 8722773"/>
              <a:gd name="connsiteX12" fmla="*/ 156230 w 1109411"/>
              <a:gd name="connsiteY12" fmla="*/ 758734 h 8722773"/>
              <a:gd name="connsiteX13" fmla="*/ 533401 w 1109411"/>
              <a:gd name="connsiteY13" fmla="*/ 602505 h 8722773"/>
              <a:gd name="connsiteX14" fmla="*/ 533400 w 1109411"/>
              <a:gd name="connsiteY14" fmla="*/ 602505 h 8722773"/>
              <a:gd name="connsiteX0" fmla="*/ 533400 w 1128952"/>
              <a:gd name="connsiteY0" fmla="*/ 602505 h 8722773"/>
              <a:gd name="connsiteX1" fmla="*/ 533400 w 1128952"/>
              <a:gd name="connsiteY1" fmla="*/ 602505 h 8722773"/>
              <a:gd name="connsiteX2" fmla="*/ 910571 w 1128952"/>
              <a:gd name="connsiteY2" fmla="*/ 758735 h 8722773"/>
              <a:gd name="connsiteX3" fmla="*/ 1066800 w 1128952"/>
              <a:gd name="connsiteY3" fmla="*/ 1135906 h 8722773"/>
              <a:gd name="connsiteX4" fmla="*/ 1109048 w 1128952"/>
              <a:gd name="connsiteY4" fmla="*/ 7478466 h 8722773"/>
              <a:gd name="connsiteX5" fmla="*/ 1066800 w 1128952"/>
              <a:gd name="connsiteY5" fmla="*/ 8722773 h 8722773"/>
              <a:gd name="connsiteX6" fmla="*/ 1066800 w 1128952"/>
              <a:gd name="connsiteY6" fmla="*/ 8722773 h 8722773"/>
              <a:gd name="connsiteX7" fmla="*/ 1066800 w 1128952"/>
              <a:gd name="connsiteY7" fmla="*/ 8722773 h 8722773"/>
              <a:gd name="connsiteX8" fmla="*/ 0 w 1128952"/>
              <a:gd name="connsiteY8" fmla="*/ 8722773 h 8722773"/>
              <a:gd name="connsiteX9" fmla="*/ 0 w 1128952"/>
              <a:gd name="connsiteY9" fmla="*/ 8722773 h 8722773"/>
              <a:gd name="connsiteX10" fmla="*/ 0 w 1128952"/>
              <a:gd name="connsiteY10" fmla="*/ 8722773 h 8722773"/>
              <a:gd name="connsiteX11" fmla="*/ 0 w 1128952"/>
              <a:gd name="connsiteY11" fmla="*/ 1135905 h 8722773"/>
              <a:gd name="connsiteX12" fmla="*/ 156230 w 1128952"/>
              <a:gd name="connsiteY12" fmla="*/ 758734 h 8722773"/>
              <a:gd name="connsiteX13" fmla="*/ 533401 w 1128952"/>
              <a:gd name="connsiteY13" fmla="*/ 602505 h 8722773"/>
              <a:gd name="connsiteX14" fmla="*/ 533400 w 1128952"/>
              <a:gd name="connsiteY14" fmla="*/ 602505 h 8722773"/>
              <a:gd name="connsiteX0" fmla="*/ 533400 w 1109048"/>
              <a:gd name="connsiteY0" fmla="*/ 602505 h 8722773"/>
              <a:gd name="connsiteX1" fmla="*/ 533400 w 1109048"/>
              <a:gd name="connsiteY1" fmla="*/ 602505 h 8722773"/>
              <a:gd name="connsiteX2" fmla="*/ 910571 w 1109048"/>
              <a:gd name="connsiteY2" fmla="*/ 758735 h 8722773"/>
              <a:gd name="connsiteX3" fmla="*/ 1066800 w 1109048"/>
              <a:gd name="connsiteY3" fmla="*/ 1135906 h 8722773"/>
              <a:gd name="connsiteX4" fmla="*/ 1109048 w 1109048"/>
              <a:gd name="connsiteY4" fmla="*/ 7478466 h 8722773"/>
              <a:gd name="connsiteX5" fmla="*/ 1066800 w 1109048"/>
              <a:gd name="connsiteY5" fmla="*/ 8722773 h 8722773"/>
              <a:gd name="connsiteX6" fmla="*/ 1066800 w 1109048"/>
              <a:gd name="connsiteY6" fmla="*/ 8722773 h 8722773"/>
              <a:gd name="connsiteX7" fmla="*/ 1066800 w 1109048"/>
              <a:gd name="connsiteY7" fmla="*/ 8722773 h 8722773"/>
              <a:gd name="connsiteX8" fmla="*/ 0 w 1109048"/>
              <a:gd name="connsiteY8" fmla="*/ 8722773 h 8722773"/>
              <a:gd name="connsiteX9" fmla="*/ 0 w 1109048"/>
              <a:gd name="connsiteY9" fmla="*/ 8722773 h 8722773"/>
              <a:gd name="connsiteX10" fmla="*/ 0 w 1109048"/>
              <a:gd name="connsiteY10" fmla="*/ 8722773 h 8722773"/>
              <a:gd name="connsiteX11" fmla="*/ 0 w 1109048"/>
              <a:gd name="connsiteY11" fmla="*/ 1135905 h 8722773"/>
              <a:gd name="connsiteX12" fmla="*/ 156230 w 1109048"/>
              <a:gd name="connsiteY12" fmla="*/ 758734 h 8722773"/>
              <a:gd name="connsiteX13" fmla="*/ 533401 w 1109048"/>
              <a:gd name="connsiteY13" fmla="*/ 602505 h 8722773"/>
              <a:gd name="connsiteX14" fmla="*/ 533400 w 1109048"/>
              <a:gd name="connsiteY14" fmla="*/ 602505 h 8722773"/>
              <a:gd name="connsiteX0" fmla="*/ 533400 w 1109048"/>
              <a:gd name="connsiteY0" fmla="*/ 602799 h 8723067"/>
              <a:gd name="connsiteX1" fmla="*/ 533400 w 1109048"/>
              <a:gd name="connsiteY1" fmla="*/ 602799 h 8723067"/>
              <a:gd name="connsiteX2" fmla="*/ 910571 w 1109048"/>
              <a:gd name="connsiteY2" fmla="*/ 759029 h 8723067"/>
              <a:gd name="connsiteX3" fmla="*/ 1066800 w 1109048"/>
              <a:gd name="connsiteY3" fmla="*/ 1136200 h 8723067"/>
              <a:gd name="connsiteX4" fmla="*/ 1109048 w 1109048"/>
              <a:gd name="connsiteY4" fmla="*/ 7478760 h 8723067"/>
              <a:gd name="connsiteX5" fmla="*/ 1066800 w 1109048"/>
              <a:gd name="connsiteY5" fmla="*/ 8723067 h 8723067"/>
              <a:gd name="connsiteX6" fmla="*/ 1066800 w 1109048"/>
              <a:gd name="connsiteY6" fmla="*/ 8723067 h 8723067"/>
              <a:gd name="connsiteX7" fmla="*/ 1066800 w 1109048"/>
              <a:gd name="connsiteY7" fmla="*/ 8723067 h 8723067"/>
              <a:gd name="connsiteX8" fmla="*/ 0 w 1109048"/>
              <a:gd name="connsiteY8" fmla="*/ 8723067 h 8723067"/>
              <a:gd name="connsiteX9" fmla="*/ 0 w 1109048"/>
              <a:gd name="connsiteY9" fmla="*/ 8723067 h 8723067"/>
              <a:gd name="connsiteX10" fmla="*/ 0 w 1109048"/>
              <a:gd name="connsiteY10" fmla="*/ 8723067 h 8723067"/>
              <a:gd name="connsiteX11" fmla="*/ 0 w 1109048"/>
              <a:gd name="connsiteY11" fmla="*/ 1136199 h 8723067"/>
              <a:gd name="connsiteX12" fmla="*/ 156230 w 1109048"/>
              <a:gd name="connsiteY12" fmla="*/ 759028 h 8723067"/>
              <a:gd name="connsiteX13" fmla="*/ 533401 w 1109048"/>
              <a:gd name="connsiteY13" fmla="*/ 602799 h 8723067"/>
              <a:gd name="connsiteX14" fmla="*/ 533400 w 1109048"/>
              <a:gd name="connsiteY14" fmla="*/ 602799 h 8723067"/>
              <a:gd name="connsiteX0" fmla="*/ 533400 w 1109048"/>
              <a:gd name="connsiteY0" fmla="*/ 0 h 8120268"/>
              <a:gd name="connsiteX1" fmla="*/ 533400 w 1109048"/>
              <a:gd name="connsiteY1" fmla="*/ 0 h 8120268"/>
              <a:gd name="connsiteX2" fmla="*/ 910571 w 1109048"/>
              <a:gd name="connsiteY2" fmla="*/ 156230 h 8120268"/>
              <a:gd name="connsiteX3" fmla="*/ 1066800 w 1109048"/>
              <a:gd name="connsiteY3" fmla="*/ 533401 h 8120268"/>
              <a:gd name="connsiteX4" fmla="*/ 1109048 w 1109048"/>
              <a:gd name="connsiteY4" fmla="*/ 6875961 h 8120268"/>
              <a:gd name="connsiteX5" fmla="*/ 1066800 w 1109048"/>
              <a:gd name="connsiteY5" fmla="*/ 8120268 h 8120268"/>
              <a:gd name="connsiteX6" fmla="*/ 1066800 w 1109048"/>
              <a:gd name="connsiteY6" fmla="*/ 8120268 h 8120268"/>
              <a:gd name="connsiteX7" fmla="*/ 1066800 w 1109048"/>
              <a:gd name="connsiteY7" fmla="*/ 8120268 h 8120268"/>
              <a:gd name="connsiteX8" fmla="*/ 0 w 1109048"/>
              <a:gd name="connsiteY8" fmla="*/ 8120268 h 8120268"/>
              <a:gd name="connsiteX9" fmla="*/ 0 w 1109048"/>
              <a:gd name="connsiteY9" fmla="*/ 8120268 h 8120268"/>
              <a:gd name="connsiteX10" fmla="*/ 0 w 1109048"/>
              <a:gd name="connsiteY10" fmla="*/ 8120268 h 8120268"/>
              <a:gd name="connsiteX11" fmla="*/ 0 w 1109048"/>
              <a:gd name="connsiteY11" fmla="*/ 533400 h 8120268"/>
              <a:gd name="connsiteX12" fmla="*/ 156230 w 1109048"/>
              <a:gd name="connsiteY12" fmla="*/ 156229 h 8120268"/>
              <a:gd name="connsiteX13" fmla="*/ 533401 w 1109048"/>
              <a:gd name="connsiteY13" fmla="*/ 0 h 8120268"/>
              <a:gd name="connsiteX14" fmla="*/ 533400 w 1109048"/>
              <a:gd name="connsiteY14" fmla="*/ 0 h 8120268"/>
              <a:gd name="connsiteX0" fmla="*/ 533400 w 1109048"/>
              <a:gd name="connsiteY0" fmla="*/ 0 h 8120268"/>
              <a:gd name="connsiteX1" fmla="*/ 533400 w 1109048"/>
              <a:gd name="connsiteY1" fmla="*/ 0 h 8120268"/>
              <a:gd name="connsiteX2" fmla="*/ 910571 w 1109048"/>
              <a:gd name="connsiteY2" fmla="*/ 156230 h 8120268"/>
              <a:gd name="connsiteX3" fmla="*/ 1066800 w 1109048"/>
              <a:gd name="connsiteY3" fmla="*/ 533401 h 8120268"/>
              <a:gd name="connsiteX4" fmla="*/ 1109048 w 1109048"/>
              <a:gd name="connsiteY4" fmla="*/ 6875961 h 8120268"/>
              <a:gd name="connsiteX5" fmla="*/ 1066800 w 1109048"/>
              <a:gd name="connsiteY5" fmla="*/ 8120268 h 8120268"/>
              <a:gd name="connsiteX6" fmla="*/ 1066800 w 1109048"/>
              <a:gd name="connsiteY6" fmla="*/ 8120268 h 8120268"/>
              <a:gd name="connsiteX7" fmla="*/ 852372 w 1109048"/>
              <a:gd name="connsiteY7" fmla="*/ 8083096 h 8120268"/>
              <a:gd name="connsiteX8" fmla="*/ 0 w 1109048"/>
              <a:gd name="connsiteY8" fmla="*/ 8120268 h 8120268"/>
              <a:gd name="connsiteX9" fmla="*/ 0 w 1109048"/>
              <a:gd name="connsiteY9" fmla="*/ 8120268 h 8120268"/>
              <a:gd name="connsiteX10" fmla="*/ 0 w 1109048"/>
              <a:gd name="connsiteY10" fmla="*/ 8120268 h 8120268"/>
              <a:gd name="connsiteX11" fmla="*/ 0 w 1109048"/>
              <a:gd name="connsiteY11" fmla="*/ 533400 h 8120268"/>
              <a:gd name="connsiteX12" fmla="*/ 156230 w 1109048"/>
              <a:gd name="connsiteY12" fmla="*/ 156229 h 8120268"/>
              <a:gd name="connsiteX13" fmla="*/ 533401 w 1109048"/>
              <a:gd name="connsiteY13" fmla="*/ 0 h 8120268"/>
              <a:gd name="connsiteX14" fmla="*/ 533400 w 1109048"/>
              <a:gd name="connsiteY14" fmla="*/ 0 h 8120268"/>
              <a:gd name="connsiteX0" fmla="*/ 533400 w 1109048"/>
              <a:gd name="connsiteY0" fmla="*/ 0 h 8120268"/>
              <a:gd name="connsiteX1" fmla="*/ 533400 w 1109048"/>
              <a:gd name="connsiteY1" fmla="*/ 0 h 8120268"/>
              <a:gd name="connsiteX2" fmla="*/ 910571 w 1109048"/>
              <a:gd name="connsiteY2" fmla="*/ 156230 h 8120268"/>
              <a:gd name="connsiteX3" fmla="*/ 1066800 w 1109048"/>
              <a:gd name="connsiteY3" fmla="*/ 533401 h 8120268"/>
              <a:gd name="connsiteX4" fmla="*/ 1109048 w 1109048"/>
              <a:gd name="connsiteY4" fmla="*/ 6875961 h 8120268"/>
              <a:gd name="connsiteX5" fmla="*/ 1066800 w 1109048"/>
              <a:gd name="connsiteY5" fmla="*/ 8120268 h 8120268"/>
              <a:gd name="connsiteX6" fmla="*/ 1066800 w 1109048"/>
              <a:gd name="connsiteY6" fmla="*/ 8120268 h 8120268"/>
              <a:gd name="connsiteX7" fmla="*/ 1084010 w 1109048"/>
              <a:gd name="connsiteY7" fmla="*/ 8053661 h 8120268"/>
              <a:gd name="connsiteX8" fmla="*/ 852372 w 1109048"/>
              <a:gd name="connsiteY8" fmla="*/ 8083096 h 8120268"/>
              <a:gd name="connsiteX9" fmla="*/ 0 w 1109048"/>
              <a:gd name="connsiteY9" fmla="*/ 8120268 h 8120268"/>
              <a:gd name="connsiteX10" fmla="*/ 0 w 1109048"/>
              <a:gd name="connsiteY10" fmla="*/ 8120268 h 8120268"/>
              <a:gd name="connsiteX11" fmla="*/ 0 w 1109048"/>
              <a:gd name="connsiteY11" fmla="*/ 8120268 h 8120268"/>
              <a:gd name="connsiteX12" fmla="*/ 0 w 1109048"/>
              <a:gd name="connsiteY12" fmla="*/ 533400 h 8120268"/>
              <a:gd name="connsiteX13" fmla="*/ 156230 w 1109048"/>
              <a:gd name="connsiteY13" fmla="*/ 156229 h 8120268"/>
              <a:gd name="connsiteX14" fmla="*/ 533401 w 1109048"/>
              <a:gd name="connsiteY14" fmla="*/ 0 h 8120268"/>
              <a:gd name="connsiteX15" fmla="*/ 533400 w 1109048"/>
              <a:gd name="connsiteY15" fmla="*/ 0 h 8120268"/>
              <a:gd name="connsiteX0" fmla="*/ 533400 w 1109048"/>
              <a:gd name="connsiteY0" fmla="*/ 0 h 8120268"/>
              <a:gd name="connsiteX1" fmla="*/ 533400 w 1109048"/>
              <a:gd name="connsiteY1" fmla="*/ 0 h 8120268"/>
              <a:gd name="connsiteX2" fmla="*/ 910571 w 1109048"/>
              <a:gd name="connsiteY2" fmla="*/ 156230 h 8120268"/>
              <a:gd name="connsiteX3" fmla="*/ 1066800 w 1109048"/>
              <a:gd name="connsiteY3" fmla="*/ 533401 h 8120268"/>
              <a:gd name="connsiteX4" fmla="*/ 1109048 w 1109048"/>
              <a:gd name="connsiteY4" fmla="*/ 6875961 h 8120268"/>
              <a:gd name="connsiteX5" fmla="*/ 1066800 w 1109048"/>
              <a:gd name="connsiteY5" fmla="*/ 8120268 h 8120268"/>
              <a:gd name="connsiteX6" fmla="*/ 1066800 w 1109048"/>
              <a:gd name="connsiteY6" fmla="*/ 8120268 h 8120268"/>
              <a:gd name="connsiteX7" fmla="*/ 852372 w 1109048"/>
              <a:gd name="connsiteY7" fmla="*/ 8083096 h 8120268"/>
              <a:gd name="connsiteX8" fmla="*/ 0 w 1109048"/>
              <a:gd name="connsiteY8" fmla="*/ 8120268 h 8120268"/>
              <a:gd name="connsiteX9" fmla="*/ 0 w 1109048"/>
              <a:gd name="connsiteY9" fmla="*/ 8120268 h 8120268"/>
              <a:gd name="connsiteX10" fmla="*/ 0 w 1109048"/>
              <a:gd name="connsiteY10" fmla="*/ 8120268 h 8120268"/>
              <a:gd name="connsiteX11" fmla="*/ 0 w 1109048"/>
              <a:gd name="connsiteY11" fmla="*/ 533400 h 8120268"/>
              <a:gd name="connsiteX12" fmla="*/ 156230 w 1109048"/>
              <a:gd name="connsiteY12" fmla="*/ 156229 h 8120268"/>
              <a:gd name="connsiteX13" fmla="*/ 533401 w 1109048"/>
              <a:gd name="connsiteY13" fmla="*/ 0 h 8120268"/>
              <a:gd name="connsiteX14" fmla="*/ 533400 w 1109048"/>
              <a:gd name="connsiteY14" fmla="*/ 0 h 8120268"/>
              <a:gd name="connsiteX0" fmla="*/ 533400 w 1109048"/>
              <a:gd name="connsiteY0" fmla="*/ 0 h 8120268"/>
              <a:gd name="connsiteX1" fmla="*/ 533400 w 1109048"/>
              <a:gd name="connsiteY1" fmla="*/ 0 h 8120268"/>
              <a:gd name="connsiteX2" fmla="*/ 910571 w 1109048"/>
              <a:gd name="connsiteY2" fmla="*/ 156230 h 8120268"/>
              <a:gd name="connsiteX3" fmla="*/ 1066800 w 1109048"/>
              <a:gd name="connsiteY3" fmla="*/ 533401 h 8120268"/>
              <a:gd name="connsiteX4" fmla="*/ 1109048 w 1109048"/>
              <a:gd name="connsiteY4" fmla="*/ 6875961 h 8120268"/>
              <a:gd name="connsiteX5" fmla="*/ 1066800 w 1109048"/>
              <a:gd name="connsiteY5" fmla="*/ 8120268 h 8120268"/>
              <a:gd name="connsiteX6" fmla="*/ 852372 w 1109048"/>
              <a:gd name="connsiteY6" fmla="*/ 8083096 h 8120268"/>
              <a:gd name="connsiteX7" fmla="*/ 0 w 1109048"/>
              <a:gd name="connsiteY7" fmla="*/ 8120268 h 8120268"/>
              <a:gd name="connsiteX8" fmla="*/ 0 w 1109048"/>
              <a:gd name="connsiteY8" fmla="*/ 8120268 h 8120268"/>
              <a:gd name="connsiteX9" fmla="*/ 0 w 1109048"/>
              <a:gd name="connsiteY9" fmla="*/ 8120268 h 8120268"/>
              <a:gd name="connsiteX10" fmla="*/ 0 w 1109048"/>
              <a:gd name="connsiteY10" fmla="*/ 533400 h 8120268"/>
              <a:gd name="connsiteX11" fmla="*/ 156230 w 1109048"/>
              <a:gd name="connsiteY11" fmla="*/ 156229 h 8120268"/>
              <a:gd name="connsiteX12" fmla="*/ 533401 w 1109048"/>
              <a:gd name="connsiteY12" fmla="*/ 0 h 8120268"/>
              <a:gd name="connsiteX13" fmla="*/ 533400 w 1109048"/>
              <a:gd name="connsiteY13" fmla="*/ 0 h 8120268"/>
              <a:gd name="connsiteX0" fmla="*/ 533400 w 1109048"/>
              <a:gd name="connsiteY0" fmla="*/ 0 h 8120268"/>
              <a:gd name="connsiteX1" fmla="*/ 533400 w 1109048"/>
              <a:gd name="connsiteY1" fmla="*/ 0 h 8120268"/>
              <a:gd name="connsiteX2" fmla="*/ 910571 w 1109048"/>
              <a:gd name="connsiteY2" fmla="*/ 156230 h 8120268"/>
              <a:gd name="connsiteX3" fmla="*/ 1066800 w 1109048"/>
              <a:gd name="connsiteY3" fmla="*/ 533401 h 8120268"/>
              <a:gd name="connsiteX4" fmla="*/ 1109048 w 1109048"/>
              <a:gd name="connsiteY4" fmla="*/ 6875961 h 8120268"/>
              <a:gd name="connsiteX5" fmla="*/ 852372 w 1109048"/>
              <a:gd name="connsiteY5" fmla="*/ 8083096 h 8120268"/>
              <a:gd name="connsiteX6" fmla="*/ 0 w 1109048"/>
              <a:gd name="connsiteY6" fmla="*/ 8120268 h 8120268"/>
              <a:gd name="connsiteX7" fmla="*/ 0 w 1109048"/>
              <a:gd name="connsiteY7" fmla="*/ 8120268 h 8120268"/>
              <a:gd name="connsiteX8" fmla="*/ 0 w 1109048"/>
              <a:gd name="connsiteY8" fmla="*/ 8120268 h 8120268"/>
              <a:gd name="connsiteX9" fmla="*/ 0 w 1109048"/>
              <a:gd name="connsiteY9" fmla="*/ 533400 h 8120268"/>
              <a:gd name="connsiteX10" fmla="*/ 156230 w 1109048"/>
              <a:gd name="connsiteY10" fmla="*/ 156229 h 8120268"/>
              <a:gd name="connsiteX11" fmla="*/ 533401 w 1109048"/>
              <a:gd name="connsiteY11" fmla="*/ 0 h 8120268"/>
              <a:gd name="connsiteX12" fmla="*/ 533400 w 1109048"/>
              <a:gd name="connsiteY12" fmla="*/ 0 h 8120268"/>
              <a:gd name="connsiteX0" fmla="*/ 533400 w 1109048"/>
              <a:gd name="connsiteY0" fmla="*/ 0 h 8120268"/>
              <a:gd name="connsiteX1" fmla="*/ 533400 w 1109048"/>
              <a:gd name="connsiteY1" fmla="*/ 0 h 8120268"/>
              <a:gd name="connsiteX2" fmla="*/ 910571 w 1109048"/>
              <a:gd name="connsiteY2" fmla="*/ 156230 h 8120268"/>
              <a:gd name="connsiteX3" fmla="*/ 1066800 w 1109048"/>
              <a:gd name="connsiteY3" fmla="*/ 533401 h 8120268"/>
              <a:gd name="connsiteX4" fmla="*/ 1109048 w 1109048"/>
              <a:gd name="connsiteY4" fmla="*/ 6875961 h 8120268"/>
              <a:gd name="connsiteX5" fmla="*/ 852372 w 1109048"/>
              <a:gd name="connsiteY5" fmla="*/ 8083096 h 8120268"/>
              <a:gd name="connsiteX6" fmla="*/ 0 w 1109048"/>
              <a:gd name="connsiteY6" fmla="*/ 8120268 h 8120268"/>
              <a:gd name="connsiteX7" fmla="*/ 0 w 1109048"/>
              <a:gd name="connsiteY7" fmla="*/ 8120268 h 8120268"/>
              <a:gd name="connsiteX8" fmla="*/ 17782 w 1109048"/>
              <a:gd name="connsiteY8" fmla="*/ 7974865 h 8120268"/>
              <a:gd name="connsiteX9" fmla="*/ 0 w 1109048"/>
              <a:gd name="connsiteY9" fmla="*/ 533400 h 8120268"/>
              <a:gd name="connsiteX10" fmla="*/ 156230 w 1109048"/>
              <a:gd name="connsiteY10" fmla="*/ 156229 h 8120268"/>
              <a:gd name="connsiteX11" fmla="*/ 533401 w 1109048"/>
              <a:gd name="connsiteY11" fmla="*/ 0 h 8120268"/>
              <a:gd name="connsiteX12" fmla="*/ 533400 w 1109048"/>
              <a:gd name="connsiteY12" fmla="*/ 0 h 8120268"/>
              <a:gd name="connsiteX0" fmla="*/ 533400 w 1109048"/>
              <a:gd name="connsiteY0" fmla="*/ 0 h 8120268"/>
              <a:gd name="connsiteX1" fmla="*/ 533400 w 1109048"/>
              <a:gd name="connsiteY1" fmla="*/ 0 h 8120268"/>
              <a:gd name="connsiteX2" fmla="*/ 910571 w 1109048"/>
              <a:gd name="connsiteY2" fmla="*/ 156230 h 8120268"/>
              <a:gd name="connsiteX3" fmla="*/ 1066800 w 1109048"/>
              <a:gd name="connsiteY3" fmla="*/ 533401 h 8120268"/>
              <a:gd name="connsiteX4" fmla="*/ 1109048 w 1109048"/>
              <a:gd name="connsiteY4" fmla="*/ 6875961 h 8120268"/>
              <a:gd name="connsiteX5" fmla="*/ 852372 w 1109048"/>
              <a:gd name="connsiteY5" fmla="*/ 8083096 h 8120268"/>
              <a:gd name="connsiteX6" fmla="*/ 0 w 1109048"/>
              <a:gd name="connsiteY6" fmla="*/ 8120268 h 8120268"/>
              <a:gd name="connsiteX7" fmla="*/ 17782 w 1109048"/>
              <a:gd name="connsiteY7" fmla="*/ 7974865 h 8120268"/>
              <a:gd name="connsiteX8" fmla="*/ 0 w 1109048"/>
              <a:gd name="connsiteY8" fmla="*/ 533400 h 8120268"/>
              <a:gd name="connsiteX9" fmla="*/ 156230 w 1109048"/>
              <a:gd name="connsiteY9" fmla="*/ 156229 h 8120268"/>
              <a:gd name="connsiteX10" fmla="*/ 533401 w 1109048"/>
              <a:gd name="connsiteY10" fmla="*/ 0 h 8120268"/>
              <a:gd name="connsiteX11" fmla="*/ 533400 w 1109048"/>
              <a:gd name="connsiteY11" fmla="*/ 0 h 8120268"/>
              <a:gd name="connsiteX0" fmla="*/ 533400 w 1109048"/>
              <a:gd name="connsiteY0" fmla="*/ 0 h 8083096"/>
              <a:gd name="connsiteX1" fmla="*/ 533400 w 1109048"/>
              <a:gd name="connsiteY1" fmla="*/ 0 h 8083096"/>
              <a:gd name="connsiteX2" fmla="*/ 910571 w 1109048"/>
              <a:gd name="connsiteY2" fmla="*/ 156230 h 8083096"/>
              <a:gd name="connsiteX3" fmla="*/ 1066800 w 1109048"/>
              <a:gd name="connsiteY3" fmla="*/ 533401 h 8083096"/>
              <a:gd name="connsiteX4" fmla="*/ 1109048 w 1109048"/>
              <a:gd name="connsiteY4" fmla="*/ 6875961 h 8083096"/>
              <a:gd name="connsiteX5" fmla="*/ 852372 w 1109048"/>
              <a:gd name="connsiteY5" fmla="*/ 8083096 h 8083096"/>
              <a:gd name="connsiteX6" fmla="*/ 17782 w 1109048"/>
              <a:gd name="connsiteY6" fmla="*/ 7974865 h 8083096"/>
              <a:gd name="connsiteX7" fmla="*/ 0 w 1109048"/>
              <a:gd name="connsiteY7" fmla="*/ 533400 h 8083096"/>
              <a:gd name="connsiteX8" fmla="*/ 156230 w 1109048"/>
              <a:gd name="connsiteY8" fmla="*/ 156229 h 8083096"/>
              <a:gd name="connsiteX9" fmla="*/ 533401 w 1109048"/>
              <a:gd name="connsiteY9" fmla="*/ 0 h 8083096"/>
              <a:gd name="connsiteX10" fmla="*/ 533400 w 1109048"/>
              <a:gd name="connsiteY10" fmla="*/ 0 h 8083096"/>
              <a:gd name="connsiteX0" fmla="*/ 533400 w 1100209"/>
              <a:gd name="connsiteY0" fmla="*/ 0 h 8083096"/>
              <a:gd name="connsiteX1" fmla="*/ 533400 w 1100209"/>
              <a:gd name="connsiteY1" fmla="*/ 0 h 8083096"/>
              <a:gd name="connsiteX2" fmla="*/ 910571 w 1100209"/>
              <a:gd name="connsiteY2" fmla="*/ 156230 h 8083096"/>
              <a:gd name="connsiteX3" fmla="*/ 1066800 w 1100209"/>
              <a:gd name="connsiteY3" fmla="*/ 533401 h 8083096"/>
              <a:gd name="connsiteX4" fmla="*/ 1100209 w 1100209"/>
              <a:gd name="connsiteY4" fmla="*/ 6755640 h 8083096"/>
              <a:gd name="connsiteX5" fmla="*/ 852372 w 1100209"/>
              <a:gd name="connsiteY5" fmla="*/ 8083096 h 8083096"/>
              <a:gd name="connsiteX6" fmla="*/ 17782 w 1100209"/>
              <a:gd name="connsiteY6" fmla="*/ 7974865 h 8083096"/>
              <a:gd name="connsiteX7" fmla="*/ 0 w 1100209"/>
              <a:gd name="connsiteY7" fmla="*/ 533400 h 8083096"/>
              <a:gd name="connsiteX8" fmla="*/ 156230 w 1100209"/>
              <a:gd name="connsiteY8" fmla="*/ 156229 h 8083096"/>
              <a:gd name="connsiteX9" fmla="*/ 533401 w 1100209"/>
              <a:gd name="connsiteY9" fmla="*/ 0 h 8083096"/>
              <a:gd name="connsiteX10" fmla="*/ 533400 w 1100209"/>
              <a:gd name="connsiteY10" fmla="*/ 0 h 8083096"/>
              <a:gd name="connsiteX0" fmla="*/ 533400 w 1100209"/>
              <a:gd name="connsiteY0" fmla="*/ 0 h 8104720"/>
              <a:gd name="connsiteX1" fmla="*/ 533400 w 1100209"/>
              <a:gd name="connsiteY1" fmla="*/ 0 h 8104720"/>
              <a:gd name="connsiteX2" fmla="*/ 910571 w 1100209"/>
              <a:gd name="connsiteY2" fmla="*/ 156230 h 8104720"/>
              <a:gd name="connsiteX3" fmla="*/ 1066800 w 1100209"/>
              <a:gd name="connsiteY3" fmla="*/ 533401 h 8104720"/>
              <a:gd name="connsiteX4" fmla="*/ 1100209 w 1100209"/>
              <a:gd name="connsiteY4" fmla="*/ 6755640 h 8104720"/>
              <a:gd name="connsiteX5" fmla="*/ 848624 w 1100209"/>
              <a:gd name="connsiteY5" fmla="*/ 8104720 h 8104720"/>
              <a:gd name="connsiteX6" fmla="*/ 17782 w 1100209"/>
              <a:gd name="connsiteY6" fmla="*/ 7974865 h 8104720"/>
              <a:gd name="connsiteX7" fmla="*/ 0 w 1100209"/>
              <a:gd name="connsiteY7" fmla="*/ 533400 h 8104720"/>
              <a:gd name="connsiteX8" fmla="*/ 156230 w 1100209"/>
              <a:gd name="connsiteY8" fmla="*/ 156229 h 8104720"/>
              <a:gd name="connsiteX9" fmla="*/ 533401 w 1100209"/>
              <a:gd name="connsiteY9" fmla="*/ 0 h 8104720"/>
              <a:gd name="connsiteX10" fmla="*/ 533400 w 1100209"/>
              <a:gd name="connsiteY10" fmla="*/ 0 h 8104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00209" h="8104720">
                <a:moveTo>
                  <a:pt x="533400" y="0"/>
                </a:moveTo>
                <a:lnTo>
                  <a:pt x="533400" y="0"/>
                </a:lnTo>
                <a:cubicBezTo>
                  <a:pt x="674867" y="0"/>
                  <a:pt x="810539" y="56198"/>
                  <a:pt x="910571" y="156230"/>
                </a:cubicBezTo>
                <a:cubicBezTo>
                  <a:pt x="1010603" y="256262"/>
                  <a:pt x="1055019" y="390601"/>
                  <a:pt x="1066800" y="533401"/>
                </a:cubicBezTo>
                <a:cubicBezTo>
                  <a:pt x="1066437" y="2679490"/>
                  <a:pt x="1093715" y="6711917"/>
                  <a:pt x="1100209" y="6755640"/>
                </a:cubicBezTo>
                <a:lnTo>
                  <a:pt x="848624" y="8104720"/>
                </a:lnTo>
                <a:lnTo>
                  <a:pt x="17782" y="7974865"/>
                </a:lnTo>
                <a:cubicBezTo>
                  <a:pt x="11855" y="5494377"/>
                  <a:pt x="5927" y="3013888"/>
                  <a:pt x="0" y="533400"/>
                </a:cubicBezTo>
                <a:cubicBezTo>
                  <a:pt x="0" y="391933"/>
                  <a:pt x="56198" y="256261"/>
                  <a:pt x="156230" y="156229"/>
                </a:cubicBezTo>
                <a:cubicBezTo>
                  <a:pt x="256262" y="56197"/>
                  <a:pt x="391935" y="0"/>
                  <a:pt x="533401" y="0"/>
                </a:cubicBezTo>
                <a:lnTo>
                  <a:pt x="533400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solidFill>
              <a:schemeClr val="accent2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Freeform 36"/>
          <p:cNvSpPr/>
          <p:nvPr/>
        </p:nvSpPr>
        <p:spPr>
          <a:xfrm rot="15600000" flipH="1" flipV="1">
            <a:off x="3393402" y="-445315"/>
            <a:ext cx="2008191" cy="9264100"/>
          </a:xfrm>
          <a:custGeom>
            <a:avLst/>
            <a:gdLst>
              <a:gd name="connsiteX0" fmla="*/ 1104848 w 2209695"/>
              <a:gd name="connsiteY0" fmla="*/ 0 h 9154402"/>
              <a:gd name="connsiteX1" fmla="*/ 1104848 w 2209695"/>
              <a:gd name="connsiteY1" fmla="*/ 0 h 9154402"/>
              <a:gd name="connsiteX2" fmla="*/ 1886093 w 2209695"/>
              <a:gd name="connsiteY2" fmla="*/ 323604 h 9154402"/>
              <a:gd name="connsiteX3" fmla="*/ 2209694 w 2209695"/>
              <a:gd name="connsiteY3" fmla="*/ 1104850 h 9154402"/>
              <a:gd name="connsiteX4" fmla="*/ 2209695 w 2209695"/>
              <a:gd name="connsiteY4" fmla="*/ 9154402 h 9154402"/>
              <a:gd name="connsiteX5" fmla="*/ 2209695 w 2209695"/>
              <a:gd name="connsiteY5" fmla="*/ 9154402 h 9154402"/>
              <a:gd name="connsiteX6" fmla="*/ 2209695 w 2209695"/>
              <a:gd name="connsiteY6" fmla="*/ 9154402 h 9154402"/>
              <a:gd name="connsiteX7" fmla="*/ 0 w 2209695"/>
              <a:gd name="connsiteY7" fmla="*/ 9154402 h 9154402"/>
              <a:gd name="connsiteX8" fmla="*/ 0 w 2209695"/>
              <a:gd name="connsiteY8" fmla="*/ 9154402 h 9154402"/>
              <a:gd name="connsiteX9" fmla="*/ 0 w 2209695"/>
              <a:gd name="connsiteY9" fmla="*/ 9154402 h 9154402"/>
              <a:gd name="connsiteX10" fmla="*/ 0 w 2209695"/>
              <a:gd name="connsiteY10" fmla="*/ 1104848 h 9154402"/>
              <a:gd name="connsiteX11" fmla="*/ 323604 w 2209695"/>
              <a:gd name="connsiteY11" fmla="*/ 323603 h 9154402"/>
              <a:gd name="connsiteX12" fmla="*/ 1104850 w 2209695"/>
              <a:gd name="connsiteY12" fmla="*/ 2 h 9154402"/>
              <a:gd name="connsiteX13" fmla="*/ 1104848 w 2209695"/>
              <a:gd name="connsiteY13" fmla="*/ 0 h 9154402"/>
              <a:gd name="connsiteX0" fmla="*/ 1104848 w 2209695"/>
              <a:gd name="connsiteY0" fmla="*/ 0 h 9154402"/>
              <a:gd name="connsiteX1" fmla="*/ 1104848 w 2209695"/>
              <a:gd name="connsiteY1" fmla="*/ 0 h 9154402"/>
              <a:gd name="connsiteX2" fmla="*/ 1886093 w 2209695"/>
              <a:gd name="connsiteY2" fmla="*/ 323604 h 9154402"/>
              <a:gd name="connsiteX3" fmla="*/ 2209694 w 2209695"/>
              <a:gd name="connsiteY3" fmla="*/ 1104850 h 9154402"/>
              <a:gd name="connsiteX4" fmla="*/ 2209695 w 2209695"/>
              <a:gd name="connsiteY4" fmla="*/ 9154402 h 9154402"/>
              <a:gd name="connsiteX5" fmla="*/ 2209695 w 2209695"/>
              <a:gd name="connsiteY5" fmla="*/ 9154402 h 9154402"/>
              <a:gd name="connsiteX6" fmla="*/ 2209695 w 2209695"/>
              <a:gd name="connsiteY6" fmla="*/ 9154402 h 9154402"/>
              <a:gd name="connsiteX7" fmla="*/ 0 w 2209695"/>
              <a:gd name="connsiteY7" fmla="*/ 9154402 h 9154402"/>
              <a:gd name="connsiteX8" fmla="*/ 0 w 2209695"/>
              <a:gd name="connsiteY8" fmla="*/ 9154402 h 9154402"/>
              <a:gd name="connsiteX9" fmla="*/ 0 w 2209695"/>
              <a:gd name="connsiteY9" fmla="*/ 9154402 h 9154402"/>
              <a:gd name="connsiteX10" fmla="*/ 1503 w 2209695"/>
              <a:gd name="connsiteY10" fmla="*/ 8780893 h 9154402"/>
              <a:gd name="connsiteX11" fmla="*/ 0 w 2209695"/>
              <a:gd name="connsiteY11" fmla="*/ 1104848 h 9154402"/>
              <a:gd name="connsiteX12" fmla="*/ 323604 w 2209695"/>
              <a:gd name="connsiteY12" fmla="*/ 323603 h 9154402"/>
              <a:gd name="connsiteX13" fmla="*/ 1104850 w 2209695"/>
              <a:gd name="connsiteY13" fmla="*/ 2 h 9154402"/>
              <a:gd name="connsiteX14" fmla="*/ 1104848 w 2209695"/>
              <a:gd name="connsiteY14" fmla="*/ 0 h 9154402"/>
              <a:gd name="connsiteX0" fmla="*/ 1104848 w 2209695"/>
              <a:gd name="connsiteY0" fmla="*/ 0 h 9154402"/>
              <a:gd name="connsiteX1" fmla="*/ 1104848 w 2209695"/>
              <a:gd name="connsiteY1" fmla="*/ 0 h 9154402"/>
              <a:gd name="connsiteX2" fmla="*/ 1886093 w 2209695"/>
              <a:gd name="connsiteY2" fmla="*/ 323604 h 9154402"/>
              <a:gd name="connsiteX3" fmla="*/ 2209694 w 2209695"/>
              <a:gd name="connsiteY3" fmla="*/ 1104850 h 9154402"/>
              <a:gd name="connsiteX4" fmla="*/ 2209695 w 2209695"/>
              <a:gd name="connsiteY4" fmla="*/ 9154402 h 9154402"/>
              <a:gd name="connsiteX5" fmla="*/ 2209695 w 2209695"/>
              <a:gd name="connsiteY5" fmla="*/ 9154402 h 9154402"/>
              <a:gd name="connsiteX6" fmla="*/ 2209695 w 2209695"/>
              <a:gd name="connsiteY6" fmla="*/ 9154402 h 9154402"/>
              <a:gd name="connsiteX7" fmla="*/ 0 w 2209695"/>
              <a:gd name="connsiteY7" fmla="*/ 9154402 h 9154402"/>
              <a:gd name="connsiteX8" fmla="*/ 0 w 2209695"/>
              <a:gd name="connsiteY8" fmla="*/ 9154402 h 9154402"/>
              <a:gd name="connsiteX9" fmla="*/ 1503 w 2209695"/>
              <a:gd name="connsiteY9" fmla="*/ 8780893 h 9154402"/>
              <a:gd name="connsiteX10" fmla="*/ 0 w 2209695"/>
              <a:gd name="connsiteY10" fmla="*/ 1104848 h 9154402"/>
              <a:gd name="connsiteX11" fmla="*/ 323604 w 2209695"/>
              <a:gd name="connsiteY11" fmla="*/ 323603 h 9154402"/>
              <a:gd name="connsiteX12" fmla="*/ 1104850 w 2209695"/>
              <a:gd name="connsiteY12" fmla="*/ 2 h 9154402"/>
              <a:gd name="connsiteX13" fmla="*/ 1104848 w 2209695"/>
              <a:gd name="connsiteY13" fmla="*/ 0 h 9154402"/>
              <a:gd name="connsiteX0" fmla="*/ 1104848 w 2209695"/>
              <a:gd name="connsiteY0" fmla="*/ 0 h 9154402"/>
              <a:gd name="connsiteX1" fmla="*/ 1104848 w 2209695"/>
              <a:gd name="connsiteY1" fmla="*/ 0 h 9154402"/>
              <a:gd name="connsiteX2" fmla="*/ 1886093 w 2209695"/>
              <a:gd name="connsiteY2" fmla="*/ 323604 h 9154402"/>
              <a:gd name="connsiteX3" fmla="*/ 2209694 w 2209695"/>
              <a:gd name="connsiteY3" fmla="*/ 1104850 h 9154402"/>
              <a:gd name="connsiteX4" fmla="*/ 2209695 w 2209695"/>
              <a:gd name="connsiteY4" fmla="*/ 9154402 h 9154402"/>
              <a:gd name="connsiteX5" fmla="*/ 2209695 w 2209695"/>
              <a:gd name="connsiteY5" fmla="*/ 9154402 h 9154402"/>
              <a:gd name="connsiteX6" fmla="*/ 2209695 w 2209695"/>
              <a:gd name="connsiteY6" fmla="*/ 9154402 h 9154402"/>
              <a:gd name="connsiteX7" fmla="*/ 0 w 2209695"/>
              <a:gd name="connsiteY7" fmla="*/ 9154402 h 9154402"/>
              <a:gd name="connsiteX8" fmla="*/ 1503 w 2209695"/>
              <a:gd name="connsiteY8" fmla="*/ 8780893 h 9154402"/>
              <a:gd name="connsiteX9" fmla="*/ 0 w 2209695"/>
              <a:gd name="connsiteY9" fmla="*/ 1104848 h 9154402"/>
              <a:gd name="connsiteX10" fmla="*/ 323604 w 2209695"/>
              <a:gd name="connsiteY10" fmla="*/ 323603 h 9154402"/>
              <a:gd name="connsiteX11" fmla="*/ 1104850 w 2209695"/>
              <a:gd name="connsiteY11" fmla="*/ 2 h 9154402"/>
              <a:gd name="connsiteX12" fmla="*/ 1104848 w 2209695"/>
              <a:gd name="connsiteY12" fmla="*/ 0 h 9154402"/>
              <a:gd name="connsiteX0" fmla="*/ 1144487 w 2249334"/>
              <a:gd name="connsiteY0" fmla="*/ 0 h 9154755"/>
              <a:gd name="connsiteX1" fmla="*/ 1144487 w 2249334"/>
              <a:gd name="connsiteY1" fmla="*/ 0 h 9154755"/>
              <a:gd name="connsiteX2" fmla="*/ 1925732 w 2249334"/>
              <a:gd name="connsiteY2" fmla="*/ 323604 h 9154755"/>
              <a:gd name="connsiteX3" fmla="*/ 2249333 w 2249334"/>
              <a:gd name="connsiteY3" fmla="*/ 1104850 h 9154755"/>
              <a:gd name="connsiteX4" fmla="*/ 2249334 w 2249334"/>
              <a:gd name="connsiteY4" fmla="*/ 9154402 h 9154755"/>
              <a:gd name="connsiteX5" fmla="*/ 2249334 w 2249334"/>
              <a:gd name="connsiteY5" fmla="*/ 9154402 h 9154755"/>
              <a:gd name="connsiteX6" fmla="*/ 2249334 w 2249334"/>
              <a:gd name="connsiteY6" fmla="*/ 9154402 h 9154755"/>
              <a:gd name="connsiteX7" fmla="*/ 0 w 2249334"/>
              <a:gd name="connsiteY7" fmla="*/ 9154755 h 9154755"/>
              <a:gd name="connsiteX8" fmla="*/ 41142 w 2249334"/>
              <a:gd name="connsiteY8" fmla="*/ 8780893 h 9154755"/>
              <a:gd name="connsiteX9" fmla="*/ 39639 w 2249334"/>
              <a:gd name="connsiteY9" fmla="*/ 1104848 h 9154755"/>
              <a:gd name="connsiteX10" fmla="*/ 363243 w 2249334"/>
              <a:gd name="connsiteY10" fmla="*/ 323603 h 9154755"/>
              <a:gd name="connsiteX11" fmla="*/ 1144489 w 2249334"/>
              <a:gd name="connsiteY11" fmla="*/ 2 h 9154755"/>
              <a:gd name="connsiteX12" fmla="*/ 1144487 w 2249334"/>
              <a:gd name="connsiteY12" fmla="*/ 0 h 9154755"/>
              <a:gd name="connsiteX0" fmla="*/ 1104848 w 2209695"/>
              <a:gd name="connsiteY0" fmla="*/ 0 h 9154402"/>
              <a:gd name="connsiteX1" fmla="*/ 1104848 w 2209695"/>
              <a:gd name="connsiteY1" fmla="*/ 0 h 9154402"/>
              <a:gd name="connsiteX2" fmla="*/ 1886093 w 2209695"/>
              <a:gd name="connsiteY2" fmla="*/ 323604 h 9154402"/>
              <a:gd name="connsiteX3" fmla="*/ 2209694 w 2209695"/>
              <a:gd name="connsiteY3" fmla="*/ 1104850 h 9154402"/>
              <a:gd name="connsiteX4" fmla="*/ 2209695 w 2209695"/>
              <a:gd name="connsiteY4" fmla="*/ 9154402 h 9154402"/>
              <a:gd name="connsiteX5" fmla="*/ 2209695 w 2209695"/>
              <a:gd name="connsiteY5" fmla="*/ 9154402 h 9154402"/>
              <a:gd name="connsiteX6" fmla="*/ 2209695 w 2209695"/>
              <a:gd name="connsiteY6" fmla="*/ 9154402 h 9154402"/>
              <a:gd name="connsiteX7" fmla="*/ 1503 w 2209695"/>
              <a:gd name="connsiteY7" fmla="*/ 8780893 h 9154402"/>
              <a:gd name="connsiteX8" fmla="*/ 0 w 2209695"/>
              <a:gd name="connsiteY8" fmla="*/ 1104848 h 9154402"/>
              <a:gd name="connsiteX9" fmla="*/ 323604 w 2209695"/>
              <a:gd name="connsiteY9" fmla="*/ 323603 h 9154402"/>
              <a:gd name="connsiteX10" fmla="*/ 1104850 w 2209695"/>
              <a:gd name="connsiteY10" fmla="*/ 2 h 9154402"/>
              <a:gd name="connsiteX11" fmla="*/ 1104848 w 2209695"/>
              <a:gd name="connsiteY11" fmla="*/ 0 h 9154402"/>
              <a:gd name="connsiteX0" fmla="*/ 1104848 w 2209695"/>
              <a:gd name="connsiteY0" fmla="*/ 0 h 9154402"/>
              <a:gd name="connsiteX1" fmla="*/ 1104848 w 2209695"/>
              <a:gd name="connsiteY1" fmla="*/ 0 h 9154402"/>
              <a:gd name="connsiteX2" fmla="*/ 1886093 w 2209695"/>
              <a:gd name="connsiteY2" fmla="*/ 323604 h 9154402"/>
              <a:gd name="connsiteX3" fmla="*/ 2209694 w 2209695"/>
              <a:gd name="connsiteY3" fmla="*/ 1104850 h 9154402"/>
              <a:gd name="connsiteX4" fmla="*/ 2209695 w 2209695"/>
              <a:gd name="connsiteY4" fmla="*/ 9154402 h 9154402"/>
              <a:gd name="connsiteX5" fmla="*/ 2209695 w 2209695"/>
              <a:gd name="connsiteY5" fmla="*/ 9154402 h 9154402"/>
              <a:gd name="connsiteX6" fmla="*/ 2209695 w 2209695"/>
              <a:gd name="connsiteY6" fmla="*/ 9154402 h 9154402"/>
              <a:gd name="connsiteX7" fmla="*/ 37157 w 2209695"/>
              <a:gd name="connsiteY7" fmla="*/ 8792966 h 9154402"/>
              <a:gd name="connsiteX8" fmla="*/ 0 w 2209695"/>
              <a:gd name="connsiteY8" fmla="*/ 1104848 h 9154402"/>
              <a:gd name="connsiteX9" fmla="*/ 323604 w 2209695"/>
              <a:gd name="connsiteY9" fmla="*/ 323603 h 9154402"/>
              <a:gd name="connsiteX10" fmla="*/ 1104850 w 2209695"/>
              <a:gd name="connsiteY10" fmla="*/ 2 h 9154402"/>
              <a:gd name="connsiteX11" fmla="*/ 1104848 w 2209695"/>
              <a:gd name="connsiteY11" fmla="*/ 0 h 9154402"/>
              <a:gd name="connsiteX0" fmla="*/ 37157 w 2301135"/>
              <a:gd name="connsiteY0" fmla="*/ 8792966 h 9245842"/>
              <a:gd name="connsiteX1" fmla="*/ 0 w 2301135"/>
              <a:gd name="connsiteY1" fmla="*/ 1104848 h 9245842"/>
              <a:gd name="connsiteX2" fmla="*/ 323604 w 2301135"/>
              <a:gd name="connsiteY2" fmla="*/ 323603 h 9245842"/>
              <a:gd name="connsiteX3" fmla="*/ 1104850 w 2301135"/>
              <a:gd name="connsiteY3" fmla="*/ 2 h 9245842"/>
              <a:gd name="connsiteX4" fmla="*/ 1104848 w 2301135"/>
              <a:gd name="connsiteY4" fmla="*/ 0 h 9245842"/>
              <a:gd name="connsiteX5" fmla="*/ 1104848 w 2301135"/>
              <a:gd name="connsiteY5" fmla="*/ 0 h 9245842"/>
              <a:gd name="connsiteX6" fmla="*/ 1886093 w 2301135"/>
              <a:gd name="connsiteY6" fmla="*/ 323604 h 9245842"/>
              <a:gd name="connsiteX7" fmla="*/ 2209694 w 2301135"/>
              <a:gd name="connsiteY7" fmla="*/ 1104850 h 9245842"/>
              <a:gd name="connsiteX8" fmla="*/ 2209695 w 2301135"/>
              <a:gd name="connsiteY8" fmla="*/ 9154402 h 9245842"/>
              <a:gd name="connsiteX9" fmla="*/ 2209695 w 2301135"/>
              <a:gd name="connsiteY9" fmla="*/ 9154402 h 9245842"/>
              <a:gd name="connsiteX10" fmla="*/ 2301135 w 2301135"/>
              <a:gd name="connsiteY10" fmla="*/ 9245842 h 9245842"/>
              <a:gd name="connsiteX0" fmla="*/ 37157 w 2209695"/>
              <a:gd name="connsiteY0" fmla="*/ 8792966 h 9154402"/>
              <a:gd name="connsiteX1" fmla="*/ 0 w 2209695"/>
              <a:gd name="connsiteY1" fmla="*/ 1104848 h 9154402"/>
              <a:gd name="connsiteX2" fmla="*/ 323604 w 2209695"/>
              <a:gd name="connsiteY2" fmla="*/ 323603 h 9154402"/>
              <a:gd name="connsiteX3" fmla="*/ 1104850 w 2209695"/>
              <a:gd name="connsiteY3" fmla="*/ 2 h 9154402"/>
              <a:gd name="connsiteX4" fmla="*/ 1104848 w 2209695"/>
              <a:gd name="connsiteY4" fmla="*/ 0 h 9154402"/>
              <a:gd name="connsiteX5" fmla="*/ 1104848 w 2209695"/>
              <a:gd name="connsiteY5" fmla="*/ 0 h 9154402"/>
              <a:gd name="connsiteX6" fmla="*/ 1886093 w 2209695"/>
              <a:gd name="connsiteY6" fmla="*/ 323604 h 9154402"/>
              <a:gd name="connsiteX7" fmla="*/ 2209694 w 2209695"/>
              <a:gd name="connsiteY7" fmla="*/ 1104850 h 9154402"/>
              <a:gd name="connsiteX8" fmla="*/ 2209695 w 2209695"/>
              <a:gd name="connsiteY8" fmla="*/ 9154402 h 9154402"/>
              <a:gd name="connsiteX9" fmla="*/ 2209695 w 2209695"/>
              <a:gd name="connsiteY9" fmla="*/ 9154402 h 9154402"/>
              <a:gd name="connsiteX0" fmla="*/ 93577 w 2209695"/>
              <a:gd name="connsiteY0" fmla="*/ 8811781 h 9154402"/>
              <a:gd name="connsiteX1" fmla="*/ 0 w 2209695"/>
              <a:gd name="connsiteY1" fmla="*/ 1104848 h 9154402"/>
              <a:gd name="connsiteX2" fmla="*/ 323604 w 2209695"/>
              <a:gd name="connsiteY2" fmla="*/ 323603 h 9154402"/>
              <a:gd name="connsiteX3" fmla="*/ 1104850 w 2209695"/>
              <a:gd name="connsiteY3" fmla="*/ 2 h 9154402"/>
              <a:gd name="connsiteX4" fmla="*/ 1104848 w 2209695"/>
              <a:gd name="connsiteY4" fmla="*/ 0 h 9154402"/>
              <a:gd name="connsiteX5" fmla="*/ 1104848 w 2209695"/>
              <a:gd name="connsiteY5" fmla="*/ 0 h 9154402"/>
              <a:gd name="connsiteX6" fmla="*/ 1886093 w 2209695"/>
              <a:gd name="connsiteY6" fmla="*/ 323604 h 9154402"/>
              <a:gd name="connsiteX7" fmla="*/ 2209694 w 2209695"/>
              <a:gd name="connsiteY7" fmla="*/ 1104850 h 9154402"/>
              <a:gd name="connsiteX8" fmla="*/ 2209695 w 2209695"/>
              <a:gd name="connsiteY8" fmla="*/ 9154402 h 9154402"/>
              <a:gd name="connsiteX9" fmla="*/ 2209695 w 2209695"/>
              <a:gd name="connsiteY9" fmla="*/ 9154402 h 9154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9695" h="9154402">
                <a:moveTo>
                  <a:pt x="93577" y="8811781"/>
                </a:moveTo>
                <a:lnTo>
                  <a:pt x="0" y="1104848"/>
                </a:lnTo>
                <a:cubicBezTo>
                  <a:pt x="0" y="811824"/>
                  <a:pt x="116404" y="530802"/>
                  <a:pt x="323604" y="323603"/>
                </a:cubicBezTo>
                <a:cubicBezTo>
                  <a:pt x="530804" y="116404"/>
                  <a:pt x="811826" y="1"/>
                  <a:pt x="1104850" y="2"/>
                </a:cubicBezTo>
                <a:lnTo>
                  <a:pt x="1104848" y="0"/>
                </a:lnTo>
                <a:lnTo>
                  <a:pt x="1104848" y="0"/>
                </a:lnTo>
                <a:cubicBezTo>
                  <a:pt x="1397872" y="0"/>
                  <a:pt x="1678894" y="116404"/>
                  <a:pt x="1886093" y="323604"/>
                </a:cubicBezTo>
                <a:cubicBezTo>
                  <a:pt x="2093292" y="530804"/>
                  <a:pt x="2209695" y="811826"/>
                  <a:pt x="2209694" y="1104850"/>
                </a:cubicBezTo>
                <a:cubicBezTo>
                  <a:pt x="2209694" y="3788034"/>
                  <a:pt x="2209695" y="6471218"/>
                  <a:pt x="2209695" y="9154402"/>
                </a:cubicBezTo>
                <a:lnTo>
                  <a:pt x="2209695" y="9154402"/>
                </a:lnTo>
              </a:path>
            </a:pathLst>
          </a:custGeom>
          <a:solidFill>
            <a:srgbClr val="073779">
              <a:alpha val="80000"/>
            </a:srgbClr>
          </a:solidFill>
          <a:ln w="25400">
            <a:solidFill>
              <a:schemeClr val="accent2">
                <a:alpha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21000000">
            <a:off x="887172" y="5303003"/>
            <a:ext cx="6904501" cy="977900"/>
          </a:xfr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r" defTabSz="914400" rtl="0" eaLnBrk="1" latinLnBrk="0" hangingPunct="1">
              <a:spcAft>
                <a:spcPts val="0"/>
              </a:spcAft>
              <a:buFontTx/>
              <a:buNone/>
              <a:defRPr sz="2400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grpSp>
        <p:nvGrpSpPr>
          <p:cNvPr id="33" name="Group 32"/>
          <p:cNvGrpSpPr/>
          <p:nvPr/>
        </p:nvGrpSpPr>
        <p:grpSpPr>
          <a:xfrm>
            <a:off x="2786799" y="-981635"/>
            <a:ext cx="4391155" cy="2734235"/>
            <a:chOff x="2786799" y="-981635"/>
            <a:chExt cx="4391155" cy="2734235"/>
          </a:xfrm>
        </p:grpSpPr>
        <p:sp>
          <p:nvSpPr>
            <p:cNvPr id="17" name="Oval 16"/>
            <p:cNvSpPr/>
            <p:nvPr/>
          </p:nvSpPr>
          <p:spPr>
            <a:xfrm>
              <a:off x="4495800" y="1143000"/>
              <a:ext cx="609600" cy="609600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31" name="Group 30"/>
            <p:cNvGrpSpPr/>
            <p:nvPr/>
          </p:nvGrpSpPr>
          <p:grpSpPr>
            <a:xfrm flipH="1">
              <a:off x="2913529" y="-726141"/>
              <a:ext cx="1671367" cy="1685976"/>
              <a:chOff x="7015433" y="-737502"/>
              <a:chExt cx="1671367" cy="1685976"/>
            </a:xfrm>
          </p:grpSpPr>
          <p:sp>
            <p:nvSpPr>
              <p:cNvPr id="24" name="Arc 23"/>
              <p:cNvSpPr/>
              <p:nvPr/>
            </p:nvSpPr>
            <p:spPr>
              <a:xfrm rot="6387309">
                <a:off x="7124585" y="-846654"/>
                <a:ext cx="1453063" cy="1671367"/>
              </a:xfrm>
              <a:prstGeom prst="arc">
                <a:avLst>
                  <a:gd name="adj1" fmla="val 15179737"/>
                  <a:gd name="adj2" fmla="val 4448027"/>
                </a:avLst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7624910" y="304800"/>
                <a:ext cx="756423" cy="64367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7062935" y="145351"/>
                <a:ext cx="756423" cy="64367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  <p:grpSp>
          <p:nvGrpSpPr>
            <p:cNvPr id="30" name="Group 29"/>
            <p:cNvGrpSpPr/>
            <p:nvPr/>
          </p:nvGrpSpPr>
          <p:grpSpPr>
            <a:xfrm>
              <a:off x="3352800" y="-981635"/>
              <a:ext cx="3825154" cy="2064221"/>
              <a:chOff x="3441115" y="-977153"/>
              <a:chExt cx="4194039" cy="2064221"/>
            </a:xfrm>
          </p:grpSpPr>
          <p:sp>
            <p:nvSpPr>
              <p:cNvPr id="20" name="Pie 19"/>
              <p:cNvSpPr/>
              <p:nvPr/>
            </p:nvSpPr>
            <p:spPr>
              <a:xfrm>
                <a:off x="3481535" y="-772181"/>
                <a:ext cx="3505316" cy="1521076"/>
              </a:xfrm>
              <a:prstGeom prst="pie">
                <a:avLst>
                  <a:gd name="adj1" fmla="val 22874"/>
                  <a:gd name="adj2" fmla="val 10786258"/>
                </a:avLst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4607455" y="134134"/>
                <a:ext cx="1023669" cy="952934"/>
              </a:xfrm>
              <a:prstGeom prst="ellipse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2" name="Arc 21"/>
              <p:cNvSpPr/>
              <p:nvPr/>
            </p:nvSpPr>
            <p:spPr>
              <a:xfrm rot="12469977">
                <a:off x="3441115" y="-185498"/>
                <a:ext cx="1133352" cy="831645"/>
              </a:xfrm>
              <a:prstGeom prst="arc">
                <a:avLst>
                  <a:gd name="adj1" fmla="val 11101214"/>
                  <a:gd name="adj2" fmla="val 21230192"/>
                </a:avLst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7" name="Arc 26"/>
              <p:cNvSpPr/>
              <p:nvPr/>
            </p:nvSpPr>
            <p:spPr>
              <a:xfrm rot="6387309">
                <a:off x="5658551" y="-1047889"/>
                <a:ext cx="1905868" cy="2047339"/>
              </a:xfrm>
              <a:prstGeom prst="arc">
                <a:avLst>
                  <a:gd name="adj1" fmla="val 15243146"/>
                  <a:gd name="adj2" fmla="val 4369025"/>
                </a:avLst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28" name="Oval 27"/>
            <p:cNvSpPr/>
            <p:nvPr/>
          </p:nvSpPr>
          <p:spPr>
            <a:xfrm>
              <a:off x="3063128" y="89647"/>
              <a:ext cx="267260" cy="267260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2" name="Chord 31"/>
            <p:cNvSpPr/>
            <p:nvPr/>
          </p:nvSpPr>
          <p:spPr>
            <a:xfrm rot="17618442">
              <a:off x="2809659" y="-85690"/>
              <a:ext cx="182880" cy="228600"/>
            </a:xfrm>
            <a:prstGeom prst="chord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54" name="Round Same Side Corner Rectangle 53"/>
          <p:cNvSpPr/>
          <p:nvPr/>
        </p:nvSpPr>
        <p:spPr>
          <a:xfrm rot="4733987">
            <a:off x="1458981" y="2141099"/>
            <a:ext cx="809714" cy="2607556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accent1">
              <a:alpha val="65000"/>
            </a:schemeClr>
          </a:solidFill>
          <a:ln w="25400">
            <a:solidFill>
              <a:schemeClr val="accent2">
                <a:alpha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2" name="Freeform 51"/>
          <p:cNvSpPr/>
          <p:nvPr/>
        </p:nvSpPr>
        <p:spPr>
          <a:xfrm rot="4733987">
            <a:off x="814850" y="2202342"/>
            <a:ext cx="699135" cy="2512599"/>
          </a:xfrm>
          <a:custGeom>
            <a:avLst/>
            <a:gdLst>
              <a:gd name="connsiteX0" fmla="*/ 370199 w 740398"/>
              <a:gd name="connsiteY0" fmla="*/ 0 h 2607556"/>
              <a:gd name="connsiteX1" fmla="*/ 370199 w 740398"/>
              <a:gd name="connsiteY1" fmla="*/ 0 h 2607556"/>
              <a:gd name="connsiteX2" fmla="*/ 631969 w 740398"/>
              <a:gd name="connsiteY2" fmla="*/ 108429 h 2607556"/>
              <a:gd name="connsiteX3" fmla="*/ 740397 w 740398"/>
              <a:gd name="connsiteY3" fmla="*/ 370199 h 2607556"/>
              <a:gd name="connsiteX4" fmla="*/ 740398 w 740398"/>
              <a:gd name="connsiteY4" fmla="*/ 2607556 h 2607556"/>
              <a:gd name="connsiteX5" fmla="*/ 740398 w 740398"/>
              <a:gd name="connsiteY5" fmla="*/ 2607556 h 2607556"/>
              <a:gd name="connsiteX6" fmla="*/ 740398 w 740398"/>
              <a:gd name="connsiteY6" fmla="*/ 2607556 h 2607556"/>
              <a:gd name="connsiteX7" fmla="*/ 0 w 740398"/>
              <a:gd name="connsiteY7" fmla="*/ 2607556 h 2607556"/>
              <a:gd name="connsiteX8" fmla="*/ 0 w 740398"/>
              <a:gd name="connsiteY8" fmla="*/ 2607556 h 2607556"/>
              <a:gd name="connsiteX9" fmla="*/ 0 w 740398"/>
              <a:gd name="connsiteY9" fmla="*/ 2607556 h 2607556"/>
              <a:gd name="connsiteX10" fmla="*/ 0 w 740398"/>
              <a:gd name="connsiteY10" fmla="*/ 370199 h 2607556"/>
              <a:gd name="connsiteX11" fmla="*/ 108429 w 740398"/>
              <a:gd name="connsiteY11" fmla="*/ 108429 h 2607556"/>
              <a:gd name="connsiteX12" fmla="*/ 370199 w 740398"/>
              <a:gd name="connsiteY12" fmla="*/ 1 h 2607556"/>
              <a:gd name="connsiteX13" fmla="*/ 370199 w 740398"/>
              <a:gd name="connsiteY13" fmla="*/ 0 h 2607556"/>
              <a:gd name="connsiteX0" fmla="*/ 0 w 831838"/>
              <a:gd name="connsiteY0" fmla="*/ 2607556 h 2698996"/>
              <a:gd name="connsiteX1" fmla="*/ 0 w 831838"/>
              <a:gd name="connsiteY1" fmla="*/ 2607556 h 2698996"/>
              <a:gd name="connsiteX2" fmla="*/ 0 w 831838"/>
              <a:gd name="connsiteY2" fmla="*/ 2607556 h 2698996"/>
              <a:gd name="connsiteX3" fmla="*/ 0 w 831838"/>
              <a:gd name="connsiteY3" fmla="*/ 370199 h 2698996"/>
              <a:gd name="connsiteX4" fmla="*/ 108429 w 831838"/>
              <a:gd name="connsiteY4" fmla="*/ 108429 h 2698996"/>
              <a:gd name="connsiteX5" fmla="*/ 370199 w 831838"/>
              <a:gd name="connsiteY5" fmla="*/ 1 h 2698996"/>
              <a:gd name="connsiteX6" fmla="*/ 370199 w 831838"/>
              <a:gd name="connsiteY6" fmla="*/ 0 h 2698996"/>
              <a:gd name="connsiteX7" fmla="*/ 370199 w 831838"/>
              <a:gd name="connsiteY7" fmla="*/ 0 h 2698996"/>
              <a:gd name="connsiteX8" fmla="*/ 631969 w 831838"/>
              <a:gd name="connsiteY8" fmla="*/ 108429 h 2698996"/>
              <a:gd name="connsiteX9" fmla="*/ 740397 w 831838"/>
              <a:gd name="connsiteY9" fmla="*/ 370199 h 2698996"/>
              <a:gd name="connsiteX10" fmla="*/ 740398 w 831838"/>
              <a:gd name="connsiteY10" fmla="*/ 2607556 h 2698996"/>
              <a:gd name="connsiteX11" fmla="*/ 740398 w 831838"/>
              <a:gd name="connsiteY11" fmla="*/ 2607556 h 2698996"/>
              <a:gd name="connsiteX12" fmla="*/ 831838 w 831838"/>
              <a:gd name="connsiteY12" fmla="*/ 2698996 h 2698996"/>
              <a:gd name="connsiteX0" fmla="*/ 19377 w 851215"/>
              <a:gd name="connsiteY0" fmla="*/ 2607556 h 2698996"/>
              <a:gd name="connsiteX1" fmla="*/ 19377 w 851215"/>
              <a:gd name="connsiteY1" fmla="*/ 2607556 h 2698996"/>
              <a:gd name="connsiteX2" fmla="*/ 0 w 851215"/>
              <a:gd name="connsiteY2" fmla="*/ 2357093 h 2698996"/>
              <a:gd name="connsiteX3" fmla="*/ 19377 w 851215"/>
              <a:gd name="connsiteY3" fmla="*/ 370199 h 2698996"/>
              <a:gd name="connsiteX4" fmla="*/ 127806 w 851215"/>
              <a:gd name="connsiteY4" fmla="*/ 108429 h 2698996"/>
              <a:gd name="connsiteX5" fmla="*/ 389576 w 851215"/>
              <a:gd name="connsiteY5" fmla="*/ 1 h 2698996"/>
              <a:gd name="connsiteX6" fmla="*/ 389576 w 851215"/>
              <a:gd name="connsiteY6" fmla="*/ 0 h 2698996"/>
              <a:gd name="connsiteX7" fmla="*/ 389576 w 851215"/>
              <a:gd name="connsiteY7" fmla="*/ 0 h 2698996"/>
              <a:gd name="connsiteX8" fmla="*/ 651346 w 851215"/>
              <a:gd name="connsiteY8" fmla="*/ 108429 h 2698996"/>
              <a:gd name="connsiteX9" fmla="*/ 759774 w 851215"/>
              <a:gd name="connsiteY9" fmla="*/ 370199 h 2698996"/>
              <a:gd name="connsiteX10" fmla="*/ 759775 w 851215"/>
              <a:gd name="connsiteY10" fmla="*/ 2607556 h 2698996"/>
              <a:gd name="connsiteX11" fmla="*/ 759775 w 851215"/>
              <a:gd name="connsiteY11" fmla="*/ 2607556 h 2698996"/>
              <a:gd name="connsiteX12" fmla="*/ 851215 w 851215"/>
              <a:gd name="connsiteY12" fmla="*/ 2698996 h 2698996"/>
              <a:gd name="connsiteX0" fmla="*/ 19377 w 851215"/>
              <a:gd name="connsiteY0" fmla="*/ 2607556 h 2698996"/>
              <a:gd name="connsiteX1" fmla="*/ 0 w 851215"/>
              <a:gd name="connsiteY1" fmla="*/ 2357093 h 2698996"/>
              <a:gd name="connsiteX2" fmla="*/ 19377 w 851215"/>
              <a:gd name="connsiteY2" fmla="*/ 370199 h 2698996"/>
              <a:gd name="connsiteX3" fmla="*/ 127806 w 851215"/>
              <a:gd name="connsiteY3" fmla="*/ 108429 h 2698996"/>
              <a:gd name="connsiteX4" fmla="*/ 389576 w 851215"/>
              <a:gd name="connsiteY4" fmla="*/ 1 h 2698996"/>
              <a:gd name="connsiteX5" fmla="*/ 389576 w 851215"/>
              <a:gd name="connsiteY5" fmla="*/ 0 h 2698996"/>
              <a:gd name="connsiteX6" fmla="*/ 389576 w 851215"/>
              <a:gd name="connsiteY6" fmla="*/ 0 h 2698996"/>
              <a:gd name="connsiteX7" fmla="*/ 651346 w 851215"/>
              <a:gd name="connsiteY7" fmla="*/ 108429 h 2698996"/>
              <a:gd name="connsiteX8" fmla="*/ 759774 w 851215"/>
              <a:gd name="connsiteY8" fmla="*/ 370199 h 2698996"/>
              <a:gd name="connsiteX9" fmla="*/ 759775 w 851215"/>
              <a:gd name="connsiteY9" fmla="*/ 2607556 h 2698996"/>
              <a:gd name="connsiteX10" fmla="*/ 759775 w 851215"/>
              <a:gd name="connsiteY10" fmla="*/ 2607556 h 2698996"/>
              <a:gd name="connsiteX11" fmla="*/ 851215 w 851215"/>
              <a:gd name="connsiteY11" fmla="*/ 2698996 h 2698996"/>
              <a:gd name="connsiteX0" fmla="*/ 0 w 851215"/>
              <a:gd name="connsiteY0" fmla="*/ 2357093 h 2698996"/>
              <a:gd name="connsiteX1" fmla="*/ 19377 w 851215"/>
              <a:gd name="connsiteY1" fmla="*/ 370199 h 2698996"/>
              <a:gd name="connsiteX2" fmla="*/ 127806 w 851215"/>
              <a:gd name="connsiteY2" fmla="*/ 108429 h 2698996"/>
              <a:gd name="connsiteX3" fmla="*/ 389576 w 851215"/>
              <a:gd name="connsiteY3" fmla="*/ 1 h 2698996"/>
              <a:gd name="connsiteX4" fmla="*/ 389576 w 851215"/>
              <a:gd name="connsiteY4" fmla="*/ 0 h 2698996"/>
              <a:gd name="connsiteX5" fmla="*/ 389576 w 851215"/>
              <a:gd name="connsiteY5" fmla="*/ 0 h 2698996"/>
              <a:gd name="connsiteX6" fmla="*/ 651346 w 851215"/>
              <a:gd name="connsiteY6" fmla="*/ 108429 h 2698996"/>
              <a:gd name="connsiteX7" fmla="*/ 759774 w 851215"/>
              <a:gd name="connsiteY7" fmla="*/ 370199 h 2698996"/>
              <a:gd name="connsiteX8" fmla="*/ 759775 w 851215"/>
              <a:gd name="connsiteY8" fmla="*/ 2607556 h 2698996"/>
              <a:gd name="connsiteX9" fmla="*/ 759775 w 851215"/>
              <a:gd name="connsiteY9" fmla="*/ 2607556 h 2698996"/>
              <a:gd name="connsiteX10" fmla="*/ 851215 w 851215"/>
              <a:gd name="connsiteY10" fmla="*/ 2698996 h 2698996"/>
              <a:gd name="connsiteX0" fmla="*/ 0 w 759775"/>
              <a:gd name="connsiteY0" fmla="*/ 2357093 h 2607556"/>
              <a:gd name="connsiteX1" fmla="*/ 19377 w 759775"/>
              <a:gd name="connsiteY1" fmla="*/ 370199 h 2607556"/>
              <a:gd name="connsiteX2" fmla="*/ 127806 w 759775"/>
              <a:gd name="connsiteY2" fmla="*/ 108429 h 2607556"/>
              <a:gd name="connsiteX3" fmla="*/ 389576 w 759775"/>
              <a:gd name="connsiteY3" fmla="*/ 1 h 2607556"/>
              <a:gd name="connsiteX4" fmla="*/ 389576 w 759775"/>
              <a:gd name="connsiteY4" fmla="*/ 0 h 2607556"/>
              <a:gd name="connsiteX5" fmla="*/ 389576 w 759775"/>
              <a:gd name="connsiteY5" fmla="*/ 0 h 2607556"/>
              <a:gd name="connsiteX6" fmla="*/ 651346 w 759775"/>
              <a:gd name="connsiteY6" fmla="*/ 108429 h 2607556"/>
              <a:gd name="connsiteX7" fmla="*/ 759774 w 759775"/>
              <a:gd name="connsiteY7" fmla="*/ 370199 h 2607556"/>
              <a:gd name="connsiteX8" fmla="*/ 759775 w 759775"/>
              <a:gd name="connsiteY8" fmla="*/ 2607556 h 2607556"/>
              <a:gd name="connsiteX9" fmla="*/ 759775 w 759775"/>
              <a:gd name="connsiteY9" fmla="*/ 2607556 h 2607556"/>
              <a:gd name="connsiteX0" fmla="*/ 0 w 764702"/>
              <a:gd name="connsiteY0" fmla="*/ 2357093 h 2607556"/>
              <a:gd name="connsiteX1" fmla="*/ 19377 w 764702"/>
              <a:gd name="connsiteY1" fmla="*/ 370199 h 2607556"/>
              <a:gd name="connsiteX2" fmla="*/ 127806 w 764702"/>
              <a:gd name="connsiteY2" fmla="*/ 108429 h 2607556"/>
              <a:gd name="connsiteX3" fmla="*/ 389576 w 764702"/>
              <a:gd name="connsiteY3" fmla="*/ 1 h 2607556"/>
              <a:gd name="connsiteX4" fmla="*/ 389576 w 764702"/>
              <a:gd name="connsiteY4" fmla="*/ 0 h 2607556"/>
              <a:gd name="connsiteX5" fmla="*/ 389576 w 764702"/>
              <a:gd name="connsiteY5" fmla="*/ 0 h 2607556"/>
              <a:gd name="connsiteX6" fmla="*/ 651346 w 764702"/>
              <a:gd name="connsiteY6" fmla="*/ 108429 h 2607556"/>
              <a:gd name="connsiteX7" fmla="*/ 759774 w 764702"/>
              <a:gd name="connsiteY7" fmla="*/ 370199 h 2607556"/>
              <a:gd name="connsiteX8" fmla="*/ 759775 w 764702"/>
              <a:gd name="connsiteY8" fmla="*/ 2607556 h 2607556"/>
              <a:gd name="connsiteX9" fmla="*/ 764702 w 764702"/>
              <a:gd name="connsiteY9" fmla="*/ 2512599 h 2607556"/>
              <a:gd name="connsiteX0" fmla="*/ 0 w 778667"/>
              <a:gd name="connsiteY0" fmla="*/ 2357093 h 2512599"/>
              <a:gd name="connsiteX1" fmla="*/ 19377 w 778667"/>
              <a:gd name="connsiteY1" fmla="*/ 370199 h 2512599"/>
              <a:gd name="connsiteX2" fmla="*/ 127806 w 778667"/>
              <a:gd name="connsiteY2" fmla="*/ 108429 h 2512599"/>
              <a:gd name="connsiteX3" fmla="*/ 389576 w 778667"/>
              <a:gd name="connsiteY3" fmla="*/ 1 h 2512599"/>
              <a:gd name="connsiteX4" fmla="*/ 389576 w 778667"/>
              <a:gd name="connsiteY4" fmla="*/ 0 h 2512599"/>
              <a:gd name="connsiteX5" fmla="*/ 389576 w 778667"/>
              <a:gd name="connsiteY5" fmla="*/ 0 h 2512599"/>
              <a:gd name="connsiteX6" fmla="*/ 651346 w 778667"/>
              <a:gd name="connsiteY6" fmla="*/ 108429 h 2512599"/>
              <a:gd name="connsiteX7" fmla="*/ 759774 w 778667"/>
              <a:gd name="connsiteY7" fmla="*/ 370199 h 2512599"/>
              <a:gd name="connsiteX8" fmla="*/ 764702 w 778667"/>
              <a:gd name="connsiteY8" fmla="*/ 2512599 h 2512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78667" h="2512599">
                <a:moveTo>
                  <a:pt x="0" y="2357093"/>
                </a:moveTo>
                <a:lnTo>
                  <a:pt x="19377" y="370199"/>
                </a:lnTo>
                <a:cubicBezTo>
                  <a:pt x="19377" y="272016"/>
                  <a:pt x="58380" y="177855"/>
                  <a:pt x="127806" y="108429"/>
                </a:cubicBezTo>
                <a:cubicBezTo>
                  <a:pt x="197232" y="39003"/>
                  <a:pt x="291394" y="0"/>
                  <a:pt x="389576" y="1"/>
                </a:cubicBezTo>
                <a:lnTo>
                  <a:pt x="389576" y="0"/>
                </a:lnTo>
                <a:lnTo>
                  <a:pt x="389576" y="0"/>
                </a:lnTo>
                <a:cubicBezTo>
                  <a:pt x="487759" y="0"/>
                  <a:pt x="581920" y="39003"/>
                  <a:pt x="651346" y="108429"/>
                </a:cubicBezTo>
                <a:cubicBezTo>
                  <a:pt x="720772" y="177855"/>
                  <a:pt x="759775" y="272017"/>
                  <a:pt x="759774" y="370199"/>
                </a:cubicBezTo>
                <a:cubicBezTo>
                  <a:pt x="778667" y="770894"/>
                  <a:pt x="763675" y="2066266"/>
                  <a:pt x="764702" y="2512599"/>
                </a:cubicBezTo>
              </a:path>
            </a:pathLst>
          </a:custGeom>
          <a:ln w="1270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3" name="Freeform 52"/>
          <p:cNvSpPr/>
          <p:nvPr/>
        </p:nvSpPr>
        <p:spPr>
          <a:xfrm rot="4733987">
            <a:off x="390772" y="3357641"/>
            <a:ext cx="379174" cy="1207375"/>
          </a:xfrm>
          <a:custGeom>
            <a:avLst/>
            <a:gdLst>
              <a:gd name="connsiteX0" fmla="*/ 229291 w 458582"/>
              <a:gd name="connsiteY0" fmla="*/ 0 h 1615047"/>
              <a:gd name="connsiteX1" fmla="*/ 229291 w 458582"/>
              <a:gd name="connsiteY1" fmla="*/ 0 h 1615047"/>
              <a:gd name="connsiteX2" fmla="*/ 391424 w 458582"/>
              <a:gd name="connsiteY2" fmla="*/ 67158 h 1615047"/>
              <a:gd name="connsiteX3" fmla="*/ 458582 w 458582"/>
              <a:gd name="connsiteY3" fmla="*/ 229291 h 1615047"/>
              <a:gd name="connsiteX4" fmla="*/ 458582 w 458582"/>
              <a:gd name="connsiteY4" fmla="*/ 1615047 h 1615047"/>
              <a:gd name="connsiteX5" fmla="*/ 458582 w 458582"/>
              <a:gd name="connsiteY5" fmla="*/ 1615047 h 1615047"/>
              <a:gd name="connsiteX6" fmla="*/ 458582 w 458582"/>
              <a:gd name="connsiteY6" fmla="*/ 1615047 h 1615047"/>
              <a:gd name="connsiteX7" fmla="*/ 0 w 458582"/>
              <a:gd name="connsiteY7" fmla="*/ 1615047 h 1615047"/>
              <a:gd name="connsiteX8" fmla="*/ 0 w 458582"/>
              <a:gd name="connsiteY8" fmla="*/ 1615047 h 1615047"/>
              <a:gd name="connsiteX9" fmla="*/ 0 w 458582"/>
              <a:gd name="connsiteY9" fmla="*/ 1615047 h 1615047"/>
              <a:gd name="connsiteX10" fmla="*/ 0 w 458582"/>
              <a:gd name="connsiteY10" fmla="*/ 229291 h 1615047"/>
              <a:gd name="connsiteX11" fmla="*/ 67158 w 458582"/>
              <a:gd name="connsiteY11" fmla="*/ 67158 h 1615047"/>
              <a:gd name="connsiteX12" fmla="*/ 229291 w 458582"/>
              <a:gd name="connsiteY12" fmla="*/ 0 h 1615047"/>
              <a:gd name="connsiteX0" fmla="*/ 0 w 550022"/>
              <a:gd name="connsiteY0" fmla="*/ 1615047 h 1706487"/>
              <a:gd name="connsiteX1" fmla="*/ 0 w 550022"/>
              <a:gd name="connsiteY1" fmla="*/ 1615047 h 1706487"/>
              <a:gd name="connsiteX2" fmla="*/ 0 w 550022"/>
              <a:gd name="connsiteY2" fmla="*/ 1615047 h 1706487"/>
              <a:gd name="connsiteX3" fmla="*/ 0 w 550022"/>
              <a:gd name="connsiteY3" fmla="*/ 229291 h 1706487"/>
              <a:gd name="connsiteX4" fmla="*/ 67158 w 550022"/>
              <a:gd name="connsiteY4" fmla="*/ 67158 h 1706487"/>
              <a:gd name="connsiteX5" fmla="*/ 229291 w 550022"/>
              <a:gd name="connsiteY5" fmla="*/ 0 h 1706487"/>
              <a:gd name="connsiteX6" fmla="*/ 229291 w 550022"/>
              <a:gd name="connsiteY6" fmla="*/ 0 h 1706487"/>
              <a:gd name="connsiteX7" fmla="*/ 391424 w 550022"/>
              <a:gd name="connsiteY7" fmla="*/ 67158 h 1706487"/>
              <a:gd name="connsiteX8" fmla="*/ 458582 w 550022"/>
              <a:gd name="connsiteY8" fmla="*/ 229291 h 1706487"/>
              <a:gd name="connsiteX9" fmla="*/ 458582 w 550022"/>
              <a:gd name="connsiteY9" fmla="*/ 1615047 h 1706487"/>
              <a:gd name="connsiteX10" fmla="*/ 458582 w 550022"/>
              <a:gd name="connsiteY10" fmla="*/ 1615047 h 1706487"/>
              <a:gd name="connsiteX11" fmla="*/ 550022 w 550022"/>
              <a:gd name="connsiteY11" fmla="*/ 1706487 h 1706487"/>
              <a:gd name="connsiteX0" fmla="*/ 0 w 550022"/>
              <a:gd name="connsiteY0" fmla="*/ 1615047 h 1706487"/>
              <a:gd name="connsiteX1" fmla="*/ 0 w 550022"/>
              <a:gd name="connsiteY1" fmla="*/ 1615047 h 1706487"/>
              <a:gd name="connsiteX2" fmla="*/ 9603 w 550022"/>
              <a:gd name="connsiteY2" fmla="*/ 1356566 h 1706487"/>
              <a:gd name="connsiteX3" fmla="*/ 0 w 550022"/>
              <a:gd name="connsiteY3" fmla="*/ 229291 h 1706487"/>
              <a:gd name="connsiteX4" fmla="*/ 67158 w 550022"/>
              <a:gd name="connsiteY4" fmla="*/ 67158 h 1706487"/>
              <a:gd name="connsiteX5" fmla="*/ 229291 w 550022"/>
              <a:gd name="connsiteY5" fmla="*/ 0 h 1706487"/>
              <a:gd name="connsiteX6" fmla="*/ 229291 w 550022"/>
              <a:gd name="connsiteY6" fmla="*/ 0 h 1706487"/>
              <a:gd name="connsiteX7" fmla="*/ 391424 w 550022"/>
              <a:gd name="connsiteY7" fmla="*/ 67158 h 1706487"/>
              <a:gd name="connsiteX8" fmla="*/ 458582 w 550022"/>
              <a:gd name="connsiteY8" fmla="*/ 229291 h 1706487"/>
              <a:gd name="connsiteX9" fmla="*/ 458582 w 550022"/>
              <a:gd name="connsiteY9" fmla="*/ 1615047 h 1706487"/>
              <a:gd name="connsiteX10" fmla="*/ 458582 w 550022"/>
              <a:gd name="connsiteY10" fmla="*/ 1615047 h 1706487"/>
              <a:gd name="connsiteX11" fmla="*/ 550022 w 550022"/>
              <a:gd name="connsiteY11" fmla="*/ 1706487 h 1706487"/>
              <a:gd name="connsiteX0" fmla="*/ 0 w 550022"/>
              <a:gd name="connsiteY0" fmla="*/ 1615047 h 1706487"/>
              <a:gd name="connsiteX1" fmla="*/ 9603 w 550022"/>
              <a:gd name="connsiteY1" fmla="*/ 1356566 h 1706487"/>
              <a:gd name="connsiteX2" fmla="*/ 0 w 550022"/>
              <a:gd name="connsiteY2" fmla="*/ 229291 h 1706487"/>
              <a:gd name="connsiteX3" fmla="*/ 67158 w 550022"/>
              <a:gd name="connsiteY3" fmla="*/ 67158 h 1706487"/>
              <a:gd name="connsiteX4" fmla="*/ 229291 w 550022"/>
              <a:gd name="connsiteY4" fmla="*/ 0 h 1706487"/>
              <a:gd name="connsiteX5" fmla="*/ 229291 w 550022"/>
              <a:gd name="connsiteY5" fmla="*/ 0 h 1706487"/>
              <a:gd name="connsiteX6" fmla="*/ 391424 w 550022"/>
              <a:gd name="connsiteY6" fmla="*/ 67158 h 1706487"/>
              <a:gd name="connsiteX7" fmla="*/ 458582 w 550022"/>
              <a:gd name="connsiteY7" fmla="*/ 229291 h 1706487"/>
              <a:gd name="connsiteX8" fmla="*/ 458582 w 550022"/>
              <a:gd name="connsiteY8" fmla="*/ 1615047 h 1706487"/>
              <a:gd name="connsiteX9" fmla="*/ 458582 w 550022"/>
              <a:gd name="connsiteY9" fmla="*/ 1615047 h 1706487"/>
              <a:gd name="connsiteX10" fmla="*/ 550022 w 550022"/>
              <a:gd name="connsiteY10" fmla="*/ 1706487 h 1706487"/>
              <a:gd name="connsiteX0" fmla="*/ 9603 w 550022"/>
              <a:gd name="connsiteY0" fmla="*/ 1356566 h 1706487"/>
              <a:gd name="connsiteX1" fmla="*/ 0 w 550022"/>
              <a:gd name="connsiteY1" fmla="*/ 229291 h 1706487"/>
              <a:gd name="connsiteX2" fmla="*/ 67158 w 550022"/>
              <a:gd name="connsiteY2" fmla="*/ 67158 h 1706487"/>
              <a:gd name="connsiteX3" fmla="*/ 229291 w 550022"/>
              <a:gd name="connsiteY3" fmla="*/ 0 h 1706487"/>
              <a:gd name="connsiteX4" fmla="*/ 229291 w 550022"/>
              <a:gd name="connsiteY4" fmla="*/ 0 h 1706487"/>
              <a:gd name="connsiteX5" fmla="*/ 391424 w 550022"/>
              <a:gd name="connsiteY5" fmla="*/ 67158 h 1706487"/>
              <a:gd name="connsiteX6" fmla="*/ 458582 w 550022"/>
              <a:gd name="connsiteY6" fmla="*/ 229291 h 1706487"/>
              <a:gd name="connsiteX7" fmla="*/ 458582 w 550022"/>
              <a:gd name="connsiteY7" fmla="*/ 1615047 h 1706487"/>
              <a:gd name="connsiteX8" fmla="*/ 458582 w 550022"/>
              <a:gd name="connsiteY8" fmla="*/ 1615047 h 1706487"/>
              <a:gd name="connsiteX9" fmla="*/ 550022 w 550022"/>
              <a:gd name="connsiteY9" fmla="*/ 1706487 h 1706487"/>
              <a:gd name="connsiteX0" fmla="*/ 9603 w 458582"/>
              <a:gd name="connsiteY0" fmla="*/ 1356566 h 1615047"/>
              <a:gd name="connsiteX1" fmla="*/ 0 w 458582"/>
              <a:gd name="connsiteY1" fmla="*/ 229291 h 1615047"/>
              <a:gd name="connsiteX2" fmla="*/ 67158 w 458582"/>
              <a:gd name="connsiteY2" fmla="*/ 67158 h 1615047"/>
              <a:gd name="connsiteX3" fmla="*/ 229291 w 458582"/>
              <a:gd name="connsiteY3" fmla="*/ 0 h 1615047"/>
              <a:gd name="connsiteX4" fmla="*/ 229291 w 458582"/>
              <a:gd name="connsiteY4" fmla="*/ 0 h 1615047"/>
              <a:gd name="connsiteX5" fmla="*/ 391424 w 458582"/>
              <a:gd name="connsiteY5" fmla="*/ 67158 h 1615047"/>
              <a:gd name="connsiteX6" fmla="*/ 458582 w 458582"/>
              <a:gd name="connsiteY6" fmla="*/ 229291 h 1615047"/>
              <a:gd name="connsiteX7" fmla="*/ 458582 w 458582"/>
              <a:gd name="connsiteY7" fmla="*/ 1615047 h 1615047"/>
              <a:gd name="connsiteX8" fmla="*/ 458582 w 458582"/>
              <a:gd name="connsiteY8" fmla="*/ 1615047 h 1615047"/>
              <a:gd name="connsiteX0" fmla="*/ 9603 w 458582"/>
              <a:gd name="connsiteY0" fmla="*/ 1356566 h 1615047"/>
              <a:gd name="connsiteX1" fmla="*/ 0 w 458582"/>
              <a:gd name="connsiteY1" fmla="*/ 229291 h 1615047"/>
              <a:gd name="connsiteX2" fmla="*/ 67158 w 458582"/>
              <a:gd name="connsiteY2" fmla="*/ 67158 h 1615047"/>
              <a:gd name="connsiteX3" fmla="*/ 229291 w 458582"/>
              <a:gd name="connsiteY3" fmla="*/ 0 h 1615047"/>
              <a:gd name="connsiteX4" fmla="*/ 229291 w 458582"/>
              <a:gd name="connsiteY4" fmla="*/ 0 h 1615047"/>
              <a:gd name="connsiteX5" fmla="*/ 391424 w 458582"/>
              <a:gd name="connsiteY5" fmla="*/ 67158 h 1615047"/>
              <a:gd name="connsiteX6" fmla="*/ 458582 w 458582"/>
              <a:gd name="connsiteY6" fmla="*/ 229291 h 1615047"/>
              <a:gd name="connsiteX7" fmla="*/ 458582 w 458582"/>
              <a:gd name="connsiteY7" fmla="*/ 1615047 h 1615047"/>
              <a:gd name="connsiteX8" fmla="*/ 447473 w 458582"/>
              <a:gd name="connsiteY8" fmla="*/ 1462129 h 1615047"/>
              <a:gd name="connsiteX0" fmla="*/ 9603 w 458582"/>
              <a:gd name="connsiteY0" fmla="*/ 1356566 h 1462129"/>
              <a:gd name="connsiteX1" fmla="*/ 0 w 458582"/>
              <a:gd name="connsiteY1" fmla="*/ 229291 h 1462129"/>
              <a:gd name="connsiteX2" fmla="*/ 67158 w 458582"/>
              <a:gd name="connsiteY2" fmla="*/ 67158 h 1462129"/>
              <a:gd name="connsiteX3" fmla="*/ 229291 w 458582"/>
              <a:gd name="connsiteY3" fmla="*/ 0 h 1462129"/>
              <a:gd name="connsiteX4" fmla="*/ 229291 w 458582"/>
              <a:gd name="connsiteY4" fmla="*/ 0 h 1462129"/>
              <a:gd name="connsiteX5" fmla="*/ 391424 w 458582"/>
              <a:gd name="connsiteY5" fmla="*/ 67158 h 1462129"/>
              <a:gd name="connsiteX6" fmla="*/ 458582 w 458582"/>
              <a:gd name="connsiteY6" fmla="*/ 229291 h 1462129"/>
              <a:gd name="connsiteX7" fmla="*/ 447473 w 458582"/>
              <a:gd name="connsiteY7" fmla="*/ 1462129 h 1462129"/>
              <a:gd name="connsiteX0" fmla="*/ 28227 w 458582"/>
              <a:gd name="connsiteY0" fmla="*/ 1401330 h 1462129"/>
              <a:gd name="connsiteX1" fmla="*/ 0 w 458582"/>
              <a:gd name="connsiteY1" fmla="*/ 229291 h 1462129"/>
              <a:gd name="connsiteX2" fmla="*/ 67158 w 458582"/>
              <a:gd name="connsiteY2" fmla="*/ 67158 h 1462129"/>
              <a:gd name="connsiteX3" fmla="*/ 229291 w 458582"/>
              <a:gd name="connsiteY3" fmla="*/ 0 h 1462129"/>
              <a:gd name="connsiteX4" fmla="*/ 229291 w 458582"/>
              <a:gd name="connsiteY4" fmla="*/ 0 h 1462129"/>
              <a:gd name="connsiteX5" fmla="*/ 391424 w 458582"/>
              <a:gd name="connsiteY5" fmla="*/ 67158 h 1462129"/>
              <a:gd name="connsiteX6" fmla="*/ 458582 w 458582"/>
              <a:gd name="connsiteY6" fmla="*/ 229291 h 1462129"/>
              <a:gd name="connsiteX7" fmla="*/ 447473 w 458582"/>
              <a:gd name="connsiteY7" fmla="*/ 1462129 h 1462129"/>
              <a:gd name="connsiteX0" fmla="*/ 0 w 459179"/>
              <a:gd name="connsiteY0" fmla="*/ 1379079 h 1462129"/>
              <a:gd name="connsiteX1" fmla="*/ 597 w 459179"/>
              <a:gd name="connsiteY1" fmla="*/ 229291 h 1462129"/>
              <a:gd name="connsiteX2" fmla="*/ 67755 w 459179"/>
              <a:gd name="connsiteY2" fmla="*/ 67158 h 1462129"/>
              <a:gd name="connsiteX3" fmla="*/ 229888 w 459179"/>
              <a:gd name="connsiteY3" fmla="*/ 0 h 1462129"/>
              <a:gd name="connsiteX4" fmla="*/ 229888 w 459179"/>
              <a:gd name="connsiteY4" fmla="*/ 0 h 1462129"/>
              <a:gd name="connsiteX5" fmla="*/ 392021 w 459179"/>
              <a:gd name="connsiteY5" fmla="*/ 67158 h 1462129"/>
              <a:gd name="connsiteX6" fmla="*/ 459179 w 459179"/>
              <a:gd name="connsiteY6" fmla="*/ 229291 h 1462129"/>
              <a:gd name="connsiteX7" fmla="*/ 448070 w 459179"/>
              <a:gd name="connsiteY7" fmla="*/ 1462129 h 1462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9179" h="1462129">
                <a:moveTo>
                  <a:pt x="0" y="1379079"/>
                </a:moveTo>
                <a:lnTo>
                  <a:pt x="597" y="229291"/>
                </a:lnTo>
                <a:cubicBezTo>
                  <a:pt x="597" y="168479"/>
                  <a:pt x="24755" y="110158"/>
                  <a:pt x="67755" y="67158"/>
                </a:cubicBezTo>
                <a:cubicBezTo>
                  <a:pt x="110755" y="24158"/>
                  <a:pt x="169077" y="0"/>
                  <a:pt x="229888" y="0"/>
                </a:cubicBezTo>
                <a:lnTo>
                  <a:pt x="229888" y="0"/>
                </a:lnTo>
                <a:cubicBezTo>
                  <a:pt x="290700" y="0"/>
                  <a:pt x="349021" y="24158"/>
                  <a:pt x="392021" y="67158"/>
                </a:cubicBezTo>
                <a:cubicBezTo>
                  <a:pt x="435021" y="110158"/>
                  <a:pt x="459179" y="168480"/>
                  <a:pt x="459179" y="229291"/>
                </a:cubicBezTo>
                <a:lnTo>
                  <a:pt x="448070" y="1462129"/>
                </a:lnTo>
              </a:path>
            </a:pathLst>
          </a:custGeom>
          <a:ln w="635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1000000">
            <a:off x="600152" y="3389654"/>
            <a:ext cx="7622161" cy="1679594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r" defTabSz="914400" rtl="0" eaLnBrk="1" latinLnBrk="0" hangingPunct="1">
              <a:lnSpc>
                <a:spcPts val="5600"/>
              </a:lnSpc>
              <a:spcBef>
                <a:spcPct val="0"/>
              </a:spcBef>
              <a:buNone/>
              <a:defRPr sz="4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ound Same Side Corner Rectangle 31"/>
          <p:cNvSpPr/>
          <p:nvPr/>
        </p:nvSpPr>
        <p:spPr>
          <a:xfrm rot="16200000">
            <a:off x="3974664" y="-2347475"/>
            <a:ext cx="1450260" cy="888841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73779">
              <a:alpha val="30000"/>
            </a:srgbClr>
          </a:solidFill>
          <a:ln w="25400">
            <a:solidFill>
              <a:schemeClr val="accent2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9247" y="3024188"/>
            <a:ext cx="3657600" cy="337661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294" y="3024188"/>
            <a:ext cx="3657600" cy="337661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ound Same Side Corner Rectangle 34"/>
          <p:cNvSpPr/>
          <p:nvPr/>
        </p:nvSpPr>
        <p:spPr>
          <a:xfrm rot="16200000">
            <a:off x="3974664" y="-2347475"/>
            <a:ext cx="1450260" cy="888841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73779">
              <a:alpha val="30000"/>
            </a:srgbClr>
          </a:solidFill>
          <a:ln w="25400">
            <a:solidFill>
              <a:schemeClr val="accent2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2788" y="2895601"/>
            <a:ext cx="3657600" cy="685800"/>
          </a:xfrm>
          <a:prstGeom prst="roundRect">
            <a:avLst>
              <a:gd name="adj" fmla="val 50000"/>
            </a:avLst>
          </a:prstGeom>
          <a:solidFill>
            <a:schemeClr val="accent1">
              <a:alpha val="80000"/>
            </a:schemeClr>
          </a:solidFill>
          <a:ln>
            <a:solidFill>
              <a:schemeClr val="accent2">
                <a:alpha val="8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200" b="1">
                <a:effectLst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2788" y="3657600"/>
            <a:ext cx="3657600" cy="27431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73706" y="2895601"/>
            <a:ext cx="3657600" cy="685800"/>
          </a:xfrm>
          <a:prstGeom prst="roundRect">
            <a:avLst>
              <a:gd name="adj" fmla="val 50000"/>
            </a:avLst>
          </a:prstGeom>
          <a:solidFill>
            <a:schemeClr val="accent1">
              <a:alpha val="80000"/>
            </a:schemeClr>
          </a:solidFill>
          <a:ln>
            <a:solidFill>
              <a:schemeClr val="accent2">
                <a:alpha val="8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200" b="1">
                <a:effectLst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73706" y="3657600"/>
            <a:ext cx="3657600" cy="27431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rot="16200000">
            <a:off x="3974664" y="-2347475"/>
            <a:ext cx="1450260" cy="888841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73779">
              <a:alpha val="30000"/>
            </a:srgbClr>
          </a:solidFill>
          <a:ln w="25400">
            <a:solidFill>
              <a:schemeClr val="accent2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ounded Rectangle 32"/>
          <p:cNvSpPr/>
          <p:nvPr/>
        </p:nvSpPr>
        <p:spPr>
          <a:xfrm>
            <a:off x="366713" y="1447800"/>
            <a:ext cx="3748087" cy="4800600"/>
          </a:xfrm>
          <a:prstGeom prst="roundRect">
            <a:avLst/>
          </a:prstGeom>
          <a:solidFill>
            <a:schemeClr val="accent1">
              <a:alpha val="60000"/>
            </a:schemeClr>
          </a:solidFill>
          <a:ln w="63500">
            <a:solidFill>
              <a:schemeClr val="accent2">
                <a:alpha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1676400"/>
            <a:ext cx="3429000" cy="1066800"/>
          </a:xfrm>
        </p:spPr>
        <p:txBody>
          <a:bodyPr anchor="b"/>
          <a:lstStyle>
            <a:lvl1pPr algn="ctr">
              <a:lnSpc>
                <a:spcPct val="100000"/>
              </a:lnSpc>
              <a:defRPr sz="30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766" y="990600"/>
            <a:ext cx="4258234" cy="5257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0" y="2850775"/>
            <a:ext cx="3429000" cy="3169025"/>
          </a:xfrm>
        </p:spPr>
        <p:txBody>
          <a:bodyPr>
            <a:normAutofit/>
          </a:bodyPr>
          <a:lstStyle>
            <a:lvl1pPr marL="0" indent="0" algn="ctr">
              <a:spcAft>
                <a:spcPts val="1000"/>
              </a:spcAft>
              <a:buNone/>
              <a:defRPr sz="1600">
                <a:effectLst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/>
          <p:cNvSpPr/>
          <p:nvPr/>
        </p:nvSpPr>
        <p:spPr>
          <a:xfrm>
            <a:off x="9144" y="2476500"/>
            <a:ext cx="9125712" cy="43688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36" name="Straight Connector 35"/>
          <p:cNvCxnSpPr/>
          <p:nvPr/>
        </p:nvCxnSpPr>
        <p:spPr>
          <a:xfrm>
            <a:off x="9144" y="2476500"/>
            <a:ext cx="9125712" cy="1588"/>
          </a:xfrm>
          <a:prstGeom prst="line">
            <a:avLst/>
          </a:prstGeom>
          <a:ln w="25400">
            <a:solidFill>
              <a:schemeClr val="accent2">
                <a:alpha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77870" y="990600"/>
            <a:ext cx="3951755" cy="1431832"/>
          </a:xfrm>
        </p:spPr>
        <p:txBody>
          <a:bodyPr anchor="b"/>
          <a:lstStyle>
            <a:lvl1pPr algn="l">
              <a:lnSpc>
                <a:spcPct val="100000"/>
              </a:lnSpc>
              <a:defRPr sz="30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1416935">
            <a:off x="414291" y="1321671"/>
            <a:ext cx="3703911" cy="5202978"/>
          </a:xfrm>
          <a:prstGeom prst="roundRect">
            <a:avLst>
              <a:gd name="adj" fmla="val 7476"/>
            </a:avLst>
          </a:prstGeom>
          <a:ln w="63500">
            <a:solidFill>
              <a:schemeClr val="accent2"/>
            </a:solidFill>
          </a:ln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77870" y="2547938"/>
            <a:ext cx="3951755" cy="3700462"/>
          </a:xfrm>
        </p:spPr>
        <p:txBody>
          <a:bodyPr>
            <a:normAutofit/>
          </a:bodyPr>
          <a:lstStyle>
            <a:lvl1pPr marL="0" indent="0">
              <a:spcAft>
                <a:spcPts val="1000"/>
              </a:spcAft>
              <a:buNone/>
              <a:defRPr sz="1800">
                <a:effectLst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9144" y="3810000"/>
            <a:ext cx="9125712" cy="3035300"/>
            <a:chOff x="9144" y="3810000"/>
            <a:chExt cx="9125712" cy="3035300"/>
          </a:xfrm>
        </p:grpSpPr>
        <p:sp>
          <p:nvSpPr>
            <p:cNvPr id="35" name="Rectangle 34"/>
            <p:cNvSpPr/>
            <p:nvPr/>
          </p:nvSpPr>
          <p:spPr>
            <a:xfrm>
              <a:off x="9144" y="3810000"/>
              <a:ext cx="9125712" cy="3035300"/>
            </a:xfrm>
            <a:prstGeom prst="rect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cxnSp>
          <p:nvCxnSpPr>
            <p:cNvPr id="36" name="Straight Connector 35"/>
            <p:cNvCxnSpPr/>
            <p:nvPr/>
          </p:nvCxnSpPr>
          <p:spPr>
            <a:xfrm>
              <a:off x="9144" y="3810000"/>
              <a:ext cx="9125712" cy="1588"/>
            </a:xfrm>
            <a:prstGeom prst="line">
              <a:avLst/>
            </a:prstGeom>
            <a:ln w="25400">
              <a:solidFill>
                <a:schemeClr val="accent2">
                  <a:alpha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1338992">
            <a:off x="2407361" y="921379"/>
            <a:ext cx="4329278" cy="3340716"/>
          </a:xfrm>
          <a:prstGeom prst="roundRect">
            <a:avLst>
              <a:gd name="adj" fmla="val 7476"/>
            </a:avLst>
          </a:prstGeom>
          <a:ln w="63500">
            <a:solidFill>
              <a:schemeClr val="accent2"/>
            </a:solidFill>
          </a:ln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3232" y="5105399"/>
            <a:ext cx="7717536" cy="1281953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spcAft>
                <a:spcPts val="300"/>
              </a:spcAft>
              <a:buNone/>
              <a:defRPr sz="1800">
                <a:effectLst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2788" y="4444533"/>
            <a:ext cx="7716838" cy="723620"/>
          </a:xfrm>
        </p:spPr>
        <p:txBody>
          <a:bodyPr anchor="b"/>
          <a:lstStyle>
            <a:lvl1pPr algn="ctr">
              <a:lnSpc>
                <a:spcPct val="100000"/>
              </a:lnSpc>
              <a:defRPr sz="36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2 Pictures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9144" y="3810000"/>
            <a:ext cx="9125712" cy="3035300"/>
            <a:chOff x="9144" y="3810000"/>
            <a:chExt cx="9125712" cy="3035300"/>
          </a:xfrm>
        </p:grpSpPr>
        <p:sp>
          <p:nvSpPr>
            <p:cNvPr id="33" name="Rectangle 32"/>
            <p:cNvSpPr/>
            <p:nvPr/>
          </p:nvSpPr>
          <p:spPr>
            <a:xfrm>
              <a:off x="9144" y="3810000"/>
              <a:ext cx="9125712" cy="3035300"/>
            </a:xfrm>
            <a:prstGeom prst="rect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cxnSp>
          <p:nvCxnSpPr>
            <p:cNvPr id="35" name="Straight Connector 34"/>
            <p:cNvCxnSpPr/>
            <p:nvPr/>
          </p:nvCxnSpPr>
          <p:spPr>
            <a:xfrm>
              <a:off x="9144" y="3810000"/>
              <a:ext cx="9125712" cy="1588"/>
            </a:xfrm>
            <a:prstGeom prst="line">
              <a:avLst/>
            </a:prstGeom>
            <a:ln w="25400">
              <a:solidFill>
                <a:schemeClr val="accent2">
                  <a:alpha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1338992">
            <a:off x="4305320" y="997812"/>
            <a:ext cx="4329278" cy="3178754"/>
          </a:xfrm>
          <a:prstGeom prst="roundRect">
            <a:avLst>
              <a:gd name="adj" fmla="val 7476"/>
            </a:avLst>
          </a:prstGeom>
          <a:ln w="63500">
            <a:solidFill>
              <a:schemeClr val="accent2"/>
            </a:solidFill>
          </a:ln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3232" y="5105399"/>
            <a:ext cx="7717536" cy="1281953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spcAft>
                <a:spcPts val="300"/>
              </a:spcAft>
              <a:buNone/>
              <a:defRPr sz="1800">
                <a:effectLst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2788" y="4444533"/>
            <a:ext cx="7716838" cy="723620"/>
          </a:xfrm>
        </p:spPr>
        <p:txBody>
          <a:bodyPr anchor="b"/>
          <a:lstStyle>
            <a:lvl1pPr algn="ctr">
              <a:lnSpc>
                <a:spcPct val="100000"/>
              </a:lnSpc>
              <a:defRPr sz="36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4" name="Picture Placeholder 2"/>
          <p:cNvSpPr>
            <a:spLocks noGrp="1"/>
          </p:cNvSpPr>
          <p:nvPr>
            <p:ph type="pic" idx="13"/>
          </p:nvPr>
        </p:nvSpPr>
        <p:spPr>
          <a:xfrm rot="153739">
            <a:off x="451737" y="946831"/>
            <a:ext cx="4329278" cy="3178754"/>
          </a:xfrm>
          <a:prstGeom prst="roundRect">
            <a:avLst>
              <a:gd name="adj" fmla="val 7476"/>
            </a:avLst>
          </a:prstGeom>
          <a:ln w="63500">
            <a:solidFill>
              <a:schemeClr val="accent2"/>
            </a:solidFill>
          </a:ln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 rot="16200000">
            <a:off x="3974664" y="-2347475"/>
            <a:ext cx="1450260" cy="8888412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73779">
              <a:alpha val="30000"/>
            </a:srgbClr>
          </a:solidFill>
          <a:ln w="25400">
            <a:solidFill>
              <a:schemeClr val="accent2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7299292" y="443753"/>
            <a:ext cx="1535425" cy="6400800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73779">
              <a:alpha val="30000"/>
            </a:srgbClr>
          </a:solidFill>
          <a:ln w="25400">
            <a:solidFill>
              <a:schemeClr val="accent2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8248" y="914400"/>
            <a:ext cx="1444752" cy="5486400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12787" y="1183341"/>
            <a:ext cx="6104871" cy="5217458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"/>
            <a:ext cx="6870700" cy="1600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1828800"/>
            <a:ext cx="7696200" cy="36576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8B54386-E257-4044-A6D6-351F8D33BC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NUL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tiff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alphaModFix amt="62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extSlideOverlay.png"/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8" name="Group 7"/>
          <p:cNvGrpSpPr/>
          <p:nvPr/>
        </p:nvGrpSpPr>
        <p:grpSpPr>
          <a:xfrm>
            <a:off x="-573169" y="-607194"/>
            <a:ext cx="7563453" cy="1983277"/>
            <a:chOff x="-573169" y="-607194"/>
            <a:chExt cx="7563453" cy="1983277"/>
          </a:xfrm>
        </p:grpSpPr>
        <p:grpSp>
          <p:nvGrpSpPr>
            <p:cNvPr id="9" name="Group 32"/>
            <p:cNvGrpSpPr/>
            <p:nvPr userDrawn="1"/>
          </p:nvGrpSpPr>
          <p:grpSpPr>
            <a:xfrm>
              <a:off x="-263314" y="-607194"/>
              <a:ext cx="7253598" cy="1983277"/>
              <a:chOff x="-263314" y="-607194"/>
              <a:chExt cx="7253598" cy="1983277"/>
            </a:xfrm>
          </p:grpSpPr>
          <p:sp>
            <p:nvSpPr>
              <p:cNvPr id="11" name="Oval 10"/>
              <p:cNvSpPr/>
              <p:nvPr userDrawn="1"/>
            </p:nvSpPr>
            <p:spPr>
              <a:xfrm rot="4368687">
                <a:off x="2839420" y="-41330"/>
                <a:ext cx="581935" cy="790091"/>
              </a:xfrm>
              <a:prstGeom prst="ellipse">
                <a:avLst/>
              </a:prstGeom>
              <a:solidFill>
                <a:schemeClr val="bg1">
                  <a:alpha val="2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 userDrawn="1"/>
            </p:nvSpPr>
            <p:spPr>
              <a:xfrm>
                <a:off x="334576" y="12540"/>
                <a:ext cx="1189424" cy="101213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3" name="Arc 12"/>
              <p:cNvSpPr/>
              <p:nvPr userDrawn="1"/>
            </p:nvSpPr>
            <p:spPr>
              <a:xfrm rot="6387309">
                <a:off x="5839613" y="-548177"/>
                <a:ext cx="1106354" cy="1194988"/>
              </a:xfrm>
              <a:prstGeom prst="arc">
                <a:avLst>
                  <a:gd name="adj1" fmla="val 15179737"/>
                  <a:gd name="adj2" fmla="val 4448027"/>
                </a:avLst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4" name="Oval 13"/>
              <p:cNvSpPr/>
              <p:nvPr userDrawn="1"/>
            </p:nvSpPr>
            <p:spPr>
              <a:xfrm>
                <a:off x="5472545" y="62345"/>
                <a:ext cx="609600" cy="49127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5" name="Pie 14"/>
              <p:cNvSpPr/>
              <p:nvPr userDrawn="1"/>
            </p:nvSpPr>
            <p:spPr>
              <a:xfrm>
                <a:off x="-7411" y="-607194"/>
                <a:ext cx="1385455" cy="1205753"/>
              </a:xfrm>
              <a:prstGeom prst="pie">
                <a:avLst>
                  <a:gd name="adj1" fmla="val 0"/>
                  <a:gd name="adj2" fmla="val 10800065"/>
                </a:avLst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Pie 15"/>
              <p:cNvSpPr/>
              <p:nvPr userDrawn="1"/>
            </p:nvSpPr>
            <p:spPr>
              <a:xfrm>
                <a:off x="1905000" y="-402266"/>
                <a:ext cx="1600200" cy="800100"/>
              </a:xfrm>
              <a:prstGeom prst="pie">
                <a:avLst>
                  <a:gd name="adj1" fmla="val 0"/>
                  <a:gd name="adj2" fmla="val 10800065"/>
                </a:avLst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 userDrawn="1"/>
            </p:nvSpPr>
            <p:spPr>
              <a:xfrm>
                <a:off x="2631141" y="762000"/>
                <a:ext cx="416859" cy="416859"/>
              </a:xfrm>
              <a:prstGeom prst="ellipse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8" name="Oval 17"/>
              <p:cNvSpPr/>
              <p:nvPr userDrawn="1"/>
            </p:nvSpPr>
            <p:spPr>
              <a:xfrm rot="2510439">
                <a:off x="170710" y="163548"/>
                <a:ext cx="778552" cy="982318"/>
              </a:xfrm>
              <a:prstGeom prst="ellipse">
                <a:avLst/>
              </a:prstGeom>
              <a:solidFill>
                <a:schemeClr val="bg2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9" name="Pie 18"/>
              <p:cNvSpPr/>
              <p:nvPr userDrawn="1"/>
            </p:nvSpPr>
            <p:spPr>
              <a:xfrm rot="16200000">
                <a:off x="-263314" y="842683"/>
                <a:ext cx="533400" cy="533400"/>
              </a:xfrm>
              <a:prstGeom prst="pie">
                <a:avLst>
                  <a:gd name="adj1" fmla="val 0"/>
                  <a:gd name="adj2" fmla="val 10777084"/>
                </a:avLst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 userDrawn="1"/>
            </p:nvSpPr>
            <p:spPr>
              <a:xfrm>
                <a:off x="1558635" y="491274"/>
                <a:ext cx="228600" cy="194526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Pie 20"/>
              <p:cNvSpPr/>
              <p:nvPr userDrawn="1"/>
            </p:nvSpPr>
            <p:spPr>
              <a:xfrm>
                <a:off x="990600" y="-603972"/>
                <a:ext cx="1385455" cy="1205753"/>
              </a:xfrm>
              <a:prstGeom prst="pie">
                <a:avLst>
                  <a:gd name="adj1" fmla="val 0"/>
                  <a:gd name="adj2" fmla="val 10800065"/>
                </a:avLst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2" name="Pie 21"/>
              <p:cNvSpPr/>
              <p:nvPr userDrawn="1"/>
            </p:nvSpPr>
            <p:spPr>
              <a:xfrm>
                <a:off x="5181600" y="-343143"/>
                <a:ext cx="1600200" cy="685800"/>
              </a:xfrm>
              <a:prstGeom prst="pie">
                <a:avLst>
                  <a:gd name="adj1" fmla="val 0"/>
                  <a:gd name="adj2" fmla="val 10800065"/>
                </a:avLst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3" name="Oval 22"/>
              <p:cNvSpPr/>
              <p:nvPr userDrawn="1"/>
            </p:nvSpPr>
            <p:spPr>
              <a:xfrm>
                <a:off x="5728855" y="62345"/>
                <a:ext cx="685800" cy="533400"/>
              </a:xfrm>
              <a:prstGeom prst="ellipse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4" name="Pie 23"/>
              <p:cNvSpPr/>
              <p:nvPr userDrawn="1"/>
            </p:nvSpPr>
            <p:spPr>
              <a:xfrm>
                <a:off x="6136341" y="-257607"/>
                <a:ext cx="838200" cy="527288"/>
              </a:xfrm>
              <a:prstGeom prst="pie">
                <a:avLst>
                  <a:gd name="adj1" fmla="val 0"/>
                  <a:gd name="adj2" fmla="val 10800065"/>
                </a:avLst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5" name="Oval 24"/>
              <p:cNvSpPr/>
              <p:nvPr userDrawn="1"/>
            </p:nvSpPr>
            <p:spPr>
              <a:xfrm rot="4368687">
                <a:off x="3664192" y="-146482"/>
                <a:ext cx="581935" cy="909203"/>
              </a:xfrm>
              <a:prstGeom prst="ellipse">
                <a:avLst/>
              </a:prstGeom>
              <a:solidFill>
                <a:schemeClr val="bg1">
                  <a:alpha val="2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Pie 25"/>
              <p:cNvSpPr/>
              <p:nvPr userDrawn="1"/>
            </p:nvSpPr>
            <p:spPr>
              <a:xfrm>
                <a:off x="4384965" y="-146937"/>
                <a:ext cx="300317" cy="300317"/>
              </a:xfrm>
              <a:prstGeom prst="pie">
                <a:avLst>
                  <a:gd name="adj1" fmla="val 0"/>
                  <a:gd name="adj2" fmla="val 10777084"/>
                </a:avLst>
              </a:prstGeom>
              <a:solidFill>
                <a:schemeClr val="accent2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7" name="Pie 26"/>
              <p:cNvSpPr/>
              <p:nvPr userDrawn="1"/>
            </p:nvSpPr>
            <p:spPr>
              <a:xfrm>
                <a:off x="4756593" y="-119227"/>
                <a:ext cx="182880" cy="228600"/>
              </a:xfrm>
              <a:prstGeom prst="pie">
                <a:avLst>
                  <a:gd name="adj1" fmla="val 0"/>
                  <a:gd name="adj2" fmla="val 10777084"/>
                </a:avLst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Pie 27"/>
              <p:cNvSpPr/>
              <p:nvPr userDrawn="1"/>
            </p:nvSpPr>
            <p:spPr>
              <a:xfrm>
                <a:off x="5029200" y="-114543"/>
                <a:ext cx="228600" cy="228600"/>
              </a:xfrm>
              <a:prstGeom prst="pie">
                <a:avLst>
                  <a:gd name="adj1" fmla="val 0"/>
                  <a:gd name="adj2" fmla="val 10777084"/>
                </a:avLst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9" name="Oval 28"/>
              <p:cNvSpPr/>
              <p:nvPr userDrawn="1"/>
            </p:nvSpPr>
            <p:spPr>
              <a:xfrm>
                <a:off x="2403765" y="0"/>
                <a:ext cx="665018" cy="665018"/>
              </a:xfrm>
              <a:prstGeom prst="ellipse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0" name="Pie 29"/>
              <p:cNvSpPr/>
              <p:nvPr userDrawn="1"/>
            </p:nvSpPr>
            <p:spPr>
              <a:xfrm>
                <a:off x="3012141" y="-299172"/>
                <a:ext cx="838200" cy="609600"/>
              </a:xfrm>
              <a:prstGeom prst="pie">
                <a:avLst>
                  <a:gd name="adj1" fmla="val 0"/>
                  <a:gd name="adj2" fmla="val 10800065"/>
                </a:avLst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10" name="Pie 9"/>
            <p:cNvSpPr/>
            <p:nvPr userDrawn="1"/>
          </p:nvSpPr>
          <p:spPr>
            <a:xfrm rot="16200000">
              <a:off x="-431058" y="-79768"/>
              <a:ext cx="852056" cy="1136277"/>
            </a:xfrm>
            <a:prstGeom prst="pie">
              <a:avLst>
                <a:gd name="adj1" fmla="val 0"/>
                <a:gd name="adj2" fmla="val 10800065"/>
              </a:avLst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12788" y="1371600"/>
            <a:ext cx="7716837" cy="14478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2788" y="3012142"/>
            <a:ext cx="7716838" cy="3388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040" y="300690"/>
            <a:ext cx="27432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lnSpc>
                <a:spcPts val="1200"/>
              </a:lnSpc>
              <a:defRPr sz="1000" baseline="0">
                <a:solidFill>
                  <a:schemeClr val="bg1"/>
                </a:solidFill>
              </a:defRPr>
            </a:lvl1pPr>
          </a:lstStyle>
          <a:p>
            <a:fld id="{8F1B69E8-23E9-4C1F-AA2B-3C5BA6EDBEAE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" y="116541"/>
            <a:ext cx="27432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lnSpc>
                <a:spcPts val="1200"/>
              </a:lnSpc>
              <a:defRPr sz="1000" baseline="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" y="605491"/>
            <a:ext cx="1385887" cy="23271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1" name="Rectangle 3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l" defTabSz="914400" rtl="0" eaLnBrk="1" latinLnBrk="0" hangingPunct="1">
        <a:lnSpc>
          <a:spcPts val="5600"/>
        </a:lnSpc>
        <a:spcBef>
          <a:spcPct val="0"/>
        </a:spcBef>
        <a:buNone/>
        <a:defRPr sz="4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0"/>
        </a:spcBef>
        <a:spcAft>
          <a:spcPts val="2000"/>
        </a:spcAft>
        <a:buFontTx/>
        <a:buBlip>
          <a:blip r:embed="rId18"/>
        </a:buBlip>
        <a:defRPr sz="2400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31825" indent="-282575" algn="l" defTabSz="914400" rtl="0" eaLnBrk="1" latinLnBrk="0" hangingPunct="1">
        <a:spcBef>
          <a:spcPts val="0"/>
        </a:spcBef>
        <a:spcAft>
          <a:spcPts val="1000"/>
        </a:spcAft>
        <a:buFontTx/>
        <a:buBlip>
          <a:blip r:embed="rId18"/>
        </a:buBlip>
        <a:defRPr sz="2200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914400" indent="-282575" algn="l" defTabSz="914400" rtl="0" eaLnBrk="1" latinLnBrk="0" hangingPunct="1">
        <a:spcBef>
          <a:spcPts val="0"/>
        </a:spcBef>
        <a:spcAft>
          <a:spcPts val="1000"/>
        </a:spcAft>
        <a:buFontTx/>
        <a:buBlip>
          <a:blip r:embed="rId18"/>
        </a:buBlip>
        <a:defRPr sz="2000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196975" indent="-282575" algn="l" defTabSz="914400" rtl="0" eaLnBrk="1" latinLnBrk="0" hangingPunct="1">
        <a:spcBef>
          <a:spcPts val="0"/>
        </a:spcBef>
        <a:spcAft>
          <a:spcPts val="1000"/>
        </a:spcAft>
        <a:buFontTx/>
        <a:buBlip>
          <a:blip r:embed="rId18"/>
        </a:buBlip>
        <a:defRPr sz="1800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492250" indent="-295275" algn="l" defTabSz="914400" rtl="0" eaLnBrk="1" latinLnBrk="0" hangingPunct="1">
        <a:spcBef>
          <a:spcPts val="0"/>
        </a:spcBef>
        <a:spcAft>
          <a:spcPts val="1000"/>
        </a:spcAft>
        <a:buFontTx/>
        <a:buBlip>
          <a:blip r:embed="rId18"/>
        </a:buBlip>
        <a:defRPr sz="1800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774825" indent="-288925" algn="l" defTabSz="914400" rtl="0" eaLnBrk="1" latinLnBrk="0" hangingPunct="1">
        <a:spcBef>
          <a:spcPts val="0"/>
        </a:spcBef>
        <a:spcAft>
          <a:spcPts val="600"/>
        </a:spcAft>
        <a:buFontTx/>
        <a:buBlip>
          <a:blip r:embed="rId18"/>
        </a:buBlip>
        <a:defRPr lang="en-US" sz="1800" kern="1200" dirty="0" smtClean="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6pPr>
      <a:lvl7pPr marL="2055813" indent="-288925" algn="l" defTabSz="914400" rtl="0" eaLnBrk="1" latinLnBrk="0" hangingPunct="1">
        <a:spcBef>
          <a:spcPts val="0"/>
        </a:spcBef>
        <a:spcAft>
          <a:spcPts val="600"/>
        </a:spcAft>
        <a:buFontTx/>
        <a:buBlip>
          <a:blip r:embed="rId18"/>
        </a:buBlip>
        <a:defRPr lang="en-US" sz="1800" kern="1200" dirty="0" smtClean="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7pPr>
      <a:lvl8pPr marL="2344738" indent="-288925" algn="l" defTabSz="914400" rtl="0" eaLnBrk="1" latinLnBrk="0" hangingPunct="1">
        <a:spcBef>
          <a:spcPts val="0"/>
        </a:spcBef>
        <a:spcAft>
          <a:spcPts val="600"/>
        </a:spcAft>
        <a:buFontTx/>
        <a:buBlip>
          <a:blip r:embed="rId18"/>
        </a:buBlip>
        <a:defRPr lang="en-US" sz="1800" kern="1200" dirty="0" smtClean="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8pPr>
      <a:lvl9pPr marL="2625725" indent="-288925" algn="l" defTabSz="914400" rtl="0" eaLnBrk="1" latinLnBrk="0" hangingPunct="1">
        <a:spcBef>
          <a:spcPts val="0"/>
        </a:spcBef>
        <a:spcAft>
          <a:spcPts val="600"/>
        </a:spcAft>
        <a:buFontTx/>
        <a:buBlip>
          <a:blip r:embed="rId18"/>
        </a:buBlip>
        <a:defRPr lang="en-US" sz="1800" kern="1200" dirty="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NUL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22.jpeg"/><Relationship Id="rId3" Type="http://schemas.openxmlformats.org/officeDocument/2006/relationships/image" Target="../media/image13.jpeg"/><Relationship Id="rId7" Type="http://schemas.openxmlformats.org/officeDocument/2006/relationships/image" Target="../media/image16.jpeg"/><Relationship Id="rId12" Type="http://schemas.openxmlformats.org/officeDocument/2006/relationships/image" Target="../media/image2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2.jpeg"/><Relationship Id="rId10" Type="http://schemas.openxmlformats.org/officeDocument/2006/relationships/image" Target="../media/image19.jpeg"/><Relationship Id="rId4" Type="http://schemas.openxmlformats.org/officeDocument/2006/relationships/image" Target="../media/image14.jpeg"/><Relationship Id="rId9" Type="http://schemas.openxmlformats.org/officeDocument/2006/relationships/image" Target="../media/image18.jpeg"/><Relationship Id="rId14" Type="http://schemas.openxmlformats.org/officeDocument/2006/relationships/image" Target="../media/image2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1692" y="1053102"/>
            <a:ext cx="7716837" cy="1447800"/>
          </a:xfrm>
        </p:spPr>
        <p:txBody>
          <a:bodyPr/>
          <a:lstStyle/>
          <a:p>
            <a:r>
              <a:rPr lang="en-US" dirty="0"/>
              <a:t>Nod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sesiwn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386" y="2819400"/>
            <a:ext cx="8431212" cy="3630146"/>
          </a:xfrm>
          <a:solidFill>
            <a:schemeClr val="bg1">
              <a:lumMod val="75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rgbClr val="000000"/>
                </a:solidFill>
              </a:rPr>
              <a:t>* </a:t>
            </a:r>
            <a:r>
              <a:rPr lang="en-US" sz="3200" dirty="0" err="1">
                <a:solidFill>
                  <a:srgbClr val="000000"/>
                </a:solidFill>
              </a:rPr>
              <a:t>Adolygu’r</a:t>
            </a:r>
            <a:r>
              <a:rPr lang="en-US" sz="3200" dirty="0">
                <a:solidFill>
                  <a:srgbClr val="000000"/>
                </a:solidFill>
              </a:rPr>
              <a:t> </a:t>
            </a:r>
            <a:r>
              <a:rPr lang="en-US" sz="3200" dirty="0" err="1">
                <a:solidFill>
                  <a:srgbClr val="000000"/>
                </a:solidFill>
              </a:rPr>
              <a:t>gorffennol</a:t>
            </a:r>
            <a:endParaRPr lang="en-US" sz="32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3200" dirty="0">
                <a:solidFill>
                  <a:srgbClr val="000000"/>
                </a:solidFill>
              </a:rPr>
              <a:t>* </a:t>
            </a:r>
            <a:r>
              <a:rPr lang="en-US" sz="3200" dirty="0" err="1">
                <a:solidFill>
                  <a:srgbClr val="000000"/>
                </a:solidFill>
              </a:rPr>
              <a:t>Gwneud</a:t>
            </a:r>
            <a:r>
              <a:rPr lang="en-US" sz="3200" dirty="0">
                <a:solidFill>
                  <a:srgbClr val="000000"/>
                </a:solidFill>
              </a:rPr>
              <a:t> </a:t>
            </a:r>
            <a:r>
              <a:rPr lang="en-US" sz="3200" dirty="0" err="1">
                <a:solidFill>
                  <a:srgbClr val="000000"/>
                </a:solidFill>
              </a:rPr>
              <a:t>Uned</a:t>
            </a:r>
            <a:r>
              <a:rPr lang="en-US" sz="3200" dirty="0">
                <a:solidFill>
                  <a:srgbClr val="000000"/>
                </a:solidFill>
              </a:rPr>
              <a:t> 16 - </a:t>
            </a:r>
            <a:r>
              <a:rPr lang="en-US" sz="3200" dirty="0" err="1">
                <a:solidFill>
                  <a:srgbClr val="000000"/>
                </a:solidFill>
              </a:rPr>
              <a:t>Yr</a:t>
            </a:r>
            <a:r>
              <a:rPr lang="en-US" sz="3200" dirty="0">
                <a:solidFill>
                  <a:srgbClr val="000000"/>
                </a:solidFill>
              </a:rPr>
              <a:t> </a:t>
            </a:r>
            <a:r>
              <a:rPr lang="en-US" sz="3200" dirty="0" err="1">
                <a:solidFill>
                  <a:srgbClr val="000000"/>
                </a:solidFill>
              </a:rPr>
              <a:t>Amherffaith</a:t>
            </a:r>
            <a:r>
              <a:rPr lang="en-US" sz="3200" dirty="0">
                <a:solidFill>
                  <a:srgbClr val="000000"/>
                </a:solidFill>
              </a:rPr>
              <a:t>      </a:t>
            </a:r>
          </a:p>
          <a:p>
            <a:pPr marL="0" indent="0">
              <a:buNone/>
            </a:pPr>
            <a:r>
              <a:rPr lang="en-US" sz="3200" dirty="0">
                <a:solidFill>
                  <a:srgbClr val="000000"/>
                </a:solidFill>
              </a:rPr>
              <a:t>                                      (</a:t>
            </a:r>
            <a:r>
              <a:rPr lang="en-US" sz="3200" i="1" dirty="0">
                <a:solidFill>
                  <a:srgbClr val="000000"/>
                </a:solidFill>
              </a:rPr>
              <a:t>Imperfect tense</a:t>
            </a:r>
            <a:r>
              <a:rPr lang="en-US" sz="3200" dirty="0">
                <a:solidFill>
                  <a:srgbClr val="000000"/>
                </a:solidFill>
              </a:rPr>
              <a:t>)</a:t>
            </a:r>
          </a:p>
          <a:p>
            <a:pPr marL="365760" lvl="1" indent="0">
              <a:buNone/>
            </a:pPr>
            <a:r>
              <a:rPr lang="en-US" sz="3200" dirty="0">
                <a:solidFill>
                  <a:srgbClr val="000000"/>
                </a:solidFill>
              </a:rPr>
              <a:t> </a:t>
            </a:r>
            <a:r>
              <a:rPr lang="en-GB" sz="2824" dirty="0">
                <a:solidFill>
                  <a:schemeClr val="tx1"/>
                </a:solidFill>
              </a:rPr>
              <a:t>- </a:t>
            </a:r>
            <a:r>
              <a:rPr lang="en-GB" sz="2824" dirty="0" err="1">
                <a:solidFill>
                  <a:schemeClr val="tx1"/>
                </a:solidFill>
              </a:rPr>
              <a:t>Presennol</a:t>
            </a:r>
            <a:r>
              <a:rPr lang="en-GB" sz="2824" dirty="0">
                <a:solidFill>
                  <a:schemeClr val="tx1"/>
                </a:solidFill>
              </a:rPr>
              <a:t> (</a:t>
            </a:r>
            <a:r>
              <a:rPr lang="en-GB" sz="2400" i="1" dirty="0">
                <a:solidFill>
                  <a:schemeClr val="tx1"/>
                </a:solidFill>
              </a:rPr>
              <a:t>Present)</a:t>
            </a:r>
            <a:r>
              <a:rPr lang="en-GB" sz="2824" i="1" dirty="0">
                <a:solidFill>
                  <a:schemeClr val="tx1"/>
                </a:solidFill>
              </a:rPr>
              <a:t>          </a:t>
            </a:r>
            <a:r>
              <a:rPr lang="en-GB" sz="2824" i="1" dirty="0" err="1"/>
              <a:t>Rydw</a:t>
            </a:r>
            <a:r>
              <a:rPr lang="en-GB" sz="2824" i="1" dirty="0"/>
              <a:t> </a:t>
            </a:r>
            <a:r>
              <a:rPr lang="en-GB" sz="2824" i="1" dirty="0" err="1"/>
              <a:t>i’n</a:t>
            </a:r>
            <a:r>
              <a:rPr lang="en-GB" sz="2824" i="1" dirty="0"/>
              <a:t> …</a:t>
            </a:r>
          </a:p>
          <a:p>
            <a:pPr marL="365760" lvl="1" indent="0">
              <a:buNone/>
            </a:pPr>
            <a:r>
              <a:rPr lang="en-GB" sz="2824" dirty="0">
                <a:solidFill>
                  <a:schemeClr val="tx1"/>
                </a:solidFill>
              </a:rPr>
              <a:t> - </a:t>
            </a:r>
            <a:r>
              <a:rPr lang="en-GB" sz="2824" dirty="0" err="1">
                <a:solidFill>
                  <a:schemeClr val="tx1"/>
                </a:solidFill>
              </a:rPr>
              <a:t>Amherffaith</a:t>
            </a:r>
            <a:r>
              <a:rPr lang="en-GB" sz="2824" dirty="0">
                <a:solidFill>
                  <a:schemeClr val="tx1"/>
                </a:solidFill>
              </a:rPr>
              <a:t> (</a:t>
            </a:r>
            <a:r>
              <a:rPr lang="en-GB" sz="2400" i="1" dirty="0">
                <a:solidFill>
                  <a:schemeClr val="tx1"/>
                </a:solidFill>
              </a:rPr>
              <a:t>Imperfect)</a:t>
            </a:r>
            <a:r>
              <a:rPr lang="en-GB" sz="2824" i="1" dirty="0">
                <a:solidFill>
                  <a:schemeClr val="tx1"/>
                </a:solidFill>
              </a:rPr>
              <a:t>  </a:t>
            </a:r>
            <a:r>
              <a:rPr lang="en-GB" sz="2824" i="1" dirty="0" err="1"/>
              <a:t>Roeddwn</a:t>
            </a:r>
            <a:r>
              <a:rPr lang="en-GB" sz="2824" i="1" dirty="0"/>
              <a:t> </a:t>
            </a:r>
            <a:r>
              <a:rPr lang="en-GB" sz="2400" i="1" dirty="0"/>
              <a:t>(</a:t>
            </a:r>
            <a:r>
              <a:rPr lang="en-GB" sz="2400" i="1" dirty="0" err="1"/>
              <a:t>Ro’n</a:t>
            </a:r>
            <a:r>
              <a:rPr lang="en-GB" sz="2400" i="1" dirty="0"/>
              <a:t>) </a:t>
            </a:r>
            <a:r>
              <a:rPr lang="en-GB" sz="2824" i="1" dirty="0" err="1"/>
              <a:t>i’n</a:t>
            </a:r>
            <a:r>
              <a:rPr lang="en-GB" sz="2824" i="1" dirty="0"/>
              <a:t>…</a:t>
            </a:r>
          </a:p>
          <a:p>
            <a:pPr lvl="1"/>
            <a:endParaRPr lang="en-GB" sz="2600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32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06370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924" y="1063228"/>
            <a:ext cx="10377056" cy="3827426"/>
          </a:xfrm>
        </p:spPr>
        <p:txBody>
          <a:bodyPr/>
          <a:lstStyle/>
          <a:p>
            <a:r>
              <a:rPr lang="en-GB" sz="4000" dirty="0" err="1">
                <a:latin typeface="+mn-lt"/>
              </a:rPr>
              <a:t>Chwarae</a:t>
            </a:r>
            <a:r>
              <a:rPr lang="en-GB" sz="4000" dirty="0">
                <a:latin typeface="+mn-lt"/>
              </a:rPr>
              <a:t> </a:t>
            </a:r>
            <a:r>
              <a:rPr lang="en-GB" sz="4000" dirty="0" err="1">
                <a:latin typeface="+mn-lt"/>
              </a:rPr>
              <a:t>rôl</a:t>
            </a:r>
            <a:r>
              <a:rPr lang="en-GB" sz="4000" dirty="0">
                <a:latin typeface="+mn-lt"/>
              </a:rPr>
              <a:t> </a:t>
            </a:r>
            <a:r>
              <a:rPr lang="en-GB" sz="4000" dirty="0" err="1">
                <a:latin typeface="+mn-lt"/>
              </a:rPr>
              <a:t>cofrestr</a:t>
            </a:r>
            <a:br>
              <a:rPr lang="en-GB" sz="6600" dirty="0">
                <a:latin typeface="+mn-lt"/>
              </a:rPr>
            </a:br>
            <a:r>
              <a:rPr lang="en-GB" sz="5400" dirty="0">
                <a:latin typeface="+mn-lt"/>
              </a:rPr>
              <a:t>        </a:t>
            </a:r>
            <a:br>
              <a:rPr lang="en-GB" sz="3600" dirty="0"/>
            </a:br>
            <a:endParaRPr lang="en-GB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208" y="3076579"/>
            <a:ext cx="4473063" cy="3628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8582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290" y="1371599"/>
            <a:ext cx="8585324" cy="1464067"/>
          </a:xfrm>
        </p:spPr>
        <p:txBody>
          <a:bodyPr>
            <a:normAutofit/>
          </a:bodyPr>
          <a:lstStyle/>
          <a:p>
            <a:r>
              <a:rPr lang="en-US" sz="3200" dirty="0" err="1"/>
              <a:t>Ymarfer</a:t>
            </a:r>
            <a:r>
              <a:rPr lang="en-US" sz="3200" dirty="0"/>
              <a:t> </a:t>
            </a:r>
            <a:r>
              <a:rPr lang="en-US" sz="3200" dirty="0" err="1"/>
              <a:t>gwrando</a:t>
            </a:r>
            <a:r>
              <a:rPr lang="en-US" sz="3200" dirty="0"/>
              <a:t>, </a:t>
            </a:r>
            <a:r>
              <a:rPr lang="en-US" sz="3200" dirty="0" err="1"/>
              <a:t>sillafu</a:t>
            </a:r>
            <a:r>
              <a:rPr lang="en-US" sz="3200" dirty="0"/>
              <a:t> ac </a:t>
            </a:r>
            <a:r>
              <a:rPr lang="en-US" sz="3200" dirty="0" err="1"/>
              <a:t>ysgrifennu</a:t>
            </a:r>
            <a:endParaRPr lang="en-US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15" r="1739" b="28163"/>
          <a:stretch/>
        </p:blipFill>
        <p:spPr>
          <a:xfrm>
            <a:off x="733336" y="4097268"/>
            <a:ext cx="4517098" cy="2046677"/>
          </a:xfrm>
          <a:prstGeom prst="rect">
            <a:avLst/>
          </a:prstGeom>
        </p:spPr>
      </p:pic>
      <p:sp>
        <p:nvSpPr>
          <p:cNvPr id="5" name="Oval Callout 4">
            <a:extLst>
              <a:ext uri="{FF2B5EF4-FFF2-40B4-BE49-F238E27FC236}">
                <a16:creationId xmlns:a16="http://schemas.microsoft.com/office/drawing/2014/main" id="{1E2B86C2-EE62-5C47-8EAE-666988B35F39}"/>
              </a:ext>
            </a:extLst>
          </p:cNvPr>
          <p:cNvSpPr/>
          <p:nvPr/>
        </p:nvSpPr>
        <p:spPr>
          <a:xfrm>
            <a:off x="5869264" y="3044891"/>
            <a:ext cx="2770094" cy="2460812"/>
          </a:xfrm>
          <a:prstGeom prst="wedgeEllipseCallout">
            <a:avLst>
              <a:gd name="adj1" fmla="val -59668"/>
              <a:gd name="adj2" fmla="val 3026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50" dirty="0" err="1"/>
              <a:t>Ydych</a:t>
            </a:r>
            <a:r>
              <a:rPr lang="en-US" sz="3750" dirty="0"/>
              <a:t> </a:t>
            </a:r>
            <a:r>
              <a:rPr lang="en-US" sz="3750" dirty="0" err="1"/>
              <a:t>chi’n</a:t>
            </a:r>
            <a:r>
              <a:rPr lang="en-US" sz="3750" dirty="0"/>
              <a:t> </a:t>
            </a:r>
            <a:r>
              <a:rPr lang="en-US" sz="3750" dirty="0" err="1"/>
              <a:t>barod</a:t>
            </a:r>
            <a:r>
              <a:rPr lang="en-US" sz="375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869666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Yr </a:t>
            </a:r>
            <a:r>
              <a:rPr lang="en-US" dirty="0" err="1"/>
              <a:t>Amherffaith</a:t>
            </a:r>
            <a:r>
              <a:rPr lang="en-US" dirty="0"/>
              <a:t> - </a:t>
            </a:r>
            <a:r>
              <a:rPr lang="en-US" sz="4000" i="1" dirty="0"/>
              <a:t>Imperfect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When do we use this tense?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42168" y="1229408"/>
            <a:ext cx="1576171" cy="1553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1769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3288" y="1650938"/>
            <a:ext cx="8933395" cy="304698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en-US" sz="2400" dirty="0"/>
          </a:p>
          <a:p>
            <a:r>
              <a:rPr lang="en-US" sz="2400" b="1" dirty="0" err="1"/>
              <a:t>Saesneg</a:t>
            </a:r>
            <a:r>
              <a:rPr lang="en-US" sz="2400" dirty="0"/>
              <a:t>	         </a:t>
            </a:r>
            <a:r>
              <a:rPr lang="en-US" sz="2400" b="1" dirty="0" err="1"/>
              <a:t>Cymraeg</a:t>
            </a:r>
            <a:r>
              <a:rPr lang="en-US" sz="2400" b="1" dirty="0"/>
              <a:t>	</a:t>
            </a:r>
            <a:r>
              <a:rPr lang="en-US" sz="2400" dirty="0"/>
              <a:t>		</a:t>
            </a:r>
            <a:r>
              <a:rPr lang="en-US" sz="2400" b="1" dirty="0" err="1"/>
              <a:t>Ystyr</a:t>
            </a:r>
            <a:r>
              <a:rPr lang="en-US" sz="2400" b="1" dirty="0"/>
              <a:t> </a:t>
            </a:r>
            <a:r>
              <a:rPr lang="en-US" i="1" dirty="0"/>
              <a:t>(meaning)</a:t>
            </a:r>
          </a:p>
          <a:p>
            <a:endParaRPr lang="en-US" sz="2400" i="1" dirty="0"/>
          </a:p>
          <a:p>
            <a:r>
              <a:rPr lang="en-US" sz="2000" i="1" dirty="0"/>
              <a:t>I liked</a:t>
            </a:r>
            <a:r>
              <a:rPr lang="en-US" sz="2000" dirty="0"/>
              <a:t>	</a:t>
            </a:r>
            <a:r>
              <a:rPr lang="en-US" sz="2400" dirty="0"/>
              <a:t>	         </a:t>
            </a:r>
            <a:r>
              <a:rPr lang="en-US" sz="2400" dirty="0" err="1"/>
              <a:t>Roeddwn</a:t>
            </a:r>
            <a:r>
              <a:rPr lang="en-US" sz="2400" dirty="0"/>
              <a:t> </a:t>
            </a:r>
            <a:r>
              <a:rPr lang="en-US" sz="2400" dirty="0" err="1"/>
              <a:t>i’n</a:t>
            </a:r>
            <a:r>
              <a:rPr lang="en-US" sz="2400" dirty="0"/>
              <a:t> </a:t>
            </a:r>
            <a:r>
              <a:rPr lang="en-US" sz="2400" dirty="0" err="1"/>
              <a:t>hoffi</a:t>
            </a:r>
            <a:r>
              <a:rPr lang="en-US" sz="2400" dirty="0"/>
              <a:t>		</a:t>
            </a:r>
            <a:r>
              <a:rPr lang="en-US" sz="2000" i="1" dirty="0"/>
              <a:t>I was liking</a:t>
            </a:r>
          </a:p>
          <a:p>
            <a:r>
              <a:rPr lang="en-US" sz="2000" i="1" dirty="0"/>
              <a:t>I used to live</a:t>
            </a:r>
            <a:r>
              <a:rPr lang="en-US" sz="2000" dirty="0"/>
              <a:t>               </a:t>
            </a:r>
            <a:r>
              <a:rPr lang="en-US" sz="2400" dirty="0" err="1"/>
              <a:t>Roeddwn</a:t>
            </a:r>
            <a:r>
              <a:rPr lang="en-US" sz="2400" dirty="0"/>
              <a:t> </a:t>
            </a:r>
            <a:r>
              <a:rPr lang="en-US" sz="2400" dirty="0" err="1"/>
              <a:t>i’n</a:t>
            </a:r>
            <a:r>
              <a:rPr lang="en-US" sz="2400" dirty="0"/>
              <a:t> </a:t>
            </a:r>
            <a:r>
              <a:rPr lang="en-US" sz="2400" dirty="0" err="1"/>
              <a:t>byw</a:t>
            </a:r>
            <a:r>
              <a:rPr lang="en-US" sz="2400" dirty="0"/>
              <a:t>		</a:t>
            </a:r>
            <a:r>
              <a:rPr lang="en-US" sz="2000" i="1" dirty="0"/>
              <a:t>I was living</a:t>
            </a:r>
          </a:p>
          <a:p>
            <a:r>
              <a:rPr lang="en-US" sz="2000" i="1" dirty="0"/>
              <a:t>I thought</a:t>
            </a:r>
            <a:r>
              <a:rPr lang="en-US" sz="2400" dirty="0"/>
              <a:t>	         </a:t>
            </a:r>
            <a:r>
              <a:rPr lang="en-US" sz="2400" dirty="0" err="1"/>
              <a:t>Roeddwn</a:t>
            </a:r>
            <a:r>
              <a:rPr lang="en-US" sz="2400" dirty="0"/>
              <a:t> </a:t>
            </a:r>
            <a:r>
              <a:rPr lang="en-US" sz="2400" dirty="0" err="1"/>
              <a:t>i’n</a:t>
            </a:r>
            <a:r>
              <a:rPr lang="en-US" sz="2400" dirty="0"/>
              <a:t> </a:t>
            </a:r>
            <a:r>
              <a:rPr lang="en-US" sz="2400" dirty="0" err="1"/>
              <a:t>meddwl</a:t>
            </a:r>
            <a:r>
              <a:rPr lang="en-US" sz="2400" dirty="0"/>
              <a:t>	</a:t>
            </a:r>
            <a:r>
              <a:rPr lang="en-US" sz="2000" i="1" dirty="0"/>
              <a:t>I was thinking</a:t>
            </a:r>
          </a:p>
          <a:p>
            <a:r>
              <a:rPr lang="en-US" sz="2000" i="1" dirty="0"/>
              <a:t>I knew </a:t>
            </a:r>
            <a:r>
              <a:rPr lang="en-US" i="1" dirty="0"/>
              <a:t>(a fact</a:t>
            </a:r>
            <a:r>
              <a:rPr lang="en-US" dirty="0"/>
              <a:t>)               </a:t>
            </a:r>
            <a:r>
              <a:rPr lang="en-US" sz="2400" dirty="0" err="1"/>
              <a:t>Roeddwn</a:t>
            </a:r>
            <a:r>
              <a:rPr lang="en-US" sz="2400" dirty="0"/>
              <a:t> </a:t>
            </a:r>
            <a:r>
              <a:rPr lang="en-US" sz="2400" dirty="0" err="1"/>
              <a:t>i’n</a:t>
            </a:r>
            <a:r>
              <a:rPr lang="en-US" sz="2400" dirty="0"/>
              <a:t> </a:t>
            </a:r>
            <a:r>
              <a:rPr lang="en-US" sz="2400" dirty="0" err="1"/>
              <a:t>gwybod</a:t>
            </a:r>
            <a:r>
              <a:rPr lang="en-US" sz="2400" dirty="0"/>
              <a:t>	</a:t>
            </a:r>
            <a:r>
              <a:rPr lang="en-US" sz="2000" i="1" dirty="0"/>
              <a:t>I was knowing</a:t>
            </a:r>
          </a:p>
          <a:p>
            <a:r>
              <a:rPr lang="en-US" sz="2000" i="1" dirty="0"/>
              <a:t>I knew </a:t>
            </a:r>
            <a:r>
              <a:rPr lang="en-US" i="1" dirty="0"/>
              <a:t>(a person)</a:t>
            </a:r>
            <a:r>
              <a:rPr lang="en-US" sz="2400" i="1" dirty="0"/>
              <a:t>       </a:t>
            </a:r>
            <a:r>
              <a:rPr lang="en-US" sz="2400" dirty="0" err="1"/>
              <a:t>Roeddwn</a:t>
            </a:r>
            <a:r>
              <a:rPr lang="en-US" sz="2400" dirty="0"/>
              <a:t> </a:t>
            </a:r>
            <a:r>
              <a:rPr lang="en-US" sz="2400" dirty="0" err="1"/>
              <a:t>i’n</a:t>
            </a:r>
            <a:r>
              <a:rPr lang="en-US" sz="2400" dirty="0"/>
              <a:t> </a:t>
            </a:r>
            <a:r>
              <a:rPr lang="en-US" sz="2400" dirty="0" err="1"/>
              <a:t>adnabod</a:t>
            </a:r>
            <a:r>
              <a:rPr lang="en-US" sz="2400" dirty="0"/>
              <a:t>	</a:t>
            </a:r>
            <a:r>
              <a:rPr lang="en-US" sz="2000" i="1" dirty="0"/>
              <a:t>I was knowing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246AB1-519F-AC4E-9C0E-8A75F3B4AA07}"/>
              </a:ext>
            </a:extLst>
          </p:cNvPr>
          <p:cNvSpPr txBox="1"/>
          <p:nvPr/>
        </p:nvSpPr>
        <p:spPr>
          <a:xfrm>
            <a:off x="155407" y="4972692"/>
            <a:ext cx="8869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/>
              <a:t>It is often used where English uses the past tense, especially with    	</a:t>
            </a:r>
            <a:r>
              <a:rPr lang="en-US" sz="2000" dirty="0"/>
              <a:t>“</a:t>
            </a:r>
            <a:r>
              <a:rPr lang="en-US" sz="2000" dirty="0" err="1"/>
              <a:t>hoffi</a:t>
            </a:r>
            <a:r>
              <a:rPr lang="en-US" sz="2000" dirty="0"/>
              <a:t>”, “</a:t>
            </a:r>
            <a:r>
              <a:rPr lang="en-US" sz="2000" dirty="0" err="1"/>
              <a:t>byw</a:t>
            </a:r>
            <a:r>
              <a:rPr lang="en-US" sz="2000" dirty="0"/>
              <a:t>”, “</a:t>
            </a:r>
            <a:r>
              <a:rPr lang="en-US" sz="2000" dirty="0" err="1"/>
              <a:t>meddwl</a:t>
            </a:r>
            <a:r>
              <a:rPr lang="en-US" sz="2000" dirty="0"/>
              <a:t>”, “</a:t>
            </a:r>
            <a:r>
              <a:rPr lang="en-US" sz="2000" dirty="0" err="1"/>
              <a:t>gwybod</a:t>
            </a:r>
            <a:r>
              <a:rPr lang="en-US" sz="2000" dirty="0"/>
              <a:t>”, “</a:t>
            </a:r>
            <a:r>
              <a:rPr lang="en-US" sz="2000" dirty="0" err="1"/>
              <a:t>adnabod</a:t>
            </a:r>
            <a:r>
              <a:rPr lang="en-US" sz="20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25386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46226" y="1554444"/>
            <a:ext cx="5938843" cy="381642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err="1"/>
              <a:t>Roeddwn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			</a:t>
            </a:r>
            <a:r>
              <a:rPr lang="en-US" sz="2800" i="1" dirty="0"/>
              <a:t>I was</a:t>
            </a:r>
          </a:p>
          <a:p>
            <a:r>
              <a:rPr lang="en-US" sz="2800" dirty="0" err="1"/>
              <a:t>Roeddet</a:t>
            </a:r>
            <a:r>
              <a:rPr lang="en-US" sz="2800" dirty="0"/>
              <a:t> </a:t>
            </a:r>
            <a:r>
              <a:rPr lang="en-US" sz="2800" dirty="0" err="1"/>
              <a:t>ti</a:t>
            </a:r>
            <a:r>
              <a:rPr lang="en-US" sz="2800" dirty="0"/>
              <a:t>			</a:t>
            </a:r>
            <a:r>
              <a:rPr lang="en-US" sz="2800" i="1" dirty="0"/>
              <a:t>You were</a:t>
            </a:r>
          </a:p>
          <a:p>
            <a:r>
              <a:rPr lang="en-US" sz="2800" dirty="0" err="1"/>
              <a:t>Roedd</a:t>
            </a:r>
            <a:r>
              <a:rPr lang="en-US" sz="2800" dirty="0"/>
              <a:t> e			</a:t>
            </a:r>
            <a:r>
              <a:rPr lang="en-US" sz="2800" i="1" dirty="0"/>
              <a:t>He was</a:t>
            </a:r>
          </a:p>
          <a:p>
            <a:r>
              <a:rPr lang="en-US" sz="2800" dirty="0" err="1"/>
              <a:t>Roedd</a:t>
            </a:r>
            <a:r>
              <a:rPr lang="en-US" sz="2800" dirty="0"/>
              <a:t> hi			</a:t>
            </a:r>
            <a:r>
              <a:rPr lang="en-US" sz="2800" i="1" dirty="0"/>
              <a:t>She was</a:t>
            </a:r>
          </a:p>
          <a:p>
            <a:endParaRPr lang="en-US" sz="2800" dirty="0"/>
          </a:p>
          <a:p>
            <a:r>
              <a:rPr lang="en-US" sz="2800" dirty="0" err="1"/>
              <a:t>Roedden</a:t>
            </a:r>
            <a:r>
              <a:rPr lang="en-US" sz="2800" dirty="0"/>
              <a:t> </a:t>
            </a:r>
            <a:r>
              <a:rPr lang="en-US" sz="2800" dirty="0" err="1"/>
              <a:t>ni</a:t>
            </a:r>
            <a:r>
              <a:rPr lang="en-US" sz="2800" dirty="0"/>
              <a:t>		</a:t>
            </a:r>
            <a:r>
              <a:rPr lang="en-US" sz="2800" i="1" dirty="0"/>
              <a:t>We were</a:t>
            </a:r>
          </a:p>
          <a:p>
            <a:r>
              <a:rPr lang="en-US" sz="2800" dirty="0" err="1"/>
              <a:t>Roeddech</a:t>
            </a:r>
            <a:r>
              <a:rPr lang="en-US" sz="2800" dirty="0"/>
              <a:t> chi		</a:t>
            </a:r>
            <a:r>
              <a:rPr lang="en-US" sz="2800" i="1" dirty="0"/>
              <a:t>You were</a:t>
            </a:r>
          </a:p>
          <a:p>
            <a:r>
              <a:rPr lang="en-US" sz="2800" dirty="0" err="1"/>
              <a:t>Roedden</a:t>
            </a:r>
            <a:r>
              <a:rPr lang="en-US" sz="2800" dirty="0"/>
              <a:t> </a:t>
            </a:r>
            <a:r>
              <a:rPr lang="en-US" sz="2800" dirty="0" err="1"/>
              <a:t>nhw</a:t>
            </a:r>
            <a:r>
              <a:rPr lang="en-US" sz="2800" dirty="0"/>
              <a:t>		</a:t>
            </a:r>
            <a:r>
              <a:rPr lang="en-US" sz="2800" i="1" dirty="0"/>
              <a:t>They were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386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8775935"/>
              </p:ext>
            </p:extLst>
          </p:nvPr>
        </p:nvGraphicFramePr>
        <p:xfrm>
          <a:off x="575352" y="2053120"/>
          <a:ext cx="8455632" cy="38977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82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36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736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r>
                        <a:rPr lang="en-US" sz="2000" i="1" dirty="0" err="1">
                          <a:solidFill>
                            <a:srgbClr val="FFC000"/>
                          </a:solidFill>
                        </a:rPr>
                        <a:t>Cadarnhaol</a:t>
                      </a:r>
                      <a:endParaRPr lang="en-US" sz="2000" i="1" dirty="0">
                        <a:solidFill>
                          <a:srgbClr val="FFC000"/>
                        </a:solidFill>
                      </a:endParaRPr>
                    </a:p>
                  </a:txBody>
                  <a:tcPr marL="68580" marR="68580" marT="34293" marB="34293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i="1" dirty="0" err="1">
                          <a:solidFill>
                            <a:srgbClr val="FFC000"/>
                          </a:solidFill>
                        </a:rPr>
                        <a:t>Cwestiwn</a:t>
                      </a:r>
                      <a:endParaRPr lang="en-US" sz="2000" i="1" dirty="0">
                        <a:solidFill>
                          <a:srgbClr val="FFC000"/>
                        </a:solidFill>
                      </a:endParaRPr>
                    </a:p>
                  </a:txBody>
                  <a:tcPr marL="68580" marR="68580" marT="34293" marB="34293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i="1" dirty="0" err="1">
                          <a:solidFill>
                            <a:srgbClr val="FFC000"/>
                          </a:solidFill>
                        </a:rPr>
                        <a:t>Negyddol</a:t>
                      </a:r>
                      <a:endParaRPr lang="en-US" sz="2000" i="1" dirty="0">
                        <a:solidFill>
                          <a:srgbClr val="FFC000"/>
                        </a:solidFill>
                      </a:endParaRPr>
                    </a:p>
                  </a:txBody>
                  <a:tcPr marL="68580" marR="68580" marT="34293" marB="34293"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/>
                        <a:t>Roeddwn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i</a:t>
                      </a:r>
                      <a:endParaRPr lang="en-US" sz="2200" dirty="0"/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/>
                        <a:t>Roeddet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ti</a:t>
                      </a:r>
                      <a:endParaRPr lang="en-US" sz="2200" dirty="0"/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/>
                        <a:t>Roedd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e</a:t>
                      </a:r>
                      <a:endParaRPr lang="en-US" sz="2200" dirty="0"/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/>
                        <a:t>Roedd</a:t>
                      </a:r>
                      <a:r>
                        <a:rPr lang="en-US" sz="2200" dirty="0"/>
                        <a:t> 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/>
                        <a:t>Roedden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ni</a:t>
                      </a:r>
                      <a:endParaRPr lang="en-US" sz="2200" dirty="0"/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/>
                        <a:t>Roeddech</a:t>
                      </a:r>
                      <a:r>
                        <a:rPr lang="en-US" sz="2200" dirty="0"/>
                        <a:t> chi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/>
                        <a:t>Roedden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nhw</a:t>
                      </a:r>
                      <a:endParaRPr lang="en-US" sz="2200" dirty="0"/>
                    </a:p>
                  </a:txBody>
                  <a:tcPr marL="68580" marR="68580" marT="34293" marB="34293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/>
                        <a:t>Oeddwn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i</a:t>
                      </a:r>
                      <a:r>
                        <a:rPr lang="en-US" sz="2200" dirty="0"/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/>
                        <a:t>Oeddet </a:t>
                      </a:r>
                      <a:r>
                        <a:rPr lang="en-US" sz="2200" dirty="0" err="1"/>
                        <a:t>ti</a:t>
                      </a:r>
                      <a:r>
                        <a:rPr lang="en-US" sz="2200" dirty="0"/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/>
                        <a:t>Oedd e?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/>
                        <a:t>Oedd 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/>
                        <a:t>Oedden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ni</a:t>
                      </a:r>
                      <a:r>
                        <a:rPr lang="en-US" sz="2200" dirty="0"/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/>
                        <a:t>Oeddech</a:t>
                      </a:r>
                      <a:r>
                        <a:rPr lang="en-US" sz="2200" dirty="0"/>
                        <a:t> chi?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/>
                        <a:t>Oedden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nhw</a:t>
                      </a:r>
                      <a:r>
                        <a:rPr lang="en-US" sz="2200" dirty="0"/>
                        <a:t>?</a:t>
                      </a:r>
                    </a:p>
                  </a:txBody>
                  <a:tcPr marL="68580" marR="68580" marT="34293" marB="34293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en-US" sz="2200" dirty="0" err="1"/>
                        <a:t>oeddwn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i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endParaRPr lang="en-US" sz="2200" dirty="0">
                        <a:solidFill>
                          <a:srgbClr val="FF0000"/>
                        </a:solidFill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en-US" sz="2200" dirty="0" err="1"/>
                        <a:t>oeddet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ti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endParaRPr lang="en-US" sz="2200" dirty="0">
                        <a:solidFill>
                          <a:srgbClr val="FF0000"/>
                        </a:solidFill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en-US" sz="2200" dirty="0" err="1"/>
                        <a:t>oedd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e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endParaRPr lang="en-US" sz="2200" dirty="0">
                        <a:solidFill>
                          <a:srgbClr val="FF0000"/>
                        </a:solidFill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en-US" sz="2200" dirty="0" err="1"/>
                        <a:t>oedd</a:t>
                      </a:r>
                      <a:r>
                        <a:rPr lang="en-US" sz="2200" dirty="0"/>
                        <a:t> hi </a:t>
                      </a:r>
                      <a:r>
                        <a:rPr lang="en-US" sz="2200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endParaRPr lang="en-US" sz="2200" dirty="0">
                        <a:solidFill>
                          <a:srgbClr val="FF0000"/>
                        </a:solidFill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en-US" sz="2200" dirty="0" err="1"/>
                        <a:t>oedden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ni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endParaRPr lang="en-US" sz="2200" dirty="0">
                        <a:solidFill>
                          <a:srgbClr val="FF0000"/>
                        </a:solidFill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en-US" sz="2200" dirty="0" err="1"/>
                        <a:t>oeddech</a:t>
                      </a:r>
                      <a:r>
                        <a:rPr lang="en-US" sz="2200" dirty="0"/>
                        <a:t> chi </a:t>
                      </a:r>
                      <a:r>
                        <a:rPr lang="en-US" sz="2200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endParaRPr lang="en-US" sz="2200" dirty="0">
                        <a:solidFill>
                          <a:srgbClr val="FF0000"/>
                        </a:solidFill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dirty="0" err="1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en-US" sz="2200" dirty="0" err="1"/>
                        <a:t>oedden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nhw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endParaRPr lang="en-US" sz="2200" dirty="0">
                        <a:solidFill>
                          <a:srgbClr val="FF0000"/>
                        </a:solidFill>
                      </a:endParaRPr>
                    </a:p>
                  </a:txBody>
                  <a:tcPr marL="68580" marR="68580" marT="34293" marB="3429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43611" y="621587"/>
            <a:ext cx="7716837" cy="1447800"/>
          </a:xfrm>
        </p:spPr>
        <p:txBody>
          <a:bodyPr/>
          <a:lstStyle/>
          <a:p>
            <a:pPr>
              <a:defRPr/>
            </a:pP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amherffaith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6872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6BEE7A3-701B-1D40-9CE5-7BB34ABBF946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8" y="597113"/>
            <a:ext cx="6248134" cy="30810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AAEF570-494B-A742-8C37-F32768CA36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1308" y="4066139"/>
            <a:ext cx="6944874" cy="2170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0605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2788" y="1371600"/>
            <a:ext cx="8431212" cy="1343891"/>
          </a:xfrm>
        </p:spPr>
        <p:txBody>
          <a:bodyPr/>
          <a:lstStyle/>
          <a:p>
            <a:r>
              <a:rPr lang="en-US" dirty="0" err="1"/>
              <a:t>Gweithgaredd</a:t>
            </a:r>
            <a:r>
              <a:rPr lang="en-US" dirty="0"/>
              <a:t> 1 : </a:t>
            </a:r>
            <a:br>
              <a:rPr lang="en-US" dirty="0"/>
            </a:br>
            <a:r>
              <a:rPr lang="en-US" dirty="0" err="1"/>
              <a:t>Dyddiau</a:t>
            </a:r>
            <a:r>
              <a:rPr lang="en-US" dirty="0"/>
              <a:t> </a:t>
            </a:r>
            <a:r>
              <a:rPr lang="en-US" dirty="0" err="1"/>
              <a:t>ysgol</a:t>
            </a:r>
            <a:endParaRPr lang="en-US" dirty="0"/>
          </a:p>
        </p:txBody>
      </p:sp>
      <p:pic>
        <p:nvPicPr>
          <p:cNvPr id="4" name="Shape 222"/>
          <p:cNvPicPr preferRelativeResize="0">
            <a:picLocks noGrp="1"/>
          </p:cNvPicPr>
          <p:nvPr>
            <p:ph idx="1"/>
          </p:nvPr>
        </p:nvPicPr>
        <p:blipFill rotWithShape="1">
          <a:blip r:embed="rId2">
            <a:alphaModFix/>
          </a:blip>
          <a:srcRect/>
          <a:stretch/>
        </p:blipFill>
        <p:spPr>
          <a:xfrm rot="1035979">
            <a:off x="6755429" y="635269"/>
            <a:ext cx="1886518" cy="2353602"/>
          </a:xfrm>
          <a:prstGeom prst="rect">
            <a:avLst/>
          </a:prstGeom>
          <a:noFill/>
          <a:ln w="381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2EB0BBA1-7D32-254F-8872-10A4FB397441}"/>
              </a:ext>
            </a:extLst>
          </p:cNvPr>
          <p:cNvSpPr txBox="1">
            <a:spLocks/>
          </p:cNvSpPr>
          <p:nvPr/>
        </p:nvSpPr>
        <p:spPr>
          <a:xfrm>
            <a:off x="270998" y="3392286"/>
            <a:ext cx="8246277" cy="338865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0"/>
              </a:spcBef>
              <a:spcAft>
                <a:spcPts val="2000"/>
              </a:spcAft>
              <a:buFontTx/>
              <a:buBlip>
                <a:blip r:embed="rId3"/>
              </a:buBlip>
              <a:defRPr sz="24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31825" indent="-282575" algn="l" defTabSz="914400" rtl="0" eaLnBrk="1" latinLnBrk="0" hangingPunct="1">
              <a:spcBef>
                <a:spcPts val="0"/>
              </a:spcBef>
              <a:spcAft>
                <a:spcPts val="1000"/>
              </a:spcAft>
              <a:buFontTx/>
              <a:buBlip>
                <a:blip r:embed="rId3"/>
              </a:buBlip>
              <a:defRPr sz="22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-282575" algn="l" defTabSz="914400" rtl="0" eaLnBrk="1" latinLnBrk="0" hangingPunct="1">
              <a:spcBef>
                <a:spcPts val="0"/>
              </a:spcBef>
              <a:spcAft>
                <a:spcPts val="1000"/>
              </a:spcAft>
              <a:buFontTx/>
              <a:buBlip>
                <a:blip r:embed="rId3"/>
              </a:buBlip>
              <a:defRPr sz="20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96975" indent="-282575" algn="l" defTabSz="914400" rtl="0" eaLnBrk="1" latinLnBrk="0" hangingPunct="1">
              <a:spcBef>
                <a:spcPts val="0"/>
              </a:spcBef>
              <a:spcAft>
                <a:spcPts val="1000"/>
              </a:spcAft>
              <a:buFontTx/>
              <a:buBlip>
                <a:blip r:embed="rId3"/>
              </a:buBlip>
              <a:defRPr sz="18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492250" indent="-295275" algn="l" defTabSz="914400" rtl="0" eaLnBrk="1" latinLnBrk="0" hangingPunct="1">
              <a:spcBef>
                <a:spcPts val="0"/>
              </a:spcBef>
              <a:spcAft>
                <a:spcPts val="1000"/>
              </a:spcAft>
              <a:buFontTx/>
              <a:buBlip>
                <a:blip r:embed="rId3"/>
              </a:buBlip>
              <a:defRPr sz="18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774825" indent="-288925" algn="l" defTabSz="914400" rtl="0" eaLnBrk="1" latinLnBrk="0" hangingPunct="1">
              <a:spcBef>
                <a:spcPts val="0"/>
              </a:spcBef>
              <a:spcAft>
                <a:spcPts val="600"/>
              </a:spcAft>
              <a:buFontTx/>
              <a:buBlip>
                <a:blip r:embed="rId3"/>
              </a:buBlip>
              <a:defRPr lang="en-US" sz="1800" kern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055813" indent="-288925" algn="l" defTabSz="914400" rtl="0" eaLnBrk="1" latinLnBrk="0" hangingPunct="1">
              <a:spcBef>
                <a:spcPts val="0"/>
              </a:spcBef>
              <a:spcAft>
                <a:spcPts val="600"/>
              </a:spcAft>
              <a:buFontTx/>
              <a:buBlip>
                <a:blip r:embed="rId3"/>
              </a:buBlip>
              <a:defRPr lang="en-US" sz="1800" kern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344738" indent="-288925" algn="l" defTabSz="914400" rtl="0" eaLnBrk="1" latinLnBrk="0" hangingPunct="1">
              <a:spcBef>
                <a:spcPts val="0"/>
              </a:spcBef>
              <a:spcAft>
                <a:spcPts val="600"/>
              </a:spcAft>
              <a:buFontTx/>
              <a:buBlip>
                <a:blip r:embed="rId3"/>
              </a:buBlip>
              <a:defRPr lang="en-US" sz="1800" kern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625725" indent="-288925" algn="l" defTabSz="914400" rtl="0" eaLnBrk="1" latinLnBrk="0" hangingPunct="1">
              <a:spcBef>
                <a:spcPts val="0"/>
              </a:spcBef>
              <a:spcAft>
                <a:spcPts val="600"/>
              </a:spcAft>
              <a:buFontTx/>
              <a:buBlip>
                <a:blip r:embed="rId3"/>
              </a:buBlip>
              <a:defRPr lang="en-US" sz="1800" kern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274320" indent="-192024">
              <a:spcAft>
                <a:spcPts val="0"/>
              </a:spcAft>
              <a:buFontTx/>
              <a:buNone/>
              <a:defRPr/>
            </a:pPr>
            <a:r>
              <a:rPr lang="en-US" b="1" dirty="0">
                <a:solidFill>
                  <a:srgbClr val="FF0000"/>
                </a:solidFill>
              </a:rPr>
              <a:t>Pan </a:t>
            </a:r>
            <a:r>
              <a:rPr lang="en-US" b="1" dirty="0" err="1">
                <a:solidFill>
                  <a:srgbClr val="FF0000"/>
                </a:solidFill>
              </a:rPr>
              <a:t>oeddwn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i’n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blentyn</a:t>
            </a:r>
            <a:r>
              <a:rPr lang="en-US" b="1" dirty="0">
                <a:solidFill>
                  <a:srgbClr val="FF0000"/>
                </a:solidFill>
              </a:rPr>
              <a:t> …</a:t>
            </a:r>
          </a:p>
          <a:p>
            <a:pPr marL="274320" indent="-192024">
              <a:spcAft>
                <a:spcPts val="0"/>
              </a:spcAft>
              <a:buFontTx/>
              <a:buNone/>
              <a:defRPr/>
            </a:pPr>
            <a:endParaRPr lang="en-US" dirty="0"/>
          </a:p>
          <a:p>
            <a:pPr marL="274320" indent="-192024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err="1"/>
              <a:t>Roeddwn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/ </a:t>
            </a:r>
            <a:r>
              <a:rPr lang="en-US" dirty="0" err="1"/>
              <a:t>mwynhau</a:t>
            </a:r>
            <a:r>
              <a:rPr lang="en-US" dirty="0"/>
              <a:t> / </a:t>
            </a:r>
            <a:r>
              <a:rPr lang="en-US" dirty="0" err="1"/>
              <a:t>chwarae</a:t>
            </a:r>
            <a:r>
              <a:rPr lang="en-US" dirty="0"/>
              <a:t> …</a:t>
            </a:r>
          </a:p>
          <a:p>
            <a:pPr marL="274320" indent="-192024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err="1"/>
              <a:t>Roedd</a:t>
            </a:r>
            <a:r>
              <a:rPr lang="en-US" dirty="0"/>
              <a:t> </a:t>
            </a:r>
            <a:r>
              <a:rPr lang="en-US" dirty="0" err="1"/>
              <a:t>diddordeb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fi </a:t>
            </a:r>
            <a:r>
              <a:rPr lang="en-US" dirty="0" err="1"/>
              <a:t>mewn</a:t>
            </a:r>
            <a:r>
              <a:rPr lang="en-US" dirty="0"/>
              <a:t> …</a:t>
            </a:r>
          </a:p>
          <a:p>
            <a:pPr marL="274320" indent="-192024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err="1"/>
              <a:t>Roeddwn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…</a:t>
            </a:r>
          </a:p>
          <a:p>
            <a:pPr marL="274320" indent="-192024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err="1"/>
              <a:t>Roeddwn</a:t>
            </a:r>
            <a:r>
              <a:rPr lang="en-US" dirty="0"/>
              <a:t> </a:t>
            </a:r>
            <a:r>
              <a:rPr lang="en-US" dirty="0" err="1"/>
              <a:t>ni’n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gwersi</a:t>
            </a:r>
            <a:r>
              <a:rPr lang="en-US" dirty="0"/>
              <a:t> …</a:t>
            </a:r>
          </a:p>
          <a:p>
            <a:pPr marL="274320" indent="-192024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err="1"/>
              <a:t>Roeddwn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bwyta</a:t>
            </a:r>
            <a:r>
              <a:rPr lang="en-US" dirty="0"/>
              <a:t> …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ginio</a:t>
            </a:r>
            <a:endParaRPr lang="en-US" dirty="0"/>
          </a:p>
          <a:p>
            <a:pPr marL="274320" indent="-192024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err="1"/>
              <a:t>Roeddwn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adre</a:t>
            </a:r>
            <a:r>
              <a:rPr lang="en-US" dirty="0"/>
              <a:t> am …</a:t>
            </a:r>
          </a:p>
        </p:txBody>
      </p:sp>
    </p:spTree>
    <p:extLst>
      <p:ext uri="{BB962C8B-B14F-4D97-AF65-F5344CB8AC3E}">
        <p14:creationId xmlns:p14="http://schemas.microsoft.com/office/powerpoint/2010/main" val="3839452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Horizontal Scroll 3"/>
          <p:cNvSpPr/>
          <p:nvPr/>
        </p:nvSpPr>
        <p:spPr>
          <a:xfrm>
            <a:off x="457200" y="736417"/>
            <a:ext cx="8414535" cy="6102849"/>
          </a:xfrm>
          <a:prstGeom prst="horizontalScroll">
            <a:avLst>
              <a:gd name="adj" fmla="val 711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64159" y="1324183"/>
            <a:ext cx="8225728" cy="4927316"/>
          </a:xfrm>
        </p:spPr>
        <p:txBody>
          <a:bodyPr>
            <a:normAutofit fontScale="92500" lnSpcReduction="20000"/>
          </a:bodyPr>
          <a:lstStyle/>
          <a:p>
            <a:pPr marL="274320" indent="-192024">
              <a:lnSpc>
                <a:spcPct val="2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Roeddwn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i’n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byw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yn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Llanybydder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ac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roeddwn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i’n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cerdded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tua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milltir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i’r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ysgol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bob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dydd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.</a:t>
            </a:r>
          </a:p>
          <a:p>
            <a:pPr marL="274320" indent="-192024">
              <a:lnSpc>
                <a:spcPct val="2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Roeddwn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i’n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cael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gwersi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piano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gyda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Mrs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Bramley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.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Roedd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hi’n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garedig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ond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yn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llym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.</a:t>
            </a:r>
          </a:p>
          <a:p>
            <a:pPr marL="274320" indent="-192024">
              <a:lnSpc>
                <a:spcPct val="2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Roedd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cath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gyda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fi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o’r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enw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Llew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.</a:t>
            </a:r>
          </a:p>
          <a:p>
            <a:pPr marL="274320" indent="-192024">
              <a:lnSpc>
                <a:spcPct val="2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Roeddwn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i’n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hoffi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ysgrifennu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straeon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yn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yr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ysgol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.</a:t>
            </a:r>
          </a:p>
          <a:p>
            <a:pPr marL="274320" indent="-192024">
              <a:lnSpc>
                <a:spcPct val="2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Roeddwn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i’n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mwynhau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adrodd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ond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roeddwn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yn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nerfus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ar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y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llwyfan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.</a:t>
            </a:r>
          </a:p>
          <a:p>
            <a:pPr marL="274320" indent="-192024">
              <a:lnSpc>
                <a:spcPct val="2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Roeddwn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i’n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dair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oed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pan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gafodd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fy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chwaer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ei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geni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. 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Roeddwn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i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wrth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fy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modd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1800" dirty="0" err="1">
                <a:latin typeface="Comic Sans MS" charset="0"/>
                <a:ea typeface="Comic Sans MS" charset="0"/>
                <a:cs typeface="Comic Sans MS" charset="0"/>
              </a:rPr>
              <a:t>gyda</a:t>
            </a:r>
            <a:r>
              <a:rPr lang="en-US" sz="1800" dirty="0">
                <a:latin typeface="Comic Sans MS" charset="0"/>
                <a:ea typeface="Comic Sans MS" charset="0"/>
                <a:cs typeface="Comic Sans MS" charset="0"/>
              </a:rPr>
              <a:t> hi!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898" y="12517"/>
            <a:ext cx="7716837" cy="1447800"/>
          </a:xfrm>
        </p:spPr>
        <p:txBody>
          <a:bodyPr/>
          <a:lstStyle/>
          <a:p>
            <a:pPr>
              <a:defRPr/>
            </a:pPr>
            <a:r>
              <a:rPr lang="en-US" i="1" dirty="0">
                <a:solidFill>
                  <a:schemeClr val="accent6">
                    <a:lumMod val="75000"/>
                  </a:schemeClr>
                </a:solidFill>
              </a:rPr>
              <a:t>Pan </a:t>
            </a:r>
            <a:r>
              <a:rPr lang="en-US" i="1" dirty="0" err="1">
                <a:solidFill>
                  <a:schemeClr val="accent6">
                    <a:lumMod val="75000"/>
                  </a:schemeClr>
                </a:solidFill>
              </a:rPr>
              <a:t>oeddwn</a:t>
            </a:r>
            <a:r>
              <a:rPr lang="en-US" i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i="1" dirty="0" err="1">
                <a:solidFill>
                  <a:schemeClr val="accent6">
                    <a:lumMod val="75000"/>
                  </a:schemeClr>
                </a:solidFill>
              </a:rPr>
              <a:t>i’n</a:t>
            </a:r>
            <a:r>
              <a:rPr lang="en-US" i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i="1" dirty="0" err="1">
                <a:solidFill>
                  <a:schemeClr val="accent6">
                    <a:lumMod val="75000"/>
                  </a:schemeClr>
                </a:solidFill>
              </a:rPr>
              <a:t>blentyn</a:t>
            </a:r>
            <a:r>
              <a:rPr lang="en-US" i="1" dirty="0">
                <a:solidFill>
                  <a:schemeClr val="accent6">
                    <a:lumMod val="75000"/>
                  </a:schemeClr>
                </a:solidFill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853570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796344"/>
            <a:ext cx="8748713" cy="720725"/>
          </a:xfrm>
        </p:spPr>
        <p:txBody>
          <a:bodyPr/>
          <a:lstStyle/>
          <a:p>
            <a:pPr eaLnBrk="1" hangingPunct="1"/>
            <a:r>
              <a:rPr lang="en-GB" sz="2200" dirty="0" err="1">
                <a:solidFill>
                  <a:schemeClr val="tx1"/>
                </a:solidFill>
                <a:latin typeface="Arial Black" pitchFamily="-104" charset="0"/>
              </a:rPr>
              <a:t>Ymarfer</a:t>
            </a:r>
            <a:r>
              <a:rPr lang="en-GB" sz="2200" dirty="0">
                <a:solidFill>
                  <a:schemeClr val="tx1"/>
                </a:solidFill>
                <a:latin typeface="Arial Black" pitchFamily="-104" charset="0"/>
              </a:rPr>
              <a:t> :</a:t>
            </a:r>
            <a:r>
              <a:rPr lang="en-GB" sz="2200" dirty="0">
                <a:solidFill>
                  <a:schemeClr val="tx1"/>
                </a:solidFill>
                <a:latin typeface="Arial" pitchFamily="-104" charset="0"/>
              </a:rPr>
              <a:t> </a:t>
            </a:r>
            <a:r>
              <a:rPr lang="en-GB" sz="2200" b="1" dirty="0" err="1">
                <a:solidFill>
                  <a:schemeClr val="tx1"/>
                </a:solidFill>
                <a:latin typeface="Arial" pitchFamily="-104" charset="0"/>
              </a:rPr>
              <a:t>Rhowch</a:t>
            </a:r>
            <a:r>
              <a:rPr lang="en-GB" sz="2200" b="1" dirty="0">
                <a:solidFill>
                  <a:schemeClr val="tx1"/>
                </a:solidFill>
                <a:latin typeface="Arial" pitchFamily="-104" charset="0"/>
              </a:rPr>
              <a:t> </a:t>
            </a:r>
            <a:r>
              <a:rPr lang="en-GB" sz="2200" b="1" dirty="0" err="1">
                <a:solidFill>
                  <a:schemeClr val="tx1"/>
                </a:solidFill>
                <a:latin typeface="Arial" pitchFamily="-104" charset="0"/>
              </a:rPr>
              <a:t>ffurf</a:t>
            </a:r>
            <a:r>
              <a:rPr lang="en-GB" sz="2200" b="1" dirty="0">
                <a:solidFill>
                  <a:schemeClr val="tx1"/>
                </a:solidFill>
                <a:latin typeface="Arial" pitchFamily="-104" charset="0"/>
              </a:rPr>
              <a:t> </a:t>
            </a:r>
            <a:r>
              <a:rPr lang="en-GB" sz="2200" b="1" dirty="0" err="1">
                <a:solidFill>
                  <a:schemeClr val="tx1"/>
                </a:solidFill>
                <a:latin typeface="Arial" pitchFamily="-104" charset="0"/>
              </a:rPr>
              <a:t>gywir</a:t>
            </a:r>
            <a:r>
              <a:rPr lang="en-GB" sz="2200" b="1" dirty="0">
                <a:solidFill>
                  <a:schemeClr val="tx1"/>
                </a:solidFill>
                <a:latin typeface="Arial" pitchFamily="-104" charset="0"/>
              </a:rPr>
              <a:t> y </a:t>
            </a:r>
            <a:r>
              <a:rPr lang="en-GB" sz="2200" b="1" dirty="0" err="1">
                <a:solidFill>
                  <a:schemeClr val="tx1"/>
                </a:solidFill>
                <a:latin typeface="Arial" pitchFamily="-104" charset="0"/>
              </a:rPr>
              <a:t>ferf</a:t>
            </a:r>
            <a:r>
              <a:rPr lang="en-GB" sz="2200" b="1" dirty="0">
                <a:solidFill>
                  <a:schemeClr val="tx1"/>
                </a:solidFill>
                <a:latin typeface="Arial" pitchFamily="-104" charset="0"/>
              </a:rPr>
              <a:t> ‘bod’ </a:t>
            </a:r>
            <a:r>
              <a:rPr lang="en-GB" sz="2200" b="1" dirty="0" err="1">
                <a:solidFill>
                  <a:schemeClr val="tx1"/>
                </a:solidFill>
                <a:latin typeface="Arial" pitchFamily="-104" charset="0"/>
              </a:rPr>
              <a:t>yn</a:t>
            </a:r>
            <a:r>
              <a:rPr lang="en-GB" sz="2200" b="1" dirty="0">
                <a:solidFill>
                  <a:schemeClr val="tx1"/>
                </a:solidFill>
                <a:latin typeface="Arial" pitchFamily="-104" charset="0"/>
              </a:rPr>
              <a:t> y </a:t>
            </a:r>
            <a:r>
              <a:rPr lang="en-GB" sz="2200" b="1" dirty="0" err="1">
                <a:solidFill>
                  <a:schemeClr val="tx1"/>
                </a:solidFill>
                <a:latin typeface="Arial" pitchFamily="-104" charset="0"/>
              </a:rPr>
              <a:t>bylchau</a:t>
            </a:r>
            <a:r>
              <a:rPr lang="en-GB" sz="2200" b="1" dirty="0">
                <a:solidFill>
                  <a:schemeClr val="tx1"/>
                </a:solidFill>
                <a:latin typeface="Arial" pitchFamily="-104" charset="0"/>
              </a:rPr>
              <a:t>.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48717" y="1663373"/>
            <a:ext cx="8697507" cy="4400928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GB" dirty="0">
                <a:solidFill>
                  <a:srgbClr val="000000"/>
                </a:solidFill>
                <a:latin typeface="Arial" pitchFamily="-104" charset="0"/>
              </a:rPr>
              <a:t>1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. ______ 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ti’n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ferch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dda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yn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yr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ysgol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ddoe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.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2. ______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ni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wedi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blino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neithiwr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.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3. ______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nhw’n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cysgu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yn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nhŷ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Mam-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gu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wythnos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diwethaf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.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4. ______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chi’n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chwarae’n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dda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yn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y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gêm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rygbi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.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5. ______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Siôn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yn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hapus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dros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y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penwythnos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.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6. ______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ni’n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dawel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iawn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pan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ddaeth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y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Pennaeth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i’r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dosbarth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.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7. ______ e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tu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fas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i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ddrws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y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Pennaeth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ddoe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.          </a:t>
            </a:r>
            <a:r>
              <a:rPr lang="en-GB" sz="2600" dirty="0">
                <a:solidFill>
                  <a:srgbClr val="000000"/>
                </a:solidFill>
                <a:effectLst/>
                <a:latin typeface="Arial" pitchFamily="-10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790503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Negyddol</a:t>
            </a:r>
            <a:endParaRPr lang="en-US" sz="40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942168" y="1229408"/>
            <a:ext cx="1576171" cy="1553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1769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ular Callout 4"/>
          <p:cNvSpPr/>
          <p:nvPr/>
        </p:nvSpPr>
        <p:spPr>
          <a:xfrm>
            <a:off x="232545" y="1838226"/>
            <a:ext cx="5992335" cy="961802"/>
          </a:xfrm>
          <a:prstGeom prst="wedgeRoundRectCallout">
            <a:avLst>
              <a:gd name="adj1" fmla="val 65508"/>
              <a:gd name="adj2" fmla="val 33340"/>
              <a:gd name="adj3" fmla="val 16667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ounded Rectangular Callout 3"/>
          <p:cNvSpPr/>
          <p:nvPr/>
        </p:nvSpPr>
        <p:spPr>
          <a:xfrm>
            <a:off x="1027800" y="4403750"/>
            <a:ext cx="7232622" cy="1442246"/>
          </a:xfrm>
          <a:prstGeom prst="wedgeRoundRectCallout">
            <a:avLst>
              <a:gd name="adj1" fmla="val -57014"/>
              <a:gd name="adj2" fmla="val 38829"/>
              <a:gd name="adj3" fmla="val 16667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08274" y="972495"/>
            <a:ext cx="887956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/>
              <a:t>To form the negative, the </a:t>
            </a:r>
            <a:r>
              <a:rPr lang="en-US" sz="2000" i="1" dirty="0">
                <a:solidFill>
                  <a:srgbClr val="FF0000"/>
                </a:solidFill>
              </a:rPr>
              <a:t>“R”</a:t>
            </a:r>
            <a:r>
              <a:rPr lang="en-US" sz="2000" i="1" dirty="0"/>
              <a:t> is replaced with a </a:t>
            </a:r>
            <a:r>
              <a:rPr lang="en-US" sz="2000" i="1" dirty="0">
                <a:solidFill>
                  <a:srgbClr val="FF0000"/>
                </a:solidFill>
              </a:rPr>
              <a:t>“D”</a:t>
            </a:r>
            <a:r>
              <a:rPr lang="en-US" sz="2000" i="1" dirty="0"/>
              <a:t> </a:t>
            </a:r>
          </a:p>
          <a:p>
            <a:r>
              <a:rPr lang="en-US" sz="2000" i="1" dirty="0"/>
              <a:t>and a </a:t>
            </a:r>
            <a:r>
              <a:rPr lang="en-US" sz="2000" i="1" dirty="0" err="1">
                <a:solidFill>
                  <a:srgbClr val="FF0000"/>
                </a:solidFill>
              </a:rPr>
              <a:t>ddim</a:t>
            </a:r>
            <a:r>
              <a:rPr lang="en-US" sz="2000" i="1" dirty="0"/>
              <a:t> is added e.g.</a:t>
            </a:r>
          </a:p>
          <a:p>
            <a:endParaRPr lang="en-US" sz="2000" i="1" dirty="0"/>
          </a:p>
          <a:p>
            <a:r>
              <a:rPr lang="en-US" sz="2400" dirty="0" err="1">
                <a:solidFill>
                  <a:srgbClr val="FF0000"/>
                </a:solidFill>
              </a:rPr>
              <a:t>R</a:t>
            </a:r>
            <a:r>
              <a:rPr lang="en-US" sz="2400" dirty="0" err="1"/>
              <a:t>oeddwn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i’n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/>
              <a:t>chwarae</a:t>
            </a:r>
            <a:r>
              <a:rPr lang="en-US" sz="2400" dirty="0"/>
              <a:t> </a:t>
            </a:r>
            <a:r>
              <a:rPr lang="en-US" sz="2400" dirty="0" err="1"/>
              <a:t>hoci</a:t>
            </a:r>
            <a:r>
              <a:rPr lang="en-US" sz="2400" dirty="0"/>
              <a:t>.</a:t>
            </a:r>
            <a:endParaRPr lang="en-US" sz="2000" i="1" dirty="0"/>
          </a:p>
          <a:p>
            <a:r>
              <a:rPr lang="en-US" sz="2400" dirty="0" err="1">
                <a:solidFill>
                  <a:srgbClr val="FF0000"/>
                </a:solidFill>
              </a:rPr>
              <a:t>D</a:t>
            </a:r>
            <a:r>
              <a:rPr lang="en-US" sz="2400" dirty="0" err="1"/>
              <a:t>oeddwn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>
                <a:solidFill>
                  <a:srgbClr val="FF0000"/>
                </a:solidFill>
              </a:rPr>
              <a:t>ddim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u="sng" dirty="0" err="1"/>
              <a:t>y</a:t>
            </a:r>
            <a:r>
              <a:rPr lang="en-US" sz="2400" dirty="0" err="1"/>
              <a:t>n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/>
              <a:t>chwarae</a:t>
            </a:r>
            <a:r>
              <a:rPr lang="en-US" sz="2400" dirty="0"/>
              <a:t> </a:t>
            </a:r>
            <a:r>
              <a:rPr lang="en-US" sz="2400" dirty="0" err="1"/>
              <a:t>rygbi</a:t>
            </a:r>
            <a:r>
              <a:rPr lang="en-US" sz="2400" dirty="0"/>
              <a:t>.</a:t>
            </a:r>
            <a:endParaRPr lang="en-US" sz="2000" i="1" dirty="0"/>
          </a:p>
          <a:p>
            <a:endParaRPr lang="en-US" sz="2400" dirty="0"/>
          </a:p>
          <a:p>
            <a:r>
              <a:rPr lang="en-US" sz="2400" dirty="0"/>
              <a:t>*</a:t>
            </a:r>
            <a:r>
              <a:rPr lang="en-US" sz="2400" u="sng" dirty="0" err="1"/>
              <a:t>Gweithgaredd</a:t>
            </a:r>
            <a:r>
              <a:rPr lang="en-US" sz="2400" dirty="0"/>
              <a:t>:</a:t>
            </a:r>
          </a:p>
          <a:p>
            <a:r>
              <a:rPr lang="en-US" sz="2400" dirty="0"/>
              <a:t>	</a:t>
            </a:r>
            <a:r>
              <a:rPr lang="en-US" sz="2400" dirty="0" err="1"/>
              <a:t>Dwedwch</a:t>
            </a:r>
            <a:r>
              <a:rPr lang="en-US" sz="2400" dirty="0"/>
              <a:t> </a:t>
            </a:r>
            <a:r>
              <a:rPr lang="en-US" sz="2400" dirty="0" err="1"/>
              <a:t>beth</a:t>
            </a:r>
            <a:r>
              <a:rPr lang="en-US" sz="2400" dirty="0"/>
              <a:t> </a:t>
            </a:r>
            <a:r>
              <a:rPr lang="en-US" sz="2400" dirty="0" err="1"/>
              <a:t>roeddech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wneud</a:t>
            </a:r>
            <a:r>
              <a:rPr lang="en-US" sz="2400" dirty="0"/>
              <a:t> a </a:t>
            </a:r>
            <a:r>
              <a:rPr lang="en-US" sz="2400" dirty="0" err="1"/>
              <a:t>ddim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   	</a:t>
            </a:r>
            <a:r>
              <a:rPr lang="en-US" sz="2400" dirty="0" err="1"/>
              <a:t>wneud</a:t>
            </a:r>
            <a:r>
              <a:rPr lang="en-US" sz="2400" dirty="0"/>
              <a:t> pan </a:t>
            </a:r>
            <a:r>
              <a:rPr lang="en-US" sz="2400" dirty="0" err="1"/>
              <a:t>oeddech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blentyn</a:t>
            </a:r>
            <a:r>
              <a:rPr lang="en-US" sz="2400" dirty="0"/>
              <a:t> </a:t>
            </a:r>
            <a:r>
              <a:rPr lang="en-US" sz="2400" dirty="0" err="1"/>
              <a:t>e.e</a:t>
            </a:r>
            <a:r>
              <a:rPr lang="en-US" sz="2400" dirty="0"/>
              <a:t>.</a:t>
            </a:r>
          </a:p>
          <a:p>
            <a:r>
              <a:rPr lang="en-US" sz="2400" dirty="0"/>
              <a:t>	</a:t>
            </a:r>
          </a:p>
          <a:p>
            <a:r>
              <a:rPr lang="en-US" sz="2400" dirty="0"/>
              <a:t>	</a:t>
            </a:r>
            <a:r>
              <a:rPr lang="en-US" sz="2800" dirty="0" err="1">
                <a:solidFill>
                  <a:srgbClr val="FF0000"/>
                </a:solidFill>
              </a:rPr>
              <a:t>R</a:t>
            </a:r>
            <a:r>
              <a:rPr lang="en-US" sz="2800" dirty="0" err="1">
                <a:solidFill>
                  <a:srgbClr val="000000"/>
                </a:solidFill>
              </a:rPr>
              <a:t>oeddwn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i’n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ysgrifennu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straeon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</a:p>
          <a:p>
            <a:r>
              <a:rPr lang="en-US" sz="2800" dirty="0">
                <a:solidFill>
                  <a:srgbClr val="000000"/>
                </a:solidFill>
              </a:rPr>
              <a:t>         </a:t>
            </a:r>
            <a:r>
              <a:rPr lang="en-US" sz="2800" dirty="0" err="1">
                <a:solidFill>
                  <a:srgbClr val="000000"/>
                </a:solidFill>
              </a:rPr>
              <a:t>ond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FF0000"/>
                </a:solidFill>
              </a:rPr>
              <a:t>d</a:t>
            </a:r>
            <a:r>
              <a:rPr lang="en-US" sz="2800" dirty="0" err="1">
                <a:solidFill>
                  <a:srgbClr val="000000"/>
                </a:solidFill>
              </a:rPr>
              <a:t>oeddwn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000000"/>
                </a:solidFill>
              </a:rPr>
              <a:t>i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 err="1">
                <a:solidFill>
                  <a:srgbClr val="FF0000"/>
                </a:solidFill>
              </a:rPr>
              <a:t>ddim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Ffrangeg</a:t>
            </a:r>
            <a:r>
              <a:rPr lang="en-US" sz="2800" dirty="0"/>
              <a:t>.</a:t>
            </a:r>
          </a:p>
          <a:p>
            <a:endParaRPr lang="en-US" sz="3200" dirty="0"/>
          </a:p>
          <a:p>
            <a:r>
              <a:rPr lang="en-US" sz="2000" i="1" dirty="0"/>
              <a:t>Tell your partner what you did </a:t>
            </a:r>
            <a:r>
              <a:rPr lang="en-US" sz="2000" i="1"/>
              <a:t>and didn’t </a:t>
            </a:r>
            <a:r>
              <a:rPr lang="en-US" sz="2000" i="1" dirty="0"/>
              <a:t>do when you were a child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68A8837-1160-C544-BC45-7AD692EB247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12751">
            <a:off x="6978224" y="818653"/>
            <a:ext cx="1802508" cy="1808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2632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8768" y="1944807"/>
            <a:ext cx="7852702" cy="4485254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sz="2800" dirty="0">
                <a:solidFill>
                  <a:srgbClr val="000000"/>
                </a:solidFill>
                <a:latin typeface="Arial" pitchFamily="-104" charset="0"/>
              </a:rPr>
              <a:t>1.</a:t>
            </a:r>
            <a:r>
              <a:rPr lang="en-GB" sz="2800" dirty="0">
                <a:latin typeface="Arial" pitchFamily="-104" charset="0"/>
              </a:rPr>
              <a:t>	</a:t>
            </a:r>
            <a:r>
              <a:rPr lang="en-GB" b="1" dirty="0" err="1">
                <a:solidFill>
                  <a:srgbClr val="000000"/>
                </a:solidFill>
                <a:effectLst/>
                <a:latin typeface="Arial" pitchFamily="-104" charset="0"/>
              </a:rPr>
              <a:t>R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oeddwn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i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eisiau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brechdan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i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ginio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.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 startAt="2"/>
            </a:pPr>
            <a:r>
              <a:rPr lang="en-GB" b="1" dirty="0" err="1">
                <a:solidFill>
                  <a:srgbClr val="000000"/>
                </a:solidFill>
                <a:effectLst/>
                <a:latin typeface="Arial" pitchFamily="-104" charset="0"/>
              </a:rPr>
              <a:t>R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oedd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hi’n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gwybod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yr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ateb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i’r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cwestiwn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.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 startAt="2"/>
            </a:pPr>
            <a:r>
              <a:rPr lang="en-GB" b="1" dirty="0" err="1">
                <a:solidFill>
                  <a:srgbClr val="000000"/>
                </a:solidFill>
                <a:effectLst/>
                <a:latin typeface="Arial" pitchFamily="-104" charset="0"/>
              </a:rPr>
              <a:t>R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oedden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ni’n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edrych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yn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daclus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yn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ein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gwisg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ysgol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.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 startAt="2"/>
            </a:pPr>
            <a:r>
              <a:rPr lang="en-GB" b="1" dirty="0" err="1">
                <a:solidFill>
                  <a:srgbClr val="000000"/>
                </a:solidFill>
                <a:effectLst/>
                <a:latin typeface="Arial" pitchFamily="-104" charset="0"/>
              </a:rPr>
              <a:t>R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oedd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Catrin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ac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Alis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yn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ffrindiau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da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.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 startAt="2"/>
            </a:pPr>
            <a:r>
              <a:rPr lang="en-GB" b="1" dirty="0" err="1">
                <a:solidFill>
                  <a:srgbClr val="000000"/>
                </a:solidFill>
                <a:effectLst/>
                <a:latin typeface="Arial" pitchFamily="-104" charset="0"/>
              </a:rPr>
              <a:t>R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oedd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y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dosbarth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yn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gweithio’n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galed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.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 startAt="2"/>
            </a:pPr>
            <a:r>
              <a:rPr lang="en-GB" b="1" dirty="0" err="1">
                <a:solidFill>
                  <a:srgbClr val="000000"/>
                </a:solidFill>
                <a:effectLst/>
                <a:latin typeface="Arial" pitchFamily="-104" charset="0"/>
              </a:rPr>
              <a:t>R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oeddet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ti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eisiau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prynu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car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newydd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.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7. 	</a:t>
            </a:r>
            <a:r>
              <a:rPr lang="en-GB" b="1" dirty="0" err="1">
                <a:solidFill>
                  <a:srgbClr val="000000"/>
                </a:solidFill>
                <a:effectLst/>
                <a:latin typeface="Arial" pitchFamily="-104" charset="0"/>
              </a:rPr>
              <a:t>R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oedden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nhw’n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gweithio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mewn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siop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.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 startAt="8"/>
            </a:pPr>
            <a:r>
              <a:rPr lang="en-GB" b="1" dirty="0" err="1">
                <a:solidFill>
                  <a:srgbClr val="000000"/>
                </a:solidFill>
                <a:effectLst/>
                <a:latin typeface="Arial" pitchFamily="-104" charset="0"/>
              </a:rPr>
              <a:t>R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oedd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y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tywydd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yn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braf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effectLst/>
                <a:latin typeface="Arial" pitchFamily="-104" charset="0"/>
              </a:rPr>
              <a:t>ddoe</a:t>
            </a:r>
            <a:r>
              <a:rPr lang="en-GB" dirty="0">
                <a:solidFill>
                  <a:srgbClr val="000000"/>
                </a:solidFill>
                <a:effectLst/>
                <a:latin typeface="Arial" pitchFamily="-104" charset="0"/>
              </a:rPr>
              <a:t>.                                                            </a:t>
            </a:r>
          </a:p>
        </p:txBody>
      </p:sp>
      <p:sp>
        <p:nvSpPr>
          <p:cNvPr id="11267" name="Rectangle 4"/>
          <p:cNvSpPr>
            <a:spLocks noChangeArrowheads="1"/>
          </p:cNvSpPr>
          <p:nvPr/>
        </p:nvSpPr>
        <p:spPr bwMode="auto">
          <a:xfrm>
            <a:off x="179388" y="1144588"/>
            <a:ext cx="8027987" cy="800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GB" sz="2400" dirty="0" err="1">
                <a:latin typeface="Arial Black" pitchFamily="-104" charset="0"/>
              </a:rPr>
              <a:t>Ymarfer</a:t>
            </a:r>
            <a:r>
              <a:rPr lang="en-GB" sz="2400" dirty="0">
                <a:latin typeface="Arial Black" pitchFamily="-104" charset="0"/>
              </a:rPr>
              <a:t> :</a:t>
            </a:r>
            <a:r>
              <a:rPr lang="en-GB" sz="2400" dirty="0">
                <a:latin typeface="Arial" pitchFamily="-104" charset="0"/>
              </a:rPr>
              <a:t> </a:t>
            </a:r>
            <a:r>
              <a:rPr lang="en-GB" sz="2200" b="1" dirty="0" err="1">
                <a:latin typeface="Arial" pitchFamily="-104" charset="0"/>
              </a:rPr>
              <a:t>Trowch</a:t>
            </a:r>
            <a:r>
              <a:rPr lang="en-GB" sz="2200" b="1" dirty="0">
                <a:latin typeface="Arial" pitchFamily="-104" charset="0"/>
              </a:rPr>
              <a:t> y </a:t>
            </a:r>
            <a:r>
              <a:rPr lang="en-GB" sz="2200" b="1" dirty="0" err="1">
                <a:latin typeface="Arial" pitchFamily="-104" charset="0"/>
              </a:rPr>
              <a:t>brawddegau</a:t>
            </a:r>
            <a:r>
              <a:rPr lang="en-GB" sz="2200" b="1" dirty="0">
                <a:latin typeface="Arial" pitchFamily="-104" charset="0"/>
              </a:rPr>
              <a:t> </a:t>
            </a:r>
            <a:r>
              <a:rPr lang="en-GB" sz="2200" b="1" dirty="0" err="1">
                <a:latin typeface="Arial" pitchFamily="-104" charset="0"/>
              </a:rPr>
              <a:t>hyn</a:t>
            </a:r>
            <a:r>
              <a:rPr lang="en-GB" sz="2200" b="1" dirty="0">
                <a:latin typeface="Arial" pitchFamily="-104" charset="0"/>
              </a:rPr>
              <a:t> </a:t>
            </a:r>
            <a:r>
              <a:rPr lang="en-GB" sz="2200" b="1" dirty="0" err="1">
                <a:latin typeface="Arial" pitchFamily="-104" charset="0"/>
              </a:rPr>
              <a:t>i’r</a:t>
            </a:r>
            <a:r>
              <a:rPr lang="en-GB" sz="2200" b="1" dirty="0">
                <a:latin typeface="Arial" pitchFamily="-104" charset="0"/>
              </a:rPr>
              <a:t> </a:t>
            </a:r>
            <a:r>
              <a:rPr lang="en-GB" sz="2200" b="1" dirty="0" err="1">
                <a:latin typeface="Arial" pitchFamily="-104" charset="0"/>
              </a:rPr>
              <a:t>negyddol</a:t>
            </a:r>
            <a:r>
              <a:rPr lang="en-GB" sz="2200" b="1" dirty="0">
                <a:latin typeface="Arial" pitchFamily="-104" charset="0"/>
              </a:rPr>
              <a:t>.</a:t>
            </a:r>
          </a:p>
          <a:p>
            <a:endParaRPr lang="en-GB" sz="2200" b="1" dirty="0">
              <a:latin typeface="Arial" pitchFamily="-104" charset="0"/>
            </a:endParaRPr>
          </a:p>
        </p:txBody>
      </p:sp>
      <p:pic>
        <p:nvPicPr>
          <p:cNvPr id="4" name="Shape 222">
            <a:extLst>
              <a:ext uri="{FF2B5EF4-FFF2-40B4-BE49-F238E27FC236}">
                <a16:creationId xmlns:a16="http://schemas.microsoft.com/office/drawing/2014/main" id="{4352FF6F-5949-D94D-91C2-F51D0A6451E3}"/>
              </a:ext>
            </a:extLst>
          </p:cNvPr>
          <p:cNvPicPr preferRelativeResize="0">
            <a:picLocks/>
          </p:cNvPicPr>
          <p:nvPr/>
        </p:nvPicPr>
        <p:blipFill rotWithShape="1">
          <a:blip r:embed="rId3">
            <a:alphaModFix/>
          </a:blip>
          <a:srcRect/>
          <a:stretch/>
        </p:blipFill>
        <p:spPr>
          <a:xfrm rot="1035979">
            <a:off x="7448939" y="239554"/>
            <a:ext cx="1216517" cy="1367603"/>
          </a:xfrm>
          <a:prstGeom prst="rect">
            <a:avLst/>
          </a:prstGeom>
          <a:noFill/>
          <a:ln w="381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Gofyn</a:t>
            </a:r>
            <a:r>
              <a:rPr lang="en-US" dirty="0"/>
              <a:t> </a:t>
            </a:r>
            <a:r>
              <a:rPr lang="en-US" dirty="0" err="1"/>
              <a:t>cwestiynau</a:t>
            </a:r>
            <a:r>
              <a:rPr lang="en-US" dirty="0"/>
              <a:t>?</a:t>
            </a:r>
            <a:endParaRPr lang="en-US" sz="40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 err="1"/>
          </a:p>
        </p:txBody>
      </p:sp>
      <p:sp>
        <p:nvSpPr>
          <p:cNvPr id="4" name="TextBox 3"/>
          <p:cNvSpPr txBox="1"/>
          <p:nvPr/>
        </p:nvSpPr>
        <p:spPr>
          <a:xfrm>
            <a:off x="942168" y="1229408"/>
            <a:ext cx="1576171" cy="1553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1769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615" name="Group 39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444560280"/>
              </p:ext>
            </p:extLst>
          </p:nvPr>
        </p:nvGraphicFramePr>
        <p:xfrm>
          <a:off x="1245420" y="717827"/>
          <a:ext cx="6696503" cy="4903434"/>
        </p:xfrm>
        <a:graphic>
          <a:graphicData uri="http://schemas.openxmlformats.org/drawingml/2006/table">
            <a:tbl>
              <a:tblPr/>
              <a:tblGrid>
                <a:gridCol w="4677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805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481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3878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omic Sans MS" pitchFamily="66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 Unicode MS" pitchFamily="34" charset="-128"/>
                        </a:rPr>
                        <a:t>unigol</a:t>
                      </a:r>
                      <a:endParaRPr kumimoji="0" lang="en-GB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6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 Unicode MS" pitchFamily="34" charset="-128"/>
                        </a:rPr>
                        <a:t>lluosog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061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 Unicode MS" pitchFamily="34" charset="-128"/>
                        </a:rPr>
                        <a:t>1</a:t>
                      </a: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5576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 Unicode MS" pitchFamily="34" charset="-128"/>
                        </a:rPr>
                        <a:t>2</a:t>
                      </a: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9697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 Unicode MS" pitchFamily="34" charset="-128"/>
                        </a:rPr>
                        <a:t>3</a:t>
                      </a: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4605" name="Text Box 29"/>
          <p:cNvSpPr txBox="1">
            <a:spLocks noChangeArrowheads="1"/>
          </p:cNvSpPr>
          <p:nvPr/>
        </p:nvSpPr>
        <p:spPr bwMode="auto">
          <a:xfrm>
            <a:off x="2195513" y="1458836"/>
            <a:ext cx="23764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rgbClr val="7030A0"/>
                </a:solidFill>
                <a:latin typeface="Arial Unicode MS" pitchFamily="-104" charset="0"/>
              </a:rPr>
              <a:t>Oeddwn</a:t>
            </a:r>
            <a:r>
              <a:rPr lang="en-GB" sz="3600" dirty="0">
                <a:solidFill>
                  <a:srgbClr val="7030A0"/>
                </a:solidFill>
                <a:latin typeface="Arial Unicode MS" pitchFamily="-104" charset="0"/>
              </a:rPr>
              <a:t> </a:t>
            </a:r>
            <a:r>
              <a:rPr lang="en-GB" sz="3600" dirty="0" err="1">
                <a:solidFill>
                  <a:srgbClr val="7030A0"/>
                </a:solidFill>
                <a:latin typeface="Arial Unicode MS" pitchFamily="-104" charset="0"/>
              </a:rPr>
              <a:t>i</a:t>
            </a:r>
            <a:r>
              <a:rPr lang="en-GB" sz="3600" dirty="0">
                <a:solidFill>
                  <a:srgbClr val="7030A0"/>
                </a:solidFill>
                <a:latin typeface="Arial Unicode MS" pitchFamily="-104" charset="0"/>
              </a:rPr>
              <a:t>?</a:t>
            </a:r>
          </a:p>
        </p:txBody>
      </p:sp>
      <p:sp>
        <p:nvSpPr>
          <p:cNvPr id="24606" name="Text Box 30"/>
          <p:cNvSpPr txBox="1">
            <a:spLocks noChangeArrowheads="1"/>
          </p:cNvSpPr>
          <p:nvPr/>
        </p:nvSpPr>
        <p:spPr bwMode="auto">
          <a:xfrm>
            <a:off x="4932363" y="1458836"/>
            <a:ext cx="28082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rgbClr val="7030A0"/>
                </a:solidFill>
                <a:latin typeface="Arial Unicode MS" pitchFamily="-104" charset="0"/>
              </a:rPr>
              <a:t>Oedden</a:t>
            </a:r>
            <a:r>
              <a:rPr lang="en-GB" sz="3600" dirty="0">
                <a:solidFill>
                  <a:srgbClr val="7030A0"/>
                </a:solidFill>
                <a:latin typeface="Arial Unicode MS" pitchFamily="-104" charset="0"/>
              </a:rPr>
              <a:t> </a:t>
            </a:r>
            <a:r>
              <a:rPr lang="en-GB" sz="3600" dirty="0" err="1">
                <a:solidFill>
                  <a:srgbClr val="7030A0"/>
                </a:solidFill>
                <a:latin typeface="Arial Unicode MS" pitchFamily="-104" charset="0"/>
              </a:rPr>
              <a:t>ni</a:t>
            </a:r>
            <a:r>
              <a:rPr lang="en-GB" sz="3600" dirty="0">
                <a:solidFill>
                  <a:srgbClr val="7030A0"/>
                </a:solidFill>
                <a:latin typeface="Arial Unicode MS" pitchFamily="-104" charset="0"/>
              </a:rPr>
              <a:t>?</a:t>
            </a:r>
          </a:p>
        </p:txBody>
      </p:sp>
      <p:sp>
        <p:nvSpPr>
          <p:cNvPr id="24607" name="Text Box 31"/>
          <p:cNvSpPr txBox="1">
            <a:spLocks noChangeArrowheads="1"/>
          </p:cNvSpPr>
          <p:nvPr/>
        </p:nvSpPr>
        <p:spPr bwMode="auto">
          <a:xfrm>
            <a:off x="2217184" y="2217899"/>
            <a:ext cx="23764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rgbClr val="0000FF"/>
                </a:solidFill>
                <a:latin typeface="Arial Unicode MS" pitchFamily="-104" charset="0"/>
              </a:rPr>
              <a:t>Oeddet</a:t>
            </a:r>
            <a:r>
              <a:rPr lang="en-GB" sz="3600" dirty="0">
                <a:solidFill>
                  <a:srgbClr val="0000FF"/>
                </a:solidFill>
                <a:latin typeface="Arial Unicode MS" pitchFamily="-104" charset="0"/>
              </a:rPr>
              <a:t> </a:t>
            </a:r>
            <a:r>
              <a:rPr lang="en-GB" sz="3600" dirty="0" err="1">
                <a:solidFill>
                  <a:srgbClr val="0000FF"/>
                </a:solidFill>
                <a:latin typeface="Arial Unicode MS" pitchFamily="-104" charset="0"/>
              </a:rPr>
              <a:t>ti</a:t>
            </a:r>
            <a:r>
              <a:rPr lang="en-GB" sz="3600" dirty="0">
                <a:solidFill>
                  <a:srgbClr val="0000FF"/>
                </a:solidFill>
                <a:latin typeface="Arial Unicode MS" pitchFamily="-104" charset="0"/>
              </a:rPr>
              <a:t>?</a:t>
            </a:r>
          </a:p>
        </p:txBody>
      </p:sp>
      <p:sp>
        <p:nvSpPr>
          <p:cNvPr id="24608" name="Text Box 32"/>
          <p:cNvSpPr txBox="1">
            <a:spLocks noChangeArrowheads="1"/>
          </p:cNvSpPr>
          <p:nvPr/>
        </p:nvSpPr>
        <p:spPr bwMode="auto">
          <a:xfrm>
            <a:off x="4932363" y="2217899"/>
            <a:ext cx="30972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rgbClr val="0000FF"/>
                </a:solidFill>
                <a:latin typeface="Arial Unicode MS" pitchFamily="-104" charset="0"/>
              </a:rPr>
              <a:t>Oeddech</a:t>
            </a:r>
            <a:r>
              <a:rPr lang="en-GB" sz="3600" dirty="0">
                <a:solidFill>
                  <a:srgbClr val="0000FF"/>
                </a:solidFill>
                <a:latin typeface="Arial Unicode MS" pitchFamily="-104" charset="0"/>
              </a:rPr>
              <a:t> chi?</a:t>
            </a:r>
          </a:p>
        </p:txBody>
      </p:sp>
      <p:sp>
        <p:nvSpPr>
          <p:cNvPr id="24609" name="Text Box 33"/>
          <p:cNvSpPr txBox="1">
            <a:spLocks noChangeArrowheads="1"/>
          </p:cNvSpPr>
          <p:nvPr/>
        </p:nvSpPr>
        <p:spPr bwMode="auto">
          <a:xfrm>
            <a:off x="2217184" y="2976962"/>
            <a:ext cx="19446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chemeClr val="hlink"/>
                </a:solidFill>
                <a:latin typeface="Arial Unicode MS" pitchFamily="-104" charset="0"/>
              </a:rPr>
              <a:t>Oedd</a:t>
            </a:r>
            <a:r>
              <a:rPr lang="en-GB" sz="3600" dirty="0">
                <a:solidFill>
                  <a:schemeClr val="hlink"/>
                </a:solidFill>
                <a:latin typeface="Arial Unicode MS" pitchFamily="-104" charset="0"/>
              </a:rPr>
              <a:t> e?</a:t>
            </a:r>
          </a:p>
        </p:txBody>
      </p:sp>
      <p:sp>
        <p:nvSpPr>
          <p:cNvPr id="24610" name="Text Box 34"/>
          <p:cNvSpPr txBox="1">
            <a:spLocks noChangeArrowheads="1"/>
          </p:cNvSpPr>
          <p:nvPr/>
        </p:nvSpPr>
        <p:spPr bwMode="auto">
          <a:xfrm>
            <a:off x="2195513" y="3634854"/>
            <a:ext cx="2232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chemeClr val="hlink"/>
                </a:solidFill>
                <a:latin typeface="Arial Unicode MS" pitchFamily="-104" charset="0"/>
              </a:rPr>
              <a:t>Oedd</a:t>
            </a:r>
            <a:r>
              <a:rPr lang="en-GB" sz="3600" dirty="0">
                <a:solidFill>
                  <a:schemeClr val="hlink"/>
                </a:solidFill>
                <a:latin typeface="Arial Unicode MS" pitchFamily="-104" charset="0"/>
              </a:rPr>
              <a:t> hi?</a:t>
            </a:r>
          </a:p>
        </p:txBody>
      </p:sp>
      <p:sp>
        <p:nvSpPr>
          <p:cNvPr id="24611" name="Text Box 35"/>
          <p:cNvSpPr txBox="1">
            <a:spLocks noChangeArrowheads="1"/>
          </p:cNvSpPr>
          <p:nvPr/>
        </p:nvSpPr>
        <p:spPr bwMode="auto">
          <a:xfrm>
            <a:off x="1978818" y="4256078"/>
            <a:ext cx="266541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chemeClr val="hlink"/>
                </a:solidFill>
                <a:latin typeface="Arial Unicode MS" pitchFamily="-104" charset="0"/>
              </a:rPr>
              <a:t>Oedd</a:t>
            </a:r>
            <a:r>
              <a:rPr lang="en-GB" sz="3600" dirty="0">
                <a:solidFill>
                  <a:schemeClr val="hlink"/>
                </a:solidFill>
                <a:latin typeface="Arial Unicode MS" pitchFamily="-104" charset="0"/>
              </a:rPr>
              <a:t> </a:t>
            </a:r>
            <a:r>
              <a:rPr lang="en-GB" sz="3600" dirty="0" err="1">
                <a:solidFill>
                  <a:schemeClr val="hlink"/>
                </a:solidFill>
                <a:latin typeface="Arial Unicode MS" pitchFamily="-104" charset="0"/>
              </a:rPr>
              <a:t>Siôn</a:t>
            </a:r>
            <a:r>
              <a:rPr lang="en-GB" sz="3600" dirty="0">
                <a:solidFill>
                  <a:schemeClr val="hlink"/>
                </a:solidFill>
                <a:latin typeface="Arial Unicode MS" pitchFamily="-104" charset="0"/>
              </a:rPr>
              <a:t>?</a:t>
            </a:r>
          </a:p>
        </p:txBody>
      </p:sp>
      <p:sp>
        <p:nvSpPr>
          <p:cNvPr id="24612" name="Text Box 36"/>
          <p:cNvSpPr txBox="1">
            <a:spLocks noChangeArrowheads="1"/>
          </p:cNvSpPr>
          <p:nvPr/>
        </p:nvSpPr>
        <p:spPr bwMode="auto">
          <a:xfrm>
            <a:off x="1762917" y="4874420"/>
            <a:ext cx="309721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chemeClr val="hlink"/>
                </a:solidFill>
                <a:latin typeface="Arial Unicode MS" pitchFamily="-104" charset="0"/>
              </a:rPr>
              <a:t>Oedd</a:t>
            </a:r>
            <a:r>
              <a:rPr lang="en-GB" sz="3600" dirty="0">
                <a:solidFill>
                  <a:schemeClr val="hlink"/>
                </a:solidFill>
                <a:latin typeface="Arial Unicode MS" pitchFamily="-104" charset="0"/>
              </a:rPr>
              <a:t> y plant? </a:t>
            </a:r>
          </a:p>
        </p:txBody>
      </p:sp>
      <p:sp>
        <p:nvSpPr>
          <p:cNvPr id="24613" name="Text Box 37"/>
          <p:cNvSpPr txBox="1">
            <a:spLocks noChangeArrowheads="1"/>
          </p:cNvSpPr>
          <p:nvPr/>
        </p:nvSpPr>
        <p:spPr bwMode="auto">
          <a:xfrm>
            <a:off x="4860130" y="2993504"/>
            <a:ext cx="31686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chemeClr val="hlink"/>
                </a:solidFill>
                <a:latin typeface="Arial Unicode MS" pitchFamily="-104" charset="0"/>
              </a:rPr>
              <a:t>Oedden</a:t>
            </a:r>
            <a:r>
              <a:rPr lang="en-GB" sz="3600" dirty="0">
                <a:solidFill>
                  <a:schemeClr val="hlink"/>
                </a:solidFill>
                <a:latin typeface="Arial Unicode MS" pitchFamily="-104" charset="0"/>
              </a:rPr>
              <a:t> </a:t>
            </a:r>
            <a:r>
              <a:rPr lang="en-GB" sz="3600" dirty="0" err="1">
                <a:solidFill>
                  <a:schemeClr val="hlink"/>
                </a:solidFill>
                <a:latin typeface="Arial Unicode MS" pitchFamily="-104" charset="0"/>
              </a:rPr>
              <a:t>nhw</a:t>
            </a:r>
            <a:r>
              <a:rPr lang="en-GB" sz="3600" dirty="0">
                <a:solidFill>
                  <a:schemeClr val="hlink"/>
                </a:solidFill>
                <a:latin typeface="Arial Unicode MS" pitchFamily="-104" charset="0"/>
              </a:rPr>
              <a:t>?</a:t>
            </a:r>
          </a:p>
        </p:txBody>
      </p:sp>
      <p:sp>
        <p:nvSpPr>
          <p:cNvPr id="8224" name="Rectangle 38"/>
          <p:cNvSpPr>
            <a:spLocks noChangeArrowheads="1"/>
          </p:cNvSpPr>
          <p:nvPr/>
        </p:nvSpPr>
        <p:spPr bwMode="auto">
          <a:xfrm>
            <a:off x="0" y="0"/>
            <a:ext cx="4033838" cy="620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prstTxWarp prst="textNoShape">
              <a:avLst/>
            </a:prstTxWarp>
          </a:bodyPr>
          <a:lstStyle/>
          <a:p>
            <a:pPr algn="ctr"/>
            <a:r>
              <a:rPr lang="en-GB" sz="3200">
                <a:latin typeface="Arial Black" pitchFamily="-104" charset="0"/>
              </a:rPr>
              <a:t>Holi Cwestiynau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5A8B994-3FB2-084A-B411-5DBC017CCE7E}"/>
              </a:ext>
            </a:extLst>
          </p:cNvPr>
          <p:cNvSpPr/>
          <p:nvPr/>
        </p:nvSpPr>
        <p:spPr>
          <a:xfrm>
            <a:off x="672958" y="5625000"/>
            <a:ext cx="8162818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To form a question, the “R” is omitted e.g.</a:t>
            </a:r>
          </a:p>
          <a:p>
            <a:r>
              <a:rPr lang="en-US" sz="2000" dirty="0"/>
              <a:t>	</a:t>
            </a:r>
          </a:p>
          <a:p>
            <a:r>
              <a:rPr lang="en-US" i="1" dirty="0"/>
              <a:t>To answer a question, the correct person must be used </a:t>
            </a:r>
          </a:p>
          <a:p>
            <a:r>
              <a:rPr lang="en-US" i="1" dirty="0"/>
              <a:t>(see table on page 7)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819" y="275837"/>
            <a:ext cx="7716837" cy="14478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Horizontal Scroll 3"/>
          <p:cNvSpPr/>
          <p:nvPr/>
        </p:nvSpPr>
        <p:spPr>
          <a:xfrm>
            <a:off x="272668" y="1325265"/>
            <a:ext cx="8597153" cy="5306301"/>
          </a:xfrm>
          <a:prstGeom prst="horizontalScroll">
            <a:avLst>
              <a:gd name="adj" fmla="val 7113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dirty="0"/>
              <a:t> </a:t>
            </a:r>
            <a:r>
              <a:rPr lang="en-US" sz="3000" dirty="0"/>
              <a:t>Oeddet </a:t>
            </a:r>
            <a:r>
              <a:rPr lang="en-US" sz="3000" dirty="0" err="1"/>
              <a:t>ti’n</a:t>
            </a:r>
            <a:r>
              <a:rPr lang="en-US" sz="3000" dirty="0"/>
              <a:t>…?</a:t>
            </a:r>
          </a:p>
          <a:p>
            <a:pPr algn="ctr"/>
            <a:endParaRPr lang="en-US" sz="3000" dirty="0"/>
          </a:p>
          <a:p>
            <a:r>
              <a:rPr lang="en-US" sz="3000" dirty="0"/>
              <a:t>* Oeddet </a:t>
            </a:r>
            <a:r>
              <a:rPr lang="en-US" sz="3000" dirty="0" err="1"/>
              <a:t>ti’n</a:t>
            </a:r>
            <a:r>
              <a:rPr lang="en-US" sz="3000" dirty="0"/>
              <a:t> </a:t>
            </a:r>
            <a:r>
              <a:rPr lang="en-US" sz="3000" dirty="0" err="1"/>
              <a:t>mynd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glwb</a:t>
            </a:r>
            <a:r>
              <a:rPr lang="en-US" sz="3000" dirty="0"/>
              <a:t>?</a:t>
            </a:r>
          </a:p>
          <a:p>
            <a:r>
              <a:rPr lang="en-US" sz="3000" dirty="0"/>
              <a:t>* Oeddet </a:t>
            </a:r>
            <a:r>
              <a:rPr lang="en-US" sz="3000" dirty="0" err="1"/>
              <a:t>ti’n</a:t>
            </a:r>
            <a:r>
              <a:rPr lang="en-US" sz="3000" dirty="0"/>
              <a:t> </a:t>
            </a:r>
            <a:r>
              <a:rPr lang="en-US" sz="3000" dirty="0" err="1"/>
              <a:t>hoffi’r</a:t>
            </a:r>
            <a:r>
              <a:rPr lang="en-US" sz="3000" dirty="0"/>
              <a:t> </a:t>
            </a:r>
            <a:r>
              <a:rPr lang="en-US" sz="3000" dirty="0" err="1"/>
              <a:t>ysgol</a:t>
            </a:r>
            <a:r>
              <a:rPr lang="en-US" sz="3000" dirty="0"/>
              <a:t>?</a:t>
            </a:r>
          </a:p>
          <a:p>
            <a:r>
              <a:rPr lang="en-US" sz="3000" dirty="0"/>
              <a:t>* Oeddet </a:t>
            </a:r>
            <a:r>
              <a:rPr lang="en-US" sz="3000" dirty="0" err="1"/>
              <a:t>ti’n</a:t>
            </a:r>
            <a:r>
              <a:rPr lang="en-US" sz="3000" dirty="0"/>
              <a:t> </a:t>
            </a:r>
            <a:r>
              <a:rPr lang="en-US" sz="3000" dirty="0" err="1"/>
              <a:t>gwylio’r</a:t>
            </a:r>
            <a:r>
              <a:rPr lang="en-US" sz="3000" dirty="0"/>
              <a:t> teledu?</a:t>
            </a:r>
          </a:p>
          <a:p>
            <a:r>
              <a:rPr lang="en-US" sz="3000" dirty="0"/>
              <a:t>* Oeddet </a:t>
            </a:r>
            <a:r>
              <a:rPr lang="en-US" sz="3000" dirty="0" err="1"/>
              <a:t>ti’n</a:t>
            </a:r>
            <a:r>
              <a:rPr lang="en-US" sz="3000" dirty="0"/>
              <a:t> </a:t>
            </a:r>
            <a:r>
              <a:rPr lang="en-US" sz="3000" dirty="0" err="1"/>
              <a:t>dysgu</a:t>
            </a:r>
            <a:r>
              <a:rPr lang="en-US" sz="3000" dirty="0"/>
              <a:t> </a:t>
            </a:r>
            <a:r>
              <a:rPr lang="en-US" sz="3000" dirty="0" err="1"/>
              <a:t>Cymraeg</a:t>
            </a:r>
            <a:r>
              <a:rPr lang="en-US" sz="3000" dirty="0"/>
              <a:t>?</a:t>
            </a:r>
          </a:p>
          <a:p>
            <a:r>
              <a:rPr lang="en-US" sz="3000" dirty="0"/>
              <a:t>* Oeddet </a:t>
            </a:r>
            <a:r>
              <a:rPr lang="en-US" sz="3000" dirty="0" err="1"/>
              <a:t>ti’n</a:t>
            </a:r>
            <a:r>
              <a:rPr lang="en-US" sz="3000" dirty="0"/>
              <a:t> </a:t>
            </a:r>
            <a:r>
              <a:rPr lang="en-US" sz="3000" dirty="0" err="1"/>
              <a:t>byw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y </a:t>
            </a:r>
            <a:r>
              <a:rPr lang="en-US" sz="3000" dirty="0" err="1"/>
              <a:t>wlad</a:t>
            </a:r>
            <a:r>
              <a:rPr lang="en-US" sz="3000" dirty="0"/>
              <a:t>?</a:t>
            </a:r>
          </a:p>
          <a:p>
            <a:r>
              <a:rPr lang="en-US" sz="3000" dirty="0"/>
              <a:t>* Oedd ______ </a:t>
            </a:r>
            <a:r>
              <a:rPr lang="en-US" sz="3000" dirty="0" err="1"/>
              <a:t>gyda</a:t>
            </a:r>
            <a:r>
              <a:rPr lang="en-US" sz="3000" dirty="0"/>
              <a:t> </a:t>
            </a:r>
            <a:r>
              <a:rPr lang="en-US" sz="3000" dirty="0" err="1"/>
              <a:t>ti</a:t>
            </a:r>
            <a:r>
              <a:rPr lang="en-US" sz="3000" dirty="0"/>
              <a:t>?</a:t>
            </a:r>
          </a:p>
          <a:p>
            <a:endParaRPr lang="en-US" sz="2500" dirty="0"/>
          </a:p>
          <a:p>
            <a:endParaRPr lang="en-US" sz="3000" dirty="0"/>
          </a:p>
          <a:p>
            <a:endParaRPr lang="en-US" sz="300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110402" y="2005901"/>
            <a:ext cx="2671483" cy="14478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ts val="5600"/>
              </a:lnSpc>
              <a:spcBef>
                <a:spcPct val="0"/>
              </a:spcBef>
              <a:buNone/>
              <a:defRPr sz="4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i="1" dirty="0" err="1">
                <a:solidFill>
                  <a:srgbClr val="00B050"/>
                </a:solidFill>
              </a:rPr>
              <a:t>Oeddwn</a:t>
            </a:r>
            <a:endParaRPr lang="en-GB" sz="3200" i="1" dirty="0">
              <a:solidFill>
                <a:srgbClr val="00B050"/>
              </a:solidFill>
            </a:endParaRPr>
          </a:p>
          <a:p>
            <a:pPr algn="ctr"/>
            <a:r>
              <a:rPr lang="en-GB" sz="3200" i="1" dirty="0" err="1">
                <a:solidFill>
                  <a:srgbClr val="00B050"/>
                </a:solidFill>
              </a:rPr>
              <a:t>Nac</a:t>
            </a:r>
            <a:r>
              <a:rPr lang="en-GB" sz="3200" i="1" dirty="0">
                <a:solidFill>
                  <a:srgbClr val="00B050"/>
                </a:solidFill>
              </a:rPr>
              <a:t> </a:t>
            </a:r>
            <a:r>
              <a:rPr lang="en-GB" sz="3200" i="1" dirty="0" err="1">
                <a:solidFill>
                  <a:srgbClr val="00B050"/>
                </a:solidFill>
              </a:rPr>
              <a:t>oeddwn</a:t>
            </a:r>
            <a:endParaRPr lang="en-GB" sz="3200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18867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05B45-C07D-7D41-8A41-10633B466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Gweithgaredd</a:t>
            </a:r>
            <a:r>
              <a:rPr lang="en-US" dirty="0"/>
              <a:t> 2: </a:t>
            </a:r>
            <a:br>
              <a:rPr lang="en-US" dirty="0"/>
            </a:br>
            <a:r>
              <a:rPr lang="en-US" dirty="0"/>
              <a:t>Y </a:t>
            </a:r>
            <a:r>
              <a:rPr lang="en-US" dirty="0" err="1"/>
              <a:t>gadair</a:t>
            </a:r>
            <a:r>
              <a:rPr lang="en-US" dirty="0"/>
              <a:t> </a:t>
            </a:r>
            <a:r>
              <a:rPr lang="en-US" dirty="0" err="1"/>
              <a:t>goch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5AFC3CF-D033-6545-AAE1-D9118B9D86BD}"/>
              </a:ext>
            </a:extLst>
          </p:cNvPr>
          <p:cNvSpPr/>
          <p:nvPr/>
        </p:nvSpPr>
        <p:spPr>
          <a:xfrm>
            <a:off x="1145568" y="3030325"/>
            <a:ext cx="518090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821636-80A0-124E-9256-9020E8FE26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457" t="-10406" r="1457" b="10386"/>
          <a:stretch/>
        </p:blipFill>
        <p:spPr>
          <a:xfrm rot="903931">
            <a:off x="6907400" y="4305883"/>
            <a:ext cx="1891717" cy="2032258"/>
          </a:xfrm>
          <a:prstGeom prst="rect">
            <a:avLst/>
          </a:prstGeom>
        </p:spPr>
      </p:pic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C062C70F-9669-C64D-8BEA-4C645FF7F629}"/>
              </a:ext>
            </a:extLst>
          </p:cNvPr>
          <p:cNvSpPr/>
          <p:nvPr/>
        </p:nvSpPr>
        <p:spPr>
          <a:xfrm>
            <a:off x="712788" y="3030325"/>
            <a:ext cx="4760701" cy="1284821"/>
          </a:xfrm>
          <a:prstGeom prst="wedgeRoundRectCallout">
            <a:avLst>
              <a:gd name="adj1" fmla="val -63282"/>
              <a:gd name="adj2" fmla="val 47856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rgbClr val="FF0000"/>
              </a:solidFill>
            </a:endParaRPr>
          </a:p>
          <a:p>
            <a:r>
              <a:rPr lang="en-US" sz="2800" dirty="0" err="1">
                <a:solidFill>
                  <a:srgbClr val="FF0000"/>
                </a:solidFill>
              </a:rPr>
              <a:t>Oeddet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  <a:r>
              <a:rPr lang="en-US" sz="2800" dirty="0" err="1">
                <a:solidFill>
                  <a:srgbClr val="FF0000"/>
                </a:solidFill>
              </a:rPr>
              <a:t>ti’n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  <a:r>
              <a:rPr lang="en-US" sz="2800" dirty="0" err="1">
                <a:solidFill>
                  <a:srgbClr val="FF0000"/>
                </a:solidFill>
              </a:rPr>
              <a:t>chwarae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  <a:r>
              <a:rPr lang="en-US" sz="2800" dirty="0" err="1">
                <a:solidFill>
                  <a:srgbClr val="FF0000"/>
                </a:solidFill>
              </a:rPr>
              <a:t>hoci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  <a:r>
              <a:rPr lang="en-US" sz="2800" dirty="0" err="1">
                <a:solidFill>
                  <a:srgbClr val="FF0000"/>
                </a:solidFill>
              </a:rPr>
              <a:t>yn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  <a:r>
              <a:rPr lang="en-US" sz="2800" dirty="0" err="1">
                <a:solidFill>
                  <a:srgbClr val="FF0000"/>
                </a:solidFill>
              </a:rPr>
              <a:t>yr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  <a:r>
              <a:rPr lang="en-US" sz="2800" dirty="0" err="1">
                <a:solidFill>
                  <a:srgbClr val="FF0000"/>
                </a:solidFill>
              </a:rPr>
              <a:t>ysgol</a:t>
            </a:r>
            <a:r>
              <a:rPr lang="en-US" sz="2800" dirty="0">
                <a:solidFill>
                  <a:srgbClr val="FF0000"/>
                </a:solidFill>
              </a:rPr>
              <a:t>?</a:t>
            </a:r>
          </a:p>
          <a:p>
            <a:r>
              <a:rPr lang="en-US" dirty="0"/>
              <a:t>	</a:t>
            </a:r>
            <a:endParaRPr lang="en-US" dirty="0">
              <a:solidFill>
                <a:srgbClr val="FF0000"/>
              </a:solidFill>
            </a:endParaRPr>
          </a:p>
          <a:p>
            <a:endParaRPr lang="en-US" dirty="0"/>
          </a:p>
        </p:txBody>
      </p:sp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0DAD5E19-677F-1B4B-8B45-FF2ADA6E792C}"/>
              </a:ext>
            </a:extLst>
          </p:cNvPr>
          <p:cNvSpPr/>
          <p:nvPr/>
        </p:nvSpPr>
        <p:spPr>
          <a:xfrm>
            <a:off x="1392016" y="4094957"/>
            <a:ext cx="5142348" cy="1343417"/>
          </a:xfrm>
          <a:prstGeom prst="wedgeRoundRectCallout">
            <a:avLst>
              <a:gd name="adj1" fmla="val 63666"/>
              <a:gd name="adj2" fmla="val 9336"/>
              <a:gd name="adj3" fmla="val 16667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defRPr/>
            </a:pPr>
            <a:r>
              <a:rPr lang="en-GB" sz="2800" b="1" dirty="0" err="1">
                <a:solidFill>
                  <a:srgbClr val="7030A0"/>
                </a:solidFill>
                <a:effectLst/>
              </a:rPr>
              <a:t>Oeddwn</a:t>
            </a:r>
            <a:r>
              <a:rPr lang="en-GB" sz="2800" b="1" dirty="0">
                <a:solidFill>
                  <a:srgbClr val="7030A0"/>
                </a:solidFill>
                <a:effectLst/>
              </a:rPr>
              <a:t>, </a:t>
            </a:r>
            <a:r>
              <a:rPr lang="en-GB" sz="2800" b="1" dirty="0" err="1">
                <a:solidFill>
                  <a:srgbClr val="7030A0"/>
                </a:solidFill>
                <a:effectLst/>
              </a:rPr>
              <a:t>roeddwn</a:t>
            </a:r>
            <a:r>
              <a:rPr lang="en-GB" sz="2800" b="1" dirty="0">
                <a:solidFill>
                  <a:srgbClr val="7030A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7030A0"/>
                </a:solidFill>
                <a:effectLst/>
              </a:rPr>
              <a:t>ni’n</a:t>
            </a:r>
            <a:r>
              <a:rPr lang="en-GB" sz="2800" b="1" dirty="0">
                <a:solidFill>
                  <a:srgbClr val="7030A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7030A0"/>
                </a:solidFill>
                <a:effectLst/>
              </a:rPr>
              <a:t>chwarae</a:t>
            </a:r>
            <a:r>
              <a:rPr lang="en-GB" sz="2800" b="1" dirty="0">
                <a:solidFill>
                  <a:srgbClr val="7030A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7030A0"/>
                </a:solidFill>
                <a:effectLst/>
              </a:rPr>
              <a:t>hoci</a:t>
            </a:r>
            <a:r>
              <a:rPr lang="en-GB" sz="2800" b="1" dirty="0">
                <a:solidFill>
                  <a:srgbClr val="7030A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2800" b="1" dirty="0">
                <a:solidFill>
                  <a:srgbClr val="7030A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7030A0"/>
                </a:solidFill>
                <a:effectLst/>
              </a:rPr>
              <a:t>yr</a:t>
            </a:r>
            <a:r>
              <a:rPr lang="en-GB" sz="2800" b="1" dirty="0">
                <a:solidFill>
                  <a:srgbClr val="7030A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7030A0"/>
                </a:solidFill>
                <a:effectLst/>
              </a:rPr>
              <a:t>ysgol</a:t>
            </a:r>
            <a:endParaRPr lang="en-GB" sz="2800" b="1" dirty="0">
              <a:solidFill>
                <a:srgbClr val="7030A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229706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88913"/>
            <a:ext cx="6945313" cy="627062"/>
          </a:xfrm>
        </p:spPr>
        <p:txBody>
          <a:bodyPr/>
          <a:lstStyle/>
          <a:p>
            <a:pPr algn="l" eaLnBrk="1" hangingPunct="1"/>
            <a:r>
              <a:rPr lang="en-GB" sz="3200" dirty="0" err="1">
                <a:solidFill>
                  <a:srgbClr val="000000"/>
                </a:solidFill>
                <a:latin typeface="Arial Black" pitchFamily="-104" charset="0"/>
              </a:rPr>
              <a:t>Sut</a:t>
            </a:r>
            <a:r>
              <a:rPr lang="en-GB" sz="3200" dirty="0">
                <a:solidFill>
                  <a:srgbClr val="000000"/>
                </a:solidFill>
                <a:latin typeface="Arial Black" pitchFamily="-104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Arial Black" pitchFamily="-104" charset="0"/>
              </a:rPr>
              <a:t>i</a:t>
            </a:r>
            <a:r>
              <a:rPr lang="en-GB" sz="3200" dirty="0">
                <a:solidFill>
                  <a:srgbClr val="000000"/>
                </a:solidFill>
                <a:latin typeface="Arial Black" pitchFamily="-104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Arial Black" pitchFamily="-104" charset="0"/>
              </a:rPr>
              <a:t>ateb</a:t>
            </a:r>
            <a:r>
              <a:rPr lang="en-GB" sz="3200" dirty="0">
                <a:solidFill>
                  <a:srgbClr val="000000"/>
                </a:solidFill>
                <a:latin typeface="Arial Black" pitchFamily="-104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Arial Black" pitchFamily="-104" charset="0"/>
              </a:rPr>
              <a:t>yn</a:t>
            </a:r>
            <a:r>
              <a:rPr lang="en-GB" sz="3200" dirty="0">
                <a:solidFill>
                  <a:srgbClr val="000000"/>
                </a:solidFill>
                <a:latin typeface="Arial Black" pitchFamily="-104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Arial Black" pitchFamily="-104" charset="0"/>
              </a:rPr>
              <a:t>gywir</a:t>
            </a:r>
            <a:r>
              <a:rPr lang="en-GB" sz="3200" dirty="0">
                <a:solidFill>
                  <a:srgbClr val="000000"/>
                </a:solidFill>
                <a:latin typeface="Arial Black" pitchFamily="-104" charset="0"/>
              </a:rPr>
              <a:t>?</a:t>
            </a:r>
            <a:endParaRPr lang="en-US" sz="3200" dirty="0">
              <a:solidFill>
                <a:srgbClr val="000000"/>
              </a:solidFill>
              <a:latin typeface="Arial Black" pitchFamily="-104" charset="0"/>
            </a:endParaRPr>
          </a:p>
        </p:txBody>
      </p:sp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396875" y="966787"/>
            <a:ext cx="30956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rgbClr val="7030A0"/>
                </a:solidFill>
                <a:latin typeface="Arial Unicode MS" pitchFamily="-104" charset="0"/>
              </a:rPr>
              <a:t>Oeddwn</a:t>
            </a:r>
            <a:r>
              <a:rPr lang="en-GB" sz="3600" dirty="0">
                <a:solidFill>
                  <a:srgbClr val="7030A0"/>
                </a:solidFill>
                <a:latin typeface="Arial Unicode MS" pitchFamily="-104" charset="0"/>
              </a:rPr>
              <a:t> </a:t>
            </a:r>
            <a:r>
              <a:rPr lang="en-GB" sz="3600" dirty="0" err="1">
                <a:solidFill>
                  <a:srgbClr val="7030A0"/>
                </a:solidFill>
                <a:latin typeface="Arial Unicode MS" pitchFamily="-104" charset="0"/>
              </a:rPr>
              <a:t>i</a:t>
            </a:r>
            <a:r>
              <a:rPr lang="en-GB" sz="3600" dirty="0">
                <a:solidFill>
                  <a:srgbClr val="7030A0"/>
                </a:solidFill>
                <a:latin typeface="Arial Unicode MS" pitchFamily="-104" charset="0"/>
              </a:rPr>
              <a:t>…..?</a:t>
            </a:r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4284663" y="895350"/>
            <a:ext cx="35290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rgbClr val="7030A0"/>
                </a:solidFill>
                <a:latin typeface="Arial Unicode MS" pitchFamily="-104" charset="0"/>
              </a:rPr>
              <a:t>Oedden</a:t>
            </a:r>
            <a:r>
              <a:rPr lang="en-GB" sz="3600" dirty="0">
                <a:solidFill>
                  <a:srgbClr val="7030A0"/>
                </a:solidFill>
                <a:latin typeface="Arial Unicode MS" pitchFamily="-104" charset="0"/>
              </a:rPr>
              <a:t> </a:t>
            </a:r>
            <a:r>
              <a:rPr lang="en-GB" sz="3600" dirty="0" err="1">
                <a:solidFill>
                  <a:srgbClr val="7030A0"/>
                </a:solidFill>
                <a:latin typeface="Arial Unicode MS" pitchFamily="-104" charset="0"/>
              </a:rPr>
              <a:t>ni</a:t>
            </a:r>
            <a:r>
              <a:rPr lang="en-GB" sz="3600" dirty="0">
                <a:solidFill>
                  <a:srgbClr val="7030A0"/>
                </a:solidFill>
                <a:latin typeface="Arial Unicode MS" pitchFamily="-104" charset="0"/>
              </a:rPr>
              <a:t>…?</a:t>
            </a:r>
          </a:p>
        </p:txBody>
      </p:sp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323850" y="2905786"/>
            <a:ext cx="30956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rgbClr val="0000FF"/>
                </a:solidFill>
                <a:latin typeface="Arial Unicode MS" pitchFamily="-104" charset="0"/>
              </a:rPr>
              <a:t>Oeddet</a:t>
            </a:r>
            <a:r>
              <a:rPr lang="en-GB" sz="3600" dirty="0">
                <a:solidFill>
                  <a:srgbClr val="0000FF"/>
                </a:solidFill>
                <a:latin typeface="Arial Unicode MS" pitchFamily="-104" charset="0"/>
              </a:rPr>
              <a:t> </a:t>
            </a:r>
            <a:r>
              <a:rPr lang="en-GB" sz="3600" dirty="0" err="1">
                <a:solidFill>
                  <a:srgbClr val="0000FF"/>
                </a:solidFill>
                <a:latin typeface="Arial Unicode MS" pitchFamily="-104" charset="0"/>
              </a:rPr>
              <a:t>ti</a:t>
            </a:r>
            <a:r>
              <a:rPr lang="en-GB" sz="3600" dirty="0">
                <a:solidFill>
                  <a:srgbClr val="0000FF"/>
                </a:solidFill>
                <a:latin typeface="Arial Unicode MS" pitchFamily="-104" charset="0"/>
              </a:rPr>
              <a:t>… ?</a:t>
            </a:r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4284663" y="2905786"/>
            <a:ext cx="4032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rgbClr val="0000FF"/>
                </a:solidFill>
                <a:latin typeface="Arial Unicode MS" pitchFamily="-104" charset="0"/>
              </a:rPr>
              <a:t>Oeddech</a:t>
            </a:r>
            <a:r>
              <a:rPr lang="en-GB" sz="3600" dirty="0">
                <a:solidFill>
                  <a:srgbClr val="0000FF"/>
                </a:solidFill>
                <a:latin typeface="Arial Unicode MS" pitchFamily="-104" charset="0"/>
              </a:rPr>
              <a:t> chi… ?</a:t>
            </a:r>
          </a:p>
        </p:txBody>
      </p:sp>
      <p:sp>
        <p:nvSpPr>
          <p:cNvPr id="18440" name="Text Box 8"/>
          <p:cNvSpPr txBox="1">
            <a:spLocks noChangeArrowheads="1"/>
          </p:cNvSpPr>
          <p:nvPr/>
        </p:nvSpPr>
        <p:spPr bwMode="auto">
          <a:xfrm>
            <a:off x="323850" y="4921250"/>
            <a:ext cx="3600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chemeClr val="hlink"/>
                </a:solidFill>
                <a:latin typeface="Arial Unicode MS" pitchFamily="-104" charset="0"/>
              </a:rPr>
              <a:t>Oedd</a:t>
            </a:r>
            <a:r>
              <a:rPr lang="en-GB" sz="3600" dirty="0">
                <a:solidFill>
                  <a:schemeClr val="hlink"/>
                </a:solidFill>
                <a:latin typeface="Arial Unicode MS" pitchFamily="-104" charset="0"/>
              </a:rPr>
              <a:t> </a:t>
            </a:r>
            <a:r>
              <a:rPr lang="en-GB" sz="3600" dirty="0" err="1">
                <a:solidFill>
                  <a:schemeClr val="hlink"/>
                </a:solidFill>
                <a:latin typeface="Arial Unicode MS" pitchFamily="-104" charset="0"/>
              </a:rPr>
              <a:t>e</a:t>
            </a:r>
            <a:r>
              <a:rPr lang="en-GB" sz="3600" dirty="0">
                <a:solidFill>
                  <a:schemeClr val="hlink"/>
                </a:solidFill>
                <a:latin typeface="Arial Unicode MS" pitchFamily="-104" charset="0"/>
              </a:rPr>
              <a:t>/hi ?</a:t>
            </a:r>
          </a:p>
        </p:txBody>
      </p:sp>
      <p:sp>
        <p:nvSpPr>
          <p:cNvPr id="18441" name="Text Box 9"/>
          <p:cNvSpPr txBox="1">
            <a:spLocks noChangeArrowheads="1"/>
          </p:cNvSpPr>
          <p:nvPr/>
        </p:nvSpPr>
        <p:spPr bwMode="auto">
          <a:xfrm>
            <a:off x="4284663" y="4921250"/>
            <a:ext cx="4032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chemeClr val="hlink"/>
                </a:solidFill>
                <a:latin typeface="Arial Unicode MS" pitchFamily="-104" charset="0"/>
              </a:rPr>
              <a:t>Oedden</a:t>
            </a:r>
            <a:r>
              <a:rPr lang="en-GB" sz="3600" dirty="0">
                <a:solidFill>
                  <a:schemeClr val="hlink"/>
                </a:solidFill>
                <a:latin typeface="Arial Unicode MS" pitchFamily="-104" charset="0"/>
              </a:rPr>
              <a:t> </a:t>
            </a:r>
            <a:r>
              <a:rPr lang="en-GB" sz="3600" dirty="0" err="1">
                <a:solidFill>
                  <a:schemeClr val="hlink"/>
                </a:solidFill>
                <a:latin typeface="Arial Unicode MS" pitchFamily="-104" charset="0"/>
              </a:rPr>
              <a:t>nhw</a:t>
            </a:r>
            <a:r>
              <a:rPr lang="en-GB" sz="3600" dirty="0">
                <a:solidFill>
                  <a:schemeClr val="hlink"/>
                </a:solidFill>
                <a:latin typeface="Arial Unicode MS" pitchFamily="-104" charset="0"/>
              </a:rPr>
              <a:t> ?</a:t>
            </a:r>
          </a:p>
        </p:txBody>
      </p:sp>
      <p:sp>
        <p:nvSpPr>
          <p:cNvPr id="18442" name="Text Box 10"/>
          <p:cNvSpPr txBox="1">
            <a:spLocks noChangeArrowheads="1"/>
          </p:cNvSpPr>
          <p:nvPr/>
        </p:nvSpPr>
        <p:spPr bwMode="auto">
          <a:xfrm>
            <a:off x="980054" y="1536700"/>
            <a:ext cx="3017271" cy="1077218"/>
          </a:xfrm>
          <a:prstGeom prst="rect">
            <a:avLst/>
          </a:prstGeom>
          <a:solidFill>
            <a:srgbClr val="C0C0C0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dirty="0" err="1">
                <a:latin typeface="Arial Unicode MS" pitchFamily="-104" charset="0"/>
              </a:rPr>
              <a:t>Oeddet</a:t>
            </a:r>
            <a:r>
              <a:rPr lang="en-GB" sz="3200" dirty="0">
                <a:latin typeface="Arial Unicode MS" pitchFamily="-104" charset="0"/>
              </a:rPr>
              <a:t> /</a:t>
            </a:r>
          </a:p>
          <a:p>
            <a:pPr algn="ctr"/>
            <a:r>
              <a:rPr lang="en-GB" sz="3200" dirty="0" err="1">
                <a:latin typeface="Arial Unicode MS" pitchFamily="-104" charset="0"/>
              </a:rPr>
              <a:t>Nac</a:t>
            </a:r>
            <a:r>
              <a:rPr lang="en-GB" sz="3200" dirty="0">
                <a:latin typeface="Arial Unicode MS" pitchFamily="-104" charset="0"/>
              </a:rPr>
              <a:t> </a:t>
            </a:r>
            <a:r>
              <a:rPr lang="en-GB" sz="3200" dirty="0" err="1">
                <a:latin typeface="Arial Unicode MS" pitchFamily="-104" charset="0"/>
              </a:rPr>
              <a:t>oeddet</a:t>
            </a:r>
            <a:endParaRPr lang="en-US" sz="3200" dirty="0">
              <a:latin typeface="Arial Unicode MS" pitchFamily="-104" charset="0"/>
            </a:endParaRPr>
          </a:p>
        </p:txBody>
      </p:sp>
      <p:sp>
        <p:nvSpPr>
          <p:cNvPr id="18443" name="Text Box 11"/>
          <p:cNvSpPr txBox="1">
            <a:spLocks noChangeArrowheads="1"/>
          </p:cNvSpPr>
          <p:nvPr/>
        </p:nvSpPr>
        <p:spPr bwMode="auto">
          <a:xfrm>
            <a:off x="5365750" y="1543050"/>
            <a:ext cx="3482910" cy="1077218"/>
          </a:xfrm>
          <a:prstGeom prst="rect">
            <a:avLst/>
          </a:prstGeom>
          <a:solidFill>
            <a:srgbClr val="C0C0C0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 err="1">
                <a:latin typeface="Arial Unicode MS" pitchFamily="-104" charset="0"/>
              </a:rPr>
              <a:t>Oedden</a:t>
            </a:r>
            <a:r>
              <a:rPr lang="en-GB" sz="3200" dirty="0">
                <a:latin typeface="Arial Unicode MS" pitchFamily="-104" charset="0"/>
              </a:rPr>
              <a:t> /             </a:t>
            </a:r>
            <a:r>
              <a:rPr lang="en-GB" sz="3200" dirty="0" err="1">
                <a:latin typeface="Arial Unicode MS" pitchFamily="-104" charset="0"/>
              </a:rPr>
              <a:t>Nac</a:t>
            </a:r>
            <a:r>
              <a:rPr lang="en-GB" sz="3200" dirty="0">
                <a:latin typeface="Arial Unicode MS" pitchFamily="-104" charset="0"/>
              </a:rPr>
              <a:t> </a:t>
            </a:r>
            <a:r>
              <a:rPr lang="en-GB" sz="3200" dirty="0" err="1">
                <a:latin typeface="Arial Unicode MS" pitchFamily="-104" charset="0"/>
              </a:rPr>
              <a:t>oedden</a:t>
            </a:r>
            <a:endParaRPr lang="en-US" sz="3200" dirty="0">
              <a:latin typeface="Arial Unicode MS" pitchFamily="-104" charset="0"/>
            </a:endParaRPr>
          </a:p>
        </p:txBody>
      </p:sp>
      <p:sp>
        <p:nvSpPr>
          <p:cNvPr id="18444" name="Text Box 12"/>
          <p:cNvSpPr txBox="1">
            <a:spLocks noChangeArrowheads="1"/>
          </p:cNvSpPr>
          <p:nvPr/>
        </p:nvSpPr>
        <p:spPr bwMode="auto">
          <a:xfrm>
            <a:off x="907028" y="3547136"/>
            <a:ext cx="3017271" cy="1077218"/>
          </a:xfrm>
          <a:prstGeom prst="rect">
            <a:avLst/>
          </a:prstGeom>
          <a:solidFill>
            <a:srgbClr val="C0C0C0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 err="1">
                <a:latin typeface="Arial Unicode MS" pitchFamily="-104" charset="0"/>
              </a:rPr>
              <a:t>Oeddwn</a:t>
            </a:r>
            <a:r>
              <a:rPr lang="en-GB" sz="3200" dirty="0">
                <a:latin typeface="Arial Unicode MS" pitchFamily="-104" charset="0"/>
              </a:rPr>
              <a:t> /         </a:t>
            </a:r>
            <a:r>
              <a:rPr lang="en-GB" sz="3200" dirty="0" err="1">
                <a:latin typeface="Arial Unicode MS" pitchFamily="-104" charset="0"/>
              </a:rPr>
              <a:t>Nac</a:t>
            </a:r>
            <a:r>
              <a:rPr lang="en-GB" sz="3200" dirty="0">
                <a:latin typeface="Arial Unicode MS" pitchFamily="-104" charset="0"/>
              </a:rPr>
              <a:t> </a:t>
            </a:r>
            <a:r>
              <a:rPr lang="en-GB" sz="3200" dirty="0" err="1">
                <a:latin typeface="Arial Unicode MS" pitchFamily="-104" charset="0"/>
              </a:rPr>
              <a:t>oeddwn</a:t>
            </a:r>
            <a:endParaRPr lang="en-US" sz="3200" dirty="0">
              <a:latin typeface="Arial Unicode MS" pitchFamily="-104" charset="0"/>
            </a:endParaRPr>
          </a:p>
        </p:txBody>
      </p:sp>
      <p:sp>
        <p:nvSpPr>
          <p:cNvPr id="18445" name="Text Box 13"/>
          <p:cNvSpPr txBox="1">
            <a:spLocks noChangeArrowheads="1"/>
          </p:cNvSpPr>
          <p:nvPr/>
        </p:nvSpPr>
        <p:spPr bwMode="auto">
          <a:xfrm>
            <a:off x="5292725" y="3626511"/>
            <a:ext cx="3482910" cy="1077218"/>
          </a:xfrm>
          <a:prstGeom prst="rect">
            <a:avLst/>
          </a:prstGeom>
          <a:solidFill>
            <a:srgbClr val="C0C0C0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 err="1">
                <a:latin typeface="Arial Unicode MS" pitchFamily="-104" charset="0"/>
              </a:rPr>
              <a:t>Oedden</a:t>
            </a:r>
            <a:r>
              <a:rPr lang="en-GB" sz="3200" dirty="0">
                <a:latin typeface="Arial Unicode MS" pitchFamily="-104" charset="0"/>
              </a:rPr>
              <a:t> /              </a:t>
            </a:r>
            <a:r>
              <a:rPr lang="en-GB" sz="3200" dirty="0" err="1">
                <a:latin typeface="Arial Unicode MS" pitchFamily="-104" charset="0"/>
              </a:rPr>
              <a:t>Nac</a:t>
            </a:r>
            <a:r>
              <a:rPr lang="en-GB" sz="3200" dirty="0">
                <a:latin typeface="Arial Unicode MS" pitchFamily="-104" charset="0"/>
              </a:rPr>
              <a:t> </a:t>
            </a:r>
            <a:r>
              <a:rPr lang="en-GB" sz="3200" dirty="0" err="1">
                <a:latin typeface="Arial Unicode MS" pitchFamily="-104" charset="0"/>
              </a:rPr>
              <a:t>oedden</a:t>
            </a:r>
            <a:endParaRPr lang="en-US" sz="3200" dirty="0">
              <a:latin typeface="Arial Unicode MS" pitchFamily="-104" charset="0"/>
            </a:endParaRPr>
          </a:p>
        </p:txBody>
      </p:sp>
      <p:sp>
        <p:nvSpPr>
          <p:cNvPr id="18446" name="Text Box 14"/>
          <p:cNvSpPr txBox="1">
            <a:spLocks noChangeArrowheads="1"/>
          </p:cNvSpPr>
          <p:nvPr/>
        </p:nvSpPr>
        <p:spPr bwMode="auto">
          <a:xfrm>
            <a:off x="907029" y="5562600"/>
            <a:ext cx="3017270" cy="1077218"/>
          </a:xfrm>
          <a:prstGeom prst="rect">
            <a:avLst/>
          </a:prstGeom>
          <a:solidFill>
            <a:srgbClr val="C0C0C0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 err="1">
                <a:latin typeface="Arial Unicode MS" pitchFamily="-104" charset="0"/>
              </a:rPr>
              <a:t>Oedd</a:t>
            </a:r>
            <a:r>
              <a:rPr lang="en-GB" sz="3200" dirty="0">
                <a:latin typeface="Arial Unicode MS" pitchFamily="-104" charset="0"/>
              </a:rPr>
              <a:t> /            </a:t>
            </a:r>
            <a:r>
              <a:rPr lang="en-GB" sz="3200" dirty="0" err="1">
                <a:latin typeface="Arial Unicode MS" pitchFamily="-104" charset="0"/>
              </a:rPr>
              <a:t>Nac</a:t>
            </a:r>
            <a:r>
              <a:rPr lang="en-GB" sz="3200" dirty="0">
                <a:latin typeface="Arial Unicode MS" pitchFamily="-104" charset="0"/>
              </a:rPr>
              <a:t> </a:t>
            </a:r>
            <a:r>
              <a:rPr lang="en-GB" sz="3200" dirty="0" err="1">
                <a:latin typeface="Arial Unicode MS" pitchFamily="-104" charset="0"/>
              </a:rPr>
              <a:t>oedd</a:t>
            </a:r>
            <a:endParaRPr lang="en-US" sz="3200" dirty="0">
              <a:latin typeface="Arial Unicode MS" pitchFamily="-104" charset="0"/>
            </a:endParaRPr>
          </a:p>
        </p:txBody>
      </p:sp>
      <p:sp>
        <p:nvSpPr>
          <p:cNvPr id="18447" name="Text Box 15"/>
          <p:cNvSpPr txBox="1">
            <a:spLocks noChangeArrowheads="1"/>
          </p:cNvSpPr>
          <p:nvPr/>
        </p:nvSpPr>
        <p:spPr bwMode="auto">
          <a:xfrm>
            <a:off x="5292725" y="5562600"/>
            <a:ext cx="3482910" cy="1077218"/>
          </a:xfrm>
          <a:prstGeom prst="rect">
            <a:avLst/>
          </a:prstGeom>
          <a:solidFill>
            <a:srgbClr val="C0C0C0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 err="1">
                <a:latin typeface="Arial Unicode MS" pitchFamily="-104" charset="0"/>
              </a:rPr>
              <a:t>Oedden</a:t>
            </a:r>
            <a:r>
              <a:rPr lang="en-GB" sz="3200" dirty="0">
                <a:latin typeface="Arial Unicode MS" pitchFamily="-104" charset="0"/>
              </a:rPr>
              <a:t> /              </a:t>
            </a:r>
            <a:r>
              <a:rPr lang="en-GB" sz="3200" dirty="0" err="1">
                <a:latin typeface="Arial Unicode MS" pitchFamily="-104" charset="0"/>
              </a:rPr>
              <a:t>Nac</a:t>
            </a:r>
            <a:r>
              <a:rPr lang="en-GB" sz="3200" dirty="0">
                <a:latin typeface="Arial Unicode MS" pitchFamily="-104" charset="0"/>
              </a:rPr>
              <a:t> </a:t>
            </a:r>
            <a:r>
              <a:rPr lang="en-GB" sz="3200" dirty="0" err="1">
                <a:latin typeface="Arial Unicode MS" pitchFamily="-104" charset="0"/>
              </a:rPr>
              <a:t>oedden</a:t>
            </a:r>
            <a:endParaRPr lang="en-US" sz="3200" dirty="0">
              <a:latin typeface="Arial Unicode MS" pitchFamily="-1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18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18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1" dur="2000"/>
                                        <p:tgtEl>
                                          <p:spTgt spid="1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6" dur="2000"/>
                                        <p:tgtEl>
                                          <p:spTgt spid="18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/>
      <p:bldP spid="18437" grpId="0"/>
      <p:bldP spid="18438" grpId="0"/>
      <p:bldP spid="18439" grpId="0"/>
      <p:bldP spid="18440" grpId="0"/>
      <p:bldP spid="18441" grpId="0"/>
      <p:bldP spid="18442" grpId="0" animBg="1"/>
      <p:bldP spid="18443" grpId="0" animBg="1"/>
      <p:bldP spid="18444" grpId="0" animBg="1"/>
      <p:bldP spid="18445" grpId="0" animBg="1"/>
      <p:bldP spid="18446" grpId="0" animBg="1"/>
      <p:bldP spid="1844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6"/>
          <p:cNvSpPr txBox="1">
            <a:spLocks noGrp="1" noChangeArrowheads="1"/>
          </p:cNvSpPr>
          <p:nvPr>
            <p:ph sz="half" idx="1"/>
          </p:nvPr>
        </p:nvSpPr>
        <p:spPr bwMode="auto">
          <a:xfrm>
            <a:off x="593725" y="2936875"/>
            <a:ext cx="3657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rgbClr val="0000FF"/>
                </a:solidFill>
                <a:latin typeface="Arial Unicode MS" pitchFamily="-104" charset="0"/>
              </a:rPr>
              <a:t>Oeddet</a:t>
            </a:r>
            <a:r>
              <a:rPr lang="en-GB" sz="3600" dirty="0">
                <a:solidFill>
                  <a:srgbClr val="0000FF"/>
                </a:solidFill>
                <a:latin typeface="Arial Unicode MS" pitchFamily="-104" charset="0"/>
              </a:rPr>
              <a:t> </a:t>
            </a:r>
            <a:r>
              <a:rPr lang="en-GB" sz="3600" dirty="0" err="1">
                <a:solidFill>
                  <a:srgbClr val="0000FF"/>
                </a:solidFill>
                <a:latin typeface="Arial Unicode MS" pitchFamily="-104" charset="0"/>
              </a:rPr>
              <a:t>ti</a:t>
            </a:r>
            <a:r>
              <a:rPr lang="en-GB" sz="3600" dirty="0">
                <a:solidFill>
                  <a:srgbClr val="0000FF"/>
                </a:solidFill>
                <a:latin typeface="Arial Unicode MS" pitchFamily="-104" charset="0"/>
              </a:rPr>
              <a:t>… ?</a:t>
            </a:r>
          </a:p>
        </p:txBody>
      </p:sp>
      <p:sp>
        <p:nvSpPr>
          <p:cNvPr id="7" name="Text Box 12"/>
          <p:cNvSpPr txBox="1">
            <a:spLocks noChangeArrowheads="1"/>
          </p:cNvSpPr>
          <p:nvPr/>
        </p:nvSpPr>
        <p:spPr bwMode="auto">
          <a:xfrm>
            <a:off x="907028" y="3595906"/>
            <a:ext cx="3017271" cy="1077218"/>
          </a:xfrm>
          <a:prstGeom prst="rect">
            <a:avLst/>
          </a:prstGeom>
          <a:solidFill>
            <a:srgbClr val="C0C0C0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 err="1">
                <a:latin typeface="Arial Unicode MS" pitchFamily="-104" charset="0"/>
              </a:rPr>
              <a:t>Oeddwn</a:t>
            </a:r>
            <a:r>
              <a:rPr lang="en-GB" sz="3200" dirty="0">
                <a:latin typeface="Arial Unicode MS" pitchFamily="-104" charset="0"/>
              </a:rPr>
              <a:t> /         </a:t>
            </a:r>
            <a:r>
              <a:rPr lang="en-GB" sz="3200" dirty="0" err="1">
                <a:latin typeface="Arial Unicode MS" pitchFamily="-104" charset="0"/>
              </a:rPr>
              <a:t>Nac</a:t>
            </a:r>
            <a:r>
              <a:rPr lang="en-GB" sz="3200" dirty="0">
                <a:latin typeface="Arial Unicode MS" pitchFamily="-104" charset="0"/>
              </a:rPr>
              <a:t> </a:t>
            </a:r>
            <a:r>
              <a:rPr lang="en-GB" sz="3200" dirty="0" err="1">
                <a:latin typeface="Arial Unicode MS" pitchFamily="-104" charset="0"/>
              </a:rPr>
              <a:t>oeddwn</a:t>
            </a:r>
            <a:endParaRPr lang="en-US" sz="3200" dirty="0">
              <a:latin typeface="Arial Unicode MS" pitchFamily="-104" charset="0"/>
            </a:endParaRPr>
          </a:p>
        </p:txBody>
      </p:sp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>
          <a:xfrm>
            <a:off x="690563" y="1371600"/>
            <a:ext cx="7716837" cy="1447800"/>
          </a:xfrm>
        </p:spPr>
        <p:txBody>
          <a:bodyPr/>
          <a:lstStyle/>
          <a:p>
            <a:pPr algn="l" eaLnBrk="1" hangingPunct="1"/>
            <a:r>
              <a:rPr lang="en-GB" sz="3200" dirty="0" err="1">
                <a:solidFill>
                  <a:srgbClr val="000000"/>
                </a:solidFill>
                <a:latin typeface="Arial Black" pitchFamily="-104" charset="0"/>
              </a:rPr>
              <a:t>Sut</a:t>
            </a:r>
            <a:r>
              <a:rPr lang="en-GB" sz="3200" dirty="0">
                <a:solidFill>
                  <a:srgbClr val="000000"/>
                </a:solidFill>
                <a:latin typeface="Arial Black" pitchFamily="-104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Arial Black" pitchFamily="-104" charset="0"/>
              </a:rPr>
              <a:t>i</a:t>
            </a:r>
            <a:r>
              <a:rPr lang="en-GB" sz="3200" dirty="0">
                <a:solidFill>
                  <a:srgbClr val="000000"/>
                </a:solidFill>
                <a:latin typeface="Arial Black" pitchFamily="-104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Arial Black" pitchFamily="-104" charset="0"/>
              </a:rPr>
              <a:t>ateb</a:t>
            </a:r>
            <a:r>
              <a:rPr lang="en-GB" sz="3200" dirty="0">
                <a:solidFill>
                  <a:srgbClr val="000000"/>
                </a:solidFill>
                <a:latin typeface="Arial Black" pitchFamily="-104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Arial Black" pitchFamily="-104" charset="0"/>
              </a:rPr>
              <a:t>yn</a:t>
            </a:r>
            <a:r>
              <a:rPr lang="en-GB" sz="3200" dirty="0">
                <a:solidFill>
                  <a:srgbClr val="000000"/>
                </a:solidFill>
                <a:latin typeface="Arial Black" pitchFamily="-104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Arial Black" pitchFamily="-104" charset="0"/>
              </a:rPr>
              <a:t>gywir</a:t>
            </a:r>
            <a:r>
              <a:rPr lang="en-GB" sz="3200" dirty="0">
                <a:solidFill>
                  <a:srgbClr val="000000"/>
                </a:solidFill>
                <a:latin typeface="Arial Black" pitchFamily="-104" charset="0"/>
              </a:rPr>
              <a:t>?</a:t>
            </a:r>
            <a:endParaRPr lang="en-US" sz="3200" dirty="0">
              <a:solidFill>
                <a:srgbClr val="000000"/>
              </a:solidFill>
              <a:latin typeface="Arial Black" pitchFamily="-104" charset="0"/>
            </a:endParaRPr>
          </a:p>
        </p:txBody>
      </p:sp>
      <p:sp>
        <p:nvSpPr>
          <p:cNvPr id="9" name="Text Box 7"/>
          <p:cNvSpPr txBox="1">
            <a:spLocks noGrp="1" noChangeArrowheads="1"/>
          </p:cNvSpPr>
          <p:nvPr>
            <p:ph sz="half" idx="2"/>
          </p:nvPr>
        </p:nvSpPr>
        <p:spPr bwMode="auto">
          <a:xfrm>
            <a:off x="4856162" y="2949575"/>
            <a:ext cx="428783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>
                <a:solidFill>
                  <a:srgbClr val="0000FF"/>
                </a:solidFill>
                <a:latin typeface="Arial Unicode MS" pitchFamily="-104" charset="0"/>
              </a:rPr>
              <a:t>Oeddech</a:t>
            </a:r>
            <a:r>
              <a:rPr lang="en-GB" sz="3600" dirty="0">
                <a:solidFill>
                  <a:srgbClr val="0000FF"/>
                </a:solidFill>
                <a:latin typeface="Arial Unicode MS" pitchFamily="-104" charset="0"/>
              </a:rPr>
              <a:t> chi… ?</a:t>
            </a:r>
          </a:p>
        </p:txBody>
      </p:sp>
      <p:sp>
        <p:nvSpPr>
          <p:cNvPr id="10" name="Text Box 13"/>
          <p:cNvSpPr txBox="1">
            <a:spLocks noChangeArrowheads="1"/>
          </p:cNvSpPr>
          <p:nvPr/>
        </p:nvSpPr>
        <p:spPr bwMode="auto">
          <a:xfrm>
            <a:off x="5292725" y="3626511"/>
            <a:ext cx="3482910" cy="1077218"/>
          </a:xfrm>
          <a:prstGeom prst="rect">
            <a:avLst/>
          </a:prstGeom>
          <a:solidFill>
            <a:srgbClr val="C0C0C0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 err="1">
                <a:latin typeface="Arial Unicode MS" pitchFamily="-104" charset="0"/>
              </a:rPr>
              <a:t>Oedden</a:t>
            </a:r>
            <a:r>
              <a:rPr lang="en-GB" sz="3200" dirty="0">
                <a:latin typeface="Arial Unicode MS" pitchFamily="-104" charset="0"/>
              </a:rPr>
              <a:t> /              </a:t>
            </a:r>
            <a:r>
              <a:rPr lang="en-GB" sz="3200" dirty="0" err="1">
                <a:latin typeface="Arial Unicode MS" pitchFamily="-104" charset="0"/>
              </a:rPr>
              <a:t>Nac</a:t>
            </a:r>
            <a:r>
              <a:rPr lang="en-GB" sz="3200" dirty="0">
                <a:latin typeface="Arial Unicode MS" pitchFamily="-104" charset="0"/>
              </a:rPr>
              <a:t> </a:t>
            </a:r>
            <a:r>
              <a:rPr lang="en-GB" sz="3200" dirty="0" err="1">
                <a:latin typeface="Arial Unicode MS" pitchFamily="-104" charset="0"/>
              </a:rPr>
              <a:t>oedden</a:t>
            </a:r>
            <a:endParaRPr lang="en-US" sz="3200" dirty="0">
              <a:latin typeface="Arial Unicode MS" pitchFamily="-1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78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9" grpId="0"/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308A3E-926C-0C45-A0F3-422AEAA92D0E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7812" y="927812"/>
            <a:ext cx="5091630" cy="5660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4367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CE12F02-21DF-2242-8EF9-C409B1E4805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1697" y="376292"/>
            <a:ext cx="5338567" cy="25140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AEF5BF6-E191-6B4F-91E7-147100EDDE4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597" y="3063553"/>
            <a:ext cx="7037992" cy="3686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5337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11493" y="1232270"/>
            <a:ext cx="7230534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i="1" dirty="0"/>
          </a:p>
          <a:p>
            <a:endParaRPr lang="en-US" sz="2400" dirty="0"/>
          </a:p>
          <a:p>
            <a:r>
              <a:rPr lang="en-US" sz="2400" dirty="0"/>
              <a:t>	</a:t>
            </a:r>
            <a:r>
              <a:rPr lang="en-US" sz="2400" dirty="0" err="1"/>
              <a:t>Dwedwch</a:t>
            </a:r>
            <a:r>
              <a:rPr lang="en-US" sz="2400" dirty="0"/>
              <a:t> </a:t>
            </a:r>
            <a:r>
              <a:rPr lang="en-US" sz="2400" dirty="0" err="1"/>
              <a:t>beth</a:t>
            </a:r>
            <a:r>
              <a:rPr lang="en-US" sz="2400" dirty="0"/>
              <a:t> </a:t>
            </a:r>
            <a:r>
              <a:rPr lang="en-US" sz="2400" dirty="0" err="1"/>
              <a:t>roeddech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hoffi</a:t>
            </a:r>
            <a:r>
              <a:rPr lang="en-US" sz="2400" dirty="0"/>
              <a:t> a  	</a:t>
            </a:r>
            <a:r>
              <a:rPr lang="en-US" sz="2400" dirty="0" err="1"/>
              <a:t>ddim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hoffi</a:t>
            </a:r>
            <a:r>
              <a:rPr lang="en-US" sz="2400" dirty="0"/>
              <a:t> </a:t>
            </a:r>
            <a:r>
              <a:rPr lang="en-US" sz="2400" dirty="0" err="1"/>
              <a:t>wneud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yr </a:t>
            </a:r>
            <a:r>
              <a:rPr lang="en-US" sz="2400" dirty="0" err="1"/>
              <a:t>ysgol</a:t>
            </a:r>
            <a:r>
              <a:rPr lang="en-US" sz="2400" dirty="0"/>
              <a:t> </a:t>
            </a:r>
            <a:r>
              <a:rPr lang="en-US" sz="2400" dirty="0" err="1"/>
              <a:t>e.e</a:t>
            </a:r>
            <a:r>
              <a:rPr lang="en-US" sz="2400" dirty="0"/>
              <a:t>.</a:t>
            </a:r>
          </a:p>
          <a:p>
            <a:r>
              <a:rPr lang="en-US" sz="2400" dirty="0"/>
              <a:t>	</a:t>
            </a:r>
          </a:p>
          <a:p>
            <a:r>
              <a:rPr lang="en-US" sz="2400" dirty="0"/>
              <a:t>	</a:t>
            </a:r>
            <a:r>
              <a:rPr lang="en-US" sz="2400" dirty="0" err="1"/>
              <a:t>Roeddwn</a:t>
            </a:r>
            <a:r>
              <a:rPr lang="en-US" sz="2400" dirty="0"/>
              <a:t> </a:t>
            </a:r>
            <a:r>
              <a:rPr lang="en-US" sz="2400" dirty="0" err="1"/>
              <a:t>i’n</a:t>
            </a:r>
            <a:r>
              <a:rPr lang="en-US" sz="2400" dirty="0"/>
              <a:t> </a:t>
            </a:r>
            <a:r>
              <a:rPr lang="en-US" sz="2400" dirty="0" err="1"/>
              <a:t>hoffi</a:t>
            </a:r>
            <a:r>
              <a:rPr lang="en-US" sz="2400" dirty="0"/>
              <a:t> </a:t>
            </a:r>
            <a:r>
              <a:rPr lang="en-US" sz="2400" b="1" dirty="0"/>
              <a:t>Hanes </a:t>
            </a:r>
            <a:r>
              <a:rPr lang="en-US" sz="2400" dirty="0" err="1"/>
              <a:t>ond</a:t>
            </a:r>
            <a:r>
              <a:rPr lang="en-US" sz="2400" dirty="0"/>
              <a:t> </a:t>
            </a:r>
            <a:r>
              <a:rPr lang="en-US" sz="2400" dirty="0" err="1"/>
              <a:t>doeddwn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	</a:t>
            </a:r>
            <a:r>
              <a:rPr lang="en-US" sz="2400" dirty="0" err="1"/>
              <a:t>ddim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hoffi</a:t>
            </a:r>
            <a:r>
              <a:rPr lang="en-US" sz="2400" dirty="0"/>
              <a:t> </a:t>
            </a:r>
            <a:r>
              <a:rPr lang="en-US" sz="2400" b="1" dirty="0" err="1"/>
              <a:t>Ffiseg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ysgol</a:t>
            </a:r>
            <a:endParaRPr lang="en-US" sz="2400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467389" y="692169"/>
            <a:ext cx="7676611" cy="1339850"/>
          </a:xfrm>
        </p:spPr>
        <p:txBody>
          <a:bodyPr>
            <a:normAutofit fontScale="90000"/>
          </a:bodyPr>
          <a:lstStyle/>
          <a:p>
            <a:r>
              <a:rPr lang="en-US" sz="5333" dirty="0" err="1"/>
              <a:t>Gweithgaredd</a:t>
            </a:r>
            <a:br>
              <a:rPr lang="en-US" dirty="0"/>
            </a:b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663835" y="1444274"/>
            <a:ext cx="7345363" cy="3931920"/>
          </a:xfrm>
          <a:prstGeom prst="rect">
            <a:avLst/>
          </a:prstGeom>
        </p:spPr>
        <p:txBody>
          <a:bodyPr/>
          <a:lstStyle/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8" name="Picture 7" descr="images-3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013" y="4492911"/>
            <a:ext cx="1818868" cy="1818868"/>
          </a:xfrm>
          <a:prstGeom prst="rect">
            <a:avLst/>
          </a:prstGeom>
        </p:spPr>
      </p:pic>
      <p:pic>
        <p:nvPicPr>
          <p:cNvPr id="9" name="Picture 8" descr="images-1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0777" y="4327954"/>
            <a:ext cx="2073701" cy="2073701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507324" y="4986847"/>
            <a:ext cx="1269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solidFill>
                  <a:srgbClr val="008000"/>
                </a:solidFill>
                <a:latin typeface="Zapf Dingbats"/>
                <a:ea typeface="Zapf Dingbats"/>
                <a:cs typeface="Zapf Dingbats"/>
              </a:rPr>
              <a:t>✔</a:t>
            </a:r>
            <a:endParaRPr lang="en-US" sz="4800" dirty="0">
              <a:solidFill>
                <a:srgbClr val="008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026257" y="5030557"/>
            <a:ext cx="14490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rgbClr val="FF0000"/>
                </a:solidFill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2718810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27584" y="341316"/>
            <a:ext cx="7467600" cy="827318"/>
          </a:xfrm>
        </p:spPr>
        <p:txBody>
          <a:bodyPr>
            <a:normAutofit/>
          </a:bodyPr>
          <a:lstStyle/>
          <a:p>
            <a:pPr algn="ctr"/>
            <a:r>
              <a:rPr lang="en-US" sz="4000" b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halkduster"/>
                <a:cs typeface="Chalkduster"/>
              </a:rPr>
              <a:t>Pynciau</a:t>
            </a:r>
            <a:r>
              <a:rPr lang="en-US" sz="4000" b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halkduster"/>
                <a:cs typeface="Chalkduster"/>
              </a:rPr>
              <a:t> </a:t>
            </a:r>
            <a:r>
              <a:rPr lang="en-US" sz="4000" b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halkduster"/>
                <a:cs typeface="Chalkduster"/>
              </a:rPr>
              <a:t>Ysgol</a:t>
            </a:r>
            <a:endParaRPr lang="en-US" sz="4000" b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halkduster"/>
              <a:cs typeface="Chalkduster"/>
            </a:endParaRPr>
          </a:p>
        </p:txBody>
      </p:sp>
      <p:pic>
        <p:nvPicPr>
          <p:cNvPr id="5" name="Picture 4" descr="images-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5324" y="1375998"/>
            <a:ext cx="1059860" cy="1059860"/>
          </a:xfrm>
          <a:prstGeom prst="rect">
            <a:avLst/>
          </a:prstGeom>
        </p:spPr>
      </p:pic>
      <p:pic>
        <p:nvPicPr>
          <p:cNvPr id="6" name="Picture 5" descr="images-2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584" y="3143333"/>
            <a:ext cx="1059860" cy="1059860"/>
          </a:xfrm>
          <a:prstGeom prst="rect">
            <a:avLst/>
          </a:prstGeom>
        </p:spPr>
      </p:pic>
      <p:pic>
        <p:nvPicPr>
          <p:cNvPr id="7" name="Picture 6" descr="images-3.jpe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9106" y="3220803"/>
            <a:ext cx="775026" cy="775026"/>
          </a:xfrm>
          <a:prstGeom prst="rect">
            <a:avLst/>
          </a:prstGeom>
        </p:spPr>
      </p:pic>
      <p:pic>
        <p:nvPicPr>
          <p:cNvPr id="8" name="Picture 7" descr="images-4.jpe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59106" y="4875809"/>
            <a:ext cx="1059860" cy="1056824"/>
          </a:xfrm>
          <a:prstGeom prst="rect">
            <a:avLst/>
          </a:prstGeom>
        </p:spPr>
      </p:pic>
      <p:pic>
        <p:nvPicPr>
          <p:cNvPr id="9" name="Picture 8" descr="images-5.jpe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47304" y="3220803"/>
            <a:ext cx="1059860" cy="1021125"/>
          </a:xfrm>
          <a:prstGeom prst="rect">
            <a:avLst/>
          </a:prstGeom>
        </p:spPr>
      </p:pic>
      <p:pic>
        <p:nvPicPr>
          <p:cNvPr id="10" name="Picture 9" descr="images-6.jpe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35323" y="3182068"/>
            <a:ext cx="1059860" cy="1021125"/>
          </a:xfrm>
          <a:prstGeom prst="rect">
            <a:avLst/>
          </a:prstGeom>
        </p:spPr>
      </p:pic>
      <p:pic>
        <p:nvPicPr>
          <p:cNvPr id="11" name="Picture 10" descr="images.jpe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47304" y="1414733"/>
            <a:ext cx="1059860" cy="1021125"/>
          </a:xfrm>
          <a:prstGeom prst="rect">
            <a:avLst/>
          </a:prstGeom>
        </p:spPr>
      </p:pic>
      <p:pic>
        <p:nvPicPr>
          <p:cNvPr id="12" name="Picture 11" descr="Unknown-1.jpe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59106" y="1375997"/>
            <a:ext cx="1059860" cy="1021125"/>
          </a:xfrm>
          <a:prstGeom prst="rect">
            <a:avLst/>
          </a:prstGeom>
        </p:spPr>
      </p:pic>
      <p:pic>
        <p:nvPicPr>
          <p:cNvPr id="13" name="Picture 12" descr="Unknown-2.jpe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27584" y="4875574"/>
            <a:ext cx="1059860" cy="1021125"/>
          </a:xfrm>
          <a:prstGeom prst="rect">
            <a:avLst/>
          </a:prstGeom>
        </p:spPr>
      </p:pic>
      <p:pic>
        <p:nvPicPr>
          <p:cNvPr id="14" name="Picture 13" descr="Unknown-3.jpe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44555" y="4875574"/>
            <a:ext cx="1059860" cy="1057059"/>
          </a:xfrm>
          <a:prstGeom prst="rect">
            <a:avLst/>
          </a:prstGeom>
        </p:spPr>
      </p:pic>
      <p:pic>
        <p:nvPicPr>
          <p:cNvPr id="15" name="Picture 14" descr="Unknown.jpe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7584" y="1375998"/>
            <a:ext cx="1059860" cy="1021124"/>
          </a:xfrm>
          <a:prstGeom prst="rect">
            <a:avLst/>
          </a:prstGeom>
        </p:spPr>
      </p:pic>
      <p:pic>
        <p:nvPicPr>
          <p:cNvPr id="16" name="Picture 15" descr="Unknown-4.jpe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235322" y="4875809"/>
            <a:ext cx="1059861" cy="1057061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595070" y="2435858"/>
            <a:ext cx="16711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ple Casual"/>
                <a:cs typeface="Apple Casual"/>
              </a:rPr>
              <a:t>Cymraeg</a:t>
            </a:r>
          </a:p>
        </p:txBody>
      </p:sp>
      <p:sp>
        <p:nvSpPr>
          <p:cNvPr id="20" name="Rectangle 19"/>
          <p:cNvSpPr/>
          <p:nvPr/>
        </p:nvSpPr>
        <p:spPr>
          <a:xfrm>
            <a:off x="2947304" y="2466636"/>
            <a:ext cx="14318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ple Casual"/>
                <a:cs typeface="Apple Casual"/>
              </a:rPr>
              <a:t>Saesneg</a:t>
            </a:r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pple Casual"/>
              <a:cs typeface="Apple Casual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5159106" y="2497414"/>
            <a:ext cx="170777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ple Casual"/>
                <a:cs typeface="Apple Casual"/>
              </a:rPr>
              <a:t>Mathemateg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pple Casual"/>
              <a:cs typeface="Apple Casual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6866883" y="2497414"/>
            <a:ext cx="15696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ple Casual"/>
                <a:cs typeface="Apple Casual"/>
              </a:rPr>
              <a:t>Gwyddoniaeth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pple Casual"/>
              <a:cs typeface="Apple Casual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827584" y="4241928"/>
            <a:ext cx="11464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ple Casual"/>
                <a:cs typeface="Apple Casual"/>
              </a:rPr>
              <a:t>Addysg </a:t>
            </a:r>
            <a:b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ple Casual"/>
                <a:cs typeface="Apple Casual"/>
              </a:rPr>
            </a:br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ple Casual"/>
                <a:cs typeface="Apple Casual"/>
              </a:rPr>
              <a:t>Grefyddol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pple Casual"/>
              <a:cs typeface="Apple Casual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2547155" y="4241928"/>
            <a:ext cx="17045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ple Casual"/>
                <a:cs typeface="Apple Casual"/>
              </a:rPr>
              <a:t>Technoleg Gwybodaeth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pple Casual"/>
              <a:cs typeface="Apple Casual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4952109" y="4241928"/>
            <a:ext cx="126685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ple Casual"/>
                <a:cs typeface="Apple Casual"/>
              </a:rPr>
              <a:t>Hanes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pple Casual"/>
              <a:cs typeface="Apple Casual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6866883" y="4203193"/>
            <a:ext cx="18653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ple Casual"/>
                <a:cs typeface="Apple Casual"/>
              </a:rPr>
              <a:t>Cerddoriaeth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pple Casual"/>
              <a:cs typeface="Apple Casual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477878" y="5932870"/>
            <a:ext cx="206927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ple Casual"/>
                <a:cs typeface="Apple Casual"/>
              </a:rPr>
              <a:t>Daearyddiaeth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pple Casual"/>
              <a:cs typeface="Apple Casual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2744555" y="5896699"/>
            <a:ext cx="11938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ple Casual"/>
                <a:cs typeface="Apple Casual"/>
              </a:rPr>
              <a:t>Celf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pple Casual"/>
              <a:cs typeface="Apple Casual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4952109" y="5896699"/>
            <a:ext cx="174860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ple Casual"/>
                <a:cs typeface="Apple Casual"/>
              </a:rPr>
              <a:t>Addysg </a:t>
            </a:r>
            <a:b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ple Casual"/>
                <a:cs typeface="Apple Casual"/>
              </a:rPr>
            </a:br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ple Casual"/>
                <a:cs typeface="Apple Casual"/>
              </a:rPr>
              <a:t>Gorfforol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pple Casual"/>
              <a:cs typeface="Apple Casual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7100455" y="5932870"/>
            <a:ext cx="16318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ple Casual"/>
                <a:cs typeface="Apple Casual"/>
              </a:rPr>
              <a:t>Technoleg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pple Casual"/>
              <a:cs typeface="Apple Casual"/>
            </a:endParaRPr>
          </a:p>
        </p:txBody>
      </p:sp>
    </p:spTree>
    <p:extLst>
      <p:ext uri="{BB962C8B-B14F-4D97-AF65-F5344CB8AC3E}">
        <p14:creationId xmlns:p14="http://schemas.microsoft.com/office/powerpoint/2010/main" val="479834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20" grpId="0"/>
      <p:bldP spid="21" grpId="0"/>
      <p:bldP spid="22" grpId="0"/>
      <p:bldP spid="19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6528" y="-112682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US" sz="4400" dirty="0" err="1">
                <a:latin typeface="Chalkduster"/>
                <a:cs typeface="Chalkduster"/>
              </a:rPr>
              <a:t>Gyda’n</a:t>
            </a:r>
            <a:r>
              <a:rPr lang="en-US" sz="4400" dirty="0">
                <a:latin typeface="Chalkduster"/>
                <a:cs typeface="Chalkduster"/>
              </a:rPr>
              <a:t> </a:t>
            </a:r>
            <a:r>
              <a:rPr lang="en-US" sz="4400" dirty="0" err="1">
                <a:latin typeface="Chalkduster"/>
                <a:cs typeface="Chalkduster"/>
              </a:rPr>
              <a:t>gilydd</a:t>
            </a:r>
            <a:endParaRPr lang="en-US" sz="4400" dirty="0">
              <a:latin typeface="Chalkduster"/>
              <a:cs typeface="Chalkduster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1847" y="1124744"/>
            <a:ext cx="940154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Chalkduster"/>
                <a:cs typeface="Chalkduster"/>
              </a:rPr>
              <a:t>Roeddwn</a:t>
            </a:r>
            <a:r>
              <a:rPr lang="en-US" sz="2800" dirty="0">
                <a:latin typeface="Chalkduster"/>
                <a:cs typeface="Chalkduster"/>
              </a:rPr>
              <a:t> </a:t>
            </a:r>
            <a:r>
              <a:rPr lang="en-US" sz="2800" dirty="0" err="1">
                <a:latin typeface="Chalkduster"/>
                <a:cs typeface="Chalkduster"/>
              </a:rPr>
              <a:t>i’n</a:t>
            </a:r>
            <a:r>
              <a:rPr lang="en-US" sz="2800" dirty="0">
                <a:latin typeface="Chalkduster"/>
                <a:cs typeface="Chalkduster"/>
              </a:rPr>
              <a:t> </a:t>
            </a:r>
            <a:r>
              <a:rPr lang="en-US" sz="2800" dirty="0" err="1">
                <a:latin typeface="Chalkduster"/>
                <a:cs typeface="Chalkduster"/>
              </a:rPr>
              <a:t>hoffi</a:t>
            </a:r>
            <a:r>
              <a:rPr lang="en-US" sz="2800" dirty="0">
                <a:latin typeface="Chalkduster"/>
                <a:cs typeface="Chalkduster"/>
              </a:rPr>
              <a:t>…...</a:t>
            </a:r>
            <a:r>
              <a:rPr lang="en-US" sz="2800" dirty="0" err="1">
                <a:latin typeface="Chalkduster"/>
                <a:cs typeface="Chalkduster"/>
              </a:rPr>
              <a:t>achos</a:t>
            </a:r>
            <a:r>
              <a:rPr lang="en-US" sz="2800" dirty="0">
                <a:latin typeface="Chalkduster"/>
                <a:cs typeface="Chalkduster"/>
              </a:rPr>
              <a:t> </a:t>
            </a:r>
            <a:r>
              <a:rPr lang="en-US" sz="2800" dirty="0" err="1">
                <a:latin typeface="Chalkduster"/>
                <a:cs typeface="Chalkduster"/>
              </a:rPr>
              <a:t>roedd</a:t>
            </a:r>
            <a:r>
              <a:rPr lang="en-US" sz="2800" dirty="0">
                <a:latin typeface="Chalkduster"/>
                <a:cs typeface="Chalkduster"/>
              </a:rPr>
              <a:t> </a:t>
            </a:r>
            <a:r>
              <a:rPr lang="en-US" sz="2800" dirty="0" err="1">
                <a:latin typeface="Chalkduster"/>
                <a:cs typeface="Chalkduster"/>
              </a:rPr>
              <a:t>e’n</a:t>
            </a:r>
            <a:r>
              <a:rPr lang="en-US" sz="2800" dirty="0">
                <a:latin typeface="Chalkduster"/>
                <a:cs typeface="Chalkduster"/>
              </a:rPr>
              <a:t>…….. </a:t>
            </a:r>
          </a:p>
          <a:p>
            <a:r>
              <a:rPr lang="en-US" sz="2800" b="1" dirty="0">
                <a:solidFill>
                  <a:schemeClr val="accent1">
                    <a:lumMod val="75000"/>
                  </a:schemeClr>
                </a:solidFill>
                <a:latin typeface="Chalkduster"/>
                <a:cs typeface="Chalkduster"/>
              </a:rPr>
              <a:t>                       </a:t>
            </a:r>
            <a:r>
              <a:rPr lang="en-US" sz="2800" b="1" dirty="0" err="1">
                <a:solidFill>
                  <a:schemeClr val="accent1">
                    <a:lumMod val="75000"/>
                  </a:schemeClr>
                </a:solidFill>
                <a:latin typeface="Chalkduster"/>
                <a:cs typeface="Chalkduster"/>
              </a:rPr>
              <a:t>ond</a:t>
            </a:r>
            <a:r>
              <a:rPr lang="en-US" sz="2800" b="1" dirty="0">
                <a:solidFill>
                  <a:schemeClr val="accent1">
                    <a:lumMod val="75000"/>
                  </a:schemeClr>
                </a:solidFill>
                <a:latin typeface="Chalkduster"/>
                <a:cs typeface="Chalkduster"/>
              </a:rPr>
              <a:t> </a:t>
            </a:r>
          </a:p>
          <a:p>
            <a:pPr algn="ctr"/>
            <a:r>
              <a:rPr lang="en-US" sz="2800" dirty="0">
                <a:latin typeface="Chalkduster"/>
                <a:cs typeface="Chalkduster"/>
              </a:rPr>
              <a:t> </a:t>
            </a:r>
            <a:r>
              <a:rPr lang="en-US" sz="2800" dirty="0" err="1">
                <a:latin typeface="Chalkduster"/>
                <a:cs typeface="Chalkduster"/>
              </a:rPr>
              <a:t>Doeddwn</a:t>
            </a:r>
            <a:r>
              <a:rPr lang="en-US" sz="2800" dirty="0">
                <a:latin typeface="Chalkduster"/>
                <a:cs typeface="Chalkduster"/>
              </a:rPr>
              <a:t> </a:t>
            </a:r>
            <a:r>
              <a:rPr lang="en-US" sz="2800" dirty="0" err="1">
                <a:latin typeface="Chalkduster"/>
                <a:cs typeface="Chalkduster"/>
              </a:rPr>
              <a:t>i</a:t>
            </a:r>
            <a:r>
              <a:rPr lang="en-US" sz="2800" dirty="0">
                <a:latin typeface="Chalkduster"/>
                <a:cs typeface="Chalkduster"/>
              </a:rPr>
              <a:t> </a:t>
            </a:r>
            <a:r>
              <a:rPr lang="en-US" sz="2800" dirty="0" err="1">
                <a:latin typeface="Chalkduster"/>
                <a:cs typeface="Chalkduster"/>
              </a:rPr>
              <a:t>ddim</a:t>
            </a:r>
            <a:r>
              <a:rPr lang="en-US" sz="2800" dirty="0">
                <a:latin typeface="Chalkduster"/>
                <a:cs typeface="Chalkduster"/>
              </a:rPr>
              <a:t> </a:t>
            </a:r>
            <a:r>
              <a:rPr lang="en-US" sz="2800" dirty="0" err="1">
                <a:latin typeface="Chalkduster"/>
                <a:cs typeface="Chalkduster"/>
              </a:rPr>
              <a:t>yn</a:t>
            </a:r>
            <a:r>
              <a:rPr lang="en-US" sz="2800" dirty="0">
                <a:latin typeface="Chalkduster"/>
                <a:cs typeface="Chalkduster"/>
              </a:rPr>
              <a:t> </a:t>
            </a:r>
            <a:r>
              <a:rPr lang="en-US" sz="2800" dirty="0" err="1">
                <a:latin typeface="Chalkduster"/>
                <a:cs typeface="Chalkduster"/>
              </a:rPr>
              <a:t>hoffi</a:t>
            </a:r>
            <a:r>
              <a:rPr lang="en-US" sz="2800" dirty="0">
                <a:latin typeface="Chalkduster"/>
                <a:cs typeface="Chalkduster"/>
              </a:rPr>
              <a:t>… </a:t>
            </a:r>
            <a:r>
              <a:rPr lang="en-US" sz="2800" dirty="0" err="1">
                <a:latin typeface="Chalkduster"/>
                <a:cs typeface="Chalkduster"/>
              </a:rPr>
              <a:t>achos</a:t>
            </a:r>
            <a:r>
              <a:rPr lang="en-US" sz="2800" dirty="0">
                <a:latin typeface="Chalkduster"/>
                <a:cs typeface="Chalkduster"/>
              </a:rPr>
              <a:t> </a:t>
            </a:r>
            <a:r>
              <a:rPr lang="en-US" sz="2800" dirty="0" err="1">
                <a:latin typeface="Chalkduster"/>
                <a:cs typeface="Chalkduster"/>
              </a:rPr>
              <a:t>roedd</a:t>
            </a:r>
            <a:r>
              <a:rPr lang="en-US" sz="2800" dirty="0">
                <a:latin typeface="Chalkduster"/>
                <a:cs typeface="Chalkduster"/>
              </a:rPr>
              <a:t> </a:t>
            </a:r>
            <a:r>
              <a:rPr lang="en-US" sz="2800" dirty="0" err="1">
                <a:latin typeface="Chalkduster"/>
                <a:cs typeface="Chalkduster"/>
              </a:rPr>
              <a:t>e’n</a:t>
            </a:r>
            <a:r>
              <a:rPr lang="en-US" sz="2800" dirty="0">
                <a:latin typeface="Chalkduster"/>
                <a:cs typeface="Chalkduster"/>
              </a:rPr>
              <a:t> …….</a:t>
            </a:r>
          </a:p>
          <a:p>
            <a:pPr algn="ctr"/>
            <a:r>
              <a:rPr lang="en-US" sz="2800" dirty="0" err="1">
                <a:latin typeface="Chalkduster"/>
                <a:cs typeface="Chalkduster"/>
              </a:rPr>
              <a:t>roedd</a:t>
            </a:r>
            <a:r>
              <a:rPr lang="en-US" sz="2800" dirty="0">
                <a:latin typeface="Chalkduster"/>
                <a:cs typeface="Chalkduster"/>
              </a:rPr>
              <a:t>…</a:t>
            </a:r>
          </a:p>
          <a:p>
            <a:pPr algn="ctr"/>
            <a:r>
              <a:rPr lang="en-US" sz="2800" dirty="0">
                <a:latin typeface="Chalkduster"/>
                <a:cs typeface="Chalkduster"/>
              </a:rPr>
              <a:t>..</a:t>
            </a:r>
          </a:p>
        </p:txBody>
      </p:sp>
      <p:pic>
        <p:nvPicPr>
          <p:cNvPr id="4" name="Picture 3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2013" y="3423210"/>
            <a:ext cx="7641215" cy="3125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44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1880" y="5584781"/>
            <a:ext cx="6512511" cy="1143000"/>
          </a:xfrm>
        </p:spPr>
        <p:txBody>
          <a:bodyPr>
            <a:normAutofit/>
          </a:bodyPr>
          <a:lstStyle/>
          <a:p>
            <a:pPr algn="ctr"/>
            <a:r>
              <a:rPr lang="en-US" sz="5400" dirty="0">
                <a:latin typeface="Chalkduster"/>
                <a:cs typeface="Chalkduster"/>
              </a:rPr>
              <a:t>Pam 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924860"/>
            <a:ext cx="5213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Chalkduster"/>
                <a:cs typeface="Chalkduster"/>
              </a:rPr>
              <a:t>Pam </a:t>
            </a:r>
            <a:r>
              <a:rPr lang="en-US" sz="2400" dirty="0" err="1">
                <a:latin typeface="Chalkduster"/>
                <a:cs typeface="Chalkduster"/>
              </a:rPr>
              <a:t>roeddet</a:t>
            </a:r>
            <a:r>
              <a:rPr lang="en-US" sz="2400" dirty="0">
                <a:latin typeface="Chalkduster"/>
                <a:cs typeface="Chalkduster"/>
              </a:rPr>
              <a:t> </a:t>
            </a:r>
            <a:r>
              <a:rPr lang="en-US" sz="2400" dirty="0" err="1">
                <a:latin typeface="Chalkduster"/>
                <a:cs typeface="Chalkduster"/>
              </a:rPr>
              <a:t>ti’n</a:t>
            </a:r>
            <a:r>
              <a:rPr lang="en-US" sz="2400" dirty="0">
                <a:latin typeface="Chalkduster"/>
                <a:cs typeface="Chalkduster"/>
              </a:rPr>
              <a:t> </a:t>
            </a:r>
            <a:r>
              <a:rPr lang="en-US" sz="2400" dirty="0" err="1">
                <a:latin typeface="Chalkduster"/>
                <a:cs typeface="Chalkduster"/>
              </a:rPr>
              <a:t>hoffi</a:t>
            </a:r>
            <a:r>
              <a:rPr lang="en-US" sz="2400" dirty="0">
                <a:latin typeface="Chalkduster"/>
                <a:cs typeface="Chalkduster"/>
              </a:rPr>
              <a:t>…….?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60331" y="1901112"/>
            <a:ext cx="8315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latin typeface="Chalkduster"/>
                <a:cs typeface="Chalkduster"/>
              </a:rPr>
              <a:t>Roeddwn</a:t>
            </a:r>
            <a:r>
              <a:rPr lang="en-US" sz="2400" dirty="0">
                <a:latin typeface="Chalkduster"/>
                <a:cs typeface="Chalkduster"/>
              </a:rPr>
              <a:t> </a:t>
            </a:r>
            <a:r>
              <a:rPr lang="en-US" sz="2400" dirty="0" err="1">
                <a:latin typeface="Chalkduster"/>
                <a:cs typeface="Chalkduster"/>
              </a:rPr>
              <a:t>i’n</a:t>
            </a:r>
            <a:r>
              <a:rPr lang="en-US" sz="2400" dirty="0">
                <a:latin typeface="Chalkduster"/>
                <a:cs typeface="Chalkduster"/>
              </a:rPr>
              <a:t> </a:t>
            </a:r>
            <a:r>
              <a:rPr lang="en-US" sz="2400" dirty="0" err="1">
                <a:latin typeface="Chalkduster"/>
                <a:cs typeface="Chalkduster"/>
              </a:rPr>
              <a:t>hoffi</a:t>
            </a:r>
            <a:r>
              <a:rPr lang="en-US" sz="2400" dirty="0">
                <a:latin typeface="Chalkduster"/>
                <a:cs typeface="Chalkduster"/>
              </a:rPr>
              <a:t> ........ </a:t>
            </a:r>
            <a:r>
              <a:rPr lang="en-US" sz="2400" dirty="0" err="1">
                <a:latin typeface="Chalkduster"/>
                <a:cs typeface="Chalkduster"/>
              </a:rPr>
              <a:t>achos</a:t>
            </a:r>
            <a:r>
              <a:rPr lang="en-US" sz="2400" dirty="0">
                <a:latin typeface="Chalkduster"/>
                <a:cs typeface="Chalkduster"/>
              </a:rPr>
              <a:t> </a:t>
            </a:r>
            <a:r>
              <a:rPr lang="en-US" sz="2400" dirty="0" err="1">
                <a:latin typeface="Chalkduster"/>
                <a:cs typeface="Chalkduster"/>
              </a:rPr>
              <a:t>roedd</a:t>
            </a:r>
            <a:r>
              <a:rPr lang="en-US" sz="2400" dirty="0">
                <a:latin typeface="Chalkduster"/>
                <a:cs typeface="Chalkduster"/>
              </a:rPr>
              <a:t> </a:t>
            </a:r>
            <a:r>
              <a:rPr lang="en-US" sz="2400" dirty="0" err="1">
                <a:latin typeface="Chalkduster"/>
                <a:cs typeface="Chalkduster"/>
              </a:rPr>
              <a:t>e’n</a:t>
            </a:r>
            <a:r>
              <a:rPr lang="en-US" sz="2400" dirty="0">
                <a:latin typeface="Chalkduster"/>
                <a:cs typeface="Chalkduster"/>
              </a:rPr>
              <a:t> ..........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36270" y="2653659"/>
            <a:ext cx="226198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halkduster"/>
                <a:cs typeface="Chalkduster"/>
              </a:rPr>
              <a:t>       </a:t>
            </a:r>
            <a:r>
              <a:rPr lang="en-US" sz="2400" dirty="0" err="1">
                <a:latin typeface="Chalkduster"/>
                <a:cs typeface="Chalkduster"/>
              </a:rPr>
              <a:t>ddiddorol</a:t>
            </a:r>
            <a:r>
              <a:rPr lang="en-US" sz="2400" dirty="0">
                <a:latin typeface="Chalkduster"/>
                <a:cs typeface="Chalkduster"/>
              </a:rPr>
              <a:t> </a:t>
            </a:r>
            <a:r>
              <a:rPr lang="en-US" sz="2400" dirty="0" err="1">
                <a:latin typeface="Chalkduster"/>
                <a:cs typeface="Chalkduster"/>
              </a:rPr>
              <a:t>gyffrous</a:t>
            </a:r>
            <a:r>
              <a:rPr lang="en-US" sz="2400" dirty="0">
                <a:latin typeface="Chalkduster"/>
                <a:cs typeface="Chalkduster"/>
              </a:rPr>
              <a:t> </a:t>
            </a:r>
            <a:r>
              <a:rPr lang="en-US" sz="2400" dirty="0" err="1">
                <a:latin typeface="Chalkduster"/>
                <a:cs typeface="Chalkduster"/>
              </a:rPr>
              <a:t>hwyl</a:t>
            </a:r>
            <a:endParaRPr lang="en-US" sz="2400" dirty="0">
              <a:latin typeface="Chalkduster"/>
              <a:cs typeface="Chalkduster"/>
            </a:endParaRPr>
          </a:p>
          <a:p>
            <a:r>
              <a:rPr lang="en-US" sz="2400" dirty="0" err="1">
                <a:latin typeface="Chalkduster"/>
                <a:cs typeface="Chalkduster"/>
              </a:rPr>
              <a:t>wych</a:t>
            </a:r>
            <a:endParaRPr lang="en-US" sz="2400" dirty="0">
              <a:latin typeface="Chalkduster"/>
              <a:cs typeface="Chalkduster"/>
            </a:endParaRPr>
          </a:p>
          <a:p>
            <a:r>
              <a:rPr lang="en-US" sz="2400" dirty="0" err="1">
                <a:latin typeface="Chalkduster"/>
                <a:cs typeface="Chalkduster"/>
              </a:rPr>
              <a:t>ddoniol</a:t>
            </a:r>
            <a:endParaRPr lang="en-US" sz="2400" dirty="0">
              <a:latin typeface="Chalkduster"/>
              <a:cs typeface="Chalkduster"/>
            </a:endParaRPr>
          </a:p>
        </p:txBody>
      </p:sp>
      <p:pic>
        <p:nvPicPr>
          <p:cNvPr id="6" name="Picture 5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384" y="2761232"/>
            <a:ext cx="3757327" cy="2425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000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theme/theme1.xml><?xml version="1.0" encoding="utf-8"?>
<a:theme xmlns:a="http://schemas.openxmlformats.org/drawingml/2006/main" name="Sky">
  <a:themeElements>
    <a:clrScheme name="Sky">
      <a:dk1>
        <a:sysClr val="windowText" lastClr="000000"/>
      </a:dk1>
      <a:lt1>
        <a:sysClr val="window" lastClr="FFFFFF"/>
      </a:lt1>
      <a:dk2>
        <a:srgbClr val="1782BF"/>
      </a:dk2>
      <a:lt2>
        <a:srgbClr val="62BCE9"/>
      </a:lt2>
      <a:accent1>
        <a:srgbClr val="073779"/>
      </a:accent1>
      <a:accent2>
        <a:srgbClr val="8FD9FB"/>
      </a:accent2>
      <a:accent3>
        <a:srgbClr val="FFCC00"/>
      </a:accent3>
      <a:accent4>
        <a:srgbClr val="EB6615"/>
      </a:accent4>
      <a:accent5>
        <a:srgbClr val="C76402"/>
      </a:accent5>
      <a:accent6>
        <a:srgbClr val="B523B4"/>
      </a:accent6>
      <a:hlink>
        <a:srgbClr val="FFDE26"/>
      </a:hlink>
      <a:folHlink>
        <a:srgbClr val="DEBE00"/>
      </a:folHlink>
    </a:clrScheme>
    <a:fontScheme name="Sky">
      <a:majorFont>
        <a:latin typeface="Arial Rounded MT Bold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Arial Rounded MT Bold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Sky">
      <a:fillStyleLst>
        <a:solidFill>
          <a:schemeClr val="phClr"/>
        </a:solidFill>
        <a:solidFill>
          <a:schemeClr val="phClr">
            <a:alpha val="50000"/>
          </a:schemeClr>
        </a:solidFill>
        <a:gradFill rotWithShape="1">
          <a:gsLst>
            <a:gs pos="0">
              <a:schemeClr val="phClr">
                <a:shade val="30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4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st="63500" dir="3000000" algn="br" rotWithShape="0">
              <a:srgbClr val="000000">
                <a:alpha val="35000"/>
              </a:srgbClr>
            </a:outerShdw>
          </a:effectLst>
        </a:effectStyle>
        <a:effectStyle>
          <a:effectLst>
            <a:innerShdw blurRad="50800" dist="25400" dir="6600000">
              <a:srgbClr val="000000">
                <a:alpha val="50000"/>
              </a:srgbClr>
            </a:innerShdw>
            <a:reflection blurRad="12700" stA="26000" endPos="28000" dist="38100" dir="5400000" sy="-100000" rotWithShape="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40000"/>
                <a:lumMod val="105000"/>
              </a:schemeClr>
            </a:gs>
            <a:gs pos="100000">
              <a:schemeClr val="phClr">
                <a:shade val="20000"/>
                <a:satMod val="250000"/>
                <a:lumMod val="1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Sky.thmx</Template>
  <TotalTime>2876</TotalTime>
  <Words>1005</Words>
  <Application>Microsoft Office PowerPoint</Application>
  <PresentationFormat>On-screen Show (4:3)</PresentationFormat>
  <Paragraphs>207</Paragraphs>
  <Slides>26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Sky</vt:lpstr>
      <vt:lpstr>Nod y sesiwn</vt:lpstr>
      <vt:lpstr>Chwarae rôl cofrestr          </vt:lpstr>
      <vt:lpstr>Ymarfer gwrando, sillafu ac ysgrifennu</vt:lpstr>
      <vt:lpstr>Yr Amherffaith - Imperfect</vt:lpstr>
      <vt:lpstr>PowerPoint Presentation</vt:lpstr>
      <vt:lpstr>PowerPoint Presentation</vt:lpstr>
      <vt:lpstr>Amser amherffaith</vt:lpstr>
      <vt:lpstr>PowerPoint Presentation</vt:lpstr>
      <vt:lpstr>Gweithgaredd 1 :  Dyddiau ysgol</vt:lpstr>
      <vt:lpstr>Pan oeddwn i’n blentyn …</vt:lpstr>
      <vt:lpstr>Ymarfer : Rhowch ffurf gywir y ferf ‘bod’ yn y bylchau. </vt:lpstr>
      <vt:lpstr>Y Negyddol</vt:lpstr>
      <vt:lpstr>PowerPoint Presentation</vt:lpstr>
      <vt:lpstr>PowerPoint Presentation</vt:lpstr>
      <vt:lpstr>Gofyn cwestiynau?</vt:lpstr>
      <vt:lpstr>PowerPoint Presentation</vt:lpstr>
      <vt:lpstr>PowerPoint Presentation</vt:lpstr>
      <vt:lpstr>Gweithgaredd 2:  Y gadair goch</vt:lpstr>
      <vt:lpstr>Sut i ateb yn gywir?</vt:lpstr>
      <vt:lpstr>Sut i ateb yn gywir?</vt:lpstr>
      <vt:lpstr>PowerPoint Presentation</vt:lpstr>
      <vt:lpstr>PowerPoint Presentation</vt:lpstr>
      <vt:lpstr>Gweithgaredd </vt:lpstr>
      <vt:lpstr>Pynciau Ysgol</vt:lpstr>
      <vt:lpstr>Gyda’n gilydd</vt:lpstr>
      <vt:lpstr>Pam ?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Imperfect Tense</dc:title>
  <dc:creator>MacBook Pro C2</dc:creator>
  <cp:lastModifiedBy>Nia Evans</cp:lastModifiedBy>
  <cp:revision>73</cp:revision>
  <cp:lastPrinted>2016-09-06T11:42:43Z</cp:lastPrinted>
  <dcterms:created xsi:type="dcterms:W3CDTF">2015-09-14T21:04:58Z</dcterms:created>
  <dcterms:modified xsi:type="dcterms:W3CDTF">2022-10-10T18:31:26Z</dcterms:modified>
</cp:coreProperties>
</file>