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68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376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678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079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649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651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99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921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89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475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766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5345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7657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2081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0277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8835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28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8C082-EC40-4609-B0FD-33DCA4B62569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BB25893-D614-479E-8794-4CC388C014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3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64960" y="2374709"/>
            <a:ext cx="7260609" cy="2047165"/>
          </a:xfrm>
        </p:spPr>
        <p:txBody>
          <a:bodyPr/>
          <a:lstStyle/>
          <a:p>
            <a:pPr lvl="0" algn="ctr">
              <a:spcBef>
                <a:spcPts val="1000"/>
              </a:spcBef>
            </a:pPr>
            <a:r>
              <a:rPr lang="en-GB" sz="2000" dirty="0">
                <a:solidFill>
                  <a:srgbClr val="002060"/>
                </a:solidFill>
              </a:rPr>
              <a:t>The Module Title: Foreign Languages &amp; cultural Awareness</a:t>
            </a:r>
            <a:r>
              <a:rPr lang="en-US" sz="2000" dirty="0">
                <a:solidFill>
                  <a:srgbClr val="002060"/>
                </a:solidFill>
              </a:rPr>
              <a:t/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GB" sz="2000" dirty="0">
                <a:solidFill>
                  <a:srgbClr val="002060"/>
                </a:solidFill>
              </a:rPr>
              <a:t> </a:t>
            </a:r>
            <a:r>
              <a:rPr lang="en-GB" sz="2000" b="1" dirty="0">
                <a:solidFill>
                  <a:srgbClr val="002060"/>
                </a:solidFill>
              </a:rPr>
              <a:t>Module Code</a:t>
            </a:r>
            <a:r>
              <a:rPr lang="en-GB" sz="2000" dirty="0">
                <a:solidFill>
                  <a:srgbClr val="002060"/>
                </a:solidFill>
              </a:rPr>
              <a:t>: BMIH5003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/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>Dialogue for a room booking in Spanish between the guest &amp; receptionist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269" y="4749421"/>
            <a:ext cx="6815669" cy="1924335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u="sng" dirty="0">
                <a:solidFill>
                  <a:schemeClr val="tx1"/>
                </a:solidFill>
              </a:rPr>
              <a:t>Submitted To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Rodrigo </a:t>
            </a:r>
            <a:r>
              <a:rPr lang="en-US" dirty="0" err="1">
                <a:solidFill>
                  <a:schemeClr val="tx1"/>
                </a:solidFill>
              </a:rPr>
              <a:t>Fernandos</a:t>
            </a:r>
            <a:r>
              <a:rPr lang="en-US" dirty="0">
                <a:solidFill>
                  <a:schemeClr val="tx1"/>
                </a:solidFill>
              </a:rPr>
              <a:t> Aguilera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/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u="sng" dirty="0">
                <a:solidFill>
                  <a:schemeClr val="tx1"/>
                </a:solidFill>
              </a:rPr>
              <a:t>Submitted By</a:t>
            </a:r>
          </a:p>
          <a:p>
            <a:pPr algn="ctr"/>
            <a:r>
              <a:rPr lang="en-US" dirty="0" err="1">
                <a:solidFill>
                  <a:schemeClr val="tx1"/>
                </a:solidFill>
              </a:rPr>
              <a:t>Romel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Bidhan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Shawjal</a:t>
            </a:r>
            <a:r>
              <a:rPr lang="en-US" dirty="0">
                <a:solidFill>
                  <a:schemeClr val="tx1"/>
                </a:solidFill>
              </a:rPr>
              <a:t/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Student ID: 2019166</a:t>
            </a:r>
          </a:p>
        </p:txBody>
      </p:sp>
      <p:pic>
        <p:nvPicPr>
          <p:cNvPr id="7" name="Picture 6" descr="A picture containing text&#10;&#10;Description automatically generated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22831"/>
            <a:ext cx="7260609" cy="267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69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accent4"/>
                </a:solidFill>
              </a:rPr>
              <a:t>Dialogue between a hotel receptionist and guest for reserving room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2160588"/>
            <a:ext cx="8596668" cy="3881437"/>
          </a:xfrm>
        </p:spPr>
      </p:pic>
    </p:spTree>
    <p:extLst>
      <p:ext uri="{BB962C8B-B14F-4D97-AF65-F5344CB8AC3E}">
        <p14:creationId xmlns:p14="http://schemas.microsoft.com/office/powerpoint/2010/main" val="264091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7881"/>
          </a:xfrm>
        </p:spPr>
        <p:txBody>
          <a:bodyPr>
            <a:normAutofit fontScale="90000"/>
          </a:bodyPr>
          <a:lstStyle/>
          <a:p>
            <a:r>
              <a:rPr lang="en-US" sz="2700" b="1" dirty="0">
                <a:solidFill>
                  <a:schemeClr val="accent4"/>
                </a:solidFill>
              </a:rPr>
              <a:t>Dialogue between a hotel receptionist and guest for reserving room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023224"/>
              </p:ext>
            </p:extLst>
          </p:nvPr>
        </p:nvGraphicFramePr>
        <p:xfrm>
          <a:off x="677863" y="1555844"/>
          <a:ext cx="6350734" cy="44403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536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17536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63874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Recpcionista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Fernando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969111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Buenos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dias!señor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Hotel San Rodrigo. Como le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puedo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ayudar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gustaria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reservar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habitacion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en el hotel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969111"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Muy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bien.Como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Ilama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usted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Muy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bien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senora Fernando.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69111"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Muy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bien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Senora Fernando .Para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cuantas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personas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Solo para dos personas. Y o y mi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esposa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969111"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Qué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tipo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gustaría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reservar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Necesito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cama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doble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cómoda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con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bien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decorada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8722" y="1555845"/>
            <a:ext cx="2838735" cy="4230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232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8006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chemeClr val="accent4"/>
                </a:solidFill>
              </a:rPr>
              <a:t>Dialogue between a hotel receptionist and guest for reserving room</a:t>
            </a:r>
            <a:endParaRPr lang="en-US" sz="28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8198369"/>
              </p:ext>
            </p:extLst>
          </p:nvPr>
        </p:nvGraphicFramePr>
        <p:xfrm>
          <a:off x="677334" y="1622218"/>
          <a:ext cx="8596668" cy="49321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833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29833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634487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Recepcionista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Fernando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34487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Para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fecha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Para el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Enero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2022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34487"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cuantas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noches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dos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noches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Puedo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saber el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costo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noche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10666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$ 80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noche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impuestos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incluidos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con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desayuno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en el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restaurante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nuestro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hotel.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puedes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634487"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Puedo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darme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nombre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dirección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número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teléfono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favor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Seguro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mi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tarjeta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Aquí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puedes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obtener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toda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la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información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110666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Gracias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Señor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Solo dame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unos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segundos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tu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está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reservada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día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Algo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más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Señor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?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No. Gracias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8594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1"/>
            <a:ext cx="8596668" cy="509516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1869744"/>
            <a:ext cx="8596668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26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Recording Clip</a:t>
            </a:r>
            <a:endParaRPr lang="en-US"/>
          </a:p>
        </p:txBody>
      </p:sp>
      <p:pic>
        <p:nvPicPr>
          <p:cNvPr id="4" name="Romel da.mp3">
            <a:hlinkClick r:id="" action="ppaction://media"/>
            <a:extLst>
              <a:ext uri="{FF2B5EF4-FFF2-40B4-BE49-F238E27FC236}">
                <a16:creationId xmlns:a16="http://schemas.microsoft.com/office/drawing/2014/main" xmlns="" id="{DE9EFC2E-F6B2-D142-B45D-FA1F670C8595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45133" y="2393983"/>
            <a:ext cx="3325091" cy="2703675"/>
          </a:xfrm>
        </p:spPr>
      </p:pic>
    </p:spTree>
    <p:extLst>
      <p:ext uri="{BB962C8B-B14F-4D97-AF65-F5344CB8AC3E}">
        <p14:creationId xmlns:p14="http://schemas.microsoft.com/office/powerpoint/2010/main" val="378814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609600"/>
            <a:ext cx="8596668" cy="5432425"/>
          </a:xfrm>
        </p:spPr>
      </p:pic>
    </p:spTree>
    <p:extLst>
      <p:ext uri="{BB962C8B-B14F-4D97-AF65-F5344CB8AC3E}">
        <p14:creationId xmlns:p14="http://schemas.microsoft.com/office/powerpoint/2010/main" val="60584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156</TotalTime>
  <Words>212</Words>
  <Application>Microsoft Office PowerPoint</Application>
  <PresentationFormat>Widescreen</PresentationFormat>
  <Paragraphs>30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The Module Title: Foreign Languages &amp; cultural Awareness  Module Code: BMIH5003  Dialogue for a room booking in Spanish between the guest &amp; receptionist</vt:lpstr>
      <vt:lpstr>Dialogue between a hotel receptionist and guest for reserving room</vt:lpstr>
      <vt:lpstr>Dialogue between a hotel receptionist and guest for reserving room </vt:lpstr>
      <vt:lpstr>Dialogue between a hotel receptionist and guest for reserving room</vt:lpstr>
      <vt:lpstr>PowerPoint Presentation</vt:lpstr>
      <vt:lpstr>Recording Clip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Module Title: Foreign Languages &amp; cultural Awareness  Module Code: BMIH5003 Dialog a room booking in Spanish between the guest &amp; receptionist</dc:title>
  <dc:creator>User</dc:creator>
  <cp:lastModifiedBy>Rumel</cp:lastModifiedBy>
  <cp:revision>15</cp:revision>
  <dcterms:created xsi:type="dcterms:W3CDTF">2022-03-03T01:09:11Z</dcterms:created>
  <dcterms:modified xsi:type="dcterms:W3CDTF">2022-03-03T18:27:30Z</dcterms:modified>
</cp:coreProperties>
</file>