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3" r:id="rId5"/>
    <p:sldId id="262" r:id="rId6"/>
    <p:sldId id="261" r:id="rId7"/>
    <p:sldId id="259" r:id="rId8"/>
    <p:sldId id="265" r:id="rId9"/>
    <p:sldId id="260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500" userDrawn="1">
          <p15:clr>
            <a:srgbClr val="A4A3A4"/>
          </p15:clr>
        </p15:guide>
        <p15:guide id="2" orient="horz" pos="17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DA28"/>
    <a:srgbClr val="FFBA08"/>
    <a:srgbClr val="FAA307"/>
    <a:srgbClr val="F48C06"/>
    <a:srgbClr val="E85D04"/>
    <a:srgbClr val="DC2F02"/>
    <a:srgbClr val="D00000"/>
    <a:srgbClr val="9D0208"/>
    <a:srgbClr val="6A040F"/>
    <a:srgbClr val="3706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427" autoAdjust="0"/>
  </p:normalViewPr>
  <p:slideViewPr>
    <p:cSldViewPr snapToGrid="0">
      <p:cViewPr>
        <p:scale>
          <a:sx n="70" d="100"/>
          <a:sy n="70" d="100"/>
        </p:scale>
        <p:origin x="44" y="32"/>
      </p:cViewPr>
      <p:guideLst>
        <p:guide pos="3500"/>
        <p:guide orient="horz" pos="17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A84C93-EDA7-4106-BF23-F1B2BF625C4D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D640C-BCC6-457E-B51F-100A55772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369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7D640C-BCC6-457E-B51F-100A557724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942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7D640C-BCC6-457E-B51F-100A5577245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342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7D640C-BCC6-457E-B51F-100A5577245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857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06069-B3E6-8E0F-B338-498E848629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61CE7A-F0EB-A6C2-2B6D-C776526524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8CDFFF-BEF5-A139-F71E-BEB6EDD5D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479D8-F212-F528-0ECE-EABE5277E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E18FC-6D18-BAAC-98EB-CD32F3C77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1910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AD888-0951-71B8-F291-12CE7B97A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7A716-DEFF-7A91-1DA8-C97B9F4063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A0140-89E3-29E1-5EF7-8E6BEB434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A3808D-819B-73FF-0C64-21D3A2277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FF404-4EF5-4DB4-2513-BCBEDA0B1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8532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8DD7F-088E-9D5C-B494-9B7E8EAC1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1D180-0021-7972-02A5-DBDB06BA5F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B6A4D5-9EC4-2D17-A89A-68B321153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876985-70B3-8781-761E-D5D70F95E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190CE-06CB-F69C-10C2-47844ADAA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8689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278A2-5172-EB5A-BEEF-52F493ACA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746E0-B9D3-8204-E7A1-54904A4764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38A114-BDFA-5E75-1BA7-D31F090187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69FDC3-3169-D2DE-E6D1-39D38DF9E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DBB779-ACE1-B76B-FA82-A96C66A9D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2EFCAB-5DDE-2ADC-4100-3E2BBD1AC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14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AE12A-269E-B242-37B5-948F9012B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7C8605-1D4B-F539-AFB8-1E2804378C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CA7CF0-ECB3-66DE-2241-4E473955BA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8393A0-7E11-1ADF-6A99-475F7E755E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FDBF4B-A246-A8C9-8FCA-9A99F5F058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F8B79F-2836-C53E-89CE-2A248AEAE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A9331F-26A2-2A01-D6E2-3C565D75D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3F7503-70FB-1C00-2EE6-FDDA294CF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9552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03CB4-F25C-6506-575E-5D7F6A108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06E1E8-471A-F56B-4021-57505F15D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1C43F8-E979-B75E-1375-B7EBAC82E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C11749-1479-69E7-45C6-25F2A5F4A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2431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465A86-1D28-423F-DA03-6E8B76DCB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1073A-8A45-548F-861F-517DE3D94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E63CD9-7C9F-24BF-9D25-2E604F0D9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8510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A3613-72A5-C25A-D8A4-7ACB6942F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366F4-9C44-B383-82CC-24E9259FF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67FC78-BF71-A0FD-A610-695B44AA8C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E3DEFF-62AF-65B4-26C8-CD4BC8768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01F07C-625D-674A-1061-4FEF95512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002447-FE24-C540-029B-9E0165B8D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4280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06116-BFB6-D28A-8690-8790CF539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EB7E05-F6E5-C7C7-5EBD-FF67126055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FC84AE-0309-F9FC-706F-1CC3B34316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892164-C020-4696-3969-169531033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F724B1-3B11-9A5B-A468-648D0DF5C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414D74-17EF-D96F-A260-BE582F482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6786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6BCD8-7AB3-21DA-9B96-CD6489BB0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73C6CB-63A6-77AB-D987-47B43AF1FD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B0FA8-EABE-FE36-14A0-FD0E258D4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39DAA3-587F-6A98-C143-9C169A1A3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18AD9-7C39-8E3D-6619-65720C077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0233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ADD965-44D8-C267-675C-E0639AA623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2E9C56-BD32-C59A-5B4B-DA0C5FEFB4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9DF92-E913-39B3-95FC-7681521BA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AFED7-48C1-4B1D-1360-C82908031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3BF719-A23F-3BF6-9B5B-54E625CD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145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E77D0A-2167-3BD2-2291-7106A6CEB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CCC263-AF52-0195-3DCB-AE8D118027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D8CA51-D672-48E9-3921-2327D5D02D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C34F5A-8EDF-4924-8B75-3F9A4136B9B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AD544-2313-390B-BB4E-644F1829A8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95970-F61A-9E8E-8CE4-D4E492C0BE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227625-D6CC-48DD-92C0-50ECD87B0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76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png"/><Relationship Id="rId18" Type="http://schemas.openxmlformats.org/officeDocument/2006/relationships/image" Target="../media/image8.svg"/><Relationship Id="rId26" Type="http://schemas.openxmlformats.org/officeDocument/2006/relationships/slide" Target="slide10.xml"/><Relationship Id="rId3" Type="http://schemas.openxmlformats.org/officeDocument/2006/relationships/slide" Target="slide6.xml"/><Relationship Id="rId21" Type="http://schemas.openxmlformats.org/officeDocument/2006/relationships/image" Target="../media/image11.png"/><Relationship Id="rId7" Type="http://schemas.openxmlformats.org/officeDocument/2006/relationships/image" Target="../media/image1.png"/><Relationship Id="rId12" Type="http://schemas.openxmlformats.org/officeDocument/2006/relationships/slide" Target="slide2.xml"/><Relationship Id="rId17" Type="http://schemas.openxmlformats.org/officeDocument/2006/relationships/image" Target="../media/image7.png"/><Relationship Id="rId25" Type="http://schemas.openxmlformats.org/officeDocument/2006/relationships/image" Target="../media/image14.svg"/><Relationship Id="rId3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6" Type="http://schemas.openxmlformats.org/officeDocument/2006/relationships/slide" Target="slide3.xml"/><Relationship Id="rId20" Type="http://schemas.openxmlformats.org/officeDocument/2006/relationships/image" Target="../media/image10.svg"/><Relationship Id="rId29" Type="http://schemas.openxmlformats.org/officeDocument/2006/relationships/slide" Target="slide1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11" Type="http://schemas.openxmlformats.org/officeDocument/2006/relationships/image" Target="../media/image4.png"/><Relationship Id="rId24" Type="http://schemas.openxmlformats.org/officeDocument/2006/relationships/image" Target="../media/image13.png"/><Relationship Id="rId32" Type="http://schemas.openxmlformats.org/officeDocument/2006/relationships/image" Target="../media/image19.png"/><Relationship Id="rId5" Type="http://schemas.openxmlformats.org/officeDocument/2006/relationships/slide" Target="slide7.xml"/><Relationship Id="rId15" Type="http://schemas.openxmlformats.org/officeDocument/2006/relationships/image" Target="../media/image6.png"/><Relationship Id="rId23" Type="http://schemas.openxmlformats.org/officeDocument/2006/relationships/slide" Target="slide9.xml"/><Relationship Id="rId28" Type="http://schemas.openxmlformats.org/officeDocument/2006/relationships/image" Target="../media/image16.svg"/><Relationship Id="rId10" Type="http://schemas.openxmlformats.org/officeDocument/2006/relationships/image" Target="../media/image3.png"/><Relationship Id="rId19" Type="http://schemas.openxmlformats.org/officeDocument/2006/relationships/image" Target="../media/image9.png"/><Relationship Id="rId31" Type="http://schemas.openxmlformats.org/officeDocument/2006/relationships/image" Target="../media/image18.png"/><Relationship Id="rId4" Type="http://schemas.openxmlformats.org/officeDocument/2006/relationships/slide" Target="slide8.xml"/><Relationship Id="rId9" Type="http://schemas.openxmlformats.org/officeDocument/2006/relationships/slide" Target="slide5.xml"/><Relationship Id="rId14" Type="http://schemas.openxmlformats.org/officeDocument/2006/relationships/slide" Target="slide4.xml"/><Relationship Id="rId22" Type="http://schemas.openxmlformats.org/officeDocument/2006/relationships/image" Target="../media/image12.svg"/><Relationship Id="rId27" Type="http://schemas.openxmlformats.org/officeDocument/2006/relationships/image" Target="../media/image15.png"/><Relationship Id="rId30" Type="http://schemas.openxmlformats.org/officeDocument/2006/relationships/image" Target="../media/image17.png"/><Relationship Id="rId8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5.png"/><Relationship Id="rId18" Type="http://schemas.openxmlformats.org/officeDocument/2006/relationships/image" Target="../media/image8.svg"/><Relationship Id="rId26" Type="http://schemas.openxmlformats.org/officeDocument/2006/relationships/image" Target="../media/image15.png"/><Relationship Id="rId3" Type="http://schemas.openxmlformats.org/officeDocument/2006/relationships/slide" Target="slide9.xml"/><Relationship Id="rId21" Type="http://schemas.openxmlformats.org/officeDocument/2006/relationships/image" Target="../media/image11.png"/><Relationship Id="rId7" Type="http://schemas.openxmlformats.org/officeDocument/2006/relationships/image" Target="../media/image1.png"/><Relationship Id="rId12" Type="http://schemas.openxmlformats.org/officeDocument/2006/relationships/slide" Target="slide2.xml"/><Relationship Id="rId17" Type="http://schemas.openxmlformats.org/officeDocument/2006/relationships/image" Target="../media/image7.png"/><Relationship Id="rId25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slide" Target="slide3.xml"/><Relationship Id="rId20" Type="http://schemas.openxmlformats.org/officeDocument/2006/relationships/image" Target="../media/image10.svg"/><Relationship Id="rId29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image" Target="../media/image3.png"/><Relationship Id="rId24" Type="http://schemas.openxmlformats.org/officeDocument/2006/relationships/image" Target="../media/image14.svg"/><Relationship Id="rId5" Type="http://schemas.openxmlformats.org/officeDocument/2006/relationships/slide" Target="slide7.xml"/><Relationship Id="rId15" Type="http://schemas.openxmlformats.org/officeDocument/2006/relationships/image" Target="../media/image6.png"/><Relationship Id="rId23" Type="http://schemas.openxmlformats.org/officeDocument/2006/relationships/image" Target="../media/image13.png"/><Relationship Id="rId28" Type="http://schemas.openxmlformats.org/officeDocument/2006/relationships/slide" Target="slide11.xml"/><Relationship Id="rId10" Type="http://schemas.openxmlformats.org/officeDocument/2006/relationships/slide" Target="slide5.xml"/><Relationship Id="rId19" Type="http://schemas.openxmlformats.org/officeDocument/2006/relationships/image" Target="../media/image9.png"/><Relationship Id="rId4" Type="http://schemas.openxmlformats.org/officeDocument/2006/relationships/slide" Target="slide6.xml"/><Relationship Id="rId9" Type="http://schemas.openxmlformats.org/officeDocument/2006/relationships/image" Target="../media/image2.jpg"/><Relationship Id="rId14" Type="http://schemas.openxmlformats.org/officeDocument/2006/relationships/slide" Target="slide4.xml"/><Relationship Id="rId22" Type="http://schemas.openxmlformats.org/officeDocument/2006/relationships/image" Target="../media/image12.svg"/><Relationship Id="rId27" Type="http://schemas.openxmlformats.org/officeDocument/2006/relationships/image" Target="../media/image16.svg"/><Relationship Id="rId30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png"/><Relationship Id="rId18" Type="http://schemas.openxmlformats.org/officeDocument/2006/relationships/image" Target="../media/image10.svg"/><Relationship Id="rId26" Type="http://schemas.openxmlformats.org/officeDocument/2006/relationships/image" Target="../media/image16.svg"/><Relationship Id="rId3" Type="http://schemas.openxmlformats.org/officeDocument/2006/relationships/slide" Target="slide7.xml"/><Relationship Id="rId21" Type="http://schemas.openxmlformats.org/officeDocument/2006/relationships/slide" Target="slide9.xml"/><Relationship Id="rId7" Type="http://schemas.openxmlformats.org/officeDocument/2006/relationships/image" Target="../media/image2.jpg"/><Relationship Id="rId12" Type="http://schemas.openxmlformats.org/officeDocument/2006/relationships/slide" Target="slide4.xml"/><Relationship Id="rId17" Type="http://schemas.openxmlformats.org/officeDocument/2006/relationships/image" Target="../media/image9.png"/><Relationship Id="rId25" Type="http://schemas.openxmlformats.org/officeDocument/2006/relationships/image" Target="../media/image15.png"/><Relationship Id="rId2" Type="http://schemas.openxmlformats.org/officeDocument/2006/relationships/slide" Target="slide6.xml"/><Relationship Id="rId16" Type="http://schemas.openxmlformats.org/officeDocument/2006/relationships/image" Target="../media/image8.svg"/><Relationship Id="rId20" Type="http://schemas.openxmlformats.org/officeDocument/2006/relationships/image" Target="../media/image12.svg"/><Relationship Id="rId29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5.png"/><Relationship Id="rId24" Type="http://schemas.openxmlformats.org/officeDocument/2006/relationships/slide" Target="slide10.xml"/><Relationship Id="rId5" Type="http://schemas.openxmlformats.org/officeDocument/2006/relationships/image" Target="../media/image1.png"/><Relationship Id="rId15" Type="http://schemas.openxmlformats.org/officeDocument/2006/relationships/image" Target="../media/image7.png"/><Relationship Id="rId23" Type="http://schemas.openxmlformats.org/officeDocument/2006/relationships/image" Target="../media/image14.svg"/><Relationship Id="rId28" Type="http://schemas.openxmlformats.org/officeDocument/2006/relationships/image" Target="../media/image17.png"/><Relationship Id="rId10" Type="http://schemas.openxmlformats.org/officeDocument/2006/relationships/slide" Target="slide2.xml"/><Relationship Id="rId19" Type="http://schemas.openxmlformats.org/officeDocument/2006/relationships/image" Target="../media/image11.png"/><Relationship Id="rId4" Type="http://schemas.openxmlformats.org/officeDocument/2006/relationships/slide" Target="slide1.xml"/><Relationship Id="rId9" Type="http://schemas.openxmlformats.org/officeDocument/2006/relationships/image" Target="../media/image3.png"/><Relationship Id="rId14" Type="http://schemas.openxmlformats.org/officeDocument/2006/relationships/slide" Target="slide3.xml"/><Relationship Id="rId22" Type="http://schemas.openxmlformats.org/officeDocument/2006/relationships/image" Target="../media/image13.png"/><Relationship Id="rId27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png"/><Relationship Id="rId18" Type="http://schemas.openxmlformats.org/officeDocument/2006/relationships/image" Target="../media/image10.svg"/><Relationship Id="rId26" Type="http://schemas.openxmlformats.org/officeDocument/2006/relationships/image" Target="../media/image16.svg"/><Relationship Id="rId3" Type="http://schemas.openxmlformats.org/officeDocument/2006/relationships/slide" Target="slide6.xml"/><Relationship Id="rId21" Type="http://schemas.openxmlformats.org/officeDocument/2006/relationships/image" Target="../media/image12.svg"/><Relationship Id="rId7" Type="http://schemas.openxmlformats.org/officeDocument/2006/relationships/image" Target="../media/image2.jpg"/><Relationship Id="rId12" Type="http://schemas.openxmlformats.org/officeDocument/2006/relationships/slide" Target="slide4.xml"/><Relationship Id="rId17" Type="http://schemas.openxmlformats.org/officeDocument/2006/relationships/image" Target="../media/image9.png"/><Relationship Id="rId25" Type="http://schemas.openxmlformats.org/officeDocument/2006/relationships/image" Target="../media/image15.png"/><Relationship Id="rId2" Type="http://schemas.openxmlformats.org/officeDocument/2006/relationships/slide" Target="slide9.xml"/><Relationship Id="rId16" Type="http://schemas.openxmlformats.org/officeDocument/2006/relationships/image" Target="../media/image8.svg"/><Relationship Id="rId20" Type="http://schemas.openxmlformats.org/officeDocument/2006/relationships/image" Target="../media/image11.png"/><Relationship Id="rId29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5.png"/><Relationship Id="rId24" Type="http://schemas.openxmlformats.org/officeDocument/2006/relationships/slide" Target="slide10.xml"/><Relationship Id="rId5" Type="http://schemas.openxmlformats.org/officeDocument/2006/relationships/image" Target="../media/image1.png"/><Relationship Id="rId15" Type="http://schemas.openxmlformats.org/officeDocument/2006/relationships/image" Target="../media/image7.png"/><Relationship Id="rId23" Type="http://schemas.openxmlformats.org/officeDocument/2006/relationships/image" Target="../media/image14.svg"/><Relationship Id="rId28" Type="http://schemas.openxmlformats.org/officeDocument/2006/relationships/image" Target="../media/image17.png"/><Relationship Id="rId10" Type="http://schemas.openxmlformats.org/officeDocument/2006/relationships/slide" Target="slide2.xml"/><Relationship Id="rId19" Type="http://schemas.openxmlformats.org/officeDocument/2006/relationships/slide" Target="slide7.xml"/><Relationship Id="rId4" Type="http://schemas.openxmlformats.org/officeDocument/2006/relationships/slide" Target="slide1.xml"/><Relationship Id="rId9" Type="http://schemas.openxmlformats.org/officeDocument/2006/relationships/image" Target="../media/image3.png"/><Relationship Id="rId14" Type="http://schemas.openxmlformats.org/officeDocument/2006/relationships/slide" Target="slide3.xml"/><Relationship Id="rId22" Type="http://schemas.openxmlformats.org/officeDocument/2006/relationships/image" Target="../media/image13.png"/><Relationship Id="rId27" Type="http://schemas.openxmlformats.org/officeDocument/2006/relationships/slide" Target="slide1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slide" Target="slide4.xml"/><Relationship Id="rId18" Type="http://schemas.openxmlformats.org/officeDocument/2006/relationships/image" Target="../media/image9.png"/><Relationship Id="rId26" Type="http://schemas.openxmlformats.org/officeDocument/2006/relationships/image" Target="../media/image16.svg"/><Relationship Id="rId3" Type="http://schemas.openxmlformats.org/officeDocument/2006/relationships/slide" Target="slide6.xml"/><Relationship Id="rId21" Type="http://schemas.openxmlformats.org/officeDocument/2006/relationships/image" Target="../media/image12.svg"/><Relationship Id="rId7" Type="http://schemas.openxmlformats.org/officeDocument/2006/relationships/slide" Target="slide8.xml"/><Relationship Id="rId12" Type="http://schemas.openxmlformats.org/officeDocument/2006/relationships/image" Target="../media/image5.png"/><Relationship Id="rId17" Type="http://schemas.openxmlformats.org/officeDocument/2006/relationships/image" Target="../media/image8.svg"/><Relationship Id="rId25" Type="http://schemas.openxmlformats.org/officeDocument/2006/relationships/image" Target="../media/image15.png"/><Relationship Id="rId2" Type="http://schemas.openxmlformats.org/officeDocument/2006/relationships/slide" Target="slide9.xml"/><Relationship Id="rId16" Type="http://schemas.openxmlformats.org/officeDocument/2006/relationships/image" Target="../media/image7.png"/><Relationship Id="rId20" Type="http://schemas.openxmlformats.org/officeDocument/2006/relationships/image" Target="../media/image11.png"/><Relationship Id="rId29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11" Type="http://schemas.openxmlformats.org/officeDocument/2006/relationships/slide" Target="slide2.xml"/><Relationship Id="rId24" Type="http://schemas.openxmlformats.org/officeDocument/2006/relationships/slide" Target="slide10.xml"/><Relationship Id="rId5" Type="http://schemas.openxmlformats.org/officeDocument/2006/relationships/slide" Target="slide1.xml"/><Relationship Id="rId15" Type="http://schemas.openxmlformats.org/officeDocument/2006/relationships/slide" Target="slide3.xml"/><Relationship Id="rId23" Type="http://schemas.openxmlformats.org/officeDocument/2006/relationships/image" Target="../media/image14.svg"/><Relationship Id="rId28" Type="http://schemas.openxmlformats.org/officeDocument/2006/relationships/image" Target="../media/image17.png"/><Relationship Id="rId10" Type="http://schemas.openxmlformats.org/officeDocument/2006/relationships/image" Target="../media/image3.png"/><Relationship Id="rId19" Type="http://schemas.openxmlformats.org/officeDocument/2006/relationships/image" Target="../media/image10.svg"/><Relationship Id="rId4" Type="http://schemas.openxmlformats.org/officeDocument/2006/relationships/slide" Target="slide7.xml"/><Relationship Id="rId9" Type="http://schemas.openxmlformats.org/officeDocument/2006/relationships/slide" Target="slide5.xml"/><Relationship Id="rId14" Type="http://schemas.openxmlformats.org/officeDocument/2006/relationships/image" Target="../media/image6.png"/><Relationship Id="rId22" Type="http://schemas.openxmlformats.org/officeDocument/2006/relationships/image" Target="../media/image13.png"/><Relationship Id="rId27" Type="http://schemas.openxmlformats.org/officeDocument/2006/relationships/slide" Target="slide1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slide" Target="slide4.xml"/><Relationship Id="rId18" Type="http://schemas.openxmlformats.org/officeDocument/2006/relationships/image" Target="../media/image9.png"/><Relationship Id="rId26" Type="http://schemas.openxmlformats.org/officeDocument/2006/relationships/image" Target="../media/image15.png"/><Relationship Id="rId3" Type="http://schemas.openxmlformats.org/officeDocument/2006/relationships/slide" Target="slide9.xml"/><Relationship Id="rId21" Type="http://schemas.openxmlformats.org/officeDocument/2006/relationships/image" Target="../media/image11.png"/><Relationship Id="rId7" Type="http://schemas.openxmlformats.org/officeDocument/2006/relationships/slide" Target="slide8.xml"/><Relationship Id="rId12" Type="http://schemas.openxmlformats.org/officeDocument/2006/relationships/image" Target="../media/image5.png"/><Relationship Id="rId17" Type="http://schemas.openxmlformats.org/officeDocument/2006/relationships/image" Target="../media/image8.svg"/><Relationship Id="rId25" Type="http://schemas.openxmlformats.org/officeDocument/2006/relationships/slide" Target="slide10.xml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7.png"/><Relationship Id="rId20" Type="http://schemas.openxmlformats.org/officeDocument/2006/relationships/slide" Target="slide7.xml"/><Relationship Id="rId29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11" Type="http://schemas.openxmlformats.org/officeDocument/2006/relationships/slide" Target="slide2.xml"/><Relationship Id="rId24" Type="http://schemas.openxmlformats.org/officeDocument/2006/relationships/image" Target="../media/image14.svg"/><Relationship Id="rId5" Type="http://schemas.openxmlformats.org/officeDocument/2006/relationships/slide" Target="slide1.xml"/><Relationship Id="rId15" Type="http://schemas.openxmlformats.org/officeDocument/2006/relationships/slide" Target="slide3.xml"/><Relationship Id="rId23" Type="http://schemas.openxmlformats.org/officeDocument/2006/relationships/image" Target="../media/image13.png"/><Relationship Id="rId28" Type="http://schemas.openxmlformats.org/officeDocument/2006/relationships/slide" Target="slide11.xml"/><Relationship Id="rId10" Type="http://schemas.openxmlformats.org/officeDocument/2006/relationships/image" Target="../media/image3.png"/><Relationship Id="rId19" Type="http://schemas.openxmlformats.org/officeDocument/2006/relationships/image" Target="../media/image10.svg"/><Relationship Id="rId4" Type="http://schemas.openxmlformats.org/officeDocument/2006/relationships/slide" Target="slide6.xml"/><Relationship Id="rId9" Type="http://schemas.openxmlformats.org/officeDocument/2006/relationships/slide" Target="slide5.xml"/><Relationship Id="rId14" Type="http://schemas.openxmlformats.org/officeDocument/2006/relationships/image" Target="../media/image6.png"/><Relationship Id="rId22" Type="http://schemas.openxmlformats.org/officeDocument/2006/relationships/image" Target="../media/image12.svg"/><Relationship Id="rId27" Type="http://schemas.openxmlformats.org/officeDocument/2006/relationships/image" Target="../media/image16.svg"/><Relationship Id="rId30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slide" Target="slide4.xml"/><Relationship Id="rId18" Type="http://schemas.openxmlformats.org/officeDocument/2006/relationships/image" Target="../media/image9.png"/><Relationship Id="rId26" Type="http://schemas.openxmlformats.org/officeDocument/2006/relationships/image" Target="../media/image16.svg"/><Relationship Id="rId3" Type="http://schemas.openxmlformats.org/officeDocument/2006/relationships/slide" Target="slide6.xml"/><Relationship Id="rId21" Type="http://schemas.openxmlformats.org/officeDocument/2006/relationships/image" Target="../media/image12.svg"/><Relationship Id="rId7" Type="http://schemas.openxmlformats.org/officeDocument/2006/relationships/slide" Target="slide8.xml"/><Relationship Id="rId12" Type="http://schemas.openxmlformats.org/officeDocument/2006/relationships/image" Target="../media/image5.png"/><Relationship Id="rId17" Type="http://schemas.openxmlformats.org/officeDocument/2006/relationships/image" Target="../media/image8.svg"/><Relationship Id="rId25" Type="http://schemas.openxmlformats.org/officeDocument/2006/relationships/image" Target="../media/image15.png"/><Relationship Id="rId2" Type="http://schemas.openxmlformats.org/officeDocument/2006/relationships/slide" Target="slide9.xml"/><Relationship Id="rId16" Type="http://schemas.openxmlformats.org/officeDocument/2006/relationships/image" Target="../media/image7.png"/><Relationship Id="rId20" Type="http://schemas.openxmlformats.org/officeDocument/2006/relationships/image" Target="../media/image11.png"/><Relationship Id="rId29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11" Type="http://schemas.openxmlformats.org/officeDocument/2006/relationships/slide" Target="slide2.xml"/><Relationship Id="rId24" Type="http://schemas.openxmlformats.org/officeDocument/2006/relationships/slide" Target="slide10.xml"/><Relationship Id="rId5" Type="http://schemas.openxmlformats.org/officeDocument/2006/relationships/slide" Target="slide1.xml"/><Relationship Id="rId15" Type="http://schemas.openxmlformats.org/officeDocument/2006/relationships/slide" Target="slide3.xml"/><Relationship Id="rId23" Type="http://schemas.openxmlformats.org/officeDocument/2006/relationships/image" Target="../media/image14.svg"/><Relationship Id="rId28" Type="http://schemas.openxmlformats.org/officeDocument/2006/relationships/image" Target="../media/image17.png"/><Relationship Id="rId10" Type="http://schemas.openxmlformats.org/officeDocument/2006/relationships/image" Target="../media/image3.png"/><Relationship Id="rId19" Type="http://schemas.openxmlformats.org/officeDocument/2006/relationships/image" Target="../media/image10.svg"/><Relationship Id="rId4" Type="http://schemas.openxmlformats.org/officeDocument/2006/relationships/slide" Target="slide7.xml"/><Relationship Id="rId9" Type="http://schemas.openxmlformats.org/officeDocument/2006/relationships/slide" Target="slide5.xml"/><Relationship Id="rId14" Type="http://schemas.openxmlformats.org/officeDocument/2006/relationships/image" Target="../media/image6.png"/><Relationship Id="rId22" Type="http://schemas.openxmlformats.org/officeDocument/2006/relationships/image" Target="../media/image13.png"/><Relationship Id="rId27" Type="http://schemas.openxmlformats.org/officeDocument/2006/relationships/slide" Target="slide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5.png"/><Relationship Id="rId18" Type="http://schemas.openxmlformats.org/officeDocument/2006/relationships/image" Target="../media/image8.svg"/><Relationship Id="rId26" Type="http://schemas.openxmlformats.org/officeDocument/2006/relationships/image" Target="../media/image15.png"/><Relationship Id="rId3" Type="http://schemas.openxmlformats.org/officeDocument/2006/relationships/slide" Target="slide9.xml"/><Relationship Id="rId21" Type="http://schemas.openxmlformats.org/officeDocument/2006/relationships/image" Target="../media/image11.png"/><Relationship Id="rId7" Type="http://schemas.openxmlformats.org/officeDocument/2006/relationships/image" Target="../media/image1.png"/><Relationship Id="rId12" Type="http://schemas.openxmlformats.org/officeDocument/2006/relationships/slide" Target="slide2.xml"/><Relationship Id="rId17" Type="http://schemas.openxmlformats.org/officeDocument/2006/relationships/image" Target="../media/image7.png"/><Relationship Id="rId25" Type="http://schemas.openxmlformats.org/officeDocument/2006/relationships/slide" Target="slide10.xml"/><Relationship Id="rId2" Type="http://schemas.openxmlformats.org/officeDocument/2006/relationships/image" Target="../media/image26.png"/><Relationship Id="rId16" Type="http://schemas.openxmlformats.org/officeDocument/2006/relationships/slide" Target="slide3.xml"/><Relationship Id="rId20" Type="http://schemas.openxmlformats.org/officeDocument/2006/relationships/image" Target="../media/image10.svg"/><Relationship Id="rId29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image" Target="../media/image3.png"/><Relationship Id="rId24" Type="http://schemas.openxmlformats.org/officeDocument/2006/relationships/image" Target="../media/image14.svg"/><Relationship Id="rId5" Type="http://schemas.openxmlformats.org/officeDocument/2006/relationships/slide" Target="slide7.xml"/><Relationship Id="rId15" Type="http://schemas.openxmlformats.org/officeDocument/2006/relationships/image" Target="../media/image6.png"/><Relationship Id="rId23" Type="http://schemas.openxmlformats.org/officeDocument/2006/relationships/image" Target="../media/image13.png"/><Relationship Id="rId28" Type="http://schemas.openxmlformats.org/officeDocument/2006/relationships/slide" Target="slide11.xml"/><Relationship Id="rId10" Type="http://schemas.openxmlformats.org/officeDocument/2006/relationships/slide" Target="slide5.xml"/><Relationship Id="rId19" Type="http://schemas.openxmlformats.org/officeDocument/2006/relationships/image" Target="../media/image9.png"/><Relationship Id="rId4" Type="http://schemas.openxmlformats.org/officeDocument/2006/relationships/slide" Target="slide6.xml"/><Relationship Id="rId9" Type="http://schemas.openxmlformats.org/officeDocument/2006/relationships/image" Target="../media/image2.jpg"/><Relationship Id="rId14" Type="http://schemas.openxmlformats.org/officeDocument/2006/relationships/slide" Target="slide4.xml"/><Relationship Id="rId22" Type="http://schemas.openxmlformats.org/officeDocument/2006/relationships/image" Target="../media/image12.svg"/><Relationship Id="rId27" Type="http://schemas.openxmlformats.org/officeDocument/2006/relationships/image" Target="../media/image16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png"/><Relationship Id="rId18" Type="http://schemas.openxmlformats.org/officeDocument/2006/relationships/image" Target="../media/image10.svg"/><Relationship Id="rId26" Type="http://schemas.openxmlformats.org/officeDocument/2006/relationships/image" Target="../media/image16.svg"/><Relationship Id="rId3" Type="http://schemas.openxmlformats.org/officeDocument/2006/relationships/slide" Target="slide6.xml"/><Relationship Id="rId21" Type="http://schemas.openxmlformats.org/officeDocument/2006/relationships/slide" Target="slide8.xml"/><Relationship Id="rId7" Type="http://schemas.openxmlformats.org/officeDocument/2006/relationships/image" Target="../media/image2.jpg"/><Relationship Id="rId12" Type="http://schemas.openxmlformats.org/officeDocument/2006/relationships/slide" Target="slide4.xml"/><Relationship Id="rId17" Type="http://schemas.openxmlformats.org/officeDocument/2006/relationships/image" Target="../media/image9.png"/><Relationship Id="rId25" Type="http://schemas.openxmlformats.org/officeDocument/2006/relationships/image" Target="../media/image15.png"/><Relationship Id="rId2" Type="http://schemas.openxmlformats.org/officeDocument/2006/relationships/slide" Target="slide9.xml"/><Relationship Id="rId16" Type="http://schemas.openxmlformats.org/officeDocument/2006/relationships/image" Target="../media/image8.svg"/><Relationship Id="rId20" Type="http://schemas.openxmlformats.org/officeDocument/2006/relationships/image" Target="../media/image12.sv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11" Type="http://schemas.openxmlformats.org/officeDocument/2006/relationships/image" Target="../media/image5.png"/><Relationship Id="rId24" Type="http://schemas.openxmlformats.org/officeDocument/2006/relationships/slide" Target="slide10.xml"/><Relationship Id="rId5" Type="http://schemas.openxmlformats.org/officeDocument/2006/relationships/slide" Target="slide1.xml"/><Relationship Id="rId15" Type="http://schemas.openxmlformats.org/officeDocument/2006/relationships/image" Target="../media/image7.png"/><Relationship Id="rId23" Type="http://schemas.openxmlformats.org/officeDocument/2006/relationships/image" Target="../media/image14.svg"/><Relationship Id="rId28" Type="http://schemas.openxmlformats.org/officeDocument/2006/relationships/image" Target="../media/image17.png"/><Relationship Id="rId10" Type="http://schemas.openxmlformats.org/officeDocument/2006/relationships/slide" Target="slide2.xml"/><Relationship Id="rId19" Type="http://schemas.openxmlformats.org/officeDocument/2006/relationships/image" Target="../media/image11.png"/><Relationship Id="rId4" Type="http://schemas.openxmlformats.org/officeDocument/2006/relationships/slide" Target="slide7.xml"/><Relationship Id="rId9" Type="http://schemas.openxmlformats.org/officeDocument/2006/relationships/image" Target="../media/image3.png"/><Relationship Id="rId14" Type="http://schemas.openxmlformats.org/officeDocument/2006/relationships/slide" Target="slide3.xml"/><Relationship Id="rId22" Type="http://schemas.openxmlformats.org/officeDocument/2006/relationships/image" Target="../media/image13.png"/><Relationship Id="rId27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slide" Target="slide4.xml"/><Relationship Id="rId18" Type="http://schemas.openxmlformats.org/officeDocument/2006/relationships/image" Target="../media/image9.png"/><Relationship Id="rId26" Type="http://schemas.openxmlformats.org/officeDocument/2006/relationships/image" Target="../media/image16.svg"/><Relationship Id="rId3" Type="http://schemas.openxmlformats.org/officeDocument/2006/relationships/slide" Target="slide6.xml"/><Relationship Id="rId21" Type="http://schemas.openxmlformats.org/officeDocument/2006/relationships/image" Target="../media/image12.svg"/><Relationship Id="rId7" Type="http://schemas.openxmlformats.org/officeDocument/2006/relationships/slide" Target="slide8.xml"/><Relationship Id="rId12" Type="http://schemas.openxmlformats.org/officeDocument/2006/relationships/image" Target="../media/image5.png"/><Relationship Id="rId17" Type="http://schemas.openxmlformats.org/officeDocument/2006/relationships/image" Target="../media/image8.svg"/><Relationship Id="rId25" Type="http://schemas.openxmlformats.org/officeDocument/2006/relationships/image" Target="../media/image15.png"/><Relationship Id="rId2" Type="http://schemas.openxmlformats.org/officeDocument/2006/relationships/slide" Target="slide9.xml"/><Relationship Id="rId16" Type="http://schemas.openxmlformats.org/officeDocument/2006/relationships/image" Target="../media/image7.png"/><Relationship Id="rId20" Type="http://schemas.openxmlformats.org/officeDocument/2006/relationships/image" Target="../media/image11.png"/><Relationship Id="rId29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11" Type="http://schemas.openxmlformats.org/officeDocument/2006/relationships/slide" Target="slide2.xml"/><Relationship Id="rId24" Type="http://schemas.openxmlformats.org/officeDocument/2006/relationships/slide" Target="slide10.xml"/><Relationship Id="rId5" Type="http://schemas.openxmlformats.org/officeDocument/2006/relationships/slide" Target="slide1.xml"/><Relationship Id="rId15" Type="http://schemas.openxmlformats.org/officeDocument/2006/relationships/slide" Target="slide3.xml"/><Relationship Id="rId23" Type="http://schemas.openxmlformats.org/officeDocument/2006/relationships/image" Target="../media/image14.svg"/><Relationship Id="rId28" Type="http://schemas.openxmlformats.org/officeDocument/2006/relationships/image" Target="../media/image17.png"/><Relationship Id="rId10" Type="http://schemas.openxmlformats.org/officeDocument/2006/relationships/image" Target="../media/image3.png"/><Relationship Id="rId19" Type="http://schemas.openxmlformats.org/officeDocument/2006/relationships/image" Target="../media/image10.svg"/><Relationship Id="rId4" Type="http://schemas.openxmlformats.org/officeDocument/2006/relationships/slide" Target="slide7.xml"/><Relationship Id="rId9" Type="http://schemas.openxmlformats.org/officeDocument/2006/relationships/slide" Target="slide5.xml"/><Relationship Id="rId14" Type="http://schemas.openxmlformats.org/officeDocument/2006/relationships/image" Target="../media/image6.png"/><Relationship Id="rId22" Type="http://schemas.openxmlformats.org/officeDocument/2006/relationships/image" Target="../media/image13.png"/><Relationship Id="rId27" Type="http://schemas.openxmlformats.org/officeDocument/2006/relationships/slide" Target="slide11.xml"/><Relationship Id="rId30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slide" Target="slide4.xml"/><Relationship Id="rId18" Type="http://schemas.openxmlformats.org/officeDocument/2006/relationships/image" Target="../media/image9.png"/><Relationship Id="rId26" Type="http://schemas.openxmlformats.org/officeDocument/2006/relationships/image" Target="../media/image16.svg"/><Relationship Id="rId3" Type="http://schemas.openxmlformats.org/officeDocument/2006/relationships/slide" Target="slide6.xml"/><Relationship Id="rId21" Type="http://schemas.openxmlformats.org/officeDocument/2006/relationships/image" Target="../media/image12.svg"/><Relationship Id="rId7" Type="http://schemas.openxmlformats.org/officeDocument/2006/relationships/image" Target="../media/image1.png"/><Relationship Id="rId12" Type="http://schemas.openxmlformats.org/officeDocument/2006/relationships/image" Target="../media/image5.png"/><Relationship Id="rId17" Type="http://schemas.openxmlformats.org/officeDocument/2006/relationships/image" Target="../media/image8.svg"/><Relationship Id="rId25" Type="http://schemas.openxmlformats.org/officeDocument/2006/relationships/image" Target="../media/image15.png"/><Relationship Id="rId2" Type="http://schemas.openxmlformats.org/officeDocument/2006/relationships/slide" Target="slide9.xml"/><Relationship Id="rId16" Type="http://schemas.openxmlformats.org/officeDocument/2006/relationships/image" Target="../media/image7.png"/><Relationship Id="rId20" Type="http://schemas.openxmlformats.org/officeDocument/2006/relationships/image" Target="../media/image11.png"/><Relationship Id="rId29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slide" Target="slide2.xml"/><Relationship Id="rId24" Type="http://schemas.openxmlformats.org/officeDocument/2006/relationships/slide" Target="slide10.xml"/><Relationship Id="rId5" Type="http://schemas.openxmlformats.org/officeDocument/2006/relationships/slide" Target="slide7.xml"/><Relationship Id="rId15" Type="http://schemas.openxmlformats.org/officeDocument/2006/relationships/slide" Target="slide3.xml"/><Relationship Id="rId23" Type="http://schemas.openxmlformats.org/officeDocument/2006/relationships/image" Target="../media/image14.svg"/><Relationship Id="rId28" Type="http://schemas.openxmlformats.org/officeDocument/2006/relationships/image" Target="../media/image17.png"/><Relationship Id="rId10" Type="http://schemas.openxmlformats.org/officeDocument/2006/relationships/image" Target="../media/image3.png"/><Relationship Id="rId19" Type="http://schemas.openxmlformats.org/officeDocument/2006/relationships/image" Target="../media/image10.svg"/><Relationship Id="rId4" Type="http://schemas.openxmlformats.org/officeDocument/2006/relationships/slide" Target="slide8.xml"/><Relationship Id="rId9" Type="http://schemas.openxmlformats.org/officeDocument/2006/relationships/slide" Target="slide5.xml"/><Relationship Id="rId14" Type="http://schemas.openxmlformats.org/officeDocument/2006/relationships/image" Target="../media/image6.png"/><Relationship Id="rId22" Type="http://schemas.openxmlformats.org/officeDocument/2006/relationships/image" Target="../media/image13.png"/><Relationship Id="rId27" Type="http://schemas.openxmlformats.org/officeDocument/2006/relationships/slide" Target="slide11.xml"/><Relationship Id="rId30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07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Free-form: Shape 54">
            <a:extLst>
              <a:ext uri="{FF2B5EF4-FFF2-40B4-BE49-F238E27FC236}">
                <a16:creationId xmlns:a16="http://schemas.microsoft.com/office/drawing/2014/main" id="{C497F0B9-DFCC-0954-8E95-11B33D298B37}"/>
              </a:ext>
            </a:extLst>
          </p:cNvPr>
          <p:cNvSpPr/>
          <p:nvPr/>
        </p:nvSpPr>
        <p:spPr>
          <a:xfrm>
            <a:off x="-11103539" y="5648596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1063677-FB10-AF6E-245D-4B07EEFD9ACA}"/>
              </a:ext>
            </a:extLst>
          </p:cNvPr>
          <p:cNvSpPr/>
          <p:nvPr/>
        </p:nvSpPr>
        <p:spPr>
          <a:xfrm>
            <a:off x="4687744" y="606088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9301332-687A-B198-3C98-672A2D5DA499}"/>
              </a:ext>
            </a:extLst>
          </p:cNvPr>
          <p:cNvSpPr/>
          <p:nvPr/>
        </p:nvSpPr>
        <p:spPr>
          <a:xfrm>
            <a:off x="3631887" y="608524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CCB4801-8C41-B472-4992-80150726EF6D}"/>
              </a:ext>
            </a:extLst>
          </p:cNvPr>
          <p:cNvSpPr/>
          <p:nvPr/>
        </p:nvSpPr>
        <p:spPr>
          <a:xfrm>
            <a:off x="202169" y="546373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EA60E57-2AF4-1384-49CC-8CF7660F445F}"/>
              </a:ext>
            </a:extLst>
          </p:cNvPr>
          <p:cNvSpPr/>
          <p:nvPr/>
        </p:nvSpPr>
        <p:spPr>
          <a:xfrm>
            <a:off x="2483372" y="6078220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F5C211B-5BFA-E479-2425-2EC721C55626}"/>
              </a:ext>
            </a:extLst>
          </p:cNvPr>
          <p:cNvSpPr/>
          <p:nvPr/>
        </p:nvSpPr>
        <p:spPr>
          <a:xfrm>
            <a:off x="1323906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6FA0CD9-DBDA-8480-C765-7C818EBD5EFC}"/>
              </a:ext>
            </a:extLst>
          </p:cNvPr>
          <p:cNvSpPr/>
          <p:nvPr/>
        </p:nvSpPr>
        <p:spPr>
          <a:xfrm>
            <a:off x="9305086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hlinkClick r:id="rId3" action="ppaction://hlinksldjump"/>
            <a:extLst>
              <a:ext uri="{FF2B5EF4-FFF2-40B4-BE49-F238E27FC236}">
                <a16:creationId xmlns:a16="http://schemas.microsoft.com/office/drawing/2014/main" id="{E6C45500-B956-E367-0CE1-B3F412B13419}"/>
              </a:ext>
            </a:extLst>
          </p:cNvPr>
          <p:cNvSpPr/>
          <p:nvPr/>
        </p:nvSpPr>
        <p:spPr>
          <a:xfrm>
            <a:off x="5743601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hlinkClick r:id="rId4" action="ppaction://hlinksldjump"/>
            <a:extLst>
              <a:ext uri="{FF2B5EF4-FFF2-40B4-BE49-F238E27FC236}">
                <a16:creationId xmlns:a16="http://schemas.microsoft.com/office/drawing/2014/main" id="{2BD4B018-08FC-B414-5B80-9FC8786EB1D9}"/>
              </a:ext>
            </a:extLst>
          </p:cNvPr>
          <p:cNvSpPr/>
          <p:nvPr/>
        </p:nvSpPr>
        <p:spPr>
          <a:xfrm>
            <a:off x="795803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hlinkClick r:id="rId5" action="ppaction://hlinksldjump"/>
            <a:extLst>
              <a:ext uri="{FF2B5EF4-FFF2-40B4-BE49-F238E27FC236}">
                <a16:creationId xmlns:a16="http://schemas.microsoft.com/office/drawing/2014/main" id="{B990F427-8539-0B82-0AFD-82839B602ED4}"/>
              </a:ext>
            </a:extLst>
          </p:cNvPr>
          <p:cNvSpPr/>
          <p:nvPr/>
        </p:nvSpPr>
        <p:spPr>
          <a:xfrm>
            <a:off x="6779348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 descr="A black house with a black background&#10;&#10;AI-generated content may be incorrect.">
            <a:hlinkClick r:id="rId6" action="ppaction://hlinksldjump"/>
            <a:extLst>
              <a:ext uri="{FF2B5EF4-FFF2-40B4-BE49-F238E27FC236}">
                <a16:creationId xmlns:a16="http://schemas.microsoft.com/office/drawing/2014/main" id="{D5A3308F-D640-BA24-45CD-2507B954C9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04" y="5586580"/>
            <a:ext cx="487729" cy="474306"/>
          </a:xfrm>
          <a:prstGeom prst="rect">
            <a:avLst/>
          </a:prstGeom>
        </p:spPr>
      </p:pic>
      <p:pic>
        <p:nvPicPr>
          <p:cNvPr id="24" name="Picture 23" descr="A black text with a magnifying glass and a check mark&#10;&#10;AI-generated content may be incorrect.">
            <a:hlinkClick r:id="rId5" action="ppaction://hlinksldjump"/>
            <a:extLst>
              <a:ext uri="{FF2B5EF4-FFF2-40B4-BE49-F238E27FC236}">
                <a16:creationId xmlns:a16="http://schemas.microsoft.com/office/drawing/2014/main" id="{34A021B6-44F7-5B55-7265-BF5448FE5F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7985830" y="6231078"/>
            <a:ext cx="664414" cy="284736"/>
          </a:xfrm>
          <a:prstGeom prst="rect">
            <a:avLst/>
          </a:prstGeom>
        </p:spPr>
      </p:pic>
      <p:pic>
        <p:nvPicPr>
          <p:cNvPr id="30" name="Picture 29" descr="A black background with a black square&#10;&#10;AI-generated content may be incorrect.">
            <a:hlinkClick r:id="rId9" action="ppaction://hlinksldjump"/>
            <a:extLst>
              <a:ext uri="{FF2B5EF4-FFF2-40B4-BE49-F238E27FC236}">
                <a16:creationId xmlns:a16="http://schemas.microsoft.com/office/drawing/2014/main" id="{6ACA2980-F136-041B-179E-4C0AB4792AC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481" y="6175419"/>
            <a:ext cx="535663" cy="535663"/>
          </a:xfrm>
          <a:prstGeom prst="rect">
            <a:avLst/>
          </a:prstGeom>
        </p:spPr>
      </p:pic>
      <p:pic>
        <p:nvPicPr>
          <p:cNvPr id="32" name="Picture 31" descr="A black grid with white squares&#10;&#10;AI-generated content may be incorrect.">
            <a:extLst>
              <a:ext uri="{FF2B5EF4-FFF2-40B4-BE49-F238E27FC236}">
                <a16:creationId xmlns:a16="http://schemas.microsoft.com/office/drawing/2014/main" id="{234A7D70-F27F-0231-22CF-7074CE3DA9E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798" y="234786"/>
            <a:ext cx="1318712" cy="1318712"/>
          </a:xfrm>
          <a:prstGeom prst="rect">
            <a:avLst/>
          </a:prstGeom>
        </p:spPr>
      </p:pic>
      <p:pic>
        <p:nvPicPr>
          <p:cNvPr id="1026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17624643-E807-0DE5-6426-A3967DF3F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596" y="6153499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hlinkClick r:id="rId14" action="ppaction://hlinksldjump"/>
            <a:extLst>
              <a:ext uri="{FF2B5EF4-FFF2-40B4-BE49-F238E27FC236}">
                <a16:creationId xmlns:a16="http://schemas.microsoft.com/office/drawing/2014/main" id="{B2E3AFE7-35C3-901F-643E-D7CD55F20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468" y="6126882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Graphic 39" descr="Target Audience with solid fill">
            <a:hlinkClick r:id="rId16" action="ppaction://hlinksldjump"/>
            <a:extLst>
              <a:ext uri="{FF2B5EF4-FFF2-40B4-BE49-F238E27FC236}">
                <a16:creationId xmlns:a16="http://schemas.microsoft.com/office/drawing/2014/main" id="{7CF95398-E9E3-ECAA-1B0A-E4EDACDDB79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453766" y="6081912"/>
            <a:ext cx="720000" cy="720000"/>
          </a:xfrm>
          <a:prstGeom prst="rect">
            <a:avLst/>
          </a:prstGeom>
        </p:spPr>
      </p:pic>
      <p:pic>
        <p:nvPicPr>
          <p:cNvPr id="42" name="Graphic 41" descr="Connections with solid fill">
            <a:extLst>
              <a:ext uri="{FF2B5EF4-FFF2-40B4-BE49-F238E27FC236}">
                <a16:creationId xmlns:a16="http://schemas.microsoft.com/office/drawing/2014/main" id="{1CD88789-3774-0945-FB21-29B890DE02B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743601" y="6060886"/>
            <a:ext cx="720000" cy="720000"/>
          </a:xfrm>
          <a:prstGeom prst="rect">
            <a:avLst/>
          </a:prstGeom>
        </p:spPr>
      </p:pic>
      <p:pic>
        <p:nvPicPr>
          <p:cNvPr id="44" name="Graphic 43" descr="Bar graph with upward trend with solid fill">
            <a:hlinkClick r:id="rId5" action="ppaction://hlinksldjump"/>
            <a:extLst>
              <a:ext uri="{FF2B5EF4-FFF2-40B4-BE49-F238E27FC236}">
                <a16:creationId xmlns:a16="http://schemas.microsoft.com/office/drawing/2014/main" id="{716ECBE7-0C5D-6F26-1DAF-4D58B88566F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6793768" y="6077932"/>
            <a:ext cx="633150" cy="633150"/>
          </a:xfrm>
          <a:prstGeom prst="rect">
            <a:avLst/>
          </a:prstGeom>
        </p:spPr>
      </p:pic>
      <p:pic>
        <p:nvPicPr>
          <p:cNvPr id="46" name="Graphic 45" descr="Cloud Computing outline">
            <a:hlinkClick r:id="rId23" action="ppaction://hlinksldjump"/>
            <a:extLst>
              <a:ext uri="{FF2B5EF4-FFF2-40B4-BE49-F238E27FC236}">
                <a16:creationId xmlns:a16="http://schemas.microsoft.com/office/drawing/2014/main" id="{F7550A41-0B22-8B2C-89EC-2CFA83BB949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372986" y="6090227"/>
            <a:ext cx="584200" cy="584200"/>
          </a:xfrm>
          <a:prstGeom prst="rect">
            <a:avLst/>
          </a:prstGeom>
        </p:spPr>
      </p:pic>
      <p:sp>
        <p:nvSpPr>
          <p:cNvPr id="47" name="Oval 46">
            <a:hlinkClick r:id="rId23" action="ppaction://hlinksldjump"/>
            <a:extLst>
              <a:ext uri="{FF2B5EF4-FFF2-40B4-BE49-F238E27FC236}">
                <a16:creationId xmlns:a16="http://schemas.microsoft.com/office/drawing/2014/main" id="{B63BA225-2D9F-F48F-D3BC-ED979C54C179}"/>
              </a:ext>
            </a:extLst>
          </p:cNvPr>
          <p:cNvSpPr/>
          <p:nvPr/>
        </p:nvSpPr>
        <p:spPr>
          <a:xfrm>
            <a:off x="1045132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Graphic 48" descr="Shield Tick with solid fill">
            <a:hlinkClick r:id="rId26" action="ppaction://hlinksldjump"/>
            <a:extLst>
              <a:ext uri="{FF2B5EF4-FFF2-40B4-BE49-F238E27FC236}">
                <a16:creationId xmlns:a16="http://schemas.microsoft.com/office/drawing/2014/main" id="{AAE3B05E-E8DA-D42E-E15D-B207BCD325A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10504218" y="6050054"/>
            <a:ext cx="614218" cy="614218"/>
          </a:xfrm>
          <a:prstGeom prst="rect">
            <a:avLst/>
          </a:prstGeom>
        </p:spPr>
      </p:pic>
      <p:sp>
        <p:nvSpPr>
          <p:cNvPr id="50" name="Oval 49">
            <a:extLst>
              <a:ext uri="{FF2B5EF4-FFF2-40B4-BE49-F238E27FC236}">
                <a16:creationId xmlns:a16="http://schemas.microsoft.com/office/drawing/2014/main" id="{9FF1327E-CCAC-8E28-3FEA-7B9DF59BF2C1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4" name="Picture 10">
            <a:hlinkClick r:id="rId29" action="ppaction://hlinksldjump"/>
            <a:extLst>
              <a:ext uri="{FF2B5EF4-FFF2-40B4-BE49-F238E27FC236}">
                <a16:creationId xmlns:a16="http://schemas.microsoft.com/office/drawing/2014/main" id="{DE8A534F-6703-50ED-2DB6-993859688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0C6E65CA-4FA5-E9EF-8949-CC9C857E9221}"/>
              </a:ext>
            </a:extLst>
          </p:cNvPr>
          <p:cNvSpPr/>
          <p:nvPr/>
        </p:nvSpPr>
        <p:spPr>
          <a:xfrm>
            <a:off x="364937" y="1766828"/>
            <a:ext cx="7756927" cy="10619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Urban Green Café</a:t>
            </a:r>
          </a:p>
        </p:txBody>
      </p:sp>
      <p:sp>
        <p:nvSpPr>
          <p:cNvPr id="57" name="AutoShape 12" descr="Botanical illustration and cappuccino art">
            <a:extLst>
              <a:ext uri="{FF2B5EF4-FFF2-40B4-BE49-F238E27FC236}">
                <a16:creationId xmlns:a16="http://schemas.microsoft.com/office/drawing/2014/main" id="{F6B40983-D213-1F05-0748-FDE04B59B4F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2551176" cy="255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8" name="AutoShape 14" descr="Botanical illustration and cappuccino art">
            <a:extLst>
              <a:ext uri="{FF2B5EF4-FFF2-40B4-BE49-F238E27FC236}">
                <a16:creationId xmlns:a16="http://schemas.microsoft.com/office/drawing/2014/main" id="{0BC88B7B-1D00-FBE1-FBB3-4DDCD748F46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42944" y="393079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DA035BC0-A412-D456-1992-1B175B0669E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5943587" y="3276587"/>
            <a:ext cx="304826" cy="304826"/>
          </a:xfrm>
          <a:prstGeom prst="rect">
            <a:avLst/>
          </a:prstGeom>
        </p:spPr>
      </p:pic>
      <p:pic>
        <p:nvPicPr>
          <p:cNvPr id="62" name="Picture 61" descr="A cup of coffee and a leaf&#10;&#10;AI-generated content may be incorrect.">
            <a:extLst>
              <a:ext uri="{FF2B5EF4-FFF2-40B4-BE49-F238E27FC236}">
                <a16:creationId xmlns:a16="http://schemas.microsoft.com/office/drawing/2014/main" id="{BB7DA86E-212E-00BE-257F-100036FF3D9F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21"/>
          <a:stretch>
            <a:fillRect/>
          </a:stretch>
        </p:blipFill>
        <p:spPr>
          <a:xfrm>
            <a:off x="7712624" y="1851721"/>
            <a:ext cx="3704786" cy="4841034"/>
          </a:xfrm>
          <a:prstGeom prst="rect">
            <a:avLst/>
          </a:prstGeom>
        </p:spPr>
      </p:pic>
      <p:pic>
        <p:nvPicPr>
          <p:cNvPr id="1024" name="Picture 1023" descr="A cup of coffee and a leaf&#10;&#10;AI-generated content may be incorrect.">
            <a:extLst>
              <a:ext uri="{FF2B5EF4-FFF2-40B4-BE49-F238E27FC236}">
                <a16:creationId xmlns:a16="http://schemas.microsoft.com/office/drawing/2014/main" id="{14E0DE62-6D73-B514-717F-B245A393E297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24"/>
          <a:stretch>
            <a:fillRect/>
          </a:stretch>
        </p:blipFill>
        <p:spPr>
          <a:xfrm rot="11211270">
            <a:off x="8271685" y="-2821389"/>
            <a:ext cx="4359283" cy="6858000"/>
          </a:xfrm>
          <a:prstGeom prst="rect">
            <a:avLst/>
          </a:prstGeom>
        </p:spPr>
      </p:pic>
      <p:sp>
        <p:nvSpPr>
          <p:cNvPr id="1025" name="AutoShape 16" descr="Generated image: Botanical illustration and cappuccino art">
            <a:extLst>
              <a:ext uri="{FF2B5EF4-FFF2-40B4-BE49-F238E27FC236}">
                <a16:creationId xmlns:a16="http://schemas.microsoft.com/office/drawing/2014/main" id="{C50CEED2-643E-9EC2-906C-5F9F5E62A07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65643" y="510740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7" name="AutoShape 16" descr="Generated image: Botanical illustration and cappuccino art">
            <a:extLst>
              <a:ext uri="{FF2B5EF4-FFF2-40B4-BE49-F238E27FC236}">
                <a16:creationId xmlns:a16="http://schemas.microsoft.com/office/drawing/2014/main" id="{86CA6B6B-037F-682A-3A26-173F05365A8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518043" y="525980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1028" descr="A cup of coffee and a leaf&#10;&#10;AI-generated content may be incorrect.">
            <a:extLst>
              <a:ext uri="{FF2B5EF4-FFF2-40B4-BE49-F238E27FC236}">
                <a16:creationId xmlns:a16="http://schemas.microsoft.com/office/drawing/2014/main" id="{1AD1979A-CB32-B8D4-6687-D84F6314F552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24"/>
          <a:stretch>
            <a:fillRect/>
          </a:stretch>
        </p:blipFill>
        <p:spPr>
          <a:xfrm rot="11211270">
            <a:off x="9631549" y="-2876403"/>
            <a:ext cx="4359283" cy="6828650"/>
          </a:xfrm>
          <a:prstGeom prst="rect">
            <a:avLst/>
          </a:prstGeom>
        </p:spPr>
      </p:pic>
      <p:pic>
        <p:nvPicPr>
          <p:cNvPr id="1031" name="Picture 1030" descr="A cup of coffee and a leaf&#10;&#10;AI-generated content may be incorrect.">
            <a:extLst>
              <a:ext uri="{FF2B5EF4-FFF2-40B4-BE49-F238E27FC236}">
                <a16:creationId xmlns:a16="http://schemas.microsoft.com/office/drawing/2014/main" id="{6F490519-37E9-AFBF-4918-43CE7F3566A3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24"/>
          <a:stretch>
            <a:fillRect/>
          </a:stretch>
        </p:blipFill>
        <p:spPr>
          <a:xfrm rot="11211270">
            <a:off x="8463963" y="-2089361"/>
            <a:ext cx="4359283" cy="6858000"/>
          </a:xfrm>
          <a:prstGeom prst="rect">
            <a:avLst/>
          </a:prstGeom>
        </p:spPr>
      </p:pic>
      <p:pic>
        <p:nvPicPr>
          <p:cNvPr id="1033" name="Picture 1032" descr="A cup of coffee and a leaf&#10;&#10;AI-generated content may be incorrect.">
            <a:extLst>
              <a:ext uri="{FF2B5EF4-FFF2-40B4-BE49-F238E27FC236}">
                <a16:creationId xmlns:a16="http://schemas.microsoft.com/office/drawing/2014/main" id="{0DF0CC11-EEAA-B4A2-0DB1-65FAB4213F34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24"/>
          <a:stretch>
            <a:fillRect/>
          </a:stretch>
        </p:blipFill>
        <p:spPr>
          <a:xfrm rot="11211270">
            <a:off x="9644994" y="-1350179"/>
            <a:ext cx="4359283" cy="6858000"/>
          </a:xfrm>
          <a:prstGeom prst="rect">
            <a:avLst/>
          </a:prstGeom>
        </p:spPr>
      </p:pic>
      <p:pic>
        <p:nvPicPr>
          <p:cNvPr id="1035" name="Picture 1034" descr="A cup of coffee and a leaf&#10;&#10;AI-generated content may be incorrect.">
            <a:extLst>
              <a:ext uri="{FF2B5EF4-FFF2-40B4-BE49-F238E27FC236}">
                <a16:creationId xmlns:a16="http://schemas.microsoft.com/office/drawing/2014/main" id="{8B4EFCAC-0747-F227-2956-7C1B0A769BBD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24"/>
          <a:stretch>
            <a:fillRect/>
          </a:stretch>
        </p:blipFill>
        <p:spPr>
          <a:xfrm rot="11211270">
            <a:off x="9834181" y="-116735"/>
            <a:ext cx="4359283" cy="6858000"/>
          </a:xfrm>
          <a:prstGeom prst="rect">
            <a:avLst/>
          </a:prstGeom>
        </p:spPr>
      </p:pic>
      <p:pic>
        <p:nvPicPr>
          <p:cNvPr id="1036" name="Picture 1035" descr="A cup of coffee and a leaf&#10;&#10;AI-generated content may be incorrect.">
            <a:extLst>
              <a:ext uri="{FF2B5EF4-FFF2-40B4-BE49-F238E27FC236}">
                <a16:creationId xmlns:a16="http://schemas.microsoft.com/office/drawing/2014/main" id="{C1F18E12-E041-8224-08B0-F11FFB2F4B2F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24"/>
          <a:stretch>
            <a:fillRect/>
          </a:stretch>
        </p:blipFill>
        <p:spPr>
          <a:xfrm rot="11211270">
            <a:off x="6879498" y="-3034677"/>
            <a:ext cx="4359283" cy="6858000"/>
          </a:xfrm>
          <a:prstGeom prst="rect">
            <a:avLst/>
          </a:prstGeom>
        </p:spPr>
      </p:pic>
      <p:pic>
        <p:nvPicPr>
          <p:cNvPr id="1037" name="Picture 1036" descr="A cup of coffee and a leaf&#10;&#10;AI-generated content may be incorrect.">
            <a:extLst>
              <a:ext uri="{FF2B5EF4-FFF2-40B4-BE49-F238E27FC236}">
                <a16:creationId xmlns:a16="http://schemas.microsoft.com/office/drawing/2014/main" id="{0DD087AE-5C1B-D0EC-668A-83A41EE85B2A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24"/>
          <a:stretch>
            <a:fillRect/>
          </a:stretch>
        </p:blipFill>
        <p:spPr>
          <a:xfrm rot="11211270">
            <a:off x="5618574" y="-2806502"/>
            <a:ext cx="4359283" cy="6858000"/>
          </a:xfrm>
          <a:prstGeom prst="rect">
            <a:avLst/>
          </a:prstGeom>
        </p:spPr>
      </p:pic>
      <p:sp>
        <p:nvSpPr>
          <p:cNvPr id="1038" name="TextBox 1037">
            <a:extLst>
              <a:ext uri="{FF2B5EF4-FFF2-40B4-BE49-F238E27FC236}">
                <a16:creationId xmlns:a16="http://schemas.microsoft.com/office/drawing/2014/main" id="{DB9AC7F0-C096-A301-AB04-39D63C02382F}"/>
              </a:ext>
            </a:extLst>
          </p:cNvPr>
          <p:cNvSpPr txBox="1"/>
          <p:nvPr/>
        </p:nvSpPr>
        <p:spPr>
          <a:xfrm rot="19467039">
            <a:off x="7226177" y="640336"/>
            <a:ext cx="7926775" cy="3864353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/>
            </a:prstTxWarp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Fresh Flavors, Local Vibes</a:t>
            </a:r>
          </a:p>
        </p:txBody>
      </p:sp>
      <p:sp>
        <p:nvSpPr>
          <p:cNvPr id="1039" name="TextBox 1038">
            <a:extLst>
              <a:ext uri="{FF2B5EF4-FFF2-40B4-BE49-F238E27FC236}">
                <a16:creationId xmlns:a16="http://schemas.microsoft.com/office/drawing/2014/main" id="{9450075D-4DF4-03D2-0830-A54566E2DF81}"/>
              </a:ext>
            </a:extLst>
          </p:cNvPr>
          <p:cNvSpPr txBox="1"/>
          <p:nvPr/>
        </p:nvSpPr>
        <p:spPr>
          <a:xfrm>
            <a:off x="624321" y="2985625"/>
            <a:ext cx="3554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Business and Web Management</a:t>
            </a:r>
          </a:p>
          <a:p>
            <a:r>
              <a:rPr lang="en-GB" b="1" dirty="0">
                <a:solidFill>
                  <a:schemeClr val="bg1"/>
                </a:solidFill>
              </a:rPr>
              <a:t>By Benafsha Ahmadi</a:t>
            </a:r>
          </a:p>
          <a:p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1041" name="Picture 1040" descr="A logo with leaves in a cup">
            <a:extLst>
              <a:ext uri="{FF2B5EF4-FFF2-40B4-BE49-F238E27FC236}">
                <a16:creationId xmlns:a16="http://schemas.microsoft.com/office/drawing/2014/main" id="{4B901E4A-E653-6EDC-A77B-518950EA5834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958" y="4154979"/>
            <a:ext cx="2661910" cy="177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279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06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0D40623C-69C9-8E8E-CFC4-311B55A31C6B}"/>
              </a:ext>
            </a:extLst>
          </p:cNvPr>
          <p:cNvSpPr/>
          <p:nvPr/>
        </p:nvSpPr>
        <p:spPr>
          <a:xfrm>
            <a:off x="-9986372" y="5968449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0935941-7B41-D967-0B82-8F80D5E8DBD6}"/>
              </a:ext>
            </a:extLst>
          </p:cNvPr>
          <p:cNvSpPr/>
          <p:nvPr/>
        </p:nvSpPr>
        <p:spPr>
          <a:xfrm>
            <a:off x="4687744" y="606088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C6F19D1-FB22-135A-55A7-76878351CB73}"/>
              </a:ext>
            </a:extLst>
          </p:cNvPr>
          <p:cNvSpPr/>
          <p:nvPr/>
        </p:nvSpPr>
        <p:spPr>
          <a:xfrm>
            <a:off x="3631887" y="608524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CF1E7D2-F48D-581F-7BD1-D2130781188C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682459E-C2A2-955D-794F-655B0DC32E30}"/>
              </a:ext>
            </a:extLst>
          </p:cNvPr>
          <p:cNvSpPr/>
          <p:nvPr/>
        </p:nvSpPr>
        <p:spPr>
          <a:xfrm>
            <a:off x="2483372" y="6078220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C07D785-6535-A1BD-0EDD-A255BD48BBDF}"/>
              </a:ext>
            </a:extLst>
          </p:cNvPr>
          <p:cNvSpPr/>
          <p:nvPr/>
        </p:nvSpPr>
        <p:spPr>
          <a:xfrm>
            <a:off x="1307471" y="561760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hlinkClick r:id="rId3" action="ppaction://hlinksldjump"/>
            <a:extLst>
              <a:ext uri="{FF2B5EF4-FFF2-40B4-BE49-F238E27FC236}">
                <a16:creationId xmlns:a16="http://schemas.microsoft.com/office/drawing/2014/main" id="{31E0C975-8471-8FEA-D280-1B58F7A87184}"/>
              </a:ext>
            </a:extLst>
          </p:cNvPr>
          <p:cNvSpPr/>
          <p:nvPr/>
        </p:nvSpPr>
        <p:spPr>
          <a:xfrm>
            <a:off x="9305086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hlinkClick r:id="rId4" action="ppaction://hlinksldjump"/>
            <a:extLst>
              <a:ext uri="{FF2B5EF4-FFF2-40B4-BE49-F238E27FC236}">
                <a16:creationId xmlns:a16="http://schemas.microsoft.com/office/drawing/2014/main" id="{3BD925FC-9730-E996-2308-B2D1FE2556F9}"/>
              </a:ext>
            </a:extLst>
          </p:cNvPr>
          <p:cNvSpPr/>
          <p:nvPr/>
        </p:nvSpPr>
        <p:spPr>
          <a:xfrm>
            <a:off x="5743601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A8A1234-A83F-E189-55D9-22DCBC006F44}"/>
              </a:ext>
            </a:extLst>
          </p:cNvPr>
          <p:cNvSpPr/>
          <p:nvPr/>
        </p:nvSpPr>
        <p:spPr>
          <a:xfrm>
            <a:off x="795803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hlinkClick r:id="rId5" action="ppaction://hlinksldjump"/>
            <a:extLst>
              <a:ext uri="{FF2B5EF4-FFF2-40B4-BE49-F238E27FC236}">
                <a16:creationId xmlns:a16="http://schemas.microsoft.com/office/drawing/2014/main" id="{CCD3E402-4E82-7868-5BB0-4A60CA6C77C6}"/>
              </a:ext>
            </a:extLst>
          </p:cNvPr>
          <p:cNvSpPr/>
          <p:nvPr/>
        </p:nvSpPr>
        <p:spPr>
          <a:xfrm>
            <a:off x="6779348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black house with a black background&#10;&#10;AI-generated content may be incorrect.">
            <a:hlinkClick r:id="rId6" action="ppaction://hlinksldjump"/>
            <a:extLst>
              <a:ext uri="{FF2B5EF4-FFF2-40B4-BE49-F238E27FC236}">
                <a16:creationId xmlns:a16="http://schemas.microsoft.com/office/drawing/2014/main" id="{8F93FAE6-B1F7-9BFC-63D3-F7F18065B6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15" name="Picture 14" descr="A black text with a magnifying glass and a check mark&#10;&#10;AI-generated content may be incorrect.">
            <a:hlinkClick r:id="rId8" action="ppaction://hlinksldjump"/>
            <a:extLst>
              <a:ext uri="{FF2B5EF4-FFF2-40B4-BE49-F238E27FC236}">
                <a16:creationId xmlns:a16="http://schemas.microsoft.com/office/drawing/2014/main" id="{1B2D3131-F680-1D24-1644-9AE31C81C90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7985830" y="6231078"/>
            <a:ext cx="664414" cy="284736"/>
          </a:xfrm>
          <a:prstGeom prst="rect">
            <a:avLst/>
          </a:prstGeom>
        </p:spPr>
      </p:pic>
      <p:pic>
        <p:nvPicPr>
          <p:cNvPr id="16" name="Picture 15" descr="A black background with a black square&#10;&#10;AI-generated content may be incorrect.">
            <a:hlinkClick r:id="rId10" action="ppaction://hlinksldjump"/>
            <a:extLst>
              <a:ext uri="{FF2B5EF4-FFF2-40B4-BE49-F238E27FC236}">
                <a16:creationId xmlns:a16="http://schemas.microsoft.com/office/drawing/2014/main" id="{CCAA4578-2C8D-036A-9E7C-52189B959AD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481" y="6175419"/>
            <a:ext cx="535663" cy="535663"/>
          </a:xfrm>
          <a:prstGeom prst="rect">
            <a:avLst/>
          </a:prstGeom>
        </p:spPr>
      </p:pic>
      <p:pic>
        <p:nvPicPr>
          <p:cNvPr id="17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BCEBAAE7-9A85-1D2A-433E-9CAC5B523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161" y="5740456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>
            <a:hlinkClick r:id="rId14" action="ppaction://hlinksldjump"/>
            <a:extLst>
              <a:ext uri="{FF2B5EF4-FFF2-40B4-BE49-F238E27FC236}">
                <a16:creationId xmlns:a16="http://schemas.microsoft.com/office/drawing/2014/main" id="{AFE6422A-8518-AFF4-1E55-E53B005A5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468" y="6126882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18" descr="Target Audience with solid fill">
            <a:hlinkClick r:id="rId16" action="ppaction://hlinksldjump"/>
            <a:extLst>
              <a:ext uri="{FF2B5EF4-FFF2-40B4-BE49-F238E27FC236}">
                <a16:creationId xmlns:a16="http://schemas.microsoft.com/office/drawing/2014/main" id="{D662A682-C0B7-9836-AD5E-8097DA0CC43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453766" y="6081912"/>
            <a:ext cx="720000" cy="720000"/>
          </a:xfrm>
          <a:prstGeom prst="rect">
            <a:avLst/>
          </a:prstGeom>
        </p:spPr>
      </p:pic>
      <p:pic>
        <p:nvPicPr>
          <p:cNvPr id="20" name="Graphic 19" descr="Connections with solid fill">
            <a:hlinkClick r:id="rId4" action="ppaction://hlinksldjump"/>
            <a:extLst>
              <a:ext uri="{FF2B5EF4-FFF2-40B4-BE49-F238E27FC236}">
                <a16:creationId xmlns:a16="http://schemas.microsoft.com/office/drawing/2014/main" id="{D89FC25E-D281-EAC5-D70E-448AE29BA62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743601" y="6060886"/>
            <a:ext cx="720000" cy="720000"/>
          </a:xfrm>
          <a:prstGeom prst="rect">
            <a:avLst/>
          </a:prstGeom>
        </p:spPr>
      </p:pic>
      <p:pic>
        <p:nvPicPr>
          <p:cNvPr id="21" name="Graphic 20" descr="Bar graph with upward trend with solid fill">
            <a:hlinkClick r:id="rId5" action="ppaction://hlinksldjump"/>
            <a:extLst>
              <a:ext uri="{FF2B5EF4-FFF2-40B4-BE49-F238E27FC236}">
                <a16:creationId xmlns:a16="http://schemas.microsoft.com/office/drawing/2014/main" id="{FDE4BAF2-0174-E711-022B-9BD5306DF3B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6793768" y="6077932"/>
            <a:ext cx="633150" cy="633150"/>
          </a:xfrm>
          <a:prstGeom prst="rect">
            <a:avLst/>
          </a:prstGeom>
        </p:spPr>
      </p:pic>
      <p:pic>
        <p:nvPicPr>
          <p:cNvPr id="22" name="Graphic 21" descr="Cloud Computing outline">
            <a:hlinkClick r:id="rId8" action="ppaction://hlinksldjump"/>
            <a:extLst>
              <a:ext uri="{FF2B5EF4-FFF2-40B4-BE49-F238E27FC236}">
                <a16:creationId xmlns:a16="http://schemas.microsoft.com/office/drawing/2014/main" id="{6E8204ED-3507-CBC6-46C9-6C39340243BE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9372986" y="6090227"/>
            <a:ext cx="584200" cy="584200"/>
          </a:xfrm>
          <a:prstGeom prst="rect">
            <a:avLst/>
          </a:prstGeom>
        </p:spPr>
      </p:pic>
      <p:sp>
        <p:nvSpPr>
          <p:cNvPr id="23" name="Oval 22">
            <a:hlinkClick r:id="rId25" action="ppaction://hlinksldjump"/>
            <a:extLst>
              <a:ext uri="{FF2B5EF4-FFF2-40B4-BE49-F238E27FC236}">
                <a16:creationId xmlns:a16="http://schemas.microsoft.com/office/drawing/2014/main" id="{E6E4F32B-6470-91CE-9F82-80FF6C0649EC}"/>
              </a:ext>
            </a:extLst>
          </p:cNvPr>
          <p:cNvSpPr/>
          <p:nvPr/>
        </p:nvSpPr>
        <p:spPr>
          <a:xfrm>
            <a:off x="1045132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Graphic 23" descr="Shield Tick with solid fill">
            <a:extLst>
              <a:ext uri="{FF2B5EF4-FFF2-40B4-BE49-F238E27FC236}">
                <a16:creationId xmlns:a16="http://schemas.microsoft.com/office/drawing/2014/main" id="{C3CBF7EF-9D07-4648-8A24-4CDCD01E05EF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0504218" y="6050054"/>
            <a:ext cx="614218" cy="614218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773A1165-9FA0-772E-9F30-3517F791FF7C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10">
            <a:hlinkClick r:id="rId28" action="ppaction://hlinksldjump"/>
            <a:extLst>
              <a:ext uri="{FF2B5EF4-FFF2-40B4-BE49-F238E27FC236}">
                <a16:creationId xmlns:a16="http://schemas.microsoft.com/office/drawing/2014/main" id="{CF6B5B2A-F182-F88C-C56D-441869C4E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AA57C40-A6CD-C5B3-B6F6-EABF2FE4036D}"/>
              </a:ext>
            </a:extLst>
          </p:cNvPr>
          <p:cNvSpPr txBox="1"/>
          <p:nvPr/>
        </p:nvSpPr>
        <p:spPr>
          <a:xfrm>
            <a:off x="432180" y="1460089"/>
            <a:ext cx="63093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</a:rPr>
              <a:t>Introduction</a:t>
            </a:r>
          </a:p>
          <a:p>
            <a:endParaRPr lang="en-GB" sz="20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Urban Green Café is a modern café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It offers organic and locally sourced food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It promotes eco-friendly and healthy living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This presentation shows how to build its online presence</a:t>
            </a:r>
          </a:p>
          <a:p>
            <a:endParaRPr lang="en-GB" dirty="0"/>
          </a:p>
        </p:txBody>
      </p:sp>
      <p:pic>
        <p:nvPicPr>
          <p:cNvPr id="29" name="Picture 28" descr="A person's head in a room with a cup of coffee&#10;&#10;AI-generated content may be incorrect.">
            <a:extLst>
              <a:ext uri="{FF2B5EF4-FFF2-40B4-BE49-F238E27FC236}">
                <a16:creationId xmlns:a16="http://schemas.microsoft.com/office/drawing/2014/main" id="{A0173922-F301-90C0-D6F0-40B706A4F0D2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79"/>
          <a:stretch>
            <a:fillRect/>
          </a:stretch>
        </p:blipFill>
        <p:spPr>
          <a:xfrm>
            <a:off x="6463601" y="-7934"/>
            <a:ext cx="5641734" cy="5977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5238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A04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7CE18CCE-33DD-2FEE-40B7-E71D8EC8E0E1}"/>
              </a:ext>
            </a:extLst>
          </p:cNvPr>
          <p:cNvSpPr/>
          <p:nvPr/>
        </p:nvSpPr>
        <p:spPr>
          <a:xfrm>
            <a:off x="-8822335" y="6027816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918C56C-AFC1-5DD3-18B3-65D50676E2ED}"/>
              </a:ext>
            </a:extLst>
          </p:cNvPr>
          <p:cNvSpPr/>
          <p:nvPr/>
        </p:nvSpPr>
        <p:spPr>
          <a:xfrm>
            <a:off x="4687744" y="606088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1DB0D42-F9E0-8E36-352E-9A75E8DCB3C8}"/>
              </a:ext>
            </a:extLst>
          </p:cNvPr>
          <p:cNvSpPr/>
          <p:nvPr/>
        </p:nvSpPr>
        <p:spPr>
          <a:xfrm>
            <a:off x="3631887" y="608524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E481A87-BE51-023A-E46E-3293A7EF6CA8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CBDC421-BFB3-ECCE-16C5-986141CF1D73}"/>
              </a:ext>
            </a:extLst>
          </p:cNvPr>
          <p:cNvSpPr/>
          <p:nvPr/>
        </p:nvSpPr>
        <p:spPr>
          <a:xfrm>
            <a:off x="2496481" y="5763190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DD7850E-EB76-CA70-A1C5-6C66835B4A1D}"/>
              </a:ext>
            </a:extLst>
          </p:cNvPr>
          <p:cNvSpPr/>
          <p:nvPr/>
        </p:nvSpPr>
        <p:spPr>
          <a:xfrm>
            <a:off x="1306891" y="604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88EA493-C5FA-0EC7-79FD-48CFFEA52E37}"/>
              </a:ext>
            </a:extLst>
          </p:cNvPr>
          <p:cNvSpPr/>
          <p:nvPr/>
        </p:nvSpPr>
        <p:spPr>
          <a:xfrm>
            <a:off x="9305086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hlinkClick r:id="rId2" action="ppaction://hlinksldjump"/>
            <a:extLst>
              <a:ext uri="{FF2B5EF4-FFF2-40B4-BE49-F238E27FC236}">
                <a16:creationId xmlns:a16="http://schemas.microsoft.com/office/drawing/2014/main" id="{EE3C3A54-3BA0-5E55-67DE-043CD1D2A60A}"/>
              </a:ext>
            </a:extLst>
          </p:cNvPr>
          <p:cNvSpPr/>
          <p:nvPr/>
        </p:nvSpPr>
        <p:spPr>
          <a:xfrm>
            <a:off x="5743601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F155B7D-FB52-C015-43A4-9A039A9663F7}"/>
              </a:ext>
            </a:extLst>
          </p:cNvPr>
          <p:cNvSpPr/>
          <p:nvPr/>
        </p:nvSpPr>
        <p:spPr>
          <a:xfrm>
            <a:off x="795803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hlinkClick r:id="rId3" action="ppaction://hlinksldjump"/>
            <a:extLst>
              <a:ext uri="{FF2B5EF4-FFF2-40B4-BE49-F238E27FC236}">
                <a16:creationId xmlns:a16="http://schemas.microsoft.com/office/drawing/2014/main" id="{786BAEC5-9A30-98AA-61A1-AE889F2937AC}"/>
              </a:ext>
            </a:extLst>
          </p:cNvPr>
          <p:cNvSpPr/>
          <p:nvPr/>
        </p:nvSpPr>
        <p:spPr>
          <a:xfrm>
            <a:off x="6779348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black house with a black background&#10;&#10;AI-generated content may be incorrect.">
            <a:hlinkClick r:id="rId4" action="ppaction://hlinksldjump"/>
            <a:extLst>
              <a:ext uri="{FF2B5EF4-FFF2-40B4-BE49-F238E27FC236}">
                <a16:creationId xmlns:a16="http://schemas.microsoft.com/office/drawing/2014/main" id="{A303F405-405D-6DBA-3742-488448357B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15" name="Picture 14" descr="A black text with a magnifying glass and a check mark&#10;&#10;AI-generated content may be incorrect.">
            <a:hlinkClick r:id="rId6" action="ppaction://hlinksldjump"/>
            <a:extLst>
              <a:ext uri="{FF2B5EF4-FFF2-40B4-BE49-F238E27FC236}">
                <a16:creationId xmlns:a16="http://schemas.microsoft.com/office/drawing/2014/main" id="{5E9CF0CA-24BE-FAB3-F46E-055D515AF5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7985830" y="6231078"/>
            <a:ext cx="664414" cy="284736"/>
          </a:xfrm>
          <a:prstGeom prst="rect">
            <a:avLst/>
          </a:prstGeom>
        </p:spPr>
      </p:pic>
      <p:pic>
        <p:nvPicPr>
          <p:cNvPr id="16" name="Picture 15" descr="A black background with a black square&#10;&#10;AI-generated content may be incorrect.">
            <a:hlinkClick r:id="rId8" action="ppaction://hlinksldjump"/>
            <a:extLst>
              <a:ext uri="{FF2B5EF4-FFF2-40B4-BE49-F238E27FC236}">
                <a16:creationId xmlns:a16="http://schemas.microsoft.com/office/drawing/2014/main" id="{67FF43E4-8BDF-DEBC-A4CA-8E46D033138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481" y="6175419"/>
            <a:ext cx="535663" cy="535663"/>
          </a:xfrm>
          <a:prstGeom prst="rect">
            <a:avLst/>
          </a:prstGeom>
        </p:spPr>
      </p:pic>
      <p:pic>
        <p:nvPicPr>
          <p:cNvPr id="17" name="Picture 2">
            <a:hlinkClick r:id="rId10" action="ppaction://hlinksldjump"/>
            <a:extLst>
              <a:ext uri="{FF2B5EF4-FFF2-40B4-BE49-F238E27FC236}">
                <a16:creationId xmlns:a16="http://schemas.microsoft.com/office/drawing/2014/main" id="{FEDBCF62-F5CA-96B8-3DD1-33000FFA9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581" y="6165970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>
            <a:hlinkClick r:id="rId12" action="ppaction://hlinksldjump"/>
            <a:extLst>
              <a:ext uri="{FF2B5EF4-FFF2-40B4-BE49-F238E27FC236}">
                <a16:creationId xmlns:a16="http://schemas.microsoft.com/office/drawing/2014/main" id="{C05903AF-EFB5-F691-C0E0-E42151705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468" y="6126882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18" descr="Target Audience with solid fill">
            <a:hlinkClick r:id="rId14" action="ppaction://hlinksldjump"/>
            <a:extLst>
              <a:ext uri="{FF2B5EF4-FFF2-40B4-BE49-F238E27FC236}">
                <a16:creationId xmlns:a16="http://schemas.microsoft.com/office/drawing/2014/main" id="{491690C6-8DE8-2FD8-C057-CE3BAFF3717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466875" y="5766882"/>
            <a:ext cx="720000" cy="720000"/>
          </a:xfrm>
          <a:prstGeom prst="rect">
            <a:avLst/>
          </a:prstGeom>
        </p:spPr>
      </p:pic>
      <p:pic>
        <p:nvPicPr>
          <p:cNvPr id="20" name="Graphic 19" descr="Connections with solid fill">
            <a:extLst>
              <a:ext uri="{FF2B5EF4-FFF2-40B4-BE49-F238E27FC236}">
                <a16:creationId xmlns:a16="http://schemas.microsoft.com/office/drawing/2014/main" id="{645E0D3E-8BD6-3EFB-2A4D-CE27DFE6C10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743601" y="6060886"/>
            <a:ext cx="720000" cy="720000"/>
          </a:xfrm>
          <a:prstGeom prst="rect">
            <a:avLst/>
          </a:prstGeom>
        </p:spPr>
      </p:pic>
      <p:pic>
        <p:nvPicPr>
          <p:cNvPr id="21" name="Graphic 20" descr="Bar graph with upward trend with solid fill">
            <a:extLst>
              <a:ext uri="{FF2B5EF4-FFF2-40B4-BE49-F238E27FC236}">
                <a16:creationId xmlns:a16="http://schemas.microsoft.com/office/drawing/2014/main" id="{4D0F4E62-2FF2-05C1-C39B-7B99546E385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6793768" y="6077932"/>
            <a:ext cx="633150" cy="633150"/>
          </a:xfrm>
          <a:prstGeom prst="rect">
            <a:avLst/>
          </a:prstGeom>
        </p:spPr>
      </p:pic>
      <p:pic>
        <p:nvPicPr>
          <p:cNvPr id="22" name="Graphic 21" descr="Cloud Computing outline">
            <a:hlinkClick r:id="rId21" action="ppaction://hlinksldjump"/>
            <a:extLst>
              <a:ext uri="{FF2B5EF4-FFF2-40B4-BE49-F238E27FC236}">
                <a16:creationId xmlns:a16="http://schemas.microsoft.com/office/drawing/2014/main" id="{AEBF38BF-DF31-DB31-4E66-FDD8A890D49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372986" y="6090227"/>
            <a:ext cx="584200" cy="584200"/>
          </a:xfrm>
          <a:prstGeom prst="rect">
            <a:avLst/>
          </a:prstGeom>
        </p:spPr>
      </p:pic>
      <p:sp>
        <p:nvSpPr>
          <p:cNvPr id="23" name="Oval 22">
            <a:hlinkClick r:id="rId24" action="ppaction://hlinksldjump"/>
            <a:extLst>
              <a:ext uri="{FF2B5EF4-FFF2-40B4-BE49-F238E27FC236}">
                <a16:creationId xmlns:a16="http://schemas.microsoft.com/office/drawing/2014/main" id="{277A71C1-FC3B-0A66-FBFB-1BCAFDE836D5}"/>
              </a:ext>
            </a:extLst>
          </p:cNvPr>
          <p:cNvSpPr/>
          <p:nvPr/>
        </p:nvSpPr>
        <p:spPr>
          <a:xfrm>
            <a:off x="1045132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Graphic 23" descr="Shield Tick with solid fill">
            <a:extLst>
              <a:ext uri="{FF2B5EF4-FFF2-40B4-BE49-F238E27FC236}">
                <a16:creationId xmlns:a16="http://schemas.microsoft.com/office/drawing/2014/main" id="{AF8E2DBE-540D-C8C2-05CA-142E463D72B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504218" y="6050054"/>
            <a:ext cx="614218" cy="614218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D053ABAD-E141-5DE6-4A01-957D669CDA5B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10">
            <a:hlinkClick r:id="rId27" action="ppaction://hlinksldjump"/>
            <a:extLst>
              <a:ext uri="{FF2B5EF4-FFF2-40B4-BE49-F238E27FC236}">
                <a16:creationId xmlns:a16="http://schemas.microsoft.com/office/drawing/2014/main" id="{09CF3397-B8A3-1B88-8AB8-5D7707884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2D9EE08-D649-9FA1-D996-AAE8E2C1DB70}"/>
              </a:ext>
            </a:extLst>
          </p:cNvPr>
          <p:cNvSpPr txBox="1"/>
          <p:nvPr/>
        </p:nvSpPr>
        <p:spPr>
          <a:xfrm>
            <a:off x="531813" y="1712401"/>
            <a:ext cx="502443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Target Audience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Age group: 20–45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Young professionals and families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Health-conscious customers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Environmentally aware people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People who enjoy social café experiences</a:t>
            </a:r>
          </a:p>
          <a:p>
            <a:endParaRPr lang="en-GB" dirty="0"/>
          </a:p>
        </p:txBody>
      </p:sp>
      <p:pic>
        <p:nvPicPr>
          <p:cNvPr id="29" name="Picture 28" descr="A collage of two people eating">
            <a:extLst>
              <a:ext uri="{FF2B5EF4-FFF2-40B4-BE49-F238E27FC236}">
                <a16:creationId xmlns:a16="http://schemas.microsoft.com/office/drawing/2014/main" id="{384E4A4A-FD3F-F3DC-64B0-1F94F93306DC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907" y="625434"/>
            <a:ext cx="7242260" cy="482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370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020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49F2B0-2252-F999-EDFC-596244C85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D747087C-A163-CFD5-4999-6E2986D88145}"/>
              </a:ext>
            </a:extLst>
          </p:cNvPr>
          <p:cNvSpPr/>
          <p:nvPr/>
        </p:nvSpPr>
        <p:spPr>
          <a:xfrm>
            <a:off x="-7697058" y="6145405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4616145-7C5A-8EC4-8B81-3FF8E0EE8066}"/>
              </a:ext>
            </a:extLst>
          </p:cNvPr>
          <p:cNvSpPr/>
          <p:nvPr/>
        </p:nvSpPr>
        <p:spPr>
          <a:xfrm>
            <a:off x="4687744" y="606088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0543110-C893-6284-9463-6D904A031E8C}"/>
              </a:ext>
            </a:extLst>
          </p:cNvPr>
          <p:cNvSpPr/>
          <p:nvPr/>
        </p:nvSpPr>
        <p:spPr>
          <a:xfrm>
            <a:off x="3623045" y="582017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BB0E310-44BA-2DBF-76B1-56FC6998B0CB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7A759C5-616D-1C65-F771-13AB48AD9AFB}"/>
              </a:ext>
            </a:extLst>
          </p:cNvPr>
          <p:cNvSpPr/>
          <p:nvPr/>
        </p:nvSpPr>
        <p:spPr>
          <a:xfrm>
            <a:off x="2515186" y="602932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8E4F534-4EFD-9752-7662-8DEC23A8040D}"/>
              </a:ext>
            </a:extLst>
          </p:cNvPr>
          <p:cNvSpPr/>
          <p:nvPr/>
        </p:nvSpPr>
        <p:spPr>
          <a:xfrm>
            <a:off x="1306891" y="604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hlinkClick r:id="rId2" action="ppaction://hlinksldjump"/>
            <a:extLst>
              <a:ext uri="{FF2B5EF4-FFF2-40B4-BE49-F238E27FC236}">
                <a16:creationId xmlns:a16="http://schemas.microsoft.com/office/drawing/2014/main" id="{8C9C7723-0725-7E5C-C567-4876ACC8A929}"/>
              </a:ext>
            </a:extLst>
          </p:cNvPr>
          <p:cNvSpPr/>
          <p:nvPr/>
        </p:nvSpPr>
        <p:spPr>
          <a:xfrm>
            <a:off x="9305086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hlinkClick r:id="rId3" action="ppaction://hlinksldjump"/>
            <a:extLst>
              <a:ext uri="{FF2B5EF4-FFF2-40B4-BE49-F238E27FC236}">
                <a16:creationId xmlns:a16="http://schemas.microsoft.com/office/drawing/2014/main" id="{37F409F4-2F53-8239-E56F-0971536242A6}"/>
              </a:ext>
            </a:extLst>
          </p:cNvPr>
          <p:cNvSpPr/>
          <p:nvPr/>
        </p:nvSpPr>
        <p:spPr>
          <a:xfrm>
            <a:off x="5743601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5C266CE-1D92-41B2-7860-BC76C668A490}"/>
              </a:ext>
            </a:extLst>
          </p:cNvPr>
          <p:cNvSpPr/>
          <p:nvPr/>
        </p:nvSpPr>
        <p:spPr>
          <a:xfrm>
            <a:off x="795803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hlinkClick r:id="rId3" action="ppaction://hlinksldjump"/>
            <a:extLst>
              <a:ext uri="{FF2B5EF4-FFF2-40B4-BE49-F238E27FC236}">
                <a16:creationId xmlns:a16="http://schemas.microsoft.com/office/drawing/2014/main" id="{CFFAA6C4-1F2A-B481-14C2-7D34E8435BD2}"/>
              </a:ext>
            </a:extLst>
          </p:cNvPr>
          <p:cNvSpPr/>
          <p:nvPr/>
        </p:nvSpPr>
        <p:spPr>
          <a:xfrm>
            <a:off x="6779348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black house with a black background&#10;&#10;AI-generated content may be incorrect.">
            <a:hlinkClick r:id="rId4" action="ppaction://hlinksldjump"/>
            <a:extLst>
              <a:ext uri="{FF2B5EF4-FFF2-40B4-BE49-F238E27FC236}">
                <a16:creationId xmlns:a16="http://schemas.microsoft.com/office/drawing/2014/main" id="{386F8180-C246-9FED-474B-9D32C9FF14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15" name="Picture 14" descr="A black text with a magnifying glass and a check mark&#10;&#10;AI-generated content may be incorrect.">
            <a:hlinkClick r:id="rId6" action="ppaction://hlinksldjump"/>
            <a:extLst>
              <a:ext uri="{FF2B5EF4-FFF2-40B4-BE49-F238E27FC236}">
                <a16:creationId xmlns:a16="http://schemas.microsoft.com/office/drawing/2014/main" id="{FD5675C2-5D83-3BCA-44D9-E96C15C051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7985830" y="6231078"/>
            <a:ext cx="664414" cy="284736"/>
          </a:xfrm>
          <a:prstGeom prst="rect">
            <a:avLst/>
          </a:prstGeom>
        </p:spPr>
      </p:pic>
      <p:pic>
        <p:nvPicPr>
          <p:cNvPr id="16" name="Picture 15" descr="A black background with a black square&#10;&#10;AI-generated content may be incorrect.">
            <a:hlinkClick r:id="rId8" action="ppaction://hlinksldjump"/>
            <a:extLst>
              <a:ext uri="{FF2B5EF4-FFF2-40B4-BE49-F238E27FC236}">
                <a16:creationId xmlns:a16="http://schemas.microsoft.com/office/drawing/2014/main" id="{ECDCAB05-24C9-FA2E-EF12-A891CFB40AE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481" y="6175419"/>
            <a:ext cx="535663" cy="535663"/>
          </a:xfrm>
          <a:prstGeom prst="rect">
            <a:avLst/>
          </a:prstGeom>
        </p:spPr>
      </p:pic>
      <p:pic>
        <p:nvPicPr>
          <p:cNvPr id="17" name="Picture 2">
            <a:hlinkClick r:id="rId10" action="ppaction://hlinksldjump"/>
            <a:extLst>
              <a:ext uri="{FF2B5EF4-FFF2-40B4-BE49-F238E27FC236}">
                <a16:creationId xmlns:a16="http://schemas.microsoft.com/office/drawing/2014/main" id="{5A564F61-B9F4-8C23-787A-9A5E59411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581" y="6165970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>
            <a:hlinkClick r:id="rId12" action="ppaction://hlinksldjump"/>
            <a:extLst>
              <a:ext uri="{FF2B5EF4-FFF2-40B4-BE49-F238E27FC236}">
                <a16:creationId xmlns:a16="http://schemas.microsoft.com/office/drawing/2014/main" id="{141A2E80-1570-28A4-1CBD-740028A7B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327" y="5879573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18" descr="Target Audience with solid fill">
            <a:hlinkClick r:id="rId14" action="ppaction://hlinksldjump"/>
            <a:extLst>
              <a:ext uri="{FF2B5EF4-FFF2-40B4-BE49-F238E27FC236}">
                <a16:creationId xmlns:a16="http://schemas.microsoft.com/office/drawing/2014/main" id="{EE25C521-99F3-7F17-7FE4-951C7D61A18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485580" y="6033016"/>
            <a:ext cx="720000" cy="720000"/>
          </a:xfrm>
          <a:prstGeom prst="rect">
            <a:avLst/>
          </a:prstGeom>
        </p:spPr>
      </p:pic>
      <p:pic>
        <p:nvPicPr>
          <p:cNvPr id="20" name="Graphic 19" descr="Connections with solid fill">
            <a:hlinkClick r:id="rId3" action="ppaction://hlinksldjump"/>
            <a:extLst>
              <a:ext uri="{FF2B5EF4-FFF2-40B4-BE49-F238E27FC236}">
                <a16:creationId xmlns:a16="http://schemas.microsoft.com/office/drawing/2014/main" id="{272FCF52-DB06-AE09-9F27-EA2C3D79584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743601" y="6060886"/>
            <a:ext cx="720000" cy="720000"/>
          </a:xfrm>
          <a:prstGeom prst="rect">
            <a:avLst/>
          </a:prstGeom>
        </p:spPr>
      </p:pic>
      <p:pic>
        <p:nvPicPr>
          <p:cNvPr id="21" name="Graphic 20" descr="Bar graph with upward trend with solid fill">
            <a:hlinkClick r:id="rId19" action="ppaction://hlinksldjump"/>
            <a:extLst>
              <a:ext uri="{FF2B5EF4-FFF2-40B4-BE49-F238E27FC236}">
                <a16:creationId xmlns:a16="http://schemas.microsoft.com/office/drawing/2014/main" id="{A11733E8-0F92-9FEE-20E2-09DC031CE37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793768" y="6077932"/>
            <a:ext cx="633150" cy="633150"/>
          </a:xfrm>
          <a:prstGeom prst="rect">
            <a:avLst/>
          </a:prstGeom>
        </p:spPr>
      </p:pic>
      <p:pic>
        <p:nvPicPr>
          <p:cNvPr id="22" name="Graphic 21" descr="Cloud Computing outline">
            <a:hlinkClick r:id="rId6" action="ppaction://hlinksldjump"/>
            <a:extLst>
              <a:ext uri="{FF2B5EF4-FFF2-40B4-BE49-F238E27FC236}">
                <a16:creationId xmlns:a16="http://schemas.microsoft.com/office/drawing/2014/main" id="{EF6DC6DB-5407-A4D7-21AE-20531452961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372986" y="6090227"/>
            <a:ext cx="584200" cy="584200"/>
          </a:xfrm>
          <a:prstGeom prst="rect">
            <a:avLst/>
          </a:prstGeom>
        </p:spPr>
      </p:pic>
      <p:sp>
        <p:nvSpPr>
          <p:cNvPr id="23" name="Oval 22">
            <a:hlinkClick r:id="rId2" action="ppaction://hlinksldjump"/>
            <a:extLst>
              <a:ext uri="{FF2B5EF4-FFF2-40B4-BE49-F238E27FC236}">
                <a16:creationId xmlns:a16="http://schemas.microsoft.com/office/drawing/2014/main" id="{56AD0C58-437D-EEDC-4474-B13D91B34AAC}"/>
              </a:ext>
            </a:extLst>
          </p:cNvPr>
          <p:cNvSpPr/>
          <p:nvPr/>
        </p:nvSpPr>
        <p:spPr>
          <a:xfrm>
            <a:off x="1045132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Graphic 23" descr="Shield Tick with solid fill">
            <a:hlinkClick r:id="rId24" action="ppaction://hlinksldjump"/>
            <a:extLst>
              <a:ext uri="{FF2B5EF4-FFF2-40B4-BE49-F238E27FC236}">
                <a16:creationId xmlns:a16="http://schemas.microsoft.com/office/drawing/2014/main" id="{4E6E185B-6296-C2BF-7FA3-95A18E84A8FD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504218" y="6050054"/>
            <a:ext cx="614218" cy="614218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D05F7F6A-6CF4-0A91-3ECD-752056BA655C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10">
            <a:hlinkClick r:id="rId27" action="ppaction://hlinksldjump"/>
            <a:extLst>
              <a:ext uri="{FF2B5EF4-FFF2-40B4-BE49-F238E27FC236}">
                <a16:creationId xmlns:a16="http://schemas.microsoft.com/office/drawing/2014/main" id="{E5860063-196B-9F1A-74BB-43C1EBB18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logo with leaves in a cup">
            <a:extLst>
              <a:ext uri="{FF2B5EF4-FFF2-40B4-BE49-F238E27FC236}">
                <a16:creationId xmlns:a16="http://schemas.microsoft.com/office/drawing/2014/main" id="{94198178-9751-CBF5-6DE9-E96B21B2AD64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8" t="3778" r="21841" b="8749"/>
          <a:stretch>
            <a:fillRect/>
          </a:stretch>
        </p:blipFill>
        <p:spPr>
          <a:xfrm>
            <a:off x="6959721" y="798720"/>
            <a:ext cx="4570346" cy="464071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E8E66B8-6D89-192E-3674-E7BD2AA67772}"/>
              </a:ext>
            </a:extLst>
          </p:cNvPr>
          <p:cNvSpPr txBox="1"/>
          <p:nvPr/>
        </p:nvSpPr>
        <p:spPr>
          <a:xfrm>
            <a:off x="837321" y="1566816"/>
            <a:ext cx="503904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Logo Design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Green colours to represent nature and freshness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Leaf or plant symbol for eco-friendly image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Simple and clean modern design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Shows sustainability and quality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55206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1338F7-AE5A-0109-7246-A967203B6D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A327974E-F871-4D54-B84B-CCA88CB8DAEF}"/>
              </a:ext>
            </a:extLst>
          </p:cNvPr>
          <p:cNvSpPr/>
          <p:nvPr/>
        </p:nvSpPr>
        <p:spPr>
          <a:xfrm>
            <a:off x="-6612537" y="6145405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D99C84D-4933-F2ED-D1BB-59F9C05C8FB7}"/>
              </a:ext>
            </a:extLst>
          </p:cNvPr>
          <p:cNvSpPr/>
          <p:nvPr/>
        </p:nvSpPr>
        <p:spPr>
          <a:xfrm>
            <a:off x="4696527" y="577113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D5776AD-D43F-7CB6-6FAD-A2B415025652}"/>
              </a:ext>
            </a:extLst>
          </p:cNvPr>
          <p:cNvSpPr/>
          <p:nvPr/>
        </p:nvSpPr>
        <p:spPr>
          <a:xfrm>
            <a:off x="3613447" y="604360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5D0363B-3F32-386D-F46E-B162829DFA03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84A3E06-6A5C-3F00-23F3-7014AB955373}"/>
              </a:ext>
            </a:extLst>
          </p:cNvPr>
          <p:cNvSpPr/>
          <p:nvPr/>
        </p:nvSpPr>
        <p:spPr>
          <a:xfrm>
            <a:off x="2515186" y="602932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1E3D80F-F0A2-4D78-AAD1-C09225504774}"/>
              </a:ext>
            </a:extLst>
          </p:cNvPr>
          <p:cNvSpPr/>
          <p:nvPr/>
        </p:nvSpPr>
        <p:spPr>
          <a:xfrm>
            <a:off x="1306891" y="604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hlinkClick r:id="rId2" action="ppaction://hlinksldjump"/>
            <a:extLst>
              <a:ext uri="{FF2B5EF4-FFF2-40B4-BE49-F238E27FC236}">
                <a16:creationId xmlns:a16="http://schemas.microsoft.com/office/drawing/2014/main" id="{4E52A45F-9479-EB0E-8359-F8CFA0F67408}"/>
              </a:ext>
            </a:extLst>
          </p:cNvPr>
          <p:cNvSpPr/>
          <p:nvPr/>
        </p:nvSpPr>
        <p:spPr>
          <a:xfrm>
            <a:off x="9305086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hlinkClick r:id="rId3" action="ppaction://hlinksldjump"/>
            <a:extLst>
              <a:ext uri="{FF2B5EF4-FFF2-40B4-BE49-F238E27FC236}">
                <a16:creationId xmlns:a16="http://schemas.microsoft.com/office/drawing/2014/main" id="{BB4C10CE-EA50-487F-6585-F9FECED63125}"/>
              </a:ext>
            </a:extLst>
          </p:cNvPr>
          <p:cNvSpPr/>
          <p:nvPr/>
        </p:nvSpPr>
        <p:spPr>
          <a:xfrm>
            <a:off x="5743601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0ACE2F7-599F-F17F-2554-379936C44F97}"/>
              </a:ext>
            </a:extLst>
          </p:cNvPr>
          <p:cNvSpPr/>
          <p:nvPr/>
        </p:nvSpPr>
        <p:spPr>
          <a:xfrm>
            <a:off x="795803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hlinkClick r:id="rId4" action="ppaction://hlinksldjump"/>
            <a:extLst>
              <a:ext uri="{FF2B5EF4-FFF2-40B4-BE49-F238E27FC236}">
                <a16:creationId xmlns:a16="http://schemas.microsoft.com/office/drawing/2014/main" id="{B3292687-AC71-6D33-323D-B853EA234A45}"/>
              </a:ext>
            </a:extLst>
          </p:cNvPr>
          <p:cNvSpPr/>
          <p:nvPr/>
        </p:nvSpPr>
        <p:spPr>
          <a:xfrm>
            <a:off x="6779348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black house with a black background&#10;&#10;AI-generated content may be incorrect.">
            <a:hlinkClick r:id="rId5" action="ppaction://hlinksldjump"/>
            <a:extLst>
              <a:ext uri="{FF2B5EF4-FFF2-40B4-BE49-F238E27FC236}">
                <a16:creationId xmlns:a16="http://schemas.microsoft.com/office/drawing/2014/main" id="{7103B4E7-C67E-9025-B022-6DCF2904E2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15" name="Picture 14" descr="A black text with a magnifying glass and a check mark&#10;&#10;AI-generated content may be incorrect.">
            <a:hlinkClick r:id="rId7" action="ppaction://hlinksldjump"/>
            <a:extLst>
              <a:ext uri="{FF2B5EF4-FFF2-40B4-BE49-F238E27FC236}">
                <a16:creationId xmlns:a16="http://schemas.microsoft.com/office/drawing/2014/main" id="{B5BFE0A3-C37B-F6C3-E376-953836FDCD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7985830" y="6231078"/>
            <a:ext cx="664414" cy="284736"/>
          </a:xfrm>
          <a:prstGeom prst="rect">
            <a:avLst/>
          </a:prstGeom>
        </p:spPr>
      </p:pic>
      <p:pic>
        <p:nvPicPr>
          <p:cNvPr id="16" name="Picture 15" descr="A black background with a black square&#10;&#10;AI-generated content may be incorrect.">
            <a:hlinkClick r:id="rId9" action="ppaction://hlinksldjump"/>
            <a:extLst>
              <a:ext uri="{FF2B5EF4-FFF2-40B4-BE49-F238E27FC236}">
                <a16:creationId xmlns:a16="http://schemas.microsoft.com/office/drawing/2014/main" id="{F4E3756A-1736-A943-1577-B46CDB7D12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264" y="5885667"/>
            <a:ext cx="535663" cy="535663"/>
          </a:xfrm>
          <a:prstGeom prst="rect">
            <a:avLst/>
          </a:prstGeom>
        </p:spPr>
      </p:pic>
      <p:pic>
        <p:nvPicPr>
          <p:cNvPr id="17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42333F6C-4F95-DE9D-01CD-D499822C9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581" y="6165970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>
            <a:hlinkClick r:id="rId13" action="ppaction://hlinksldjump"/>
            <a:extLst>
              <a:ext uri="{FF2B5EF4-FFF2-40B4-BE49-F238E27FC236}">
                <a16:creationId xmlns:a16="http://schemas.microsoft.com/office/drawing/2014/main" id="{4341EDB2-167E-7E2B-DA72-170A071E2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29" y="6103007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18" descr="Target Audience with solid fill">
            <a:hlinkClick r:id="rId15" action="ppaction://hlinksldjump"/>
            <a:extLst>
              <a:ext uri="{FF2B5EF4-FFF2-40B4-BE49-F238E27FC236}">
                <a16:creationId xmlns:a16="http://schemas.microsoft.com/office/drawing/2014/main" id="{F4FF8AA9-7CF6-AB78-FA32-9BD6EEFDC74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485580" y="6033016"/>
            <a:ext cx="720000" cy="720000"/>
          </a:xfrm>
          <a:prstGeom prst="rect">
            <a:avLst/>
          </a:prstGeom>
        </p:spPr>
      </p:pic>
      <p:pic>
        <p:nvPicPr>
          <p:cNvPr id="20" name="Graphic 19" descr="Connections with solid fill">
            <a:hlinkClick r:id="rId3" action="ppaction://hlinksldjump"/>
            <a:extLst>
              <a:ext uri="{FF2B5EF4-FFF2-40B4-BE49-F238E27FC236}">
                <a16:creationId xmlns:a16="http://schemas.microsoft.com/office/drawing/2014/main" id="{C59F8BA6-9A2D-DF48-147C-2D3F4AA0501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743601" y="6060886"/>
            <a:ext cx="720000" cy="720000"/>
          </a:xfrm>
          <a:prstGeom prst="rect">
            <a:avLst/>
          </a:prstGeom>
        </p:spPr>
      </p:pic>
      <p:pic>
        <p:nvPicPr>
          <p:cNvPr id="21" name="Graphic 20" descr="Bar graph with upward trend with solid fill">
            <a:hlinkClick r:id="rId4" action="ppaction://hlinksldjump"/>
            <a:extLst>
              <a:ext uri="{FF2B5EF4-FFF2-40B4-BE49-F238E27FC236}">
                <a16:creationId xmlns:a16="http://schemas.microsoft.com/office/drawing/2014/main" id="{F956AB1C-B8DE-D9B3-EF82-04576D58DA8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793768" y="6077932"/>
            <a:ext cx="633150" cy="633150"/>
          </a:xfrm>
          <a:prstGeom prst="rect">
            <a:avLst/>
          </a:prstGeom>
        </p:spPr>
      </p:pic>
      <p:pic>
        <p:nvPicPr>
          <p:cNvPr id="22" name="Graphic 21" descr="Cloud Computing outline">
            <a:hlinkClick r:id="rId7" action="ppaction://hlinksldjump"/>
            <a:extLst>
              <a:ext uri="{FF2B5EF4-FFF2-40B4-BE49-F238E27FC236}">
                <a16:creationId xmlns:a16="http://schemas.microsoft.com/office/drawing/2014/main" id="{E9154CA2-E9E2-0F58-B7A7-2E873648776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372986" y="6090227"/>
            <a:ext cx="584200" cy="584200"/>
          </a:xfrm>
          <a:prstGeom prst="rect">
            <a:avLst/>
          </a:prstGeom>
        </p:spPr>
      </p:pic>
      <p:sp>
        <p:nvSpPr>
          <p:cNvPr id="23" name="Oval 22">
            <a:hlinkClick r:id="rId24" action="ppaction://hlinksldjump"/>
            <a:extLst>
              <a:ext uri="{FF2B5EF4-FFF2-40B4-BE49-F238E27FC236}">
                <a16:creationId xmlns:a16="http://schemas.microsoft.com/office/drawing/2014/main" id="{335FC837-DE8B-261C-672C-A919174256B9}"/>
              </a:ext>
            </a:extLst>
          </p:cNvPr>
          <p:cNvSpPr/>
          <p:nvPr/>
        </p:nvSpPr>
        <p:spPr>
          <a:xfrm>
            <a:off x="1045132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Graphic 23" descr="Shield Tick with solid fill">
            <a:hlinkClick r:id="rId24" action="ppaction://hlinksldjump"/>
            <a:extLst>
              <a:ext uri="{FF2B5EF4-FFF2-40B4-BE49-F238E27FC236}">
                <a16:creationId xmlns:a16="http://schemas.microsoft.com/office/drawing/2014/main" id="{D0146FCF-8D84-E5F5-144B-5931F67F339A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504218" y="6050054"/>
            <a:ext cx="614218" cy="614218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575C70D6-B767-3144-6A85-4304451900F2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10">
            <a:hlinkClick r:id="rId27" action="ppaction://hlinksldjump"/>
            <a:extLst>
              <a:ext uri="{FF2B5EF4-FFF2-40B4-BE49-F238E27FC236}">
                <a16:creationId xmlns:a16="http://schemas.microsoft.com/office/drawing/2014/main" id="{B8305E18-D183-48C1-B7F1-4976DEA2B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094EE7B0-92FA-9F7E-4E00-37AE342F7F76}"/>
              </a:ext>
            </a:extLst>
          </p:cNvPr>
          <p:cNvSpPr txBox="1"/>
          <p:nvPr/>
        </p:nvSpPr>
        <p:spPr>
          <a:xfrm>
            <a:off x="5868841" y="1975067"/>
            <a:ext cx="60437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Brand Story</a:t>
            </a:r>
            <a:endParaRPr lang="en-GB" sz="24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Urban Green Café was created to promote healthy living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It uses organic and locally sourced ingredients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The café supports sustainability and eco-friendly practices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It provides a friendly and relaxing environment for customers</a:t>
            </a:r>
          </a:p>
          <a:p>
            <a:endParaRPr lang="en-GB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DB9ECD06-7436-BF4E-C3AE-CBA6460DE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74" y="1375688"/>
            <a:ext cx="5505867" cy="36705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8017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2F0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42C0D8-7F05-1FE8-060A-64DBE3971B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65BC202B-12A5-32B3-66CE-9281D070A07D}"/>
              </a:ext>
            </a:extLst>
          </p:cNvPr>
          <p:cNvSpPr/>
          <p:nvPr/>
        </p:nvSpPr>
        <p:spPr>
          <a:xfrm>
            <a:off x="-5569707" y="6162451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B5BD445-210A-D886-A00A-63FBADE930E1}"/>
              </a:ext>
            </a:extLst>
          </p:cNvPr>
          <p:cNvSpPr/>
          <p:nvPr/>
        </p:nvSpPr>
        <p:spPr>
          <a:xfrm>
            <a:off x="4744251" y="604568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3096C04-E76E-90BC-2BA0-9B237EADC326}"/>
              </a:ext>
            </a:extLst>
          </p:cNvPr>
          <p:cNvSpPr/>
          <p:nvPr/>
        </p:nvSpPr>
        <p:spPr>
          <a:xfrm>
            <a:off x="3613447" y="604360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FB8335-39D1-645C-4B4F-3AE07A220490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003E3F2-5C52-1A86-0B30-DD2A1E8C2170}"/>
              </a:ext>
            </a:extLst>
          </p:cNvPr>
          <p:cNvSpPr/>
          <p:nvPr/>
        </p:nvSpPr>
        <p:spPr>
          <a:xfrm>
            <a:off x="2515186" y="602932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F5AF903-1035-8861-3A80-ADEC0219E72C}"/>
              </a:ext>
            </a:extLst>
          </p:cNvPr>
          <p:cNvSpPr/>
          <p:nvPr/>
        </p:nvSpPr>
        <p:spPr>
          <a:xfrm>
            <a:off x="1306891" y="604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hlinkClick r:id="rId3" action="ppaction://hlinksldjump"/>
            <a:extLst>
              <a:ext uri="{FF2B5EF4-FFF2-40B4-BE49-F238E27FC236}">
                <a16:creationId xmlns:a16="http://schemas.microsoft.com/office/drawing/2014/main" id="{0B0989ED-ECCE-44FC-9A5E-5FDB74E3B25E}"/>
              </a:ext>
            </a:extLst>
          </p:cNvPr>
          <p:cNvSpPr/>
          <p:nvPr/>
        </p:nvSpPr>
        <p:spPr>
          <a:xfrm>
            <a:off x="9305086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hlinkClick r:id="rId4" action="ppaction://hlinksldjump"/>
            <a:extLst>
              <a:ext uri="{FF2B5EF4-FFF2-40B4-BE49-F238E27FC236}">
                <a16:creationId xmlns:a16="http://schemas.microsoft.com/office/drawing/2014/main" id="{39DF905A-1490-975D-AE26-20900859FEA3}"/>
              </a:ext>
            </a:extLst>
          </p:cNvPr>
          <p:cNvSpPr/>
          <p:nvPr/>
        </p:nvSpPr>
        <p:spPr>
          <a:xfrm>
            <a:off x="5736000" y="568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C2F7FDE-1285-2648-64C7-FF00A43B2C6C}"/>
              </a:ext>
            </a:extLst>
          </p:cNvPr>
          <p:cNvSpPr/>
          <p:nvPr/>
        </p:nvSpPr>
        <p:spPr>
          <a:xfrm>
            <a:off x="795803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B07835-C498-8669-4119-368276F54A37}"/>
              </a:ext>
            </a:extLst>
          </p:cNvPr>
          <p:cNvSpPr/>
          <p:nvPr/>
        </p:nvSpPr>
        <p:spPr>
          <a:xfrm>
            <a:off x="6779348" y="6019248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black house with a black background&#10;&#10;AI-generated content may be incorrect.">
            <a:hlinkClick r:id="rId5" action="ppaction://hlinksldjump"/>
            <a:extLst>
              <a:ext uri="{FF2B5EF4-FFF2-40B4-BE49-F238E27FC236}">
                <a16:creationId xmlns:a16="http://schemas.microsoft.com/office/drawing/2014/main" id="{95B17301-6E04-4194-9D64-73CEDD8419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15" name="Picture 14" descr="A black text with a magnifying glass and a check mark&#10;&#10;AI-generated content may be incorrect.">
            <a:hlinkClick r:id="rId7" action="ppaction://hlinksldjump"/>
            <a:extLst>
              <a:ext uri="{FF2B5EF4-FFF2-40B4-BE49-F238E27FC236}">
                <a16:creationId xmlns:a16="http://schemas.microsoft.com/office/drawing/2014/main" id="{B553DBC1-0F62-6653-C2B5-3423971F77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7985830" y="6231078"/>
            <a:ext cx="664414" cy="284736"/>
          </a:xfrm>
          <a:prstGeom prst="rect">
            <a:avLst/>
          </a:prstGeom>
        </p:spPr>
      </p:pic>
      <p:pic>
        <p:nvPicPr>
          <p:cNvPr id="16" name="Picture 15" descr="A black background with a black square&#10;&#10;AI-generated content may be incorrect.">
            <a:hlinkClick r:id="rId9" action="ppaction://hlinksldjump"/>
            <a:extLst>
              <a:ext uri="{FF2B5EF4-FFF2-40B4-BE49-F238E27FC236}">
                <a16:creationId xmlns:a16="http://schemas.microsoft.com/office/drawing/2014/main" id="{2BA6D5F8-C955-EFD6-FB6C-F17F9B6DC4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988" y="6160222"/>
            <a:ext cx="535663" cy="535663"/>
          </a:xfrm>
          <a:prstGeom prst="rect">
            <a:avLst/>
          </a:prstGeom>
        </p:spPr>
      </p:pic>
      <p:pic>
        <p:nvPicPr>
          <p:cNvPr id="17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A01A89B1-BBEA-C4AF-4581-266814404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581" y="6165970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>
            <a:hlinkClick r:id="rId13" action="ppaction://hlinksldjump"/>
            <a:extLst>
              <a:ext uri="{FF2B5EF4-FFF2-40B4-BE49-F238E27FC236}">
                <a16:creationId xmlns:a16="http://schemas.microsoft.com/office/drawing/2014/main" id="{B3D00C43-4D4D-17F8-AF27-C241A5B2E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29" y="6103007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18" descr="Target Audience with solid fill">
            <a:hlinkClick r:id="rId15" action="ppaction://hlinksldjump"/>
            <a:extLst>
              <a:ext uri="{FF2B5EF4-FFF2-40B4-BE49-F238E27FC236}">
                <a16:creationId xmlns:a16="http://schemas.microsoft.com/office/drawing/2014/main" id="{66565327-2050-DAFC-A9E6-1CA1E72DD32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485580" y="6033016"/>
            <a:ext cx="720000" cy="720000"/>
          </a:xfrm>
          <a:prstGeom prst="rect">
            <a:avLst/>
          </a:prstGeom>
        </p:spPr>
      </p:pic>
      <p:pic>
        <p:nvPicPr>
          <p:cNvPr id="20" name="Graphic 19" descr="Connections with solid fill">
            <a:hlinkClick r:id="rId4" action="ppaction://hlinksldjump"/>
            <a:extLst>
              <a:ext uri="{FF2B5EF4-FFF2-40B4-BE49-F238E27FC236}">
                <a16:creationId xmlns:a16="http://schemas.microsoft.com/office/drawing/2014/main" id="{726D24F2-7E8C-18D4-E2F4-3A31FEB3D66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736000" y="5724761"/>
            <a:ext cx="720000" cy="720000"/>
          </a:xfrm>
          <a:prstGeom prst="rect">
            <a:avLst/>
          </a:prstGeom>
        </p:spPr>
      </p:pic>
      <p:pic>
        <p:nvPicPr>
          <p:cNvPr id="21" name="Graphic 20" descr="Bar graph with upward trend with solid fill">
            <a:hlinkClick r:id="rId20" action="ppaction://hlinksldjump"/>
            <a:extLst>
              <a:ext uri="{FF2B5EF4-FFF2-40B4-BE49-F238E27FC236}">
                <a16:creationId xmlns:a16="http://schemas.microsoft.com/office/drawing/2014/main" id="{93C95328-F8A2-90AA-7070-B08A56692BF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6793768" y="6077932"/>
            <a:ext cx="633150" cy="633150"/>
          </a:xfrm>
          <a:prstGeom prst="rect">
            <a:avLst/>
          </a:prstGeom>
        </p:spPr>
      </p:pic>
      <p:pic>
        <p:nvPicPr>
          <p:cNvPr id="22" name="Graphic 21" descr="Cloud Computing outline">
            <a:hlinkClick r:id="rId7" action="ppaction://hlinksldjump"/>
            <a:extLst>
              <a:ext uri="{FF2B5EF4-FFF2-40B4-BE49-F238E27FC236}">
                <a16:creationId xmlns:a16="http://schemas.microsoft.com/office/drawing/2014/main" id="{1A3C2FB3-C393-089C-CBAC-77824559F0EF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9372986" y="6090227"/>
            <a:ext cx="584200" cy="584200"/>
          </a:xfrm>
          <a:prstGeom prst="rect">
            <a:avLst/>
          </a:prstGeom>
        </p:spPr>
      </p:pic>
      <p:sp>
        <p:nvSpPr>
          <p:cNvPr id="23" name="Oval 22">
            <a:hlinkClick r:id="rId3" action="ppaction://hlinksldjump"/>
            <a:extLst>
              <a:ext uri="{FF2B5EF4-FFF2-40B4-BE49-F238E27FC236}">
                <a16:creationId xmlns:a16="http://schemas.microsoft.com/office/drawing/2014/main" id="{9C4B400F-D2FA-3FEC-5A1A-18A2CDE398F7}"/>
              </a:ext>
            </a:extLst>
          </p:cNvPr>
          <p:cNvSpPr/>
          <p:nvPr/>
        </p:nvSpPr>
        <p:spPr>
          <a:xfrm>
            <a:off x="1045132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Graphic 23" descr="Shield Tick with solid fill">
            <a:hlinkClick r:id="rId25" action="ppaction://hlinksldjump"/>
            <a:extLst>
              <a:ext uri="{FF2B5EF4-FFF2-40B4-BE49-F238E27FC236}">
                <a16:creationId xmlns:a16="http://schemas.microsoft.com/office/drawing/2014/main" id="{F4C5A3BA-67A4-0C7F-96EF-5A3D091C7771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0504218" y="6050054"/>
            <a:ext cx="614218" cy="614218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82B4A304-2C4B-53F5-3792-269394DDA688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10">
            <a:hlinkClick r:id="rId28" action="ppaction://hlinksldjump"/>
            <a:extLst>
              <a:ext uri="{FF2B5EF4-FFF2-40B4-BE49-F238E27FC236}">
                <a16:creationId xmlns:a16="http://schemas.microsoft.com/office/drawing/2014/main" id="{570C7F3C-1D02-7212-B003-64AF734D2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12479A3-3B07-5597-B807-CE9C2480B826}"/>
              </a:ext>
            </a:extLst>
          </p:cNvPr>
          <p:cNvSpPr txBox="1"/>
          <p:nvPr/>
        </p:nvSpPr>
        <p:spPr>
          <a:xfrm>
            <a:off x="518835" y="2077662"/>
            <a:ext cx="779920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Social Media Strategy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Use Instagram, TikTok and Pinterest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Share photos and videos of food and drinks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Post behind-the-scenes content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Share customer experiences and reviews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Collaborate with influencers</a:t>
            </a:r>
          </a:p>
          <a:p>
            <a:endParaRPr lang="en-GB" dirty="0"/>
          </a:p>
        </p:txBody>
      </p:sp>
      <p:pic>
        <p:nvPicPr>
          <p:cNvPr id="7170" name="Picture 2" descr="Women are taking photos of coffee with their mobile phones in the coffee shop.">
            <a:extLst>
              <a:ext uri="{FF2B5EF4-FFF2-40B4-BE49-F238E27FC236}">
                <a16:creationId xmlns:a16="http://schemas.microsoft.com/office/drawing/2014/main" id="{04D28B2B-0F19-0C1E-7F44-ED93BD606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443" y="1076118"/>
            <a:ext cx="5603967" cy="373482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5145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5D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-form: Shape 28">
            <a:extLst>
              <a:ext uri="{FF2B5EF4-FFF2-40B4-BE49-F238E27FC236}">
                <a16:creationId xmlns:a16="http://schemas.microsoft.com/office/drawing/2014/main" id="{B762D871-5F03-844F-E8A8-A155887A2FB9}"/>
              </a:ext>
            </a:extLst>
          </p:cNvPr>
          <p:cNvSpPr/>
          <p:nvPr/>
        </p:nvSpPr>
        <p:spPr>
          <a:xfrm>
            <a:off x="-4526359" y="6125070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245EE37-66CE-6A90-7981-788AEAB58DC3}"/>
              </a:ext>
            </a:extLst>
          </p:cNvPr>
          <p:cNvSpPr/>
          <p:nvPr/>
        </p:nvSpPr>
        <p:spPr>
          <a:xfrm>
            <a:off x="4744251" y="604568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9AE4252-C35E-E394-C9DF-34E1EE014225}"/>
              </a:ext>
            </a:extLst>
          </p:cNvPr>
          <p:cNvSpPr/>
          <p:nvPr/>
        </p:nvSpPr>
        <p:spPr>
          <a:xfrm>
            <a:off x="3613447" y="604360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9E9125E-3A3C-2B7D-57B1-554E1D97C7E2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68E9FFB-418C-D375-0901-7CD53F9DD055}"/>
              </a:ext>
            </a:extLst>
          </p:cNvPr>
          <p:cNvSpPr/>
          <p:nvPr/>
        </p:nvSpPr>
        <p:spPr>
          <a:xfrm>
            <a:off x="2515186" y="602932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EE61B43-5D80-5531-EBFB-126783A02CF1}"/>
              </a:ext>
            </a:extLst>
          </p:cNvPr>
          <p:cNvSpPr/>
          <p:nvPr/>
        </p:nvSpPr>
        <p:spPr>
          <a:xfrm>
            <a:off x="1306891" y="604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rId2" action="ppaction://hlinksldjump"/>
            <a:extLst>
              <a:ext uri="{FF2B5EF4-FFF2-40B4-BE49-F238E27FC236}">
                <a16:creationId xmlns:a16="http://schemas.microsoft.com/office/drawing/2014/main" id="{421860BE-D7F3-3F8C-7F01-35B95DD6656A}"/>
              </a:ext>
            </a:extLst>
          </p:cNvPr>
          <p:cNvSpPr/>
          <p:nvPr/>
        </p:nvSpPr>
        <p:spPr>
          <a:xfrm>
            <a:off x="9305086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hlinkClick r:id="rId3" action="ppaction://hlinksldjump"/>
            <a:extLst>
              <a:ext uri="{FF2B5EF4-FFF2-40B4-BE49-F238E27FC236}">
                <a16:creationId xmlns:a16="http://schemas.microsoft.com/office/drawing/2014/main" id="{8315415D-C015-4F89-D876-F6FFD67D1338}"/>
              </a:ext>
            </a:extLst>
          </p:cNvPr>
          <p:cNvSpPr/>
          <p:nvPr/>
        </p:nvSpPr>
        <p:spPr>
          <a:xfrm>
            <a:off x="5731300" y="606136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DB18EC1-BCF6-3B44-419D-9AF2B1F7A2EA}"/>
              </a:ext>
            </a:extLst>
          </p:cNvPr>
          <p:cNvSpPr/>
          <p:nvPr/>
        </p:nvSpPr>
        <p:spPr>
          <a:xfrm>
            <a:off x="795803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hlinkClick r:id="rId4" action="ppaction://hlinksldjump"/>
            <a:extLst>
              <a:ext uri="{FF2B5EF4-FFF2-40B4-BE49-F238E27FC236}">
                <a16:creationId xmlns:a16="http://schemas.microsoft.com/office/drawing/2014/main" id="{3D9DE666-6E68-6CB2-5DBA-16582B8F87B9}"/>
              </a:ext>
            </a:extLst>
          </p:cNvPr>
          <p:cNvSpPr/>
          <p:nvPr/>
        </p:nvSpPr>
        <p:spPr>
          <a:xfrm>
            <a:off x="6773269" y="5688965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 descr="A black house with a black background&#10;&#10;AI-generated content may be incorrect.">
            <a:hlinkClick r:id="rId5" action="ppaction://hlinksldjump"/>
            <a:extLst>
              <a:ext uri="{FF2B5EF4-FFF2-40B4-BE49-F238E27FC236}">
                <a16:creationId xmlns:a16="http://schemas.microsoft.com/office/drawing/2014/main" id="{0FA3B7F6-5ECC-84D3-B745-3E72F7FF4B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40" name="Picture 39" descr="A black text with a magnifying glass and a check mark&#10;&#10;AI-generated content may be incorrect.">
            <a:hlinkClick r:id="rId7" action="ppaction://hlinksldjump"/>
            <a:extLst>
              <a:ext uri="{FF2B5EF4-FFF2-40B4-BE49-F238E27FC236}">
                <a16:creationId xmlns:a16="http://schemas.microsoft.com/office/drawing/2014/main" id="{DBEC4542-3848-84DD-FC79-E3B6E84976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7985830" y="6231078"/>
            <a:ext cx="664414" cy="284736"/>
          </a:xfrm>
          <a:prstGeom prst="rect">
            <a:avLst/>
          </a:prstGeom>
        </p:spPr>
      </p:pic>
      <p:pic>
        <p:nvPicPr>
          <p:cNvPr id="41" name="Picture 40" descr="A black background with a black square&#10;&#10;AI-generated content may be incorrect.">
            <a:hlinkClick r:id="rId9" action="ppaction://hlinksldjump"/>
            <a:extLst>
              <a:ext uri="{FF2B5EF4-FFF2-40B4-BE49-F238E27FC236}">
                <a16:creationId xmlns:a16="http://schemas.microsoft.com/office/drawing/2014/main" id="{EE6E281D-B3D7-0615-FE16-43F12F575D6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988" y="6160222"/>
            <a:ext cx="535663" cy="535663"/>
          </a:xfrm>
          <a:prstGeom prst="rect">
            <a:avLst/>
          </a:prstGeom>
        </p:spPr>
      </p:pic>
      <p:pic>
        <p:nvPicPr>
          <p:cNvPr id="42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BB6D3AE0-CE18-E162-5C41-9E11225D4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581" y="6165970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>
            <a:hlinkClick r:id="rId13" action="ppaction://hlinksldjump"/>
            <a:extLst>
              <a:ext uri="{FF2B5EF4-FFF2-40B4-BE49-F238E27FC236}">
                <a16:creationId xmlns:a16="http://schemas.microsoft.com/office/drawing/2014/main" id="{1089722B-3DEF-7CCF-0B05-703650FD2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29" y="6103007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Graphic 43" descr="Target Audience with solid fill">
            <a:hlinkClick r:id="rId15" action="ppaction://hlinksldjump"/>
            <a:extLst>
              <a:ext uri="{FF2B5EF4-FFF2-40B4-BE49-F238E27FC236}">
                <a16:creationId xmlns:a16="http://schemas.microsoft.com/office/drawing/2014/main" id="{78457632-69D9-4E95-DC43-25CF12B54E6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485580" y="6033016"/>
            <a:ext cx="720000" cy="720000"/>
          </a:xfrm>
          <a:prstGeom prst="rect">
            <a:avLst/>
          </a:prstGeom>
        </p:spPr>
      </p:pic>
      <p:pic>
        <p:nvPicPr>
          <p:cNvPr id="45" name="Graphic 44" descr="Connections with solid fill">
            <a:hlinkClick r:id="rId3" action="ppaction://hlinksldjump"/>
            <a:extLst>
              <a:ext uri="{FF2B5EF4-FFF2-40B4-BE49-F238E27FC236}">
                <a16:creationId xmlns:a16="http://schemas.microsoft.com/office/drawing/2014/main" id="{E93572F5-C5CC-72D6-12CE-402DBF174B4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731300" y="6103007"/>
            <a:ext cx="720000" cy="720000"/>
          </a:xfrm>
          <a:prstGeom prst="rect">
            <a:avLst/>
          </a:prstGeom>
        </p:spPr>
      </p:pic>
      <p:pic>
        <p:nvPicPr>
          <p:cNvPr id="46" name="Graphic 45" descr="Bar graph with upward trend with solid fill">
            <a:hlinkClick r:id="rId4" action="ppaction://hlinksldjump"/>
            <a:extLst>
              <a:ext uri="{FF2B5EF4-FFF2-40B4-BE49-F238E27FC236}">
                <a16:creationId xmlns:a16="http://schemas.microsoft.com/office/drawing/2014/main" id="{54A9542F-45C8-8B2F-39F0-F969F6E0B91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787689" y="5747649"/>
            <a:ext cx="633150" cy="633150"/>
          </a:xfrm>
          <a:prstGeom prst="rect">
            <a:avLst/>
          </a:prstGeom>
        </p:spPr>
      </p:pic>
      <p:pic>
        <p:nvPicPr>
          <p:cNvPr id="47" name="Graphic 46" descr="Cloud Computing outline">
            <a:hlinkClick r:id="rId2" action="ppaction://hlinksldjump"/>
            <a:extLst>
              <a:ext uri="{FF2B5EF4-FFF2-40B4-BE49-F238E27FC236}">
                <a16:creationId xmlns:a16="http://schemas.microsoft.com/office/drawing/2014/main" id="{5876706D-0A0F-84FB-76FB-8D95F534107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372986" y="6090227"/>
            <a:ext cx="584200" cy="584200"/>
          </a:xfrm>
          <a:prstGeom prst="rect">
            <a:avLst/>
          </a:prstGeom>
        </p:spPr>
      </p:pic>
      <p:sp>
        <p:nvSpPr>
          <p:cNvPr id="48" name="Oval 47">
            <a:hlinkClick r:id="rId24" action="ppaction://hlinksldjump"/>
            <a:extLst>
              <a:ext uri="{FF2B5EF4-FFF2-40B4-BE49-F238E27FC236}">
                <a16:creationId xmlns:a16="http://schemas.microsoft.com/office/drawing/2014/main" id="{C32715BF-DBEA-F1E3-29DD-A371AF69907C}"/>
              </a:ext>
            </a:extLst>
          </p:cNvPr>
          <p:cNvSpPr/>
          <p:nvPr/>
        </p:nvSpPr>
        <p:spPr>
          <a:xfrm>
            <a:off x="1045132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Graphic 48" descr="Shield Tick with solid fill">
            <a:hlinkClick r:id="rId24" action="ppaction://hlinksldjump"/>
            <a:extLst>
              <a:ext uri="{FF2B5EF4-FFF2-40B4-BE49-F238E27FC236}">
                <a16:creationId xmlns:a16="http://schemas.microsoft.com/office/drawing/2014/main" id="{5214EBE1-1231-E355-5FF8-CC1255D7A163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504218" y="6050054"/>
            <a:ext cx="614218" cy="614218"/>
          </a:xfrm>
          <a:prstGeom prst="rect">
            <a:avLst/>
          </a:prstGeom>
        </p:spPr>
      </p:pic>
      <p:sp>
        <p:nvSpPr>
          <p:cNvPr id="50" name="Oval 49">
            <a:extLst>
              <a:ext uri="{FF2B5EF4-FFF2-40B4-BE49-F238E27FC236}">
                <a16:creationId xmlns:a16="http://schemas.microsoft.com/office/drawing/2014/main" id="{1E01F107-7FB4-B0F3-43DD-1A166261A583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10">
            <a:hlinkClick r:id="rId27" action="ppaction://hlinksldjump"/>
            <a:extLst>
              <a:ext uri="{FF2B5EF4-FFF2-40B4-BE49-F238E27FC236}">
                <a16:creationId xmlns:a16="http://schemas.microsoft.com/office/drawing/2014/main" id="{193E0A76-C669-EAD7-EB5E-E3AD813FF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6512AB40-2125-9962-1F9D-9538C7FF3957}"/>
              </a:ext>
            </a:extLst>
          </p:cNvPr>
          <p:cNvSpPr txBox="1"/>
          <p:nvPr/>
        </p:nvSpPr>
        <p:spPr>
          <a:xfrm>
            <a:off x="6656131" y="3318826"/>
            <a:ext cx="502075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Content Marketing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Blog posts about healthy food and lifestyle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Share recipes and menu updates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Send newsletters to customers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Promote seasonal offers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Educate customers about sustainability</a:t>
            </a:r>
          </a:p>
          <a:p>
            <a:endParaRPr lang="en-GB" dirty="0"/>
          </a:p>
        </p:txBody>
      </p:sp>
      <p:pic>
        <p:nvPicPr>
          <p:cNvPr id="6146" name="Picture 2" descr="E-mail Marketing">
            <a:extLst>
              <a:ext uri="{FF2B5EF4-FFF2-40B4-BE49-F238E27FC236}">
                <a16:creationId xmlns:a16="http://schemas.microsoft.com/office/drawing/2014/main" id="{45FDC871-A7AA-DE56-6D97-9A3E5A4B1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12" y="379756"/>
            <a:ext cx="5620956" cy="3749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7871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8C0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13EAF5-F94C-C0DE-C5D3-DF2D528C4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A hand holding a cell phone with a map on the screen&#10;&#10;AI-generated content may be incorrect.">
            <a:extLst>
              <a:ext uri="{FF2B5EF4-FFF2-40B4-BE49-F238E27FC236}">
                <a16:creationId xmlns:a16="http://schemas.microsoft.com/office/drawing/2014/main" id="{E096CDCF-6273-F3A3-338C-D5A6AFF78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2" r="23288"/>
          <a:stretch>
            <a:fillRect/>
          </a:stretch>
        </p:blipFill>
        <p:spPr>
          <a:xfrm>
            <a:off x="224668" y="0"/>
            <a:ext cx="4709160" cy="5428683"/>
          </a:xfrm>
          <a:prstGeom prst="rect">
            <a:avLst/>
          </a:prstGeom>
        </p:spPr>
      </p:pic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C16BCE0A-D8ED-CB8D-A7BD-E757C82C07D9}"/>
              </a:ext>
            </a:extLst>
          </p:cNvPr>
          <p:cNvSpPr/>
          <p:nvPr/>
        </p:nvSpPr>
        <p:spPr>
          <a:xfrm>
            <a:off x="-3347670" y="6114480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AB9CD6C-56AF-6F96-80D2-3C98F0D0B5B9}"/>
              </a:ext>
            </a:extLst>
          </p:cNvPr>
          <p:cNvSpPr/>
          <p:nvPr/>
        </p:nvSpPr>
        <p:spPr>
          <a:xfrm>
            <a:off x="4744251" y="604568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6B2E4C7-628F-0960-1EC9-498165053F16}"/>
              </a:ext>
            </a:extLst>
          </p:cNvPr>
          <p:cNvSpPr/>
          <p:nvPr/>
        </p:nvSpPr>
        <p:spPr>
          <a:xfrm>
            <a:off x="3613447" y="604360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690AD43-3D9A-422B-8276-946A70C52951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DD3FC4F-E4C1-EC04-509B-313CF8561086}"/>
              </a:ext>
            </a:extLst>
          </p:cNvPr>
          <p:cNvSpPr/>
          <p:nvPr/>
        </p:nvSpPr>
        <p:spPr>
          <a:xfrm>
            <a:off x="2515186" y="602932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5D5915F-F698-49DA-4FC2-DA75E07EF285}"/>
              </a:ext>
            </a:extLst>
          </p:cNvPr>
          <p:cNvSpPr/>
          <p:nvPr/>
        </p:nvSpPr>
        <p:spPr>
          <a:xfrm>
            <a:off x="1306891" y="604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hlinkClick r:id="rId3" action="ppaction://hlinksldjump"/>
            <a:extLst>
              <a:ext uri="{FF2B5EF4-FFF2-40B4-BE49-F238E27FC236}">
                <a16:creationId xmlns:a16="http://schemas.microsoft.com/office/drawing/2014/main" id="{E96A4660-80DD-B8B4-EB0B-EEEC2E0A5E34}"/>
              </a:ext>
            </a:extLst>
          </p:cNvPr>
          <p:cNvSpPr/>
          <p:nvPr/>
        </p:nvSpPr>
        <p:spPr>
          <a:xfrm>
            <a:off x="9305086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hlinkClick r:id="rId4" action="ppaction://hlinksldjump"/>
            <a:extLst>
              <a:ext uri="{FF2B5EF4-FFF2-40B4-BE49-F238E27FC236}">
                <a16:creationId xmlns:a16="http://schemas.microsoft.com/office/drawing/2014/main" id="{EF530FD7-46CF-D294-AB2D-1491DB6AB8D3}"/>
              </a:ext>
            </a:extLst>
          </p:cNvPr>
          <p:cNvSpPr/>
          <p:nvPr/>
        </p:nvSpPr>
        <p:spPr>
          <a:xfrm>
            <a:off x="5731300" y="606136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B7FBC32-7A88-AF8F-2DA6-5AF31B22D4FE}"/>
              </a:ext>
            </a:extLst>
          </p:cNvPr>
          <p:cNvSpPr/>
          <p:nvPr/>
        </p:nvSpPr>
        <p:spPr>
          <a:xfrm>
            <a:off x="7956824" y="564550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hlinkClick r:id="rId5" action="ppaction://hlinksldjump"/>
            <a:extLst>
              <a:ext uri="{FF2B5EF4-FFF2-40B4-BE49-F238E27FC236}">
                <a16:creationId xmlns:a16="http://schemas.microsoft.com/office/drawing/2014/main" id="{BBE70A92-95C1-4DC5-2797-851F0BB23ED8}"/>
              </a:ext>
            </a:extLst>
          </p:cNvPr>
          <p:cNvSpPr/>
          <p:nvPr/>
        </p:nvSpPr>
        <p:spPr>
          <a:xfrm>
            <a:off x="6773269" y="603171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black house with a black background&#10;&#10;AI-generated content may be incorrect.">
            <a:hlinkClick r:id="rId6" action="ppaction://hlinksldjump"/>
            <a:extLst>
              <a:ext uri="{FF2B5EF4-FFF2-40B4-BE49-F238E27FC236}">
                <a16:creationId xmlns:a16="http://schemas.microsoft.com/office/drawing/2014/main" id="{1D932F5D-82C3-239E-41A6-967D54AEB6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15" name="Picture 14" descr="A black text with a magnifying glass and a check mark&#10;&#10;AI-generated content may be incorrect.">
            <a:hlinkClick r:id="rId8" action="ppaction://hlinksldjump"/>
            <a:extLst>
              <a:ext uri="{FF2B5EF4-FFF2-40B4-BE49-F238E27FC236}">
                <a16:creationId xmlns:a16="http://schemas.microsoft.com/office/drawing/2014/main" id="{67A6A0D4-55BB-BFAD-FE29-B6D5603C7DB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7984617" y="5885505"/>
            <a:ext cx="664414" cy="284736"/>
          </a:xfrm>
          <a:prstGeom prst="rect">
            <a:avLst/>
          </a:prstGeom>
        </p:spPr>
      </p:pic>
      <p:pic>
        <p:nvPicPr>
          <p:cNvPr id="16" name="Picture 15" descr="A black background with a black square&#10;&#10;AI-generated content may be incorrect.">
            <a:hlinkClick r:id="rId10" action="ppaction://hlinksldjump"/>
            <a:extLst>
              <a:ext uri="{FF2B5EF4-FFF2-40B4-BE49-F238E27FC236}">
                <a16:creationId xmlns:a16="http://schemas.microsoft.com/office/drawing/2014/main" id="{405E5A44-2111-3EF0-9546-993F4DB2035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988" y="6160222"/>
            <a:ext cx="535663" cy="535663"/>
          </a:xfrm>
          <a:prstGeom prst="rect">
            <a:avLst/>
          </a:prstGeom>
        </p:spPr>
      </p:pic>
      <p:pic>
        <p:nvPicPr>
          <p:cNvPr id="17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C3F2E443-28F1-210E-9BC9-ABAB5344E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581" y="6165970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>
            <a:hlinkClick r:id="rId14" action="ppaction://hlinksldjump"/>
            <a:extLst>
              <a:ext uri="{FF2B5EF4-FFF2-40B4-BE49-F238E27FC236}">
                <a16:creationId xmlns:a16="http://schemas.microsoft.com/office/drawing/2014/main" id="{E124D266-F30D-3175-D071-D73297CF2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29" y="6103007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18" descr="Target Audience with solid fill">
            <a:hlinkClick r:id="rId16" action="ppaction://hlinksldjump"/>
            <a:extLst>
              <a:ext uri="{FF2B5EF4-FFF2-40B4-BE49-F238E27FC236}">
                <a16:creationId xmlns:a16="http://schemas.microsoft.com/office/drawing/2014/main" id="{6346721D-918B-9294-DEF3-C1BA7682393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485580" y="6033016"/>
            <a:ext cx="720000" cy="720000"/>
          </a:xfrm>
          <a:prstGeom prst="rect">
            <a:avLst/>
          </a:prstGeom>
        </p:spPr>
      </p:pic>
      <p:pic>
        <p:nvPicPr>
          <p:cNvPr id="20" name="Graphic 19" descr="Connections with solid fill">
            <a:extLst>
              <a:ext uri="{FF2B5EF4-FFF2-40B4-BE49-F238E27FC236}">
                <a16:creationId xmlns:a16="http://schemas.microsoft.com/office/drawing/2014/main" id="{C4900EDF-F581-23E6-B9C9-4B4CB30743D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731300" y="6103007"/>
            <a:ext cx="720000" cy="720000"/>
          </a:xfrm>
          <a:prstGeom prst="rect">
            <a:avLst/>
          </a:prstGeom>
        </p:spPr>
      </p:pic>
      <p:pic>
        <p:nvPicPr>
          <p:cNvPr id="21" name="Graphic 20" descr="Bar graph with upward trend with solid fill">
            <a:extLst>
              <a:ext uri="{FF2B5EF4-FFF2-40B4-BE49-F238E27FC236}">
                <a16:creationId xmlns:a16="http://schemas.microsoft.com/office/drawing/2014/main" id="{8839F8D6-3A6C-F680-34BD-1BCE290501B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6787689" y="6090403"/>
            <a:ext cx="633150" cy="633150"/>
          </a:xfrm>
          <a:prstGeom prst="rect">
            <a:avLst/>
          </a:prstGeom>
        </p:spPr>
      </p:pic>
      <p:pic>
        <p:nvPicPr>
          <p:cNvPr id="22" name="Graphic 21" descr="Cloud Computing outline">
            <a:hlinkClick r:id="rId8" action="ppaction://hlinksldjump"/>
            <a:extLst>
              <a:ext uri="{FF2B5EF4-FFF2-40B4-BE49-F238E27FC236}">
                <a16:creationId xmlns:a16="http://schemas.microsoft.com/office/drawing/2014/main" id="{4B3A6C0B-886F-786A-1B81-701D45BAC470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9372986" y="6090227"/>
            <a:ext cx="584200" cy="584200"/>
          </a:xfrm>
          <a:prstGeom prst="rect">
            <a:avLst/>
          </a:prstGeom>
        </p:spPr>
      </p:pic>
      <p:sp>
        <p:nvSpPr>
          <p:cNvPr id="23" name="Oval 22">
            <a:hlinkClick r:id="rId3" action="ppaction://hlinksldjump"/>
            <a:extLst>
              <a:ext uri="{FF2B5EF4-FFF2-40B4-BE49-F238E27FC236}">
                <a16:creationId xmlns:a16="http://schemas.microsoft.com/office/drawing/2014/main" id="{52507099-7D61-0CE6-46F4-B18480682DCD}"/>
              </a:ext>
            </a:extLst>
          </p:cNvPr>
          <p:cNvSpPr/>
          <p:nvPr/>
        </p:nvSpPr>
        <p:spPr>
          <a:xfrm>
            <a:off x="1045132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Graphic 23" descr="Shield Tick with solid fill">
            <a:hlinkClick r:id="rId25" action="ppaction://hlinksldjump"/>
            <a:extLst>
              <a:ext uri="{FF2B5EF4-FFF2-40B4-BE49-F238E27FC236}">
                <a16:creationId xmlns:a16="http://schemas.microsoft.com/office/drawing/2014/main" id="{C88DDE9E-625A-7C54-060A-7451654DCFBF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0504218" y="6050054"/>
            <a:ext cx="614218" cy="614218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9501A82C-4FC9-92BF-612C-2936A788FAA8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10">
            <a:hlinkClick r:id="rId28" action="ppaction://hlinksldjump"/>
            <a:extLst>
              <a:ext uri="{FF2B5EF4-FFF2-40B4-BE49-F238E27FC236}">
                <a16:creationId xmlns:a16="http://schemas.microsoft.com/office/drawing/2014/main" id="{F3EDB9B9-8CE1-17F3-C3AF-85B40825B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09213A7-1ACC-4389-437D-BDC8383CA9CA}"/>
              </a:ext>
            </a:extLst>
          </p:cNvPr>
          <p:cNvSpPr txBox="1"/>
          <p:nvPr/>
        </p:nvSpPr>
        <p:spPr>
          <a:xfrm>
            <a:off x="5020056" y="2522531"/>
            <a:ext cx="66500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SEO Strategy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Use keywords like “organic café” and “eco-friendly coffee shop”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Create and manage Google Business profile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Add location and contact details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Update website regularly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Use clear titles and descriptions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464132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A3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-form: Shape 25">
            <a:extLst>
              <a:ext uri="{FF2B5EF4-FFF2-40B4-BE49-F238E27FC236}">
                <a16:creationId xmlns:a16="http://schemas.microsoft.com/office/drawing/2014/main" id="{CD302E13-4A2C-31A2-0211-5CEFB17CB203}"/>
              </a:ext>
            </a:extLst>
          </p:cNvPr>
          <p:cNvSpPr/>
          <p:nvPr/>
        </p:nvSpPr>
        <p:spPr>
          <a:xfrm>
            <a:off x="-1959287" y="6136097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BD6ED18-4BB3-12BE-63EE-68D2D0037FB7}"/>
              </a:ext>
            </a:extLst>
          </p:cNvPr>
          <p:cNvSpPr/>
          <p:nvPr/>
        </p:nvSpPr>
        <p:spPr>
          <a:xfrm>
            <a:off x="4744251" y="604568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46EF978-F0FA-E544-39D0-0AF5EFD402BE}"/>
              </a:ext>
            </a:extLst>
          </p:cNvPr>
          <p:cNvSpPr/>
          <p:nvPr/>
        </p:nvSpPr>
        <p:spPr>
          <a:xfrm>
            <a:off x="3613447" y="604360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E836F73-1D1D-F340-ACA1-A3C864F88699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A0DF428-FF85-32CF-1147-60D91F3B67E5}"/>
              </a:ext>
            </a:extLst>
          </p:cNvPr>
          <p:cNvSpPr/>
          <p:nvPr/>
        </p:nvSpPr>
        <p:spPr>
          <a:xfrm>
            <a:off x="2515186" y="602932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4A810FE-81A9-37B7-B2D3-0E27F0D2B652}"/>
              </a:ext>
            </a:extLst>
          </p:cNvPr>
          <p:cNvSpPr/>
          <p:nvPr/>
        </p:nvSpPr>
        <p:spPr>
          <a:xfrm>
            <a:off x="1306891" y="604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hlinkClick r:id="rId2" action="ppaction://hlinksldjump"/>
            <a:extLst>
              <a:ext uri="{FF2B5EF4-FFF2-40B4-BE49-F238E27FC236}">
                <a16:creationId xmlns:a16="http://schemas.microsoft.com/office/drawing/2014/main" id="{172218D9-7C86-684F-7877-5DFE4E1F4F2D}"/>
              </a:ext>
            </a:extLst>
          </p:cNvPr>
          <p:cNvSpPr/>
          <p:nvPr/>
        </p:nvSpPr>
        <p:spPr>
          <a:xfrm>
            <a:off x="9346420" y="567561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hlinkClick r:id="rId3" action="ppaction://hlinksldjump"/>
            <a:extLst>
              <a:ext uri="{FF2B5EF4-FFF2-40B4-BE49-F238E27FC236}">
                <a16:creationId xmlns:a16="http://schemas.microsoft.com/office/drawing/2014/main" id="{96C19979-067A-BC2F-87F2-ECB3A147A084}"/>
              </a:ext>
            </a:extLst>
          </p:cNvPr>
          <p:cNvSpPr/>
          <p:nvPr/>
        </p:nvSpPr>
        <p:spPr>
          <a:xfrm>
            <a:off x="5731300" y="606136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30967D9-BF04-D547-F784-DF11889A9DBE}"/>
              </a:ext>
            </a:extLst>
          </p:cNvPr>
          <p:cNvSpPr/>
          <p:nvPr/>
        </p:nvSpPr>
        <p:spPr>
          <a:xfrm>
            <a:off x="7986993" y="597994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hlinkClick r:id="rId4" action="ppaction://hlinksldjump"/>
            <a:extLst>
              <a:ext uri="{FF2B5EF4-FFF2-40B4-BE49-F238E27FC236}">
                <a16:creationId xmlns:a16="http://schemas.microsoft.com/office/drawing/2014/main" id="{6796848E-2B21-17C2-3FB1-2B3F677C9907}"/>
              </a:ext>
            </a:extLst>
          </p:cNvPr>
          <p:cNvSpPr/>
          <p:nvPr/>
        </p:nvSpPr>
        <p:spPr>
          <a:xfrm>
            <a:off x="6773269" y="603171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 descr="A black house with a black background&#10;&#10;AI-generated content may be incorrect.">
            <a:hlinkClick r:id="rId5" action="ppaction://hlinksldjump"/>
            <a:extLst>
              <a:ext uri="{FF2B5EF4-FFF2-40B4-BE49-F238E27FC236}">
                <a16:creationId xmlns:a16="http://schemas.microsoft.com/office/drawing/2014/main" id="{B64D9752-C66F-2A17-22B4-58A91B5C16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37" name="Picture 36" descr="A black text with a magnifying glass and a check mark&#10;&#10;AI-generated content may be incorrect.">
            <a:hlinkClick r:id="rId4" action="ppaction://hlinksldjump"/>
            <a:extLst>
              <a:ext uri="{FF2B5EF4-FFF2-40B4-BE49-F238E27FC236}">
                <a16:creationId xmlns:a16="http://schemas.microsoft.com/office/drawing/2014/main" id="{C738DEF0-1955-F103-35AF-D60E0819AA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8014786" y="6219940"/>
            <a:ext cx="664414" cy="284736"/>
          </a:xfrm>
          <a:prstGeom prst="rect">
            <a:avLst/>
          </a:prstGeom>
        </p:spPr>
      </p:pic>
      <p:pic>
        <p:nvPicPr>
          <p:cNvPr id="38" name="Picture 37" descr="A black background with a black square&#10;&#10;AI-generated content may be incorrect.">
            <a:hlinkClick r:id="rId8" action="ppaction://hlinksldjump"/>
            <a:extLst>
              <a:ext uri="{FF2B5EF4-FFF2-40B4-BE49-F238E27FC236}">
                <a16:creationId xmlns:a16="http://schemas.microsoft.com/office/drawing/2014/main" id="{AD1B87DF-4C56-33E2-B76C-BB4F0422B2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988" y="6160222"/>
            <a:ext cx="535663" cy="535663"/>
          </a:xfrm>
          <a:prstGeom prst="rect">
            <a:avLst/>
          </a:prstGeom>
        </p:spPr>
      </p:pic>
      <p:pic>
        <p:nvPicPr>
          <p:cNvPr id="39" name="Picture 2">
            <a:hlinkClick r:id="rId10" action="ppaction://hlinksldjump"/>
            <a:extLst>
              <a:ext uri="{FF2B5EF4-FFF2-40B4-BE49-F238E27FC236}">
                <a16:creationId xmlns:a16="http://schemas.microsoft.com/office/drawing/2014/main" id="{28F3E3F3-F546-0170-EC0B-79042EC3E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581" y="6165970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>
            <a:hlinkClick r:id="rId12" action="ppaction://hlinksldjump"/>
            <a:extLst>
              <a:ext uri="{FF2B5EF4-FFF2-40B4-BE49-F238E27FC236}">
                <a16:creationId xmlns:a16="http://schemas.microsoft.com/office/drawing/2014/main" id="{EB581742-56AD-6AFB-3622-69D9C6475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29" y="6103007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Graphic 40" descr="Target Audience with solid fill">
            <a:hlinkClick r:id="rId14" action="ppaction://hlinksldjump"/>
            <a:extLst>
              <a:ext uri="{FF2B5EF4-FFF2-40B4-BE49-F238E27FC236}">
                <a16:creationId xmlns:a16="http://schemas.microsoft.com/office/drawing/2014/main" id="{6906C132-3FFD-267C-5B1B-5284647F27E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485580" y="6033016"/>
            <a:ext cx="720000" cy="720000"/>
          </a:xfrm>
          <a:prstGeom prst="rect">
            <a:avLst/>
          </a:prstGeom>
        </p:spPr>
      </p:pic>
      <p:pic>
        <p:nvPicPr>
          <p:cNvPr id="42" name="Graphic 41" descr="Connections with solid fill">
            <a:hlinkClick r:id="rId3" action="ppaction://hlinksldjump"/>
            <a:extLst>
              <a:ext uri="{FF2B5EF4-FFF2-40B4-BE49-F238E27FC236}">
                <a16:creationId xmlns:a16="http://schemas.microsoft.com/office/drawing/2014/main" id="{BC4A08D8-7671-DC8F-3C7A-BF94C5C16FB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731300" y="6103007"/>
            <a:ext cx="720000" cy="720000"/>
          </a:xfrm>
          <a:prstGeom prst="rect">
            <a:avLst/>
          </a:prstGeom>
        </p:spPr>
      </p:pic>
      <p:pic>
        <p:nvPicPr>
          <p:cNvPr id="43" name="Graphic 42" descr="Bar graph with upward trend with solid fill">
            <a:hlinkClick r:id="rId4" action="ppaction://hlinksldjump"/>
            <a:extLst>
              <a:ext uri="{FF2B5EF4-FFF2-40B4-BE49-F238E27FC236}">
                <a16:creationId xmlns:a16="http://schemas.microsoft.com/office/drawing/2014/main" id="{CE1BD0C7-D2DB-4A57-E2FB-7ADFC0945E0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6787689" y="6090403"/>
            <a:ext cx="633150" cy="633150"/>
          </a:xfrm>
          <a:prstGeom prst="rect">
            <a:avLst/>
          </a:prstGeom>
        </p:spPr>
      </p:pic>
      <p:pic>
        <p:nvPicPr>
          <p:cNvPr id="44" name="Graphic 43" descr="Cloud Computing outline">
            <a:hlinkClick r:id="rId21" action="ppaction://hlinksldjump"/>
            <a:extLst>
              <a:ext uri="{FF2B5EF4-FFF2-40B4-BE49-F238E27FC236}">
                <a16:creationId xmlns:a16="http://schemas.microsoft.com/office/drawing/2014/main" id="{F9495760-0A53-66B2-4BCB-B26B4027BF5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414320" y="5774759"/>
            <a:ext cx="584200" cy="584200"/>
          </a:xfrm>
          <a:prstGeom prst="rect">
            <a:avLst/>
          </a:prstGeom>
        </p:spPr>
      </p:pic>
      <p:sp>
        <p:nvSpPr>
          <p:cNvPr id="45" name="Oval 44">
            <a:hlinkClick r:id="rId2" action="ppaction://hlinksldjump"/>
            <a:extLst>
              <a:ext uri="{FF2B5EF4-FFF2-40B4-BE49-F238E27FC236}">
                <a16:creationId xmlns:a16="http://schemas.microsoft.com/office/drawing/2014/main" id="{34E5416C-66C2-884A-A94C-E938F7DF878C}"/>
              </a:ext>
            </a:extLst>
          </p:cNvPr>
          <p:cNvSpPr/>
          <p:nvPr/>
        </p:nvSpPr>
        <p:spPr>
          <a:xfrm>
            <a:off x="10451327" y="599108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Graphic 45" descr="Shield Tick with solid fill">
            <a:hlinkClick r:id="rId24" action="ppaction://hlinksldjump"/>
            <a:extLst>
              <a:ext uri="{FF2B5EF4-FFF2-40B4-BE49-F238E27FC236}">
                <a16:creationId xmlns:a16="http://schemas.microsoft.com/office/drawing/2014/main" id="{8B35C790-6494-B554-E849-A6DF9E875F6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504218" y="6050054"/>
            <a:ext cx="614218" cy="614218"/>
          </a:xfrm>
          <a:prstGeom prst="rect">
            <a:avLst/>
          </a:prstGeom>
        </p:spPr>
      </p:pic>
      <p:sp>
        <p:nvSpPr>
          <p:cNvPr id="47" name="Oval 46">
            <a:hlinkClick r:id="rId27" action="ppaction://hlinksldjump"/>
            <a:extLst>
              <a:ext uri="{FF2B5EF4-FFF2-40B4-BE49-F238E27FC236}">
                <a16:creationId xmlns:a16="http://schemas.microsoft.com/office/drawing/2014/main" id="{058115FC-D61C-2BD7-6DAD-015E48344022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10">
            <a:hlinkClick r:id="rId27" action="ppaction://hlinksldjump"/>
            <a:extLst>
              <a:ext uri="{FF2B5EF4-FFF2-40B4-BE49-F238E27FC236}">
                <a16:creationId xmlns:a16="http://schemas.microsoft.com/office/drawing/2014/main" id="{147F88EB-B2A3-E0D8-4B29-F8867F9CC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C55556B1-FC86-1777-A8D4-43B36CD9D3F0}"/>
              </a:ext>
            </a:extLst>
          </p:cNvPr>
          <p:cNvSpPr txBox="1"/>
          <p:nvPr/>
        </p:nvSpPr>
        <p:spPr>
          <a:xfrm>
            <a:off x="584667" y="680384"/>
            <a:ext cx="569010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Cloud Computing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Stores data online instead of on one computer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Can be accessed from anywhere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Helps manage website and business operations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Provides backup and data protection</a:t>
            </a:r>
          </a:p>
          <a:p>
            <a:endParaRPr lang="en-GB" dirty="0"/>
          </a:p>
        </p:txBody>
      </p:sp>
      <p:pic>
        <p:nvPicPr>
          <p:cNvPr id="4098" name="Picture 2" descr="Working on the cloud technology several connected online storages with person working on laptop.">
            <a:extLst>
              <a:ext uri="{FF2B5EF4-FFF2-40B4-BE49-F238E27FC236}">
                <a16:creationId xmlns:a16="http://schemas.microsoft.com/office/drawing/2014/main" id="{419D7940-8BF5-F239-17A9-06FEDA9CE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215" y="1742213"/>
            <a:ext cx="5762498" cy="384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6651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A0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B199BE-F17B-A87E-391F-00BBE9DED3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BA8BC443-6E62-2C0C-6879-59483CD262F5}"/>
              </a:ext>
            </a:extLst>
          </p:cNvPr>
          <p:cNvSpPr/>
          <p:nvPr/>
        </p:nvSpPr>
        <p:spPr>
          <a:xfrm>
            <a:off x="-854380" y="6121530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EC9DA4E-A6F5-E181-FAF3-43552DC5B433}"/>
              </a:ext>
            </a:extLst>
          </p:cNvPr>
          <p:cNvSpPr/>
          <p:nvPr/>
        </p:nvSpPr>
        <p:spPr>
          <a:xfrm>
            <a:off x="4744251" y="604568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DF8E360-4FC0-92CE-3A65-3BC436EBBB64}"/>
              </a:ext>
            </a:extLst>
          </p:cNvPr>
          <p:cNvSpPr/>
          <p:nvPr/>
        </p:nvSpPr>
        <p:spPr>
          <a:xfrm>
            <a:off x="3613447" y="604360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462891D-5FC6-8939-B13D-62E99F2E0FB6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921F3BB-4C8B-BBA8-3DCC-DD05C3001689}"/>
              </a:ext>
            </a:extLst>
          </p:cNvPr>
          <p:cNvSpPr/>
          <p:nvPr/>
        </p:nvSpPr>
        <p:spPr>
          <a:xfrm>
            <a:off x="2515186" y="602932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598D079-DB0F-A003-BC75-8B9FB34505B2}"/>
              </a:ext>
            </a:extLst>
          </p:cNvPr>
          <p:cNvSpPr/>
          <p:nvPr/>
        </p:nvSpPr>
        <p:spPr>
          <a:xfrm>
            <a:off x="1306891" y="604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hlinkClick r:id="rId2" action="ppaction://hlinksldjump"/>
            <a:extLst>
              <a:ext uri="{FF2B5EF4-FFF2-40B4-BE49-F238E27FC236}">
                <a16:creationId xmlns:a16="http://schemas.microsoft.com/office/drawing/2014/main" id="{3AA8458A-CB1D-60CC-9BF4-07A9EBAFCDAB}"/>
              </a:ext>
            </a:extLst>
          </p:cNvPr>
          <p:cNvSpPr/>
          <p:nvPr/>
        </p:nvSpPr>
        <p:spPr>
          <a:xfrm>
            <a:off x="9367890" y="595090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hlinkClick r:id="rId3" action="ppaction://hlinksldjump"/>
            <a:extLst>
              <a:ext uri="{FF2B5EF4-FFF2-40B4-BE49-F238E27FC236}">
                <a16:creationId xmlns:a16="http://schemas.microsoft.com/office/drawing/2014/main" id="{6248C1C3-70F2-4614-D1FF-FFDDC763747C}"/>
              </a:ext>
            </a:extLst>
          </p:cNvPr>
          <p:cNvSpPr/>
          <p:nvPr/>
        </p:nvSpPr>
        <p:spPr>
          <a:xfrm>
            <a:off x="5731300" y="606136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A3BDD4C-F17A-3267-EE24-2AA8642E7A77}"/>
              </a:ext>
            </a:extLst>
          </p:cNvPr>
          <p:cNvSpPr/>
          <p:nvPr/>
        </p:nvSpPr>
        <p:spPr>
          <a:xfrm>
            <a:off x="7986993" y="597994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hlinkClick r:id="rId4" action="ppaction://hlinksldjump"/>
            <a:extLst>
              <a:ext uri="{FF2B5EF4-FFF2-40B4-BE49-F238E27FC236}">
                <a16:creationId xmlns:a16="http://schemas.microsoft.com/office/drawing/2014/main" id="{C8B07ADD-3025-9387-0D29-6DD7D50C41D6}"/>
              </a:ext>
            </a:extLst>
          </p:cNvPr>
          <p:cNvSpPr/>
          <p:nvPr/>
        </p:nvSpPr>
        <p:spPr>
          <a:xfrm>
            <a:off x="6773269" y="603171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black house with a black background&#10;&#10;AI-generated content may be incorrect.">
            <a:hlinkClick r:id="rId5" action="ppaction://hlinksldjump"/>
            <a:extLst>
              <a:ext uri="{FF2B5EF4-FFF2-40B4-BE49-F238E27FC236}">
                <a16:creationId xmlns:a16="http://schemas.microsoft.com/office/drawing/2014/main" id="{0BD98327-0BC2-A923-E62B-05B5D0D22A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15" name="Picture 14" descr="A black text with a magnifying glass and a check mark&#10;&#10;AI-generated content may be incorrect.">
            <a:hlinkClick r:id="rId7" action="ppaction://hlinksldjump"/>
            <a:extLst>
              <a:ext uri="{FF2B5EF4-FFF2-40B4-BE49-F238E27FC236}">
                <a16:creationId xmlns:a16="http://schemas.microsoft.com/office/drawing/2014/main" id="{52AACFFB-314F-41B1-D941-26303F5D29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8014786" y="6219940"/>
            <a:ext cx="664414" cy="284736"/>
          </a:xfrm>
          <a:prstGeom prst="rect">
            <a:avLst/>
          </a:prstGeom>
        </p:spPr>
      </p:pic>
      <p:pic>
        <p:nvPicPr>
          <p:cNvPr id="16" name="Picture 15" descr="A black background with a black square&#10;&#10;AI-generated content may be incorrect.">
            <a:hlinkClick r:id="rId9" action="ppaction://hlinksldjump"/>
            <a:extLst>
              <a:ext uri="{FF2B5EF4-FFF2-40B4-BE49-F238E27FC236}">
                <a16:creationId xmlns:a16="http://schemas.microsoft.com/office/drawing/2014/main" id="{EDE85B67-D259-5260-60E3-479A9C87130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988" y="6160222"/>
            <a:ext cx="535663" cy="535663"/>
          </a:xfrm>
          <a:prstGeom prst="rect">
            <a:avLst/>
          </a:prstGeom>
        </p:spPr>
      </p:pic>
      <p:pic>
        <p:nvPicPr>
          <p:cNvPr id="17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7FF1D72A-4978-5FEA-D73F-8189CAB7C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581" y="6165970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>
            <a:hlinkClick r:id="rId13" action="ppaction://hlinksldjump"/>
            <a:extLst>
              <a:ext uri="{FF2B5EF4-FFF2-40B4-BE49-F238E27FC236}">
                <a16:creationId xmlns:a16="http://schemas.microsoft.com/office/drawing/2014/main" id="{7E22270A-BF03-1160-4FB9-340206C5E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29" y="6103007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18" descr="Target Audience with solid fill">
            <a:hlinkClick r:id="rId15" action="ppaction://hlinksldjump"/>
            <a:extLst>
              <a:ext uri="{FF2B5EF4-FFF2-40B4-BE49-F238E27FC236}">
                <a16:creationId xmlns:a16="http://schemas.microsoft.com/office/drawing/2014/main" id="{E524FB54-CF38-730F-7D59-72CA29C8D82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485580" y="6033016"/>
            <a:ext cx="720000" cy="720000"/>
          </a:xfrm>
          <a:prstGeom prst="rect">
            <a:avLst/>
          </a:prstGeom>
        </p:spPr>
      </p:pic>
      <p:pic>
        <p:nvPicPr>
          <p:cNvPr id="20" name="Graphic 19" descr="Connections with solid fill">
            <a:hlinkClick r:id="rId3" action="ppaction://hlinksldjump"/>
            <a:extLst>
              <a:ext uri="{FF2B5EF4-FFF2-40B4-BE49-F238E27FC236}">
                <a16:creationId xmlns:a16="http://schemas.microsoft.com/office/drawing/2014/main" id="{7473CD1C-B17F-FD13-D962-E4D35984262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731300" y="6103007"/>
            <a:ext cx="720000" cy="720000"/>
          </a:xfrm>
          <a:prstGeom prst="rect">
            <a:avLst/>
          </a:prstGeom>
        </p:spPr>
      </p:pic>
      <p:pic>
        <p:nvPicPr>
          <p:cNvPr id="21" name="Graphic 20" descr="Bar graph with upward trend with solid fill">
            <a:extLst>
              <a:ext uri="{FF2B5EF4-FFF2-40B4-BE49-F238E27FC236}">
                <a16:creationId xmlns:a16="http://schemas.microsoft.com/office/drawing/2014/main" id="{EE012ABE-481F-2059-1E50-1C4B50BBCB8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787689" y="6090403"/>
            <a:ext cx="633150" cy="633150"/>
          </a:xfrm>
          <a:prstGeom prst="rect">
            <a:avLst/>
          </a:prstGeom>
        </p:spPr>
      </p:pic>
      <p:pic>
        <p:nvPicPr>
          <p:cNvPr id="22" name="Graphic 21" descr="Cloud Computing outline">
            <a:hlinkClick r:id="rId7" action="ppaction://hlinksldjump"/>
            <a:extLst>
              <a:ext uri="{FF2B5EF4-FFF2-40B4-BE49-F238E27FC236}">
                <a16:creationId xmlns:a16="http://schemas.microsoft.com/office/drawing/2014/main" id="{D41DD2E3-E279-C6D0-5DD9-5FD78B33057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435790" y="6050054"/>
            <a:ext cx="584200" cy="584200"/>
          </a:xfrm>
          <a:prstGeom prst="rect">
            <a:avLst/>
          </a:prstGeom>
        </p:spPr>
      </p:pic>
      <p:sp>
        <p:nvSpPr>
          <p:cNvPr id="23" name="Oval 22">
            <a:hlinkClick r:id="rId2" action="ppaction://hlinksldjump"/>
            <a:extLst>
              <a:ext uri="{FF2B5EF4-FFF2-40B4-BE49-F238E27FC236}">
                <a16:creationId xmlns:a16="http://schemas.microsoft.com/office/drawing/2014/main" id="{7A719E4E-2BD5-FDBD-1E16-7996A4FDEA3B}"/>
              </a:ext>
            </a:extLst>
          </p:cNvPr>
          <p:cNvSpPr/>
          <p:nvPr/>
        </p:nvSpPr>
        <p:spPr>
          <a:xfrm>
            <a:off x="10442404" y="5747937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Graphic 23" descr="Shield Tick with solid fill">
            <a:hlinkClick r:id="rId24" action="ppaction://hlinksldjump"/>
            <a:extLst>
              <a:ext uri="{FF2B5EF4-FFF2-40B4-BE49-F238E27FC236}">
                <a16:creationId xmlns:a16="http://schemas.microsoft.com/office/drawing/2014/main" id="{E7386AFB-7B46-DE22-10F0-1A36C83C3803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495295" y="5806909"/>
            <a:ext cx="614218" cy="614218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F92DCA8F-7A24-B6F9-8A03-E0A7D9FE6674}"/>
              </a:ext>
            </a:extLst>
          </p:cNvPr>
          <p:cNvSpPr/>
          <p:nvPr/>
        </p:nvSpPr>
        <p:spPr>
          <a:xfrm>
            <a:off x="11417410" y="602787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10">
            <a:hlinkClick r:id="rId27" action="ppaction://hlinksldjump"/>
            <a:extLst>
              <a:ext uri="{FF2B5EF4-FFF2-40B4-BE49-F238E27FC236}">
                <a16:creationId xmlns:a16="http://schemas.microsoft.com/office/drawing/2014/main" id="{1C9C619E-B88E-0E21-FA95-8FF0EC24C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30067" y="6175419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5B30837-54AB-D5FB-E9CD-76F567216CFD}"/>
              </a:ext>
            </a:extLst>
          </p:cNvPr>
          <p:cNvSpPr txBox="1"/>
          <p:nvPr/>
        </p:nvSpPr>
        <p:spPr>
          <a:xfrm>
            <a:off x="6391934" y="436873"/>
            <a:ext cx="674827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Security Measures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Use strong passwords for accounts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Install SSL certificate for website security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Protect customer data and privacy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Update systems and software regularly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Use antivirus and firewall protection</a:t>
            </a:r>
          </a:p>
          <a:p>
            <a:endParaRPr lang="en-GB" dirty="0"/>
          </a:p>
        </p:txBody>
      </p:sp>
      <p:pic>
        <p:nvPicPr>
          <p:cNvPr id="3074" name="Picture 2" descr="Close-up of a browser window showing lock icon during SSL connection">
            <a:extLst>
              <a:ext uri="{FF2B5EF4-FFF2-40B4-BE49-F238E27FC236}">
                <a16:creationId xmlns:a16="http://schemas.microsoft.com/office/drawing/2014/main" id="{F989A938-651B-15BE-99FC-0075648B5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300" y="2820047"/>
            <a:ext cx="4474169" cy="2977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yber security. Keeping personal information safe is digital lock for privacy">
            <a:extLst>
              <a:ext uri="{FF2B5EF4-FFF2-40B4-BE49-F238E27FC236}">
                <a16:creationId xmlns:a16="http://schemas.microsoft.com/office/drawing/2014/main" id="{3BC39768-F04A-5774-18C5-3556D09AB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401" y="515165"/>
            <a:ext cx="4712357" cy="36587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4385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A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-form: Shape 1">
            <a:extLst>
              <a:ext uri="{FF2B5EF4-FFF2-40B4-BE49-F238E27FC236}">
                <a16:creationId xmlns:a16="http://schemas.microsoft.com/office/drawing/2014/main" id="{50FC8643-D13A-193E-F43F-55175164FB99}"/>
              </a:ext>
            </a:extLst>
          </p:cNvPr>
          <p:cNvSpPr/>
          <p:nvPr/>
        </p:nvSpPr>
        <p:spPr>
          <a:xfrm>
            <a:off x="0" y="6153499"/>
            <a:ext cx="23331414" cy="1318711"/>
          </a:xfrm>
          <a:custGeom>
            <a:avLst/>
            <a:gdLst>
              <a:gd name="connsiteX0" fmla="*/ 0 w 20907979"/>
              <a:gd name="connsiteY0" fmla="*/ 0 h 1318711"/>
              <a:gd name="connsiteX1" fmla="*/ 9971644 w 20907979"/>
              <a:gd name="connsiteY1" fmla="*/ 0 h 1318711"/>
              <a:gd name="connsiteX2" fmla="*/ 9962248 w 20907979"/>
              <a:gd name="connsiteY2" fmla="*/ 32173 h 1318711"/>
              <a:gd name="connsiteX3" fmla="*/ 9952051 w 20907979"/>
              <a:gd name="connsiteY3" fmla="*/ 139696 h 1318711"/>
              <a:gd name="connsiteX4" fmla="*/ 10453989 w 20907979"/>
              <a:gd name="connsiteY4" fmla="*/ 673216 h 1318711"/>
              <a:gd name="connsiteX5" fmla="*/ 10955928 w 20907979"/>
              <a:gd name="connsiteY5" fmla="*/ 139696 h 1318711"/>
              <a:gd name="connsiteX6" fmla="*/ 10945731 w 20907979"/>
              <a:gd name="connsiteY6" fmla="*/ 32173 h 1318711"/>
              <a:gd name="connsiteX7" fmla="*/ 10936335 w 20907979"/>
              <a:gd name="connsiteY7" fmla="*/ 0 h 1318711"/>
              <a:gd name="connsiteX8" fmla="*/ 20907979 w 20907979"/>
              <a:gd name="connsiteY8" fmla="*/ 0 h 1318711"/>
              <a:gd name="connsiteX9" fmla="*/ 20907979 w 20907979"/>
              <a:gd name="connsiteY9" fmla="*/ 1318711 h 1318711"/>
              <a:gd name="connsiteX10" fmla="*/ 0 w 20907979"/>
              <a:gd name="connsiteY10" fmla="*/ 1318711 h 131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907979" h="1318711">
                <a:moveTo>
                  <a:pt x="0" y="0"/>
                </a:moveTo>
                <a:lnTo>
                  <a:pt x="9971644" y="0"/>
                </a:lnTo>
                <a:lnTo>
                  <a:pt x="9962248" y="32173"/>
                </a:lnTo>
                <a:cubicBezTo>
                  <a:pt x="9955562" y="66904"/>
                  <a:pt x="9952051" y="102864"/>
                  <a:pt x="9952051" y="139696"/>
                </a:cubicBezTo>
                <a:cubicBezTo>
                  <a:pt x="9952051" y="434351"/>
                  <a:pt x="10176776" y="673216"/>
                  <a:pt x="10453989" y="673216"/>
                </a:cubicBezTo>
                <a:cubicBezTo>
                  <a:pt x="10731202" y="673216"/>
                  <a:pt x="10955928" y="434351"/>
                  <a:pt x="10955928" y="139696"/>
                </a:cubicBezTo>
                <a:cubicBezTo>
                  <a:pt x="10955928" y="102864"/>
                  <a:pt x="10952417" y="66904"/>
                  <a:pt x="10945731" y="32173"/>
                </a:cubicBezTo>
                <a:lnTo>
                  <a:pt x="10936335" y="0"/>
                </a:lnTo>
                <a:lnTo>
                  <a:pt x="20907979" y="0"/>
                </a:lnTo>
                <a:lnTo>
                  <a:pt x="20907979" y="1318711"/>
                </a:lnTo>
                <a:lnTo>
                  <a:pt x="0" y="13187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88F35CA-45E6-1E7F-DF4A-E7BC633EFCC0}"/>
              </a:ext>
            </a:extLst>
          </p:cNvPr>
          <p:cNvSpPr/>
          <p:nvPr/>
        </p:nvSpPr>
        <p:spPr>
          <a:xfrm>
            <a:off x="4744251" y="604568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344D2E2-833D-ECE2-F38E-3A5770FD5DD9}"/>
              </a:ext>
            </a:extLst>
          </p:cNvPr>
          <p:cNvSpPr/>
          <p:nvPr/>
        </p:nvSpPr>
        <p:spPr>
          <a:xfrm>
            <a:off x="3613447" y="6043606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A5E63C1-FC8F-4783-2BF5-DAFAB85C08FA}"/>
              </a:ext>
            </a:extLst>
          </p:cNvPr>
          <p:cNvSpPr/>
          <p:nvPr/>
        </p:nvSpPr>
        <p:spPr>
          <a:xfrm>
            <a:off x="224668" y="6030652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7FDC9F7-A453-B0BA-D72A-66EFC3B7DB3A}"/>
              </a:ext>
            </a:extLst>
          </p:cNvPr>
          <p:cNvSpPr/>
          <p:nvPr/>
        </p:nvSpPr>
        <p:spPr>
          <a:xfrm>
            <a:off x="2515186" y="602932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4088B8-3F4F-5387-3EF3-F578BC049E82}"/>
              </a:ext>
            </a:extLst>
          </p:cNvPr>
          <p:cNvSpPr/>
          <p:nvPr/>
        </p:nvSpPr>
        <p:spPr>
          <a:xfrm>
            <a:off x="1306891" y="6043123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hlinkClick r:id="rId2" action="ppaction://hlinksldjump"/>
            <a:extLst>
              <a:ext uri="{FF2B5EF4-FFF2-40B4-BE49-F238E27FC236}">
                <a16:creationId xmlns:a16="http://schemas.microsoft.com/office/drawing/2014/main" id="{8B1A12AB-360F-3A3C-8CAF-FD24E7E5BA2D}"/>
              </a:ext>
            </a:extLst>
          </p:cNvPr>
          <p:cNvSpPr/>
          <p:nvPr/>
        </p:nvSpPr>
        <p:spPr>
          <a:xfrm>
            <a:off x="9367890" y="595090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0C8AD0FB-7454-557E-D1CB-89D350BA6AFC}"/>
              </a:ext>
            </a:extLst>
          </p:cNvPr>
          <p:cNvSpPr/>
          <p:nvPr/>
        </p:nvSpPr>
        <p:spPr>
          <a:xfrm>
            <a:off x="5731300" y="606136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hlinkClick r:id="rId4" action="ppaction://hlinksldjump"/>
            <a:extLst>
              <a:ext uri="{FF2B5EF4-FFF2-40B4-BE49-F238E27FC236}">
                <a16:creationId xmlns:a16="http://schemas.microsoft.com/office/drawing/2014/main" id="{16919067-DB3E-5568-8E74-930F94803997}"/>
              </a:ext>
            </a:extLst>
          </p:cNvPr>
          <p:cNvSpPr/>
          <p:nvPr/>
        </p:nvSpPr>
        <p:spPr>
          <a:xfrm>
            <a:off x="7986993" y="597994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hlinkClick r:id="rId5" action="ppaction://hlinksldjump"/>
            <a:extLst>
              <a:ext uri="{FF2B5EF4-FFF2-40B4-BE49-F238E27FC236}">
                <a16:creationId xmlns:a16="http://schemas.microsoft.com/office/drawing/2014/main" id="{266ADD9E-4650-F13E-A899-1C714B8B813F}"/>
              </a:ext>
            </a:extLst>
          </p:cNvPr>
          <p:cNvSpPr/>
          <p:nvPr/>
        </p:nvSpPr>
        <p:spPr>
          <a:xfrm>
            <a:off x="6773269" y="6031719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black house with a black background&#10;&#10;AI-generated content may be incorrect.">
            <a:hlinkClick r:id="rId6" action="ppaction://hlinksldjump"/>
            <a:extLst>
              <a:ext uri="{FF2B5EF4-FFF2-40B4-BE49-F238E27FC236}">
                <a16:creationId xmlns:a16="http://schemas.microsoft.com/office/drawing/2014/main" id="{219A885A-6FB7-7927-C9D5-36E35249B3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3" y="6153499"/>
            <a:ext cx="487729" cy="474306"/>
          </a:xfrm>
          <a:prstGeom prst="rect">
            <a:avLst/>
          </a:prstGeom>
        </p:spPr>
      </p:pic>
      <p:pic>
        <p:nvPicPr>
          <p:cNvPr id="13" name="Picture 12" descr="A black text with a magnifying glass and a check mark&#10;&#10;AI-generated content may be incorrect.">
            <a:hlinkClick r:id="rId4" action="ppaction://hlinksldjump"/>
            <a:extLst>
              <a:ext uri="{FF2B5EF4-FFF2-40B4-BE49-F238E27FC236}">
                <a16:creationId xmlns:a16="http://schemas.microsoft.com/office/drawing/2014/main" id="{9FB63D2F-ADEE-ABEB-15BB-A1659A5954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2" t="40124" r="22985" b="36610"/>
          <a:stretch>
            <a:fillRect/>
          </a:stretch>
        </p:blipFill>
        <p:spPr>
          <a:xfrm>
            <a:off x="8014786" y="6219940"/>
            <a:ext cx="664414" cy="284736"/>
          </a:xfrm>
          <a:prstGeom prst="rect">
            <a:avLst/>
          </a:prstGeom>
        </p:spPr>
      </p:pic>
      <p:pic>
        <p:nvPicPr>
          <p:cNvPr id="14" name="Picture 13" descr="A black background with a black square&#10;&#10;AI-generated content may be incorrect.">
            <a:hlinkClick r:id="rId9" action="ppaction://hlinksldjump"/>
            <a:extLst>
              <a:ext uri="{FF2B5EF4-FFF2-40B4-BE49-F238E27FC236}">
                <a16:creationId xmlns:a16="http://schemas.microsoft.com/office/drawing/2014/main" id="{58599499-1E09-92D9-1A16-92B6AEFB2A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988" y="6160222"/>
            <a:ext cx="535663" cy="535663"/>
          </a:xfrm>
          <a:prstGeom prst="rect">
            <a:avLst/>
          </a:prstGeom>
        </p:spPr>
      </p:pic>
      <p:pic>
        <p:nvPicPr>
          <p:cNvPr id="15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99D7E129-2D24-787F-7417-56C437B8B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581" y="6165970"/>
            <a:ext cx="489305" cy="5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>
            <a:hlinkClick r:id="rId13" action="ppaction://hlinksldjump"/>
            <a:extLst>
              <a:ext uri="{FF2B5EF4-FFF2-40B4-BE49-F238E27FC236}">
                <a16:creationId xmlns:a16="http://schemas.microsoft.com/office/drawing/2014/main" id="{1C8FF320-E226-7A7C-4481-1D9FFB6B2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29" y="6103007"/>
            <a:ext cx="954362" cy="63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raphic 16" descr="Target Audience with solid fill">
            <a:hlinkClick r:id="rId15" action="ppaction://hlinksldjump"/>
            <a:extLst>
              <a:ext uri="{FF2B5EF4-FFF2-40B4-BE49-F238E27FC236}">
                <a16:creationId xmlns:a16="http://schemas.microsoft.com/office/drawing/2014/main" id="{427FEB76-021D-052A-C721-67C0E980BC5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485580" y="6033016"/>
            <a:ext cx="720000" cy="720000"/>
          </a:xfrm>
          <a:prstGeom prst="rect">
            <a:avLst/>
          </a:prstGeom>
        </p:spPr>
      </p:pic>
      <p:pic>
        <p:nvPicPr>
          <p:cNvPr id="18" name="Graphic 17" descr="Connections with solid fill">
            <a:extLst>
              <a:ext uri="{FF2B5EF4-FFF2-40B4-BE49-F238E27FC236}">
                <a16:creationId xmlns:a16="http://schemas.microsoft.com/office/drawing/2014/main" id="{E899D045-2C1B-B37A-920D-F257D2AFA20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731300" y="6103007"/>
            <a:ext cx="720000" cy="720000"/>
          </a:xfrm>
          <a:prstGeom prst="rect">
            <a:avLst/>
          </a:prstGeom>
        </p:spPr>
      </p:pic>
      <p:pic>
        <p:nvPicPr>
          <p:cNvPr id="19" name="Graphic 18" descr="Bar graph with upward trend with solid fill">
            <a:hlinkClick r:id="rId5" action="ppaction://hlinksldjump"/>
            <a:extLst>
              <a:ext uri="{FF2B5EF4-FFF2-40B4-BE49-F238E27FC236}">
                <a16:creationId xmlns:a16="http://schemas.microsoft.com/office/drawing/2014/main" id="{674EBDA2-7914-687A-CB0B-1D79B0D8BD3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787689" y="6090403"/>
            <a:ext cx="633150" cy="633150"/>
          </a:xfrm>
          <a:prstGeom prst="rect">
            <a:avLst/>
          </a:prstGeom>
        </p:spPr>
      </p:pic>
      <p:pic>
        <p:nvPicPr>
          <p:cNvPr id="20" name="Graphic 19" descr="Cloud Computing outline">
            <a:hlinkClick r:id="rId2" action="ppaction://hlinksldjump"/>
            <a:extLst>
              <a:ext uri="{FF2B5EF4-FFF2-40B4-BE49-F238E27FC236}">
                <a16:creationId xmlns:a16="http://schemas.microsoft.com/office/drawing/2014/main" id="{72782205-C7F3-2367-30FC-56CC8661971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435790" y="6050054"/>
            <a:ext cx="584200" cy="584200"/>
          </a:xfrm>
          <a:prstGeom prst="rect">
            <a:avLst/>
          </a:prstGeom>
        </p:spPr>
      </p:pic>
      <p:sp>
        <p:nvSpPr>
          <p:cNvPr id="21" name="Oval 20">
            <a:hlinkClick r:id="rId2" action="ppaction://hlinksldjump"/>
            <a:extLst>
              <a:ext uri="{FF2B5EF4-FFF2-40B4-BE49-F238E27FC236}">
                <a16:creationId xmlns:a16="http://schemas.microsoft.com/office/drawing/2014/main" id="{523958A1-D27C-834B-424C-69C78F018477}"/>
              </a:ext>
            </a:extLst>
          </p:cNvPr>
          <p:cNvSpPr/>
          <p:nvPr/>
        </p:nvSpPr>
        <p:spPr>
          <a:xfrm>
            <a:off x="10483107" y="5979944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Graphic 21" descr="Shield Tick with solid fill">
            <a:hlinkClick r:id="rId24" action="ppaction://hlinksldjump"/>
            <a:extLst>
              <a:ext uri="{FF2B5EF4-FFF2-40B4-BE49-F238E27FC236}">
                <a16:creationId xmlns:a16="http://schemas.microsoft.com/office/drawing/2014/main" id="{6C8C8581-5F9F-6F64-842A-6273CA7AB802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535998" y="6038916"/>
            <a:ext cx="614218" cy="614218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5F0038C2-A318-CA4B-CF31-0B7CA91AE950}"/>
              </a:ext>
            </a:extLst>
          </p:cNvPr>
          <p:cNvSpPr/>
          <p:nvPr/>
        </p:nvSpPr>
        <p:spPr>
          <a:xfrm>
            <a:off x="11375772" y="5609761"/>
            <a:ext cx="720000" cy="7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10">
            <a:hlinkClick r:id="rId27" action="ppaction://hlinksldjump"/>
            <a:extLst>
              <a:ext uri="{FF2B5EF4-FFF2-40B4-BE49-F238E27FC236}">
                <a16:creationId xmlns:a16="http://schemas.microsoft.com/office/drawing/2014/main" id="{78BCE53C-E7F4-9F72-4F0F-B1C9F68E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488429" y="5757307"/>
            <a:ext cx="455779" cy="46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A64D8FC3-E695-02DC-BFF0-0BC3C87E228A}"/>
              </a:ext>
            </a:extLst>
          </p:cNvPr>
          <p:cNvSpPr txBox="1"/>
          <p:nvPr/>
        </p:nvSpPr>
        <p:spPr>
          <a:xfrm>
            <a:off x="629206" y="3739615"/>
            <a:ext cx="66769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Conclusion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Strong branding creates a clear identity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Marketing strategies help attract customers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Cloud computing supports business operations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Security measures protect data and customers </a:t>
            </a:r>
          </a:p>
          <a:p>
            <a:endParaRPr lang="en-GB" dirty="0"/>
          </a:p>
        </p:txBody>
      </p:sp>
      <p:pic>
        <p:nvPicPr>
          <p:cNvPr id="2050" name="Picture 2" descr="Vector restaurant cafe set shop front design, mock up template.">
            <a:extLst>
              <a:ext uri="{FF2B5EF4-FFF2-40B4-BE49-F238E27FC236}">
                <a16:creationId xmlns:a16="http://schemas.microsoft.com/office/drawing/2014/main" id="{AC91C605-2F6E-3658-4243-1CF50F696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196" y="74612"/>
            <a:ext cx="6203420" cy="47983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 descr="A logo with leaves in a cup">
            <a:extLst>
              <a:ext uri="{FF2B5EF4-FFF2-40B4-BE49-F238E27FC236}">
                <a16:creationId xmlns:a16="http://schemas.microsoft.com/office/drawing/2014/main" id="{BBF4D9E0-2C17-E03E-D1D0-415D5463EC15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1376" y="-335473"/>
            <a:ext cx="4893914" cy="326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599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15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292</Words>
  <Application>Microsoft Office PowerPoint</Application>
  <PresentationFormat>Widescreen</PresentationFormat>
  <Paragraphs>71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Benafsha Ahmadi (2328220)</dc:creator>
  <cp:lastModifiedBy>Benafsha Ahmadi (2328220)</cp:lastModifiedBy>
  <cp:revision>1</cp:revision>
  <dcterms:created xsi:type="dcterms:W3CDTF">2026-04-12T08:25:25Z</dcterms:created>
  <dcterms:modified xsi:type="dcterms:W3CDTF">2026-04-12T12:28:42Z</dcterms:modified>
</cp:coreProperties>
</file>