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11"/>
  </p:notesMasterIdLst>
  <p:sldIdLst>
    <p:sldId id="256" r:id="rId5"/>
    <p:sldId id="273" r:id="rId6"/>
    <p:sldId id="401" r:id="rId7"/>
    <p:sldId id="402" r:id="rId8"/>
    <p:sldId id="274" r:id="rId9"/>
    <p:sldId id="275" r:id="rId10"/>
    <p:sldId id="276" r:id="rId11"/>
    <p:sldId id="295" r:id="rId12"/>
    <p:sldId id="296" r:id="rId13"/>
    <p:sldId id="297" r:id="rId14"/>
    <p:sldId id="298" r:id="rId15"/>
    <p:sldId id="299" r:id="rId16"/>
    <p:sldId id="300" r:id="rId17"/>
    <p:sldId id="301" r:id="rId18"/>
    <p:sldId id="302" r:id="rId19"/>
    <p:sldId id="303" r:id="rId20"/>
    <p:sldId id="304" r:id="rId21"/>
    <p:sldId id="305" r:id="rId22"/>
    <p:sldId id="403" r:id="rId23"/>
    <p:sldId id="368" r:id="rId24"/>
    <p:sldId id="369" r:id="rId25"/>
    <p:sldId id="370" r:id="rId26"/>
    <p:sldId id="306" r:id="rId27"/>
    <p:sldId id="307" r:id="rId28"/>
    <p:sldId id="308" r:id="rId29"/>
    <p:sldId id="309" r:id="rId30"/>
    <p:sldId id="310" r:id="rId31"/>
    <p:sldId id="311" r:id="rId32"/>
    <p:sldId id="312" r:id="rId33"/>
    <p:sldId id="313" r:id="rId34"/>
    <p:sldId id="314" r:id="rId35"/>
    <p:sldId id="315" r:id="rId36"/>
    <p:sldId id="316" r:id="rId37"/>
    <p:sldId id="317" r:id="rId38"/>
    <p:sldId id="318" r:id="rId39"/>
    <p:sldId id="319" r:id="rId40"/>
    <p:sldId id="320" r:id="rId41"/>
    <p:sldId id="321" r:id="rId42"/>
    <p:sldId id="333" r:id="rId43"/>
    <p:sldId id="334" r:id="rId44"/>
    <p:sldId id="335" r:id="rId45"/>
    <p:sldId id="336" r:id="rId46"/>
    <p:sldId id="337" r:id="rId47"/>
    <p:sldId id="339" r:id="rId48"/>
    <p:sldId id="338" r:id="rId49"/>
    <p:sldId id="341" r:id="rId50"/>
    <p:sldId id="342" r:id="rId51"/>
    <p:sldId id="343" r:id="rId52"/>
    <p:sldId id="344" r:id="rId53"/>
    <p:sldId id="345" r:id="rId54"/>
    <p:sldId id="346" r:id="rId55"/>
    <p:sldId id="404" r:id="rId56"/>
    <p:sldId id="473" r:id="rId57"/>
    <p:sldId id="405" r:id="rId58"/>
    <p:sldId id="446" r:id="rId59"/>
    <p:sldId id="444" r:id="rId60"/>
    <p:sldId id="447" r:id="rId61"/>
    <p:sldId id="474" r:id="rId62"/>
    <p:sldId id="406" r:id="rId63"/>
    <p:sldId id="449" r:id="rId64"/>
    <p:sldId id="450" r:id="rId65"/>
    <p:sldId id="453" r:id="rId66"/>
    <p:sldId id="454" r:id="rId67"/>
    <p:sldId id="455" r:id="rId68"/>
    <p:sldId id="475" r:id="rId69"/>
    <p:sldId id="456" r:id="rId70"/>
    <p:sldId id="457" r:id="rId71"/>
    <p:sldId id="458" r:id="rId72"/>
    <p:sldId id="459" r:id="rId73"/>
    <p:sldId id="476" r:id="rId74"/>
    <p:sldId id="477" r:id="rId75"/>
    <p:sldId id="478" r:id="rId76"/>
    <p:sldId id="460" r:id="rId77"/>
    <p:sldId id="461" r:id="rId78"/>
    <p:sldId id="462" r:id="rId79"/>
    <p:sldId id="480" r:id="rId80"/>
    <p:sldId id="481" r:id="rId81"/>
    <p:sldId id="482" r:id="rId82"/>
    <p:sldId id="463" r:id="rId83"/>
    <p:sldId id="479" r:id="rId84"/>
    <p:sldId id="483" r:id="rId85"/>
    <p:sldId id="484" r:id="rId86"/>
    <p:sldId id="375" r:id="rId87"/>
    <p:sldId id="464" r:id="rId88"/>
    <p:sldId id="432" r:id="rId89"/>
    <p:sldId id="433" r:id="rId90"/>
    <p:sldId id="434" r:id="rId91"/>
    <p:sldId id="435" r:id="rId92"/>
    <p:sldId id="436" r:id="rId93"/>
    <p:sldId id="437" r:id="rId94"/>
    <p:sldId id="438" r:id="rId95"/>
    <p:sldId id="395" r:id="rId96"/>
    <p:sldId id="396" r:id="rId97"/>
    <p:sldId id="389" r:id="rId98"/>
    <p:sldId id="439" r:id="rId99"/>
    <p:sldId id="440" r:id="rId100"/>
    <p:sldId id="441" r:id="rId101"/>
    <p:sldId id="442" r:id="rId102"/>
    <p:sldId id="443" r:id="rId103"/>
    <p:sldId id="465" r:id="rId104"/>
    <p:sldId id="466" r:id="rId105"/>
    <p:sldId id="467" r:id="rId106"/>
    <p:sldId id="468" r:id="rId107"/>
    <p:sldId id="469" r:id="rId108"/>
    <p:sldId id="470" r:id="rId109"/>
    <p:sldId id="472" r:id="rId1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68" autoAdjust="0"/>
    <p:restoredTop sz="84945"/>
  </p:normalViewPr>
  <p:slideViewPr>
    <p:cSldViewPr snapToGrid="0" snapToObjects="1">
      <p:cViewPr varScale="1">
        <p:scale>
          <a:sx n="93" d="100"/>
          <a:sy n="93" d="100"/>
        </p:scale>
        <p:origin x="109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presProps" Target="presProps.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viewProps" Target="view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6E285A-1626-4BB0-A458-3E5589E2C09B}" type="datetimeFigureOut">
              <a:rPr lang="en-US" smtClean="0"/>
              <a:t>9/25/23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a:t>
            </a:fld>
            <a:endParaRPr lang="en-US"/>
          </a:p>
        </p:txBody>
      </p:sp>
    </p:spTree>
    <p:extLst>
      <p:ext uri="{BB962C8B-B14F-4D97-AF65-F5344CB8AC3E}">
        <p14:creationId xmlns:p14="http://schemas.microsoft.com/office/powerpoint/2010/main" val="3289432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5</a:t>
            </a:fld>
            <a:endParaRPr lang="en-US"/>
          </a:p>
        </p:txBody>
      </p:sp>
    </p:spTree>
    <p:extLst>
      <p:ext uri="{BB962C8B-B14F-4D97-AF65-F5344CB8AC3E}">
        <p14:creationId xmlns:p14="http://schemas.microsoft.com/office/powerpoint/2010/main" val="42150019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12875820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3361043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1696917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465217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3521490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2825021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12</a:t>
            </a:fld>
            <a:endParaRPr lang="en-US"/>
          </a:p>
        </p:txBody>
      </p:sp>
    </p:spTree>
    <p:extLst>
      <p:ext uri="{BB962C8B-B14F-4D97-AF65-F5344CB8AC3E}">
        <p14:creationId xmlns:p14="http://schemas.microsoft.com/office/powerpoint/2010/main" val="229274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206547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14</a:t>
            </a:fld>
            <a:endParaRPr lang="en-US"/>
          </a:p>
        </p:txBody>
      </p:sp>
    </p:spTree>
    <p:extLst>
      <p:ext uri="{BB962C8B-B14F-4D97-AF65-F5344CB8AC3E}">
        <p14:creationId xmlns:p14="http://schemas.microsoft.com/office/powerpoint/2010/main" val="3957610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15</a:t>
            </a:fld>
            <a:endParaRPr lang="en-US"/>
          </a:p>
        </p:txBody>
      </p:sp>
    </p:spTree>
    <p:extLst>
      <p:ext uri="{BB962C8B-B14F-4D97-AF65-F5344CB8AC3E}">
        <p14:creationId xmlns:p14="http://schemas.microsoft.com/office/powerpoint/2010/main" val="1320907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22970004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17</a:t>
            </a:fld>
            <a:endParaRPr lang="en-US"/>
          </a:p>
        </p:txBody>
      </p:sp>
    </p:spTree>
    <p:extLst>
      <p:ext uri="{BB962C8B-B14F-4D97-AF65-F5344CB8AC3E}">
        <p14:creationId xmlns:p14="http://schemas.microsoft.com/office/powerpoint/2010/main" val="33018290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33106093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19</a:t>
            </a:fld>
            <a:endParaRPr lang="en-US"/>
          </a:p>
        </p:txBody>
      </p:sp>
    </p:spTree>
    <p:extLst>
      <p:ext uri="{BB962C8B-B14F-4D97-AF65-F5344CB8AC3E}">
        <p14:creationId xmlns:p14="http://schemas.microsoft.com/office/powerpoint/2010/main" val="1712330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20</a:t>
            </a:fld>
            <a:endParaRPr lang="en-US"/>
          </a:p>
        </p:txBody>
      </p:sp>
    </p:spTree>
    <p:extLst>
      <p:ext uri="{BB962C8B-B14F-4D97-AF65-F5344CB8AC3E}">
        <p14:creationId xmlns:p14="http://schemas.microsoft.com/office/powerpoint/2010/main" val="24575085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21</a:t>
            </a:fld>
            <a:endParaRPr lang="en-US"/>
          </a:p>
        </p:txBody>
      </p:sp>
    </p:spTree>
    <p:extLst>
      <p:ext uri="{BB962C8B-B14F-4D97-AF65-F5344CB8AC3E}">
        <p14:creationId xmlns:p14="http://schemas.microsoft.com/office/powerpoint/2010/main" val="18870777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22</a:t>
            </a:fld>
            <a:endParaRPr lang="en-US"/>
          </a:p>
        </p:txBody>
      </p:sp>
    </p:spTree>
    <p:extLst>
      <p:ext uri="{BB962C8B-B14F-4D97-AF65-F5344CB8AC3E}">
        <p14:creationId xmlns:p14="http://schemas.microsoft.com/office/powerpoint/2010/main" val="47754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23</a:t>
            </a:fld>
            <a:endParaRPr lang="en-US"/>
          </a:p>
        </p:txBody>
      </p:sp>
    </p:spTree>
    <p:extLst>
      <p:ext uri="{BB962C8B-B14F-4D97-AF65-F5344CB8AC3E}">
        <p14:creationId xmlns:p14="http://schemas.microsoft.com/office/powerpoint/2010/main" val="11352803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24</a:t>
            </a:fld>
            <a:endParaRPr lang="en-US"/>
          </a:p>
        </p:txBody>
      </p:sp>
    </p:spTree>
    <p:extLst>
      <p:ext uri="{BB962C8B-B14F-4D97-AF65-F5344CB8AC3E}">
        <p14:creationId xmlns:p14="http://schemas.microsoft.com/office/powerpoint/2010/main" val="15821387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25</a:t>
            </a:fld>
            <a:endParaRPr lang="en-US"/>
          </a:p>
        </p:txBody>
      </p:sp>
    </p:spTree>
    <p:extLst>
      <p:ext uri="{BB962C8B-B14F-4D97-AF65-F5344CB8AC3E}">
        <p14:creationId xmlns:p14="http://schemas.microsoft.com/office/powerpoint/2010/main" val="36725323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26</a:t>
            </a:fld>
            <a:endParaRPr lang="en-US"/>
          </a:p>
        </p:txBody>
      </p:sp>
    </p:spTree>
    <p:extLst>
      <p:ext uri="{BB962C8B-B14F-4D97-AF65-F5344CB8AC3E}">
        <p14:creationId xmlns:p14="http://schemas.microsoft.com/office/powerpoint/2010/main" val="28889595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27</a:t>
            </a:fld>
            <a:endParaRPr lang="en-US"/>
          </a:p>
        </p:txBody>
      </p:sp>
    </p:spTree>
    <p:extLst>
      <p:ext uri="{BB962C8B-B14F-4D97-AF65-F5344CB8AC3E}">
        <p14:creationId xmlns:p14="http://schemas.microsoft.com/office/powerpoint/2010/main" val="18554784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28</a:t>
            </a:fld>
            <a:endParaRPr lang="en-US"/>
          </a:p>
        </p:txBody>
      </p:sp>
    </p:spTree>
    <p:extLst>
      <p:ext uri="{BB962C8B-B14F-4D97-AF65-F5344CB8AC3E}">
        <p14:creationId xmlns:p14="http://schemas.microsoft.com/office/powerpoint/2010/main" val="4199693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29</a:t>
            </a:fld>
            <a:endParaRPr lang="en-US"/>
          </a:p>
        </p:txBody>
      </p:sp>
    </p:spTree>
    <p:extLst>
      <p:ext uri="{BB962C8B-B14F-4D97-AF65-F5344CB8AC3E}">
        <p14:creationId xmlns:p14="http://schemas.microsoft.com/office/powerpoint/2010/main" val="20801022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30</a:t>
            </a:fld>
            <a:endParaRPr lang="en-US"/>
          </a:p>
        </p:txBody>
      </p:sp>
    </p:spTree>
    <p:extLst>
      <p:ext uri="{BB962C8B-B14F-4D97-AF65-F5344CB8AC3E}">
        <p14:creationId xmlns:p14="http://schemas.microsoft.com/office/powerpoint/2010/main" val="4114779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31</a:t>
            </a:fld>
            <a:endParaRPr lang="en-US"/>
          </a:p>
        </p:txBody>
      </p:sp>
    </p:spTree>
    <p:extLst>
      <p:ext uri="{BB962C8B-B14F-4D97-AF65-F5344CB8AC3E}">
        <p14:creationId xmlns:p14="http://schemas.microsoft.com/office/powerpoint/2010/main" val="16259057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32</a:t>
            </a:fld>
            <a:endParaRPr lang="en-US"/>
          </a:p>
        </p:txBody>
      </p:sp>
    </p:spTree>
    <p:extLst>
      <p:ext uri="{BB962C8B-B14F-4D97-AF65-F5344CB8AC3E}">
        <p14:creationId xmlns:p14="http://schemas.microsoft.com/office/powerpoint/2010/main" val="30126258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33</a:t>
            </a:fld>
            <a:endParaRPr lang="en-US"/>
          </a:p>
        </p:txBody>
      </p:sp>
    </p:spTree>
    <p:extLst>
      <p:ext uri="{BB962C8B-B14F-4D97-AF65-F5344CB8AC3E}">
        <p14:creationId xmlns:p14="http://schemas.microsoft.com/office/powerpoint/2010/main" val="28011241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34</a:t>
            </a:fld>
            <a:endParaRPr lang="en-US"/>
          </a:p>
        </p:txBody>
      </p:sp>
    </p:spTree>
    <p:extLst>
      <p:ext uri="{BB962C8B-B14F-4D97-AF65-F5344CB8AC3E}">
        <p14:creationId xmlns:p14="http://schemas.microsoft.com/office/powerpoint/2010/main" val="4565329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35</a:t>
            </a:fld>
            <a:endParaRPr lang="en-US"/>
          </a:p>
        </p:txBody>
      </p:sp>
    </p:spTree>
    <p:extLst>
      <p:ext uri="{BB962C8B-B14F-4D97-AF65-F5344CB8AC3E}">
        <p14:creationId xmlns:p14="http://schemas.microsoft.com/office/powerpoint/2010/main" val="18050717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36</a:t>
            </a:fld>
            <a:endParaRPr lang="en-US"/>
          </a:p>
        </p:txBody>
      </p:sp>
    </p:spTree>
    <p:extLst>
      <p:ext uri="{BB962C8B-B14F-4D97-AF65-F5344CB8AC3E}">
        <p14:creationId xmlns:p14="http://schemas.microsoft.com/office/powerpoint/2010/main" val="17067544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37</a:t>
            </a:fld>
            <a:endParaRPr lang="en-US"/>
          </a:p>
        </p:txBody>
      </p:sp>
    </p:spTree>
    <p:extLst>
      <p:ext uri="{BB962C8B-B14F-4D97-AF65-F5344CB8AC3E}">
        <p14:creationId xmlns:p14="http://schemas.microsoft.com/office/powerpoint/2010/main" val="18497667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38</a:t>
            </a:fld>
            <a:endParaRPr lang="en-US"/>
          </a:p>
        </p:txBody>
      </p:sp>
    </p:spTree>
    <p:extLst>
      <p:ext uri="{BB962C8B-B14F-4D97-AF65-F5344CB8AC3E}">
        <p14:creationId xmlns:p14="http://schemas.microsoft.com/office/powerpoint/2010/main" val="3785094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39</a:t>
            </a:fld>
            <a:endParaRPr lang="en-US"/>
          </a:p>
        </p:txBody>
      </p:sp>
    </p:spTree>
    <p:extLst>
      <p:ext uri="{BB962C8B-B14F-4D97-AF65-F5344CB8AC3E}">
        <p14:creationId xmlns:p14="http://schemas.microsoft.com/office/powerpoint/2010/main" val="16044854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40</a:t>
            </a:fld>
            <a:endParaRPr lang="en-US"/>
          </a:p>
        </p:txBody>
      </p:sp>
    </p:spTree>
    <p:extLst>
      <p:ext uri="{BB962C8B-B14F-4D97-AF65-F5344CB8AC3E}">
        <p14:creationId xmlns:p14="http://schemas.microsoft.com/office/powerpoint/2010/main" val="39347664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41</a:t>
            </a:fld>
            <a:endParaRPr lang="en-US"/>
          </a:p>
        </p:txBody>
      </p:sp>
    </p:spTree>
    <p:extLst>
      <p:ext uri="{BB962C8B-B14F-4D97-AF65-F5344CB8AC3E}">
        <p14:creationId xmlns:p14="http://schemas.microsoft.com/office/powerpoint/2010/main" val="256197387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42</a:t>
            </a:fld>
            <a:endParaRPr lang="en-US"/>
          </a:p>
        </p:txBody>
      </p:sp>
    </p:spTree>
    <p:extLst>
      <p:ext uri="{BB962C8B-B14F-4D97-AF65-F5344CB8AC3E}">
        <p14:creationId xmlns:p14="http://schemas.microsoft.com/office/powerpoint/2010/main" val="27641489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43</a:t>
            </a:fld>
            <a:endParaRPr lang="en-US"/>
          </a:p>
        </p:txBody>
      </p:sp>
    </p:spTree>
    <p:extLst>
      <p:ext uri="{BB962C8B-B14F-4D97-AF65-F5344CB8AC3E}">
        <p14:creationId xmlns:p14="http://schemas.microsoft.com/office/powerpoint/2010/main" val="143903294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44</a:t>
            </a:fld>
            <a:endParaRPr lang="en-US"/>
          </a:p>
        </p:txBody>
      </p:sp>
    </p:spTree>
    <p:extLst>
      <p:ext uri="{BB962C8B-B14F-4D97-AF65-F5344CB8AC3E}">
        <p14:creationId xmlns:p14="http://schemas.microsoft.com/office/powerpoint/2010/main" val="36769830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45</a:t>
            </a:fld>
            <a:endParaRPr lang="en-US"/>
          </a:p>
        </p:txBody>
      </p:sp>
    </p:spTree>
    <p:extLst>
      <p:ext uri="{BB962C8B-B14F-4D97-AF65-F5344CB8AC3E}">
        <p14:creationId xmlns:p14="http://schemas.microsoft.com/office/powerpoint/2010/main" val="33211964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46</a:t>
            </a:fld>
            <a:endParaRPr lang="en-US"/>
          </a:p>
        </p:txBody>
      </p:sp>
    </p:spTree>
    <p:extLst>
      <p:ext uri="{BB962C8B-B14F-4D97-AF65-F5344CB8AC3E}">
        <p14:creationId xmlns:p14="http://schemas.microsoft.com/office/powerpoint/2010/main" val="26963866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47</a:t>
            </a:fld>
            <a:endParaRPr lang="en-US"/>
          </a:p>
        </p:txBody>
      </p:sp>
    </p:spTree>
    <p:extLst>
      <p:ext uri="{BB962C8B-B14F-4D97-AF65-F5344CB8AC3E}">
        <p14:creationId xmlns:p14="http://schemas.microsoft.com/office/powerpoint/2010/main" val="16174836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48</a:t>
            </a:fld>
            <a:endParaRPr lang="en-US"/>
          </a:p>
        </p:txBody>
      </p:sp>
    </p:spTree>
    <p:extLst>
      <p:ext uri="{BB962C8B-B14F-4D97-AF65-F5344CB8AC3E}">
        <p14:creationId xmlns:p14="http://schemas.microsoft.com/office/powerpoint/2010/main" val="367571307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49</a:t>
            </a:fld>
            <a:endParaRPr lang="en-US"/>
          </a:p>
        </p:txBody>
      </p:sp>
    </p:spTree>
    <p:extLst>
      <p:ext uri="{BB962C8B-B14F-4D97-AF65-F5344CB8AC3E}">
        <p14:creationId xmlns:p14="http://schemas.microsoft.com/office/powerpoint/2010/main" val="23969519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50</a:t>
            </a:fld>
            <a:endParaRPr lang="en-US"/>
          </a:p>
        </p:txBody>
      </p:sp>
    </p:spTree>
    <p:extLst>
      <p:ext uri="{BB962C8B-B14F-4D97-AF65-F5344CB8AC3E}">
        <p14:creationId xmlns:p14="http://schemas.microsoft.com/office/powerpoint/2010/main" val="192844838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51</a:t>
            </a:fld>
            <a:endParaRPr lang="en-US"/>
          </a:p>
        </p:txBody>
      </p:sp>
    </p:spTree>
    <p:extLst>
      <p:ext uri="{BB962C8B-B14F-4D97-AF65-F5344CB8AC3E}">
        <p14:creationId xmlns:p14="http://schemas.microsoft.com/office/powerpoint/2010/main" val="25248325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52</a:t>
            </a:fld>
            <a:endParaRPr lang="en-US"/>
          </a:p>
        </p:txBody>
      </p:sp>
    </p:spTree>
    <p:extLst>
      <p:ext uri="{BB962C8B-B14F-4D97-AF65-F5344CB8AC3E}">
        <p14:creationId xmlns:p14="http://schemas.microsoft.com/office/powerpoint/2010/main" val="365863613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Criticisms</a:t>
            </a:r>
            <a:r>
              <a:rPr lang="en-GB" baseline="0" dirty="0"/>
              <a:t> of our age -  good place to mention </a:t>
            </a:r>
            <a:r>
              <a:rPr lang="en-GB" b="1" baseline="0" dirty="0"/>
              <a:t>BERA</a:t>
            </a:r>
            <a:r>
              <a:rPr lang="en-GB" baseline="0" dirty="0"/>
              <a:t> requirements and ethics (which were different in his day). </a:t>
            </a:r>
          </a:p>
          <a:p>
            <a:r>
              <a:rPr lang="en-GB" baseline="0" dirty="0"/>
              <a:t>Link to how we wish students to be ‘sceptical’ as skilled researchers.</a:t>
            </a:r>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83</a:t>
            </a:fld>
            <a:endParaRPr lang="en-US"/>
          </a:p>
        </p:txBody>
      </p:sp>
    </p:spTree>
    <p:extLst>
      <p:ext uri="{BB962C8B-B14F-4D97-AF65-F5344CB8AC3E}">
        <p14:creationId xmlns:p14="http://schemas.microsoft.com/office/powerpoint/2010/main" val="45813417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ym typeface="Wingdings" pitchFamily="2" charset="2"/>
            </a:endParaRPr>
          </a:p>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84</a:t>
            </a:fld>
            <a:endParaRPr lang="en-US"/>
          </a:p>
        </p:txBody>
      </p:sp>
    </p:spTree>
    <p:extLst>
      <p:ext uri="{BB962C8B-B14F-4D97-AF65-F5344CB8AC3E}">
        <p14:creationId xmlns:p14="http://schemas.microsoft.com/office/powerpoint/2010/main" val="361869176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Vygotsky agreed with Piaget on many things…</a:t>
            </a:r>
          </a:p>
          <a:p>
            <a:endParaRPr lang="en-US" dirty="0"/>
          </a:p>
          <a:p>
            <a:pPr marL="228600" indent="-228600">
              <a:buAutoNum type="alphaLcParenR"/>
            </a:pPr>
            <a:r>
              <a:rPr lang="en-US" dirty="0"/>
              <a:t>The importance of the learning environment</a:t>
            </a:r>
          </a:p>
          <a:p>
            <a:pPr marL="228600" indent="-228600">
              <a:buAutoNum type="alphaLcParenR"/>
            </a:pPr>
            <a:r>
              <a:rPr lang="en-US" dirty="0"/>
              <a:t>That learners need to make sense of things ..to be an ACTIVE learner</a:t>
            </a:r>
          </a:p>
          <a:p>
            <a:pPr marL="228600" indent="-228600">
              <a:buAutoNum type="alphaLcParenR"/>
            </a:pPr>
            <a:r>
              <a:rPr lang="en-US" dirty="0"/>
              <a:t>That learning is an internal process</a:t>
            </a:r>
          </a:p>
          <a:p>
            <a:pPr marL="228600" indent="-228600">
              <a:buAutoNum type="alphaLcParenR"/>
            </a:pPr>
            <a:endParaRPr lang="en-US" dirty="0"/>
          </a:p>
          <a:p>
            <a:pPr marL="0" indent="0">
              <a:buNone/>
            </a:pPr>
            <a:r>
              <a:rPr lang="en-US" dirty="0"/>
              <a:t>Both agree that the role of the teacher is that of a guide and a facilitator not a director!</a:t>
            </a:r>
          </a:p>
          <a:p>
            <a:pPr marL="0" indent="0">
              <a:buFontTx/>
              <a:buNone/>
            </a:pPr>
            <a:endParaRPr lang="en-US" dirty="0"/>
          </a:p>
          <a:p>
            <a:pPr marL="0" indent="0">
              <a:buFontTx/>
              <a:buNone/>
            </a:pPr>
            <a:r>
              <a:rPr lang="en-US" dirty="0"/>
              <a:t>However…he did disagree with Piaget on the following…</a:t>
            </a:r>
          </a:p>
        </p:txBody>
      </p:sp>
      <p:sp>
        <p:nvSpPr>
          <p:cNvPr id="4" name="Slide Number Placeholder 3"/>
          <p:cNvSpPr>
            <a:spLocks noGrp="1"/>
          </p:cNvSpPr>
          <p:nvPr>
            <p:ph type="sldNum" sz="quarter" idx="5"/>
          </p:nvPr>
        </p:nvSpPr>
        <p:spPr/>
        <p:txBody>
          <a:bodyPr/>
          <a:lstStyle/>
          <a:p>
            <a:fld id="{B68C8073-CAD2-48BF-B8DB-FCAF7D6ED014}" type="slidenum">
              <a:rPr lang="en-US" smtClean="0"/>
              <a:t>85</a:t>
            </a:fld>
            <a:endParaRPr lang="en-US"/>
          </a:p>
        </p:txBody>
      </p:sp>
    </p:spTree>
    <p:extLst>
      <p:ext uri="{BB962C8B-B14F-4D97-AF65-F5344CB8AC3E}">
        <p14:creationId xmlns:p14="http://schemas.microsoft.com/office/powerpoint/2010/main" val="18650578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Vygotsky disagreed with Piaget’s view on learners are ‘lone scientists’ and that learning is a social and cultural undertaking. He believed that children learn through interactions with others and that language is essential. Piaget didn’t placed such emphasis on language. </a:t>
            </a:r>
          </a:p>
          <a:p>
            <a:endParaRPr lang="en-US" dirty="0"/>
          </a:p>
          <a:p>
            <a:r>
              <a:rPr lang="en-US" dirty="0"/>
              <a:t>Vygotsky didn’t think children developed through four stages linked to age groups, (Develop then learn…develop then learn) he believed children can learn that learning leads to development. </a:t>
            </a:r>
          </a:p>
        </p:txBody>
      </p:sp>
      <p:sp>
        <p:nvSpPr>
          <p:cNvPr id="4" name="Slide Number Placeholder 3"/>
          <p:cNvSpPr>
            <a:spLocks noGrp="1"/>
          </p:cNvSpPr>
          <p:nvPr>
            <p:ph type="sldNum" sz="quarter" idx="5"/>
          </p:nvPr>
        </p:nvSpPr>
        <p:spPr/>
        <p:txBody>
          <a:bodyPr/>
          <a:lstStyle/>
          <a:p>
            <a:fld id="{B68C8073-CAD2-48BF-B8DB-FCAF7D6ED014}" type="slidenum">
              <a:rPr lang="en-US" smtClean="0"/>
              <a:t>86</a:t>
            </a:fld>
            <a:endParaRPr lang="en-US"/>
          </a:p>
        </p:txBody>
      </p:sp>
    </p:spTree>
    <p:extLst>
      <p:ext uri="{BB962C8B-B14F-4D97-AF65-F5344CB8AC3E}">
        <p14:creationId xmlns:p14="http://schemas.microsoft.com/office/powerpoint/2010/main" val="206104101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used to help your explanation of the differences in thinking from Piaget.</a:t>
            </a:r>
          </a:p>
          <a:p>
            <a:endParaRPr lang="en-US" dirty="0"/>
          </a:p>
          <a:p>
            <a:r>
              <a:rPr lang="en-US" dirty="0"/>
              <a:t>Language and Inner speech highly important in shaping thought.</a:t>
            </a:r>
          </a:p>
          <a:p>
            <a:endParaRPr lang="en-US" dirty="0"/>
          </a:p>
          <a:p>
            <a:r>
              <a:rPr lang="en-US" dirty="0"/>
              <a:t>Disagreed that children matured through four stages of development, he believed that children could learn in the ZPD and then this leads to development. Rather than getting to a stage and then developing.</a:t>
            </a:r>
          </a:p>
        </p:txBody>
      </p:sp>
      <p:sp>
        <p:nvSpPr>
          <p:cNvPr id="4" name="Slide Number Placeholder 3"/>
          <p:cNvSpPr>
            <a:spLocks noGrp="1"/>
          </p:cNvSpPr>
          <p:nvPr>
            <p:ph type="sldNum" sz="quarter" idx="5"/>
          </p:nvPr>
        </p:nvSpPr>
        <p:spPr/>
        <p:txBody>
          <a:bodyPr/>
          <a:lstStyle/>
          <a:p>
            <a:fld id="{B68C8073-CAD2-48BF-B8DB-FCAF7D6ED014}" type="slidenum">
              <a:rPr lang="en-US" smtClean="0"/>
              <a:t>87</a:t>
            </a:fld>
            <a:endParaRPr lang="en-US"/>
          </a:p>
        </p:txBody>
      </p:sp>
    </p:spTree>
    <p:extLst>
      <p:ext uri="{BB962C8B-B14F-4D97-AF65-F5344CB8AC3E}">
        <p14:creationId xmlns:p14="http://schemas.microsoft.com/office/powerpoint/2010/main" val="377437432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following slides and example of learning to ride a bike to explain the ZPD and the role of the More Knowledgeable Other (MKO) </a:t>
            </a:r>
          </a:p>
        </p:txBody>
      </p:sp>
      <p:sp>
        <p:nvSpPr>
          <p:cNvPr id="4" name="Slide Number Placeholder 3"/>
          <p:cNvSpPr>
            <a:spLocks noGrp="1"/>
          </p:cNvSpPr>
          <p:nvPr>
            <p:ph type="sldNum" sz="quarter" idx="5"/>
          </p:nvPr>
        </p:nvSpPr>
        <p:spPr/>
        <p:txBody>
          <a:bodyPr/>
          <a:lstStyle/>
          <a:p>
            <a:fld id="{B68C8073-CAD2-48BF-B8DB-FCAF7D6ED014}" type="slidenum">
              <a:rPr lang="en-US" smtClean="0"/>
              <a:t>88</a:t>
            </a:fld>
            <a:endParaRPr lang="en-US"/>
          </a:p>
        </p:txBody>
      </p:sp>
    </p:spTree>
    <p:extLst>
      <p:ext uri="{BB962C8B-B14F-4D97-AF65-F5344CB8AC3E}">
        <p14:creationId xmlns:p14="http://schemas.microsoft.com/office/powerpoint/2010/main" val="511566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89</a:t>
            </a:fld>
            <a:endParaRPr lang="en-US"/>
          </a:p>
        </p:txBody>
      </p:sp>
    </p:spTree>
    <p:extLst>
      <p:ext uri="{BB962C8B-B14F-4D97-AF65-F5344CB8AC3E}">
        <p14:creationId xmlns:p14="http://schemas.microsoft.com/office/powerpoint/2010/main" val="15105061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90</a:t>
            </a:fld>
            <a:endParaRPr lang="en-US"/>
          </a:p>
        </p:txBody>
      </p:sp>
    </p:spTree>
    <p:extLst>
      <p:ext uri="{BB962C8B-B14F-4D97-AF65-F5344CB8AC3E}">
        <p14:creationId xmlns:p14="http://schemas.microsoft.com/office/powerpoint/2010/main" val="116697432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91</a:t>
            </a:fld>
            <a:endParaRPr lang="en-US"/>
          </a:p>
        </p:txBody>
      </p:sp>
    </p:spTree>
    <p:extLst>
      <p:ext uri="{BB962C8B-B14F-4D97-AF65-F5344CB8AC3E}">
        <p14:creationId xmlns:p14="http://schemas.microsoft.com/office/powerpoint/2010/main" val="231998155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92</a:t>
            </a:fld>
            <a:endParaRPr lang="en-US"/>
          </a:p>
        </p:txBody>
      </p:sp>
    </p:spTree>
    <p:extLst>
      <p:ext uri="{BB962C8B-B14F-4D97-AF65-F5344CB8AC3E}">
        <p14:creationId xmlns:p14="http://schemas.microsoft.com/office/powerpoint/2010/main" val="321185223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93</a:t>
            </a:fld>
            <a:endParaRPr lang="en-US"/>
          </a:p>
        </p:txBody>
      </p:sp>
    </p:spTree>
    <p:extLst>
      <p:ext uri="{BB962C8B-B14F-4D97-AF65-F5344CB8AC3E}">
        <p14:creationId xmlns:p14="http://schemas.microsoft.com/office/powerpoint/2010/main" val="406687821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94</a:t>
            </a:fld>
            <a:endParaRPr lang="en-US"/>
          </a:p>
        </p:txBody>
      </p:sp>
    </p:spTree>
    <p:extLst>
      <p:ext uri="{BB962C8B-B14F-4D97-AF65-F5344CB8AC3E}">
        <p14:creationId xmlns:p14="http://schemas.microsoft.com/office/powerpoint/2010/main" val="399805179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95</a:t>
            </a:fld>
            <a:endParaRPr lang="en-US"/>
          </a:p>
        </p:txBody>
      </p:sp>
    </p:spTree>
    <p:extLst>
      <p:ext uri="{BB962C8B-B14F-4D97-AF65-F5344CB8AC3E}">
        <p14:creationId xmlns:p14="http://schemas.microsoft.com/office/powerpoint/2010/main" val="387114874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96</a:t>
            </a:fld>
            <a:endParaRPr lang="en-US"/>
          </a:p>
        </p:txBody>
      </p:sp>
    </p:spTree>
    <p:extLst>
      <p:ext uri="{BB962C8B-B14F-4D97-AF65-F5344CB8AC3E}">
        <p14:creationId xmlns:p14="http://schemas.microsoft.com/office/powerpoint/2010/main" val="255521702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97</a:t>
            </a:fld>
            <a:endParaRPr lang="en-US"/>
          </a:p>
        </p:txBody>
      </p:sp>
    </p:spTree>
    <p:extLst>
      <p:ext uri="{BB962C8B-B14F-4D97-AF65-F5344CB8AC3E}">
        <p14:creationId xmlns:p14="http://schemas.microsoft.com/office/powerpoint/2010/main" val="124229564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98</a:t>
            </a:fld>
            <a:endParaRPr lang="en-US"/>
          </a:p>
        </p:txBody>
      </p:sp>
    </p:spTree>
    <p:extLst>
      <p:ext uri="{BB962C8B-B14F-4D97-AF65-F5344CB8AC3E}">
        <p14:creationId xmlns:p14="http://schemas.microsoft.com/office/powerpoint/2010/main" val="259592395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Elaborate as you wish regarding the support that we as classroom practitioners use to support the learner when they are working within the ZPD especially scaffolding. </a:t>
            </a:r>
          </a:p>
        </p:txBody>
      </p:sp>
      <p:sp>
        <p:nvSpPr>
          <p:cNvPr id="4" name="Slide Number Placeholder 3"/>
          <p:cNvSpPr>
            <a:spLocks noGrp="1"/>
          </p:cNvSpPr>
          <p:nvPr>
            <p:ph type="sldNum" sz="quarter" idx="5"/>
          </p:nvPr>
        </p:nvSpPr>
        <p:spPr/>
        <p:txBody>
          <a:bodyPr/>
          <a:lstStyle/>
          <a:p>
            <a:fld id="{B68C8073-CAD2-48BF-B8DB-FCAF7D6ED014}" type="slidenum">
              <a:rPr lang="en-US" smtClean="0"/>
              <a:t>99</a:t>
            </a:fld>
            <a:endParaRPr lang="en-US"/>
          </a:p>
        </p:txBody>
      </p:sp>
    </p:spTree>
    <p:extLst>
      <p:ext uri="{BB962C8B-B14F-4D97-AF65-F5344CB8AC3E}">
        <p14:creationId xmlns:p14="http://schemas.microsoft.com/office/powerpoint/2010/main" val="375718771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101</a:t>
            </a:fld>
            <a:endParaRPr lang="en-US"/>
          </a:p>
        </p:txBody>
      </p:sp>
    </p:spTree>
    <p:extLst>
      <p:ext uri="{BB962C8B-B14F-4D97-AF65-F5344CB8AC3E}">
        <p14:creationId xmlns:p14="http://schemas.microsoft.com/office/powerpoint/2010/main" val="322831618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102</a:t>
            </a:fld>
            <a:endParaRPr lang="en-US"/>
          </a:p>
        </p:txBody>
      </p:sp>
    </p:spTree>
    <p:extLst>
      <p:ext uri="{BB962C8B-B14F-4D97-AF65-F5344CB8AC3E}">
        <p14:creationId xmlns:p14="http://schemas.microsoft.com/office/powerpoint/2010/main" val="416794171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103</a:t>
            </a:fld>
            <a:endParaRPr lang="en-US"/>
          </a:p>
        </p:txBody>
      </p:sp>
    </p:spTree>
    <p:extLst>
      <p:ext uri="{BB962C8B-B14F-4D97-AF65-F5344CB8AC3E}">
        <p14:creationId xmlns:p14="http://schemas.microsoft.com/office/powerpoint/2010/main" val="133511024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104</a:t>
            </a:fld>
            <a:endParaRPr lang="en-US"/>
          </a:p>
        </p:txBody>
      </p:sp>
    </p:spTree>
    <p:extLst>
      <p:ext uri="{BB962C8B-B14F-4D97-AF65-F5344CB8AC3E}">
        <p14:creationId xmlns:p14="http://schemas.microsoft.com/office/powerpoint/2010/main" val="358480170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105</a:t>
            </a:fld>
            <a:endParaRPr lang="en-US"/>
          </a:p>
        </p:txBody>
      </p:sp>
    </p:spTree>
    <p:extLst>
      <p:ext uri="{BB962C8B-B14F-4D97-AF65-F5344CB8AC3E}">
        <p14:creationId xmlns:p14="http://schemas.microsoft.com/office/powerpoint/2010/main" val="260836380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106</a:t>
            </a:fld>
            <a:endParaRPr lang="en-US"/>
          </a:p>
        </p:txBody>
      </p:sp>
    </p:spTree>
    <p:extLst>
      <p:ext uri="{BB962C8B-B14F-4D97-AF65-F5344CB8AC3E}">
        <p14:creationId xmlns:p14="http://schemas.microsoft.com/office/powerpoint/2010/main" val="17982674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11E10363-227B-5C46-BC1B-916C9DDF8762}"/>
              </a:ext>
            </a:extLst>
          </p:cNvPr>
          <p:cNvSpPr>
            <a:spLocks noGrp="1"/>
          </p:cNvSpPr>
          <p:nvPr>
            <p:ph type="dt" sz="half" idx="10"/>
          </p:nvPr>
        </p:nvSpPr>
        <p:spPr/>
        <p:txBody>
          <a:bodyPr/>
          <a:lstStyle/>
          <a:p>
            <a:fld id="{5C958B5D-2B71-F94E-8A2A-2F1F5E391DA3}" type="datetimeFigureOut">
              <a:rPr lang="en-US" smtClean="0"/>
              <a:t>9/25/23</a:t>
            </a:fld>
            <a:endParaRPr lang="en-US"/>
          </a:p>
        </p:txBody>
      </p:sp>
      <p:sp>
        <p:nvSpPr>
          <p:cNvPr id="8" name="Footer Placeholder 7">
            <a:extLst>
              <a:ext uri="{FF2B5EF4-FFF2-40B4-BE49-F238E27FC236}">
                <a16:creationId xmlns:a16="http://schemas.microsoft.com/office/drawing/2014/main" id="{E0D81000-8647-4A48-921C-4541CD9CF7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197E8E9-13FE-A340-9846-19E603C1B558}"/>
              </a:ext>
            </a:extLst>
          </p:cNvPr>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9/25/23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9/25/23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9/25/23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9/25/23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9/25/23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9/25/23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9/25/23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9/25/23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9/25/23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Click to edit Master title style</a:t>
            </a:r>
            <a:endParaRPr lang="en-GB"/>
          </a:p>
        </p:txBody>
      </p:sp>
      <p:sp>
        <p:nvSpPr>
          <p:cNvPr id="3" name="Content Placeholder 2"/>
          <p:cNvSpPr>
            <a:spLocks noGrp="1"/>
          </p:cNvSpPr>
          <p:nvPr>
            <p:ph idx="1"/>
          </p:nvPr>
        </p:nvSpPr>
        <p:spPr/>
        <p:txBody>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endParaRPr lang="en-GB"/>
          </a:p>
        </p:txBody>
      </p:sp>
      <p:sp>
        <p:nvSpPr>
          <p:cNvPr id="4" name="Date Placeholder 3"/>
          <p:cNvSpPr>
            <a:spLocks noGrp="1"/>
          </p:cNvSpPr>
          <p:nvPr>
            <p:ph type="dt" sz="half" idx="10"/>
          </p:nvPr>
        </p:nvSpPr>
        <p:spPr/>
        <p:txBody>
          <a:bodyPr/>
          <a:lstStyle/>
          <a:p>
            <a:fld id="{94E34073-1DDB-E241-AFDC-40B33DF00C0C}" type="datetimeFigureOut">
              <a:rPr lang="en-GB" smtClean="0"/>
              <a:pPr/>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0CDB28-BAA5-B54E-8F8E-694C5515DAE4}" type="slidenum">
              <a:rPr lang="en-GB" smtClean="0"/>
              <a:pPr/>
              <a:t>‹#›</a:t>
            </a:fld>
            <a:endParaRPr lang="en-GB"/>
          </a:p>
        </p:txBody>
      </p:sp>
    </p:spTree>
    <p:extLst>
      <p:ext uri="{BB962C8B-B14F-4D97-AF65-F5344CB8AC3E}">
        <p14:creationId xmlns:p14="http://schemas.microsoft.com/office/powerpoint/2010/main" val="939263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47851"/>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9/25/23</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7.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7.png"/><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5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3.png"/><Relationship Id="rId1" Type="http://schemas.openxmlformats.org/officeDocument/2006/relationships/slideLayout" Target="../slideLayouts/slideLayout12.xml"/><Relationship Id="rId4" Type="http://schemas.openxmlformats.org/officeDocument/2006/relationships/image" Target="../media/image64.png"/></Relationships>
</file>

<file path=ppt/slides/_rels/slide61.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7.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7.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1.pn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1.pn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1.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1.pn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12.xml"/><Relationship Id="rId4" Type="http://schemas.openxmlformats.org/officeDocument/2006/relationships/image" Target="../media/image77.png"/></Relationships>
</file>

<file path=ppt/slides/_rels/slide7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5.png"/><Relationship Id="rId1" Type="http://schemas.openxmlformats.org/officeDocument/2006/relationships/slideLayout" Target="../slideLayouts/slideLayout12.xml"/><Relationship Id="rId4" Type="http://schemas.openxmlformats.org/officeDocument/2006/relationships/image" Target="../media/image79.png"/></Relationships>
</file>

<file path=ppt/slides/_rels/slide7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hyperlink" Target="https://www.youtube.com/watch?v=zjJdcXA1KH8" TargetMode="External"/><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61.xml"/><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62.xml"/><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63.xml"/><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65.xml"/><Relationship Id="rId1" Type="http://schemas.openxmlformats.org/officeDocument/2006/relationships/slideLayout" Target="../slideLayouts/slideLayout4.xml"/></Relationships>
</file>

<file path=ppt/slides/_rels/slide9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68.xml"/><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69.xml"/><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70.xml"/><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72.xml"/><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B0D21B-F259-5743-85F6-6A4E69FBAEC4}"/>
              </a:ext>
            </a:extLst>
          </p:cNvPr>
          <p:cNvSpPr txBox="1"/>
          <p:nvPr/>
        </p:nvSpPr>
        <p:spPr>
          <a:xfrm>
            <a:off x="2726267" y="4216400"/>
            <a:ext cx="3867149" cy="923330"/>
          </a:xfrm>
          <a:prstGeom prst="rect">
            <a:avLst/>
          </a:prstGeom>
          <a:noFill/>
        </p:spPr>
        <p:txBody>
          <a:bodyPr wrap="none" rtlCol="0">
            <a:spAutoFit/>
          </a:bodyPr>
          <a:lstStyle/>
          <a:p>
            <a:r>
              <a:rPr lang="en-US" sz="5400" dirty="0">
                <a:solidFill>
                  <a:schemeClr val="bg1"/>
                </a:solidFill>
                <a:latin typeface="American Typewriter" panose="02090604020004020304" pitchFamily="18" charset="77"/>
              </a:rPr>
              <a:t>ECAD6007</a:t>
            </a:r>
          </a:p>
        </p:txBody>
      </p:sp>
      <p:sp>
        <p:nvSpPr>
          <p:cNvPr id="4" name="TextBox 3">
            <a:extLst>
              <a:ext uri="{FF2B5EF4-FFF2-40B4-BE49-F238E27FC236}">
                <a16:creationId xmlns:a16="http://schemas.microsoft.com/office/drawing/2014/main" id="{D08E53FF-BBCE-764F-9439-8D0A763B0D90}"/>
              </a:ext>
            </a:extLst>
          </p:cNvPr>
          <p:cNvSpPr txBox="1"/>
          <p:nvPr/>
        </p:nvSpPr>
        <p:spPr>
          <a:xfrm>
            <a:off x="534199" y="592665"/>
            <a:ext cx="8251283" cy="1323439"/>
          </a:xfrm>
          <a:prstGeom prst="rect">
            <a:avLst/>
          </a:prstGeom>
          <a:noFill/>
        </p:spPr>
        <p:txBody>
          <a:bodyPr wrap="square" rtlCol="0">
            <a:spAutoFit/>
          </a:bodyPr>
          <a:lstStyle/>
          <a:p>
            <a:pPr algn="ctr"/>
            <a:r>
              <a:rPr lang="en-US" sz="4000" dirty="0">
                <a:solidFill>
                  <a:schemeClr val="bg1"/>
                </a:solidFill>
                <a:latin typeface="American Typewriter" panose="02090604020004020304" pitchFamily="18" charset="77"/>
              </a:rPr>
              <a:t>Introduction to Learning Theory</a:t>
            </a:r>
          </a:p>
          <a:p>
            <a:pPr algn="ctr"/>
            <a:r>
              <a:rPr lang="en-US" sz="4000" dirty="0">
                <a:solidFill>
                  <a:schemeClr val="bg1"/>
                </a:solidFill>
                <a:latin typeface="American Typewriter" panose="02090604020004020304" pitchFamily="18" charset="77"/>
              </a:rPr>
              <a:t>(Part 1)</a:t>
            </a:r>
          </a:p>
        </p:txBody>
      </p:sp>
    </p:spTree>
    <p:extLst>
      <p:ext uri="{BB962C8B-B14F-4D97-AF65-F5344CB8AC3E}">
        <p14:creationId xmlns:p14="http://schemas.microsoft.com/office/powerpoint/2010/main" val="1911759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2398BED-FB82-BE48-B150-7F0B6A08D45B}"/>
              </a:ext>
            </a:extLst>
          </p:cNvPr>
          <p:cNvPicPr>
            <a:picLocks noGrp="1" noChangeAspect="1"/>
          </p:cNvPicPr>
          <p:nvPr>
            <p:ph sz="half" idx="1"/>
          </p:nvPr>
        </p:nvPicPr>
        <p:blipFill>
          <a:blip r:embed="rId3"/>
          <a:stretch>
            <a:fillRect/>
          </a:stretch>
        </p:blipFill>
        <p:spPr>
          <a:xfrm>
            <a:off x="0" y="1078173"/>
            <a:ext cx="9139689" cy="5779827"/>
          </a:xfrm>
        </p:spPr>
      </p:pic>
      <p:sp>
        <p:nvSpPr>
          <p:cNvPr id="7" name="TextBox 6">
            <a:extLst>
              <a:ext uri="{FF2B5EF4-FFF2-40B4-BE49-F238E27FC236}">
                <a16:creationId xmlns:a16="http://schemas.microsoft.com/office/drawing/2014/main" id="{07F46D93-389E-0F44-B5AE-73246608A887}"/>
              </a:ext>
            </a:extLst>
          </p:cNvPr>
          <p:cNvSpPr txBox="1"/>
          <p:nvPr/>
        </p:nvSpPr>
        <p:spPr>
          <a:xfrm>
            <a:off x="228751" y="191068"/>
            <a:ext cx="8682185" cy="523220"/>
          </a:xfrm>
          <a:prstGeom prst="rect">
            <a:avLst/>
          </a:prstGeom>
          <a:noFill/>
        </p:spPr>
        <p:txBody>
          <a:bodyPr wrap="none" rtlCol="0">
            <a:spAutoFit/>
          </a:bodyPr>
          <a:lstStyle/>
          <a:p>
            <a:r>
              <a:rPr lang="en-US" sz="2800" dirty="0">
                <a:latin typeface="Arial" panose="020B0604020202020204" pitchFamily="34" charset="0"/>
                <a:cs typeface="Arial" panose="020B0604020202020204" pitchFamily="34" charset="0"/>
              </a:rPr>
              <a:t>What are you looking forward to? What do you need?</a:t>
            </a:r>
          </a:p>
        </p:txBody>
      </p:sp>
    </p:spTree>
    <p:extLst>
      <p:ext uri="{BB962C8B-B14F-4D97-AF65-F5344CB8AC3E}">
        <p14:creationId xmlns:p14="http://schemas.microsoft.com/office/powerpoint/2010/main" val="2015413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FBA4A-44A3-1447-889C-D6182527555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5179AAE6-0696-6B4E-86C0-D634693E84DF}"/>
              </a:ext>
            </a:extLst>
          </p:cNvPr>
          <p:cNvPicPr>
            <a:picLocks noGrp="1" noChangeAspect="1"/>
          </p:cNvPicPr>
          <p:nvPr>
            <p:ph idx="1"/>
          </p:nvPr>
        </p:nvPicPr>
        <p:blipFill>
          <a:blip r:embed="rId2"/>
          <a:stretch>
            <a:fillRect/>
          </a:stretch>
        </p:blipFill>
        <p:spPr>
          <a:xfrm>
            <a:off x="198438" y="274638"/>
            <a:ext cx="8747124" cy="5851525"/>
          </a:xfrm>
        </p:spPr>
      </p:pic>
    </p:spTree>
    <p:extLst>
      <p:ext uri="{BB962C8B-B14F-4D97-AF65-F5344CB8AC3E}">
        <p14:creationId xmlns:p14="http://schemas.microsoft.com/office/powerpoint/2010/main" val="2855779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AADA5-569D-9647-979E-F3D0194989B8}"/>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12EF1122-C355-954A-9831-A0850436DB99}"/>
              </a:ext>
            </a:extLst>
          </p:cNvPr>
          <p:cNvPicPr>
            <a:picLocks noGrp="1" noChangeAspect="1"/>
          </p:cNvPicPr>
          <p:nvPr>
            <p:ph idx="1"/>
          </p:nvPr>
        </p:nvPicPr>
        <p:blipFill>
          <a:blip r:embed="rId2"/>
          <a:stretch>
            <a:fillRect/>
          </a:stretch>
        </p:blipFill>
        <p:spPr>
          <a:xfrm>
            <a:off x="58992" y="215646"/>
            <a:ext cx="9024434" cy="6423025"/>
          </a:xfrm>
        </p:spPr>
      </p:pic>
    </p:spTree>
    <p:extLst>
      <p:ext uri="{BB962C8B-B14F-4D97-AF65-F5344CB8AC3E}">
        <p14:creationId xmlns:p14="http://schemas.microsoft.com/office/powerpoint/2010/main" val="11398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AE154721-FE3C-5E40-9D91-C01743074C6E}"/>
              </a:ext>
            </a:extLst>
          </p:cNvPr>
          <p:cNvPicPr>
            <a:picLocks noGrp="1" noChangeAspect="1"/>
          </p:cNvPicPr>
          <p:nvPr>
            <p:ph sz="half" idx="1"/>
          </p:nvPr>
        </p:nvPicPr>
        <p:blipFill>
          <a:blip r:embed="rId3"/>
          <a:stretch>
            <a:fillRect/>
          </a:stretch>
        </p:blipFill>
        <p:spPr>
          <a:xfrm>
            <a:off x="338440" y="0"/>
            <a:ext cx="8805560" cy="6519862"/>
          </a:xfrm>
        </p:spPr>
      </p:pic>
    </p:spTree>
    <p:extLst>
      <p:ext uri="{BB962C8B-B14F-4D97-AF65-F5344CB8AC3E}">
        <p14:creationId xmlns:p14="http://schemas.microsoft.com/office/powerpoint/2010/main" val="3433109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3DDBAC38-C12E-7E41-88EF-C3A31F41F70A}"/>
              </a:ext>
            </a:extLst>
          </p:cNvPr>
          <p:cNvPicPr>
            <a:picLocks noGrp="1" noChangeAspect="1"/>
          </p:cNvPicPr>
          <p:nvPr>
            <p:ph sz="half" idx="1"/>
          </p:nvPr>
        </p:nvPicPr>
        <p:blipFill>
          <a:blip r:embed="rId3"/>
          <a:stretch>
            <a:fillRect/>
          </a:stretch>
        </p:blipFill>
        <p:spPr>
          <a:xfrm>
            <a:off x="594255" y="1640709"/>
            <a:ext cx="8075612" cy="1862611"/>
          </a:xfrm>
        </p:spPr>
      </p:pic>
    </p:spTree>
    <p:extLst>
      <p:ext uri="{BB962C8B-B14F-4D97-AF65-F5344CB8AC3E}">
        <p14:creationId xmlns:p14="http://schemas.microsoft.com/office/powerpoint/2010/main" val="3295713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D976C7E0-529D-A845-A362-F6FAE8AF8EA9}"/>
              </a:ext>
            </a:extLst>
          </p:cNvPr>
          <p:cNvPicPr>
            <a:picLocks noGrp="1" noChangeAspect="1"/>
          </p:cNvPicPr>
          <p:nvPr>
            <p:ph sz="half" idx="1"/>
          </p:nvPr>
        </p:nvPicPr>
        <p:blipFill>
          <a:blip r:embed="rId3"/>
          <a:stretch>
            <a:fillRect/>
          </a:stretch>
        </p:blipFill>
        <p:spPr>
          <a:xfrm>
            <a:off x="-403204" y="370318"/>
            <a:ext cx="9911029" cy="6169028"/>
          </a:xfrm>
        </p:spPr>
      </p:pic>
    </p:spTree>
    <p:extLst>
      <p:ext uri="{BB962C8B-B14F-4D97-AF65-F5344CB8AC3E}">
        <p14:creationId xmlns:p14="http://schemas.microsoft.com/office/powerpoint/2010/main" val="3691230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FB1086A7-C6E9-5741-A253-BFA65595929E}"/>
              </a:ext>
            </a:extLst>
          </p:cNvPr>
          <p:cNvPicPr>
            <a:picLocks noGrp="1" noChangeAspect="1"/>
          </p:cNvPicPr>
          <p:nvPr>
            <p:ph sz="half" idx="1"/>
          </p:nvPr>
        </p:nvPicPr>
        <p:blipFill>
          <a:blip r:embed="rId3"/>
          <a:stretch>
            <a:fillRect/>
          </a:stretch>
        </p:blipFill>
        <p:spPr>
          <a:xfrm>
            <a:off x="1353313" y="248750"/>
            <a:ext cx="6896608" cy="6609250"/>
          </a:xfrm>
        </p:spPr>
      </p:pic>
    </p:spTree>
    <p:extLst>
      <p:ext uri="{BB962C8B-B14F-4D97-AF65-F5344CB8AC3E}">
        <p14:creationId xmlns:p14="http://schemas.microsoft.com/office/powerpoint/2010/main" val="558203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EEFB15C-1D2C-404A-AC2C-F07B6420558E}"/>
              </a:ext>
            </a:extLst>
          </p:cNvPr>
          <p:cNvPicPr>
            <a:picLocks noGrp="1" noChangeAspect="1"/>
          </p:cNvPicPr>
          <p:nvPr>
            <p:ph sz="half" idx="1"/>
          </p:nvPr>
        </p:nvPicPr>
        <p:blipFill rotWithShape="1">
          <a:blip r:embed="rId3"/>
          <a:srcRect t="699" b="-1"/>
          <a:stretch/>
        </p:blipFill>
        <p:spPr>
          <a:xfrm>
            <a:off x="523346" y="1202429"/>
            <a:ext cx="7903356" cy="5655571"/>
          </a:xfrm>
        </p:spPr>
      </p:pic>
      <p:sp>
        <p:nvSpPr>
          <p:cNvPr id="6" name="TextBox 5">
            <a:extLst>
              <a:ext uri="{FF2B5EF4-FFF2-40B4-BE49-F238E27FC236}">
                <a16:creationId xmlns:a16="http://schemas.microsoft.com/office/drawing/2014/main" id="{9A4D3D76-FF97-A843-820C-3A4036076616}"/>
              </a:ext>
            </a:extLst>
          </p:cNvPr>
          <p:cNvSpPr txBox="1"/>
          <p:nvPr/>
        </p:nvSpPr>
        <p:spPr>
          <a:xfrm>
            <a:off x="4013198" y="822846"/>
            <a:ext cx="923651" cy="1569660"/>
          </a:xfrm>
          <a:prstGeom prst="rect">
            <a:avLst/>
          </a:prstGeom>
          <a:noFill/>
        </p:spPr>
        <p:txBody>
          <a:bodyPr wrap="none" rtlCol="0">
            <a:spAutoFit/>
          </a:bodyPr>
          <a:lstStyle/>
          <a:p>
            <a:r>
              <a:rPr lang="en-US" sz="9600" dirty="0">
                <a:latin typeface="American Typewriter" panose="02090604020004020304" pitchFamily="18" charset="77"/>
              </a:rPr>
              <a:t>?</a:t>
            </a:r>
          </a:p>
        </p:txBody>
      </p:sp>
    </p:spTree>
    <p:extLst>
      <p:ext uri="{BB962C8B-B14F-4D97-AF65-F5344CB8AC3E}">
        <p14:creationId xmlns:p14="http://schemas.microsoft.com/office/powerpoint/2010/main" val="3277878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5C4941A-C24F-7D4F-A3AE-5BDB0DE33A14}"/>
              </a:ext>
            </a:extLst>
          </p:cNvPr>
          <p:cNvPicPr>
            <a:picLocks noGrp="1" noChangeAspect="1"/>
          </p:cNvPicPr>
          <p:nvPr>
            <p:ph sz="half" idx="1"/>
          </p:nvPr>
        </p:nvPicPr>
        <p:blipFill>
          <a:blip r:embed="rId3"/>
          <a:stretch>
            <a:fillRect/>
          </a:stretch>
        </p:blipFill>
        <p:spPr>
          <a:xfrm>
            <a:off x="315670" y="118533"/>
            <a:ext cx="8828330" cy="5448302"/>
          </a:xfrm>
        </p:spPr>
      </p:pic>
    </p:spTree>
    <p:extLst>
      <p:ext uri="{BB962C8B-B14F-4D97-AF65-F5344CB8AC3E}">
        <p14:creationId xmlns:p14="http://schemas.microsoft.com/office/powerpoint/2010/main" val="400948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B08737FF-A2AE-094D-8BF4-7EC68451BC83}"/>
              </a:ext>
            </a:extLst>
          </p:cNvPr>
          <p:cNvPicPr>
            <a:picLocks noGrp="1" noChangeAspect="1"/>
          </p:cNvPicPr>
          <p:nvPr>
            <p:ph sz="half" idx="1"/>
          </p:nvPr>
        </p:nvPicPr>
        <p:blipFill>
          <a:blip r:embed="rId3"/>
          <a:stretch>
            <a:fillRect/>
          </a:stretch>
        </p:blipFill>
        <p:spPr>
          <a:xfrm>
            <a:off x="162396" y="152400"/>
            <a:ext cx="8981604" cy="5435600"/>
          </a:xfrm>
        </p:spPr>
      </p:pic>
    </p:spTree>
    <p:extLst>
      <p:ext uri="{BB962C8B-B14F-4D97-AF65-F5344CB8AC3E}">
        <p14:creationId xmlns:p14="http://schemas.microsoft.com/office/powerpoint/2010/main" val="2073338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529EEC0-1DF3-B34C-BE16-8DA1D5C2AF1A}"/>
              </a:ext>
            </a:extLst>
          </p:cNvPr>
          <p:cNvPicPr>
            <a:picLocks noGrp="1" noChangeAspect="1"/>
          </p:cNvPicPr>
          <p:nvPr>
            <p:ph sz="half" idx="1"/>
          </p:nvPr>
        </p:nvPicPr>
        <p:blipFill>
          <a:blip r:embed="rId3"/>
          <a:stretch>
            <a:fillRect/>
          </a:stretch>
        </p:blipFill>
        <p:spPr>
          <a:xfrm>
            <a:off x="138113" y="1371601"/>
            <a:ext cx="9265036" cy="4250538"/>
          </a:xfrm>
        </p:spPr>
      </p:pic>
      <p:sp>
        <p:nvSpPr>
          <p:cNvPr id="5" name="TextBox 4">
            <a:extLst>
              <a:ext uri="{FF2B5EF4-FFF2-40B4-BE49-F238E27FC236}">
                <a16:creationId xmlns:a16="http://schemas.microsoft.com/office/drawing/2014/main" id="{62FDF9B4-4288-B94D-8C0B-7FED806C9AC1}"/>
              </a:ext>
            </a:extLst>
          </p:cNvPr>
          <p:cNvSpPr txBox="1"/>
          <p:nvPr/>
        </p:nvSpPr>
        <p:spPr>
          <a:xfrm>
            <a:off x="541867" y="186267"/>
            <a:ext cx="5893536" cy="923330"/>
          </a:xfrm>
          <a:prstGeom prst="rect">
            <a:avLst/>
          </a:prstGeom>
          <a:noFill/>
        </p:spPr>
        <p:txBody>
          <a:bodyPr wrap="none" rtlCol="0">
            <a:spAutoFit/>
          </a:bodyPr>
          <a:lstStyle/>
          <a:p>
            <a:r>
              <a:rPr lang="en-US" sz="5400" dirty="0">
                <a:latin typeface="American Typewriter" panose="02090604020004020304" pitchFamily="18" charset="77"/>
              </a:rPr>
              <a:t>Have you ever…?</a:t>
            </a:r>
          </a:p>
        </p:txBody>
      </p:sp>
      <p:pic>
        <p:nvPicPr>
          <p:cNvPr id="7" name="Picture 6">
            <a:extLst>
              <a:ext uri="{FF2B5EF4-FFF2-40B4-BE49-F238E27FC236}">
                <a16:creationId xmlns:a16="http://schemas.microsoft.com/office/drawing/2014/main" id="{31FCDE63-1D23-1B4E-8676-0785E526646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9239771">
            <a:off x="1986739" y="2943046"/>
            <a:ext cx="1404842" cy="767118"/>
          </a:xfrm>
          <a:prstGeom prst="rect">
            <a:avLst/>
          </a:prstGeom>
        </p:spPr>
      </p:pic>
    </p:spTree>
    <p:extLst>
      <p:ext uri="{BB962C8B-B14F-4D97-AF65-F5344CB8AC3E}">
        <p14:creationId xmlns:p14="http://schemas.microsoft.com/office/powerpoint/2010/main" val="2101416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72792750-A562-874E-8F5E-AC2BE4C6BFC7}"/>
              </a:ext>
            </a:extLst>
          </p:cNvPr>
          <p:cNvPicPr>
            <a:picLocks noGrp="1" noChangeAspect="1"/>
          </p:cNvPicPr>
          <p:nvPr>
            <p:ph sz="half" idx="1"/>
          </p:nvPr>
        </p:nvPicPr>
        <p:blipFill>
          <a:blip r:embed="rId3"/>
          <a:stretch>
            <a:fillRect/>
          </a:stretch>
        </p:blipFill>
        <p:spPr>
          <a:xfrm>
            <a:off x="0" y="870301"/>
            <a:ext cx="9144000" cy="4851237"/>
          </a:xfrm>
        </p:spPr>
      </p:pic>
    </p:spTree>
    <p:extLst>
      <p:ext uri="{BB962C8B-B14F-4D97-AF65-F5344CB8AC3E}">
        <p14:creationId xmlns:p14="http://schemas.microsoft.com/office/powerpoint/2010/main" val="3533307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27C374D9-8571-C94D-B564-6F3E6C459CC4}"/>
              </a:ext>
            </a:extLst>
          </p:cNvPr>
          <p:cNvPicPr>
            <a:picLocks noGrp="1" noChangeAspect="1"/>
          </p:cNvPicPr>
          <p:nvPr>
            <p:ph sz="half" idx="1"/>
          </p:nvPr>
        </p:nvPicPr>
        <p:blipFill>
          <a:blip r:embed="rId3"/>
          <a:stretch>
            <a:fillRect/>
          </a:stretch>
        </p:blipFill>
        <p:spPr>
          <a:xfrm>
            <a:off x="459847" y="1550296"/>
            <a:ext cx="8175625" cy="2462537"/>
          </a:xfrm>
        </p:spPr>
      </p:pic>
    </p:spTree>
    <p:extLst>
      <p:ext uri="{BB962C8B-B14F-4D97-AF65-F5344CB8AC3E}">
        <p14:creationId xmlns:p14="http://schemas.microsoft.com/office/powerpoint/2010/main" val="340841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ED434E84-7B8A-CB42-ACAB-3539C4C3CB08}"/>
              </a:ext>
            </a:extLst>
          </p:cNvPr>
          <p:cNvPicPr>
            <a:picLocks noGrp="1" noChangeAspect="1"/>
          </p:cNvPicPr>
          <p:nvPr>
            <p:ph sz="half" idx="1"/>
          </p:nvPr>
        </p:nvPicPr>
        <p:blipFill>
          <a:blip r:embed="rId3"/>
          <a:stretch>
            <a:fillRect/>
          </a:stretch>
        </p:blipFill>
        <p:spPr>
          <a:xfrm>
            <a:off x="1092615" y="294074"/>
            <a:ext cx="7238583" cy="5137293"/>
          </a:xfrm>
        </p:spPr>
      </p:pic>
    </p:spTree>
    <p:extLst>
      <p:ext uri="{BB962C8B-B14F-4D97-AF65-F5344CB8AC3E}">
        <p14:creationId xmlns:p14="http://schemas.microsoft.com/office/powerpoint/2010/main" val="3141174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3BAD7AF7-C429-6E42-B202-760A30456C08}"/>
              </a:ext>
            </a:extLst>
          </p:cNvPr>
          <p:cNvPicPr>
            <a:picLocks noGrp="1" noChangeAspect="1"/>
          </p:cNvPicPr>
          <p:nvPr>
            <p:ph sz="half" idx="1"/>
          </p:nvPr>
        </p:nvPicPr>
        <p:blipFill>
          <a:blip r:embed="rId3"/>
          <a:stretch>
            <a:fillRect/>
          </a:stretch>
        </p:blipFill>
        <p:spPr>
          <a:xfrm>
            <a:off x="-44542" y="1442413"/>
            <a:ext cx="9188542" cy="3973622"/>
          </a:xfrm>
        </p:spPr>
      </p:pic>
    </p:spTree>
    <p:extLst>
      <p:ext uri="{BB962C8B-B14F-4D97-AF65-F5344CB8AC3E}">
        <p14:creationId xmlns:p14="http://schemas.microsoft.com/office/powerpoint/2010/main" val="761274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02FBCF81-1D11-CA42-8744-1E2AD1A3F4D1}"/>
              </a:ext>
            </a:extLst>
          </p:cNvPr>
          <p:cNvPicPr>
            <a:picLocks noGrp="1" noChangeAspect="1"/>
          </p:cNvPicPr>
          <p:nvPr>
            <p:ph sz="half" idx="1"/>
          </p:nvPr>
        </p:nvPicPr>
        <p:blipFill>
          <a:blip r:embed="rId3"/>
          <a:stretch>
            <a:fillRect/>
          </a:stretch>
        </p:blipFill>
        <p:spPr>
          <a:xfrm>
            <a:off x="0" y="110836"/>
            <a:ext cx="10552564" cy="6747164"/>
          </a:xfrm>
        </p:spPr>
      </p:pic>
    </p:spTree>
    <p:extLst>
      <p:ext uri="{BB962C8B-B14F-4D97-AF65-F5344CB8AC3E}">
        <p14:creationId xmlns:p14="http://schemas.microsoft.com/office/powerpoint/2010/main" val="33059693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B2D429F3-EEC8-4F49-901C-88E2DC44CBE2}"/>
              </a:ext>
            </a:extLst>
          </p:cNvPr>
          <p:cNvPicPr>
            <a:picLocks noGrp="1" noChangeAspect="1"/>
          </p:cNvPicPr>
          <p:nvPr>
            <p:ph sz="half" idx="1"/>
          </p:nvPr>
        </p:nvPicPr>
        <p:blipFill>
          <a:blip r:embed="rId3"/>
          <a:stretch>
            <a:fillRect/>
          </a:stretch>
        </p:blipFill>
        <p:spPr>
          <a:xfrm>
            <a:off x="-873457" y="0"/>
            <a:ext cx="10798110" cy="6748818"/>
          </a:xfrm>
        </p:spPr>
      </p:pic>
    </p:spTree>
    <p:extLst>
      <p:ext uri="{BB962C8B-B14F-4D97-AF65-F5344CB8AC3E}">
        <p14:creationId xmlns:p14="http://schemas.microsoft.com/office/powerpoint/2010/main" val="24988731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EFAE8CCD-4488-9747-8D6E-54A51FC4C729}"/>
              </a:ext>
            </a:extLst>
          </p:cNvPr>
          <p:cNvPicPr>
            <a:picLocks noGrp="1" noChangeAspect="1"/>
          </p:cNvPicPr>
          <p:nvPr>
            <p:ph sz="half" idx="1"/>
          </p:nvPr>
        </p:nvPicPr>
        <p:blipFill>
          <a:blip r:embed="rId3"/>
          <a:stretch>
            <a:fillRect/>
          </a:stretch>
        </p:blipFill>
        <p:spPr>
          <a:xfrm>
            <a:off x="-1023583" y="0"/>
            <a:ext cx="10972803" cy="6858000"/>
          </a:xfrm>
        </p:spPr>
      </p:pic>
    </p:spTree>
    <p:extLst>
      <p:ext uri="{BB962C8B-B14F-4D97-AF65-F5344CB8AC3E}">
        <p14:creationId xmlns:p14="http://schemas.microsoft.com/office/powerpoint/2010/main" val="12893085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EFAE8CCD-4488-9747-8D6E-54A51FC4C729}"/>
              </a:ext>
            </a:extLst>
          </p:cNvPr>
          <p:cNvPicPr>
            <a:picLocks noGrp="1" noChangeAspect="1"/>
          </p:cNvPicPr>
          <p:nvPr>
            <p:ph sz="half" idx="1"/>
          </p:nvPr>
        </p:nvPicPr>
        <p:blipFill>
          <a:blip r:embed="rId3"/>
          <a:stretch>
            <a:fillRect/>
          </a:stretch>
        </p:blipFill>
        <p:spPr>
          <a:xfrm>
            <a:off x="-1105468" y="0"/>
            <a:ext cx="10972800" cy="6857997"/>
          </a:xfrm>
        </p:spPr>
      </p:pic>
    </p:spTree>
    <p:extLst>
      <p:ext uri="{BB962C8B-B14F-4D97-AF65-F5344CB8AC3E}">
        <p14:creationId xmlns:p14="http://schemas.microsoft.com/office/powerpoint/2010/main" val="951830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EFAE8CCD-4488-9747-8D6E-54A51FC4C729}"/>
              </a:ext>
            </a:extLst>
          </p:cNvPr>
          <p:cNvPicPr>
            <a:picLocks noGrp="1" noChangeAspect="1"/>
          </p:cNvPicPr>
          <p:nvPr>
            <p:ph sz="half" idx="1"/>
          </p:nvPr>
        </p:nvPicPr>
        <p:blipFill>
          <a:blip r:embed="rId3"/>
          <a:stretch>
            <a:fillRect/>
          </a:stretch>
        </p:blipFill>
        <p:spPr>
          <a:xfrm>
            <a:off x="1542197" y="0"/>
            <a:ext cx="5777482" cy="6927672"/>
          </a:xfrm>
        </p:spPr>
      </p:pic>
    </p:spTree>
    <p:extLst>
      <p:ext uri="{BB962C8B-B14F-4D97-AF65-F5344CB8AC3E}">
        <p14:creationId xmlns:p14="http://schemas.microsoft.com/office/powerpoint/2010/main" val="1243852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EFAE8CCD-4488-9747-8D6E-54A51FC4C729}"/>
              </a:ext>
            </a:extLst>
          </p:cNvPr>
          <p:cNvPicPr>
            <a:picLocks noGrp="1" noChangeAspect="1"/>
          </p:cNvPicPr>
          <p:nvPr>
            <p:ph sz="half" idx="1"/>
          </p:nvPr>
        </p:nvPicPr>
        <p:blipFill rotWithShape="1">
          <a:blip r:embed="rId3"/>
          <a:srcRect l="25043" t="-1737" r="26581" b="-1"/>
          <a:stretch/>
        </p:blipFill>
        <p:spPr>
          <a:xfrm>
            <a:off x="2017985" y="-166805"/>
            <a:ext cx="5344512" cy="7024805"/>
          </a:xfrm>
        </p:spPr>
      </p:pic>
    </p:spTree>
    <p:extLst>
      <p:ext uri="{BB962C8B-B14F-4D97-AF65-F5344CB8AC3E}">
        <p14:creationId xmlns:p14="http://schemas.microsoft.com/office/powerpoint/2010/main" val="2747559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360A033D-DEB3-B74F-89E9-AE2CB3B80A99}"/>
              </a:ext>
            </a:extLst>
          </p:cNvPr>
          <p:cNvPicPr>
            <a:picLocks noGrp="1" noChangeAspect="1"/>
          </p:cNvPicPr>
          <p:nvPr>
            <p:ph sz="half" idx="1"/>
          </p:nvPr>
        </p:nvPicPr>
        <p:blipFill>
          <a:blip r:embed="rId3"/>
          <a:stretch>
            <a:fillRect/>
          </a:stretch>
        </p:blipFill>
        <p:spPr>
          <a:xfrm>
            <a:off x="702314" y="1383529"/>
            <a:ext cx="8247694" cy="4754033"/>
          </a:xfrm>
        </p:spPr>
      </p:pic>
      <p:pic>
        <p:nvPicPr>
          <p:cNvPr id="4" name="Picture 3">
            <a:extLst>
              <a:ext uri="{FF2B5EF4-FFF2-40B4-BE49-F238E27FC236}">
                <a16:creationId xmlns:a16="http://schemas.microsoft.com/office/drawing/2014/main" id="{81A18671-C469-0B49-B5F6-C2E3B7E954CC}"/>
              </a:ext>
            </a:extLst>
          </p:cNvPr>
          <p:cNvPicPr>
            <a:picLocks noChangeAspect="1"/>
          </p:cNvPicPr>
          <p:nvPr/>
        </p:nvPicPr>
        <p:blipFill>
          <a:blip r:embed="rId4"/>
          <a:stretch>
            <a:fillRect/>
          </a:stretch>
        </p:blipFill>
        <p:spPr>
          <a:xfrm>
            <a:off x="7398327" y="5264726"/>
            <a:ext cx="1745673" cy="1745673"/>
          </a:xfrm>
          <a:prstGeom prst="rect">
            <a:avLst/>
          </a:prstGeom>
        </p:spPr>
      </p:pic>
      <p:pic>
        <p:nvPicPr>
          <p:cNvPr id="5" name="Picture 4">
            <a:extLst>
              <a:ext uri="{FF2B5EF4-FFF2-40B4-BE49-F238E27FC236}">
                <a16:creationId xmlns:a16="http://schemas.microsoft.com/office/drawing/2014/main" id="{E7AFE120-1B82-0E4B-BEC3-AC79D51BDF04}"/>
              </a:ext>
            </a:extLst>
          </p:cNvPr>
          <p:cNvPicPr>
            <a:picLocks noChangeAspect="1"/>
          </p:cNvPicPr>
          <p:nvPr/>
        </p:nvPicPr>
        <p:blipFill>
          <a:blip r:embed="rId4"/>
          <a:stretch>
            <a:fillRect/>
          </a:stretch>
        </p:blipFill>
        <p:spPr>
          <a:xfrm>
            <a:off x="-41564" y="-152401"/>
            <a:ext cx="1745673" cy="1745673"/>
          </a:xfrm>
          <a:prstGeom prst="rect">
            <a:avLst/>
          </a:prstGeom>
        </p:spPr>
      </p:pic>
    </p:spTree>
    <p:extLst>
      <p:ext uri="{BB962C8B-B14F-4D97-AF65-F5344CB8AC3E}">
        <p14:creationId xmlns:p14="http://schemas.microsoft.com/office/powerpoint/2010/main" val="2086174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54787517-59B9-3D43-A2A9-3435EC9670C6}"/>
              </a:ext>
            </a:extLst>
          </p:cNvPr>
          <p:cNvPicPr>
            <a:picLocks noGrp="1" noChangeAspect="1"/>
          </p:cNvPicPr>
          <p:nvPr>
            <p:ph sz="half" idx="1"/>
          </p:nvPr>
        </p:nvPicPr>
        <p:blipFill>
          <a:blip r:embed="rId3"/>
          <a:stretch>
            <a:fillRect/>
          </a:stretch>
        </p:blipFill>
        <p:spPr>
          <a:xfrm>
            <a:off x="-415642" y="0"/>
            <a:ext cx="9492074" cy="6858000"/>
          </a:xfrm>
        </p:spPr>
      </p:pic>
    </p:spTree>
    <p:extLst>
      <p:ext uri="{BB962C8B-B14F-4D97-AF65-F5344CB8AC3E}">
        <p14:creationId xmlns:p14="http://schemas.microsoft.com/office/powerpoint/2010/main" val="37135501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724D1D1C-276B-9849-8777-E2C8DFA044D0}"/>
              </a:ext>
            </a:extLst>
          </p:cNvPr>
          <p:cNvPicPr>
            <a:picLocks noGrp="1" noChangeAspect="1"/>
          </p:cNvPicPr>
          <p:nvPr>
            <p:ph sz="half" idx="1"/>
          </p:nvPr>
        </p:nvPicPr>
        <p:blipFill>
          <a:blip r:embed="rId3"/>
          <a:stretch>
            <a:fillRect/>
          </a:stretch>
        </p:blipFill>
        <p:spPr>
          <a:xfrm>
            <a:off x="0" y="0"/>
            <a:ext cx="9144000" cy="8827882"/>
          </a:xfrm>
        </p:spPr>
      </p:pic>
    </p:spTree>
    <p:extLst>
      <p:ext uri="{BB962C8B-B14F-4D97-AF65-F5344CB8AC3E}">
        <p14:creationId xmlns:p14="http://schemas.microsoft.com/office/powerpoint/2010/main" val="7694280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3D5CFF1-5C34-C442-86A7-C5D7F5FE886F}"/>
              </a:ext>
            </a:extLst>
          </p:cNvPr>
          <p:cNvPicPr>
            <a:picLocks noGrp="1" noChangeAspect="1"/>
          </p:cNvPicPr>
          <p:nvPr>
            <p:ph sz="half" idx="1"/>
          </p:nvPr>
        </p:nvPicPr>
        <p:blipFill>
          <a:blip r:embed="rId3"/>
          <a:stretch>
            <a:fillRect/>
          </a:stretch>
        </p:blipFill>
        <p:spPr>
          <a:xfrm>
            <a:off x="-201595" y="0"/>
            <a:ext cx="9492552" cy="6965840"/>
          </a:xfrm>
        </p:spPr>
      </p:pic>
    </p:spTree>
    <p:extLst>
      <p:ext uri="{BB962C8B-B14F-4D97-AF65-F5344CB8AC3E}">
        <p14:creationId xmlns:p14="http://schemas.microsoft.com/office/powerpoint/2010/main" val="14875054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36FD02E-858A-0A40-8F86-37A4E0446D4C}"/>
              </a:ext>
            </a:extLst>
          </p:cNvPr>
          <p:cNvPicPr>
            <a:picLocks noGrp="1" noChangeAspect="1"/>
          </p:cNvPicPr>
          <p:nvPr>
            <p:ph sz="half" idx="1"/>
          </p:nvPr>
        </p:nvPicPr>
        <p:blipFill>
          <a:blip r:embed="rId3"/>
          <a:stretch>
            <a:fillRect/>
          </a:stretch>
        </p:blipFill>
        <p:spPr>
          <a:xfrm>
            <a:off x="0" y="132855"/>
            <a:ext cx="9144000" cy="6725146"/>
          </a:xfrm>
        </p:spPr>
      </p:pic>
    </p:spTree>
    <p:extLst>
      <p:ext uri="{BB962C8B-B14F-4D97-AF65-F5344CB8AC3E}">
        <p14:creationId xmlns:p14="http://schemas.microsoft.com/office/powerpoint/2010/main" val="2031423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6D57E75-4EC1-7A48-9A07-EF243A43A113}"/>
              </a:ext>
            </a:extLst>
          </p:cNvPr>
          <p:cNvPicPr>
            <a:picLocks noGrp="1" noChangeAspect="1"/>
          </p:cNvPicPr>
          <p:nvPr>
            <p:ph sz="half" idx="1"/>
          </p:nvPr>
        </p:nvPicPr>
        <p:blipFill>
          <a:blip r:embed="rId3"/>
          <a:stretch>
            <a:fillRect/>
          </a:stretch>
        </p:blipFill>
        <p:spPr>
          <a:xfrm>
            <a:off x="-67905" y="349526"/>
            <a:ext cx="9211905" cy="6181903"/>
          </a:xfrm>
        </p:spPr>
      </p:pic>
    </p:spTree>
    <p:extLst>
      <p:ext uri="{BB962C8B-B14F-4D97-AF65-F5344CB8AC3E}">
        <p14:creationId xmlns:p14="http://schemas.microsoft.com/office/powerpoint/2010/main" val="1541995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7D6D151C-2A4F-6E4D-A032-A8B9850EDDD5}"/>
              </a:ext>
            </a:extLst>
          </p:cNvPr>
          <p:cNvPicPr>
            <a:picLocks noGrp="1" noChangeAspect="1"/>
          </p:cNvPicPr>
          <p:nvPr>
            <p:ph sz="half" idx="1"/>
          </p:nvPr>
        </p:nvPicPr>
        <p:blipFill>
          <a:blip r:embed="rId3"/>
          <a:stretch>
            <a:fillRect/>
          </a:stretch>
        </p:blipFill>
        <p:spPr>
          <a:xfrm>
            <a:off x="0" y="304799"/>
            <a:ext cx="9140521" cy="5295901"/>
          </a:xfrm>
        </p:spPr>
      </p:pic>
    </p:spTree>
    <p:extLst>
      <p:ext uri="{BB962C8B-B14F-4D97-AF65-F5344CB8AC3E}">
        <p14:creationId xmlns:p14="http://schemas.microsoft.com/office/powerpoint/2010/main" val="3382542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BF511D2-1603-7D46-BEDD-3500351855A3}"/>
              </a:ext>
            </a:extLst>
          </p:cNvPr>
          <p:cNvPicPr>
            <a:picLocks noGrp="1" noChangeAspect="1"/>
          </p:cNvPicPr>
          <p:nvPr>
            <p:ph sz="half" idx="1"/>
          </p:nvPr>
        </p:nvPicPr>
        <p:blipFill>
          <a:blip r:embed="rId3"/>
          <a:stretch>
            <a:fillRect/>
          </a:stretch>
        </p:blipFill>
        <p:spPr>
          <a:xfrm>
            <a:off x="40891" y="355600"/>
            <a:ext cx="9109534" cy="5245099"/>
          </a:xfrm>
        </p:spPr>
      </p:pic>
    </p:spTree>
    <p:extLst>
      <p:ext uri="{BB962C8B-B14F-4D97-AF65-F5344CB8AC3E}">
        <p14:creationId xmlns:p14="http://schemas.microsoft.com/office/powerpoint/2010/main" val="42418400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ADDCCD72-8508-964C-AA8A-FEE7F02E7EE2}"/>
              </a:ext>
            </a:extLst>
          </p:cNvPr>
          <p:cNvPicPr>
            <a:picLocks noGrp="1" noChangeAspect="1"/>
          </p:cNvPicPr>
          <p:nvPr>
            <p:ph sz="half" idx="1"/>
          </p:nvPr>
        </p:nvPicPr>
        <p:blipFill>
          <a:blip r:embed="rId3"/>
          <a:stretch>
            <a:fillRect/>
          </a:stretch>
        </p:blipFill>
        <p:spPr>
          <a:xfrm>
            <a:off x="33866" y="338667"/>
            <a:ext cx="9114207" cy="5262031"/>
          </a:xfrm>
        </p:spPr>
      </p:pic>
    </p:spTree>
    <p:extLst>
      <p:ext uri="{BB962C8B-B14F-4D97-AF65-F5344CB8AC3E}">
        <p14:creationId xmlns:p14="http://schemas.microsoft.com/office/powerpoint/2010/main" val="9825812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3D4869E0-8F5D-DA41-A4CB-5AC6A4DDE8D9}"/>
              </a:ext>
            </a:extLst>
          </p:cNvPr>
          <p:cNvPicPr>
            <a:picLocks noGrp="1" noChangeAspect="1"/>
          </p:cNvPicPr>
          <p:nvPr>
            <p:ph sz="half" idx="1"/>
          </p:nvPr>
        </p:nvPicPr>
        <p:blipFill>
          <a:blip r:embed="rId3"/>
          <a:stretch>
            <a:fillRect/>
          </a:stretch>
        </p:blipFill>
        <p:spPr>
          <a:xfrm>
            <a:off x="0" y="321468"/>
            <a:ext cx="9144000" cy="5279232"/>
          </a:xfrm>
        </p:spPr>
      </p:pic>
    </p:spTree>
    <p:extLst>
      <p:ext uri="{BB962C8B-B14F-4D97-AF65-F5344CB8AC3E}">
        <p14:creationId xmlns:p14="http://schemas.microsoft.com/office/powerpoint/2010/main" val="38121684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D5B97BBE-32C8-9047-8DC4-855F939E5247}"/>
              </a:ext>
            </a:extLst>
          </p:cNvPr>
          <p:cNvPicPr>
            <a:picLocks noGrp="1" noChangeAspect="1"/>
          </p:cNvPicPr>
          <p:nvPr>
            <p:ph sz="half" idx="1"/>
          </p:nvPr>
        </p:nvPicPr>
        <p:blipFill>
          <a:blip r:embed="rId3"/>
          <a:stretch>
            <a:fillRect/>
          </a:stretch>
        </p:blipFill>
        <p:spPr>
          <a:xfrm>
            <a:off x="-1" y="388807"/>
            <a:ext cx="9025467" cy="5211889"/>
          </a:xfrm>
        </p:spPr>
      </p:pic>
    </p:spTree>
    <p:extLst>
      <p:ext uri="{BB962C8B-B14F-4D97-AF65-F5344CB8AC3E}">
        <p14:creationId xmlns:p14="http://schemas.microsoft.com/office/powerpoint/2010/main" val="17305850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099BC84-33A2-7B48-AAEE-BD1452FFB9D8}"/>
              </a:ext>
            </a:extLst>
          </p:cNvPr>
          <p:cNvPicPr>
            <a:picLocks noGrp="1" noChangeAspect="1"/>
          </p:cNvPicPr>
          <p:nvPr>
            <p:ph sz="half" idx="1"/>
          </p:nvPr>
        </p:nvPicPr>
        <p:blipFill>
          <a:blip r:embed="rId3"/>
          <a:stretch>
            <a:fillRect/>
          </a:stretch>
        </p:blipFill>
        <p:spPr>
          <a:xfrm>
            <a:off x="0" y="348980"/>
            <a:ext cx="9144000" cy="5251718"/>
          </a:xfrm>
        </p:spPr>
      </p:pic>
    </p:spTree>
    <p:extLst>
      <p:ext uri="{BB962C8B-B14F-4D97-AF65-F5344CB8AC3E}">
        <p14:creationId xmlns:p14="http://schemas.microsoft.com/office/powerpoint/2010/main" val="25881470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709D5244-6FEC-8B4F-97F9-F5EC9C2252A7}"/>
              </a:ext>
            </a:extLst>
          </p:cNvPr>
          <p:cNvPicPr>
            <a:picLocks noGrp="1" noChangeAspect="1"/>
          </p:cNvPicPr>
          <p:nvPr>
            <p:ph sz="half" idx="1"/>
          </p:nvPr>
        </p:nvPicPr>
        <p:blipFill>
          <a:blip r:embed="rId3"/>
          <a:stretch>
            <a:fillRect/>
          </a:stretch>
        </p:blipFill>
        <p:spPr>
          <a:xfrm>
            <a:off x="0" y="360234"/>
            <a:ext cx="9144000" cy="5240463"/>
          </a:xfrm>
        </p:spPr>
      </p:pic>
    </p:spTree>
    <p:extLst>
      <p:ext uri="{BB962C8B-B14F-4D97-AF65-F5344CB8AC3E}">
        <p14:creationId xmlns:p14="http://schemas.microsoft.com/office/powerpoint/2010/main" val="15746519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083C9DFC-2772-A14E-B5DE-BBF56DB62D2E}"/>
              </a:ext>
            </a:extLst>
          </p:cNvPr>
          <p:cNvPicPr>
            <a:picLocks noGrp="1" noChangeAspect="1"/>
          </p:cNvPicPr>
          <p:nvPr>
            <p:ph sz="half" idx="1"/>
          </p:nvPr>
        </p:nvPicPr>
        <p:blipFill>
          <a:blip r:embed="rId3"/>
          <a:stretch>
            <a:fillRect/>
          </a:stretch>
        </p:blipFill>
        <p:spPr>
          <a:xfrm>
            <a:off x="0" y="362872"/>
            <a:ext cx="9144000" cy="5254762"/>
          </a:xfrm>
        </p:spPr>
      </p:pic>
    </p:spTree>
    <p:extLst>
      <p:ext uri="{BB962C8B-B14F-4D97-AF65-F5344CB8AC3E}">
        <p14:creationId xmlns:p14="http://schemas.microsoft.com/office/powerpoint/2010/main" val="19914799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C19A074-ADF6-9540-B47F-65543C7FC8AA}"/>
              </a:ext>
            </a:extLst>
          </p:cNvPr>
          <p:cNvPicPr>
            <a:picLocks noGrp="1" noChangeAspect="1"/>
          </p:cNvPicPr>
          <p:nvPr>
            <p:ph sz="half" idx="1"/>
          </p:nvPr>
        </p:nvPicPr>
        <p:blipFill>
          <a:blip r:embed="rId3"/>
          <a:stretch>
            <a:fillRect/>
          </a:stretch>
        </p:blipFill>
        <p:spPr>
          <a:xfrm>
            <a:off x="0" y="320360"/>
            <a:ext cx="9144000" cy="5280338"/>
          </a:xfrm>
        </p:spPr>
      </p:pic>
    </p:spTree>
    <p:extLst>
      <p:ext uri="{BB962C8B-B14F-4D97-AF65-F5344CB8AC3E}">
        <p14:creationId xmlns:p14="http://schemas.microsoft.com/office/powerpoint/2010/main" val="10419783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E17F7473-DADE-4740-8A6F-4EF4EF9B01E8}"/>
              </a:ext>
            </a:extLst>
          </p:cNvPr>
          <p:cNvPicPr>
            <a:picLocks noGrp="1" noChangeAspect="1"/>
          </p:cNvPicPr>
          <p:nvPr>
            <p:ph sz="half" idx="1"/>
          </p:nvPr>
        </p:nvPicPr>
        <p:blipFill>
          <a:blip r:embed="rId3"/>
          <a:stretch>
            <a:fillRect/>
          </a:stretch>
        </p:blipFill>
        <p:spPr>
          <a:xfrm>
            <a:off x="0" y="323383"/>
            <a:ext cx="9144000" cy="5277313"/>
          </a:xfrm>
        </p:spPr>
      </p:pic>
    </p:spTree>
    <p:extLst>
      <p:ext uri="{BB962C8B-B14F-4D97-AF65-F5344CB8AC3E}">
        <p14:creationId xmlns:p14="http://schemas.microsoft.com/office/powerpoint/2010/main" val="3662605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B41F4361-66E3-0D4A-BFFB-E7C312D6B92F}"/>
              </a:ext>
            </a:extLst>
          </p:cNvPr>
          <p:cNvPicPr>
            <a:picLocks noGrp="1" noChangeAspect="1"/>
          </p:cNvPicPr>
          <p:nvPr>
            <p:ph sz="half" idx="1"/>
          </p:nvPr>
        </p:nvPicPr>
        <p:blipFill>
          <a:blip r:embed="rId3"/>
          <a:stretch>
            <a:fillRect/>
          </a:stretch>
        </p:blipFill>
        <p:spPr>
          <a:xfrm>
            <a:off x="1203956" y="0"/>
            <a:ext cx="6584771" cy="6858000"/>
          </a:xfrm>
        </p:spPr>
      </p:pic>
    </p:spTree>
    <p:extLst>
      <p:ext uri="{BB962C8B-B14F-4D97-AF65-F5344CB8AC3E}">
        <p14:creationId xmlns:p14="http://schemas.microsoft.com/office/powerpoint/2010/main" val="2326348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A0C58296-28E9-1C4E-9E19-205E8B910B53}"/>
              </a:ext>
            </a:extLst>
          </p:cNvPr>
          <p:cNvPicPr>
            <a:picLocks noGrp="1" noChangeAspect="1"/>
          </p:cNvPicPr>
          <p:nvPr>
            <p:ph sz="half" idx="1"/>
          </p:nvPr>
        </p:nvPicPr>
        <p:blipFill>
          <a:blip r:embed="rId3"/>
          <a:stretch>
            <a:fillRect/>
          </a:stretch>
        </p:blipFill>
        <p:spPr>
          <a:xfrm>
            <a:off x="363273" y="2116666"/>
            <a:ext cx="8476610" cy="1755511"/>
          </a:xfrm>
        </p:spPr>
      </p:pic>
    </p:spTree>
    <p:extLst>
      <p:ext uri="{BB962C8B-B14F-4D97-AF65-F5344CB8AC3E}">
        <p14:creationId xmlns:p14="http://schemas.microsoft.com/office/powerpoint/2010/main" val="17708786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7C7B7687-6436-F149-B60E-1A0AAF4B0527}"/>
              </a:ext>
            </a:extLst>
          </p:cNvPr>
          <p:cNvPicPr>
            <a:picLocks noGrp="1" noChangeAspect="1"/>
          </p:cNvPicPr>
          <p:nvPr>
            <p:ph sz="half" idx="1"/>
          </p:nvPr>
        </p:nvPicPr>
        <p:blipFill>
          <a:blip r:embed="rId3"/>
          <a:stretch>
            <a:fillRect/>
          </a:stretch>
        </p:blipFill>
        <p:spPr>
          <a:xfrm>
            <a:off x="0" y="0"/>
            <a:ext cx="9100539" cy="6382512"/>
          </a:xfrm>
        </p:spPr>
      </p:pic>
    </p:spTree>
    <p:extLst>
      <p:ext uri="{BB962C8B-B14F-4D97-AF65-F5344CB8AC3E}">
        <p14:creationId xmlns:p14="http://schemas.microsoft.com/office/powerpoint/2010/main" val="1865629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0DE12F59-FE19-F04E-9101-AC7719924FDE}"/>
              </a:ext>
            </a:extLst>
          </p:cNvPr>
          <p:cNvPicPr>
            <a:picLocks noGrp="1" noChangeAspect="1"/>
          </p:cNvPicPr>
          <p:nvPr>
            <p:ph sz="half" idx="1"/>
          </p:nvPr>
        </p:nvPicPr>
        <p:blipFill>
          <a:blip r:embed="rId3"/>
          <a:stretch>
            <a:fillRect/>
          </a:stretch>
        </p:blipFill>
        <p:spPr>
          <a:xfrm>
            <a:off x="628650" y="1978530"/>
            <a:ext cx="7872413" cy="1607127"/>
          </a:xfrm>
        </p:spPr>
      </p:pic>
    </p:spTree>
    <p:extLst>
      <p:ext uri="{BB962C8B-B14F-4D97-AF65-F5344CB8AC3E}">
        <p14:creationId xmlns:p14="http://schemas.microsoft.com/office/powerpoint/2010/main" val="10437825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01A7AE1-3646-7542-A9BB-EB4578E2B697}"/>
              </a:ext>
            </a:extLst>
          </p:cNvPr>
          <p:cNvPicPr>
            <a:picLocks noGrp="1" noChangeAspect="1"/>
          </p:cNvPicPr>
          <p:nvPr>
            <p:ph sz="half" idx="1"/>
          </p:nvPr>
        </p:nvPicPr>
        <p:blipFill>
          <a:blip r:embed="rId3"/>
          <a:stretch>
            <a:fillRect/>
          </a:stretch>
        </p:blipFill>
        <p:spPr>
          <a:xfrm>
            <a:off x="628650" y="2016819"/>
            <a:ext cx="7872413" cy="1530550"/>
          </a:xfrm>
        </p:spPr>
      </p:pic>
    </p:spTree>
    <p:extLst>
      <p:ext uri="{BB962C8B-B14F-4D97-AF65-F5344CB8AC3E}">
        <p14:creationId xmlns:p14="http://schemas.microsoft.com/office/powerpoint/2010/main" val="18939389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116305CE-5D35-444A-B110-2772E6E11C0D}"/>
              </a:ext>
            </a:extLst>
          </p:cNvPr>
          <p:cNvPicPr>
            <a:picLocks noGrp="1" noChangeAspect="1"/>
          </p:cNvPicPr>
          <p:nvPr>
            <p:ph sz="half" idx="1"/>
          </p:nvPr>
        </p:nvPicPr>
        <p:blipFill>
          <a:blip r:embed="rId3"/>
          <a:stretch>
            <a:fillRect/>
          </a:stretch>
        </p:blipFill>
        <p:spPr>
          <a:xfrm>
            <a:off x="116861" y="620355"/>
            <a:ext cx="9027139" cy="5862088"/>
          </a:xfrm>
        </p:spPr>
      </p:pic>
    </p:spTree>
    <p:extLst>
      <p:ext uri="{BB962C8B-B14F-4D97-AF65-F5344CB8AC3E}">
        <p14:creationId xmlns:p14="http://schemas.microsoft.com/office/powerpoint/2010/main" val="36856958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B10DDCC-C0A1-5F48-BF8F-FD721AD135CD}"/>
              </a:ext>
            </a:extLst>
          </p:cNvPr>
          <p:cNvPicPr>
            <a:picLocks noGrp="1" noChangeAspect="1"/>
          </p:cNvPicPr>
          <p:nvPr>
            <p:ph sz="half" idx="1"/>
          </p:nvPr>
        </p:nvPicPr>
        <p:blipFill>
          <a:blip r:embed="rId3"/>
          <a:stretch>
            <a:fillRect/>
          </a:stretch>
        </p:blipFill>
        <p:spPr>
          <a:xfrm>
            <a:off x="628650" y="2212794"/>
            <a:ext cx="7872413" cy="1138600"/>
          </a:xfrm>
        </p:spPr>
      </p:pic>
    </p:spTree>
    <p:extLst>
      <p:ext uri="{BB962C8B-B14F-4D97-AF65-F5344CB8AC3E}">
        <p14:creationId xmlns:p14="http://schemas.microsoft.com/office/powerpoint/2010/main" val="41674107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51AEA519-E08F-7842-B313-D23F56083001}"/>
              </a:ext>
            </a:extLst>
          </p:cNvPr>
          <p:cNvPicPr>
            <a:picLocks noGrp="1" noChangeAspect="1"/>
          </p:cNvPicPr>
          <p:nvPr>
            <p:ph sz="half" idx="1"/>
          </p:nvPr>
        </p:nvPicPr>
        <p:blipFill>
          <a:blip r:embed="rId3"/>
          <a:stretch>
            <a:fillRect/>
          </a:stretch>
        </p:blipFill>
        <p:spPr>
          <a:xfrm>
            <a:off x="583023" y="169334"/>
            <a:ext cx="7595289" cy="6688666"/>
          </a:xfrm>
        </p:spPr>
      </p:pic>
    </p:spTree>
    <p:extLst>
      <p:ext uri="{BB962C8B-B14F-4D97-AF65-F5344CB8AC3E}">
        <p14:creationId xmlns:p14="http://schemas.microsoft.com/office/powerpoint/2010/main" val="34375408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F0E846EE-E957-8B40-A9F4-BA2582B81EBD}"/>
              </a:ext>
            </a:extLst>
          </p:cNvPr>
          <p:cNvPicPr>
            <a:picLocks noGrp="1" noChangeAspect="1"/>
          </p:cNvPicPr>
          <p:nvPr>
            <p:ph sz="half" idx="1"/>
          </p:nvPr>
        </p:nvPicPr>
        <p:blipFill>
          <a:blip r:embed="rId3"/>
          <a:stretch>
            <a:fillRect/>
          </a:stretch>
        </p:blipFill>
        <p:spPr>
          <a:xfrm>
            <a:off x="84665" y="372535"/>
            <a:ext cx="9003228" cy="4889500"/>
          </a:xfrm>
        </p:spPr>
      </p:pic>
    </p:spTree>
    <p:extLst>
      <p:ext uri="{BB962C8B-B14F-4D97-AF65-F5344CB8AC3E}">
        <p14:creationId xmlns:p14="http://schemas.microsoft.com/office/powerpoint/2010/main" val="14199792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10C1B15-1CE5-0745-8F26-93383597B24A}"/>
              </a:ext>
            </a:extLst>
          </p:cNvPr>
          <p:cNvPicPr>
            <a:picLocks noGrp="1" noChangeAspect="1"/>
          </p:cNvPicPr>
          <p:nvPr>
            <p:ph sz="half" idx="1"/>
          </p:nvPr>
        </p:nvPicPr>
        <p:blipFill>
          <a:blip r:embed="rId3"/>
          <a:stretch>
            <a:fillRect/>
          </a:stretch>
        </p:blipFill>
        <p:spPr>
          <a:xfrm>
            <a:off x="19580" y="423332"/>
            <a:ext cx="9075511" cy="4720123"/>
          </a:xfrm>
        </p:spPr>
      </p:pic>
    </p:spTree>
    <p:extLst>
      <p:ext uri="{BB962C8B-B14F-4D97-AF65-F5344CB8AC3E}">
        <p14:creationId xmlns:p14="http://schemas.microsoft.com/office/powerpoint/2010/main" val="21019325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20FA38C4-AD3F-3C4A-835C-D497963A17B3}"/>
              </a:ext>
            </a:extLst>
          </p:cNvPr>
          <p:cNvPicPr>
            <a:picLocks noGrp="1" noChangeAspect="1"/>
          </p:cNvPicPr>
          <p:nvPr>
            <p:ph sz="half" idx="1"/>
          </p:nvPr>
        </p:nvPicPr>
        <p:blipFill>
          <a:blip r:embed="rId3"/>
          <a:stretch>
            <a:fillRect/>
          </a:stretch>
        </p:blipFill>
        <p:spPr>
          <a:xfrm>
            <a:off x="67735" y="480449"/>
            <a:ext cx="8991600" cy="4743990"/>
          </a:xfrm>
        </p:spPr>
      </p:pic>
    </p:spTree>
    <p:extLst>
      <p:ext uri="{BB962C8B-B14F-4D97-AF65-F5344CB8AC3E}">
        <p14:creationId xmlns:p14="http://schemas.microsoft.com/office/powerpoint/2010/main" val="11463646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C4C4AD2E-DD66-2A47-89B7-6279CE04918E}"/>
              </a:ext>
            </a:extLst>
          </p:cNvPr>
          <p:cNvPicPr>
            <a:picLocks noGrp="1" noChangeAspect="1"/>
          </p:cNvPicPr>
          <p:nvPr>
            <p:ph sz="half" idx="1"/>
          </p:nvPr>
        </p:nvPicPr>
        <p:blipFill>
          <a:blip r:embed="rId3"/>
          <a:stretch>
            <a:fillRect/>
          </a:stretch>
        </p:blipFill>
        <p:spPr>
          <a:xfrm>
            <a:off x="70384" y="542793"/>
            <a:ext cx="9073616" cy="4536807"/>
          </a:xfrm>
        </p:spPr>
      </p:pic>
    </p:spTree>
    <p:extLst>
      <p:ext uri="{BB962C8B-B14F-4D97-AF65-F5344CB8AC3E}">
        <p14:creationId xmlns:p14="http://schemas.microsoft.com/office/powerpoint/2010/main" val="23584485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8BBD759C-1489-6F41-A8C4-572BEACEF545}"/>
              </a:ext>
            </a:extLst>
          </p:cNvPr>
          <p:cNvPicPr>
            <a:picLocks noGrp="1" noChangeAspect="1"/>
          </p:cNvPicPr>
          <p:nvPr>
            <p:ph sz="half" idx="1"/>
          </p:nvPr>
        </p:nvPicPr>
        <p:blipFill>
          <a:blip r:embed="rId3"/>
          <a:stretch>
            <a:fillRect/>
          </a:stretch>
        </p:blipFill>
        <p:spPr>
          <a:xfrm>
            <a:off x="193063" y="417799"/>
            <a:ext cx="8663069" cy="4878101"/>
          </a:xfrm>
        </p:spPr>
      </p:pic>
    </p:spTree>
    <p:extLst>
      <p:ext uri="{BB962C8B-B14F-4D97-AF65-F5344CB8AC3E}">
        <p14:creationId xmlns:p14="http://schemas.microsoft.com/office/powerpoint/2010/main" val="38925093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A2C719E-4CBC-8940-810D-6D2F66DD6F4A}"/>
              </a:ext>
            </a:extLst>
          </p:cNvPr>
          <p:cNvPicPr>
            <a:picLocks noChangeAspect="1"/>
          </p:cNvPicPr>
          <p:nvPr/>
        </p:nvPicPr>
        <p:blipFill>
          <a:blip r:embed="rId3"/>
          <a:stretch>
            <a:fillRect/>
          </a:stretch>
        </p:blipFill>
        <p:spPr>
          <a:xfrm>
            <a:off x="0" y="107252"/>
            <a:ext cx="9144000" cy="6643496"/>
          </a:xfrm>
          <a:prstGeom prst="rect">
            <a:avLst/>
          </a:prstGeom>
        </p:spPr>
      </p:pic>
    </p:spTree>
    <p:extLst>
      <p:ext uri="{BB962C8B-B14F-4D97-AF65-F5344CB8AC3E}">
        <p14:creationId xmlns:p14="http://schemas.microsoft.com/office/powerpoint/2010/main" val="15273426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BB023D-575D-9B40-A561-CA5BB78D7859}"/>
              </a:ext>
            </a:extLst>
          </p:cNvPr>
          <p:cNvPicPr>
            <a:picLocks noChangeAspect="1"/>
          </p:cNvPicPr>
          <p:nvPr/>
        </p:nvPicPr>
        <p:blipFill>
          <a:blip r:embed="rId2"/>
          <a:stretch>
            <a:fillRect/>
          </a:stretch>
        </p:blipFill>
        <p:spPr>
          <a:xfrm>
            <a:off x="4807526" y="1240618"/>
            <a:ext cx="4001569" cy="4179416"/>
          </a:xfrm>
          <a:prstGeom prst="rect">
            <a:avLst/>
          </a:prstGeom>
        </p:spPr>
      </p:pic>
      <p:pic>
        <p:nvPicPr>
          <p:cNvPr id="5" name="Picture 4">
            <a:extLst>
              <a:ext uri="{FF2B5EF4-FFF2-40B4-BE49-F238E27FC236}">
                <a16:creationId xmlns:a16="http://schemas.microsoft.com/office/drawing/2014/main" id="{7C36AC49-5337-A646-A88E-24CEEF125087}"/>
              </a:ext>
            </a:extLst>
          </p:cNvPr>
          <p:cNvPicPr>
            <a:picLocks noChangeAspect="1"/>
          </p:cNvPicPr>
          <p:nvPr/>
        </p:nvPicPr>
        <p:blipFill>
          <a:blip r:embed="rId3"/>
          <a:stretch>
            <a:fillRect/>
          </a:stretch>
        </p:blipFill>
        <p:spPr>
          <a:xfrm>
            <a:off x="178377" y="1139576"/>
            <a:ext cx="4381500" cy="4381500"/>
          </a:xfrm>
          <a:prstGeom prst="rect">
            <a:avLst/>
          </a:prstGeom>
        </p:spPr>
      </p:pic>
    </p:spTree>
    <p:extLst>
      <p:ext uri="{BB962C8B-B14F-4D97-AF65-F5344CB8AC3E}">
        <p14:creationId xmlns:p14="http://schemas.microsoft.com/office/powerpoint/2010/main" val="27274167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F1F6-E847-9146-9D77-F3762B31100A}"/>
              </a:ext>
            </a:extLst>
          </p:cNvPr>
          <p:cNvSpPr>
            <a:spLocks noGrp="1"/>
          </p:cNvSpPr>
          <p:nvPr>
            <p:ph type="title"/>
          </p:nvPr>
        </p:nvSpPr>
        <p:spPr>
          <a:xfrm>
            <a:off x="2637703" y="191069"/>
            <a:ext cx="3868594" cy="1255406"/>
          </a:xfrm>
        </p:spPr>
        <p:txBody>
          <a:bodyPr/>
          <a:lstStyle/>
          <a:p>
            <a:r>
              <a:rPr lang="en-US" dirty="0">
                <a:latin typeface="Arial Regular"/>
              </a:rPr>
              <a:t>Who is this?</a:t>
            </a:r>
          </a:p>
        </p:txBody>
      </p:sp>
      <p:pic>
        <p:nvPicPr>
          <p:cNvPr id="5" name="Content Placeholder 4">
            <a:extLst>
              <a:ext uri="{FF2B5EF4-FFF2-40B4-BE49-F238E27FC236}">
                <a16:creationId xmlns:a16="http://schemas.microsoft.com/office/drawing/2014/main" id="{83A2F6D1-6617-B349-A07D-F4EE7382D533}"/>
              </a:ext>
            </a:extLst>
          </p:cNvPr>
          <p:cNvPicPr>
            <a:picLocks noGrp="1" noChangeAspect="1"/>
          </p:cNvPicPr>
          <p:nvPr>
            <p:ph idx="1"/>
          </p:nvPr>
        </p:nvPicPr>
        <p:blipFill>
          <a:blip r:embed="rId2"/>
          <a:stretch>
            <a:fillRect/>
          </a:stretch>
        </p:blipFill>
        <p:spPr>
          <a:xfrm>
            <a:off x="1980334" y="1649650"/>
            <a:ext cx="4525963" cy="4525963"/>
          </a:xfrm>
        </p:spPr>
      </p:pic>
      <p:pic>
        <p:nvPicPr>
          <p:cNvPr id="9" name="Picture 8">
            <a:extLst>
              <a:ext uri="{FF2B5EF4-FFF2-40B4-BE49-F238E27FC236}">
                <a16:creationId xmlns:a16="http://schemas.microsoft.com/office/drawing/2014/main" id="{C36F10EA-926A-A441-A710-5FF9BC9DC77F}"/>
              </a:ext>
            </a:extLst>
          </p:cNvPr>
          <p:cNvPicPr>
            <a:picLocks noChangeAspect="1"/>
          </p:cNvPicPr>
          <p:nvPr/>
        </p:nvPicPr>
        <p:blipFill>
          <a:blip r:embed="rId3"/>
          <a:stretch>
            <a:fillRect/>
          </a:stretch>
        </p:blipFill>
        <p:spPr>
          <a:xfrm rot="7225256">
            <a:off x="6409222" y="808959"/>
            <a:ext cx="1209863" cy="660649"/>
          </a:xfrm>
          <a:prstGeom prst="rect">
            <a:avLst/>
          </a:prstGeom>
        </p:spPr>
      </p:pic>
    </p:spTree>
    <p:extLst>
      <p:ext uri="{BB962C8B-B14F-4D97-AF65-F5344CB8AC3E}">
        <p14:creationId xmlns:p14="http://schemas.microsoft.com/office/powerpoint/2010/main" val="198291550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5">
            <a:extLst>
              <a:ext uri="{FF2B5EF4-FFF2-40B4-BE49-F238E27FC236}">
                <a16:creationId xmlns:a16="http://schemas.microsoft.com/office/drawing/2014/main" id="{0180FE0D-B068-2F48-BDB9-FA67775C5BB9}"/>
              </a:ext>
            </a:extLst>
          </p:cNvPr>
          <p:cNvPicPr>
            <a:picLocks noChangeAspect="1"/>
          </p:cNvPicPr>
          <p:nvPr/>
        </p:nvPicPr>
        <p:blipFill>
          <a:blip r:embed="rId2"/>
          <a:stretch>
            <a:fillRect/>
          </a:stretch>
        </p:blipFill>
        <p:spPr>
          <a:xfrm>
            <a:off x="0" y="1"/>
            <a:ext cx="9205452" cy="6858000"/>
          </a:xfrm>
          <a:prstGeom prst="rect">
            <a:avLst/>
          </a:prstGeom>
        </p:spPr>
      </p:pic>
    </p:spTree>
    <p:extLst>
      <p:ext uri="{BB962C8B-B14F-4D97-AF65-F5344CB8AC3E}">
        <p14:creationId xmlns:p14="http://schemas.microsoft.com/office/powerpoint/2010/main" val="24457614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9F1F6-E847-9146-9D77-F3762B31100A}"/>
              </a:ext>
            </a:extLst>
          </p:cNvPr>
          <p:cNvSpPr>
            <a:spLocks noGrp="1"/>
          </p:cNvSpPr>
          <p:nvPr>
            <p:ph type="title"/>
          </p:nvPr>
        </p:nvSpPr>
        <p:spPr>
          <a:xfrm>
            <a:off x="46037" y="0"/>
            <a:ext cx="3868594" cy="1255406"/>
          </a:xfrm>
        </p:spPr>
        <p:txBody>
          <a:bodyPr/>
          <a:lstStyle/>
          <a:p>
            <a:r>
              <a:rPr lang="en-US" dirty="0">
                <a:latin typeface="Arial Regular"/>
              </a:rPr>
              <a:t>Who is this?</a:t>
            </a:r>
          </a:p>
        </p:txBody>
      </p:sp>
      <p:pic>
        <p:nvPicPr>
          <p:cNvPr id="5" name="Content Placeholder 4">
            <a:extLst>
              <a:ext uri="{FF2B5EF4-FFF2-40B4-BE49-F238E27FC236}">
                <a16:creationId xmlns:a16="http://schemas.microsoft.com/office/drawing/2014/main" id="{83A2F6D1-6617-B349-A07D-F4EE7382D533}"/>
              </a:ext>
            </a:extLst>
          </p:cNvPr>
          <p:cNvPicPr>
            <a:picLocks noGrp="1" noChangeAspect="1"/>
          </p:cNvPicPr>
          <p:nvPr>
            <p:ph idx="1"/>
          </p:nvPr>
        </p:nvPicPr>
        <p:blipFill>
          <a:blip r:embed="rId2"/>
          <a:stretch>
            <a:fillRect/>
          </a:stretch>
        </p:blipFill>
        <p:spPr>
          <a:xfrm>
            <a:off x="46037" y="1417638"/>
            <a:ext cx="4525963" cy="4525963"/>
          </a:xfrm>
        </p:spPr>
      </p:pic>
      <p:pic>
        <p:nvPicPr>
          <p:cNvPr id="7" name="Picture 6">
            <a:extLst>
              <a:ext uri="{FF2B5EF4-FFF2-40B4-BE49-F238E27FC236}">
                <a16:creationId xmlns:a16="http://schemas.microsoft.com/office/drawing/2014/main" id="{81CCD76F-BFD5-7147-86DE-C688A0601963}"/>
              </a:ext>
            </a:extLst>
          </p:cNvPr>
          <p:cNvPicPr>
            <a:picLocks noChangeAspect="1"/>
          </p:cNvPicPr>
          <p:nvPr/>
        </p:nvPicPr>
        <p:blipFill>
          <a:blip r:embed="rId3"/>
          <a:stretch>
            <a:fillRect/>
          </a:stretch>
        </p:blipFill>
        <p:spPr>
          <a:xfrm>
            <a:off x="4325794" y="898808"/>
            <a:ext cx="4818206" cy="5563624"/>
          </a:xfrm>
          <a:prstGeom prst="rect">
            <a:avLst/>
          </a:prstGeom>
        </p:spPr>
      </p:pic>
      <p:pic>
        <p:nvPicPr>
          <p:cNvPr id="9" name="Picture 8">
            <a:extLst>
              <a:ext uri="{FF2B5EF4-FFF2-40B4-BE49-F238E27FC236}">
                <a16:creationId xmlns:a16="http://schemas.microsoft.com/office/drawing/2014/main" id="{C36F10EA-926A-A441-A710-5FF9BC9DC77F}"/>
              </a:ext>
            </a:extLst>
          </p:cNvPr>
          <p:cNvPicPr>
            <a:picLocks noChangeAspect="1"/>
          </p:cNvPicPr>
          <p:nvPr/>
        </p:nvPicPr>
        <p:blipFill>
          <a:blip r:embed="rId4"/>
          <a:stretch>
            <a:fillRect/>
          </a:stretch>
        </p:blipFill>
        <p:spPr>
          <a:xfrm rot="7225256">
            <a:off x="3515281" y="358584"/>
            <a:ext cx="1209863" cy="660649"/>
          </a:xfrm>
          <a:prstGeom prst="rect">
            <a:avLst/>
          </a:prstGeom>
        </p:spPr>
      </p:pic>
    </p:spTree>
    <p:extLst>
      <p:ext uri="{BB962C8B-B14F-4D97-AF65-F5344CB8AC3E}">
        <p14:creationId xmlns:p14="http://schemas.microsoft.com/office/powerpoint/2010/main" val="28886488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9165B-D8BE-4E46-95F5-0A612469AB7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D19A0EF8-EE6F-CA4B-8045-DD55872DA07C}"/>
              </a:ext>
            </a:extLst>
          </p:cNvPr>
          <p:cNvPicPr>
            <a:picLocks noGrp="1" noChangeAspect="1"/>
          </p:cNvPicPr>
          <p:nvPr>
            <p:ph idx="1"/>
          </p:nvPr>
        </p:nvPicPr>
        <p:blipFill>
          <a:blip r:embed="rId2"/>
          <a:stretch>
            <a:fillRect/>
          </a:stretch>
        </p:blipFill>
        <p:spPr>
          <a:xfrm>
            <a:off x="73740" y="274638"/>
            <a:ext cx="9009362" cy="5822028"/>
          </a:xfrm>
        </p:spPr>
      </p:pic>
    </p:spTree>
    <p:extLst>
      <p:ext uri="{BB962C8B-B14F-4D97-AF65-F5344CB8AC3E}">
        <p14:creationId xmlns:p14="http://schemas.microsoft.com/office/powerpoint/2010/main" val="20993808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5F691-36E1-5E4E-93BA-89875A292C9A}"/>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9E0A3703-AD16-554D-899A-58CBA33345E1}"/>
              </a:ext>
            </a:extLst>
          </p:cNvPr>
          <p:cNvPicPr>
            <a:picLocks noGrp="1" noChangeAspect="1"/>
          </p:cNvPicPr>
          <p:nvPr>
            <p:ph idx="1"/>
          </p:nvPr>
        </p:nvPicPr>
        <p:blipFill>
          <a:blip r:embed="rId2"/>
          <a:stretch>
            <a:fillRect/>
          </a:stretch>
        </p:blipFill>
        <p:spPr>
          <a:xfrm>
            <a:off x="0" y="802633"/>
            <a:ext cx="9144000" cy="5338278"/>
          </a:xfrm>
        </p:spPr>
      </p:pic>
    </p:spTree>
    <p:extLst>
      <p:ext uri="{BB962C8B-B14F-4D97-AF65-F5344CB8AC3E}">
        <p14:creationId xmlns:p14="http://schemas.microsoft.com/office/powerpoint/2010/main" val="53806717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E0A3703-AD16-554D-899A-58CBA33345E1}"/>
              </a:ext>
            </a:extLst>
          </p:cNvPr>
          <p:cNvPicPr>
            <a:picLocks noGrp="1" noChangeAspect="1"/>
          </p:cNvPicPr>
          <p:nvPr>
            <p:ph idx="1"/>
          </p:nvPr>
        </p:nvPicPr>
        <p:blipFill>
          <a:blip r:embed="rId2"/>
          <a:stretch>
            <a:fillRect/>
          </a:stretch>
        </p:blipFill>
        <p:spPr>
          <a:xfrm>
            <a:off x="138546" y="180107"/>
            <a:ext cx="5136680" cy="2998800"/>
          </a:xfrm>
        </p:spPr>
      </p:pic>
      <p:sp>
        <p:nvSpPr>
          <p:cNvPr id="3" name="TextBox 2">
            <a:extLst>
              <a:ext uri="{FF2B5EF4-FFF2-40B4-BE49-F238E27FC236}">
                <a16:creationId xmlns:a16="http://schemas.microsoft.com/office/drawing/2014/main" id="{B04564DE-2778-8346-9C63-A2CFE43834DB}"/>
              </a:ext>
            </a:extLst>
          </p:cNvPr>
          <p:cNvSpPr txBox="1"/>
          <p:nvPr/>
        </p:nvSpPr>
        <p:spPr>
          <a:xfrm>
            <a:off x="231923" y="3318530"/>
            <a:ext cx="4945008" cy="646331"/>
          </a:xfrm>
          <a:prstGeom prst="rect">
            <a:avLst/>
          </a:prstGeom>
          <a:noFill/>
        </p:spPr>
        <p:txBody>
          <a:bodyPr wrap="none" rtlCol="0">
            <a:spAutoFit/>
          </a:bodyPr>
          <a:lstStyle/>
          <a:p>
            <a:pPr fontAlgn="base"/>
            <a:r>
              <a:rPr lang="en-GB" dirty="0"/>
              <a:t>They begin to think logically about concrete events</a:t>
            </a:r>
          </a:p>
          <a:p>
            <a:endParaRPr lang="en-US" dirty="0"/>
          </a:p>
        </p:txBody>
      </p:sp>
      <p:sp>
        <p:nvSpPr>
          <p:cNvPr id="4" name="Rectangle 3">
            <a:extLst>
              <a:ext uri="{FF2B5EF4-FFF2-40B4-BE49-F238E27FC236}">
                <a16:creationId xmlns:a16="http://schemas.microsoft.com/office/drawing/2014/main" id="{D37B583D-6944-C944-B8D3-CDBCFDF09E62}"/>
              </a:ext>
            </a:extLst>
          </p:cNvPr>
          <p:cNvSpPr/>
          <p:nvPr/>
        </p:nvSpPr>
        <p:spPr>
          <a:xfrm>
            <a:off x="5498530" y="574917"/>
            <a:ext cx="3134576" cy="369332"/>
          </a:xfrm>
          <a:prstGeom prst="rect">
            <a:avLst/>
          </a:prstGeom>
        </p:spPr>
        <p:txBody>
          <a:bodyPr wrap="none">
            <a:spAutoFit/>
          </a:bodyPr>
          <a:lstStyle/>
          <a:p>
            <a:pPr fontAlgn="base"/>
            <a:r>
              <a:rPr lang="en-GB" dirty="0"/>
              <a:t>Their abstract thought emerges</a:t>
            </a:r>
          </a:p>
        </p:txBody>
      </p:sp>
      <p:sp>
        <p:nvSpPr>
          <p:cNvPr id="6" name="TextBox 5">
            <a:extLst>
              <a:ext uri="{FF2B5EF4-FFF2-40B4-BE49-F238E27FC236}">
                <a16:creationId xmlns:a16="http://schemas.microsoft.com/office/drawing/2014/main" id="{7E057649-ECD9-0B41-9180-81D4C84597E8}"/>
              </a:ext>
            </a:extLst>
          </p:cNvPr>
          <p:cNvSpPr txBox="1"/>
          <p:nvPr/>
        </p:nvSpPr>
        <p:spPr>
          <a:xfrm>
            <a:off x="325300" y="6211669"/>
            <a:ext cx="8536055" cy="646331"/>
          </a:xfrm>
          <a:prstGeom prst="rect">
            <a:avLst/>
          </a:prstGeom>
          <a:noFill/>
        </p:spPr>
        <p:txBody>
          <a:bodyPr wrap="none" rtlCol="0">
            <a:spAutoFit/>
          </a:bodyPr>
          <a:lstStyle/>
          <a:p>
            <a:r>
              <a:rPr lang="en-GB" dirty="0"/>
              <a:t>They begin to think symbolically and learn to use words and pictures to represent objects</a:t>
            </a:r>
          </a:p>
          <a:p>
            <a:endParaRPr lang="en-US" dirty="0"/>
          </a:p>
        </p:txBody>
      </p:sp>
      <p:sp>
        <p:nvSpPr>
          <p:cNvPr id="7" name="Rectangle 6">
            <a:extLst>
              <a:ext uri="{FF2B5EF4-FFF2-40B4-BE49-F238E27FC236}">
                <a16:creationId xmlns:a16="http://schemas.microsoft.com/office/drawing/2014/main" id="{3692D053-AA38-4D42-BF1F-D236691FDD2F}"/>
              </a:ext>
            </a:extLst>
          </p:cNvPr>
          <p:cNvSpPr/>
          <p:nvPr/>
        </p:nvSpPr>
        <p:spPr>
          <a:xfrm>
            <a:off x="5498530" y="1203015"/>
            <a:ext cx="3546764" cy="1200329"/>
          </a:xfrm>
          <a:prstGeom prst="rect">
            <a:avLst/>
          </a:prstGeom>
        </p:spPr>
        <p:txBody>
          <a:bodyPr wrap="square">
            <a:spAutoFit/>
          </a:bodyPr>
          <a:lstStyle/>
          <a:p>
            <a:pPr marR="300355" fontAlgn="base">
              <a:spcAft>
                <a:spcPts val="0"/>
              </a:spcAft>
            </a:pPr>
            <a:r>
              <a:rPr lang="en-GB" dirty="0">
                <a:solidFill>
                  <a:srgbClr val="222222"/>
                </a:solidFill>
                <a:ea typeface="Times New Roman" panose="02020603050405020304" pitchFamily="18" charset="0"/>
                <a:cs typeface="Times New Roman" panose="02020603050405020304" pitchFamily="18" charset="0"/>
              </a:rPr>
              <a:t>They are getting better with language and thinking, they still tend to think about things in very concrete terms</a:t>
            </a:r>
            <a:endParaRPr lang="en-GB" sz="1600" dirty="0">
              <a:effectLst/>
              <a:ea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2F738FD-B537-E249-9B24-601E19DC41CC}"/>
              </a:ext>
            </a:extLst>
          </p:cNvPr>
          <p:cNvSpPr/>
          <p:nvPr/>
        </p:nvSpPr>
        <p:spPr>
          <a:xfrm>
            <a:off x="325300" y="4517748"/>
            <a:ext cx="4572000" cy="646331"/>
          </a:xfrm>
          <a:prstGeom prst="rect">
            <a:avLst/>
          </a:prstGeom>
        </p:spPr>
        <p:txBody>
          <a:bodyPr>
            <a:spAutoFit/>
          </a:bodyPr>
          <a:lstStyle/>
          <a:p>
            <a:pPr fontAlgn="base"/>
            <a:r>
              <a:rPr lang="en-GB" dirty="0"/>
              <a:t>They think about things that require theoretical and abstract reasoning </a:t>
            </a:r>
          </a:p>
        </p:txBody>
      </p:sp>
      <p:sp>
        <p:nvSpPr>
          <p:cNvPr id="9" name="Rectangle 8">
            <a:extLst>
              <a:ext uri="{FF2B5EF4-FFF2-40B4-BE49-F238E27FC236}">
                <a16:creationId xmlns:a16="http://schemas.microsoft.com/office/drawing/2014/main" id="{4318791D-3AC4-AD41-8AD2-7E4704DFDD53}"/>
              </a:ext>
            </a:extLst>
          </p:cNvPr>
          <p:cNvSpPr/>
          <p:nvPr/>
        </p:nvSpPr>
        <p:spPr>
          <a:xfrm>
            <a:off x="1136072" y="5422845"/>
            <a:ext cx="4572000" cy="646331"/>
          </a:xfrm>
          <a:prstGeom prst="rect">
            <a:avLst/>
          </a:prstGeom>
        </p:spPr>
        <p:txBody>
          <a:bodyPr>
            <a:spAutoFit/>
          </a:bodyPr>
          <a:lstStyle/>
          <a:p>
            <a:pPr fontAlgn="base"/>
            <a:r>
              <a:rPr lang="en-GB" dirty="0"/>
              <a:t>Their thinking becomes more logical and organised, but still very concrete</a:t>
            </a:r>
          </a:p>
        </p:txBody>
      </p:sp>
      <p:sp>
        <p:nvSpPr>
          <p:cNvPr id="10" name="Rectangle 9">
            <a:extLst>
              <a:ext uri="{FF2B5EF4-FFF2-40B4-BE49-F238E27FC236}">
                <a16:creationId xmlns:a16="http://schemas.microsoft.com/office/drawing/2014/main" id="{D1C43224-7D9F-044A-99AF-E27477AB28FE}"/>
              </a:ext>
            </a:extLst>
          </p:cNvPr>
          <p:cNvSpPr/>
          <p:nvPr/>
        </p:nvSpPr>
        <p:spPr>
          <a:xfrm>
            <a:off x="6160602" y="5164079"/>
            <a:ext cx="2658349" cy="923330"/>
          </a:xfrm>
          <a:prstGeom prst="rect">
            <a:avLst/>
          </a:prstGeom>
        </p:spPr>
        <p:txBody>
          <a:bodyPr wrap="square">
            <a:spAutoFit/>
          </a:bodyPr>
          <a:lstStyle/>
          <a:p>
            <a:r>
              <a:rPr lang="en-US" dirty="0"/>
              <a:t>They begin using inductive logic, or reasoning from specific information</a:t>
            </a:r>
          </a:p>
        </p:txBody>
      </p:sp>
      <p:sp>
        <p:nvSpPr>
          <p:cNvPr id="11" name="Rectangle 10">
            <a:extLst>
              <a:ext uri="{FF2B5EF4-FFF2-40B4-BE49-F238E27FC236}">
                <a16:creationId xmlns:a16="http://schemas.microsoft.com/office/drawing/2014/main" id="{7A018C92-E3ED-BE4E-B60F-7E77249F010F}"/>
              </a:ext>
            </a:extLst>
          </p:cNvPr>
          <p:cNvSpPr/>
          <p:nvPr/>
        </p:nvSpPr>
        <p:spPr>
          <a:xfrm>
            <a:off x="4218358" y="4382102"/>
            <a:ext cx="4572000" cy="646331"/>
          </a:xfrm>
          <a:prstGeom prst="rect">
            <a:avLst/>
          </a:prstGeom>
        </p:spPr>
        <p:txBody>
          <a:bodyPr>
            <a:spAutoFit/>
          </a:bodyPr>
          <a:lstStyle/>
          <a:p>
            <a:r>
              <a:rPr lang="en-US" dirty="0"/>
              <a:t>They begin to think abstractly and reason about hypothetical problems</a:t>
            </a:r>
          </a:p>
        </p:txBody>
      </p:sp>
      <p:sp>
        <p:nvSpPr>
          <p:cNvPr id="13" name="Rectangle 12">
            <a:extLst>
              <a:ext uri="{FF2B5EF4-FFF2-40B4-BE49-F238E27FC236}">
                <a16:creationId xmlns:a16="http://schemas.microsoft.com/office/drawing/2014/main" id="{8E026C60-B83A-C648-BA16-11375C579DAC}"/>
              </a:ext>
            </a:extLst>
          </p:cNvPr>
          <p:cNvSpPr/>
          <p:nvPr/>
        </p:nvSpPr>
        <p:spPr>
          <a:xfrm>
            <a:off x="519263" y="3870277"/>
            <a:ext cx="8756073" cy="369332"/>
          </a:xfrm>
          <a:prstGeom prst="rect">
            <a:avLst/>
          </a:prstGeom>
        </p:spPr>
        <p:txBody>
          <a:bodyPr wrap="square">
            <a:spAutoFit/>
          </a:bodyPr>
          <a:lstStyle/>
          <a:p>
            <a:r>
              <a:rPr lang="en-US" dirty="0"/>
              <a:t>They begin to think more about moral, philosophical, ethical, social, and political issues</a:t>
            </a:r>
          </a:p>
        </p:txBody>
      </p:sp>
      <p:sp>
        <p:nvSpPr>
          <p:cNvPr id="14" name="Rectangle 13">
            <a:extLst>
              <a:ext uri="{FF2B5EF4-FFF2-40B4-BE49-F238E27FC236}">
                <a16:creationId xmlns:a16="http://schemas.microsoft.com/office/drawing/2014/main" id="{1B334930-210B-D144-94B0-9411D329A4A1}"/>
              </a:ext>
            </a:extLst>
          </p:cNvPr>
          <p:cNvSpPr/>
          <p:nvPr/>
        </p:nvSpPr>
        <p:spPr>
          <a:xfrm>
            <a:off x="5752222" y="2856865"/>
            <a:ext cx="3134576" cy="923330"/>
          </a:xfrm>
          <a:prstGeom prst="rect">
            <a:avLst/>
          </a:prstGeom>
        </p:spPr>
        <p:txBody>
          <a:bodyPr wrap="square">
            <a:spAutoFit/>
          </a:bodyPr>
          <a:lstStyle/>
          <a:p>
            <a:r>
              <a:rPr lang="en-US" dirty="0"/>
              <a:t>They begin to use deductive logic, or reasoning </a:t>
            </a:r>
          </a:p>
          <a:p>
            <a:r>
              <a:rPr lang="en-US" dirty="0"/>
              <a:t> </a:t>
            </a:r>
          </a:p>
        </p:txBody>
      </p:sp>
      <p:pic>
        <p:nvPicPr>
          <p:cNvPr id="16" name="Picture 15">
            <a:extLst>
              <a:ext uri="{FF2B5EF4-FFF2-40B4-BE49-F238E27FC236}">
                <a16:creationId xmlns:a16="http://schemas.microsoft.com/office/drawing/2014/main" id="{00176857-7FF3-E44D-8611-D409E4E94221}"/>
              </a:ext>
            </a:extLst>
          </p:cNvPr>
          <p:cNvPicPr>
            <a:picLocks noChangeAspect="1"/>
          </p:cNvPicPr>
          <p:nvPr/>
        </p:nvPicPr>
        <p:blipFill>
          <a:blip r:embed="rId3"/>
          <a:stretch>
            <a:fillRect/>
          </a:stretch>
        </p:blipFill>
        <p:spPr>
          <a:xfrm rot="13388878">
            <a:off x="4309353" y="2261356"/>
            <a:ext cx="1352552" cy="734851"/>
          </a:xfrm>
          <a:prstGeom prst="rect">
            <a:avLst/>
          </a:prstGeom>
        </p:spPr>
      </p:pic>
      <p:sp>
        <p:nvSpPr>
          <p:cNvPr id="17" name="TextBox 16">
            <a:extLst>
              <a:ext uri="{FF2B5EF4-FFF2-40B4-BE49-F238E27FC236}">
                <a16:creationId xmlns:a16="http://schemas.microsoft.com/office/drawing/2014/main" id="{4F976253-CDB0-824D-B4F7-BF1E166AE072}"/>
              </a:ext>
            </a:extLst>
          </p:cNvPr>
          <p:cNvSpPr txBox="1"/>
          <p:nvPr/>
        </p:nvSpPr>
        <p:spPr>
          <a:xfrm>
            <a:off x="3887979" y="1185591"/>
            <a:ext cx="660758" cy="1323439"/>
          </a:xfrm>
          <a:prstGeom prst="rect">
            <a:avLst/>
          </a:prstGeom>
          <a:noFill/>
        </p:spPr>
        <p:txBody>
          <a:bodyPr wrap="none" rtlCol="0">
            <a:spAutoFit/>
          </a:bodyPr>
          <a:lstStyle/>
          <a:p>
            <a:r>
              <a:rPr lang="en-US" sz="8000" dirty="0">
                <a:solidFill>
                  <a:srgbClr val="FFC000"/>
                </a:solidFill>
              </a:rPr>
              <a:t>?</a:t>
            </a:r>
          </a:p>
        </p:txBody>
      </p:sp>
    </p:spTree>
    <p:extLst>
      <p:ext uri="{BB962C8B-B14F-4D97-AF65-F5344CB8AC3E}">
        <p14:creationId xmlns:p14="http://schemas.microsoft.com/office/powerpoint/2010/main" val="39853171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748DA4A-27E9-F141-89EA-E269376C794B}"/>
              </a:ext>
            </a:extLst>
          </p:cNvPr>
          <p:cNvPicPr>
            <a:picLocks noGrp="1" noChangeAspect="1"/>
          </p:cNvPicPr>
          <p:nvPr>
            <p:ph idx="1"/>
          </p:nvPr>
        </p:nvPicPr>
        <p:blipFill rotWithShape="1">
          <a:blip r:embed="rId2"/>
          <a:srcRect t="841" r="49028"/>
          <a:stretch/>
        </p:blipFill>
        <p:spPr>
          <a:xfrm>
            <a:off x="0" y="0"/>
            <a:ext cx="6153759" cy="6893072"/>
          </a:xfrm>
        </p:spPr>
      </p:pic>
      <p:pic>
        <p:nvPicPr>
          <p:cNvPr id="8" name="Picture 7">
            <a:extLst>
              <a:ext uri="{FF2B5EF4-FFF2-40B4-BE49-F238E27FC236}">
                <a16:creationId xmlns:a16="http://schemas.microsoft.com/office/drawing/2014/main" id="{FD5FBF8A-BE1B-0C4D-8CE7-9E93D6208C04}"/>
              </a:ext>
            </a:extLst>
          </p:cNvPr>
          <p:cNvPicPr>
            <a:picLocks noChangeAspect="1"/>
          </p:cNvPicPr>
          <p:nvPr/>
        </p:nvPicPr>
        <p:blipFill>
          <a:blip r:embed="rId3"/>
          <a:stretch>
            <a:fillRect/>
          </a:stretch>
        </p:blipFill>
        <p:spPr>
          <a:xfrm rot="2004418" flipV="1">
            <a:off x="5519507" y="1993952"/>
            <a:ext cx="1729710" cy="944512"/>
          </a:xfrm>
          <a:prstGeom prst="rect">
            <a:avLst/>
          </a:prstGeom>
        </p:spPr>
      </p:pic>
      <p:pic>
        <p:nvPicPr>
          <p:cNvPr id="12" name="Picture 11">
            <a:extLst>
              <a:ext uri="{FF2B5EF4-FFF2-40B4-BE49-F238E27FC236}">
                <a16:creationId xmlns:a16="http://schemas.microsoft.com/office/drawing/2014/main" id="{3DCEFCC1-8726-6C4E-9C0E-3A35B2E57E30}"/>
              </a:ext>
            </a:extLst>
          </p:cNvPr>
          <p:cNvPicPr>
            <a:picLocks noChangeAspect="1"/>
          </p:cNvPicPr>
          <p:nvPr/>
        </p:nvPicPr>
        <p:blipFill>
          <a:blip r:embed="rId4"/>
          <a:stretch>
            <a:fillRect/>
          </a:stretch>
        </p:blipFill>
        <p:spPr>
          <a:xfrm>
            <a:off x="5402381" y="3336613"/>
            <a:ext cx="3415439" cy="2146599"/>
          </a:xfrm>
          <a:prstGeom prst="rect">
            <a:avLst/>
          </a:prstGeom>
        </p:spPr>
      </p:pic>
      <p:sp>
        <p:nvSpPr>
          <p:cNvPr id="2" name="Frame 1">
            <a:extLst>
              <a:ext uri="{FF2B5EF4-FFF2-40B4-BE49-F238E27FC236}">
                <a16:creationId xmlns:a16="http://schemas.microsoft.com/office/drawing/2014/main" id="{77F7CDB0-B3C0-6447-A29F-556EFF258140}"/>
              </a:ext>
            </a:extLst>
          </p:cNvPr>
          <p:cNvSpPr/>
          <p:nvPr/>
        </p:nvSpPr>
        <p:spPr>
          <a:xfrm>
            <a:off x="3041443" y="1440873"/>
            <a:ext cx="2479072" cy="1206315"/>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819852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404D7-B9DC-5643-BFC5-0202BF1D5DB1}"/>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A83AC1F4-B9BA-6C48-8F56-DF3F151AAE3A}"/>
              </a:ext>
            </a:extLst>
          </p:cNvPr>
          <p:cNvPicPr>
            <a:picLocks noGrp="1" noChangeAspect="1"/>
          </p:cNvPicPr>
          <p:nvPr>
            <p:ph idx="1"/>
          </p:nvPr>
        </p:nvPicPr>
        <p:blipFill>
          <a:blip r:embed="rId2"/>
          <a:stretch>
            <a:fillRect/>
          </a:stretch>
        </p:blipFill>
        <p:spPr>
          <a:xfrm>
            <a:off x="85542" y="471949"/>
            <a:ext cx="8972915" cy="5639466"/>
          </a:xfrm>
        </p:spPr>
      </p:pic>
    </p:spTree>
    <p:extLst>
      <p:ext uri="{BB962C8B-B14F-4D97-AF65-F5344CB8AC3E}">
        <p14:creationId xmlns:p14="http://schemas.microsoft.com/office/powerpoint/2010/main" val="40364636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DB675B2-EC19-5F48-9EEE-8B2FDEEC38F2}"/>
              </a:ext>
            </a:extLst>
          </p:cNvPr>
          <p:cNvPicPr>
            <a:picLocks noGrp="1" noChangeAspect="1"/>
          </p:cNvPicPr>
          <p:nvPr>
            <p:ph idx="1"/>
          </p:nvPr>
        </p:nvPicPr>
        <p:blipFill rotWithShape="1">
          <a:blip r:embed="rId2"/>
          <a:srcRect t="-163" r="49436"/>
          <a:stretch/>
        </p:blipFill>
        <p:spPr>
          <a:xfrm>
            <a:off x="0" y="-31243"/>
            <a:ext cx="6032090" cy="6889244"/>
          </a:xfrm>
        </p:spPr>
      </p:pic>
      <p:sp>
        <p:nvSpPr>
          <p:cNvPr id="3" name="Frame 2">
            <a:extLst>
              <a:ext uri="{FF2B5EF4-FFF2-40B4-BE49-F238E27FC236}">
                <a16:creationId xmlns:a16="http://schemas.microsoft.com/office/drawing/2014/main" id="{7564E5FD-6DC7-B44D-A276-9A5BBF41D611}"/>
              </a:ext>
            </a:extLst>
          </p:cNvPr>
          <p:cNvSpPr/>
          <p:nvPr/>
        </p:nvSpPr>
        <p:spPr>
          <a:xfrm>
            <a:off x="3016045" y="4003965"/>
            <a:ext cx="2479072" cy="1386424"/>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795814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692DB-F6B8-A342-A175-95638B75ADE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9AAD3F2B-0B93-4649-A0AC-0DDBD590DD8F}"/>
              </a:ext>
            </a:extLst>
          </p:cNvPr>
          <p:cNvPicPr>
            <a:picLocks noGrp="1" noChangeAspect="1"/>
          </p:cNvPicPr>
          <p:nvPr>
            <p:ph idx="1"/>
          </p:nvPr>
        </p:nvPicPr>
        <p:blipFill>
          <a:blip r:embed="rId2"/>
          <a:stretch>
            <a:fillRect/>
          </a:stretch>
        </p:blipFill>
        <p:spPr>
          <a:xfrm>
            <a:off x="297756" y="118415"/>
            <a:ext cx="8548488" cy="6332213"/>
          </a:xfrm>
        </p:spPr>
      </p:pic>
    </p:spTree>
    <p:extLst>
      <p:ext uri="{BB962C8B-B14F-4D97-AF65-F5344CB8AC3E}">
        <p14:creationId xmlns:p14="http://schemas.microsoft.com/office/powerpoint/2010/main" val="293921814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B4B45-8F87-1C4F-AC45-BBE24ED29695}"/>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DF694220-C096-3B4A-9A4D-C2279B645D35}"/>
              </a:ext>
            </a:extLst>
          </p:cNvPr>
          <p:cNvPicPr>
            <a:picLocks noGrp="1" noChangeAspect="1"/>
          </p:cNvPicPr>
          <p:nvPr>
            <p:ph idx="1"/>
          </p:nvPr>
        </p:nvPicPr>
        <p:blipFill>
          <a:blip r:embed="rId2"/>
          <a:stretch>
            <a:fillRect/>
          </a:stretch>
        </p:blipFill>
        <p:spPr>
          <a:xfrm>
            <a:off x="2722571" y="0"/>
            <a:ext cx="3215220" cy="6490917"/>
          </a:xfrm>
        </p:spPr>
      </p:pic>
      <p:pic>
        <p:nvPicPr>
          <p:cNvPr id="9" name="Picture 8">
            <a:extLst>
              <a:ext uri="{FF2B5EF4-FFF2-40B4-BE49-F238E27FC236}">
                <a16:creationId xmlns:a16="http://schemas.microsoft.com/office/drawing/2014/main" id="{976F9099-05DC-034A-86E0-A4A64A0D1BF5}"/>
              </a:ext>
            </a:extLst>
          </p:cNvPr>
          <p:cNvPicPr>
            <a:picLocks noChangeAspect="1"/>
          </p:cNvPicPr>
          <p:nvPr/>
        </p:nvPicPr>
        <p:blipFill>
          <a:blip r:embed="rId3"/>
          <a:stretch>
            <a:fillRect/>
          </a:stretch>
        </p:blipFill>
        <p:spPr>
          <a:xfrm rot="10800000">
            <a:off x="5426930" y="3738971"/>
            <a:ext cx="1403722" cy="766506"/>
          </a:xfrm>
          <a:prstGeom prst="rect">
            <a:avLst/>
          </a:prstGeom>
        </p:spPr>
      </p:pic>
      <p:sp>
        <p:nvSpPr>
          <p:cNvPr id="6" name="Frame 5">
            <a:extLst>
              <a:ext uri="{FF2B5EF4-FFF2-40B4-BE49-F238E27FC236}">
                <a16:creationId xmlns:a16="http://schemas.microsoft.com/office/drawing/2014/main" id="{FC96376D-774D-9C4A-ADE4-BED15B380426}"/>
              </a:ext>
            </a:extLst>
          </p:cNvPr>
          <p:cNvSpPr/>
          <p:nvPr/>
        </p:nvSpPr>
        <p:spPr>
          <a:xfrm>
            <a:off x="2882770" y="3609850"/>
            <a:ext cx="2479072" cy="1142260"/>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9955819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B4B45-8F87-1C4F-AC45-BBE24ED29695}"/>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DF694220-C096-3B4A-9A4D-C2279B645D35}"/>
              </a:ext>
            </a:extLst>
          </p:cNvPr>
          <p:cNvPicPr>
            <a:picLocks noGrp="1" noChangeAspect="1"/>
          </p:cNvPicPr>
          <p:nvPr>
            <p:ph idx="1"/>
          </p:nvPr>
        </p:nvPicPr>
        <p:blipFill>
          <a:blip r:embed="rId2"/>
          <a:stretch>
            <a:fillRect/>
          </a:stretch>
        </p:blipFill>
        <p:spPr>
          <a:xfrm>
            <a:off x="2722571" y="0"/>
            <a:ext cx="3215220" cy="6490917"/>
          </a:xfrm>
        </p:spPr>
      </p:pic>
      <p:pic>
        <p:nvPicPr>
          <p:cNvPr id="9" name="Picture 8">
            <a:extLst>
              <a:ext uri="{FF2B5EF4-FFF2-40B4-BE49-F238E27FC236}">
                <a16:creationId xmlns:a16="http://schemas.microsoft.com/office/drawing/2014/main" id="{976F9099-05DC-034A-86E0-A4A64A0D1BF5}"/>
              </a:ext>
            </a:extLst>
          </p:cNvPr>
          <p:cNvPicPr>
            <a:picLocks noChangeAspect="1"/>
          </p:cNvPicPr>
          <p:nvPr/>
        </p:nvPicPr>
        <p:blipFill>
          <a:blip r:embed="rId3"/>
          <a:stretch>
            <a:fillRect/>
          </a:stretch>
        </p:blipFill>
        <p:spPr>
          <a:xfrm rot="10800000">
            <a:off x="5426930" y="3738971"/>
            <a:ext cx="1403722" cy="766506"/>
          </a:xfrm>
          <a:prstGeom prst="rect">
            <a:avLst/>
          </a:prstGeom>
        </p:spPr>
      </p:pic>
      <p:sp>
        <p:nvSpPr>
          <p:cNvPr id="6" name="Frame 5">
            <a:extLst>
              <a:ext uri="{FF2B5EF4-FFF2-40B4-BE49-F238E27FC236}">
                <a16:creationId xmlns:a16="http://schemas.microsoft.com/office/drawing/2014/main" id="{FC96376D-774D-9C4A-ADE4-BED15B380426}"/>
              </a:ext>
            </a:extLst>
          </p:cNvPr>
          <p:cNvSpPr/>
          <p:nvPr/>
        </p:nvSpPr>
        <p:spPr>
          <a:xfrm>
            <a:off x="2882770" y="3609850"/>
            <a:ext cx="2479072" cy="1142260"/>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Frame 6">
            <a:extLst>
              <a:ext uri="{FF2B5EF4-FFF2-40B4-BE49-F238E27FC236}">
                <a16:creationId xmlns:a16="http://schemas.microsoft.com/office/drawing/2014/main" id="{775862BE-628A-FB4D-A995-72513667F359}"/>
              </a:ext>
            </a:extLst>
          </p:cNvPr>
          <p:cNvSpPr/>
          <p:nvPr/>
        </p:nvSpPr>
        <p:spPr>
          <a:xfrm>
            <a:off x="2882770" y="4752110"/>
            <a:ext cx="2479072" cy="1468581"/>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8" name="Picture 7">
            <a:extLst>
              <a:ext uri="{FF2B5EF4-FFF2-40B4-BE49-F238E27FC236}">
                <a16:creationId xmlns:a16="http://schemas.microsoft.com/office/drawing/2014/main" id="{7754EE6E-C012-C14A-A943-A7B331C523ED}"/>
              </a:ext>
            </a:extLst>
          </p:cNvPr>
          <p:cNvPicPr>
            <a:picLocks noChangeAspect="1"/>
          </p:cNvPicPr>
          <p:nvPr/>
        </p:nvPicPr>
        <p:blipFill>
          <a:blip r:embed="rId3"/>
          <a:stretch>
            <a:fillRect/>
          </a:stretch>
        </p:blipFill>
        <p:spPr>
          <a:xfrm>
            <a:off x="1238750" y="5103147"/>
            <a:ext cx="1403722" cy="766506"/>
          </a:xfrm>
          <a:prstGeom prst="rect">
            <a:avLst/>
          </a:prstGeom>
        </p:spPr>
      </p:pic>
    </p:spTree>
    <p:extLst>
      <p:ext uri="{BB962C8B-B14F-4D97-AF65-F5344CB8AC3E}">
        <p14:creationId xmlns:p14="http://schemas.microsoft.com/office/powerpoint/2010/main" val="19846068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1FEFD-7535-694E-8499-1845ED2007E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F2132D03-985A-C543-85F7-DAFCCF6D5237}"/>
              </a:ext>
            </a:extLst>
          </p:cNvPr>
          <p:cNvPicPr>
            <a:picLocks noGrp="1" noChangeAspect="1"/>
          </p:cNvPicPr>
          <p:nvPr>
            <p:ph idx="1"/>
          </p:nvPr>
        </p:nvPicPr>
        <p:blipFill>
          <a:blip r:embed="rId2"/>
          <a:stretch>
            <a:fillRect/>
          </a:stretch>
        </p:blipFill>
        <p:spPr>
          <a:xfrm>
            <a:off x="-110655" y="274638"/>
            <a:ext cx="9716239" cy="6072650"/>
          </a:xfrm>
        </p:spPr>
      </p:pic>
    </p:spTree>
    <p:extLst>
      <p:ext uri="{BB962C8B-B14F-4D97-AF65-F5344CB8AC3E}">
        <p14:creationId xmlns:p14="http://schemas.microsoft.com/office/powerpoint/2010/main" val="31738053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548F5-556E-F947-A25E-EDC6FDEBBD2B}"/>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DE49057D-B9DF-814B-8EA4-B43909B0FF01}"/>
              </a:ext>
            </a:extLst>
          </p:cNvPr>
          <p:cNvPicPr>
            <a:picLocks noGrp="1" noChangeAspect="1"/>
          </p:cNvPicPr>
          <p:nvPr>
            <p:ph idx="1"/>
          </p:nvPr>
        </p:nvPicPr>
        <p:blipFill>
          <a:blip r:embed="rId2"/>
          <a:stretch>
            <a:fillRect/>
          </a:stretch>
        </p:blipFill>
        <p:spPr>
          <a:xfrm>
            <a:off x="-218439" y="246986"/>
            <a:ext cx="9760645" cy="6100404"/>
          </a:xfrm>
        </p:spPr>
      </p:pic>
    </p:spTree>
    <p:extLst>
      <p:ext uri="{BB962C8B-B14F-4D97-AF65-F5344CB8AC3E}">
        <p14:creationId xmlns:p14="http://schemas.microsoft.com/office/powerpoint/2010/main" val="326756485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A9343-57C3-3843-B086-BDE3136A3B3A}"/>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5C482710-35EA-0742-B99A-FF0421F16705}"/>
              </a:ext>
            </a:extLst>
          </p:cNvPr>
          <p:cNvPicPr>
            <a:picLocks noGrp="1" noChangeAspect="1"/>
          </p:cNvPicPr>
          <p:nvPr>
            <p:ph idx="1"/>
          </p:nvPr>
        </p:nvPicPr>
        <p:blipFill>
          <a:blip r:embed="rId2"/>
          <a:stretch>
            <a:fillRect/>
          </a:stretch>
        </p:blipFill>
        <p:spPr>
          <a:xfrm>
            <a:off x="-871671" y="53411"/>
            <a:ext cx="10887341" cy="6804589"/>
          </a:xfrm>
        </p:spPr>
      </p:pic>
    </p:spTree>
    <p:extLst>
      <p:ext uri="{BB962C8B-B14F-4D97-AF65-F5344CB8AC3E}">
        <p14:creationId xmlns:p14="http://schemas.microsoft.com/office/powerpoint/2010/main" val="307791430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92A2F28C-9C42-194F-B832-4A79CB9FBFE3}"/>
              </a:ext>
            </a:extLst>
          </p:cNvPr>
          <p:cNvPicPr>
            <a:picLocks noGrp="1" noChangeAspect="1"/>
          </p:cNvPicPr>
          <p:nvPr>
            <p:ph idx="1"/>
          </p:nvPr>
        </p:nvPicPr>
        <p:blipFill rotWithShape="1">
          <a:blip r:embed="rId2"/>
          <a:srcRect b="62465"/>
          <a:stretch/>
        </p:blipFill>
        <p:spPr>
          <a:xfrm>
            <a:off x="2790122" y="72106"/>
            <a:ext cx="2999289" cy="2547108"/>
          </a:xfrm>
        </p:spPr>
      </p:pic>
      <p:pic>
        <p:nvPicPr>
          <p:cNvPr id="5" name="Picture 4">
            <a:extLst>
              <a:ext uri="{FF2B5EF4-FFF2-40B4-BE49-F238E27FC236}">
                <a16:creationId xmlns:a16="http://schemas.microsoft.com/office/drawing/2014/main" id="{16ACBEE0-D141-1149-A182-174B50AD8DC3}"/>
              </a:ext>
            </a:extLst>
          </p:cNvPr>
          <p:cNvPicPr>
            <a:picLocks noChangeAspect="1"/>
          </p:cNvPicPr>
          <p:nvPr/>
        </p:nvPicPr>
        <p:blipFill>
          <a:blip r:embed="rId3"/>
          <a:stretch>
            <a:fillRect/>
          </a:stretch>
        </p:blipFill>
        <p:spPr>
          <a:xfrm rot="10417029">
            <a:off x="5220618" y="1432802"/>
            <a:ext cx="1616706" cy="878368"/>
          </a:xfrm>
          <a:prstGeom prst="rect">
            <a:avLst/>
          </a:prstGeom>
        </p:spPr>
      </p:pic>
    </p:spTree>
    <p:extLst>
      <p:ext uri="{BB962C8B-B14F-4D97-AF65-F5344CB8AC3E}">
        <p14:creationId xmlns:p14="http://schemas.microsoft.com/office/powerpoint/2010/main" val="414331540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92A2F28C-9C42-194F-B832-4A79CB9FBFE3}"/>
              </a:ext>
            </a:extLst>
          </p:cNvPr>
          <p:cNvPicPr>
            <a:picLocks noGrp="1" noChangeAspect="1"/>
          </p:cNvPicPr>
          <p:nvPr>
            <p:ph idx="1"/>
          </p:nvPr>
        </p:nvPicPr>
        <p:blipFill rotWithShape="1">
          <a:blip r:embed="rId2"/>
          <a:srcRect b="53558"/>
          <a:stretch/>
        </p:blipFill>
        <p:spPr>
          <a:xfrm>
            <a:off x="2790122" y="72106"/>
            <a:ext cx="2999289" cy="3151541"/>
          </a:xfrm>
        </p:spPr>
      </p:pic>
      <p:pic>
        <p:nvPicPr>
          <p:cNvPr id="4" name="Picture 3">
            <a:extLst>
              <a:ext uri="{FF2B5EF4-FFF2-40B4-BE49-F238E27FC236}">
                <a16:creationId xmlns:a16="http://schemas.microsoft.com/office/drawing/2014/main" id="{213D2E08-08DB-194D-80D3-BAC0375580F4}"/>
              </a:ext>
            </a:extLst>
          </p:cNvPr>
          <p:cNvPicPr>
            <a:picLocks noChangeAspect="1"/>
          </p:cNvPicPr>
          <p:nvPr/>
        </p:nvPicPr>
        <p:blipFill>
          <a:blip r:embed="rId3"/>
          <a:stretch>
            <a:fillRect/>
          </a:stretch>
        </p:blipFill>
        <p:spPr>
          <a:xfrm rot="10800000">
            <a:off x="4874255" y="2430329"/>
            <a:ext cx="1616706" cy="878368"/>
          </a:xfrm>
          <a:prstGeom prst="rect">
            <a:avLst/>
          </a:prstGeom>
        </p:spPr>
      </p:pic>
    </p:spTree>
    <p:extLst>
      <p:ext uri="{BB962C8B-B14F-4D97-AF65-F5344CB8AC3E}">
        <p14:creationId xmlns:p14="http://schemas.microsoft.com/office/powerpoint/2010/main" val="86703803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791AC-D199-DD40-9035-6D87270F8BDD}"/>
              </a:ext>
            </a:extLst>
          </p:cNvPr>
          <p:cNvSpPr>
            <a:spLocks noGrp="1"/>
          </p:cNvSpPr>
          <p:nvPr>
            <p:ph type="title"/>
          </p:nvPr>
        </p:nvSpPr>
        <p:spPr/>
        <p:txBody>
          <a:bodyPr/>
          <a:lstStyle/>
          <a:p>
            <a:endParaRPr lang="en-US"/>
          </a:p>
        </p:txBody>
      </p:sp>
      <p:pic>
        <p:nvPicPr>
          <p:cNvPr id="9" name="Content Placeholder 8">
            <a:extLst>
              <a:ext uri="{FF2B5EF4-FFF2-40B4-BE49-F238E27FC236}">
                <a16:creationId xmlns:a16="http://schemas.microsoft.com/office/drawing/2014/main" id="{92A2F28C-9C42-194F-B832-4A79CB9FBFE3}"/>
              </a:ext>
            </a:extLst>
          </p:cNvPr>
          <p:cNvPicPr>
            <a:picLocks noGrp="1" noChangeAspect="1"/>
          </p:cNvPicPr>
          <p:nvPr>
            <p:ph idx="1"/>
          </p:nvPr>
        </p:nvPicPr>
        <p:blipFill rotWithShape="1">
          <a:blip r:embed="rId2"/>
          <a:srcRect b="30947"/>
          <a:stretch/>
        </p:blipFill>
        <p:spPr>
          <a:xfrm>
            <a:off x="2790122" y="72106"/>
            <a:ext cx="2999289" cy="4685874"/>
          </a:xfrm>
        </p:spPr>
      </p:pic>
      <p:pic>
        <p:nvPicPr>
          <p:cNvPr id="4" name="Picture 3">
            <a:extLst>
              <a:ext uri="{FF2B5EF4-FFF2-40B4-BE49-F238E27FC236}">
                <a16:creationId xmlns:a16="http://schemas.microsoft.com/office/drawing/2014/main" id="{67362B95-7DCC-2F41-86E5-93E2EF84B331}"/>
              </a:ext>
            </a:extLst>
          </p:cNvPr>
          <p:cNvPicPr>
            <a:picLocks noChangeAspect="1"/>
          </p:cNvPicPr>
          <p:nvPr/>
        </p:nvPicPr>
        <p:blipFill>
          <a:blip r:embed="rId3"/>
          <a:stretch>
            <a:fillRect/>
          </a:stretch>
        </p:blipFill>
        <p:spPr>
          <a:xfrm rot="10800000">
            <a:off x="5428436" y="3469421"/>
            <a:ext cx="1616706" cy="878368"/>
          </a:xfrm>
          <a:prstGeom prst="rect">
            <a:avLst/>
          </a:prstGeom>
        </p:spPr>
      </p:pic>
    </p:spTree>
    <p:extLst>
      <p:ext uri="{BB962C8B-B14F-4D97-AF65-F5344CB8AC3E}">
        <p14:creationId xmlns:p14="http://schemas.microsoft.com/office/powerpoint/2010/main" val="29824646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92A2F28C-9C42-194F-B832-4A79CB9FBFE3}"/>
              </a:ext>
            </a:extLst>
          </p:cNvPr>
          <p:cNvPicPr>
            <a:picLocks noGrp="1" noChangeAspect="1"/>
          </p:cNvPicPr>
          <p:nvPr>
            <p:ph idx="1"/>
          </p:nvPr>
        </p:nvPicPr>
        <p:blipFill>
          <a:blip r:embed="rId2"/>
          <a:stretch>
            <a:fillRect/>
          </a:stretch>
        </p:blipFill>
        <p:spPr>
          <a:xfrm>
            <a:off x="2790122" y="72106"/>
            <a:ext cx="2999289" cy="6785894"/>
          </a:xfrm>
        </p:spPr>
      </p:pic>
      <p:pic>
        <p:nvPicPr>
          <p:cNvPr id="4" name="Picture 3">
            <a:extLst>
              <a:ext uri="{FF2B5EF4-FFF2-40B4-BE49-F238E27FC236}">
                <a16:creationId xmlns:a16="http://schemas.microsoft.com/office/drawing/2014/main" id="{DC842C9C-2748-9A4D-96C5-13E9E701E7DA}"/>
              </a:ext>
            </a:extLst>
          </p:cNvPr>
          <p:cNvPicPr>
            <a:picLocks noChangeAspect="1"/>
          </p:cNvPicPr>
          <p:nvPr/>
        </p:nvPicPr>
        <p:blipFill>
          <a:blip r:embed="rId3"/>
          <a:stretch>
            <a:fillRect/>
          </a:stretch>
        </p:blipFill>
        <p:spPr>
          <a:xfrm rot="10800000">
            <a:off x="5234473" y="4917784"/>
            <a:ext cx="1616706" cy="878368"/>
          </a:xfrm>
          <a:prstGeom prst="rect">
            <a:avLst/>
          </a:prstGeom>
        </p:spPr>
      </p:pic>
    </p:spTree>
    <p:extLst>
      <p:ext uri="{BB962C8B-B14F-4D97-AF65-F5344CB8AC3E}">
        <p14:creationId xmlns:p14="http://schemas.microsoft.com/office/powerpoint/2010/main" val="324401124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B0753-64C4-B24B-A32B-55FF3DFDB463}"/>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521BD6D3-7DCE-234A-8319-D5E1317562BE}"/>
              </a:ext>
            </a:extLst>
          </p:cNvPr>
          <p:cNvPicPr>
            <a:picLocks noGrp="1" noChangeAspect="1"/>
          </p:cNvPicPr>
          <p:nvPr>
            <p:ph idx="1"/>
          </p:nvPr>
        </p:nvPicPr>
        <p:blipFill>
          <a:blip r:embed="rId2"/>
          <a:stretch>
            <a:fillRect/>
          </a:stretch>
        </p:blipFill>
        <p:spPr>
          <a:xfrm>
            <a:off x="-328930" y="274638"/>
            <a:ext cx="9801860" cy="6126163"/>
          </a:xfrm>
        </p:spPr>
      </p:pic>
    </p:spTree>
    <p:extLst>
      <p:ext uri="{BB962C8B-B14F-4D97-AF65-F5344CB8AC3E}">
        <p14:creationId xmlns:p14="http://schemas.microsoft.com/office/powerpoint/2010/main" val="163865875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831C1-43A1-2943-8C5F-1BA5B1023AFD}"/>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6394AD95-0CC2-B14C-B9E1-A893FFD2CD81}"/>
              </a:ext>
            </a:extLst>
          </p:cNvPr>
          <p:cNvPicPr>
            <a:picLocks noGrp="1" noChangeAspect="1"/>
          </p:cNvPicPr>
          <p:nvPr>
            <p:ph idx="1"/>
          </p:nvPr>
        </p:nvPicPr>
        <p:blipFill>
          <a:blip r:embed="rId2"/>
          <a:stretch>
            <a:fillRect/>
          </a:stretch>
        </p:blipFill>
        <p:spPr>
          <a:xfrm>
            <a:off x="-291303" y="0"/>
            <a:ext cx="9730269" cy="6081419"/>
          </a:xfrm>
        </p:spPr>
      </p:pic>
    </p:spTree>
    <p:extLst>
      <p:ext uri="{BB962C8B-B14F-4D97-AF65-F5344CB8AC3E}">
        <p14:creationId xmlns:p14="http://schemas.microsoft.com/office/powerpoint/2010/main" val="133044253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CB3A2-2A4E-6542-869E-30BED9AE08D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BFCA856-372E-964C-B0C9-7EC57FA870A0}"/>
              </a:ext>
            </a:extLst>
          </p:cNvPr>
          <p:cNvPicPr>
            <a:picLocks noGrp="1" noChangeAspect="1"/>
          </p:cNvPicPr>
          <p:nvPr>
            <p:ph idx="1"/>
          </p:nvPr>
        </p:nvPicPr>
        <p:blipFill>
          <a:blip r:embed="rId2"/>
          <a:stretch>
            <a:fillRect/>
          </a:stretch>
        </p:blipFill>
        <p:spPr>
          <a:xfrm>
            <a:off x="-331881" y="0"/>
            <a:ext cx="10183803" cy="6364877"/>
          </a:xfrm>
        </p:spPr>
      </p:pic>
    </p:spTree>
    <p:extLst>
      <p:ext uri="{BB962C8B-B14F-4D97-AF65-F5344CB8AC3E}">
        <p14:creationId xmlns:p14="http://schemas.microsoft.com/office/powerpoint/2010/main" val="417353272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37C0994-1763-8A43-A304-FB25F04E7A33}"/>
              </a:ext>
            </a:extLst>
          </p:cNvPr>
          <p:cNvSpPr txBox="1"/>
          <p:nvPr/>
        </p:nvSpPr>
        <p:spPr>
          <a:xfrm>
            <a:off x="1233054" y="5666509"/>
            <a:ext cx="6804170" cy="369332"/>
          </a:xfrm>
          <a:prstGeom prst="rect">
            <a:avLst/>
          </a:prstGeom>
          <a:noFill/>
        </p:spPr>
        <p:txBody>
          <a:bodyPr wrap="none" rtlCol="0">
            <a:spAutoFit/>
          </a:bodyPr>
          <a:lstStyle/>
          <a:p>
            <a:r>
              <a:rPr lang="en-US" dirty="0"/>
              <a:t>What would a learner in the Concrete Operational stage answer here?  </a:t>
            </a:r>
          </a:p>
        </p:txBody>
      </p:sp>
      <p:sp>
        <p:nvSpPr>
          <p:cNvPr id="5" name="TextBox 4">
            <a:extLst>
              <a:ext uri="{FF2B5EF4-FFF2-40B4-BE49-F238E27FC236}">
                <a16:creationId xmlns:a16="http://schemas.microsoft.com/office/drawing/2014/main" id="{95F1376C-7F69-164A-BF47-7B71D4CB4CBE}"/>
              </a:ext>
            </a:extLst>
          </p:cNvPr>
          <p:cNvSpPr txBox="1"/>
          <p:nvPr/>
        </p:nvSpPr>
        <p:spPr>
          <a:xfrm>
            <a:off x="1233054" y="6151418"/>
            <a:ext cx="6610592" cy="369332"/>
          </a:xfrm>
          <a:prstGeom prst="rect">
            <a:avLst/>
          </a:prstGeom>
          <a:noFill/>
        </p:spPr>
        <p:txBody>
          <a:bodyPr wrap="none" rtlCol="0">
            <a:spAutoFit/>
          </a:bodyPr>
          <a:lstStyle/>
          <a:p>
            <a:r>
              <a:rPr lang="en-US" dirty="0"/>
              <a:t>What would a learner in the Formal Operational stage answer here?  </a:t>
            </a:r>
          </a:p>
        </p:txBody>
      </p:sp>
      <p:pic>
        <p:nvPicPr>
          <p:cNvPr id="7" name="Picture 6">
            <a:extLst>
              <a:ext uri="{FF2B5EF4-FFF2-40B4-BE49-F238E27FC236}">
                <a16:creationId xmlns:a16="http://schemas.microsoft.com/office/drawing/2014/main" id="{164FD32F-11B6-2D43-BEC1-54C33E9C0AD6}"/>
              </a:ext>
            </a:extLst>
          </p:cNvPr>
          <p:cNvPicPr>
            <a:picLocks noChangeAspect="1"/>
          </p:cNvPicPr>
          <p:nvPr/>
        </p:nvPicPr>
        <p:blipFill>
          <a:blip r:embed="rId2"/>
          <a:stretch>
            <a:fillRect/>
          </a:stretch>
        </p:blipFill>
        <p:spPr>
          <a:xfrm>
            <a:off x="1233054" y="665015"/>
            <a:ext cx="1524574" cy="2388177"/>
          </a:xfrm>
          <a:prstGeom prst="rect">
            <a:avLst/>
          </a:prstGeom>
        </p:spPr>
      </p:pic>
      <p:pic>
        <p:nvPicPr>
          <p:cNvPr id="8" name="Picture 7">
            <a:extLst>
              <a:ext uri="{FF2B5EF4-FFF2-40B4-BE49-F238E27FC236}">
                <a16:creationId xmlns:a16="http://schemas.microsoft.com/office/drawing/2014/main" id="{177CBE44-9091-C342-B2A0-5498D0351BB4}"/>
              </a:ext>
            </a:extLst>
          </p:cNvPr>
          <p:cNvPicPr>
            <a:picLocks noChangeAspect="1"/>
          </p:cNvPicPr>
          <p:nvPr/>
        </p:nvPicPr>
        <p:blipFill>
          <a:blip r:embed="rId2"/>
          <a:stretch>
            <a:fillRect/>
          </a:stretch>
        </p:blipFill>
        <p:spPr>
          <a:xfrm>
            <a:off x="5736796" y="665014"/>
            <a:ext cx="1524574" cy="2388177"/>
          </a:xfrm>
          <a:prstGeom prst="rect">
            <a:avLst/>
          </a:prstGeom>
        </p:spPr>
      </p:pic>
      <p:pic>
        <p:nvPicPr>
          <p:cNvPr id="10" name="Picture 9">
            <a:extLst>
              <a:ext uri="{FF2B5EF4-FFF2-40B4-BE49-F238E27FC236}">
                <a16:creationId xmlns:a16="http://schemas.microsoft.com/office/drawing/2014/main" id="{76DF6984-3472-044B-9475-F2E063F44183}"/>
              </a:ext>
            </a:extLst>
          </p:cNvPr>
          <p:cNvPicPr>
            <a:picLocks noChangeAspect="1"/>
          </p:cNvPicPr>
          <p:nvPr/>
        </p:nvPicPr>
        <p:blipFill>
          <a:blip r:embed="rId3"/>
          <a:stretch>
            <a:fillRect/>
          </a:stretch>
        </p:blipFill>
        <p:spPr>
          <a:xfrm>
            <a:off x="2162102" y="1205344"/>
            <a:ext cx="1648691" cy="1648691"/>
          </a:xfrm>
          <a:prstGeom prst="rect">
            <a:avLst/>
          </a:prstGeom>
        </p:spPr>
      </p:pic>
      <p:sp>
        <p:nvSpPr>
          <p:cNvPr id="11" name="TextBox 10">
            <a:extLst>
              <a:ext uri="{FF2B5EF4-FFF2-40B4-BE49-F238E27FC236}">
                <a16:creationId xmlns:a16="http://schemas.microsoft.com/office/drawing/2014/main" id="{27E4FB22-1551-D747-966C-EF3770FA53D7}"/>
              </a:ext>
            </a:extLst>
          </p:cNvPr>
          <p:cNvSpPr txBox="1"/>
          <p:nvPr/>
        </p:nvSpPr>
        <p:spPr>
          <a:xfrm>
            <a:off x="831559" y="3168769"/>
            <a:ext cx="2327563" cy="923330"/>
          </a:xfrm>
          <a:prstGeom prst="rect">
            <a:avLst/>
          </a:prstGeom>
          <a:noFill/>
        </p:spPr>
        <p:txBody>
          <a:bodyPr wrap="square" rtlCol="0">
            <a:spAutoFit/>
          </a:bodyPr>
          <a:lstStyle/>
          <a:p>
            <a:pPr algn="ctr"/>
            <a:r>
              <a:rPr lang="en-US" dirty="0"/>
              <a:t>If you hit the glass with a hammer the glass will break</a:t>
            </a:r>
          </a:p>
        </p:txBody>
      </p:sp>
      <p:pic>
        <p:nvPicPr>
          <p:cNvPr id="12" name="Picture 11">
            <a:extLst>
              <a:ext uri="{FF2B5EF4-FFF2-40B4-BE49-F238E27FC236}">
                <a16:creationId xmlns:a16="http://schemas.microsoft.com/office/drawing/2014/main" id="{C50772CD-A0A7-9A4C-8766-74FCB03000AD}"/>
              </a:ext>
            </a:extLst>
          </p:cNvPr>
          <p:cNvPicPr>
            <a:picLocks noChangeAspect="1"/>
          </p:cNvPicPr>
          <p:nvPr/>
        </p:nvPicPr>
        <p:blipFill>
          <a:blip r:embed="rId3"/>
          <a:stretch>
            <a:fillRect/>
          </a:stretch>
        </p:blipFill>
        <p:spPr>
          <a:xfrm>
            <a:off x="6650975" y="1205343"/>
            <a:ext cx="1648691" cy="1648691"/>
          </a:xfrm>
          <a:prstGeom prst="rect">
            <a:avLst/>
          </a:prstGeom>
        </p:spPr>
      </p:pic>
      <p:pic>
        <p:nvPicPr>
          <p:cNvPr id="14" name="Picture 13">
            <a:extLst>
              <a:ext uri="{FF2B5EF4-FFF2-40B4-BE49-F238E27FC236}">
                <a16:creationId xmlns:a16="http://schemas.microsoft.com/office/drawing/2014/main" id="{379940CF-CF9E-F34C-B35D-11C37BC6D492}"/>
              </a:ext>
            </a:extLst>
          </p:cNvPr>
          <p:cNvPicPr>
            <a:picLocks noChangeAspect="1"/>
          </p:cNvPicPr>
          <p:nvPr/>
        </p:nvPicPr>
        <p:blipFill>
          <a:blip r:embed="rId4"/>
          <a:stretch>
            <a:fillRect/>
          </a:stretch>
        </p:blipFill>
        <p:spPr>
          <a:xfrm>
            <a:off x="7475320" y="794324"/>
            <a:ext cx="909978" cy="1235364"/>
          </a:xfrm>
          <a:prstGeom prst="rect">
            <a:avLst/>
          </a:prstGeom>
        </p:spPr>
      </p:pic>
      <p:sp>
        <p:nvSpPr>
          <p:cNvPr id="15" name="TextBox 14">
            <a:extLst>
              <a:ext uri="{FF2B5EF4-FFF2-40B4-BE49-F238E27FC236}">
                <a16:creationId xmlns:a16="http://schemas.microsoft.com/office/drawing/2014/main" id="{E3B29747-8347-1845-873F-17FE51EC125E}"/>
              </a:ext>
            </a:extLst>
          </p:cNvPr>
          <p:cNvSpPr txBox="1"/>
          <p:nvPr/>
        </p:nvSpPr>
        <p:spPr>
          <a:xfrm>
            <a:off x="5335301" y="3191857"/>
            <a:ext cx="2327563" cy="646331"/>
          </a:xfrm>
          <a:prstGeom prst="rect">
            <a:avLst/>
          </a:prstGeom>
          <a:noFill/>
        </p:spPr>
        <p:txBody>
          <a:bodyPr wrap="square" rtlCol="0">
            <a:spAutoFit/>
          </a:bodyPr>
          <a:lstStyle/>
          <a:p>
            <a:pPr algn="ctr"/>
            <a:r>
              <a:rPr lang="en-US" dirty="0"/>
              <a:t>Will hit the glass with a hammer</a:t>
            </a:r>
          </a:p>
        </p:txBody>
      </p:sp>
      <p:sp>
        <p:nvSpPr>
          <p:cNvPr id="17" name="TextBox 16">
            <a:extLst>
              <a:ext uri="{FF2B5EF4-FFF2-40B4-BE49-F238E27FC236}">
                <a16:creationId xmlns:a16="http://schemas.microsoft.com/office/drawing/2014/main" id="{C359C078-CBF6-AA46-AD89-82F0D3DC8A30}"/>
              </a:ext>
            </a:extLst>
          </p:cNvPr>
          <p:cNvSpPr txBox="1"/>
          <p:nvPr/>
        </p:nvSpPr>
        <p:spPr>
          <a:xfrm>
            <a:off x="1504378" y="4582943"/>
            <a:ext cx="6261522" cy="707886"/>
          </a:xfrm>
          <a:prstGeom prst="rect">
            <a:avLst/>
          </a:prstGeom>
          <a:noFill/>
        </p:spPr>
        <p:txBody>
          <a:bodyPr wrap="none" rtlCol="0">
            <a:spAutoFit/>
          </a:bodyPr>
          <a:lstStyle/>
          <a:p>
            <a:r>
              <a:rPr lang="en-US" sz="4000" dirty="0"/>
              <a:t>What happened to the glass?</a:t>
            </a:r>
          </a:p>
        </p:txBody>
      </p:sp>
    </p:spTree>
    <p:extLst>
      <p:ext uri="{BB962C8B-B14F-4D97-AF65-F5344CB8AC3E}">
        <p14:creationId xmlns:p14="http://schemas.microsoft.com/office/powerpoint/2010/main" val="362389072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37C0994-1763-8A43-A304-FB25F04E7A33}"/>
              </a:ext>
            </a:extLst>
          </p:cNvPr>
          <p:cNvSpPr txBox="1"/>
          <p:nvPr/>
        </p:nvSpPr>
        <p:spPr>
          <a:xfrm>
            <a:off x="1233054" y="5666509"/>
            <a:ext cx="6804170" cy="369332"/>
          </a:xfrm>
          <a:prstGeom prst="rect">
            <a:avLst/>
          </a:prstGeom>
          <a:noFill/>
        </p:spPr>
        <p:txBody>
          <a:bodyPr wrap="none" rtlCol="0">
            <a:spAutoFit/>
          </a:bodyPr>
          <a:lstStyle/>
          <a:p>
            <a:r>
              <a:rPr lang="en-US" dirty="0"/>
              <a:t>What would a learner in the Concrete Operational stage answer here?  </a:t>
            </a:r>
          </a:p>
        </p:txBody>
      </p:sp>
      <p:sp>
        <p:nvSpPr>
          <p:cNvPr id="5" name="TextBox 4">
            <a:extLst>
              <a:ext uri="{FF2B5EF4-FFF2-40B4-BE49-F238E27FC236}">
                <a16:creationId xmlns:a16="http://schemas.microsoft.com/office/drawing/2014/main" id="{95F1376C-7F69-164A-BF47-7B71D4CB4CBE}"/>
              </a:ext>
            </a:extLst>
          </p:cNvPr>
          <p:cNvSpPr txBox="1"/>
          <p:nvPr/>
        </p:nvSpPr>
        <p:spPr>
          <a:xfrm>
            <a:off x="1233054" y="6151418"/>
            <a:ext cx="6610592" cy="369332"/>
          </a:xfrm>
          <a:prstGeom prst="rect">
            <a:avLst/>
          </a:prstGeom>
          <a:noFill/>
        </p:spPr>
        <p:txBody>
          <a:bodyPr wrap="none" rtlCol="0">
            <a:spAutoFit/>
          </a:bodyPr>
          <a:lstStyle/>
          <a:p>
            <a:r>
              <a:rPr lang="en-US" dirty="0"/>
              <a:t>What would a learner in the Formal Operational stage answer here?  </a:t>
            </a:r>
          </a:p>
        </p:txBody>
      </p:sp>
      <p:pic>
        <p:nvPicPr>
          <p:cNvPr id="7" name="Picture 6">
            <a:extLst>
              <a:ext uri="{FF2B5EF4-FFF2-40B4-BE49-F238E27FC236}">
                <a16:creationId xmlns:a16="http://schemas.microsoft.com/office/drawing/2014/main" id="{164FD32F-11B6-2D43-BEC1-54C33E9C0AD6}"/>
              </a:ext>
            </a:extLst>
          </p:cNvPr>
          <p:cNvPicPr>
            <a:picLocks noChangeAspect="1"/>
          </p:cNvPicPr>
          <p:nvPr/>
        </p:nvPicPr>
        <p:blipFill>
          <a:blip r:embed="rId2"/>
          <a:stretch>
            <a:fillRect/>
          </a:stretch>
        </p:blipFill>
        <p:spPr>
          <a:xfrm>
            <a:off x="1233054" y="665015"/>
            <a:ext cx="1524574" cy="2388177"/>
          </a:xfrm>
          <a:prstGeom prst="rect">
            <a:avLst/>
          </a:prstGeom>
        </p:spPr>
      </p:pic>
      <p:pic>
        <p:nvPicPr>
          <p:cNvPr id="8" name="Picture 7">
            <a:extLst>
              <a:ext uri="{FF2B5EF4-FFF2-40B4-BE49-F238E27FC236}">
                <a16:creationId xmlns:a16="http://schemas.microsoft.com/office/drawing/2014/main" id="{177CBE44-9091-C342-B2A0-5498D0351BB4}"/>
              </a:ext>
            </a:extLst>
          </p:cNvPr>
          <p:cNvPicPr>
            <a:picLocks noChangeAspect="1"/>
          </p:cNvPicPr>
          <p:nvPr/>
        </p:nvPicPr>
        <p:blipFill>
          <a:blip r:embed="rId2"/>
          <a:stretch>
            <a:fillRect/>
          </a:stretch>
        </p:blipFill>
        <p:spPr>
          <a:xfrm>
            <a:off x="5736796" y="665014"/>
            <a:ext cx="1524574" cy="2388177"/>
          </a:xfrm>
          <a:prstGeom prst="rect">
            <a:avLst/>
          </a:prstGeom>
        </p:spPr>
      </p:pic>
      <p:sp>
        <p:nvSpPr>
          <p:cNvPr id="11" name="TextBox 10">
            <a:extLst>
              <a:ext uri="{FF2B5EF4-FFF2-40B4-BE49-F238E27FC236}">
                <a16:creationId xmlns:a16="http://schemas.microsoft.com/office/drawing/2014/main" id="{27E4FB22-1551-D747-966C-EF3770FA53D7}"/>
              </a:ext>
            </a:extLst>
          </p:cNvPr>
          <p:cNvSpPr txBox="1"/>
          <p:nvPr/>
        </p:nvSpPr>
        <p:spPr>
          <a:xfrm>
            <a:off x="831559" y="3168769"/>
            <a:ext cx="2327563" cy="923330"/>
          </a:xfrm>
          <a:prstGeom prst="rect">
            <a:avLst/>
          </a:prstGeom>
          <a:noFill/>
        </p:spPr>
        <p:txBody>
          <a:bodyPr wrap="square" rtlCol="0">
            <a:spAutoFit/>
          </a:bodyPr>
          <a:lstStyle/>
          <a:p>
            <a:pPr algn="ctr"/>
            <a:r>
              <a:rPr lang="en-US" dirty="0"/>
              <a:t>If you hit the glass with a feather the glass will break</a:t>
            </a:r>
          </a:p>
        </p:txBody>
      </p:sp>
      <p:sp>
        <p:nvSpPr>
          <p:cNvPr id="15" name="TextBox 14">
            <a:extLst>
              <a:ext uri="{FF2B5EF4-FFF2-40B4-BE49-F238E27FC236}">
                <a16:creationId xmlns:a16="http://schemas.microsoft.com/office/drawing/2014/main" id="{E3B29747-8347-1845-873F-17FE51EC125E}"/>
              </a:ext>
            </a:extLst>
          </p:cNvPr>
          <p:cNvSpPr txBox="1"/>
          <p:nvPr/>
        </p:nvSpPr>
        <p:spPr>
          <a:xfrm>
            <a:off x="5335301" y="3191857"/>
            <a:ext cx="2327563" cy="646331"/>
          </a:xfrm>
          <a:prstGeom prst="rect">
            <a:avLst/>
          </a:prstGeom>
          <a:noFill/>
        </p:spPr>
        <p:txBody>
          <a:bodyPr wrap="square" rtlCol="0">
            <a:spAutoFit/>
          </a:bodyPr>
          <a:lstStyle/>
          <a:p>
            <a:pPr algn="ctr"/>
            <a:r>
              <a:rPr lang="en-US" dirty="0"/>
              <a:t>Sam hit the glass with a feather</a:t>
            </a:r>
          </a:p>
        </p:txBody>
      </p:sp>
      <p:sp>
        <p:nvSpPr>
          <p:cNvPr id="16" name="TextBox 15">
            <a:extLst>
              <a:ext uri="{FF2B5EF4-FFF2-40B4-BE49-F238E27FC236}">
                <a16:creationId xmlns:a16="http://schemas.microsoft.com/office/drawing/2014/main" id="{665803CC-730E-134A-AB02-2496F46D4708}"/>
              </a:ext>
            </a:extLst>
          </p:cNvPr>
          <p:cNvSpPr txBox="1"/>
          <p:nvPr/>
        </p:nvSpPr>
        <p:spPr>
          <a:xfrm>
            <a:off x="1504378" y="4582943"/>
            <a:ext cx="6261522" cy="707886"/>
          </a:xfrm>
          <a:prstGeom prst="rect">
            <a:avLst/>
          </a:prstGeom>
          <a:noFill/>
        </p:spPr>
        <p:txBody>
          <a:bodyPr wrap="none" rtlCol="0">
            <a:spAutoFit/>
          </a:bodyPr>
          <a:lstStyle/>
          <a:p>
            <a:r>
              <a:rPr lang="en-US" sz="4000" dirty="0"/>
              <a:t>What happened to the glass?</a:t>
            </a:r>
          </a:p>
        </p:txBody>
      </p:sp>
      <p:pic>
        <p:nvPicPr>
          <p:cNvPr id="3" name="Picture 2">
            <a:extLst>
              <a:ext uri="{FF2B5EF4-FFF2-40B4-BE49-F238E27FC236}">
                <a16:creationId xmlns:a16="http://schemas.microsoft.com/office/drawing/2014/main" id="{1B6F33A4-7A05-5E4D-AB04-E7FDF6FD5811}"/>
              </a:ext>
            </a:extLst>
          </p:cNvPr>
          <p:cNvPicPr>
            <a:picLocks noChangeAspect="1"/>
          </p:cNvPicPr>
          <p:nvPr/>
        </p:nvPicPr>
        <p:blipFill>
          <a:blip r:embed="rId3"/>
          <a:stretch>
            <a:fillRect/>
          </a:stretch>
        </p:blipFill>
        <p:spPr>
          <a:xfrm rot="14769975">
            <a:off x="2122348" y="1689166"/>
            <a:ext cx="1484509" cy="1004427"/>
          </a:xfrm>
          <a:prstGeom prst="rect">
            <a:avLst/>
          </a:prstGeom>
        </p:spPr>
      </p:pic>
      <p:pic>
        <p:nvPicPr>
          <p:cNvPr id="18" name="Picture 17">
            <a:extLst>
              <a:ext uri="{FF2B5EF4-FFF2-40B4-BE49-F238E27FC236}">
                <a16:creationId xmlns:a16="http://schemas.microsoft.com/office/drawing/2014/main" id="{B0689339-E72B-AA49-B823-E97D6F2B21BD}"/>
              </a:ext>
            </a:extLst>
          </p:cNvPr>
          <p:cNvPicPr>
            <a:picLocks noChangeAspect="1"/>
          </p:cNvPicPr>
          <p:nvPr/>
        </p:nvPicPr>
        <p:blipFill>
          <a:blip r:embed="rId3"/>
          <a:stretch>
            <a:fillRect/>
          </a:stretch>
        </p:blipFill>
        <p:spPr>
          <a:xfrm rot="14769975">
            <a:off x="6630721" y="1757047"/>
            <a:ext cx="1484509" cy="1004427"/>
          </a:xfrm>
          <a:prstGeom prst="rect">
            <a:avLst/>
          </a:prstGeom>
        </p:spPr>
      </p:pic>
      <p:pic>
        <p:nvPicPr>
          <p:cNvPr id="9" name="Picture 8">
            <a:extLst>
              <a:ext uri="{FF2B5EF4-FFF2-40B4-BE49-F238E27FC236}">
                <a16:creationId xmlns:a16="http://schemas.microsoft.com/office/drawing/2014/main" id="{68B59D52-4029-3544-8CE5-2CFED59F4BE0}"/>
              </a:ext>
            </a:extLst>
          </p:cNvPr>
          <p:cNvPicPr>
            <a:picLocks noChangeAspect="1"/>
          </p:cNvPicPr>
          <p:nvPr/>
        </p:nvPicPr>
        <p:blipFill>
          <a:blip r:embed="rId4"/>
          <a:stretch>
            <a:fillRect/>
          </a:stretch>
        </p:blipFill>
        <p:spPr>
          <a:xfrm>
            <a:off x="7322694" y="465991"/>
            <a:ext cx="1686461" cy="1591597"/>
          </a:xfrm>
          <a:prstGeom prst="rect">
            <a:avLst/>
          </a:prstGeom>
        </p:spPr>
      </p:pic>
    </p:spTree>
    <p:extLst>
      <p:ext uri="{BB962C8B-B14F-4D97-AF65-F5344CB8AC3E}">
        <p14:creationId xmlns:p14="http://schemas.microsoft.com/office/powerpoint/2010/main" val="3731426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hlinkClick r:id="rId2"/>
            <a:extLst>
              <a:ext uri="{FF2B5EF4-FFF2-40B4-BE49-F238E27FC236}">
                <a16:creationId xmlns:a16="http://schemas.microsoft.com/office/drawing/2014/main" id="{96858E00-3C5B-D24D-AF53-10DCEF6E683B}"/>
              </a:ext>
            </a:extLst>
          </p:cNvPr>
          <p:cNvPicPr>
            <a:picLocks noGrp="1" noChangeAspect="1"/>
          </p:cNvPicPr>
          <p:nvPr>
            <p:ph idx="1"/>
          </p:nvPr>
        </p:nvPicPr>
        <p:blipFill>
          <a:blip r:embed="rId3"/>
          <a:stretch>
            <a:fillRect/>
          </a:stretch>
        </p:blipFill>
        <p:spPr>
          <a:xfrm>
            <a:off x="1032054" y="512619"/>
            <a:ext cx="7077795" cy="5714279"/>
          </a:xfrm>
        </p:spPr>
      </p:pic>
    </p:spTree>
    <p:extLst>
      <p:ext uri="{BB962C8B-B14F-4D97-AF65-F5344CB8AC3E}">
        <p14:creationId xmlns:p14="http://schemas.microsoft.com/office/powerpoint/2010/main" val="270373200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75AB-8D4D-464F-84D2-3A8973CEC2F7}"/>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DA4EEC23-7963-3B44-AE48-E01B44F75650}"/>
              </a:ext>
            </a:extLst>
          </p:cNvPr>
          <p:cNvPicPr>
            <a:picLocks noGrp="1" noChangeAspect="1"/>
          </p:cNvPicPr>
          <p:nvPr>
            <p:ph idx="1"/>
          </p:nvPr>
        </p:nvPicPr>
        <p:blipFill>
          <a:blip r:embed="rId2"/>
          <a:stretch>
            <a:fillRect/>
          </a:stretch>
        </p:blipFill>
        <p:spPr>
          <a:xfrm>
            <a:off x="0" y="0"/>
            <a:ext cx="9140333" cy="5270757"/>
          </a:xfrm>
        </p:spPr>
      </p:pic>
      <p:sp>
        <p:nvSpPr>
          <p:cNvPr id="6" name="TextBox 5">
            <a:extLst>
              <a:ext uri="{FF2B5EF4-FFF2-40B4-BE49-F238E27FC236}">
                <a16:creationId xmlns:a16="http://schemas.microsoft.com/office/drawing/2014/main" id="{D4374028-81D1-B34A-84C0-6B541FD997C4}"/>
              </a:ext>
            </a:extLst>
          </p:cNvPr>
          <p:cNvSpPr txBox="1"/>
          <p:nvPr/>
        </p:nvSpPr>
        <p:spPr>
          <a:xfrm>
            <a:off x="62625" y="5536229"/>
            <a:ext cx="9077708" cy="954107"/>
          </a:xfrm>
          <a:prstGeom prst="rect">
            <a:avLst/>
          </a:prstGeom>
          <a:noFill/>
        </p:spPr>
        <p:txBody>
          <a:bodyPr wrap="square" rtlCol="0">
            <a:spAutoFit/>
          </a:bodyPr>
          <a:lstStyle/>
          <a:p>
            <a:pPr algn="ctr"/>
            <a:r>
              <a:rPr lang="en-US" sz="2800" dirty="0">
                <a:latin typeface="Arial Regular"/>
              </a:rPr>
              <a:t>What are your initial thoughts? Do you agree that children develop their thinking in this way? Exceptions? </a:t>
            </a:r>
          </a:p>
        </p:txBody>
      </p:sp>
      <p:sp>
        <p:nvSpPr>
          <p:cNvPr id="7" name="Frame 6">
            <a:extLst>
              <a:ext uri="{FF2B5EF4-FFF2-40B4-BE49-F238E27FC236}">
                <a16:creationId xmlns:a16="http://schemas.microsoft.com/office/drawing/2014/main" id="{C692EF81-F972-CF4A-AD97-104365BD7FE7}"/>
              </a:ext>
            </a:extLst>
          </p:cNvPr>
          <p:cNvSpPr/>
          <p:nvPr/>
        </p:nvSpPr>
        <p:spPr>
          <a:xfrm>
            <a:off x="2342443" y="1119559"/>
            <a:ext cx="1883193" cy="836602"/>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Frame 7">
            <a:extLst>
              <a:ext uri="{FF2B5EF4-FFF2-40B4-BE49-F238E27FC236}">
                <a16:creationId xmlns:a16="http://schemas.microsoft.com/office/drawing/2014/main" id="{F88C39D1-6902-AD43-BD7C-784C0E6AE5BA}"/>
              </a:ext>
            </a:extLst>
          </p:cNvPr>
          <p:cNvSpPr/>
          <p:nvPr/>
        </p:nvSpPr>
        <p:spPr>
          <a:xfrm>
            <a:off x="2342443" y="3042329"/>
            <a:ext cx="1883193" cy="1142260"/>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Frame 8">
            <a:extLst>
              <a:ext uri="{FF2B5EF4-FFF2-40B4-BE49-F238E27FC236}">
                <a16:creationId xmlns:a16="http://schemas.microsoft.com/office/drawing/2014/main" id="{464B1D1A-0A48-9749-B575-A993881BF2F3}"/>
              </a:ext>
            </a:extLst>
          </p:cNvPr>
          <p:cNvSpPr/>
          <p:nvPr/>
        </p:nvSpPr>
        <p:spPr>
          <a:xfrm>
            <a:off x="4699893" y="1119559"/>
            <a:ext cx="1868186" cy="836602"/>
          </a:xfrm>
          <a:prstGeom prst="frame">
            <a:avLst>
              <a:gd name="adj1" fmla="val 3241"/>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Frame 10">
            <a:extLst>
              <a:ext uri="{FF2B5EF4-FFF2-40B4-BE49-F238E27FC236}">
                <a16:creationId xmlns:a16="http://schemas.microsoft.com/office/drawing/2014/main" id="{C7B5423C-D228-D14D-A6F1-BD4570588AAE}"/>
              </a:ext>
            </a:extLst>
          </p:cNvPr>
          <p:cNvSpPr/>
          <p:nvPr/>
        </p:nvSpPr>
        <p:spPr>
          <a:xfrm>
            <a:off x="4699893" y="2613010"/>
            <a:ext cx="1868186" cy="1903571"/>
          </a:xfrm>
          <a:prstGeom prst="frame">
            <a:avLst>
              <a:gd name="adj1" fmla="val 1758"/>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ame 11">
            <a:extLst>
              <a:ext uri="{FF2B5EF4-FFF2-40B4-BE49-F238E27FC236}">
                <a16:creationId xmlns:a16="http://schemas.microsoft.com/office/drawing/2014/main" id="{5A4A21C0-2699-3748-A792-CCF71AEDCF8C}"/>
              </a:ext>
            </a:extLst>
          </p:cNvPr>
          <p:cNvSpPr/>
          <p:nvPr/>
        </p:nvSpPr>
        <p:spPr>
          <a:xfrm>
            <a:off x="6884293" y="1167458"/>
            <a:ext cx="1868186" cy="3349123"/>
          </a:xfrm>
          <a:prstGeom prst="frame">
            <a:avLst>
              <a:gd name="adj1" fmla="val 1758"/>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482328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9267C5-82D4-DD48-9143-C8CB5AC7F14B}"/>
              </a:ext>
            </a:extLst>
          </p:cNvPr>
          <p:cNvSpPr/>
          <p:nvPr/>
        </p:nvSpPr>
        <p:spPr>
          <a:xfrm>
            <a:off x="428654" y="3133497"/>
            <a:ext cx="8385629" cy="584775"/>
          </a:xfrm>
          <a:prstGeom prst="rect">
            <a:avLst/>
          </a:prstGeom>
        </p:spPr>
        <p:txBody>
          <a:bodyPr wrap="none">
            <a:spAutoFit/>
          </a:bodyPr>
          <a:lstStyle/>
          <a:p>
            <a:pPr fontAlgn="base"/>
            <a:r>
              <a:rPr lang="en-GB" sz="3200" b="1" dirty="0">
                <a:solidFill>
                  <a:srgbClr val="1D1D1D"/>
                </a:solidFill>
                <a:latin typeface="proxima-nova"/>
              </a:rPr>
              <a:t>Anything beyond ‘Formal Operational’ Thought?</a:t>
            </a:r>
            <a:endParaRPr lang="en-GB" sz="3200" b="1" i="0" dirty="0">
              <a:solidFill>
                <a:srgbClr val="1D1D1D"/>
              </a:solidFill>
              <a:effectLst/>
              <a:latin typeface="proxima-nova"/>
            </a:endParaRPr>
          </a:p>
        </p:txBody>
      </p:sp>
    </p:spTree>
    <p:extLst>
      <p:ext uri="{BB962C8B-B14F-4D97-AF65-F5344CB8AC3E}">
        <p14:creationId xmlns:p14="http://schemas.microsoft.com/office/powerpoint/2010/main" val="386433244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57242E-8B9B-524C-8A8D-76335FBB87D7}"/>
              </a:ext>
            </a:extLst>
          </p:cNvPr>
          <p:cNvSpPr/>
          <p:nvPr/>
        </p:nvSpPr>
        <p:spPr>
          <a:xfrm>
            <a:off x="429491" y="751023"/>
            <a:ext cx="8298873" cy="5262979"/>
          </a:xfrm>
          <a:prstGeom prst="rect">
            <a:avLst/>
          </a:prstGeom>
        </p:spPr>
        <p:txBody>
          <a:bodyPr wrap="square">
            <a:spAutoFit/>
          </a:bodyPr>
          <a:lstStyle/>
          <a:p>
            <a:r>
              <a:rPr lang="en-GB" sz="2400" dirty="0">
                <a:solidFill>
                  <a:srgbClr val="373D3F"/>
                </a:solidFill>
                <a:latin typeface="proxima-nova"/>
              </a:rPr>
              <a:t>According to Piaget’s theory, adolescents acquire formal operational thought and this is the last stage of cognitive development. </a:t>
            </a:r>
          </a:p>
          <a:p>
            <a:endParaRPr lang="en-GB" sz="2400" dirty="0">
              <a:solidFill>
                <a:srgbClr val="373D3F"/>
              </a:solidFill>
              <a:latin typeface="proxima-nova"/>
            </a:endParaRPr>
          </a:p>
          <a:p>
            <a:r>
              <a:rPr lang="en-GB" sz="2400" dirty="0">
                <a:solidFill>
                  <a:srgbClr val="373D3F"/>
                </a:solidFill>
                <a:latin typeface="proxima-nova"/>
              </a:rPr>
              <a:t>The hallmark of this type of thinking is the ability to think abstractly or to consider possibilities and ideas about circumstances never directly experienced. </a:t>
            </a:r>
          </a:p>
          <a:p>
            <a:endParaRPr lang="en-GB" sz="2400" dirty="0">
              <a:solidFill>
                <a:srgbClr val="373D3F"/>
              </a:solidFill>
              <a:latin typeface="proxima-nova"/>
            </a:endParaRPr>
          </a:p>
          <a:p>
            <a:r>
              <a:rPr lang="en-GB" sz="2400" dirty="0">
                <a:solidFill>
                  <a:srgbClr val="373D3F"/>
                </a:solidFill>
                <a:latin typeface="proxima-nova"/>
              </a:rPr>
              <a:t>Thinking abstractly is only one characteristic of adult thought. However, if you compare a 15-year-old with someone in their late 30s, you would probably find that the latter considers not only what is possible but also what is likely. </a:t>
            </a:r>
          </a:p>
          <a:p>
            <a:endParaRPr lang="en-GB" sz="2400" dirty="0">
              <a:solidFill>
                <a:srgbClr val="373D3F"/>
              </a:solidFill>
              <a:latin typeface="proxima-nova"/>
            </a:endParaRPr>
          </a:p>
          <a:p>
            <a:r>
              <a:rPr lang="en-GB" sz="2400" dirty="0">
                <a:solidFill>
                  <a:srgbClr val="373D3F"/>
                </a:solidFill>
                <a:latin typeface="proxima-nova"/>
              </a:rPr>
              <a:t>Why the change?</a:t>
            </a:r>
            <a:endParaRPr lang="en-US" sz="2400" dirty="0"/>
          </a:p>
        </p:txBody>
      </p:sp>
    </p:spTree>
    <p:extLst>
      <p:ext uri="{BB962C8B-B14F-4D97-AF65-F5344CB8AC3E}">
        <p14:creationId xmlns:p14="http://schemas.microsoft.com/office/powerpoint/2010/main" val="362514571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4B4974-3EAE-5C4A-8D01-3FCDE8731DC7}"/>
              </a:ext>
            </a:extLst>
          </p:cNvPr>
          <p:cNvSpPr/>
          <p:nvPr/>
        </p:nvSpPr>
        <p:spPr>
          <a:xfrm>
            <a:off x="498763" y="556875"/>
            <a:ext cx="8395855" cy="5632311"/>
          </a:xfrm>
          <a:prstGeom prst="rect">
            <a:avLst/>
          </a:prstGeom>
        </p:spPr>
        <p:txBody>
          <a:bodyPr wrap="square">
            <a:spAutoFit/>
          </a:bodyPr>
          <a:lstStyle/>
          <a:p>
            <a:r>
              <a:rPr lang="en-GB" sz="4000" dirty="0">
                <a:solidFill>
                  <a:srgbClr val="373D3F"/>
                </a:solidFill>
                <a:latin typeface="proxima-nova"/>
              </a:rPr>
              <a:t>The adult has gained experience and understands why possibilities do not always become realities. They learn to base decisions on what is realistic and practical, not idealistic, and can make adaptive choices. Adults are also not as influenced by what others think. This advanced type of thinking is referred to as </a:t>
            </a:r>
            <a:r>
              <a:rPr lang="en-GB" sz="4000" b="1" dirty="0">
                <a:solidFill>
                  <a:srgbClr val="373D3F"/>
                </a:solidFill>
                <a:latin typeface="proxima-nova"/>
              </a:rPr>
              <a:t>postformal thought </a:t>
            </a:r>
            <a:r>
              <a:rPr lang="en-GB" sz="4000" dirty="0">
                <a:solidFill>
                  <a:srgbClr val="373D3F"/>
                </a:solidFill>
                <a:latin typeface="proxima-nova"/>
              </a:rPr>
              <a:t>(Sinnott, 1998).</a:t>
            </a:r>
            <a:endParaRPr lang="en-US" sz="4000" dirty="0"/>
          </a:p>
        </p:txBody>
      </p:sp>
    </p:spTree>
    <p:extLst>
      <p:ext uri="{BB962C8B-B14F-4D97-AF65-F5344CB8AC3E}">
        <p14:creationId xmlns:p14="http://schemas.microsoft.com/office/powerpoint/2010/main" val="132458128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9253" y="47996"/>
            <a:ext cx="8229600" cy="1143000"/>
          </a:xfrm>
        </p:spPr>
        <p:txBody>
          <a:bodyPr/>
          <a:lstStyle/>
          <a:p>
            <a:r>
              <a:rPr lang="en-GB" dirty="0">
                <a:latin typeface="Arial" panose="020B0604020202020204" pitchFamily="34" charset="0"/>
                <a:cs typeface="Arial" panose="020B0604020202020204" pitchFamily="34" charset="0"/>
              </a:rPr>
              <a:t>Points for critical analysis</a:t>
            </a:r>
          </a:p>
        </p:txBody>
      </p:sp>
      <p:sp>
        <p:nvSpPr>
          <p:cNvPr id="9" name="TextBox 8"/>
          <p:cNvSpPr txBox="1"/>
          <p:nvPr/>
        </p:nvSpPr>
        <p:spPr>
          <a:xfrm>
            <a:off x="4279307" y="1571720"/>
            <a:ext cx="4864693" cy="4576637"/>
          </a:xfrm>
          <a:prstGeom prst="rect">
            <a:avLst/>
          </a:prstGeom>
          <a:noFill/>
        </p:spPr>
        <p:txBody>
          <a:bodyPr wrap="square" rtlCol="0">
            <a:spAutoFit/>
          </a:bodyPr>
          <a:lstStyle/>
          <a:p>
            <a:pPr marL="299085" marR="446405" indent="-287020">
              <a:lnSpc>
                <a:spcPts val="2380"/>
              </a:lnSpc>
              <a:spcBef>
                <a:spcPts val="395"/>
              </a:spcBef>
              <a:buClr>
                <a:srgbClr val="FFFFFF"/>
              </a:buClr>
              <a:buFont typeface="Arial"/>
              <a:buChar char="•"/>
              <a:tabLst>
                <a:tab pos="299085" algn="l"/>
                <a:tab pos="299720" algn="l"/>
              </a:tabLst>
            </a:pPr>
            <a:r>
              <a:rPr lang="en-GB" sz="2400" spc="-10" dirty="0">
                <a:latin typeface="Arial" panose="020B0604020202020204" pitchFamily="34" charset="0"/>
                <a:cs typeface="Arial" panose="020B0604020202020204" pitchFamily="34" charset="0"/>
              </a:rPr>
              <a:t>Piaget </a:t>
            </a:r>
            <a:r>
              <a:rPr lang="en-GB" sz="2400" spc="-5" dirty="0">
                <a:latin typeface="Arial" panose="020B0604020202020204" pitchFamily="34" charset="0"/>
                <a:cs typeface="Arial" panose="020B0604020202020204" pitchFamily="34" charset="0"/>
              </a:rPr>
              <a:t>studied his </a:t>
            </a:r>
            <a:r>
              <a:rPr lang="en-GB" sz="2400" spc="-10" dirty="0">
                <a:latin typeface="Arial" panose="020B0604020202020204" pitchFamily="34" charset="0"/>
                <a:cs typeface="Arial" panose="020B0604020202020204" pitchFamily="34" charset="0"/>
              </a:rPr>
              <a:t>own children </a:t>
            </a:r>
            <a:r>
              <a:rPr lang="en-GB" sz="2400" spc="-5" dirty="0">
                <a:latin typeface="Arial" panose="020B0604020202020204" pitchFamily="34" charset="0"/>
                <a:cs typeface="Arial" panose="020B0604020202020204" pitchFamily="34" charset="0"/>
              </a:rPr>
              <a:t>and </a:t>
            </a:r>
            <a:r>
              <a:rPr lang="en-GB" sz="2400" spc="-10" dirty="0">
                <a:latin typeface="Arial" panose="020B0604020202020204" pitchFamily="34" charset="0"/>
                <a:cs typeface="Arial" panose="020B0604020202020204" pitchFamily="34" charset="0"/>
              </a:rPr>
              <a:t>the children </a:t>
            </a:r>
            <a:r>
              <a:rPr lang="en-GB" sz="2400" spc="-5" dirty="0">
                <a:latin typeface="Arial" panose="020B0604020202020204" pitchFamily="34" charset="0"/>
                <a:cs typeface="Arial" panose="020B0604020202020204" pitchFamily="34" charset="0"/>
              </a:rPr>
              <a:t>of his colleagues in </a:t>
            </a:r>
            <a:r>
              <a:rPr lang="en-GB" sz="2400" spc="-15" dirty="0">
                <a:latin typeface="Arial" panose="020B0604020202020204" pitchFamily="34" charset="0"/>
                <a:cs typeface="Arial" panose="020B0604020202020204" pitchFamily="34" charset="0"/>
              </a:rPr>
              <a:t>Geneva.</a:t>
            </a:r>
            <a:endParaRPr lang="en-GB" sz="2400" dirty="0">
              <a:latin typeface="Arial" panose="020B0604020202020204" pitchFamily="34" charset="0"/>
              <a:cs typeface="Arial" panose="020B0604020202020204" pitchFamily="34" charset="0"/>
            </a:endParaRPr>
          </a:p>
          <a:p>
            <a:pPr marL="299085" indent="-287020">
              <a:lnSpc>
                <a:spcPts val="2510"/>
              </a:lnSpc>
              <a:spcBef>
                <a:spcPts val="700"/>
              </a:spcBef>
              <a:buClr>
                <a:srgbClr val="FFFFFF"/>
              </a:buClr>
              <a:buFont typeface="Arial"/>
              <a:buChar char="•"/>
              <a:tabLst>
                <a:tab pos="299085" algn="l"/>
                <a:tab pos="299720" algn="l"/>
              </a:tabLst>
            </a:pPr>
            <a:r>
              <a:rPr lang="en-GB" sz="2400" spc="-10" dirty="0">
                <a:latin typeface="Arial" panose="020B0604020202020204" pitchFamily="34" charset="0"/>
                <a:cs typeface="Arial" panose="020B0604020202020204" pitchFamily="34" charset="0"/>
              </a:rPr>
              <a:t>Piaget </a:t>
            </a:r>
            <a:r>
              <a:rPr lang="en-GB" sz="2400" i="1" spc="-5" dirty="0">
                <a:latin typeface="Arial" panose="020B0604020202020204" pitchFamily="34" charset="0"/>
                <a:cs typeface="Arial" panose="020B0604020202020204" pitchFamily="34" charset="0"/>
              </a:rPr>
              <a:t>might</a:t>
            </a:r>
            <a:r>
              <a:rPr lang="en-GB" sz="2400" spc="-5" dirty="0">
                <a:latin typeface="Arial" panose="020B0604020202020204" pitchFamily="34" charset="0"/>
                <a:cs typeface="Arial" panose="020B0604020202020204" pitchFamily="34" charset="0"/>
              </a:rPr>
              <a:t> </a:t>
            </a:r>
            <a:r>
              <a:rPr lang="en-GB" sz="2400" spc="-10" dirty="0">
                <a:latin typeface="Arial" panose="020B0604020202020204" pitchFamily="34" charset="0"/>
                <a:cs typeface="Arial" panose="020B0604020202020204" pitchFamily="34" charset="0"/>
              </a:rPr>
              <a:t>have</a:t>
            </a:r>
            <a:r>
              <a:rPr lang="en-GB" sz="2400" dirty="0">
                <a:latin typeface="Arial" panose="020B0604020202020204" pitchFamily="34" charset="0"/>
                <a:cs typeface="Arial" panose="020B0604020202020204" pitchFamily="34" charset="0"/>
              </a:rPr>
              <a:t> </a:t>
            </a:r>
            <a:r>
              <a:rPr lang="en-GB" sz="2400" spc="-10" dirty="0">
                <a:latin typeface="Arial" panose="020B0604020202020204" pitchFamily="34" charset="0"/>
                <a:cs typeface="Arial" panose="020B0604020202020204" pitchFamily="34" charset="0"/>
              </a:rPr>
              <a:t>underestimated</a:t>
            </a:r>
            <a:endParaRPr lang="en-GB" sz="2400" dirty="0">
              <a:latin typeface="Arial" panose="020B0604020202020204" pitchFamily="34" charset="0"/>
              <a:cs typeface="Arial" panose="020B0604020202020204" pitchFamily="34" charset="0"/>
            </a:endParaRPr>
          </a:p>
          <a:p>
            <a:pPr marL="299085">
              <a:lnSpc>
                <a:spcPts val="2510"/>
              </a:lnSpc>
            </a:pPr>
            <a:r>
              <a:rPr lang="en-GB" sz="2400" spc="-15" dirty="0">
                <a:latin typeface="Arial" panose="020B0604020202020204" pitchFamily="34" charset="0"/>
                <a:cs typeface="Arial" panose="020B0604020202020204" pitchFamily="34" charset="0"/>
              </a:rPr>
              <a:t>children’s </a:t>
            </a:r>
            <a:r>
              <a:rPr lang="en-GB" sz="2400" spc="-10" dirty="0">
                <a:latin typeface="Arial" panose="020B0604020202020204" pitchFamily="34" charset="0"/>
                <a:cs typeface="Arial" panose="020B0604020202020204" pitchFamily="34" charset="0"/>
              </a:rPr>
              <a:t>cognitive</a:t>
            </a:r>
            <a:r>
              <a:rPr lang="en-GB" sz="2400" spc="40" dirty="0">
                <a:latin typeface="Arial" panose="020B0604020202020204" pitchFamily="34" charset="0"/>
                <a:cs typeface="Arial" panose="020B0604020202020204" pitchFamily="34" charset="0"/>
              </a:rPr>
              <a:t> </a:t>
            </a:r>
            <a:r>
              <a:rPr lang="en-GB" sz="2400" spc="-5" dirty="0">
                <a:latin typeface="Arial" panose="020B0604020202020204" pitchFamily="34" charset="0"/>
                <a:cs typeface="Arial" panose="020B0604020202020204" pitchFamily="34" charset="0"/>
              </a:rPr>
              <a:t>abilities.</a:t>
            </a:r>
            <a:endParaRPr lang="en-GB" sz="2400" dirty="0">
              <a:latin typeface="Arial" panose="020B0604020202020204" pitchFamily="34" charset="0"/>
              <a:cs typeface="Arial" panose="020B0604020202020204" pitchFamily="34" charset="0"/>
            </a:endParaRPr>
          </a:p>
          <a:p>
            <a:pPr marL="299085" marR="5080" indent="-287020">
              <a:lnSpc>
                <a:spcPts val="2380"/>
              </a:lnSpc>
              <a:spcBef>
                <a:spcPts val="1030"/>
              </a:spcBef>
              <a:buClr>
                <a:srgbClr val="FFFFFF"/>
              </a:buClr>
              <a:buFont typeface="Arial"/>
              <a:buChar char="•"/>
              <a:tabLst>
                <a:tab pos="299085" algn="l"/>
                <a:tab pos="299720" algn="l"/>
              </a:tabLst>
            </a:pPr>
            <a:r>
              <a:rPr lang="en-GB" sz="2400" spc="-10" dirty="0">
                <a:latin typeface="Arial" panose="020B0604020202020204" pitchFamily="34" charset="0"/>
                <a:cs typeface="Arial" panose="020B0604020202020204" pitchFamily="34" charset="0"/>
              </a:rPr>
              <a:t>Piaget </a:t>
            </a:r>
            <a:r>
              <a:rPr lang="en-GB" sz="2400" spc="-5" dirty="0">
                <a:latin typeface="Arial" panose="020B0604020202020204" pitchFamily="34" charset="0"/>
                <a:cs typeface="Arial" panose="020B0604020202020204" pitchFamily="34" charset="0"/>
              </a:rPr>
              <a:t>ignored </a:t>
            </a:r>
            <a:r>
              <a:rPr lang="en-GB" sz="2400" spc="-10" dirty="0">
                <a:latin typeface="Arial" panose="020B0604020202020204" pitchFamily="34" charset="0"/>
                <a:cs typeface="Arial" panose="020B0604020202020204" pitchFamily="34" charset="0"/>
              </a:rPr>
              <a:t>the role </a:t>
            </a:r>
            <a:r>
              <a:rPr lang="en-GB" sz="2400" spc="-5" dirty="0">
                <a:latin typeface="Arial" panose="020B0604020202020204" pitchFamily="34" charset="0"/>
                <a:cs typeface="Arial" panose="020B0604020202020204" pitchFamily="34" charset="0"/>
              </a:rPr>
              <a:t>of </a:t>
            </a:r>
            <a:r>
              <a:rPr lang="en-GB" sz="2400" spc="-10" dirty="0">
                <a:latin typeface="Arial" panose="020B0604020202020204" pitchFamily="34" charset="0"/>
                <a:cs typeface="Arial" panose="020B0604020202020204" pitchFamily="34" charset="0"/>
              </a:rPr>
              <a:t>social setting </a:t>
            </a:r>
            <a:r>
              <a:rPr lang="en-GB" sz="2400" spc="-5" dirty="0">
                <a:latin typeface="Arial" panose="020B0604020202020204" pitchFamily="34" charset="0"/>
                <a:cs typeface="Arial" panose="020B0604020202020204" pitchFamily="34" charset="0"/>
              </a:rPr>
              <a:t>on a </a:t>
            </a:r>
            <a:r>
              <a:rPr lang="en-GB" sz="2400" spc="-15" dirty="0">
                <a:latin typeface="Arial" panose="020B0604020202020204" pitchFamily="34" charset="0"/>
                <a:cs typeface="Arial" panose="020B0604020202020204" pitchFamily="34" charset="0"/>
              </a:rPr>
              <a:t>child’s</a:t>
            </a:r>
            <a:r>
              <a:rPr lang="en-GB" sz="2400" spc="10" dirty="0">
                <a:latin typeface="Arial" panose="020B0604020202020204" pitchFamily="34" charset="0"/>
                <a:cs typeface="Arial" panose="020B0604020202020204" pitchFamily="34" charset="0"/>
              </a:rPr>
              <a:t> </a:t>
            </a:r>
            <a:r>
              <a:rPr lang="en-GB" sz="2400" spc="-10" dirty="0">
                <a:latin typeface="Arial" panose="020B0604020202020204" pitchFamily="34" charset="0"/>
                <a:cs typeface="Arial" panose="020B0604020202020204" pitchFamily="34" charset="0"/>
              </a:rPr>
              <a:t>development.</a:t>
            </a:r>
            <a:endParaRPr lang="en-GB" sz="2400" dirty="0">
              <a:latin typeface="Arial" panose="020B0604020202020204" pitchFamily="34" charset="0"/>
              <a:cs typeface="Arial" panose="020B0604020202020204" pitchFamily="34" charset="0"/>
            </a:endParaRPr>
          </a:p>
          <a:p>
            <a:pPr marL="299085" marR="205740" indent="-287020">
              <a:lnSpc>
                <a:spcPct val="90100"/>
              </a:lnSpc>
              <a:spcBef>
                <a:spcPts val="955"/>
              </a:spcBef>
              <a:buClr>
                <a:srgbClr val="FFFFFF"/>
              </a:buClr>
              <a:buFont typeface="Arial"/>
              <a:buChar char="•"/>
              <a:tabLst>
                <a:tab pos="299085" algn="l"/>
                <a:tab pos="299720" algn="l"/>
              </a:tabLst>
            </a:pPr>
            <a:r>
              <a:rPr lang="en-GB" sz="2400" spc="-15" dirty="0">
                <a:latin typeface="Arial" panose="020B0604020202020204" pitchFamily="34" charset="0"/>
                <a:cs typeface="Arial" panose="020B0604020202020204" pitchFamily="34" charset="0"/>
              </a:rPr>
              <a:t>Piaget’s </a:t>
            </a:r>
            <a:r>
              <a:rPr lang="en-GB" sz="2400" spc="-5" dirty="0">
                <a:latin typeface="Arial" panose="020B0604020202020204" pitchFamily="34" charset="0"/>
                <a:cs typeface="Arial" panose="020B0604020202020204" pitchFamily="34" charset="0"/>
              </a:rPr>
              <a:t>belief </a:t>
            </a:r>
            <a:r>
              <a:rPr lang="en-GB" sz="2400" spc="-10" dirty="0">
                <a:latin typeface="Arial" panose="020B0604020202020204" pitchFamily="34" charset="0"/>
                <a:cs typeface="Arial" panose="020B0604020202020204" pitchFamily="34" charset="0"/>
              </a:rPr>
              <a:t>that cognitive  development </a:t>
            </a:r>
            <a:r>
              <a:rPr lang="en-GB" sz="2400" spc="-5" dirty="0">
                <a:latin typeface="Arial" panose="020B0604020202020204" pitchFamily="34" charset="0"/>
                <a:cs typeface="Arial" panose="020B0604020202020204" pitchFamily="34" charset="0"/>
              </a:rPr>
              <a:t>happens </a:t>
            </a:r>
            <a:r>
              <a:rPr lang="en-GB" sz="2400" spc="-10" dirty="0">
                <a:latin typeface="Arial" panose="020B0604020202020204" pitchFamily="34" charset="0"/>
                <a:cs typeface="Arial" panose="020B0604020202020204" pitchFamily="34" charset="0"/>
              </a:rPr>
              <a:t>purely through maturation </a:t>
            </a:r>
            <a:r>
              <a:rPr lang="en-GB" sz="2400" spc="-5" dirty="0">
                <a:latin typeface="Arial" panose="020B0604020202020204" pitchFamily="34" charset="0"/>
                <a:cs typeface="Arial" panose="020B0604020202020204" pitchFamily="34" charset="0"/>
              </a:rPr>
              <a:t>has been</a:t>
            </a:r>
            <a:r>
              <a:rPr lang="en-GB" sz="2400" spc="30" dirty="0">
                <a:latin typeface="Arial" panose="020B0604020202020204" pitchFamily="34" charset="0"/>
                <a:cs typeface="Arial" panose="020B0604020202020204" pitchFamily="34" charset="0"/>
              </a:rPr>
              <a:t> </a:t>
            </a:r>
            <a:r>
              <a:rPr lang="en-GB" sz="2400" spc="-5" dirty="0">
                <a:latin typeface="Arial" panose="020B0604020202020204" pitchFamily="34" charset="0"/>
                <a:cs typeface="Arial" panose="020B0604020202020204" pitchFamily="34" charset="0"/>
              </a:rPr>
              <a:t>challenged.</a:t>
            </a:r>
            <a:endParaRPr lang="en-GB" sz="2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905ED8D-9C56-CB49-9E24-D234248EEB34}"/>
              </a:ext>
            </a:extLst>
          </p:cNvPr>
          <p:cNvPicPr>
            <a:picLocks noChangeAspect="1"/>
          </p:cNvPicPr>
          <p:nvPr/>
        </p:nvPicPr>
        <p:blipFill>
          <a:blip r:embed="rId3"/>
          <a:stretch>
            <a:fillRect/>
          </a:stretch>
        </p:blipFill>
        <p:spPr>
          <a:xfrm>
            <a:off x="352163" y="1803732"/>
            <a:ext cx="4056064" cy="3862078"/>
          </a:xfrm>
          <a:prstGeom prst="rect">
            <a:avLst/>
          </a:prstGeom>
        </p:spPr>
      </p:pic>
    </p:spTree>
    <p:extLst>
      <p:ext uri="{BB962C8B-B14F-4D97-AF65-F5344CB8AC3E}">
        <p14:creationId xmlns:p14="http://schemas.microsoft.com/office/powerpoint/2010/main" val="143133471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F638DCDC-2D1D-7F48-B8B8-D7C7E2FD035E}"/>
              </a:ext>
            </a:extLst>
          </p:cNvPr>
          <p:cNvPicPr>
            <a:picLocks noGrp="1" noChangeAspect="1"/>
          </p:cNvPicPr>
          <p:nvPr>
            <p:ph sz="half" idx="1"/>
          </p:nvPr>
        </p:nvPicPr>
        <p:blipFill>
          <a:blip r:embed="rId3"/>
          <a:stretch>
            <a:fillRect/>
          </a:stretch>
        </p:blipFill>
        <p:spPr>
          <a:xfrm>
            <a:off x="145757" y="237067"/>
            <a:ext cx="8998243" cy="4872567"/>
          </a:xfrm>
        </p:spPr>
      </p:pic>
    </p:spTree>
    <p:extLst>
      <p:ext uri="{BB962C8B-B14F-4D97-AF65-F5344CB8AC3E}">
        <p14:creationId xmlns:p14="http://schemas.microsoft.com/office/powerpoint/2010/main" val="266846446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B8D31F1-9796-704E-9582-81481BBA7A6B}"/>
              </a:ext>
            </a:extLst>
          </p:cNvPr>
          <p:cNvPicPr>
            <a:picLocks noGrp="1" noChangeAspect="1"/>
          </p:cNvPicPr>
          <p:nvPr>
            <p:ph sz="half" idx="1"/>
          </p:nvPr>
        </p:nvPicPr>
        <p:blipFill rotWithShape="1">
          <a:blip r:embed="rId3"/>
          <a:srcRect l="11673" t="7102" r="6006" b="2432"/>
          <a:stretch/>
        </p:blipFill>
        <p:spPr>
          <a:xfrm>
            <a:off x="0" y="50126"/>
            <a:ext cx="9239535" cy="6346209"/>
          </a:xfrm>
        </p:spPr>
      </p:pic>
      <p:sp>
        <p:nvSpPr>
          <p:cNvPr id="2" name="TextBox 1">
            <a:extLst>
              <a:ext uri="{FF2B5EF4-FFF2-40B4-BE49-F238E27FC236}">
                <a16:creationId xmlns:a16="http://schemas.microsoft.com/office/drawing/2014/main" id="{06B3D5A6-F2F6-E945-BF1B-EB89A103F3E7}"/>
              </a:ext>
            </a:extLst>
          </p:cNvPr>
          <p:cNvSpPr txBox="1"/>
          <p:nvPr/>
        </p:nvSpPr>
        <p:spPr>
          <a:xfrm>
            <a:off x="286602" y="5770897"/>
            <a:ext cx="5773003" cy="923330"/>
          </a:xfrm>
          <a:prstGeom prst="rect">
            <a:avLst/>
          </a:prstGeom>
          <a:noFill/>
        </p:spPr>
        <p:txBody>
          <a:bodyPr wrap="square" rtlCol="0">
            <a:spAutoFit/>
          </a:bodyPr>
          <a:lstStyle/>
          <a:p>
            <a:r>
              <a:rPr lang="en-US" sz="5400" dirty="0">
                <a:solidFill>
                  <a:srgbClr val="92D050"/>
                </a:solidFill>
                <a:latin typeface="Arial" panose="020B0604020202020204" pitchFamily="34" charset="0"/>
                <a:cs typeface="Arial" panose="020B0604020202020204" pitchFamily="34" charset="0"/>
              </a:rPr>
              <a:t>Vygotsky agreed</a:t>
            </a:r>
          </a:p>
        </p:txBody>
      </p:sp>
    </p:spTree>
    <p:extLst>
      <p:ext uri="{BB962C8B-B14F-4D97-AF65-F5344CB8AC3E}">
        <p14:creationId xmlns:p14="http://schemas.microsoft.com/office/powerpoint/2010/main" val="322721362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3753FE87-C029-F847-8225-B0B76BE16C04}"/>
              </a:ext>
            </a:extLst>
          </p:cNvPr>
          <p:cNvPicPr>
            <a:picLocks noGrp="1" noChangeAspect="1"/>
          </p:cNvPicPr>
          <p:nvPr>
            <p:ph sz="half" idx="1"/>
          </p:nvPr>
        </p:nvPicPr>
        <p:blipFill rotWithShape="1">
          <a:blip r:embed="rId3"/>
          <a:srcRect l="27702" t="7968" r="3917" b="1699"/>
          <a:stretch/>
        </p:blipFill>
        <p:spPr>
          <a:xfrm>
            <a:off x="835572" y="0"/>
            <a:ext cx="8308428" cy="6859782"/>
          </a:xfrm>
        </p:spPr>
      </p:pic>
      <p:sp>
        <p:nvSpPr>
          <p:cNvPr id="4" name="TextBox 3">
            <a:extLst>
              <a:ext uri="{FF2B5EF4-FFF2-40B4-BE49-F238E27FC236}">
                <a16:creationId xmlns:a16="http://schemas.microsoft.com/office/drawing/2014/main" id="{66899970-EFE7-CE4B-99D4-7283D917D65C}"/>
              </a:ext>
            </a:extLst>
          </p:cNvPr>
          <p:cNvSpPr txBox="1"/>
          <p:nvPr/>
        </p:nvSpPr>
        <p:spPr>
          <a:xfrm>
            <a:off x="0" y="6027003"/>
            <a:ext cx="5530874" cy="830997"/>
          </a:xfrm>
          <a:prstGeom prst="rect">
            <a:avLst/>
          </a:prstGeom>
          <a:noFill/>
        </p:spPr>
        <p:txBody>
          <a:bodyPr wrap="square" rtlCol="0">
            <a:spAutoFit/>
          </a:bodyPr>
          <a:lstStyle/>
          <a:p>
            <a:r>
              <a:rPr lang="en-US" sz="4800" dirty="0">
                <a:solidFill>
                  <a:srgbClr val="FF0000"/>
                </a:solidFill>
                <a:latin typeface="Arial" panose="020B0604020202020204" pitchFamily="34" charset="0"/>
                <a:cs typeface="Arial" panose="020B0604020202020204" pitchFamily="34" charset="0"/>
              </a:rPr>
              <a:t>Vygotsky disagreed</a:t>
            </a:r>
          </a:p>
        </p:txBody>
      </p:sp>
    </p:spTree>
    <p:extLst>
      <p:ext uri="{BB962C8B-B14F-4D97-AF65-F5344CB8AC3E}">
        <p14:creationId xmlns:p14="http://schemas.microsoft.com/office/powerpoint/2010/main" val="88882683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288D03C-9CF8-6248-A9E9-904E344D16E2}"/>
              </a:ext>
            </a:extLst>
          </p:cNvPr>
          <p:cNvPicPr>
            <a:picLocks noGrp="1" noChangeAspect="1"/>
          </p:cNvPicPr>
          <p:nvPr>
            <p:ph sz="half" idx="1"/>
          </p:nvPr>
        </p:nvPicPr>
        <p:blipFill rotWithShape="1">
          <a:blip r:embed="rId3"/>
          <a:srcRect l="7426" r="9107" b="7030"/>
          <a:stretch/>
        </p:blipFill>
        <p:spPr>
          <a:xfrm>
            <a:off x="0" y="291495"/>
            <a:ext cx="9002110" cy="6266960"/>
          </a:xfrm>
        </p:spPr>
      </p:pic>
    </p:spTree>
    <p:extLst>
      <p:ext uri="{BB962C8B-B14F-4D97-AF65-F5344CB8AC3E}">
        <p14:creationId xmlns:p14="http://schemas.microsoft.com/office/powerpoint/2010/main" val="139057639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5133C469-0440-4F44-B141-3420DCF53AA7}"/>
              </a:ext>
            </a:extLst>
          </p:cNvPr>
          <p:cNvPicPr>
            <a:picLocks noGrp="1" noChangeAspect="1"/>
          </p:cNvPicPr>
          <p:nvPr>
            <p:ph sz="half" idx="1"/>
          </p:nvPr>
        </p:nvPicPr>
        <p:blipFill rotWithShape="1">
          <a:blip r:embed="rId3"/>
          <a:srcRect l="9499" t="2888" r="8621"/>
          <a:stretch/>
        </p:blipFill>
        <p:spPr>
          <a:xfrm>
            <a:off x="0" y="44284"/>
            <a:ext cx="9048466" cy="6707251"/>
          </a:xfrm>
        </p:spPr>
      </p:pic>
    </p:spTree>
    <p:extLst>
      <p:ext uri="{BB962C8B-B14F-4D97-AF65-F5344CB8AC3E}">
        <p14:creationId xmlns:p14="http://schemas.microsoft.com/office/powerpoint/2010/main" val="65880526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EC441FF-6F33-5B47-B8CE-4DAF104EF0E3}"/>
              </a:ext>
            </a:extLst>
          </p:cNvPr>
          <p:cNvPicPr>
            <a:picLocks noGrp="1" noChangeAspect="1"/>
          </p:cNvPicPr>
          <p:nvPr>
            <p:ph sz="half" idx="1"/>
          </p:nvPr>
        </p:nvPicPr>
        <p:blipFill>
          <a:blip r:embed="rId3"/>
          <a:stretch>
            <a:fillRect/>
          </a:stretch>
        </p:blipFill>
        <p:spPr>
          <a:xfrm>
            <a:off x="0" y="-121373"/>
            <a:ext cx="9144000" cy="5772874"/>
          </a:xfrm>
        </p:spPr>
      </p:pic>
    </p:spTree>
    <p:extLst>
      <p:ext uri="{BB962C8B-B14F-4D97-AF65-F5344CB8AC3E}">
        <p14:creationId xmlns:p14="http://schemas.microsoft.com/office/powerpoint/2010/main" val="378471159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C908E968-2730-FC40-812E-CDAB0615DAFB}"/>
              </a:ext>
            </a:extLst>
          </p:cNvPr>
          <p:cNvPicPr>
            <a:picLocks noGrp="1" noChangeAspect="1"/>
          </p:cNvPicPr>
          <p:nvPr>
            <p:ph sz="half" idx="1"/>
          </p:nvPr>
        </p:nvPicPr>
        <p:blipFill>
          <a:blip r:embed="rId3"/>
          <a:stretch>
            <a:fillRect/>
          </a:stretch>
        </p:blipFill>
        <p:spPr>
          <a:xfrm>
            <a:off x="95250" y="0"/>
            <a:ext cx="8915400" cy="5619660"/>
          </a:xfrm>
        </p:spPr>
      </p:pic>
    </p:spTree>
    <p:extLst>
      <p:ext uri="{BB962C8B-B14F-4D97-AF65-F5344CB8AC3E}">
        <p14:creationId xmlns:p14="http://schemas.microsoft.com/office/powerpoint/2010/main" val="389581635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A6905285-2F3B-C94D-B4D1-C87B20437192}"/>
              </a:ext>
            </a:extLst>
          </p:cNvPr>
          <p:cNvPicPr>
            <a:picLocks noGrp="1" noChangeAspect="1"/>
          </p:cNvPicPr>
          <p:nvPr>
            <p:ph sz="half" idx="1"/>
          </p:nvPr>
        </p:nvPicPr>
        <p:blipFill>
          <a:blip r:embed="rId3"/>
          <a:stretch>
            <a:fillRect/>
          </a:stretch>
        </p:blipFill>
        <p:spPr>
          <a:xfrm>
            <a:off x="114300" y="-1279"/>
            <a:ext cx="8896350" cy="5614679"/>
          </a:xfrm>
        </p:spPr>
      </p:pic>
    </p:spTree>
    <p:extLst>
      <p:ext uri="{BB962C8B-B14F-4D97-AF65-F5344CB8AC3E}">
        <p14:creationId xmlns:p14="http://schemas.microsoft.com/office/powerpoint/2010/main" val="123129271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A7FC3E5-C9F7-7240-B321-A62250CB16F6}"/>
              </a:ext>
            </a:extLst>
          </p:cNvPr>
          <p:cNvPicPr>
            <a:picLocks noGrp="1" noChangeAspect="1"/>
          </p:cNvPicPr>
          <p:nvPr>
            <p:ph sz="half" idx="1"/>
          </p:nvPr>
        </p:nvPicPr>
        <p:blipFill>
          <a:blip r:embed="rId3"/>
          <a:stretch>
            <a:fillRect/>
          </a:stretch>
        </p:blipFill>
        <p:spPr>
          <a:xfrm>
            <a:off x="1127443" y="633413"/>
            <a:ext cx="6962139" cy="4351337"/>
          </a:xfrm>
        </p:spPr>
      </p:pic>
    </p:spTree>
    <p:extLst>
      <p:ext uri="{BB962C8B-B14F-4D97-AF65-F5344CB8AC3E}">
        <p14:creationId xmlns:p14="http://schemas.microsoft.com/office/powerpoint/2010/main" val="402373328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A5BD78F-CAD8-D647-BD65-CC9BFE989FD6}"/>
              </a:ext>
            </a:extLst>
          </p:cNvPr>
          <p:cNvPicPr>
            <a:picLocks noGrp="1" noChangeAspect="1"/>
          </p:cNvPicPr>
          <p:nvPr>
            <p:ph sz="half" idx="1"/>
          </p:nvPr>
        </p:nvPicPr>
        <p:blipFill>
          <a:blip r:embed="rId3"/>
          <a:stretch>
            <a:fillRect/>
          </a:stretch>
        </p:blipFill>
        <p:spPr>
          <a:xfrm>
            <a:off x="0" y="-63500"/>
            <a:ext cx="9144000" cy="5715001"/>
          </a:xfrm>
        </p:spPr>
      </p:pic>
    </p:spTree>
    <p:extLst>
      <p:ext uri="{BB962C8B-B14F-4D97-AF65-F5344CB8AC3E}">
        <p14:creationId xmlns:p14="http://schemas.microsoft.com/office/powerpoint/2010/main" val="286593074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D132CEE0-68DC-A440-8137-09DD94173530}"/>
              </a:ext>
            </a:extLst>
          </p:cNvPr>
          <p:cNvPicPr>
            <a:picLocks noGrp="1" noChangeAspect="1"/>
          </p:cNvPicPr>
          <p:nvPr>
            <p:ph sz="half" idx="1"/>
          </p:nvPr>
        </p:nvPicPr>
        <p:blipFill>
          <a:blip r:embed="rId3"/>
          <a:stretch>
            <a:fillRect/>
          </a:stretch>
        </p:blipFill>
        <p:spPr>
          <a:xfrm>
            <a:off x="0" y="-44449"/>
            <a:ext cx="9144000" cy="5715000"/>
          </a:xfrm>
        </p:spPr>
      </p:pic>
      <p:sp>
        <p:nvSpPr>
          <p:cNvPr id="2" name="TextBox 1">
            <a:extLst>
              <a:ext uri="{FF2B5EF4-FFF2-40B4-BE49-F238E27FC236}">
                <a16:creationId xmlns:a16="http://schemas.microsoft.com/office/drawing/2014/main" id="{8E7B9DD0-87EF-004F-B360-A5CECECAE3DF}"/>
              </a:ext>
            </a:extLst>
          </p:cNvPr>
          <p:cNvSpPr txBox="1"/>
          <p:nvPr/>
        </p:nvSpPr>
        <p:spPr>
          <a:xfrm>
            <a:off x="1042828" y="5868538"/>
            <a:ext cx="7058343" cy="769441"/>
          </a:xfrm>
          <a:prstGeom prst="rect">
            <a:avLst/>
          </a:prstGeom>
          <a:noFill/>
        </p:spPr>
        <p:txBody>
          <a:bodyPr wrap="none" rtlCol="0">
            <a:spAutoFit/>
          </a:bodyPr>
          <a:lstStyle/>
          <a:p>
            <a:r>
              <a:rPr lang="en-US" sz="4400" dirty="0">
                <a:solidFill>
                  <a:srgbClr val="FF0000"/>
                </a:solidFill>
                <a:latin typeface="Arial" panose="020B0604020202020204" pitchFamily="34" charset="0"/>
                <a:cs typeface="Arial" panose="020B0604020202020204" pitchFamily="34" charset="0"/>
              </a:rPr>
              <a:t>More Knowledgeable Other</a:t>
            </a:r>
          </a:p>
        </p:txBody>
      </p:sp>
    </p:spTree>
    <p:extLst>
      <p:ext uri="{BB962C8B-B14F-4D97-AF65-F5344CB8AC3E}">
        <p14:creationId xmlns:p14="http://schemas.microsoft.com/office/powerpoint/2010/main" val="169275465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A622588-9513-9949-8BE7-773A0DC545DD}"/>
              </a:ext>
            </a:extLst>
          </p:cNvPr>
          <p:cNvPicPr>
            <a:picLocks noGrp="1" noChangeAspect="1"/>
          </p:cNvPicPr>
          <p:nvPr>
            <p:ph sz="half" idx="1"/>
          </p:nvPr>
        </p:nvPicPr>
        <p:blipFill>
          <a:blip r:embed="rId3"/>
          <a:stretch>
            <a:fillRect/>
          </a:stretch>
        </p:blipFill>
        <p:spPr>
          <a:xfrm>
            <a:off x="0" y="-82549"/>
            <a:ext cx="9144000" cy="5715000"/>
          </a:xfrm>
        </p:spPr>
      </p:pic>
    </p:spTree>
    <p:extLst>
      <p:ext uri="{BB962C8B-B14F-4D97-AF65-F5344CB8AC3E}">
        <p14:creationId xmlns:p14="http://schemas.microsoft.com/office/powerpoint/2010/main" val="340759378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0F11B3A-1DB7-6844-83CE-41C6EF3975A0}"/>
              </a:ext>
            </a:extLst>
          </p:cNvPr>
          <p:cNvPicPr>
            <a:picLocks noGrp="1" noChangeAspect="1"/>
          </p:cNvPicPr>
          <p:nvPr>
            <p:ph sz="half" idx="1"/>
          </p:nvPr>
        </p:nvPicPr>
        <p:blipFill>
          <a:blip r:embed="rId3"/>
          <a:stretch>
            <a:fillRect/>
          </a:stretch>
        </p:blipFill>
        <p:spPr>
          <a:xfrm>
            <a:off x="0" y="-63499"/>
            <a:ext cx="9144000" cy="5715000"/>
          </a:xfrm>
        </p:spPr>
      </p:pic>
    </p:spTree>
    <p:extLst>
      <p:ext uri="{BB962C8B-B14F-4D97-AF65-F5344CB8AC3E}">
        <p14:creationId xmlns:p14="http://schemas.microsoft.com/office/powerpoint/2010/main" val="73158143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575D3AF1-3243-F54E-A1D6-AEAB96FBB800}"/>
              </a:ext>
            </a:extLst>
          </p:cNvPr>
          <p:cNvPicPr>
            <a:picLocks noGrp="1" noChangeAspect="1"/>
          </p:cNvPicPr>
          <p:nvPr>
            <p:ph sz="half" idx="1"/>
          </p:nvPr>
        </p:nvPicPr>
        <p:blipFill>
          <a:blip r:embed="rId3"/>
          <a:stretch>
            <a:fillRect/>
          </a:stretch>
        </p:blipFill>
        <p:spPr>
          <a:xfrm>
            <a:off x="0" y="-82549"/>
            <a:ext cx="9144000" cy="5715000"/>
          </a:xfrm>
        </p:spPr>
      </p:pic>
    </p:spTree>
    <p:extLst>
      <p:ext uri="{BB962C8B-B14F-4D97-AF65-F5344CB8AC3E}">
        <p14:creationId xmlns:p14="http://schemas.microsoft.com/office/powerpoint/2010/main" val="198411928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068C1E8E-6482-CA48-BEE3-C703A699701E}"/>
              </a:ext>
            </a:extLst>
          </p:cNvPr>
          <p:cNvPicPr>
            <a:picLocks noGrp="1" noChangeAspect="1"/>
          </p:cNvPicPr>
          <p:nvPr>
            <p:ph sz="half" idx="1"/>
          </p:nvPr>
        </p:nvPicPr>
        <p:blipFill>
          <a:blip r:embed="rId3"/>
          <a:stretch>
            <a:fillRect/>
          </a:stretch>
        </p:blipFill>
        <p:spPr>
          <a:xfrm>
            <a:off x="0" y="-68263"/>
            <a:ext cx="9144000" cy="5700713"/>
          </a:xfrm>
        </p:spPr>
      </p:pic>
    </p:spTree>
    <p:extLst>
      <p:ext uri="{BB962C8B-B14F-4D97-AF65-F5344CB8AC3E}">
        <p14:creationId xmlns:p14="http://schemas.microsoft.com/office/powerpoint/2010/main" val="349455123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5FDA21B6-8837-1844-A8A1-D2A0C46F30EC}"/>
              </a:ext>
            </a:extLst>
          </p:cNvPr>
          <p:cNvPicPr>
            <a:picLocks noGrp="1" noChangeAspect="1"/>
          </p:cNvPicPr>
          <p:nvPr>
            <p:ph sz="half" idx="1"/>
          </p:nvPr>
        </p:nvPicPr>
        <p:blipFill>
          <a:blip r:embed="rId3"/>
          <a:stretch>
            <a:fillRect/>
          </a:stretch>
        </p:blipFill>
        <p:spPr>
          <a:xfrm>
            <a:off x="0" y="-83169"/>
            <a:ext cx="9144000" cy="6941169"/>
          </a:xfrm>
        </p:spPr>
      </p:pic>
    </p:spTree>
    <p:extLst>
      <p:ext uri="{BB962C8B-B14F-4D97-AF65-F5344CB8AC3E}">
        <p14:creationId xmlns:p14="http://schemas.microsoft.com/office/powerpoint/2010/main" val="142309975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1BF8BF-2DDA-8944-94AB-270F111337A9}"/>
              </a:ext>
            </a:extLst>
          </p:cNvPr>
          <p:cNvPicPr>
            <a:picLocks noChangeAspect="1"/>
          </p:cNvPicPr>
          <p:nvPr/>
        </p:nvPicPr>
        <p:blipFill>
          <a:blip r:embed="rId2"/>
          <a:stretch>
            <a:fillRect/>
          </a:stretch>
        </p:blipFill>
        <p:spPr>
          <a:xfrm>
            <a:off x="0" y="532262"/>
            <a:ext cx="9180252" cy="5875361"/>
          </a:xfrm>
          <a:prstGeom prst="rect">
            <a:avLst/>
          </a:prstGeom>
        </p:spPr>
      </p:pic>
    </p:spTree>
    <p:extLst>
      <p:ext uri="{BB962C8B-B14F-4D97-AF65-F5344CB8AC3E}">
        <p14:creationId xmlns:p14="http://schemas.microsoft.com/office/powerpoint/2010/main" val="16757684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3319FD7-297B-2847-A61B-6AB36535DF5D}"/>
              </a:ext>
            </a:extLst>
          </p:cNvPr>
          <p:cNvPicPr>
            <a:picLocks noGrp="1" noChangeAspect="1"/>
          </p:cNvPicPr>
          <p:nvPr>
            <p:ph sz="half" idx="1"/>
          </p:nvPr>
        </p:nvPicPr>
        <p:blipFill>
          <a:blip r:embed="rId3"/>
          <a:stretch>
            <a:fillRect/>
          </a:stretch>
        </p:blipFill>
        <p:spPr>
          <a:xfrm>
            <a:off x="0" y="-9811"/>
            <a:ext cx="9144000" cy="6867812"/>
          </a:xfrm>
        </p:spPr>
      </p:pic>
    </p:spTree>
    <p:extLst>
      <p:ext uri="{BB962C8B-B14F-4D97-AF65-F5344CB8AC3E}">
        <p14:creationId xmlns:p14="http://schemas.microsoft.com/office/powerpoint/2010/main" val="333570287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27138E07-C458-7144-8E84-0A7003EF350F}"/>
              </a:ext>
            </a:extLst>
          </p:cNvPr>
          <p:cNvPicPr>
            <a:picLocks noGrp="1" noChangeAspect="1"/>
          </p:cNvPicPr>
          <p:nvPr>
            <p:ph sz="half" idx="1"/>
          </p:nvPr>
        </p:nvPicPr>
        <p:blipFill>
          <a:blip r:embed="rId3"/>
          <a:stretch>
            <a:fillRect/>
          </a:stretch>
        </p:blipFill>
        <p:spPr>
          <a:xfrm>
            <a:off x="2131595" y="171762"/>
            <a:ext cx="4753449" cy="6549761"/>
          </a:xfrm>
        </p:spPr>
      </p:pic>
    </p:spTree>
    <p:extLst>
      <p:ext uri="{BB962C8B-B14F-4D97-AF65-F5344CB8AC3E}">
        <p14:creationId xmlns:p14="http://schemas.microsoft.com/office/powerpoint/2010/main" val="281479166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2A0AFFC-3CA4-E049-8D00-E21A8B36F9A9}"/>
              </a:ext>
            </a:extLst>
          </p:cNvPr>
          <p:cNvPicPr>
            <a:picLocks noGrp="1" noChangeAspect="1"/>
          </p:cNvPicPr>
          <p:nvPr>
            <p:ph sz="half" idx="1"/>
          </p:nvPr>
        </p:nvPicPr>
        <p:blipFill>
          <a:blip r:embed="rId3"/>
          <a:stretch>
            <a:fillRect/>
          </a:stretch>
        </p:blipFill>
        <p:spPr>
          <a:xfrm>
            <a:off x="718264" y="391886"/>
            <a:ext cx="7696610" cy="5033963"/>
          </a:xfrm>
        </p:spPr>
      </p:pic>
    </p:spTree>
    <p:extLst>
      <p:ext uri="{BB962C8B-B14F-4D97-AF65-F5344CB8AC3E}">
        <p14:creationId xmlns:p14="http://schemas.microsoft.com/office/powerpoint/2010/main" val="98461462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676FA92E-7606-0944-899B-84E0398A1C4A}"/>
              </a:ext>
            </a:extLst>
          </p:cNvPr>
          <p:cNvPicPr>
            <a:picLocks noGrp="1" noChangeAspect="1"/>
          </p:cNvPicPr>
          <p:nvPr>
            <p:ph sz="half" idx="1"/>
          </p:nvPr>
        </p:nvPicPr>
        <p:blipFill>
          <a:blip r:embed="rId3"/>
          <a:stretch>
            <a:fillRect/>
          </a:stretch>
        </p:blipFill>
        <p:spPr>
          <a:xfrm>
            <a:off x="323423" y="0"/>
            <a:ext cx="8526663" cy="5599376"/>
          </a:xfrm>
        </p:spPr>
      </p:pic>
    </p:spTree>
    <p:extLst>
      <p:ext uri="{BB962C8B-B14F-4D97-AF65-F5344CB8AC3E}">
        <p14:creationId xmlns:p14="http://schemas.microsoft.com/office/powerpoint/2010/main" val="337031365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BC805983-2C7A-C149-94A1-0456163828BA}"/>
              </a:ext>
            </a:extLst>
          </p:cNvPr>
          <p:cNvPicPr>
            <a:picLocks noGrp="1" noChangeAspect="1"/>
          </p:cNvPicPr>
          <p:nvPr>
            <p:ph sz="half" idx="1"/>
          </p:nvPr>
        </p:nvPicPr>
        <p:blipFill>
          <a:blip r:embed="rId3"/>
          <a:stretch>
            <a:fillRect/>
          </a:stretch>
        </p:blipFill>
        <p:spPr>
          <a:xfrm>
            <a:off x="360416" y="0"/>
            <a:ext cx="8467021" cy="5540149"/>
          </a:xfrm>
        </p:spPr>
      </p:pic>
    </p:spTree>
    <p:extLst>
      <p:ext uri="{BB962C8B-B14F-4D97-AF65-F5344CB8AC3E}">
        <p14:creationId xmlns:p14="http://schemas.microsoft.com/office/powerpoint/2010/main" val="322855904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B0D21B-F259-5743-85F6-6A4E69FBAEC4}"/>
              </a:ext>
            </a:extLst>
          </p:cNvPr>
          <p:cNvSpPr txBox="1"/>
          <p:nvPr/>
        </p:nvSpPr>
        <p:spPr>
          <a:xfrm>
            <a:off x="2726267" y="4216400"/>
            <a:ext cx="3867149" cy="923330"/>
          </a:xfrm>
          <a:prstGeom prst="rect">
            <a:avLst/>
          </a:prstGeom>
          <a:noFill/>
        </p:spPr>
        <p:txBody>
          <a:bodyPr wrap="none" rtlCol="0">
            <a:spAutoFit/>
          </a:bodyPr>
          <a:lstStyle/>
          <a:p>
            <a:r>
              <a:rPr lang="en-US" sz="5400" dirty="0">
                <a:solidFill>
                  <a:schemeClr val="bg1"/>
                </a:solidFill>
                <a:latin typeface="American Typewriter" panose="02090604020004020304" pitchFamily="18" charset="77"/>
              </a:rPr>
              <a:t>ECAD6007</a:t>
            </a:r>
          </a:p>
        </p:txBody>
      </p:sp>
      <p:sp>
        <p:nvSpPr>
          <p:cNvPr id="4" name="TextBox 3">
            <a:extLst>
              <a:ext uri="{FF2B5EF4-FFF2-40B4-BE49-F238E27FC236}">
                <a16:creationId xmlns:a16="http://schemas.microsoft.com/office/drawing/2014/main" id="{D08E53FF-BBCE-764F-9439-8D0A763B0D90}"/>
              </a:ext>
            </a:extLst>
          </p:cNvPr>
          <p:cNvSpPr txBox="1"/>
          <p:nvPr/>
        </p:nvSpPr>
        <p:spPr>
          <a:xfrm>
            <a:off x="534199" y="592665"/>
            <a:ext cx="8251283" cy="1323439"/>
          </a:xfrm>
          <a:prstGeom prst="rect">
            <a:avLst/>
          </a:prstGeom>
          <a:noFill/>
        </p:spPr>
        <p:txBody>
          <a:bodyPr wrap="square" rtlCol="0">
            <a:spAutoFit/>
          </a:bodyPr>
          <a:lstStyle/>
          <a:p>
            <a:pPr algn="ctr"/>
            <a:r>
              <a:rPr lang="en-US" sz="4000" dirty="0">
                <a:solidFill>
                  <a:schemeClr val="bg1"/>
                </a:solidFill>
                <a:latin typeface="American Typewriter" panose="02090604020004020304" pitchFamily="18" charset="77"/>
              </a:rPr>
              <a:t>Introduction to Learning Theory</a:t>
            </a:r>
          </a:p>
          <a:p>
            <a:pPr algn="ctr"/>
            <a:r>
              <a:rPr lang="en-US" sz="4000" dirty="0">
                <a:solidFill>
                  <a:schemeClr val="bg1"/>
                </a:solidFill>
                <a:latin typeface="American Typewriter" panose="02090604020004020304" pitchFamily="18" charset="77"/>
              </a:rPr>
              <a:t>(Part 1)</a:t>
            </a:r>
          </a:p>
        </p:txBody>
      </p:sp>
    </p:spTree>
    <p:extLst>
      <p:ext uri="{BB962C8B-B14F-4D97-AF65-F5344CB8AC3E}">
        <p14:creationId xmlns:p14="http://schemas.microsoft.com/office/powerpoint/2010/main" val="26171080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12" ma:contentTypeDescription="Create a new document." ma:contentTypeScope="" ma:versionID="7614c0d39d68b11413b99ea6b15f897c">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322afc73339f979490dfcc2930f5f197"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B8D2FC-B767-4243-8EEE-39F477836B4A}">
  <ds:schemaRefs>
    <ds:schemaRef ds:uri="http://schemas.microsoft.com/sharepoint/v3/contenttype/forms"/>
  </ds:schemaRefs>
</ds:datastoreItem>
</file>

<file path=customXml/itemProps2.xml><?xml version="1.0" encoding="utf-8"?>
<ds:datastoreItem xmlns:ds="http://schemas.openxmlformats.org/officeDocument/2006/customXml" ds:itemID="{FA4313D5-DE31-46C2-BFBF-8E37696590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75A3812-31E9-4619-981E-BFCE2B0654EE}">
  <ds:schemaRefs>
    <ds:schemaRef ds:uri="8ee9550b-f5f4-4dde-bce5-39f4ba45c2f1"/>
    <ds:schemaRef ds:uri="http://purl.org/dc/dcmitype/"/>
    <ds:schemaRef ds:uri="http://schemas.microsoft.com/office/2006/metadata/properties"/>
    <ds:schemaRef ds:uri="http://purl.org/dc/elements/1.1/"/>
    <ds:schemaRef ds:uri="http://www.w3.org/XML/1998/namespace"/>
    <ds:schemaRef ds:uri="92c24619-d6d5-42cf-b618-23d930ad9f20"/>
    <ds:schemaRef ds:uri="http://purl.org/dc/terms/"/>
    <ds:schemaRef ds:uri="http://schemas.microsoft.com/office/2006/documentManagement/types"/>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7224</TotalTime>
  <Words>868</Words>
  <Application>Microsoft Macintosh PowerPoint</Application>
  <PresentationFormat>On-screen Show (4:3)</PresentationFormat>
  <Paragraphs>146</Paragraphs>
  <Slides>106</Slides>
  <Notes>73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106</vt:i4>
      </vt:variant>
    </vt:vector>
  </HeadingPairs>
  <TitlesOfParts>
    <vt:vector size="115" baseType="lpstr">
      <vt:lpstr>American Typewriter</vt:lpstr>
      <vt:lpstr>Arial</vt:lpstr>
      <vt:lpstr>Arial Regular</vt:lpstr>
      <vt:lpstr>Calibri</vt:lpstr>
      <vt:lpstr>Calibri Light</vt:lpstr>
      <vt:lpstr>proxima-nova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 is this?</vt:lpstr>
      <vt:lpstr>PowerPoint Presentation</vt:lpstr>
      <vt:lpstr>Who is this?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Points for critical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Tom Cox</cp:lastModifiedBy>
  <cp:revision>112</cp:revision>
  <dcterms:created xsi:type="dcterms:W3CDTF">2017-02-08T11:33:06Z</dcterms:created>
  <dcterms:modified xsi:type="dcterms:W3CDTF">2023-09-25T20:30:54Z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ies>
</file>