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425" autoAdjust="0"/>
  </p:normalViewPr>
  <p:slideViewPr>
    <p:cSldViewPr snapToGrid="0">
      <p:cViewPr varScale="1">
        <p:scale>
          <a:sx n="52" d="100"/>
          <a:sy n="52" d="100"/>
        </p:scale>
        <p:origin x="1458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E07DF7-5CE2-459A-BBEC-14B97EE5E68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0239752-5BA9-41D2-95D7-8FDDA4262AF3}">
      <dgm:prSet/>
      <dgm:spPr/>
      <dgm:t>
        <a:bodyPr/>
        <a:lstStyle/>
        <a:p>
          <a:r>
            <a:rPr lang="en-GB" b="0" i="0" baseline="0"/>
            <a:t>Company Introduction – Jaguar Land Rover</a:t>
          </a:r>
          <a:endParaRPr lang="en-US"/>
        </a:p>
      </dgm:t>
    </dgm:pt>
    <dgm:pt modelId="{394FB283-705C-430E-B7C0-EB7A6AF4985F}" type="parTrans" cxnId="{9DAD3F2D-12EF-4A0A-BE5D-5B5FE702F055}">
      <dgm:prSet/>
      <dgm:spPr/>
      <dgm:t>
        <a:bodyPr/>
        <a:lstStyle/>
        <a:p>
          <a:endParaRPr lang="en-US"/>
        </a:p>
      </dgm:t>
    </dgm:pt>
    <dgm:pt modelId="{2D188C1C-0290-47D7-91AA-57C3A4A680A7}" type="sibTrans" cxnId="{9DAD3F2D-12EF-4A0A-BE5D-5B5FE702F055}">
      <dgm:prSet/>
      <dgm:spPr/>
      <dgm:t>
        <a:bodyPr/>
        <a:lstStyle/>
        <a:p>
          <a:endParaRPr lang="en-US"/>
        </a:p>
      </dgm:t>
    </dgm:pt>
    <dgm:pt modelId="{ACDA55EF-42AB-4D94-89C0-C810CF775DCE}">
      <dgm:prSet/>
      <dgm:spPr/>
      <dgm:t>
        <a:bodyPr/>
        <a:lstStyle/>
        <a:p>
          <a:r>
            <a:rPr lang="en-GB" b="0" i="0" baseline="0"/>
            <a:t>Recruitment Overview</a:t>
          </a:r>
          <a:endParaRPr lang="en-US"/>
        </a:p>
      </dgm:t>
    </dgm:pt>
    <dgm:pt modelId="{6E026F08-3FEB-4506-97F8-181CFDFCC169}" type="parTrans" cxnId="{147C51E9-2CDF-4ED6-8F5B-24A8E3EE7D36}">
      <dgm:prSet/>
      <dgm:spPr/>
      <dgm:t>
        <a:bodyPr/>
        <a:lstStyle/>
        <a:p>
          <a:endParaRPr lang="en-US"/>
        </a:p>
      </dgm:t>
    </dgm:pt>
    <dgm:pt modelId="{5D1414EE-161D-44CA-9020-5CF2CFD9732D}" type="sibTrans" cxnId="{147C51E9-2CDF-4ED6-8F5B-24A8E3EE7D36}">
      <dgm:prSet/>
      <dgm:spPr/>
      <dgm:t>
        <a:bodyPr/>
        <a:lstStyle/>
        <a:p>
          <a:endParaRPr lang="en-US"/>
        </a:p>
      </dgm:t>
    </dgm:pt>
    <dgm:pt modelId="{4AC9357D-1A74-48DC-8519-86E355860359}">
      <dgm:prSet/>
      <dgm:spPr/>
      <dgm:t>
        <a:bodyPr/>
        <a:lstStyle/>
        <a:p>
          <a:r>
            <a:rPr lang="en-GB" b="0" i="0" baseline="0"/>
            <a:t>Job Analysis Change Manager</a:t>
          </a:r>
          <a:endParaRPr lang="en-US"/>
        </a:p>
      </dgm:t>
    </dgm:pt>
    <dgm:pt modelId="{DFD4DE1C-A350-4D3A-A2EF-C68D8CA4DD2B}" type="parTrans" cxnId="{CEAF4B0E-1C57-4651-847B-5BB67A3F68AC}">
      <dgm:prSet/>
      <dgm:spPr/>
      <dgm:t>
        <a:bodyPr/>
        <a:lstStyle/>
        <a:p>
          <a:endParaRPr lang="en-US"/>
        </a:p>
      </dgm:t>
    </dgm:pt>
    <dgm:pt modelId="{70BDBD25-89CC-4B33-8A98-730699A764F2}" type="sibTrans" cxnId="{CEAF4B0E-1C57-4651-847B-5BB67A3F68AC}">
      <dgm:prSet/>
      <dgm:spPr/>
      <dgm:t>
        <a:bodyPr/>
        <a:lstStyle/>
        <a:p>
          <a:endParaRPr lang="en-US"/>
        </a:p>
      </dgm:t>
    </dgm:pt>
    <dgm:pt modelId="{B90AD5F6-CDA4-4632-8D06-D811299C08BD}">
      <dgm:prSet/>
      <dgm:spPr/>
      <dgm:t>
        <a:bodyPr/>
        <a:lstStyle/>
        <a:p>
          <a:r>
            <a:rPr lang="en-GB" b="0" i="0" baseline="0"/>
            <a:t>Job Title (Change Manager)</a:t>
          </a:r>
          <a:endParaRPr lang="en-US"/>
        </a:p>
      </dgm:t>
    </dgm:pt>
    <dgm:pt modelId="{1AE5E381-66F5-475E-AD90-6C82D9214FE9}" type="parTrans" cxnId="{7C794809-4980-4E67-8497-F489AB12E9EC}">
      <dgm:prSet/>
      <dgm:spPr/>
      <dgm:t>
        <a:bodyPr/>
        <a:lstStyle/>
        <a:p>
          <a:endParaRPr lang="en-US"/>
        </a:p>
      </dgm:t>
    </dgm:pt>
    <dgm:pt modelId="{EF403BF4-E90D-4F06-95B5-579FCDE1E87A}" type="sibTrans" cxnId="{7C794809-4980-4E67-8497-F489AB12E9EC}">
      <dgm:prSet/>
      <dgm:spPr/>
      <dgm:t>
        <a:bodyPr/>
        <a:lstStyle/>
        <a:p>
          <a:endParaRPr lang="en-US"/>
        </a:p>
      </dgm:t>
    </dgm:pt>
    <dgm:pt modelId="{9D16563D-A86D-499A-AF99-96A33FA0F218}">
      <dgm:prSet/>
      <dgm:spPr/>
      <dgm:t>
        <a:bodyPr/>
        <a:lstStyle/>
        <a:p>
          <a:r>
            <a:rPr lang="en-GB" b="0" i="0" baseline="0"/>
            <a:t>Person Specification</a:t>
          </a:r>
          <a:endParaRPr lang="en-US"/>
        </a:p>
      </dgm:t>
    </dgm:pt>
    <dgm:pt modelId="{037099D2-07DD-46C6-9A49-C97405863627}" type="parTrans" cxnId="{063F9360-760A-4A06-B453-23971A522B7D}">
      <dgm:prSet/>
      <dgm:spPr/>
      <dgm:t>
        <a:bodyPr/>
        <a:lstStyle/>
        <a:p>
          <a:endParaRPr lang="en-US"/>
        </a:p>
      </dgm:t>
    </dgm:pt>
    <dgm:pt modelId="{64E50A22-CBFB-449D-AD73-9364CC4CD6E4}" type="sibTrans" cxnId="{063F9360-760A-4A06-B453-23971A522B7D}">
      <dgm:prSet/>
      <dgm:spPr/>
      <dgm:t>
        <a:bodyPr/>
        <a:lstStyle/>
        <a:p>
          <a:endParaRPr lang="en-US"/>
        </a:p>
      </dgm:t>
    </dgm:pt>
    <dgm:pt modelId="{3DBB4562-2538-4767-99AF-31BD95046C71}">
      <dgm:prSet/>
      <dgm:spPr/>
      <dgm:t>
        <a:bodyPr/>
        <a:lstStyle/>
        <a:p>
          <a:r>
            <a:rPr lang="en-GB" b="0" i="0" baseline="0"/>
            <a:t>Structured Interview</a:t>
          </a:r>
          <a:endParaRPr lang="en-US"/>
        </a:p>
      </dgm:t>
    </dgm:pt>
    <dgm:pt modelId="{1A88626C-6C8F-417F-8E63-2F5C0E6796C4}" type="parTrans" cxnId="{55217898-1B35-48A2-A4F9-D5D7E5E57140}">
      <dgm:prSet/>
      <dgm:spPr/>
      <dgm:t>
        <a:bodyPr/>
        <a:lstStyle/>
        <a:p>
          <a:endParaRPr lang="en-US"/>
        </a:p>
      </dgm:t>
    </dgm:pt>
    <dgm:pt modelId="{0FB276B5-39CD-42B4-BA03-485429B65C68}" type="sibTrans" cxnId="{55217898-1B35-48A2-A4F9-D5D7E5E57140}">
      <dgm:prSet/>
      <dgm:spPr/>
      <dgm:t>
        <a:bodyPr/>
        <a:lstStyle/>
        <a:p>
          <a:endParaRPr lang="en-US"/>
        </a:p>
      </dgm:t>
    </dgm:pt>
    <dgm:pt modelId="{557C0088-693C-41E1-A089-795FADA32C08}">
      <dgm:prSet/>
      <dgm:spPr/>
      <dgm:t>
        <a:bodyPr/>
        <a:lstStyle/>
        <a:p>
          <a:r>
            <a:rPr lang="en-GB" b="0" i="0" baseline="0"/>
            <a:t>Competency-Based Interview</a:t>
          </a:r>
          <a:endParaRPr lang="en-US"/>
        </a:p>
      </dgm:t>
    </dgm:pt>
    <dgm:pt modelId="{08341616-CCD3-4864-B0A0-9874469B674D}" type="parTrans" cxnId="{492DBF07-166A-4744-AC81-4A615411EB3E}">
      <dgm:prSet/>
      <dgm:spPr/>
      <dgm:t>
        <a:bodyPr/>
        <a:lstStyle/>
        <a:p>
          <a:endParaRPr lang="en-US"/>
        </a:p>
      </dgm:t>
    </dgm:pt>
    <dgm:pt modelId="{8A02A362-EA7F-4C88-AB13-2F5A14092579}" type="sibTrans" cxnId="{492DBF07-166A-4744-AC81-4A615411EB3E}">
      <dgm:prSet/>
      <dgm:spPr/>
      <dgm:t>
        <a:bodyPr/>
        <a:lstStyle/>
        <a:p>
          <a:endParaRPr lang="en-US"/>
        </a:p>
      </dgm:t>
    </dgm:pt>
    <dgm:pt modelId="{E9239C80-1510-490B-880B-47AB78BE9D0D}">
      <dgm:prSet/>
      <dgm:spPr/>
      <dgm:t>
        <a:bodyPr/>
        <a:lstStyle/>
        <a:p>
          <a:r>
            <a:rPr lang="en-GB" b="0" i="0" baseline="0"/>
            <a:t>Panel Interview</a:t>
          </a:r>
          <a:endParaRPr lang="en-US"/>
        </a:p>
      </dgm:t>
    </dgm:pt>
    <dgm:pt modelId="{E7DA10D6-658D-47CF-A568-FFA435012115}" type="parTrans" cxnId="{69C7B143-62F1-41F8-A65E-C77671B80805}">
      <dgm:prSet/>
      <dgm:spPr/>
      <dgm:t>
        <a:bodyPr/>
        <a:lstStyle/>
        <a:p>
          <a:endParaRPr lang="en-US"/>
        </a:p>
      </dgm:t>
    </dgm:pt>
    <dgm:pt modelId="{25A5332E-741A-4614-BA18-609A5098F2B6}" type="sibTrans" cxnId="{69C7B143-62F1-41F8-A65E-C77671B80805}">
      <dgm:prSet/>
      <dgm:spPr/>
      <dgm:t>
        <a:bodyPr/>
        <a:lstStyle/>
        <a:p>
          <a:endParaRPr lang="en-US"/>
        </a:p>
      </dgm:t>
    </dgm:pt>
    <dgm:pt modelId="{5F538484-6060-47F4-8668-0531238586CB}">
      <dgm:prSet/>
      <dgm:spPr/>
      <dgm:t>
        <a:bodyPr/>
        <a:lstStyle/>
        <a:p>
          <a:r>
            <a:rPr lang="en-GB" b="0" i="0" baseline="0"/>
            <a:t>The right Questioning Techniques</a:t>
          </a:r>
          <a:endParaRPr lang="en-US"/>
        </a:p>
      </dgm:t>
    </dgm:pt>
    <dgm:pt modelId="{4A202B91-829A-4775-B67B-B9E51FBDB7F8}" type="parTrans" cxnId="{63AFA4FA-D186-47C9-89D1-89DCF366F1A8}">
      <dgm:prSet/>
      <dgm:spPr/>
      <dgm:t>
        <a:bodyPr/>
        <a:lstStyle/>
        <a:p>
          <a:endParaRPr lang="en-US"/>
        </a:p>
      </dgm:t>
    </dgm:pt>
    <dgm:pt modelId="{BE8BCA85-5994-4A17-828F-DF1D2E319998}" type="sibTrans" cxnId="{63AFA4FA-D186-47C9-89D1-89DCF366F1A8}">
      <dgm:prSet/>
      <dgm:spPr/>
      <dgm:t>
        <a:bodyPr/>
        <a:lstStyle/>
        <a:p>
          <a:endParaRPr lang="en-US"/>
        </a:p>
      </dgm:t>
    </dgm:pt>
    <dgm:pt modelId="{A7D62F99-03D0-4C52-A66D-8497C2A42D66}">
      <dgm:prSet/>
      <dgm:spPr/>
      <dgm:t>
        <a:bodyPr/>
        <a:lstStyle/>
        <a:p>
          <a:r>
            <a:rPr lang="en-GB" b="0" i="0" baseline="0"/>
            <a:t>Face-to-Face Interview</a:t>
          </a:r>
          <a:endParaRPr lang="en-US"/>
        </a:p>
      </dgm:t>
    </dgm:pt>
    <dgm:pt modelId="{4E8A98A7-D97D-4314-A673-BAFF45CD0FE0}" type="parTrans" cxnId="{3F8BC80C-E124-484A-91FC-FAD30DA72A21}">
      <dgm:prSet/>
      <dgm:spPr/>
      <dgm:t>
        <a:bodyPr/>
        <a:lstStyle/>
        <a:p>
          <a:endParaRPr lang="en-US"/>
        </a:p>
      </dgm:t>
    </dgm:pt>
    <dgm:pt modelId="{1AB69C70-16C1-4BF2-9F29-E96AC1536B22}" type="sibTrans" cxnId="{3F8BC80C-E124-484A-91FC-FAD30DA72A21}">
      <dgm:prSet/>
      <dgm:spPr/>
      <dgm:t>
        <a:bodyPr/>
        <a:lstStyle/>
        <a:p>
          <a:endParaRPr lang="en-US"/>
        </a:p>
      </dgm:t>
    </dgm:pt>
    <dgm:pt modelId="{1E8BF720-571D-4E44-A681-3F60E552D37A}">
      <dgm:prSet/>
      <dgm:spPr/>
      <dgm:t>
        <a:bodyPr/>
        <a:lstStyle/>
        <a:p>
          <a:r>
            <a:rPr lang="en-GB" b="0" i="0" baseline="0"/>
            <a:t>Online Interview</a:t>
          </a:r>
          <a:endParaRPr lang="en-US"/>
        </a:p>
      </dgm:t>
    </dgm:pt>
    <dgm:pt modelId="{BE747C4B-7E07-49BA-BA00-2D10CF600BD9}" type="parTrans" cxnId="{E1CD3DA9-0366-4476-BF3A-5FDEA12F88D4}">
      <dgm:prSet/>
      <dgm:spPr/>
      <dgm:t>
        <a:bodyPr/>
        <a:lstStyle/>
        <a:p>
          <a:endParaRPr lang="en-US"/>
        </a:p>
      </dgm:t>
    </dgm:pt>
    <dgm:pt modelId="{50C548FF-8651-42F2-BE6B-0360DF8D23A7}" type="sibTrans" cxnId="{E1CD3DA9-0366-4476-BF3A-5FDEA12F88D4}">
      <dgm:prSet/>
      <dgm:spPr/>
      <dgm:t>
        <a:bodyPr/>
        <a:lstStyle/>
        <a:p>
          <a:endParaRPr lang="en-US"/>
        </a:p>
      </dgm:t>
    </dgm:pt>
    <dgm:pt modelId="{FFF39018-A8D4-4603-AEB5-0C505CF35737}">
      <dgm:prSet/>
      <dgm:spPr/>
      <dgm:t>
        <a:bodyPr/>
        <a:lstStyle/>
        <a:p>
          <a:r>
            <a:rPr lang="en-GB" b="0" i="0" baseline="0"/>
            <a:t>Comparison Table</a:t>
          </a:r>
          <a:endParaRPr lang="en-US"/>
        </a:p>
      </dgm:t>
    </dgm:pt>
    <dgm:pt modelId="{BAF3C5AD-5E8D-4854-BE06-843F58517E75}" type="parTrans" cxnId="{E2B609FD-8861-468A-A86C-5F5D299205A9}">
      <dgm:prSet/>
      <dgm:spPr/>
      <dgm:t>
        <a:bodyPr/>
        <a:lstStyle/>
        <a:p>
          <a:endParaRPr lang="en-US"/>
        </a:p>
      </dgm:t>
    </dgm:pt>
    <dgm:pt modelId="{9F59EDA2-7AB0-4A36-9ADF-60BCA26BF858}" type="sibTrans" cxnId="{E2B609FD-8861-468A-A86C-5F5D299205A9}">
      <dgm:prSet/>
      <dgm:spPr/>
      <dgm:t>
        <a:bodyPr/>
        <a:lstStyle/>
        <a:p>
          <a:endParaRPr lang="en-US"/>
        </a:p>
      </dgm:t>
    </dgm:pt>
    <dgm:pt modelId="{16A2AEAB-165B-4AF8-8632-3A05E7D747E2}">
      <dgm:prSet/>
      <dgm:spPr/>
      <dgm:t>
        <a:bodyPr/>
        <a:lstStyle/>
        <a:p>
          <a:r>
            <a:rPr lang="en-GB" b="0" i="0" baseline="0"/>
            <a:t>Conclusion</a:t>
          </a:r>
          <a:endParaRPr lang="en-US"/>
        </a:p>
      </dgm:t>
    </dgm:pt>
    <dgm:pt modelId="{133FC701-BD09-4027-AC86-6E6A1F4599FE}" type="parTrans" cxnId="{07BD474C-9231-46C4-8D23-C3FAA54BA8E8}">
      <dgm:prSet/>
      <dgm:spPr/>
      <dgm:t>
        <a:bodyPr/>
        <a:lstStyle/>
        <a:p>
          <a:endParaRPr lang="en-US"/>
        </a:p>
      </dgm:t>
    </dgm:pt>
    <dgm:pt modelId="{B45F3215-489F-40BC-AA59-0A28159382D0}" type="sibTrans" cxnId="{07BD474C-9231-46C4-8D23-C3FAA54BA8E8}">
      <dgm:prSet/>
      <dgm:spPr/>
      <dgm:t>
        <a:bodyPr/>
        <a:lstStyle/>
        <a:p>
          <a:endParaRPr lang="en-US"/>
        </a:p>
      </dgm:t>
    </dgm:pt>
    <dgm:pt modelId="{ABA3BFF5-2A95-4153-A74D-2D6513D94008}">
      <dgm:prSet/>
      <dgm:spPr/>
      <dgm:t>
        <a:bodyPr/>
        <a:lstStyle/>
        <a:p>
          <a:r>
            <a:rPr lang="en-GB" b="0" i="0" baseline="0"/>
            <a:t>References</a:t>
          </a:r>
          <a:endParaRPr lang="en-US"/>
        </a:p>
      </dgm:t>
    </dgm:pt>
    <dgm:pt modelId="{080DE607-C2AA-467C-BFE9-0D10A08D31F8}" type="parTrans" cxnId="{12518BBF-C55D-405D-B42D-39DE57B1F8FE}">
      <dgm:prSet/>
      <dgm:spPr/>
      <dgm:t>
        <a:bodyPr/>
        <a:lstStyle/>
        <a:p>
          <a:endParaRPr lang="en-US"/>
        </a:p>
      </dgm:t>
    </dgm:pt>
    <dgm:pt modelId="{AAA02A2C-DC74-407F-A7EF-ABC504DAA085}" type="sibTrans" cxnId="{12518BBF-C55D-405D-B42D-39DE57B1F8FE}">
      <dgm:prSet/>
      <dgm:spPr/>
      <dgm:t>
        <a:bodyPr/>
        <a:lstStyle/>
        <a:p>
          <a:endParaRPr lang="en-US"/>
        </a:p>
      </dgm:t>
    </dgm:pt>
    <dgm:pt modelId="{3C9BF75D-4308-4820-934A-B6058245FDC5}" type="pres">
      <dgm:prSet presAssocID="{ADE07DF7-5CE2-459A-BBEC-14B97EE5E683}" presName="vert0" presStyleCnt="0">
        <dgm:presLayoutVars>
          <dgm:dir/>
          <dgm:animOne val="branch"/>
          <dgm:animLvl val="lvl"/>
        </dgm:presLayoutVars>
      </dgm:prSet>
      <dgm:spPr/>
    </dgm:pt>
    <dgm:pt modelId="{687C41D7-F2F2-44D4-9983-671B02C4E284}" type="pres">
      <dgm:prSet presAssocID="{70239752-5BA9-41D2-95D7-8FDDA4262AF3}" presName="thickLine" presStyleLbl="alignNode1" presStyleIdx="0" presStyleCnt="14"/>
      <dgm:spPr/>
    </dgm:pt>
    <dgm:pt modelId="{E8E1FDB8-0080-42FD-AE96-7F9715B60100}" type="pres">
      <dgm:prSet presAssocID="{70239752-5BA9-41D2-95D7-8FDDA4262AF3}" presName="horz1" presStyleCnt="0"/>
      <dgm:spPr/>
    </dgm:pt>
    <dgm:pt modelId="{F2B4DBEB-995D-480A-A3E3-9503F1F76B99}" type="pres">
      <dgm:prSet presAssocID="{70239752-5BA9-41D2-95D7-8FDDA4262AF3}" presName="tx1" presStyleLbl="revTx" presStyleIdx="0" presStyleCnt="14"/>
      <dgm:spPr/>
    </dgm:pt>
    <dgm:pt modelId="{4B4EBB8B-5FDA-4096-A3C3-78AB8FDAC5E1}" type="pres">
      <dgm:prSet presAssocID="{70239752-5BA9-41D2-95D7-8FDDA4262AF3}" presName="vert1" presStyleCnt="0"/>
      <dgm:spPr/>
    </dgm:pt>
    <dgm:pt modelId="{2B2A32A4-6312-4749-B517-BC0DB6D44BFA}" type="pres">
      <dgm:prSet presAssocID="{ACDA55EF-42AB-4D94-89C0-C810CF775DCE}" presName="thickLine" presStyleLbl="alignNode1" presStyleIdx="1" presStyleCnt="14"/>
      <dgm:spPr/>
    </dgm:pt>
    <dgm:pt modelId="{94BF7901-6FC4-4464-B03A-D118D676C1B6}" type="pres">
      <dgm:prSet presAssocID="{ACDA55EF-42AB-4D94-89C0-C810CF775DCE}" presName="horz1" presStyleCnt="0"/>
      <dgm:spPr/>
    </dgm:pt>
    <dgm:pt modelId="{055B8260-7D63-44B7-9EDA-63074887EF57}" type="pres">
      <dgm:prSet presAssocID="{ACDA55EF-42AB-4D94-89C0-C810CF775DCE}" presName="tx1" presStyleLbl="revTx" presStyleIdx="1" presStyleCnt="14"/>
      <dgm:spPr/>
    </dgm:pt>
    <dgm:pt modelId="{F71C6ECF-B6B1-4D00-87F4-B4F4A1A945B4}" type="pres">
      <dgm:prSet presAssocID="{ACDA55EF-42AB-4D94-89C0-C810CF775DCE}" presName="vert1" presStyleCnt="0"/>
      <dgm:spPr/>
    </dgm:pt>
    <dgm:pt modelId="{B998B080-AA76-4D84-B922-B4E3A122A731}" type="pres">
      <dgm:prSet presAssocID="{4AC9357D-1A74-48DC-8519-86E355860359}" presName="thickLine" presStyleLbl="alignNode1" presStyleIdx="2" presStyleCnt="14"/>
      <dgm:spPr/>
    </dgm:pt>
    <dgm:pt modelId="{1BD59C87-E40F-4553-AB8E-0AB352EB493D}" type="pres">
      <dgm:prSet presAssocID="{4AC9357D-1A74-48DC-8519-86E355860359}" presName="horz1" presStyleCnt="0"/>
      <dgm:spPr/>
    </dgm:pt>
    <dgm:pt modelId="{55AAE334-A234-4C42-A70C-6285772F4AD6}" type="pres">
      <dgm:prSet presAssocID="{4AC9357D-1A74-48DC-8519-86E355860359}" presName="tx1" presStyleLbl="revTx" presStyleIdx="2" presStyleCnt="14"/>
      <dgm:spPr/>
    </dgm:pt>
    <dgm:pt modelId="{51794C40-1C4A-4A90-8CCB-C00EBEE07512}" type="pres">
      <dgm:prSet presAssocID="{4AC9357D-1A74-48DC-8519-86E355860359}" presName="vert1" presStyleCnt="0"/>
      <dgm:spPr/>
    </dgm:pt>
    <dgm:pt modelId="{CC94AE5E-D9C0-4C18-8575-D6FBC56DB6CF}" type="pres">
      <dgm:prSet presAssocID="{B90AD5F6-CDA4-4632-8D06-D811299C08BD}" presName="thickLine" presStyleLbl="alignNode1" presStyleIdx="3" presStyleCnt="14"/>
      <dgm:spPr/>
    </dgm:pt>
    <dgm:pt modelId="{BC17065B-7A62-4E85-9D8A-1B41EFEA4A39}" type="pres">
      <dgm:prSet presAssocID="{B90AD5F6-CDA4-4632-8D06-D811299C08BD}" presName="horz1" presStyleCnt="0"/>
      <dgm:spPr/>
    </dgm:pt>
    <dgm:pt modelId="{5550F7A9-22D5-4C05-9C9F-09A5F732DE62}" type="pres">
      <dgm:prSet presAssocID="{B90AD5F6-CDA4-4632-8D06-D811299C08BD}" presName="tx1" presStyleLbl="revTx" presStyleIdx="3" presStyleCnt="14"/>
      <dgm:spPr/>
    </dgm:pt>
    <dgm:pt modelId="{76D619E6-351B-4855-91C1-F1FC8C36761A}" type="pres">
      <dgm:prSet presAssocID="{B90AD5F6-CDA4-4632-8D06-D811299C08BD}" presName="vert1" presStyleCnt="0"/>
      <dgm:spPr/>
    </dgm:pt>
    <dgm:pt modelId="{8B40ED71-E45E-49A5-B1D3-778BB17EAB01}" type="pres">
      <dgm:prSet presAssocID="{9D16563D-A86D-499A-AF99-96A33FA0F218}" presName="thickLine" presStyleLbl="alignNode1" presStyleIdx="4" presStyleCnt="14"/>
      <dgm:spPr/>
    </dgm:pt>
    <dgm:pt modelId="{F3D3EDAB-0F36-4214-865B-BC8B181ECDA4}" type="pres">
      <dgm:prSet presAssocID="{9D16563D-A86D-499A-AF99-96A33FA0F218}" presName="horz1" presStyleCnt="0"/>
      <dgm:spPr/>
    </dgm:pt>
    <dgm:pt modelId="{A8A2402C-909F-4B01-9EEE-500E911012A4}" type="pres">
      <dgm:prSet presAssocID="{9D16563D-A86D-499A-AF99-96A33FA0F218}" presName="tx1" presStyleLbl="revTx" presStyleIdx="4" presStyleCnt="14"/>
      <dgm:spPr/>
    </dgm:pt>
    <dgm:pt modelId="{8D5901CD-503A-4C65-B5E1-653CA8AD07ED}" type="pres">
      <dgm:prSet presAssocID="{9D16563D-A86D-499A-AF99-96A33FA0F218}" presName="vert1" presStyleCnt="0"/>
      <dgm:spPr/>
    </dgm:pt>
    <dgm:pt modelId="{1C36A1C7-5C08-45D1-ACE6-82BC09231F0C}" type="pres">
      <dgm:prSet presAssocID="{3DBB4562-2538-4767-99AF-31BD95046C71}" presName="thickLine" presStyleLbl="alignNode1" presStyleIdx="5" presStyleCnt="14"/>
      <dgm:spPr/>
    </dgm:pt>
    <dgm:pt modelId="{AE2DF838-6193-40F9-84D4-A3AEAEB9EB25}" type="pres">
      <dgm:prSet presAssocID="{3DBB4562-2538-4767-99AF-31BD95046C71}" presName="horz1" presStyleCnt="0"/>
      <dgm:spPr/>
    </dgm:pt>
    <dgm:pt modelId="{9765589F-4A86-44A5-A5F9-BC8CF5F5C240}" type="pres">
      <dgm:prSet presAssocID="{3DBB4562-2538-4767-99AF-31BD95046C71}" presName="tx1" presStyleLbl="revTx" presStyleIdx="5" presStyleCnt="14"/>
      <dgm:spPr/>
    </dgm:pt>
    <dgm:pt modelId="{4800D5A8-B077-437A-ACFA-4A70EDDE85D2}" type="pres">
      <dgm:prSet presAssocID="{3DBB4562-2538-4767-99AF-31BD95046C71}" presName="vert1" presStyleCnt="0"/>
      <dgm:spPr/>
    </dgm:pt>
    <dgm:pt modelId="{A6CF578E-9650-4C3D-9E8D-79C6A154B198}" type="pres">
      <dgm:prSet presAssocID="{557C0088-693C-41E1-A089-795FADA32C08}" presName="thickLine" presStyleLbl="alignNode1" presStyleIdx="6" presStyleCnt="14"/>
      <dgm:spPr/>
    </dgm:pt>
    <dgm:pt modelId="{8BB317E0-50C5-4F58-B648-7B72D5CF1630}" type="pres">
      <dgm:prSet presAssocID="{557C0088-693C-41E1-A089-795FADA32C08}" presName="horz1" presStyleCnt="0"/>
      <dgm:spPr/>
    </dgm:pt>
    <dgm:pt modelId="{95B01FCA-D205-499C-9367-E48A0C673E25}" type="pres">
      <dgm:prSet presAssocID="{557C0088-693C-41E1-A089-795FADA32C08}" presName="tx1" presStyleLbl="revTx" presStyleIdx="6" presStyleCnt="14"/>
      <dgm:spPr/>
    </dgm:pt>
    <dgm:pt modelId="{FECC3979-0D5F-4982-AB42-DEAE654CED9E}" type="pres">
      <dgm:prSet presAssocID="{557C0088-693C-41E1-A089-795FADA32C08}" presName="vert1" presStyleCnt="0"/>
      <dgm:spPr/>
    </dgm:pt>
    <dgm:pt modelId="{0B6687D6-D7ED-4E9D-923A-ACD260A0AFBF}" type="pres">
      <dgm:prSet presAssocID="{E9239C80-1510-490B-880B-47AB78BE9D0D}" presName="thickLine" presStyleLbl="alignNode1" presStyleIdx="7" presStyleCnt="14"/>
      <dgm:spPr/>
    </dgm:pt>
    <dgm:pt modelId="{42F02133-4B20-4F29-844B-E71010901623}" type="pres">
      <dgm:prSet presAssocID="{E9239C80-1510-490B-880B-47AB78BE9D0D}" presName="horz1" presStyleCnt="0"/>
      <dgm:spPr/>
    </dgm:pt>
    <dgm:pt modelId="{B9581846-A9F2-413B-A18C-5606CC64F4ED}" type="pres">
      <dgm:prSet presAssocID="{E9239C80-1510-490B-880B-47AB78BE9D0D}" presName="tx1" presStyleLbl="revTx" presStyleIdx="7" presStyleCnt="14"/>
      <dgm:spPr/>
    </dgm:pt>
    <dgm:pt modelId="{D2641BC7-C202-4A6A-9DC8-296E6DB38F21}" type="pres">
      <dgm:prSet presAssocID="{E9239C80-1510-490B-880B-47AB78BE9D0D}" presName="vert1" presStyleCnt="0"/>
      <dgm:spPr/>
    </dgm:pt>
    <dgm:pt modelId="{283C1599-4AFA-4394-9CD2-FFDBFAB2E0D4}" type="pres">
      <dgm:prSet presAssocID="{5F538484-6060-47F4-8668-0531238586CB}" presName="thickLine" presStyleLbl="alignNode1" presStyleIdx="8" presStyleCnt="14"/>
      <dgm:spPr/>
    </dgm:pt>
    <dgm:pt modelId="{D3463C19-1D3C-4732-94AF-AFD24085624B}" type="pres">
      <dgm:prSet presAssocID="{5F538484-6060-47F4-8668-0531238586CB}" presName="horz1" presStyleCnt="0"/>
      <dgm:spPr/>
    </dgm:pt>
    <dgm:pt modelId="{DDA82631-5359-463B-8D76-85393C7D8A92}" type="pres">
      <dgm:prSet presAssocID="{5F538484-6060-47F4-8668-0531238586CB}" presName="tx1" presStyleLbl="revTx" presStyleIdx="8" presStyleCnt="14"/>
      <dgm:spPr/>
    </dgm:pt>
    <dgm:pt modelId="{485A9F1B-C9B3-4547-A4EC-9F89F28FD910}" type="pres">
      <dgm:prSet presAssocID="{5F538484-6060-47F4-8668-0531238586CB}" presName="vert1" presStyleCnt="0"/>
      <dgm:spPr/>
    </dgm:pt>
    <dgm:pt modelId="{3CF43A63-4539-4377-A4D6-05EDD28D4842}" type="pres">
      <dgm:prSet presAssocID="{A7D62F99-03D0-4C52-A66D-8497C2A42D66}" presName="thickLine" presStyleLbl="alignNode1" presStyleIdx="9" presStyleCnt="14"/>
      <dgm:spPr/>
    </dgm:pt>
    <dgm:pt modelId="{F71759F2-03B1-44CD-9657-53A071A16A7A}" type="pres">
      <dgm:prSet presAssocID="{A7D62F99-03D0-4C52-A66D-8497C2A42D66}" presName="horz1" presStyleCnt="0"/>
      <dgm:spPr/>
    </dgm:pt>
    <dgm:pt modelId="{1E40D172-4B19-409B-B6F0-156A8F2B7D7B}" type="pres">
      <dgm:prSet presAssocID="{A7D62F99-03D0-4C52-A66D-8497C2A42D66}" presName="tx1" presStyleLbl="revTx" presStyleIdx="9" presStyleCnt="14"/>
      <dgm:spPr/>
    </dgm:pt>
    <dgm:pt modelId="{1D93E788-83FF-4F03-9A8A-0C1FB527777E}" type="pres">
      <dgm:prSet presAssocID="{A7D62F99-03D0-4C52-A66D-8497C2A42D66}" presName="vert1" presStyleCnt="0"/>
      <dgm:spPr/>
    </dgm:pt>
    <dgm:pt modelId="{79610531-BC16-4DD4-9966-C6B0C459C1F8}" type="pres">
      <dgm:prSet presAssocID="{1E8BF720-571D-4E44-A681-3F60E552D37A}" presName="thickLine" presStyleLbl="alignNode1" presStyleIdx="10" presStyleCnt="14"/>
      <dgm:spPr/>
    </dgm:pt>
    <dgm:pt modelId="{DB1544D7-4611-4110-897C-77A46ACB4CB4}" type="pres">
      <dgm:prSet presAssocID="{1E8BF720-571D-4E44-A681-3F60E552D37A}" presName="horz1" presStyleCnt="0"/>
      <dgm:spPr/>
    </dgm:pt>
    <dgm:pt modelId="{055336C2-E180-4289-BF70-1B10E55D84FB}" type="pres">
      <dgm:prSet presAssocID="{1E8BF720-571D-4E44-A681-3F60E552D37A}" presName="tx1" presStyleLbl="revTx" presStyleIdx="10" presStyleCnt="14"/>
      <dgm:spPr/>
    </dgm:pt>
    <dgm:pt modelId="{25B65D52-7118-4DF2-93CC-82E3C0A6357A}" type="pres">
      <dgm:prSet presAssocID="{1E8BF720-571D-4E44-A681-3F60E552D37A}" presName="vert1" presStyleCnt="0"/>
      <dgm:spPr/>
    </dgm:pt>
    <dgm:pt modelId="{A604459C-6525-4E9F-AA37-D8F3226F727F}" type="pres">
      <dgm:prSet presAssocID="{FFF39018-A8D4-4603-AEB5-0C505CF35737}" presName="thickLine" presStyleLbl="alignNode1" presStyleIdx="11" presStyleCnt="14"/>
      <dgm:spPr/>
    </dgm:pt>
    <dgm:pt modelId="{103E320A-8EE5-41C2-8B4E-7F832605E215}" type="pres">
      <dgm:prSet presAssocID="{FFF39018-A8D4-4603-AEB5-0C505CF35737}" presName="horz1" presStyleCnt="0"/>
      <dgm:spPr/>
    </dgm:pt>
    <dgm:pt modelId="{BCCAA552-E391-450C-BD58-F2FB6F58CDF9}" type="pres">
      <dgm:prSet presAssocID="{FFF39018-A8D4-4603-AEB5-0C505CF35737}" presName="tx1" presStyleLbl="revTx" presStyleIdx="11" presStyleCnt="14"/>
      <dgm:spPr/>
    </dgm:pt>
    <dgm:pt modelId="{CB624BC0-8977-4322-A7B8-0F9E9FE7819B}" type="pres">
      <dgm:prSet presAssocID="{FFF39018-A8D4-4603-AEB5-0C505CF35737}" presName="vert1" presStyleCnt="0"/>
      <dgm:spPr/>
    </dgm:pt>
    <dgm:pt modelId="{828118FC-7979-4C32-9FF8-DEA28177F0D9}" type="pres">
      <dgm:prSet presAssocID="{16A2AEAB-165B-4AF8-8632-3A05E7D747E2}" presName="thickLine" presStyleLbl="alignNode1" presStyleIdx="12" presStyleCnt="14"/>
      <dgm:spPr/>
    </dgm:pt>
    <dgm:pt modelId="{AF53B5AA-3574-4634-9489-1FFDC8387B0F}" type="pres">
      <dgm:prSet presAssocID="{16A2AEAB-165B-4AF8-8632-3A05E7D747E2}" presName="horz1" presStyleCnt="0"/>
      <dgm:spPr/>
    </dgm:pt>
    <dgm:pt modelId="{58E22CF2-7B16-4295-97B9-3D73D52398FB}" type="pres">
      <dgm:prSet presAssocID="{16A2AEAB-165B-4AF8-8632-3A05E7D747E2}" presName="tx1" presStyleLbl="revTx" presStyleIdx="12" presStyleCnt="14"/>
      <dgm:spPr/>
    </dgm:pt>
    <dgm:pt modelId="{983A876C-8FA3-439E-A5CA-5F09DAEE1C5D}" type="pres">
      <dgm:prSet presAssocID="{16A2AEAB-165B-4AF8-8632-3A05E7D747E2}" presName="vert1" presStyleCnt="0"/>
      <dgm:spPr/>
    </dgm:pt>
    <dgm:pt modelId="{FF478A1D-6A92-4859-98AD-B8A1D33E45CA}" type="pres">
      <dgm:prSet presAssocID="{ABA3BFF5-2A95-4153-A74D-2D6513D94008}" presName="thickLine" presStyleLbl="alignNode1" presStyleIdx="13" presStyleCnt="14"/>
      <dgm:spPr/>
    </dgm:pt>
    <dgm:pt modelId="{E47B677C-FC1F-45A9-865A-3B40E3C89949}" type="pres">
      <dgm:prSet presAssocID="{ABA3BFF5-2A95-4153-A74D-2D6513D94008}" presName="horz1" presStyleCnt="0"/>
      <dgm:spPr/>
    </dgm:pt>
    <dgm:pt modelId="{5E0C935F-2260-45E4-AD89-2E21AB09407B}" type="pres">
      <dgm:prSet presAssocID="{ABA3BFF5-2A95-4153-A74D-2D6513D94008}" presName="tx1" presStyleLbl="revTx" presStyleIdx="13" presStyleCnt="14"/>
      <dgm:spPr/>
    </dgm:pt>
    <dgm:pt modelId="{4FA3A116-255A-46DF-8512-D1B7AFD3FC0C}" type="pres">
      <dgm:prSet presAssocID="{ABA3BFF5-2A95-4153-A74D-2D6513D94008}" presName="vert1" presStyleCnt="0"/>
      <dgm:spPr/>
    </dgm:pt>
  </dgm:ptLst>
  <dgm:cxnLst>
    <dgm:cxn modelId="{A4F49202-D4EC-4A85-9CE2-8ACF589A2D79}" type="presOf" srcId="{B90AD5F6-CDA4-4632-8D06-D811299C08BD}" destId="{5550F7A9-22D5-4C05-9C9F-09A5F732DE62}" srcOrd="0" destOrd="0" presId="urn:microsoft.com/office/officeart/2008/layout/LinedList"/>
    <dgm:cxn modelId="{492DBF07-166A-4744-AC81-4A615411EB3E}" srcId="{ADE07DF7-5CE2-459A-BBEC-14B97EE5E683}" destId="{557C0088-693C-41E1-A089-795FADA32C08}" srcOrd="6" destOrd="0" parTransId="{08341616-CCD3-4864-B0A0-9874469B674D}" sibTransId="{8A02A362-EA7F-4C88-AB13-2F5A14092579}"/>
    <dgm:cxn modelId="{7C794809-4980-4E67-8497-F489AB12E9EC}" srcId="{ADE07DF7-5CE2-459A-BBEC-14B97EE5E683}" destId="{B90AD5F6-CDA4-4632-8D06-D811299C08BD}" srcOrd="3" destOrd="0" parTransId="{1AE5E381-66F5-475E-AD90-6C82D9214FE9}" sibTransId="{EF403BF4-E90D-4F06-95B5-579FCDE1E87A}"/>
    <dgm:cxn modelId="{3F8BC80C-E124-484A-91FC-FAD30DA72A21}" srcId="{ADE07DF7-5CE2-459A-BBEC-14B97EE5E683}" destId="{A7D62F99-03D0-4C52-A66D-8497C2A42D66}" srcOrd="9" destOrd="0" parTransId="{4E8A98A7-D97D-4314-A673-BAFF45CD0FE0}" sibTransId="{1AB69C70-16C1-4BF2-9F29-E96AC1536B22}"/>
    <dgm:cxn modelId="{CEAF4B0E-1C57-4651-847B-5BB67A3F68AC}" srcId="{ADE07DF7-5CE2-459A-BBEC-14B97EE5E683}" destId="{4AC9357D-1A74-48DC-8519-86E355860359}" srcOrd="2" destOrd="0" parTransId="{DFD4DE1C-A350-4D3A-A2EF-C68D8CA4DD2B}" sibTransId="{70BDBD25-89CC-4B33-8A98-730699A764F2}"/>
    <dgm:cxn modelId="{AC80AB21-62AD-4CA7-966A-16C4C33A26B7}" type="presOf" srcId="{5F538484-6060-47F4-8668-0531238586CB}" destId="{DDA82631-5359-463B-8D76-85393C7D8A92}" srcOrd="0" destOrd="0" presId="urn:microsoft.com/office/officeart/2008/layout/LinedList"/>
    <dgm:cxn modelId="{9DAD3F2D-12EF-4A0A-BE5D-5B5FE702F055}" srcId="{ADE07DF7-5CE2-459A-BBEC-14B97EE5E683}" destId="{70239752-5BA9-41D2-95D7-8FDDA4262AF3}" srcOrd="0" destOrd="0" parTransId="{394FB283-705C-430E-B7C0-EB7A6AF4985F}" sibTransId="{2D188C1C-0290-47D7-91AA-57C3A4A680A7}"/>
    <dgm:cxn modelId="{FB9D1F2E-A719-4EAE-B2E6-A408951A9CB1}" type="presOf" srcId="{FFF39018-A8D4-4603-AEB5-0C505CF35737}" destId="{BCCAA552-E391-450C-BD58-F2FB6F58CDF9}" srcOrd="0" destOrd="0" presId="urn:microsoft.com/office/officeart/2008/layout/LinedList"/>
    <dgm:cxn modelId="{063F9360-760A-4A06-B453-23971A522B7D}" srcId="{ADE07DF7-5CE2-459A-BBEC-14B97EE5E683}" destId="{9D16563D-A86D-499A-AF99-96A33FA0F218}" srcOrd="4" destOrd="0" parTransId="{037099D2-07DD-46C6-9A49-C97405863627}" sibTransId="{64E50A22-CBFB-449D-AD73-9364CC4CD6E4}"/>
    <dgm:cxn modelId="{69C7B143-62F1-41F8-A65E-C77671B80805}" srcId="{ADE07DF7-5CE2-459A-BBEC-14B97EE5E683}" destId="{E9239C80-1510-490B-880B-47AB78BE9D0D}" srcOrd="7" destOrd="0" parTransId="{E7DA10D6-658D-47CF-A568-FFA435012115}" sibTransId="{25A5332E-741A-4614-BA18-609A5098F2B6}"/>
    <dgm:cxn modelId="{07BD474C-9231-46C4-8D23-C3FAA54BA8E8}" srcId="{ADE07DF7-5CE2-459A-BBEC-14B97EE5E683}" destId="{16A2AEAB-165B-4AF8-8632-3A05E7D747E2}" srcOrd="12" destOrd="0" parTransId="{133FC701-BD09-4027-AC86-6E6A1F4599FE}" sibTransId="{B45F3215-489F-40BC-AA59-0A28159382D0}"/>
    <dgm:cxn modelId="{5835D26C-CCFF-464D-BA74-DA64285EA895}" type="presOf" srcId="{557C0088-693C-41E1-A089-795FADA32C08}" destId="{95B01FCA-D205-499C-9367-E48A0C673E25}" srcOrd="0" destOrd="0" presId="urn:microsoft.com/office/officeart/2008/layout/LinedList"/>
    <dgm:cxn modelId="{8738D474-9CEA-4314-808D-2E2475FFC31A}" type="presOf" srcId="{ABA3BFF5-2A95-4153-A74D-2D6513D94008}" destId="{5E0C935F-2260-45E4-AD89-2E21AB09407B}" srcOrd="0" destOrd="0" presId="urn:microsoft.com/office/officeart/2008/layout/LinedList"/>
    <dgm:cxn modelId="{43D5AA76-7822-4629-A443-8817F4C3706B}" type="presOf" srcId="{ADE07DF7-5CE2-459A-BBEC-14B97EE5E683}" destId="{3C9BF75D-4308-4820-934A-B6058245FDC5}" srcOrd="0" destOrd="0" presId="urn:microsoft.com/office/officeart/2008/layout/LinedList"/>
    <dgm:cxn modelId="{1D1C107C-7BCE-4398-9C9A-B94F73438D44}" type="presOf" srcId="{E9239C80-1510-490B-880B-47AB78BE9D0D}" destId="{B9581846-A9F2-413B-A18C-5606CC64F4ED}" srcOrd="0" destOrd="0" presId="urn:microsoft.com/office/officeart/2008/layout/LinedList"/>
    <dgm:cxn modelId="{D7BC4890-D5BA-4B56-A4C4-2B5F7FF060B3}" type="presOf" srcId="{1E8BF720-571D-4E44-A681-3F60E552D37A}" destId="{055336C2-E180-4289-BF70-1B10E55D84FB}" srcOrd="0" destOrd="0" presId="urn:microsoft.com/office/officeart/2008/layout/LinedList"/>
    <dgm:cxn modelId="{55217898-1B35-48A2-A4F9-D5D7E5E57140}" srcId="{ADE07DF7-5CE2-459A-BBEC-14B97EE5E683}" destId="{3DBB4562-2538-4767-99AF-31BD95046C71}" srcOrd="5" destOrd="0" parTransId="{1A88626C-6C8F-417F-8E63-2F5C0E6796C4}" sibTransId="{0FB276B5-39CD-42B4-BA03-485429B65C68}"/>
    <dgm:cxn modelId="{42F2119E-0B0C-4288-A3B3-27B2DDBA21A5}" type="presOf" srcId="{70239752-5BA9-41D2-95D7-8FDDA4262AF3}" destId="{F2B4DBEB-995D-480A-A3E3-9503F1F76B99}" srcOrd="0" destOrd="0" presId="urn:microsoft.com/office/officeart/2008/layout/LinedList"/>
    <dgm:cxn modelId="{33A668A7-E6A9-4309-A3C5-DB12E7B72EE6}" type="presOf" srcId="{16A2AEAB-165B-4AF8-8632-3A05E7D747E2}" destId="{58E22CF2-7B16-4295-97B9-3D73D52398FB}" srcOrd="0" destOrd="0" presId="urn:microsoft.com/office/officeart/2008/layout/LinedList"/>
    <dgm:cxn modelId="{02BA6DA8-4C8B-4640-9728-F967E9C3771C}" type="presOf" srcId="{ACDA55EF-42AB-4D94-89C0-C810CF775DCE}" destId="{055B8260-7D63-44B7-9EDA-63074887EF57}" srcOrd="0" destOrd="0" presId="urn:microsoft.com/office/officeart/2008/layout/LinedList"/>
    <dgm:cxn modelId="{E1CD3DA9-0366-4476-BF3A-5FDEA12F88D4}" srcId="{ADE07DF7-5CE2-459A-BBEC-14B97EE5E683}" destId="{1E8BF720-571D-4E44-A681-3F60E552D37A}" srcOrd="10" destOrd="0" parTransId="{BE747C4B-7E07-49BA-BA00-2D10CF600BD9}" sibTransId="{50C548FF-8651-42F2-BE6B-0360DF8D23A7}"/>
    <dgm:cxn modelId="{40CF1BB5-FA7F-40A7-8017-127488461D1E}" type="presOf" srcId="{9D16563D-A86D-499A-AF99-96A33FA0F218}" destId="{A8A2402C-909F-4B01-9EEE-500E911012A4}" srcOrd="0" destOrd="0" presId="urn:microsoft.com/office/officeart/2008/layout/LinedList"/>
    <dgm:cxn modelId="{12518BBF-C55D-405D-B42D-39DE57B1F8FE}" srcId="{ADE07DF7-5CE2-459A-BBEC-14B97EE5E683}" destId="{ABA3BFF5-2A95-4153-A74D-2D6513D94008}" srcOrd="13" destOrd="0" parTransId="{080DE607-C2AA-467C-BFE9-0D10A08D31F8}" sibTransId="{AAA02A2C-DC74-407F-A7EF-ABC504DAA085}"/>
    <dgm:cxn modelId="{9F5D5DCE-175F-47D0-B936-73BDEA661B2F}" type="presOf" srcId="{3DBB4562-2538-4767-99AF-31BD95046C71}" destId="{9765589F-4A86-44A5-A5F9-BC8CF5F5C240}" srcOrd="0" destOrd="0" presId="urn:microsoft.com/office/officeart/2008/layout/LinedList"/>
    <dgm:cxn modelId="{033588D8-47A7-486D-8607-D7489EE1F11A}" type="presOf" srcId="{4AC9357D-1A74-48DC-8519-86E355860359}" destId="{55AAE334-A234-4C42-A70C-6285772F4AD6}" srcOrd="0" destOrd="0" presId="urn:microsoft.com/office/officeart/2008/layout/LinedList"/>
    <dgm:cxn modelId="{147C51E9-2CDF-4ED6-8F5B-24A8E3EE7D36}" srcId="{ADE07DF7-5CE2-459A-BBEC-14B97EE5E683}" destId="{ACDA55EF-42AB-4D94-89C0-C810CF775DCE}" srcOrd="1" destOrd="0" parTransId="{6E026F08-3FEB-4506-97F8-181CFDFCC169}" sibTransId="{5D1414EE-161D-44CA-9020-5CF2CFD9732D}"/>
    <dgm:cxn modelId="{63AFA4FA-D186-47C9-89D1-89DCF366F1A8}" srcId="{ADE07DF7-5CE2-459A-BBEC-14B97EE5E683}" destId="{5F538484-6060-47F4-8668-0531238586CB}" srcOrd="8" destOrd="0" parTransId="{4A202B91-829A-4775-B67B-B9E51FBDB7F8}" sibTransId="{BE8BCA85-5994-4A17-828F-DF1D2E319998}"/>
    <dgm:cxn modelId="{E2B609FD-8861-468A-A86C-5F5D299205A9}" srcId="{ADE07DF7-5CE2-459A-BBEC-14B97EE5E683}" destId="{FFF39018-A8D4-4603-AEB5-0C505CF35737}" srcOrd="11" destOrd="0" parTransId="{BAF3C5AD-5E8D-4854-BE06-843F58517E75}" sibTransId="{9F59EDA2-7AB0-4A36-9ADF-60BCA26BF858}"/>
    <dgm:cxn modelId="{684745FD-406F-40F9-A903-E4F48D10117A}" type="presOf" srcId="{A7D62F99-03D0-4C52-A66D-8497C2A42D66}" destId="{1E40D172-4B19-409B-B6F0-156A8F2B7D7B}" srcOrd="0" destOrd="0" presId="urn:microsoft.com/office/officeart/2008/layout/LinedList"/>
    <dgm:cxn modelId="{9185BCA3-D41C-49E2-BBEF-1D8B006479E3}" type="presParOf" srcId="{3C9BF75D-4308-4820-934A-B6058245FDC5}" destId="{687C41D7-F2F2-44D4-9983-671B02C4E284}" srcOrd="0" destOrd="0" presId="urn:microsoft.com/office/officeart/2008/layout/LinedList"/>
    <dgm:cxn modelId="{A97597DF-57F3-4896-AF41-3C2122A01DE3}" type="presParOf" srcId="{3C9BF75D-4308-4820-934A-B6058245FDC5}" destId="{E8E1FDB8-0080-42FD-AE96-7F9715B60100}" srcOrd="1" destOrd="0" presId="urn:microsoft.com/office/officeart/2008/layout/LinedList"/>
    <dgm:cxn modelId="{92951DE0-F423-46B5-9038-3473348E50E7}" type="presParOf" srcId="{E8E1FDB8-0080-42FD-AE96-7F9715B60100}" destId="{F2B4DBEB-995D-480A-A3E3-9503F1F76B99}" srcOrd="0" destOrd="0" presId="urn:microsoft.com/office/officeart/2008/layout/LinedList"/>
    <dgm:cxn modelId="{7A9DD4B7-310C-4F30-A522-5BB9351E00B1}" type="presParOf" srcId="{E8E1FDB8-0080-42FD-AE96-7F9715B60100}" destId="{4B4EBB8B-5FDA-4096-A3C3-78AB8FDAC5E1}" srcOrd="1" destOrd="0" presId="urn:microsoft.com/office/officeart/2008/layout/LinedList"/>
    <dgm:cxn modelId="{010CF59A-1015-49C6-A90E-3518A851BB67}" type="presParOf" srcId="{3C9BF75D-4308-4820-934A-B6058245FDC5}" destId="{2B2A32A4-6312-4749-B517-BC0DB6D44BFA}" srcOrd="2" destOrd="0" presId="urn:microsoft.com/office/officeart/2008/layout/LinedList"/>
    <dgm:cxn modelId="{F8B52647-BAA9-4D59-A965-852B9C126884}" type="presParOf" srcId="{3C9BF75D-4308-4820-934A-B6058245FDC5}" destId="{94BF7901-6FC4-4464-B03A-D118D676C1B6}" srcOrd="3" destOrd="0" presId="urn:microsoft.com/office/officeart/2008/layout/LinedList"/>
    <dgm:cxn modelId="{EDC5D5A4-F0FE-4933-8F0F-E15C85B33764}" type="presParOf" srcId="{94BF7901-6FC4-4464-B03A-D118D676C1B6}" destId="{055B8260-7D63-44B7-9EDA-63074887EF57}" srcOrd="0" destOrd="0" presId="urn:microsoft.com/office/officeart/2008/layout/LinedList"/>
    <dgm:cxn modelId="{163216A5-C6FE-4CE8-AA24-3F6A3109E37D}" type="presParOf" srcId="{94BF7901-6FC4-4464-B03A-D118D676C1B6}" destId="{F71C6ECF-B6B1-4D00-87F4-B4F4A1A945B4}" srcOrd="1" destOrd="0" presId="urn:microsoft.com/office/officeart/2008/layout/LinedList"/>
    <dgm:cxn modelId="{6B590C1C-CEF0-4197-B9B1-167BB1019C85}" type="presParOf" srcId="{3C9BF75D-4308-4820-934A-B6058245FDC5}" destId="{B998B080-AA76-4D84-B922-B4E3A122A731}" srcOrd="4" destOrd="0" presId="urn:microsoft.com/office/officeart/2008/layout/LinedList"/>
    <dgm:cxn modelId="{6EEC294F-BFF7-4055-92EF-336781D0ADD6}" type="presParOf" srcId="{3C9BF75D-4308-4820-934A-B6058245FDC5}" destId="{1BD59C87-E40F-4553-AB8E-0AB352EB493D}" srcOrd="5" destOrd="0" presId="urn:microsoft.com/office/officeart/2008/layout/LinedList"/>
    <dgm:cxn modelId="{861E2658-E652-4234-BA13-07B7011A24C7}" type="presParOf" srcId="{1BD59C87-E40F-4553-AB8E-0AB352EB493D}" destId="{55AAE334-A234-4C42-A70C-6285772F4AD6}" srcOrd="0" destOrd="0" presId="urn:microsoft.com/office/officeart/2008/layout/LinedList"/>
    <dgm:cxn modelId="{65785E63-90A5-445F-96FF-25B09394D473}" type="presParOf" srcId="{1BD59C87-E40F-4553-AB8E-0AB352EB493D}" destId="{51794C40-1C4A-4A90-8CCB-C00EBEE07512}" srcOrd="1" destOrd="0" presId="urn:microsoft.com/office/officeart/2008/layout/LinedList"/>
    <dgm:cxn modelId="{EC839E76-107D-482F-BA02-823E142ACF4F}" type="presParOf" srcId="{3C9BF75D-4308-4820-934A-B6058245FDC5}" destId="{CC94AE5E-D9C0-4C18-8575-D6FBC56DB6CF}" srcOrd="6" destOrd="0" presId="urn:microsoft.com/office/officeart/2008/layout/LinedList"/>
    <dgm:cxn modelId="{C84144DA-840A-470C-8F3C-1E6CF758B712}" type="presParOf" srcId="{3C9BF75D-4308-4820-934A-B6058245FDC5}" destId="{BC17065B-7A62-4E85-9D8A-1B41EFEA4A39}" srcOrd="7" destOrd="0" presId="urn:microsoft.com/office/officeart/2008/layout/LinedList"/>
    <dgm:cxn modelId="{9FCE4D30-2F10-4B29-A5E6-289CE4B92642}" type="presParOf" srcId="{BC17065B-7A62-4E85-9D8A-1B41EFEA4A39}" destId="{5550F7A9-22D5-4C05-9C9F-09A5F732DE62}" srcOrd="0" destOrd="0" presId="urn:microsoft.com/office/officeart/2008/layout/LinedList"/>
    <dgm:cxn modelId="{131546E9-B390-483E-82EA-00E865999613}" type="presParOf" srcId="{BC17065B-7A62-4E85-9D8A-1B41EFEA4A39}" destId="{76D619E6-351B-4855-91C1-F1FC8C36761A}" srcOrd="1" destOrd="0" presId="urn:microsoft.com/office/officeart/2008/layout/LinedList"/>
    <dgm:cxn modelId="{4FCF4620-23A9-4F90-BE7E-9E29F4007806}" type="presParOf" srcId="{3C9BF75D-4308-4820-934A-B6058245FDC5}" destId="{8B40ED71-E45E-49A5-B1D3-778BB17EAB01}" srcOrd="8" destOrd="0" presId="urn:microsoft.com/office/officeart/2008/layout/LinedList"/>
    <dgm:cxn modelId="{18F8685A-5458-4AF4-8BA1-8F41889BFD4B}" type="presParOf" srcId="{3C9BF75D-4308-4820-934A-B6058245FDC5}" destId="{F3D3EDAB-0F36-4214-865B-BC8B181ECDA4}" srcOrd="9" destOrd="0" presId="urn:microsoft.com/office/officeart/2008/layout/LinedList"/>
    <dgm:cxn modelId="{7C65A3ED-E4AD-4358-A20C-04F629B0BC90}" type="presParOf" srcId="{F3D3EDAB-0F36-4214-865B-BC8B181ECDA4}" destId="{A8A2402C-909F-4B01-9EEE-500E911012A4}" srcOrd="0" destOrd="0" presId="urn:microsoft.com/office/officeart/2008/layout/LinedList"/>
    <dgm:cxn modelId="{6D98F370-BAB2-44FF-8695-B749D905CD98}" type="presParOf" srcId="{F3D3EDAB-0F36-4214-865B-BC8B181ECDA4}" destId="{8D5901CD-503A-4C65-B5E1-653CA8AD07ED}" srcOrd="1" destOrd="0" presId="urn:microsoft.com/office/officeart/2008/layout/LinedList"/>
    <dgm:cxn modelId="{3AA0EED4-C5BF-4182-B33F-809ECBCDEB44}" type="presParOf" srcId="{3C9BF75D-4308-4820-934A-B6058245FDC5}" destId="{1C36A1C7-5C08-45D1-ACE6-82BC09231F0C}" srcOrd="10" destOrd="0" presId="urn:microsoft.com/office/officeart/2008/layout/LinedList"/>
    <dgm:cxn modelId="{249567B4-CC05-4877-BD9B-6C74A575F006}" type="presParOf" srcId="{3C9BF75D-4308-4820-934A-B6058245FDC5}" destId="{AE2DF838-6193-40F9-84D4-A3AEAEB9EB25}" srcOrd="11" destOrd="0" presId="urn:microsoft.com/office/officeart/2008/layout/LinedList"/>
    <dgm:cxn modelId="{28147972-C361-4E7D-9D2E-E56A91FE1451}" type="presParOf" srcId="{AE2DF838-6193-40F9-84D4-A3AEAEB9EB25}" destId="{9765589F-4A86-44A5-A5F9-BC8CF5F5C240}" srcOrd="0" destOrd="0" presId="urn:microsoft.com/office/officeart/2008/layout/LinedList"/>
    <dgm:cxn modelId="{98B56BDC-F100-4B55-9A26-B5E6DD893237}" type="presParOf" srcId="{AE2DF838-6193-40F9-84D4-A3AEAEB9EB25}" destId="{4800D5A8-B077-437A-ACFA-4A70EDDE85D2}" srcOrd="1" destOrd="0" presId="urn:microsoft.com/office/officeart/2008/layout/LinedList"/>
    <dgm:cxn modelId="{FCCCFB37-54BE-4A29-99D4-4ADFB88FEC12}" type="presParOf" srcId="{3C9BF75D-4308-4820-934A-B6058245FDC5}" destId="{A6CF578E-9650-4C3D-9E8D-79C6A154B198}" srcOrd="12" destOrd="0" presId="urn:microsoft.com/office/officeart/2008/layout/LinedList"/>
    <dgm:cxn modelId="{B470F264-9D5C-4C6E-86E9-511D5E9A8E76}" type="presParOf" srcId="{3C9BF75D-4308-4820-934A-B6058245FDC5}" destId="{8BB317E0-50C5-4F58-B648-7B72D5CF1630}" srcOrd="13" destOrd="0" presId="urn:microsoft.com/office/officeart/2008/layout/LinedList"/>
    <dgm:cxn modelId="{3B872BB3-2D52-48BD-AC2D-625EFDCBE7D2}" type="presParOf" srcId="{8BB317E0-50C5-4F58-B648-7B72D5CF1630}" destId="{95B01FCA-D205-499C-9367-E48A0C673E25}" srcOrd="0" destOrd="0" presId="urn:microsoft.com/office/officeart/2008/layout/LinedList"/>
    <dgm:cxn modelId="{97D1DA3D-3265-4E04-A480-0BA5DD325D7B}" type="presParOf" srcId="{8BB317E0-50C5-4F58-B648-7B72D5CF1630}" destId="{FECC3979-0D5F-4982-AB42-DEAE654CED9E}" srcOrd="1" destOrd="0" presId="urn:microsoft.com/office/officeart/2008/layout/LinedList"/>
    <dgm:cxn modelId="{CCE45189-5935-438C-BDB5-56E38312762E}" type="presParOf" srcId="{3C9BF75D-4308-4820-934A-B6058245FDC5}" destId="{0B6687D6-D7ED-4E9D-923A-ACD260A0AFBF}" srcOrd="14" destOrd="0" presId="urn:microsoft.com/office/officeart/2008/layout/LinedList"/>
    <dgm:cxn modelId="{10D3BA3A-AE94-462C-BA59-97D5018F56B0}" type="presParOf" srcId="{3C9BF75D-4308-4820-934A-B6058245FDC5}" destId="{42F02133-4B20-4F29-844B-E71010901623}" srcOrd="15" destOrd="0" presId="urn:microsoft.com/office/officeart/2008/layout/LinedList"/>
    <dgm:cxn modelId="{CBAE61BD-15D4-4FCF-80ED-FA4A18B26ADD}" type="presParOf" srcId="{42F02133-4B20-4F29-844B-E71010901623}" destId="{B9581846-A9F2-413B-A18C-5606CC64F4ED}" srcOrd="0" destOrd="0" presId="urn:microsoft.com/office/officeart/2008/layout/LinedList"/>
    <dgm:cxn modelId="{B6B9905A-BAF2-463A-8406-CBD47DC71527}" type="presParOf" srcId="{42F02133-4B20-4F29-844B-E71010901623}" destId="{D2641BC7-C202-4A6A-9DC8-296E6DB38F21}" srcOrd="1" destOrd="0" presId="urn:microsoft.com/office/officeart/2008/layout/LinedList"/>
    <dgm:cxn modelId="{6A6CD933-17AD-4695-A066-4B917BA7A1FA}" type="presParOf" srcId="{3C9BF75D-4308-4820-934A-B6058245FDC5}" destId="{283C1599-4AFA-4394-9CD2-FFDBFAB2E0D4}" srcOrd="16" destOrd="0" presId="urn:microsoft.com/office/officeart/2008/layout/LinedList"/>
    <dgm:cxn modelId="{C88F9AFE-7FDD-4A3F-BA97-BD11091ED993}" type="presParOf" srcId="{3C9BF75D-4308-4820-934A-B6058245FDC5}" destId="{D3463C19-1D3C-4732-94AF-AFD24085624B}" srcOrd="17" destOrd="0" presId="urn:microsoft.com/office/officeart/2008/layout/LinedList"/>
    <dgm:cxn modelId="{F9CA827C-21F6-4630-9C90-E9520C1D2204}" type="presParOf" srcId="{D3463C19-1D3C-4732-94AF-AFD24085624B}" destId="{DDA82631-5359-463B-8D76-85393C7D8A92}" srcOrd="0" destOrd="0" presId="urn:microsoft.com/office/officeart/2008/layout/LinedList"/>
    <dgm:cxn modelId="{642207B6-8F8B-4075-92FC-E4D4BDCAFC1B}" type="presParOf" srcId="{D3463C19-1D3C-4732-94AF-AFD24085624B}" destId="{485A9F1B-C9B3-4547-A4EC-9F89F28FD910}" srcOrd="1" destOrd="0" presId="urn:microsoft.com/office/officeart/2008/layout/LinedList"/>
    <dgm:cxn modelId="{748D38B9-8C77-44D1-8B74-8284165ED931}" type="presParOf" srcId="{3C9BF75D-4308-4820-934A-B6058245FDC5}" destId="{3CF43A63-4539-4377-A4D6-05EDD28D4842}" srcOrd="18" destOrd="0" presId="urn:microsoft.com/office/officeart/2008/layout/LinedList"/>
    <dgm:cxn modelId="{C663351B-421E-40C5-B7AE-E7C4F4E7A52C}" type="presParOf" srcId="{3C9BF75D-4308-4820-934A-B6058245FDC5}" destId="{F71759F2-03B1-44CD-9657-53A071A16A7A}" srcOrd="19" destOrd="0" presId="urn:microsoft.com/office/officeart/2008/layout/LinedList"/>
    <dgm:cxn modelId="{D40595E4-3B2D-46FB-A514-64F94C2D02B1}" type="presParOf" srcId="{F71759F2-03B1-44CD-9657-53A071A16A7A}" destId="{1E40D172-4B19-409B-B6F0-156A8F2B7D7B}" srcOrd="0" destOrd="0" presId="urn:microsoft.com/office/officeart/2008/layout/LinedList"/>
    <dgm:cxn modelId="{AE1C3E8A-3E55-4ED1-8ADD-643FEF2B612C}" type="presParOf" srcId="{F71759F2-03B1-44CD-9657-53A071A16A7A}" destId="{1D93E788-83FF-4F03-9A8A-0C1FB527777E}" srcOrd="1" destOrd="0" presId="urn:microsoft.com/office/officeart/2008/layout/LinedList"/>
    <dgm:cxn modelId="{5A70D13C-7AB2-43D0-81C3-E85ABC410D89}" type="presParOf" srcId="{3C9BF75D-4308-4820-934A-B6058245FDC5}" destId="{79610531-BC16-4DD4-9966-C6B0C459C1F8}" srcOrd="20" destOrd="0" presId="urn:microsoft.com/office/officeart/2008/layout/LinedList"/>
    <dgm:cxn modelId="{C8A5C680-0394-4C39-AAEC-A4DBE4AC5310}" type="presParOf" srcId="{3C9BF75D-4308-4820-934A-B6058245FDC5}" destId="{DB1544D7-4611-4110-897C-77A46ACB4CB4}" srcOrd="21" destOrd="0" presId="urn:microsoft.com/office/officeart/2008/layout/LinedList"/>
    <dgm:cxn modelId="{B66FD398-8260-4F0B-8D36-9992494ADDF6}" type="presParOf" srcId="{DB1544D7-4611-4110-897C-77A46ACB4CB4}" destId="{055336C2-E180-4289-BF70-1B10E55D84FB}" srcOrd="0" destOrd="0" presId="urn:microsoft.com/office/officeart/2008/layout/LinedList"/>
    <dgm:cxn modelId="{21924EEA-A51C-4988-8C7A-879811164174}" type="presParOf" srcId="{DB1544D7-4611-4110-897C-77A46ACB4CB4}" destId="{25B65D52-7118-4DF2-93CC-82E3C0A6357A}" srcOrd="1" destOrd="0" presId="urn:microsoft.com/office/officeart/2008/layout/LinedList"/>
    <dgm:cxn modelId="{880BFE82-75E2-481E-BFFE-EEF32BC6BE76}" type="presParOf" srcId="{3C9BF75D-4308-4820-934A-B6058245FDC5}" destId="{A604459C-6525-4E9F-AA37-D8F3226F727F}" srcOrd="22" destOrd="0" presId="urn:microsoft.com/office/officeart/2008/layout/LinedList"/>
    <dgm:cxn modelId="{99541C6B-49BA-4A1D-96B0-EA256D098FF1}" type="presParOf" srcId="{3C9BF75D-4308-4820-934A-B6058245FDC5}" destId="{103E320A-8EE5-41C2-8B4E-7F832605E215}" srcOrd="23" destOrd="0" presId="urn:microsoft.com/office/officeart/2008/layout/LinedList"/>
    <dgm:cxn modelId="{DA726BD9-48EF-4B3E-A5E8-D7C760B5E791}" type="presParOf" srcId="{103E320A-8EE5-41C2-8B4E-7F832605E215}" destId="{BCCAA552-E391-450C-BD58-F2FB6F58CDF9}" srcOrd="0" destOrd="0" presId="urn:microsoft.com/office/officeart/2008/layout/LinedList"/>
    <dgm:cxn modelId="{DFF8F081-BD2E-489E-9B58-486ED81EADE8}" type="presParOf" srcId="{103E320A-8EE5-41C2-8B4E-7F832605E215}" destId="{CB624BC0-8977-4322-A7B8-0F9E9FE7819B}" srcOrd="1" destOrd="0" presId="urn:microsoft.com/office/officeart/2008/layout/LinedList"/>
    <dgm:cxn modelId="{45DE006C-10DC-4DD9-99AA-80AEE78D360F}" type="presParOf" srcId="{3C9BF75D-4308-4820-934A-B6058245FDC5}" destId="{828118FC-7979-4C32-9FF8-DEA28177F0D9}" srcOrd="24" destOrd="0" presId="urn:microsoft.com/office/officeart/2008/layout/LinedList"/>
    <dgm:cxn modelId="{8E458CE7-CF34-4239-9CB4-ABD61FA5476E}" type="presParOf" srcId="{3C9BF75D-4308-4820-934A-B6058245FDC5}" destId="{AF53B5AA-3574-4634-9489-1FFDC8387B0F}" srcOrd="25" destOrd="0" presId="urn:microsoft.com/office/officeart/2008/layout/LinedList"/>
    <dgm:cxn modelId="{C725998F-F13E-4B60-AFBC-6A9B0CC61494}" type="presParOf" srcId="{AF53B5AA-3574-4634-9489-1FFDC8387B0F}" destId="{58E22CF2-7B16-4295-97B9-3D73D52398FB}" srcOrd="0" destOrd="0" presId="urn:microsoft.com/office/officeart/2008/layout/LinedList"/>
    <dgm:cxn modelId="{3DC21F3C-6BC9-4D0D-B649-F9C909597AE5}" type="presParOf" srcId="{AF53B5AA-3574-4634-9489-1FFDC8387B0F}" destId="{983A876C-8FA3-439E-A5CA-5F09DAEE1C5D}" srcOrd="1" destOrd="0" presId="urn:microsoft.com/office/officeart/2008/layout/LinedList"/>
    <dgm:cxn modelId="{633C7528-758D-4612-A8E0-94D470F5FBCD}" type="presParOf" srcId="{3C9BF75D-4308-4820-934A-B6058245FDC5}" destId="{FF478A1D-6A92-4859-98AD-B8A1D33E45CA}" srcOrd="26" destOrd="0" presId="urn:microsoft.com/office/officeart/2008/layout/LinedList"/>
    <dgm:cxn modelId="{B6C93164-0928-4CDB-A6E6-B35D1F019457}" type="presParOf" srcId="{3C9BF75D-4308-4820-934A-B6058245FDC5}" destId="{E47B677C-FC1F-45A9-865A-3B40E3C89949}" srcOrd="27" destOrd="0" presId="urn:microsoft.com/office/officeart/2008/layout/LinedList"/>
    <dgm:cxn modelId="{956FDC27-1196-4190-920C-195A8B7D5407}" type="presParOf" srcId="{E47B677C-FC1F-45A9-865A-3B40E3C89949}" destId="{5E0C935F-2260-45E4-AD89-2E21AB09407B}" srcOrd="0" destOrd="0" presId="urn:microsoft.com/office/officeart/2008/layout/LinedList"/>
    <dgm:cxn modelId="{3E463FD6-4D0D-45DE-B4AB-FE653249B8B4}" type="presParOf" srcId="{E47B677C-FC1F-45A9-865A-3B40E3C89949}" destId="{4FA3A116-255A-46DF-8512-D1B7AFD3FC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25D05D-3343-4619-B833-07DBBE2CE1F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958604-CE5C-4539-8A23-10662178C443}">
      <dgm:prSet/>
      <dgm:spPr/>
      <dgm:t>
        <a:bodyPr/>
        <a:lstStyle/>
        <a:p>
          <a:r>
            <a:rPr lang="en-GB"/>
            <a:t>The HR process of attracting and choosing qualified candidates is called recruitment.</a:t>
          </a:r>
          <a:endParaRPr lang="en-US"/>
        </a:p>
      </dgm:t>
    </dgm:pt>
    <dgm:pt modelId="{859990AB-2C3E-42F6-BE3C-1920D8F868AC}" type="parTrans" cxnId="{21E98237-73B5-467F-A78B-F04D49A1B762}">
      <dgm:prSet/>
      <dgm:spPr/>
      <dgm:t>
        <a:bodyPr/>
        <a:lstStyle/>
        <a:p>
          <a:endParaRPr lang="en-US"/>
        </a:p>
      </dgm:t>
    </dgm:pt>
    <dgm:pt modelId="{C458BE62-2BE1-4848-9FDA-4DF729ED2809}" type="sibTrans" cxnId="{21E98237-73B5-467F-A78B-F04D49A1B762}">
      <dgm:prSet/>
      <dgm:spPr/>
      <dgm:t>
        <a:bodyPr/>
        <a:lstStyle/>
        <a:p>
          <a:endParaRPr lang="en-US"/>
        </a:p>
      </dgm:t>
    </dgm:pt>
    <dgm:pt modelId="{99F968F8-D3A1-439C-A7C4-C5BD4A06B1C4}">
      <dgm:prSet/>
      <dgm:spPr/>
      <dgm:t>
        <a:bodyPr/>
        <a:lstStyle/>
        <a:p>
          <a:r>
            <a:rPr lang="en-GB"/>
            <a:t>It facilitates change in business by obtaining the necessary change skills (SOUSA, et. al., 2023).</a:t>
          </a:r>
          <a:endParaRPr lang="en-US"/>
        </a:p>
      </dgm:t>
    </dgm:pt>
    <dgm:pt modelId="{82F8823E-854A-479F-9850-2527D9BA83CA}" type="parTrans" cxnId="{4E3EAE69-FD2F-42A5-BDB3-3D142E8080A4}">
      <dgm:prSet/>
      <dgm:spPr/>
      <dgm:t>
        <a:bodyPr/>
        <a:lstStyle/>
        <a:p>
          <a:endParaRPr lang="en-US"/>
        </a:p>
      </dgm:t>
    </dgm:pt>
    <dgm:pt modelId="{739427FA-984A-48DC-B8E2-629B308A1C1A}" type="sibTrans" cxnId="{4E3EAE69-FD2F-42A5-BDB3-3D142E8080A4}">
      <dgm:prSet/>
      <dgm:spPr/>
      <dgm:t>
        <a:bodyPr/>
        <a:lstStyle/>
        <a:p>
          <a:endParaRPr lang="en-US"/>
        </a:p>
      </dgm:t>
    </dgm:pt>
    <dgm:pt modelId="{303FB997-6171-4EAD-B8A8-6103F4C4BF9F}">
      <dgm:prSet/>
      <dgm:spPr/>
      <dgm:t>
        <a:bodyPr/>
        <a:lstStyle/>
        <a:p>
          <a:r>
            <a:rPr lang="en-GB"/>
            <a:t>An efficient recruitment enhances performance, talent planning and future capability.</a:t>
          </a:r>
          <a:endParaRPr lang="en-US"/>
        </a:p>
      </dgm:t>
    </dgm:pt>
    <dgm:pt modelId="{3B67E6E7-FA81-4A4D-9ACA-E5FC1FC83843}" type="parTrans" cxnId="{5714150E-486F-4C22-A505-FEFE855B3FDB}">
      <dgm:prSet/>
      <dgm:spPr/>
      <dgm:t>
        <a:bodyPr/>
        <a:lstStyle/>
        <a:p>
          <a:endParaRPr lang="en-US"/>
        </a:p>
      </dgm:t>
    </dgm:pt>
    <dgm:pt modelId="{485BDC19-3B2F-4400-B023-D5D3087E09EC}" type="sibTrans" cxnId="{5714150E-486F-4C22-A505-FEFE855B3FDB}">
      <dgm:prSet/>
      <dgm:spPr/>
      <dgm:t>
        <a:bodyPr/>
        <a:lstStyle/>
        <a:p>
          <a:endParaRPr lang="en-US"/>
        </a:p>
      </dgm:t>
    </dgm:pt>
    <dgm:pt modelId="{1A4A0C4A-76C5-44D9-9CB8-D6701EC1FBC2}" type="pres">
      <dgm:prSet presAssocID="{A425D05D-3343-4619-B833-07DBBE2CE1F4}" presName="linear" presStyleCnt="0">
        <dgm:presLayoutVars>
          <dgm:animLvl val="lvl"/>
          <dgm:resizeHandles val="exact"/>
        </dgm:presLayoutVars>
      </dgm:prSet>
      <dgm:spPr/>
    </dgm:pt>
    <dgm:pt modelId="{E7EBA6A4-4C57-471D-8116-B2247C4F09B4}" type="pres">
      <dgm:prSet presAssocID="{64958604-CE5C-4539-8A23-10662178C44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5A6582-4EC1-42F4-A441-0EBC92F86C2C}" type="pres">
      <dgm:prSet presAssocID="{C458BE62-2BE1-4848-9FDA-4DF729ED2809}" presName="spacer" presStyleCnt="0"/>
      <dgm:spPr/>
    </dgm:pt>
    <dgm:pt modelId="{DE223722-309B-4721-A2DA-8D49D6AA6CA1}" type="pres">
      <dgm:prSet presAssocID="{99F968F8-D3A1-439C-A7C4-C5BD4A06B1C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89132E-6C19-4271-A215-ADED7EF2BC78}" type="pres">
      <dgm:prSet presAssocID="{739427FA-984A-48DC-B8E2-629B308A1C1A}" presName="spacer" presStyleCnt="0"/>
      <dgm:spPr/>
    </dgm:pt>
    <dgm:pt modelId="{5E8563F8-CA73-499C-93AA-51A4E3D10FDC}" type="pres">
      <dgm:prSet presAssocID="{303FB997-6171-4EAD-B8A8-6103F4C4BF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714150E-486F-4C22-A505-FEFE855B3FDB}" srcId="{A425D05D-3343-4619-B833-07DBBE2CE1F4}" destId="{303FB997-6171-4EAD-B8A8-6103F4C4BF9F}" srcOrd="2" destOrd="0" parTransId="{3B67E6E7-FA81-4A4D-9ACA-E5FC1FC83843}" sibTransId="{485BDC19-3B2F-4400-B023-D5D3087E09EC}"/>
    <dgm:cxn modelId="{C5624021-E5D9-4403-816D-33CFA34D06E0}" type="presOf" srcId="{99F968F8-D3A1-439C-A7C4-C5BD4A06B1C4}" destId="{DE223722-309B-4721-A2DA-8D49D6AA6CA1}" srcOrd="0" destOrd="0" presId="urn:microsoft.com/office/officeart/2005/8/layout/vList2"/>
    <dgm:cxn modelId="{21E98237-73B5-467F-A78B-F04D49A1B762}" srcId="{A425D05D-3343-4619-B833-07DBBE2CE1F4}" destId="{64958604-CE5C-4539-8A23-10662178C443}" srcOrd="0" destOrd="0" parTransId="{859990AB-2C3E-42F6-BE3C-1920D8F868AC}" sibTransId="{C458BE62-2BE1-4848-9FDA-4DF729ED2809}"/>
    <dgm:cxn modelId="{4E3EAE69-FD2F-42A5-BDB3-3D142E8080A4}" srcId="{A425D05D-3343-4619-B833-07DBBE2CE1F4}" destId="{99F968F8-D3A1-439C-A7C4-C5BD4A06B1C4}" srcOrd="1" destOrd="0" parTransId="{82F8823E-854A-479F-9850-2527D9BA83CA}" sibTransId="{739427FA-984A-48DC-B8E2-629B308A1C1A}"/>
    <dgm:cxn modelId="{146B5F6B-061B-41E3-9D8B-5A0B4561DEAB}" type="presOf" srcId="{303FB997-6171-4EAD-B8A8-6103F4C4BF9F}" destId="{5E8563F8-CA73-499C-93AA-51A4E3D10FDC}" srcOrd="0" destOrd="0" presId="urn:microsoft.com/office/officeart/2005/8/layout/vList2"/>
    <dgm:cxn modelId="{A222FA80-5BD6-4D48-829B-95317B5B6EA4}" type="presOf" srcId="{A425D05D-3343-4619-B833-07DBBE2CE1F4}" destId="{1A4A0C4A-76C5-44D9-9CB8-D6701EC1FBC2}" srcOrd="0" destOrd="0" presId="urn:microsoft.com/office/officeart/2005/8/layout/vList2"/>
    <dgm:cxn modelId="{4E4C1C8C-0A0F-4769-941A-AF873A881779}" type="presOf" srcId="{64958604-CE5C-4539-8A23-10662178C443}" destId="{E7EBA6A4-4C57-471D-8116-B2247C4F09B4}" srcOrd="0" destOrd="0" presId="urn:microsoft.com/office/officeart/2005/8/layout/vList2"/>
    <dgm:cxn modelId="{AC28D272-04B4-430A-B150-DB3957257D6F}" type="presParOf" srcId="{1A4A0C4A-76C5-44D9-9CB8-D6701EC1FBC2}" destId="{E7EBA6A4-4C57-471D-8116-B2247C4F09B4}" srcOrd="0" destOrd="0" presId="urn:microsoft.com/office/officeart/2005/8/layout/vList2"/>
    <dgm:cxn modelId="{455DBEE5-1D9C-4BE0-97F6-088EABF1CEA8}" type="presParOf" srcId="{1A4A0C4A-76C5-44D9-9CB8-D6701EC1FBC2}" destId="{905A6582-4EC1-42F4-A441-0EBC92F86C2C}" srcOrd="1" destOrd="0" presId="urn:microsoft.com/office/officeart/2005/8/layout/vList2"/>
    <dgm:cxn modelId="{0609D51D-FA6B-4446-9A67-8EF80626E2A7}" type="presParOf" srcId="{1A4A0C4A-76C5-44D9-9CB8-D6701EC1FBC2}" destId="{DE223722-309B-4721-A2DA-8D49D6AA6CA1}" srcOrd="2" destOrd="0" presId="urn:microsoft.com/office/officeart/2005/8/layout/vList2"/>
    <dgm:cxn modelId="{7EAF9C0F-B561-4FEF-8959-EB11C86C8D4B}" type="presParOf" srcId="{1A4A0C4A-76C5-44D9-9CB8-D6701EC1FBC2}" destId="{2889132E-6C19-4271-A215-ADED7EF2BC78}" srcOrd="3" destOrd="0" presId="urn:microsoft.com/office/officeart/2005/8/layout/vList2"/>
    <dgm:cxn modelId="{58028FDA-F0CA-4A1E-B8D9-820FA05045E1}" type="presParOf" srcId="{1A4A0C4A-76C5-44D9-9CB8-D6701EC1FBC2}" destId="{5E8563F8-CA73-499C-93AA-51A4E3D10FD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402305-A0F3-472D-BE82-45E668C2681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224701-36CC-41E7-9E3A-FCB8E6FF5961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600" dirty="0"/>
            <a:t>Critical: leadership, effective communication and pertinent business qualification.</a:t>
          </a:r>
          <a:endParaRPr lang="en-US" sz="1600" dirty="0"/>
        </a:p>
      </dgm:t>
    </dgm:pt>
    <dgm:pt modelId="{6EC57CC4-4454-4D28-AE51-B5992EAD7E93}" type="parTrans" cxnId="{1E30B4E2-932A-45D1-836A-86976DDC7554}">
      <dgm:prSet/>
      <dgm:spPr/>
      <dgm:t>
        <a:bodyPr/>
        <a:lstStyle/>
        <a:p>
          <a:endParaRPr lang="en-US"/>
        </a:p>
      </dgm:t>
    </dgm:pt>
    <dgm:pt modelId="{8A4C195B-E305-4675-9570-ECD49C28F44D}" type="sibTrans" cxnId="{1E30B4E2-932A-45D1-836A-86976DDC75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011DBF2-B786-44BC-85AB-EAE3A5D839F0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600" dirty="0"/>
            <a:t>Knowledge in organisational change management and team motivation.</a:t>
          </a:r>
          <a:endParaRPr lang="en-US" sz="1600" dirty="0"/>
        </a:p>
      </dgm:t>
    </dgm:pt>
    <dgm:pt modelId="{932455E2-BE77-4F37-8184-214FDD88C4BF}" type="parTrans" cxnId="{EB165AC0-BBD1-40FB-AF1B-57BE0FC65EA9}">
      <dgm:prSet/>
      <dgm:spPr/>
      <dgm:t>
        <a:bodyPr/>
        <a:lstStyle/>
        <a:p>
          <a:endParaRPr lang="en-US"/>
        </a:p>
      </dgm:t>
    </dgm:pt>
    <dgm:pt modelId="{05EF4AD6-1573-4934-83B8-E46D95666C4E}" type="sibTrans" cxnId="{EB165AC0-BBD1-40FB-AF1B-57BE0FC65EA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6F7F55-691F-467C-86F8-50F43D893DD5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GB" sz="1600" dirty="0"/>
            <a:t>Preferably: a project management qualification like PRINCE2.</a:t>
          </a:r>
          <a:endParaRPr lang="en-US" sz="1600" dirty="0"/>
        </a:p>
      </dgm:t>
    </dgm:pt>
    <dgm:pt modelId="{691898BF-CE57-4D52-AF5B-50278ABBFBAD}" type="parTrans" cxnId="{19745EF1-AEBB-4003-866E-A2CDE48948FB}">
      <dgm:prSet/>
      <dgm:spPr/>
      <dgm:t>
        <a:bodyPr/>
        <a:lstStyle/>
        <a:p>
          <a:endParaRPr lang="en-US"/>
        </a:p>
      </dgm:t>
    </dgm:pt>
    <dgm:pt modelId="{C4157C45-290B-4377-81D5-EBABF0384A8F}" type="sibTrans" cxnId="{19745EF1-AEBB-4003-866E-A2CDE48948FB}">
      <dgm:prSet/>
      <dgm:spPr/>
      <dgm:t>
        <a:bodyPr/>
        <a:lstStyle/>
        <a:p>
          <a:endParaRPr lang="en-US"/>
        </a:p>
      </dgm:t>
    </dgm:pt>
    <dgm:pt modelId="{65B83765-829E-44CE-B28E-8AF63D3B9A11}" type="pres">
      <dgm:prSet presAssocID="{AF402305-A0F3-472D-BE82-45E668C2681A}" presName="root" presStyleCnt="0">
        <dgm:presLayoutVars>
          <dgm:dir/>
          <dgm:resizeHandles val="exact"/>
        </dgm:presLayoutVars>
      </dgm:prSet>
      <dgm:spPr/>
    </dgm:pt>
    <dgm:pt modelId="{18BE9F58-9556-4D6F-82FC-80AD5A23E4A0}" type="pres">
      <dgm:prSet presAssocID="{AF402305-A0F3-472D-BE82-45E668C2681A}" presName="container" presStyleCnt="0">
        <dgm:presLayoutVars>
          <dgm:dir/>
          <dgm:resizeHandles val="exact"/>
        </dgm:presLayoutVars>
      </dgm:prSet>
      <dgm:spPr/>
    </dgm:pt>
    <dgm:pt modelId="{C148DF59-8E36-4918-83B5-C50C70C82CE0}" type="pres">
      <dgm:prSet presAssocID="{73224701-36CC-41E7-9E3A-FCB8E6FF5961}" presName="compNode" presStyleCnt="0"/>
      <dgm:spPr/>
    </dgm:pt>
    <dgm:pt modelId="{8A99280E-4BA8-4F75-89F4-EAED16670FE0}" type="pres">
      <dgm:prSet presAssocID="{73224701-36CC-41E7-9E3A-FCB8E6FF5961}" presName="iconBgRect" presStyleLbl="bgShp" presStyleIdx="0" presStyleCnt="3"/>
      <dgm:spPr/>
    </dgm:pt>
    <dgm:pt modelId="{A568798C-102E-4F32-ACC2-5E8C721077E6}" type="pres">
      <dgm:prSet presAssocID="{73224701-36CC-41E7-9E3A-FCB8E6FF596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C221FE22-E839-4062-B599-BE68147BC9CC}" type="pres">
      <dgm:prSet presAssocID="{73224701-36CC-41E7-9E3A-FCB8E6FF5961}" presName="spaceRect" presStyleCnt="0"/>
      <dgm:spPr/>
    </dgm:pt>
    <dgm:pt modelId="{85D8F760-9311-4C95-BF14-FC4511CB4AEF}" type="pres">
      <dgm:prSet presAssocID="{73224701-36CC-41E7-9E3A-FCB8E6FF5961}" presName="textRect" presStyleLbl="revTx" presStyleIdx="0" presStyleCnt="3" custScaleX="130798" custLinFactNeighborX="-2116" custLinFactNeighborY="-38354">
        <dgm:presLayoutVars>
          <dgm:chMax val="1"/>
          <dgm:chPref val="1"/>
        </dgm:presLayoutVars>
      </dgm:prSet>
      <dgm:spPr/>
    </dgm:pt>
    <dgm:pt modelId="{82BA1F95-43FC-4C55-A5D9-5B71E9C33097}" type="pres">
      <dgm:prSet presAssocID="{8A4C195B-E305-4675-9570-ECD49C28F44D}" presName="sibTrans" presStyleLbl="sibTrans2D1" presStyleIdx="0" presStyleCnt="0"/>
      <dgm:spPr/>
    </dgm:pt>
    <dgm:pt modelId="{B21E03EE-2C96-4774-9E2A-013436D1398A}" type="pres">
      <dgm:prSet presAssocID="{D011DBF2-B786-44BC-85AB-EAE3A5D839F0}" presName="compNode" presStyleCnt="0"/>
      <dgm:spPr/>
    </dgm:pt>
    <dgm:pt modelId="{DA080F78-5232-4645-BFE8-A77767CCADC2}" type="pres">
      <dgm:prSet presAssocID="{D011DBF2-B786-44BC-85AB-EAE3A5D839F0}" presName="iconBgRect" presStyleLbl="bgShp" presStyleIdx="1" presStyleCnt="3"/>
      <dgm:spPr/>
    </dgm:pt>
    <dgm:pt modelId="{26D757AB-8A17-4264-9F0D-F0EB8254C395}" type="pres">
      <dgm:prSet presAssocID="{D011DBF2-B786-44BC-85AB-EAE3A5D839F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4D44946-59BD-4A58-8ACF-F1A9C3DB6C38}" type="pres">
      <dgm:prSet presAssocID="{D011DBF2-B786-44BC-85AB-EAE3A5D839F0}" presName="spaceRect" presStyleCnt="0"/>
      <dgm:spPr/>
    </dgm:pt>
    <dgm:pt modelId="{033272B0-20D8-4819-B9B1-036BF13FF361}" type="pres">
      <dgm:prSet presAssocID="{D011DBF2-B786-44BC-85AB-EAE3A5D839F0}" presName="textRect" presStyleLbl="revTx" presStyleIdx="1" presStyleCnt="3">
        <dgm:presLayoutVars>
          <dgm:chMax val="1"/>
          <dgm:chPref val="1"/>
        </dgm:presLayoutVars>
      </dgm:prSet>
      <dgm:spPr/>
    </dgm:pt>
    <dgm:pt modelId="{06FA1EDD-46DB-48F6-8410-5AF47E8E057F}" type="pres">
      <dgm:prSet presAssocID="{05EF4AD6-1573-4934-83B8-E46D95666C4E}" presName="sibTrans" presStyleLbl="sibTrans2D1" presStyleIdx="0" presStyleCnt="0"/>
      <dgm:spPr/>
    </dgm:pt>
    <dgm:pt modelId="{88F5A71A-C68C-4FE3-AF42-B46E7EBA68D0}" type="pres">
      <dgm:prSet presAssocID="{8A6F7F55-691F-467C-86F8-50F43D893DD5}" presName="compNode" presStyleCnt="0"/>
      <dgm:spPr/>
    </dgm:pt>
    <dgm:pt modelId="{F76F3608-0599-4DFA-8FE2-EDADBE06B5B5}" type="pres">
      <dgm:prSet presAssocID="{8A6F7F55-691F-467C-86F8-50F43D893DD5}" presName="iconBgRect" presStyleLbl="bgShp" presStyleIdx="2" presStyleCnt="3"/>
      <dgm:spPr/>
    </dgm:pt>
    <dgm:pt modelId="{DD10ECFA-1F28-46F8-8404-CD5220E2FC64}" type="pres">
      <dgm:prSet presAssocID="{8A6F7F55-691F-467C-86F8-50F43D893DD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9B09D79F-0A62-4560-82CE-57AF56DAF773}" type="pres">
      <dgm:prSet presAssocID="{8A6F7F55-691F-467C-86F8-50F43D893DD5}" presName="spaceRect" presStyleCnt="0"/>
      <dgm:spPr/>
    </dgm:pt>
    <dgm:pt modelId="{BF5E9831-BD75-4E9C-BC47-C6E8EAEDDD8D}" type="pres">
      <dgm:prSet presAssocID="{8A6F7F55-691F-467C-86F8-50F43D893DD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1AB472B-1BE5-4882-A08B-A32FD763CF5E}" type="presOf" srcId="{8A6F7F55-691F-467C-86F8-50F43D893DD5}" destId="{BF5E9831-BD75-4E9C-BC47-C6E8EAEDDD8D}" srcOrd="0" destOrd="0" presId="urn:microsoft.com/office/officeart/2018/2/layout/IconCircleList"/>
    <dgm:cxn modelId="{9978723A-D847-47BD-9128-B6E1EE27D605}" type="presOf" srcId="{AF402305-A0F3-472D-BE82-45E668C2681A}" destId="{65B83765-829E-44CE-B28E-8AF63D3B9A11}" srcOrd="0" destOrd="0" presId="urn:microsoft.com/office/officeart/2018/2/layout/IconCircleList"/>
    <dgm:cxn modelId="{5D4C9D47-6692-4150-8E99-69C576154DB5}" type="presOf" srcId="{73224701-36CC-41E7-9E3A-FCB8E6FF5961}" destId="{85D8F760-9311-4C95-BF14-FC4511CB4AEF}" srcOrd="0" destOrd="0" presId="urn:microsoft.com/office/officeart/2018/2/layout/IconCircleList"/>
    <dgm:cxn modelId="{960C918B-9456-4DB5-A9BF-D41DC72CFA91}" type="presOf" srcId="{8A4C195B-E305-4675-9570-ECD49C28F44D}" destId="{82BA1F95-43FC-4C55-A5D9-5B71E9C33097}" srcOrd="0" destOrd="0" presId="urn:microsoft.com/office/officeart/2018/2/layout/IconCircleList"/>
    <dgm:cxn modelId="{16B9D19D-677C-429D-B6D2-85213383931E}" type="presOf" srcId="{D011DBF2-B786-44BC-85AB-EAE3A5D839F0}" destId="{033272B0-20D8-4819-B9B1-036BF13FF361}" srcOrd="0" destOrd="0" presId="urn:microsoft.com/office/officeart/2018/2/layout/IconCircleList"/>
    <dgm:cxn modelId="{EB165AC0-BBD1-40FB-AF1B-57BE0FC65EA9}" srcId="{AF402305-A0F3-472D-BE82-45E668C2681A}" destId="{D011DBF2-B786-44BC-85AB-EAE3A5D839F0}" srcOrd="1" destOrd="0" parTransId="{932455E2-BE77-4F37-8184-214FDD88C4BF}" sibTransId="{05EF4AD6-1573-4934-83B8-E46D95666C4E}"/>
    <dgm:cxn modelId="{1E30B4E2-932A-45D1-836A-86976DDC7554}" srcId="{AF402305-A0F3-472D-BE82-45E668C2681A}" destId="{73224701-36CC-41E7-9E3A-FCB8E6FF5961}" srcOrd="0" destOrd="0" parTransId="{6EC57CC4-4454-4D28-AE51-B5992EAD7E93}" sibTransId="{8A4C195B-E305-4675-9570-ECD49C28F44D}"/>
    <dgm:cxn modelId="{4A5E68E5-B1CA-4F31-B408-FE0240315C49}" type="presOf" srcId="{05EF4AD6-1573-4934-83B8-E46D95666C4E}" destId="{06FA1EDD-46DB-48F6-8410-5AF47E8E057F}" srcOrd="0" destOrd="0" presId="urn:microsoft.com/office/officeart/2018/2/layout/IconCircleList"/>
    <dgm:cxn modelId="{19745EF1-AEBB-4003-866E-A2CDE48948FB}" srcId="{AF402305-A0F3-472D-BE82-45E668C2681A}" destId="{8A6F7F55-691F-467C-86F8-50F43D893DD5}" srcOrd="2" destOrd="0" parTransId="{691898BF-CE57-4D52-AF5B-50278ABBFBAD}" sibTransId="{C4157C45-290B-4377-81D5-EBABF0384A8F}"/>
    <dgm:cxn modelId="{502CF767-F937-4DA5-9FA5-D20C2D4438F7}" type="presParOf" srcId="{65B83765-829E-44CE-B28E-8AF63D3B9A11}" destId="{18BE9F58-9556-4D6F-82FC-80AD5A23E4A0}" srcOrd="0" destOrd="0" presId="urn:microsoft.com/office/officeart/2018/2/layout/IconCircleList"/>
    <dgm:cxn modelId="{1CE3D199-A98A-4360-ADD2-B636B33313D2}" type="presParOf" srcId="{18BE9F58-9556-4D6F-82FC-80AD5A23E4A0}" destId="{C148DF59-8E36-4918-83B5-C50C70C82CE0}" srcOrd="0" destOrd="0" presId="urn:microsoft.com/office/officeart/2018/2/layout/IconCircleList"/>
    <dgm:cxn modelId="{985C1327-165A-44E5-BEB3-7438A4F5886C}" type="presParOf" srcId="{C148DF59-8E36-4918-83B5-C50C70C82CE0}" destId="{8A99280E-4BA8-4F75-89F4-EAED16670FE0}" srcOrd="0" destOrd="0" presId="urn:microsoft.com/office/officeart/2018/2/layout/IconCircleList"/>
    <dgm:cxn modelId="{2F37D462-7420-4E6A-B69E-D0DB9DF47DCE}" type="presParOf" srcId="{C148DF59-8E36-4918-83B5-C50C70C82CE0}" destId="{A568798C-102E-4F32-ACC2-5E8C721077E6}" srcOrd="1" destOrd="0" presId="urn:microsoft.com/office/officeart/2018/2/layout/IconCircleList"/>
    <dgm:cxn modelId="{DFA93BCA-F6E9-44B9-80F6-C3CE111C7FEA}" type="presParOf" srcId="{C148DF59-8E36-4918-83B5-C50C70C82CE0}" destId="{C221FE22-E839-4062-B599-BE68147BC9CC}" srcOrd="2" destOrd="0" presId="urn:microsoft.com/office/officeart/2018/2/layout/IconCircleList"/>
    <dgm:cxn modelId="{469AF1EB-8050-44D5-81B9-9E090C122066}" type="presParOf" srcId="{C148DF59-8E36-4918-83B5-C50C70C82CE0}" destId="{85D8F760-9311-4C95-BF14-FC4511CB4AEF}" srcOrd="3" destOrd="0" presId="urn:microsoft.com/office/officeart/2018/2/layout/IconCircleList"/>
    <dgm:cxn modelId="{0755203E-072C-4ECD-A6C3-5435F5394BC9}" type="presParOf" srcId="{18BE9F58-9556-4D6F-82FC-80AD5A23E4A0}" destId="{82BA1F95-43FC-4C55-A5D9-5B71E9C33097}" srcOrd="1" destOrd="0" presId="urn:microsoft.com/office/officeart/2018/2/layout/IconCircleList"/>
    <dgm:cxn modelId="{EAB96F72-450B-476B-AE6F-800934136F49}" type="presParOf" srcId="{18BE9F58-9556-4D6F-82FC-80AD5A23E4A0}" destId="{B21E03EE-2C96-4774-9E2A-013436D1398A}" srcOrd="2" destOrd="0" presId="urn:microsoft.com/office/officeart/2018/2/layout/IconCircleList"/>
    <dgm:cxn modelId="{FA7003C3-96A5-4071-822F-3F39FC7C4920}" type="presParOf" srcId="{B21E03EE-2C96-4774-9E2A-013436D1398A}" destId="{DA080F78-5232-4645-BFE8-A77767CCADC2}" srcOrd="0" destOrd="0" presId="urn:microsoft.com/office/officeart/2018/2/layout/IconCircleList"/>
    <dgm:cxn modelId="{8795BA29-B845-441C-A9F2-D4E675ECF295}" type="presParOf" srcId="{B21E03EE-2C96-4774-9E2A-013436D1398A}" destId="{26D757AB-8A17-4264-9F0D-F0EB8254C395}" srcOrd="1" destOrd="0" presId="urn:microsoft.com/office/officeart/2018/2/layout/IconCircleList"/>
    <dgm:cxn modelId="{819C4C16-A73B-49DE-A916-F2940AA97A48}" type="presParOf" srcId="{B21E03EE-2C96-4774-9E2A-013436D1398A}" destId="{44D44946-59BD-4A58-8ACF-F1A9C3DB6C38}" srcOrd="2" destOrd="0" presId="urn:microsoft.com/office/officeart/2018/2/layout/IconCircleList"/>
    <dgm:cxn modelId="{8AAF46C0-5D44-457A-89F4-DDE419BD22A5}" type="presParOf" srcId="{B21E03EE-2C96-4774-9E2A-013436D1398A}" destId="{033272B0-20D8-4819-B9B1-036BF13FF361}" srcOrd="3" destOrd="0" presId="urn:microsoft.com/office/officeart/2018/2/layout/IconCircleList"/>
    <dgm:cxn modelId="{824761A4-F4AD-42E3-8B83-D128C2F1B9A1}" type="presParOf" srcId="{18BE9F58-9556-4D6F-82FC-80AD5A23E4A0}" destId="{06FA1EDD-46DB-48F6-8410-5AF47E8E057F}" srcOrd="3" destOrd="0" presId="urn:microsoft.com/office/officeart/2018/2/layout/IconCircleList"/>
    <dgm:cxn modelId="{00DA604D-5C6F-4038-81BC-8DE000D9B6DA}" type="presParOf" srcId="{18BE9F58-9556-4D6F-82FC-80AD5A23E4A0}" destId="{88F5A71A-C68C-4FE3-AF42-B46E7EBA68D0}" srcOrd="4" destOrd="0" presId="urn:microsoft.com/office/officeart/2018/2/layout/IconCircleList"/>
    <dgm:cxn modelId="{13E6FDD5-C065-4A47-BB43-B68FF67559B5}" type="presParOf" srcId="{88F5A71A-C68C-4FE3-AF42-B46E7EBA68D0}" destId="{F76F3608-0599-4DFA-8FE2-EDADBE06B5B5}" srcOrd="0" destOrd="0" presId="urn:microsoft.com/office/officeart/2018/2/layout/IconCircleList"/>
    <dgm:cxn modelId="{7BE114CA-A56C-4AF7-8DE3-96F9B05CD144}" type="presParOf" srcId="{88F5A71A-C68C-4FE3-AF42-B46E7EBA68D0}" destId="{DD10ECFA-1F28-46F8-8404-CD5220E2FC64}" srcOrd="1" destOrd="0" presId="urn:microsoft.com/office/officeart/2018/2/layout/IconCircleList"/>
    <dgm:cxn modelId="{C19F2ACF-6515-43F5-BC1A-51DEE8DC439F}" type="presParOf" srcId="{88F5A71A-C68C-4FE3-AF42-B46E7EBA68D0}" destId="{9B09D79F-0A62-4560-82CE-57AF56DAF773}" srcOrd="2" destOrd="0" presId="urn:microsoft.com/office/officeart/2018/2/layout/IconCircleList"/>
    <dgm:cxn modelId="{A0DE65CC-8A99-4563-B052-7912E8C7D84A}" type="presParOf" srcId="{88F5A71A-C68C-4FE3-AF42-B46E7EBA68D0}" destId="{BF5E9831-BD75-4E9C-BC47-C6E8EAEDDD8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3C0A5D-BAD8-4B90-80C3-71FCD08043E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CBE840F-A040-4719-B78D-F71E06340E5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cap="none" dirty="0"/>
            <a:t>The right recruitment is a guarantee of successful organisational transformation.</a:t>
          </a:r>
          <a:endParaRPr lang="en-US" sz="1400" cap="none" dirty="0"/>
        </a:p>
      </dgm:t>
    </dgm:pt>
    <dgm:pt modelId="{558A673C-967E-4160-AEA6-E3F3109EFC05}" type="parTrans" cxnId="{E785D71B-7955-43D6-A8B5-CC68FD4784CF}">
      <dgm:prSet/>
      <dgm:spPr/>
      <dgm:t>
        <a:bodyPr/>
        <a:lstStyle/>
        <a:p>
          <a:endParaRPr lang="en-US"/>
        </a:p>
      </dgm:t>
    </dgm:pt>
    <dgm:pt modelId="{621246DC-614F-4A57-B200-058B89885A41}" type="sibTrans" cxnId="{E785D71B-7955-43D6-A8B5-CC68FD4784CF}">
      <dgm:prSet/>
      <dgm:spPr/>
      <dgm:t>
        <a:bodyPr/>
        <a:lstStyle/>
        <a:p>
          <a:endParaRPr lang="en-US"/>
        </a:p>
      </dgm:t>
    </dgm:pt>
    <dgm:pt modelId="{C8C5EDCB-3F43-45D8-BD95-0A622F409FA3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cap="none" dirty="0"/>
            <a:t>HR is strategic in ensuring that it gets the appropriate talent.</a:t>
          </a:r>
          <a:endParaRPr lang="en-US" sz="1400" cap="none" dirty="0"/>
        </a:p>
      </dgm:t>
    </dgm:pt>
    <dgm:pt modelId="{0990B53D-76B2-4B9A-907B-D84BCF37F7CC}" type="parTrans" cxnId="{1197301E-FCB8-42AF-96F8-8F1AAC1D4FBE}">
      <dgm:prSet/>
      <dgm:spPr/>
      <dgm:t>
        <a:bodyPr/>
        <a:lstStyle/>
        <a:p>
          <a:endParaRPr lang="en-US"/>
        </a:p>
      </dgm:t>
    </dgm:pt>
    <dgm:pt modelId="{08257F12-873B-438C-8968-DB808BF4C797}" type="sibTrans" cxnId="{1197301E-FCB8-42AF-96F8-8F1AAC1D4FBE}">
      <dgm:prSet/>
      <dgm:spPr/>
      <dgm:t>
        <a:bodyPr/>
        <a:lstStyle/>
        <a:p>
          <a:endParaRPr lang="en-US"/>
        </a:p>
      </dgm:t>
    </dgm:pt>
    <dgm:pt modelId="{23D4D4EE-FC3D-408B-84D4-66A957E4B2B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cap="none" dirty="0"/>
            <a:t>Equity and competence fit enhances performance in the long term.</a:t>
          </a:r>
          <a:endParaRPr lang="en-US" sz="1400" cap="none" dirty="0"/>
        </a:p>
      </dgm:t>
    </dgm:pt>
    <dgm:pt modelId="{9EEC63B5-3B63-4460-8036-72E51A91A676}" type="parTrans" cxnId="{4CADB680-EA93-4273-B06D-63C0CA92C543}">
      <dgm:prSet/>
      <dgm:spPr/>
      <dgm:t>
        <a:bodyPr/>
        <a:lstStyle/>
        <a:p>
          <a:endParaRPr lang="en-US"/>
        </a:p>
      </dgm:t>
    </dgm:pt>
    <dgm:pt modelId="{27785A28-6A9E-456D-B748-8A5D2584CF64}" type="sibTrans" cxnId="{4CADB680-EA93-4273-B06D-63C0CA92C543}">
      <dgm:prSet/>
      <dgm:spPr/>
      <dgm:t>
        <a:bodyPr/>
        <a:lstStyle/>
        <a:p>
          <a:endParaRPr lang="en-US"/>
        </a:p>
      </dgm:t>
    </dgm:pt>
    <dgm:pt modelId="{CD2F2A33-6FB5-45E0-9624-9D8FC8A4970F}" type="pres">
      <dgm:prSet presAssocID="{033C0A5D-BAD8-4B90-80C3-71FCD08043E2}" presName="root" presStyleCnt="0">
        <dgm:presLayoutVars>
          <dgm:dir/>
          <dgm:resizeHandles val="exact"/>
        </dgm:presLayoutVars>
      </dgm:prSet>
      <dgm:spPr/>
    </dgm:pt>
    <dgm:pt modelId="{E1F2B643-1D0C-4926-A693-F66AFAD10F21}" type="pres">
      <dgm:prSet presAssocID="{2CBE840F-A040-4719-B78D-F71E06340E59}" presName="compNode" presStyleCnt="0"/>
      <dgm:spPr/>
    </dgm:pt>
    <dgm:pt modelId="{AFA49AAB-F89A-46EB-883B-00F040D10F09}" type="pres">
      <dgm:prSet presAssocID="{2CBE840F-A040-4719-B78D-F71E06340E59}" presName="iconBgRect" presStyleLbl="bgShp" presStyleIdx="0" presStyleCnt="3"/>
      <dgm:spPr/>
    </dgm:pt>
    <dgm:pt modelId="{27F94D3F-6135-4745-9287-43E8F2C15CCF}" type="pres">
      <dgm:prSet presAssocID="{2CBE840F-A040-4719-B78D-F71E06340E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6B83E95-81E8-4B69-A744-71DA833266DD}" type="pres">
      <dgm:prSet presAssocID="{2CBE840F-A040-4719-B78D-F71E06340E59}" presName="spaceRect" presStyleCnt="0"/>
      <dgm:spPr/>
    </dgm:pt>
    <dgm:pt modelId="{99B5F646-EC19-4614-9F9F-152698FE4340}" type="pres">
      <dgm:prSet presAssocID="{2CBE840F-A040-4719-B78D-F71E06340E59}" presName="textRect" presStyleLbl="revTx" presStyleIdx="0" presStyleCnt="3" custScaleX="198197">
        <dgm:presLayoutVars>
          <dgm:chMax val="1"/>
          <dgm:chPref val="1"/>
        </dgm:presLayoutVars>
      </dgm:prSet>
      <dgm:spPr/>
    </dgm:pt>
    <dgm:pt modelId="{3767A896-2FA3-442A-AAAF-7255603E480F}" type="pres">
      <dgm:prSet presAssocID="{621246DC-614F-4A57-B200-058B89885A41}" presName="sibTrans" presStyleCnt="0"/>
      <dgm:spPr/>
    </dgm:pt>
    <dgm:pt modelId="{3EA59D27-F612-42CB-B409-BAD08E0DB90C}" type="pres">
      <dgm:prSet presAssocID="{C8C5EDCB-3F43-45D8-BD95-0A622F409FA3}" presName="compNode" presStyleCnt="0"/>
      <dgm:spPr/>
    </dgm:pt>
    <dgm:pt modelId="{262311E4-AAFD-4080-A40B-D2C7F5AA2F36}" type="pres">
      <dgm:prSet presAssocID="{C8C5EDCB-3F43-45D8-BD95-0A622F409FA3}" presName="iconBgRect" presStyleLbl="bgShp" presStyleIdx="1" presStyleCnt="3"/>
      <dgm:spPr/>
    </dgm:pt>
    <dgm:pt modelId="{F043DAA3-B01B-44A5-9CBB-16B775060C4D}" type="pres">
      <dgm:prSet presAssocID="{C8C5EDCB-3F43-45D8-BD95-0A622F409FA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CF4E7CB0-62C8-43B8-B81E-A78D487BD8E0}" type="pres">
      <dgm:prSet presAssocID="{C8C5EDCB-3F43-45D8-BD95-0A622F409FA3}" presName="spaceRect" presStyleCnt="0"/>
      <dgm:spPr/>
    </dgm:pt>
    <dgm:pt modelId="{3037A900-77EF-4803-AA93-10FEEE91B3F8}" type="pres">
      <dgm:prSet presAssocID="{C8C5EDCB-3F43-45D8-BD95-0A622F409FA3}" presName="textRect" presStyleLbl="revTx" presStyleIdx="1" presStyleCnt="3">
        <dgm:presLayoutVars>
          <dgm:chMax val="1"/>
          <dgm:chPref val="1"/>
        </dgm:presLayoutVars>
      </dgm:prSet>
      <dgm:spPr/>
    </dgm:pt>
    <dgm:pt modelId="{07A0B9D3-8A5C-4387-8E34-E522B5556F0A}" type="pres">
      <dgm:prSet presAssocID="{08257F12-873B-438C-8968-DB808BF4C797}" presName="sibTrans" presStyleCnt="0"/>
      <dgm:spPr/>
    </dgm:pt>
    <dgm:pt modelId="{DFF75D75-F930-4644-9CB6-25E1D55F565B}" type="pres">
      <dgm:prSet presAssocID="{23D4D4EE-FC3D-408B-84D4-66A957E4B2BB}" presName="compNode" presStyleCnt="0"/>
      <dgm:spPr/>
    </dgm:pt>
    <dgm:pt modelId="{61A87315-F075-4AA7-BB3B-F8F5AA775945}" type="pres">
      <dgm:prSet presAssocID="{23D4D4EE-FC3D-408B-84D4-66A957E4B2BB}" presName="iconBgRect" presStyleLbl="bgShp" presStyleIdx="2" presStyleCnt="3"/>
      <dgm:spPr/>
    </dgm:pt>
    <dgm:pt modelId="{4C4BB278-27F1-436B-8D44-9A07E62D6C38}" type="pres">
      <dgm:prSet presAssocID="{23D4D4EE-FC3D-408B-84D4-66A957E4B2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1E18544-1A05-4D81-85AE-91AA3613A119}" type="pres">
      <dgm:prSet presAssocID="{23D4D4EE-FC3D-408B-84D4-66A957E4B2BB}" presName="spaceRect" presStyleCnt="0"/>
      <dgm:spPr/>
    </dgm:pt>
    <dgm:pt modelId="{184A5FA6-4D9B-45C9-9908-C5DF7A08D2EF}" type="pres">
      <dgm:prSet presAssocID="{23D4D4EE-FC3D-408B-84D4-66A957E4B2BB}" presName="textRect" presStyleLbl="revTx" presStyleIdx="2" presStyleCnt="3" custScaleX="246142">
        <dgm:presLayoutVars>
          <dgm:chMax val="1"/>
          <dgm:chPref val="1"/>
        </dgm:presLayoutVars>
      </dgm:prSet>
      <dgm:spPr/>
    </dgm:pt>
  </dgm:ptLst>
  <dgm:cxnLst>
    <dgm:cxn modelId="{E785D71B-7955-43D6-A8B5-CC68FD4784CF}" srcId="{033C0A5D-BAD8-4B90-80C3-71FCD08043E2}" destId="{2CBE840F-A040-4719-B78D-F71E06340E59}" srcOrd="0" destOrd="0" parTransId="{558A673C-967E-4160-AEA6-E3F3109EFC05}" sibTransId="{621246DC-614F-4A57-B200-058B89885A41}"/>
    <dgm:cxn modelId="{1197301E-FCB8-42AF-96F8-8F1AAC1D4FBE}" srcId="{033C0A5D-BAD8-4B90-80C3-71FCD08043E2}" destId="{C8C5EDCB-3F43-45D8-BD95-0A622F409FA3}" srcOrd="1" destOrd="0" parTransId="{0990B53D-76B2-4B9A-907B-D84BCF37F7CC}" sibTransId="{08257F12-873B-438C-8968-DB808BF4C797}"/>
    <dgm:cxn modelId="{E3AE6336-0DFB-4B67-B14E-81FBE9ECC907}" type="presOf" srcId="{C8C5EDCB-3F43-45D8-BD95-0A622F409FA3}" destId="{3037A900-77EF-4803-AA93-10FEEE91B3F8}" srcOrd="0" destOrd="0" presId="urn:microsoft.com/office/officeart/2018/5/layout/IconCircleLabelList"/>
    <dgm:cxn modelId="{4CADB680-EA93-4273-B06D-63C0CA92C543}" srcId="{033C0A5D-BAD8-4B90-80C3-71FCD08043E2}" destId="{23D4D4EE-FC3D-408B-84D4-66A957E4B2BB}" srcOrd="2" destOrd="0" parTransId="{9EEC63B5-3B63-4460-8036-72E51A91A676}" sibTransId="{27785A28-6A9E-456D-B748-8A5D2584CF64}"/>
    <dgm:cxn modelId="{FCFAFE91-4BD6-44C5-A2B1-95A67F93C8BF}" type="presOf" srcId="{2CBE840F-A040-4719-B78D-F71E06340E59}" destId="{99B5F646-EC19-4614-9F9F-152698FE4340}" srcOrd="0" destOrd="0" presId="urn:microsoft.com/office/officeart/2018/5/layout/IconCircleLabelList"/>
    <dgm:cxn modelId="{39522B9B-604F-4CFD-B365-D0A15A102248}" type="presOf" srcId="{23D4D4EE-FC3D-408B-84D4-66A957E4B2BB}" destId="{184A5FA6-4D9B-45C9-9908-C5DF7A08D2EF}" srcOrd="0" destOrd="0" presId="urn:microsoft.com/office/officeart/2018/5/layout/IconCircleLabelList"/>
    <dgm:cxn modelId="{834EB4CD-42CE-489C-AB72-A7F7C83F5E9A}" type="presOf" srcId="{033C0A5D-BAD8-4B90-80C3-71FCD08043E2}" destId="{CD2F2A33-6FB5-45E0-9624-9D8FC8A4970F}" srcOrd="0" destOrd="0" presId="urn:microsoft.com/office/officeart/2018/5/layout/IconCircleLabelList"/>
    <dgm:cxn modelId="{EDE092FB-BF84-4627-B4D5-642D8D6FA9FB}" type="presParOf" srcId="{CD2F2A33-6FB5-45E0-9624-9D8FC8A4970F}" destId="{E1F2B643-1D0C-4926-A693-F66AFAD10F21}" srcOrd="0" destOrd="0" presId="urn:microsoft.com/office/officeart/2018/5/layout/IconCircleLabelList"/>
    <dgm:cxn modelId="{89CB89A7-790A-4E5F-93F8-7372439808B9}" type="presParOf" srcId="{E1F2B643-1D0C-4926-A693-F66AFAD10F21}" destId="{AFA49AAB-F89A-46EB-883B-00F040D10F09}" srcOrd="0" destOrd="0" presId="urn:microsoft.com/office/officeart/2018/5/layout/IconCircleLabelList"/>
    <dgm:cxn modelId="{857FEDE7-4B13-4A4B-8719-FB12E6A9944E}" type="presParOf" srcId="{E1F2B643-1D0C-4926-A693-F66AFAD10F21}" destId="{27F94D3F-6135-4745-9287-43E8F2C15CCF}" srcOrd="1" destOrd="0" presId="urn:microsoft.com/office/officeart/2018/5/layout/IconCircleLabelList"/>
    <dgm:cxn modelId="{F7D71510-91CF-4365-8431-F28970973B48}" type="presParOf" srcId="{E1F2B643-1D0C-4926-A693-F66AFAD10F21}" destId="{46B83E95-81E8-4B69-A744-71DA833266DD}" srcOrd="2" destOrd="0" presId="urn:microsoft.com/office/officeart/2018/5/layout/IconCircleLabelList"/>
    <dgm:cxn modelId="{E641C924-C3D1-4057-99A2-7CD704199D33}" type="presParOf" srcId="{E1F2B643-1D0C-4926-A693-F66AFAD10F21}" destId="{99B5F646-EC19-4614-9F9F-152698FE4340}" srcOrd="3" destOrd="0" presId="urn:microsoft.com/office/officeart/2018/5/layout/IconCircleLabelList"/>
    <dgm:cxn modelId="{1CF407F8-E016-48D4-B5E7-C3E30DCFD6A8}" type="presParOf" srcId="{CD2F2A33-6FB5-45E0-9624-9D8FC8A4970F}" destId="{3767A896-2FA3-442A-AAAF-7255603E480F}" srcOrd="1" destOrd="0" presId="urn:microsoft.com/office/officeart/2018/5/layout/IconCircleLabelList"/>
    <dgm:cxn modelId="{6343F35F-EBD3-4C05-ADFC-BFA29E36C904}" type="presParOf" srcId="{CD2F2A33-6FB5-45E0-9624-9D8FC8A4970F}" destId="{3EA59D27-F612-42CB-B409-BAD08E0DB90C}" srcOrd="2" destOrd="0" presId="urn:microsoft.com/office/officeart/2018/5/layout/IconCircleLabelList"/>
    <dgm:cxn modelId="{50255CF2-AF18-488B-89D4-67A0E5C42699}" type="presParOf" srcId="{3EA59D27-F612-42CB-B409-BAD08E0DB90C}" destId="{262311E4-AAFD-4080-A40B-D2C7F5AA2F36}" srcOrd="0" destOrd="0" presId="urn:microsoft.com/office/officeart/2018/5/layout/IconCircleLabelList"/>
    <dgm:cxn modelId="{5DCDFBD7-FACD-4A62-97BB-636059439A78}" type="presParOf" srcId="{3EA59D27-F612-42CB-B409-BAD08E0DB90C}" destId="{F043DAA3-B01B-44A5-9CBB-16B775060C4D}" srcOrd="1" destOrd="0" presId="urn:microsoft.com/office/officeart/2018/5/layout/IconCircleLabelList"/>
    <dgm:cxn modelId="{00145263-079E-403D-A69E-966AA9DCBB7C}" type="presParOf" srcId="{3EA59D27-F612-42CB-B409-BAD08E0DB90C}" destId="{CF4E7CB0-62C8-43B8-B81E-A78D487BD8E0}" srcOrd="2" destOrd="0" presId="urn:microsoft.com/office/officeart/2018/5/layout/IconCircleLabelList"/>
    <dgm:cxn modelId="{0A3CC377-6907-4905-9157-7B1FD6BDF518}" type="presParOf" srcId="{3EA59D27-F612-42CB-B409-BAD08E0DB90C}" destId="{3037A900-77EF-4803-AA93-10FEEE91B3F8}" srcOrd="3" destOrd="0" presId="urn:microsoft.com/office/officeart/2018/5/layout/IconCircleLabelList"/>
    <dgm:cxn modelId="{E121F543-02F8-404C-986B-72619C167CFE}" type="presParOf" srcId="{CD2F2A33-6FB5-45E0-9624-9D8FC8A4970F}" destId="{07A0B9D3-8A5C-4387-8E34-E522B5556F0A}" srcOrd="3" destOrd="0" presId="urn:microsoft.com/office/officeart/2018/5/layout/IconCircleLabelList"/>
    <dgm:cxn modelId="{36C26988-4EFF-430E-AA2C-593C3F253727}" type="presParOf" srcId="{CD2F2A33-6FB5-45E0-9624-9D8FC8A4970F}" destId="{DFF75D75-F930-4644-9CB6-25E1D55F565B}" srcOrd="4" destOrd="0" presId="urn:microsoft.com/office/officeart/2018/5/layout/IconCircleLabelList"/>
    <dgm:cxn modelId="{61BAEACD-FCD5-4E44-8674-5658874A1738}" type="presParOf" srcId="{DFF75D75-F930-4644-9CB6-25E1D55F565B}" destId="{61A87315-F075-4AA7-BB3B-F8F5AA775945}" srcOrd="0" destOrd="0" presId="urn:microsoft.com/office/officeart/2018/5/layout/IconCircleLabelList"/>
    <dgm:cxn modelId="{D72F0BAB-A00D-4254-BEB6-B8C169672519}" type="presParOf" srcId="{DFF75D75-F930-4644-9CB6-25E1D55F565B}" destId="{4C4BB278-27F1-436B-8D44-9A07E62D6C38}" srcOrd="1" destOrd="0" presId="urn:microsoft.com/office/officeart/2018/5/layout/IconCircleLabelList"/>
    <dgm:cxn modelId="{A7F93389-B408-402B-94F3-F17C4190C347}" type="presParOf" srcId="{DFF75D75-F930-4644-9CB6-25E1D55F565B}" destId="{41E18544-1A05-4D81-85AE-91AA3613A119}" srcOrd="2" destOrd="0" presId="urn:microsoft.com/office/officeart/2018/5/layout/IconCircleLabelList"/>
    <dgm:cxn modelId="{06E18DAF-D00D-4E24-A587-506B66B7912D}" type="presParOf" srcId="{DFF75D75-F930-4644-9CB6-25E1D55F565B}" destId="{184A5FA6-4D9B-45C9-9908-C5DF7A08D2E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C41D7-F2F2-44D4-9983-671B02C4E284}">
      <dsp:nvSpPr>
        <dsp:cNvPr id="0" name=""/>
        <dsp:cNvSpPr/>
      </dsp:nvSpPr>
      <dsp:spPr>
        <a:xfrm>
          <a:off x="0" y="687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B4DBEB-995D-480A-A3E3-9503F1F76B99}">
      <dsp:nvSpPr>
        <dsp:cNvPr id="0" name=""/>
        <dsp:cNvSpPr/>
      </dsp:nvSpPr>
      <dsp:spPr>
        <a:xfrm>
          <a:off x="0" y="687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Company Introduction – Jaguar Land Rover</a:t>
          </a:r>
          <a:endParaRPr lang="en-US" sz="1800" kern="1200"/>
        </a:p>
      </dsp:txBody>
      <dsp:txXfrm>
        <a:off x="0" y="687"/>
        <a:ext cx="6034656" cy="402205"/>
      </dsp:txXfrm>
    </dsp:sp>
    <dsp:sp modelId="{2B2A32A4-6312-4749-B517-BC0DB6D44BFA}">
      <dsp:nvSpPr>
        <dsp:cNvPr id="0" name=""/>
        <dsp:cNvSpPr/>
      </dsp:nvSpPr>
      <dsp:spPr>
        <a:xfrm>
          <a:off x="0" y="402893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185334"/>
                <a:satOff val="-1787"/>
                <a:lumOff val="-5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5334"/>
                <a:satOff val="-1787"/>
                <a:lumOff val="-5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5334"/>
                <a:satOff val="-1787"/>
                <a:lumOff val="-5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85334"/>
              <a:satOff val="-1787"/>
              <a:lumOff val="-5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5B8260-7D63-44B7-9EDA-63074887EF57}">
      <dsp:nvSpPr>
        <dsp:cNvPr id="0" name=""/>
        <dsp:cNvSpPr/>
      </dsp:nvSpPr>
      <dsp:spPr>
        <a:xfrm>
          <a:off x="0" y="402893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Recruitment Overview</a:t>
          </a:r>
          <a:endParaRPr lang="en-US" sz="1800" kern="1200"/>
        </a:p>
      </dsp:txBody>
      <dsp:txXfrm>
        <a:off x="0" y="402893"/>
        <a:ext cx="6034656" cy="402205"/>
      </dsp:txXfrm>
    </dsp:sp>
    <dsp:sp modelId="{B998B080-AA76-4D84-B922-B4E3A122A731}">
      <dsp:nvSpPr>
        <dsp:cNvPr id="0" name=""/>
        <dsp:cNvSpPr/>
      </dsp:nvSpPr>
      <dsp:spPr>
        <a:xfrm>
          <a:off x="0" y="805098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370668"/>
                <a:satOff val="-3574"/>
                <a:lumOff val="-10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70668"/>
                <a:satOff val="-3574"/>
                <a:lumOff val="-10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70668"/>
                <a:satOff val="-3574"/>
                <a:lumOff val="-10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370668"/>
              <a:satOff val="-3574"/>
              <a:lumOff val="-10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AAE334-A234-4C42-A70C-6285772F4AD6}">
      <dsp:nvSpPr>
        <dsp:cNvPr id="0" name=""/>
        <dsp:cNvSpPr/>
      </dsp:nvSpPr>
      <dsp:spPr>
        <a:xfrm>
          <a:off x="0" y="805098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Job Analysis Change Manager</a:t>
          </a:r>
          <a:endParaRPr lang="en-US" sz="1800" kern="1200"/>
        </a:p>
      </dsp:txBody>
      <dsp:txXfrm>
        <a:off x="0" y="805098"/>
        <a:ext cx="6034656" cy="402205"/>
      </dsp:txXfrm>
    </dsp:sp>
    <dsp:sp modelId="{CC94AE5E-D9C0-4C18-8575-D6FBC56DB6CF}">
      <dsp:nvSpPr>
        <dsp:cNvPr id="0" name=""/>
        <dsp:cNvSpPr/>
      </dsp:nvSpPr>
      <dsp:spPr>
        <a:xfrm>
          <a:off x="0" y="1207304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556003"/>
                <a:satOff val="-5361"/>
                <a:lumOff val="-15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56003"/>
                <a:satOff val="-5361"/>
                <a:lumOff val="-15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56003"/>
                <a:satOff val="-5361"/>
                <a:lumOff val="-15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556003"/>
              <a:satOff val="-5361"/>
              <a:lumOff val="-15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50F7A9-22D5-4C05-9C9F-09A5F732DE62}">
      <dsp:nvSpPr>
        <dsp:cNvPr id="0" name=""/>
        <dsp:cNvSpPr/>
      </dsp:nvSpPr>
      <dsp:spPr>
        <a:xfrm>
          <a:off x="0" y="1207304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Job Title (Change Manager)</a:t>
          </a:r>
          <a:endParaRPr lang="en-US" sz="1800" kern="1200"/>
        </a:p>
      </dsp:txBody>
      <dsp:txXfrm>
        <a:off x="0" y="1207304"/>
        <a:ext cx="6034656" cy="402205"/>
      </dsp:txXfrm>
    </dsp:sp>
    <dsp:sp modelId="{8B40ED71-E45E-49A5-B1D3-778BB17EAB01}">
      <dsp:nvSpPr>
        <dsp:cNvPr id="0" name=""/>
        <dsp:cNvSpPr/>
      </dsp:nvSpPr>
      <dsp:spPr>
        <a:xfrm>
          <a:off x="0" y="1609510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741337"/>
                <a:satOff val="-7148"/>
                <a:lumOff val="-21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741337"/>
                <a:satOff val="-7148"/>
                <a:lumOff val="-21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741337"/>
                <a:satOff val="-7148"/>
                <a:lumOff val="-21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741337"/>
              <a:satOff val="-7148"/>
              <a:lumOff val="-211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A2402C-909F-4B01-9EEE-500E911012A4}">
      <dsp:nvSpPr>
        <dsp:cNvPr id="0" name=""/>
        <dsp:cNvSpPr/>
      </dsp:nvSpPr>
      <dsp:spPr>
        <a:xfrm>
          <a:off x="0" y="1609510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Person Specification</a:t>
          </a:r>
          <a:endParaRPr lang="en-US" sz="1800" kern="1200"/>
        </a:p>
      </dsp:txBody>
      <dsp:txXfrm>
        <a:off x="0" y="1609510"/>
        <a:ext cx="6034656" cy="402205"/>
      </dsp:txXfrm>
    </dsp:sp>
    <dsp:sp modelId="{1C36A1C7-5C08-45D1-ACE6-82BC09231F0C}">
      <dsp:nvSpPr>
        <dsp:cNvPr id="0" name=""/>
        <dsp:cNvSpPr/>
      </dsp:nvSpPr>
      <dsp:spPr>
        <a:xfrm>
          <a:off x="0" y="2011715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926671"/>
                <a:satOff val="-8935"/>
                <a:lumOff val="-26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926671"/>
                <a:satOff val="-8935"/>
                <a:lumOff val="-26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926671"/>
                <a:satOff val="-8935"/>
                <a:lumOff val="-26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926671"/>
              <a:satOff val="-8935"/>
              <a:lumOff val="-26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5589F-4A86-44A5-A5F9-BC8CF5F5C240}">
      <dsp:nvSpPr>
        <dsp:cNvPr id="0" name=""/>
        <dsp:cNvSpPr/>
      </dsp:nvSpPr>
      <dsp:spPr>
        <a:xfrm>
          <a:off x="0" y="2011715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Structured Interview</a:t>
          </a:r>
          <a:endParaRPr lang="en-US" sz="1800" kern="1200"/>
        </a:p>
      </dsp:txBody>
      <dsp:txXfrm>
        <a:off x="0" y="2011715"/>
        <a:ext cx="6034656" cy="402205"/>
      </dsp:txXfrm>
    </dsp:sp>
    <dsp:sp modelId="{A6CF578E-9650-4C3D-9E8D-79C6A154B198}">
      <dsp:nvSpPr>
        <dsp:cNvPr id="0" name=""/>
        <dsp:cNvSpPr/>
      </dsp:nvSpPr>
      <dsp:spPr>
        <a:xfrm>
          <a:off x="0" y="2413921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1112005"/>
                <a:satOff val="-10722"/>
                <a:lumOff val="-316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12005"/>
                <a:satOff val="-10722"/>
                <a:lumOff val="-316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12005"/>
                <a:satOff val="-10722"/>
                <a:lumOff val="-316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112005"/>
              <a:satOff val="-10722"/>
              <a:lumOff val="-316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B01FCA-D205-499C-9367-E48A0C673E25}">
      <dsp:nvSpPr>
        <dsp:cNvPr id="0" name=""/>
        <dsp:cNvSpPr/>
      </dsp:nvSpPr>
      <dsp:spPr>
        <a:xfrm>
          <a:off x="0" y="2413921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Competency-Based Interview</a:t>
          </a:r>
          <a:endParaRPr lang="en-US" sz="1800" kern="1200"/>
        </a:p>
      </dsp:txBody>
      <dsp:txXfrm>
        <a:off x="0" y="2413921"/>
        <a:ext cx="6034656" cy="402205"/>
      </dsp:txXfrm>
    </dsp:sp>
    <dsp:sp modelId="{0B6687D6-D7ED-4E9D-923A-ACD260A0AFBF}">
      <dsp:nvSpPr>
        <dsp:cNvPr id="0" name=""/>
        <dsp:cNvSpPr/>
      </dsp:nvSpPr>
      <dsp:spPr>
        <a:xfrm>
          <a:off x="0" y="2816127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1297340"/>
                <a:satOff val="-12509"/>
                <a:lumOff val="-36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97340"/>
                <a:satOff val="-12509"/>
                <a:lumOff val="-36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97340"/>
                <a:satOff val="-12509"/>
                <a:lumOff val="-36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297340"/>
              <a:satOff val="-12509"/>
              <a:lumOff val="-369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581846-A9F2-413B-A18C-5606CC64F4ED}">
      <dsp:nvSpPr>
        <dsp:cNvPr id="0" name=""/>
        <dsp:cNvSpPr/>
      </dsp:nvSpPr>
      <dsp:spPr>
        <a:xfrm>
          <a:off x="0" y="2816127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Panel Interview</a:t>
          </a:r>
          <a:endParaRPr lang="en-US" sz="1800" kern="1200"/>
        </a:p>
      </dsp:txBody>
      <dsp:txXfrm>
        <a:off x="0" y="2816127"/>
        <a:ext cx="6034656" cy="402205"/>
      </dsp:txXfrm>
    </dsp:sp>
    <dsp:sp modelId="{283C1599-4AFA-4394-9CD2-FFDBFAB2E0D4}">
      <dsp:nvSpPr>
        <dsp:cNvPr id="0" name=""/>
        <dsp:cNvSpPr/>
      </dsp:nvSpPr>
      <dsp:spPr>
        <a:xfrm>
          <a:off x="0" y="3218332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1482674"/>
                <a:satOff val="-14296"/>
                <a:lumOff val="-42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482674"/>
                <a:satOff val="-14296"/>
                <a:lumOff val="-42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482674"/>
                <a:satOff val="-14296"/>
                <a:lumOff val="-42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482674"/>
              <a:satOff val="-14296"/>
              <a:lumOff val="-42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A82631-5359-463B-8D76-85393C7D8A92}">
      <dsp:nvSpPr>
        <dsp:cNvPr id="0" name=""/>
        <dsp:cNvSpPr/>
      </dsp:nvSpPr>
      <dsp:spPr>
        <a:xfrm>
          <a:off x="0" y="3218332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The right Questioning Techniques</a:t>
          </a:r>
          <a:endParaRPr lang="en-US" sz="1800" kern="1200"/>
        </a:p>
      </dsp:txBody>
      <dsp:txXfrm>
        <a:off x="0" y="3218332"/>
        <a:ext cx="6034656" cy="402205"/>
      </dsp:txXfrm>
    </dsp:sp>
    <dsp:sp modelId="{3CF43A63-4539-4377-A4D6-05EDD28D4842}">
      <dsp:nvSpPr>
        <dsp:cNvPr id="0" name=""/>
        <dsp:cNvSpPr/>
      </dsp:nvSpPr>
      <dsp:spPr>
        <a:xfrm>
          <a:off x="0" y="3620538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1668008"/>
                <a:satOff val="-16083"/>
                <a:lumOff val="-47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68008"/>
                <a:satOff val="-16083"/>
                <a:lumOff val="-47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68008"/>
                <a:satOff val="-16083"/>
                <a:lumOff val="-47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668008"/>
              <a:satOff val="-16083"/>
              <a:lumOff val="-47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40D172-4B19-409B-B6F0-156A8F2B7D7B}">
      <dsp:nvSpPr>
        <dsp:cNvPr id="0" name=""/>
        <dsp:cNvSpPr/>
      </dsp:nvSpPr>
      <dsp:spPr>
        <a:xfrm>
          <a:off x="0" y="3620538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Face-to-Face Interview</a:t>
          </a:r>
          <a:endParaRPr lang="en-US" sz="1800" kern="1200"/>
        </a:p>
      </dsp:txBody>
      <dsp:txXfrm>
        <a:off x="0" y="3620538"/>
        <a:ext cx="6034656" cy="402205"/>
      </dsp:txXfrm>
    </dsp:sp>
    <dsp:sp modelId="{79610531-BC16-4DD4-9966-C6B0C459C1F8}">
      <dsp:nvSpPr>
        <dsp:cNvPr id="0" name=""/>
        <dsp:cNvSpPr/>
      </dsp:nvSpPr>
      <dsp:spPr>
        <a:xfrm>
          <a:off x="0" y="4022743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1853342"/>
                <a:satOff val="-17870"/>
                <a:lumOff val="-52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53342"/>
                <a:satOff val="-17870"/>
                <a:lumOff val="-52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53342"/>
                <a:satOff val="-17870"/>
                <a:lumOff val="-52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853342"/>
              <a:satOff val="-17870"/>
              <a:lumOff val="-527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5336C2-E180-4289-BF70-1B10E55D84FB}">
      <dsp:nvSpPr>
        <dsp:cNvPr id="0" name=""/>
        <dsp:cNvSpPr/>
      </dsp:nvSpPr>
      <dsp:spPr>
        <a:xfrm>
          <a:off x="0" y="4022743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Online Interview</a:t>
          </a:r>
          <a:endParaRPr lang="en-US" sz="1800" kern="1200"/>
        </a:p>
      </dsp:txBody>
      <dsp:txXfrm>
        <a:off x="0" y="4022743"/>
        <a:ext cx="6034656" cy="402205"/>
      </dsp:txXfrm>
    </dsp:sp>
    <dsp:sp modelId="{A604459C-6525-4E9F-AA37-D8F3226F727F}">
      <dsp:nvSpPr>
        <dsp:cNvPr id="0" name=""/>
        <dsp:cNvSpPr/>
      </dsp:nvSpPr>
      <dsp:spPr>
        <a:xfrm>
          <a:off x="0" y="4424949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2038676"/>
                <a:satOff val="-19657"/>
                <a:lumOff val="-58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38676"/>
                <a:satOff val="-19657"/>
                <a:lumOff val="-58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38676"/>
                <a:satOff val="-19657"/>
                <a:lumOff val="-58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2038676"/>
              <a:satOff val="-19657"/>
              <a:lumOff val="-58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CAA552-E391-450C-BD58-F2FB6F58CDF9}">
      <dsp:nvSpPr>
        <dsp:cNvPr id="0" name=""/>
        <dsp:cNvSpPr/>
      </dsp:nvSpPr>
      <dsp:spPr>
        <a:xfrm>
          <a:off x="0" y="4424949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Comparison Table</a:t>
          </a:r>
          <a:endParaRPr lang="en-US" sz="1800" kern="1200"/>
        </a:p>
      </dsp:txBody>
      <dsp:txXfrm>
        <a:off x="0" y="4424949"/>
        <a:ext cx="6034656" cy="402205"/>
      </dsp:txXfrm>
    </dsp:sp>
    <dsp:sp modelId="{828118FC-7979-4C32-9FF8-DEA28177F0D9}">
      <dsp:nvSpPr>
        <dsp:cNvPr id="0" name=""/>
        <dsp:cNvSpPr/>
      </dsp:nvSpPr>
      <dsp:spPr>
        <a:xfrm>
          <a:off x="0" y="4827155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2224011"/>
                <a:satOff val="-21444"/>
                <a:lumOff val="-63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224011"/>
                <a:satOff val="-21444"/>
                <a:lumOff val="-63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224011"/>
                <a:satOff val="-21444"/>
                <a:lumOff val="-63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2224011"/>
              <a:satOff val="-21444"/>
              <a:lumOff val="-63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E22CF2-7B16-4295-97B9-3D73D52398FB}">
      <dsp:nvSpPr>
        <dsp:cNvPr id="0" name=""/>
        <dsp:cNvSpPr/>
      </dsp:nvSpPr>
      <dsp:spPr>
        <a:xfrm>
          <a:off x="0" y="4827155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Conclusion</a:t>
          </a:r>
          <a:endParaRPr lang="en-US" sz="1800" kern="1200"/>
        </a:p>
      </dsp:txBody>
      <dsp:txXfrm>
        <a:off x="0" y="4827155"/>
        <a:ext cx="6034656" cy="402205"/>
      </dsp:txXfrm>
    </dsp:sp>
    <dsp:sp modelId="{FF478A1D-6A92-4859-98AD-B8A1D33E45CA}">
      <dsp:nvSpPr>
        <dsp:cNvPr id="0" name=""/>
        <dsp:cNvSpPr/>
      </dsp:nvSpPr>
      <dsp:spPr>
        <a:xfrm>
          <a:off x="0" y="5229360"/>
          <a:ext cx="6034656" cy="0"/>
        </a:xfrm>
        <a:prstGeom prst="line">
          <a:avLst/>
        </a:prstGeom>
        <a:gradFill rotWithShape="0">
          <a:gsLst>
            <a:gs pos="0">
              <a:schemeClr val="accent2">
                <a:hueOff val="2409345"/>
                <a:satOff val="-23231"/>
                <a:lumOff val="-686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409345"/>
                <a:satOff val="-23231"/>
                <a:lumOff val="-686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409345"/>
                <a:satOff val="-23231"/>
                <a:lumOff val="-686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2409345"/>
              <a:satOff val="-23231"/>
              <a:lumOff val="-686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0C935F-2260-45E4-AD89-2E21AB09407B}">
      <dsp:nvSpPr>
        <dsp:cNvPr id="0" name=""/>
        <dsp:cNvSpPr/>
      </dsp:nvSpPr>
      <dsp:spPr>
        <a:xfrm>
          <a:off x="0" y="5229360"/>
          <a:ext cx="6034656" cy="402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References</a:t>
          </a:r>
          <a:endParaRPr lang="en-US" sz="1800" kern="1200"/>
        </a:p>
      </dsp:txBody>
      <dsp:txXfrm>
        <a:off x="0" y="5229360"/>
        <a:ext cx="6034656" cy="4022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BA6A4-4C57-471D-8116-B2247C4F09B4}">
      <dsp:nvSpPr>
        <dsp:cNvPr id="0" name=""/>
        <dsp:cNvSpPr/>
      </dsp:nvSpPr>
      <dsp:spPr>
        <a:xfrm>
          <a:off x="0" y="524425"/>
          <a:ext cx="6881728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HR process of attracting and choosing qualified candidates is called recruitment.</a:t>
          </a:r>
          <a:endParaRPr lang="en-US" sz="2300" kern="1200"/>
        </a:p>
      </dsp:txBody>
      <dsp:txXfrm>
        <a:off x="44664" y="569089"/>
        <a:ext cx="6792400" cy="825612"/>
      </dsp:txXfrm>
    </dsp:sp>
    <dsp:sp modelId="{DE223722-309B-4721-A2DA-8D49D6AA6CA1}">
      <dsp:nvSpPr>
        <dsp:cNvPr id="0" name=""/>
        <dsp:cNvSpPr/>
      </dsp:nvSpPr>
      <dsp:spPr>
        <a:xfrm>
          <a:off x="0" y="1505606"/>
          <a:ext cx="6881728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facilitates change in business by obtaining the necessary change skills (SOUSA, et. al., 2023).</a:t>
          </a:r>
          <a:endParaRPr lang="en-US" sz="2300" kern="1200"/>
        </a:p>
      </dsp:txBody>
      <dsp:txXfrm>
        <a:off x="44664" y="1550270"/>
        <a:ext cx="6792400" cy="825612"/>
      </dsp:txXfrm>
    </dsp:sp>
    <dsp:sp modelId="{5E8563F8-CA73-499C-93AA-51A4E3D10FDC}">
      <dsp:nvSpPr>
        <dsp:cNvPr id="0" name=""/>
        <dsp:cNvSpPr/>
      </dsp:nvSpPr>
      <dsp:spPr>
        <a:xfrm>
          <a:off x="0" y="2486786"/>
          <a:ext cx="6881728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efficient recruitment enhances performance, talent planning and future capability.</a:t>
          </a:r>
          <a:endParaRPr lang="en-US" sz="2300" kern="1200"/>
        </a:p>
      </dsp:txBody>
      <dsp:txXfrm>
        <a:off x="44664" y="2531450"/>
        <a:ext cx="6792400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9280E-4BA8-4F75-89F4-EAED16670FE0}">
      <dsp:nvSpPr>
        <dsp:cNvPr id="0" name=""/>
        <dsp:cNvSpPr/>
      </dsp:nvSpPr>
      <dsp:spPr>
        <a:xfrm>
          <a:off x="821" y="1111067"/>
          <a:ext cx="578221" cy="5782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68798C-102E-4F32-ACC2-5E8C721077E6}">
      <dsp:nvSpPr>
        <dsp:cNvPr id="0" name=""/>
        <dsp:cNvSpPr/>
      </dsp:nvSpPr>
      <dsp:spPr>
        <a:xfrm>
          <a:off x="122248" y="1232494"/>
          <a:ext cx="335368" cy="3353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D8F760-9311-4C95-BF14-FC4511CB4AEF}">
      <dsp:nvSpPr>
        <dsp:cNvPr id="0" name=""/>
        <dsp:cNvSpPr/>
      </dsp:nvSpPr>
      <dsp:spPr>
        <a:xfrm>
          <a:off x="464227" y="889296"/>
          <a:ext cx="1782713" cy="578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Critical: leadership, effective communication and pertinent business qualification.</a:t>
          </a:r>
          <a:endParaRPr lang="en-US" sz="1600" kern="1200" dirty="0"/>
        </a:p>
      </dsp:txBody>
      <dsp:txXfrm>
        <a:off x="464227" y="889296"/>
        <a:ext cx="1782713" cy="578221"/>
      </dsp:txXfrm>
    </dsp:sp>
    <dsp:sp modelId="{DA080F78-5232-4645-BFE8-A77767CCADC2}">
      <dsp:nvSpPr>
        <dsp:cNvPr id="0" name=""/>
        <dsp:cNvSpPr/>
      </dsp:nvSpPr>
      <dsp:spPr>
        <a:xfrm>
          <a:off x="2513264" y="1111067"/>
          <a:ext cx="578221" cy="5782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D757AB-8A17-4264-9F0D-F0EB8254C395}">
      <dsp:nvSpPr>
        <dsp:cNvPr id="0" name=""/>
        <dsp:cNvSpPr/>
      </dsp:nvSpPr>
      <dsp:spPr>
        <a:xfrm>
          <a:off x="2634691" y="1232494"/>
          <a:ext cx="335368" cy="3353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272B0-20D8-4819-B9B1-036BF13FF361}">
      <dsp:nvSpPr>
        <dsp:cNvPr id="0" name=""/>
        <dsp:cNvSpPr/>
      </dsp:nvSpPr>
      <dsp:spPr>
        <a:xfrm>
          <a:off x="3215391" y="1111067"/>
          <a:ext cx="1362951" cy="578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Knowledge in organisational change management and team motivation.</a:t>
          </a:r>
          <a:endParaRPr lang="en-US" sz="1600" kern="1200" dirty="0"/>
        </a:p>
      </dsp:txBody>
      <dsp:txXfrm>
        <a:off x="3215391" y="1111067"/>
        <a:ext cx="1362951" cy="578221"/>
      </dsp:txXfrm>
    </dsp:sp>
    <dsp:sp modelId="{F76F3608-0599-4DFA-8FE2-EDADBE06B5B5}">
      <dsp:nvSpPr>
        <dsp:cNvPr id="0" name=""/>
        <dsp:cNvSpPr/>
      </dsp:nvSpPr>
      <dsp:spPr>
        <a:xfrm>
          <a:off x="4815827" y="1111067"/>
          <a:ext cx="578221" cy="5782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0ECFA-1F28-46F8-8404-CD5220E2FC64}">
      <dsp:nvSpPr>
        <dsp:cNvPr id="0" name=""/>
        <dsp:cNvSpPr/>
      </dsp:nvSpPr>
      <dsp:spPr>
        <a:xfrm>
          <a:off x="4937253" y="1232494"/>
          <a:ext cx="335368" cy="3353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E9831-BD75-4E9C-BC47-C6E8EAEDDD8D}">
      <dsp:nvSpPr>
        <dsp:cNvPr id="0" name=""/>
        <dsp:cNvSpPr/>
      </dsp:nvSpPr>
      <dsp:spPr>
        <a:xfrm>
          <a:off x="5517953" y="1111067"/>
          <a:ext cx="1362951" cy="578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Preferably: a project management qualification like PRINCE2.</a:t>
          </a:r>
          <a:endParaRPr lang="en-US" sz="1600" kern="1200" dirty="0"/>
        </a:p>
      </dsp:txBody>
      <dsp:txXfrm>
        <a:off x="5517953" y="1111067"/>
        <a:ext cx="1362951" cy="5782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49AAB-F89A-46EB-883B-00F040D10F09}">
      <dsp:nvSpPr>
        <dsp:cNvPr id="0" name=""/>
        <dsp:cNvSpPr/>
      </dsp:nvSpPr>
      <dsp:spPr>
        <a:xfrm>
          <a:off x="883989" y="100019"/>
          <a:ext cx="785970" cy="7859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94D3F-6135-4745-9287-43E8F2C15CCF}">
      <dsp:nvSpPr>
        <dsp:cNvPr id="0" name=""/>
        <dsp:cNvSpPr/>
      </dsp:nvSpPr>
      <dsp:spPr>
        <a:xfrm>
          <a:off x="1051491" y="267521"/>
          <a:ext cx="450966" cy="4509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5F646-EC19-4614-9F9F-152698FE4340}">
      <dsp:nvSpPr>
        <dsp:cNvPr id="0" name=""/>
        <dsp:cNvSpPr/>
      </dsp:nvSpPr>
      <dsp:spPr>
        <a:xfrm>
          <a:off x="113" y="1130800"/>
          <a:ext cx="2553721" cy="671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/>
            <a:t>The right recruitment is a guarantee of successful organisational transformation.</a:t>
          </a:r>
          <a:endParaRPr lang="en-US" sz="1400" kern="1200" cap="none" dirty="0"/>
        </a:p>
      </dsp:txBody>
      <dsp:txXfrm>
        <a:off x="113" y="1130800"/>
        <a:ext cx="2553721" cy="671215"/>
      </dsp:txXfrm>
    </dsp:sp>
    <dsp:sp modelId="{262311E4-AAFD-4080-A40B-D2C7F5AA2F36}">
      <dsp:nvSpPr>
        <dsp:cNvPr id="0" name=""/>
        <dsp:cNvSpPr/>
      </dsp:nvSpPr>
      <dsp:spPr>
        <a:xfrm>
          <a:off x="3030571" y="100019"/>
          <a:ext cx="785970" cy="78597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3DAA3-B01B-44A5-9CBB-16B775060C4D}">
      <dsp:nvSpPr>
        <dsp:cNvPr id="0" name=""/>
        <dsp:cNvSpPr/>
      </dsp:nvSpPr>
      <dsp:spPr>
        <a:xfrm>
          <a:off x="3198073" y="267521"/>
          <a:ext cx="450966" cy="4509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37A900-77EF-4803-AA93-10FEEE91B3F8}">
      <dsp:nvSpPr>
        <dsp:cNvPr id="0" name=""/>
        <dsp:cNvSpPr/>
      </dsp:nvSpPr>
      <dsp:spPr>
        <a:xfrm>
          <a:off x="2779318" y="1130800"/>
          <a:ext cx="1288476" cy="671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/>
            <a:t>HR is strategic in ensuring that it gets the appropriate talent.</a:t>
          </a:r>
          <a:endParaRPr lang="en-US" sz="1400" kern="1200" cap="none" dirty="0"/>
        </a:p>
      </dsp:txBody>
      <dsp:txXfrm>
        <a:off x="2779318" y="1130800"/>
        <a:ext cx="1288476" cy="671215"/>
      </dsp:txXfrm>
    </dsp:sp>
    <dsp:sp modelId="{61A87315-F075-4AA7-BB3B-F8F5AA775945}">
      <dsp:nvSpPr>
        <dsp:cNvPr id="0" name=""/>
        <dsp:cNvSpPr/>
      </dsp:nvSpPr>
      <dsp:spPr>
        <a:xfrm>
          <a:off x="1640969" y="2124135"/>
          <a:ext cx="785970" cy="7859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BB278-27F1-436B-8D44-9A07E62D6C38}">
      <dsp:nvSpPr>
        <dsp:cNvPr id="0" name=""/>
        <dsp:cNvSpPr/>
      </dsp:nvSpPr>
      <dsp:spPr>
        <a:xfrm>
          <a:off x="1808471" y="2291637"/>
          <a:ext cx="450966" cy="4509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4A5FA6-4D9B-45C9-9908-C5DF7A08D2EF}">
      <dsp:nvSpPr>
        <dsp:cNvPr id="0" name=""/>
        <dsp:cNvSpPr/>
      </dsp:nvSpPr>
      <dsp:spPr>
        <a:xfrm>
          <a:off x="448213" y="3154916"/>
          <a:ext cx="3171481" cy="671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/>
            <a:t>Equity and competence fit enhances performance in the long term.</a:t>
          </a:r>
          <a:endParaRPr lang="en-US" sz="1400" kern="1200" cap="none" dirty="0"/>
        </a:p>
      </dsp:txBody>
      <dsp:txXfrm>
        <a:off x="448213" y="3154916"/>
        <a:ext cx="3171481" cy="671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7F5AAE-2656-4BBD-AE60-778E66CF2780}" type="datetimeFigureOut">
              <a:rPr lang="en-IN" smtClean="0"/>
              <a:pPr/>
              <a:t>11-11-2025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F7E190-482D-49A2-8F88-450D0184C07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3041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4791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76483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040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82579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056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11734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932955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990562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82077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9138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206558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00958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7E190-482D-49A2-8F88-450D0184C078}" type="slidenum">
              <a:rPr lang="en-IN" smtClean="0"/>
              <a:pPr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6791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69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519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573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455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326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323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847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318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85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172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875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3333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49" r:id="rId6"/>
    <p:sldLayoutId id="2147483745" r:id="rId7"/>
    <p:sldLayoutId id="2147483746" r:id="rId8"/>
    <p:sldLayoutId id="2147483747" r:id="rId9"/>
    <p:sldLayoutId id="2147483748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olorful circular pattern with small squares&#10;&#10;AI-generated content may be incorrect.">
            <a:extLst>
              <a:ext uri="{FF2B5EF4-FFF2-40B4-BE49-F238E27FC236}">
                <a16:creationId xmlns:a16="http://schemas.microsoft.com/office/drawing/2014/main" id="{D86CEAB4-85AC-44CF-9D2B-DB1610C7BC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371" r="-1" b="5057"/>
          <a:stretch>
            <a:fillRect/>
          </a:stretch>
        </p:blipFill>
        <p:spPr>
          <a:xfrm>
            <a:off x="-1" y="10"/>
            <a:ext cx="12188932" cy="6857990"/>
          </a:xfrm>
          <a:prstGeom prst="rect">
            <a:avLst/>
          </a:prstGeom>
        </p:spPr>
      </p:pic>
      <p:sp>
        <p:nvSpPr>
          <p:cNvPr id="14" name="Rectangle">
            <a:extLst>
              <a:ext uri="{FF2B5EF4-FFF2-40B4-BE49-F238E27FC236}">
                <a16:creationId xmlns:a16="http://schemas.microsoft.com/office/drawing/2014/main" id="{9F0EA5A9-0D12-3644-BBEC-6D9D192E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75590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282" y="1375495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281" y="0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5006F-5390-D568-B53C-045B76761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504" y="1375489"/>
            <a:ext cx="6199444" cy="345084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 </a:t>
            </a:r>
            <a:br>
              <a:rPr lang="en-IN" sz="2400" dirty="0"/>
            </a:br>
            <a:r>
              <a:rPr lang="en-GB" sz="2400" dirty="0"/>
              <a:t>Module: Developing and Managing Individuals and Teams</a:t>
            </a:r>
            <a:br>
              <a:rPr lang="en-IN" sz="2400" dirty="0"/>
            </a:br>
            <a:r>
              <a:rPr lang="en-GB" sz="2400" dirty="0"/>
              <a:t>Module code: LCLM5002</a:t>
            </a:r>
            <a:br>
              <a:rPr lang="en-IN" sz="2400" dirty="0"/>
            </a:br>
            <a:r>
              <a:rPr lang="en-GB" sz="2400" dirty="0"/>
              <a:t>Assignment Title: Component 1- Individual Presentation</a:t>
            </a:r>
            <a:br>
              <a:rPr lang="en-IN" sz="2400" dirty="0"/>
            </a:b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190757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E3A66-18E0-0C82-00D3-F1EFA5F8A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Table of Contents</a:t>
            </a:r>
            <a:br>
              <a:rPr lang="en-IN" dirty="0"/>
            </a:br>
            <a:endParaRPr lang="en-IN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182D81B-73CC-3678-3BBB-075D05DDE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953285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0490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Jaguar Land Rover sets out to train workers, dealers for EV world | Reuters">
            <a:extLst>
              <a:ext uri="{FF2B5EF4-FFF2-40B4-BE49-F238E27FC236}">
                <a16:creationId xmlns:a16="http://schemas.microsoft.com/office/drawing/2014/main" id="{DC626A38-4914-53BB-4B86-8329D4753F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9" t="15710" r="-2"/>
          <a:stretch>
            <a:fillRect/>
          </a:stretch>
        </p:blipFill>
        <p:spPr bwMode="auto">
          <a:xfrm>
            <a:off x="4751082" y="827609"/>
            <a:ext cx="7437870" cy="5258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1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75590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59DAC-3DCA-A2D2-E3BE-470EA979D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780775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Company Introduction – Jaguar Land Rover</a:t>
            </a:r>
            <a:br>
              <a:rPr lang="en-IN" sz="2400"/>
            </a:br>
            <a:endParaRPr lang="en-IN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D8DBF-5940-4FF1-577B-836A9926F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780775" cy="3926152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GB" sz="1900"/>
              <a:t>Jaguar Land Rover is a prominent car manufacturer in Britain that is located in Birmingham (JLR, 2025).</a:t>
            </a:r>
            <a:endParaRPr lang="en-IN" sz="1900"/>
          </a:p>
          <a:p>
            <a:pPr lvl="0">
              <a:lnSpc>
                <a:spcPct val="100000"/>
              </a:lnSpc>
            </a:pPr>
            <a:r>
              <a:rPr lang="en-GB" sz="1900"/>
              <a:t>To be competitive and sustainable, the company is changing towards electric mobility.</a:t>
            </a:r>
            <a:endParaRPr lang="en-IN" sz="1900"/>
          </a:p>
          <a:p>
            <a:pPr lvl="0">
              <a:lnSpc>
                <a:spcPct val="100000"/>
              </a:lnSpc>
            </a:pPr>
            <a:r>
              <a:rPr lang="en-GB" sz="1900"/>
              <a:t>A Change Manager is needed to facilitate cultural change and operational enhancement.</a:t>
            </a:r>
            <a:endParaRPr lang="en-IN" sz="1900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082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082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361940-DF41-F73E-2063-C954C8D07029}"/>
              </a:ext>
            </a:extLst>
          </p:cNvPr>
          <p:cNvSpPr txBox="1"/>
          <p:nvPr/>
        </p:nvSpPr>
        <p:spPr>
          <a:xfrm>
            <a:off x="5422017" y="61639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(JLR, 2025)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65134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2448A-0D52-8B04-077C-23DE7BFB1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GB" dirty="0"/>
              <a:t>Recruitment Overview </a:t>
            </a:r>
            <a:br>
              <a:rPr lang="en-IN" dirty="0"/>
            </a:br>
            <a:endParaRPr lang="en-IN" dirty="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E76E0C05-C947-077B-1C88-2C2031DE55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188" r="26862" b="-1"/>
          <a:stretch>
            <a:fillRect/>
          </a:stretch>
        </p:blipFill>
        <p:spPr>
          <a:xfrm>
            <a:off x="565150" y="565153"/>
            <a:ext cx="3818354" cy="562996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2532732-4504-3D96-5EF4-7E6692F1AD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27362" y="2160016"/>
          <a:ext cx="6881728" cy="3926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4329E81-3156-8965-1DB2-DE890940BEBD}"/>
              </a:ext>
            </a:extLst>
          </p:cNvPr>
          <p:cNvSpPr txBox="1"/>
          <p:nvPr/>
        </p:nvSpPr>
        <p:spPr>
          <a:xfrm>
            <a:off x="-573673" y="621169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(Gomathy, et. al., 2022)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55614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1CD19E-7D16-0BCD-662D-90D4D7E6F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4018219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Job Analysis Change Manager</a:t>
            </a:r>
            <a:br>
              <a:rPr lang="en-IN" sz="3400"/>
            </a:br>
            <a:endParaRPr lang="en-IN" sz="3400"/>
          </a:p>
        </p:txBody>
      </p:sp>
      <p:sp>
        <p:nvSpPr>
          <p:cNvPr id="9225" name="Rectangle 9224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9D630-A811-1F98-1041-916021634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4018219" cy="3926152"/>
          </a:xfrm>
        </p:spPr>
        <p:txBody>
          <a:bodyPr>
            <a:normAutofit/>
          </a:bodyPr>
          <a:lstStyle/>
          <a:p>
            <a:pPr lvl="0"/>
            <a:r>
              <a:rPr lang="en-GB" sz="2000"/>
              <a:t>Job analysis involves the use of interviews, observation and review of documents to collect data (Lareau, 2021).</a:t>
            </a:r>
            <a:endParaRPr lang="en-IN" sz="2000"/>
          </a:p>
          <a:p>
            <a:pPr lvl="0"/>
            <a:r>
              <a:rPr lang="en-GB" sz="2000"/>
              <a:t>It determines activities, duties, and expectations of behaviour necessary.</a:t>
            </a:r>
            <a:endParaRPr lang="en-IN" sz="2000"/>
          </a:p>
          <a:p>
            <a:pPr lvl="0"/>
            <a:r>
              <a:rPr lang="en-GB" sz="2000"/>
              <a:t>It prevents hiring mismatches and makes it consistent with the transformation objectives.</a:t>
            </a:r>
            <a:endParaRPr lang="en-IN" sz="2000"/>
          </a:p>
          <a:p>
            <a:endParaRPr lang="en-IN" sz="2000"/>
          </a:p>
        </p:txBody>
      </p:sp>
      <p:pic>
        <p:nvPicPr>
          <p:cNvPr id="9218" name="Picture 2" descr="Job analysis: Meaning and importance - PyjamaHR Blog">
            <a:extLst>
              <a:ext uri="{FF2B5EF4-FFF2-40B4-BE49-F238E27FC236}">
                <a16:creationId xmlns:a16="http://schemas.microsoft.com/office/drawing/2014/main" id="{03352F95-2253-E47A-E027-F1C66714F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65" r="28267" b="1"/>
          <a:stretch>
            <a:fillRect/>
          </a:stretch>
        </p:blipFill>
        <p:spPr bwMode="auto">
          <a:xfrm>
            <a:off x="6257515" y="831577"/>
            <a:ext cx="5068853" cy="519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2D0874-1826-07E5-463B-2FE5FED06B44}"/>
              </a:ext>
            </a:extLst>
          </p:cNvPr>
          <p:cNvSpPr txBox="1"/>
          <p:nvPr/>
        </p:nvSpPr>
        <p:spPr>
          <a:xfrm>
            <a:off x="5743941" y="60728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(McCartney, et. al., 2021)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50779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DA97320-228E-48F3-BCFA-423F983C8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6928"/>
            <a:ext cx="1133856" cy="6291072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C9F0975-851A-4FEC-B19A-6EC12C0D5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5072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B72EB-0677-5674-DB24-E94C8D727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55613"/>
            <a:ext cx="4767031" cy="1549400"/>
          </a:xfrm>
        </p:spPr>
        <p:txBody>
          <a:bodyPr>
            <a:normAutofit/>
          </a:bodyPr>
          <a:lstStyle/>
          <a:p>
            <a:r>
              <a:rPr lang="en-GB" sz="4100"/>
              <a:t>Job Title (Change Manager)</a:t>
            </a:r>
            <a:endParaRPr lang="en-IN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57353-3A88-79C0-4A61-2D1F47830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160588"/>
            <a:ext cx="4767031" cy="392588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Introduce and carry out change initiatives within business functions.</a:t>
            </a:r>
            <a:endParaRPr lang="en-IN" dirty="0"/>
          </a:p>
          <a:p>
            <a:pPr lvl="0"/>
            <a:r>
              <a:rPr lang="en-GB" dirty="0"/>
              <a:t>Engage stakeholders and minimise resistance to change.</a:t>
            </a:r>
            <a:endParaRPr lang="en-IN" dirty="0"/>
          </a:p>
          <a:p>
            <a:pPr lvl="0"/>
            <a:r>
              <a:rPr lang="en-GB" dirty="0"/>
              <a:t>Use systematic paradigms like ADKAR to achieve transition.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379C80-C94C-7FBE-0757-C8AF3F2BA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176053" y="879231"/>
            <a:ext cx="4357131" cy="3675585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A2BA113A-27B6-4E74-9642-5872F42E73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3634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endParaRPr lang="en-IN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23B227F-B844-07C6-065A-9B0009341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8248" y="4898494"/>
            <a:ext cx="1903085" cy="53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Figure: Job description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Source: Self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720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E1B4B-790C-8113-E606-063580979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Person Specification</a:t>
            </a:r>
            <a:br>
              <a:rPr lang="en-IN" dirty="0"/>
            </a:br>
            <a:endParaRPr lang="en-IN" dirty="0"/>
          </a:p>
        </p:txBody>
      </p:sp>
      <p:pic>
        <p:nvPicPr>
          <p:cNvPr id="7" name="Picture 6" descr="Colorful carved figures of humans">
            <a:extLst>
              <a:ext uri="{FF2B5EF4-FFF2-40B4-BE49-F238E27FC236}">
                <a16:creationId xmlns:a16="http://schemas.microsoft.com/office/drawing/2014/main" id="{16DB6C41-7FE8-7020-A3A0-509902DBF6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955" r="25722" b="-1"/>
          <a:stretch>
            <a:fillRect/>
          </a:stretch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9DED5F1-95C6-8855-68C8-BDE33F2D8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4833758"/>
              </p:ext>
            </p:extLst>
          </p:nvPr>
        </p:nvGraphicFramePr>
        <p:xfrm>
          <a:off x="4979236" y="4490652"/>
          <a:ext cx="6881727" cy="280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Rectangle 5">
            <a:extLst>
              <a:ext uri="{FF2B5EF4-FFF2-40B4-BE49-F238E27FC236}">
                <a16:creationId xmlns:a16="http://schemas.microsoft.com/office/drawing/2014/main" id="{16458592-9161-E16A-07E8-649E74AB63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3634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endParaRPr lang="en-I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EE9408-C583-575C-1D3B-DD054F6A4EDF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88365" y="1281177"/>
            <a:ext cx="5328925" cy="28281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630E8AFC-65ED-EEDF-4245-A589B89BAB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1245" y="4109331"/>
            <a:ext cx="395722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sng" strike="noStrike" cap="none" normalizeH="0" baseline="0" dirty="0">
                <a:ln>
                  <a:noFill/>
                </a:ln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Figure: Person Specification- Change Manager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Source: Self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99952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EDF69-E865-0D2B-9DCD-13A9FB872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Structured Interview</a:t>
            </a:r>
            <a:endParaRPr lang="en-IN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A597A2-025C-95DF-3F8A-A77D35462A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7071911"/>
              </p:ext>
            </p:extLst>
          </p:nvPr>
        </p:nvGraphicFramePr>
        <p:xfrm>
          <a:off x="1848133" y="1788799"/>
          <a:ext cx="8965844" cy="41300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3989">
                  <a:extLst>
                    <a:ext uri="{9D8B030D-6E8A-4147-A177-3AD203B41FA5}">
                      <a16:colId xmlns:a16="http://schemas.microsoft.com/office/drawing/2014/main" val="3978842915"/>
                    </a:ext>
                  </a:extLst>
                </a:gridCol>
                <a:gridCol w="6661855">
                  <a:extLst>
                    <a:ext uri="{9D8B030D-6E8A-4147-A177-3AD203B41FA5}">
                      <a16:colId xmlns:a16="http://schemas.microsoft.com/office/drawing/2014/main" val="137162920"/>
                    </a:ext>
                  </a:extLst>
                </a:gridCol>
              </a:tblGrid>
              <a:tr h="30006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Feature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Description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1600286534"/>
                  </a:ext>
                </a:extLst>
              </a:tr>
              <a:tr h="63865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Interview Format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The same structured questions were asked to each candidate in the same order.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3366105793"/>
                  </a:ext>
                </a:extLst>
              </a:tr>
              <a:tr h="300062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Scoring System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Standard scoring criteria are used to assess all responses equally.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2898875885"/>
                  </a:ext>
                </a:extLst>
              </a:tr>
              <a:tr h="63865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Fairness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Ensures every applicant receives an equal opportunity to present their capabilities.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1890082504"/>
                  </a:ext>
                </a:extLst>
              </a:tr>
              <a:tr h="63865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Focus Areas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Leadership ability, communication skills, and change management knowledge.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3885444778"/>
                  </a:ext>
                </a:extLst>
              </a:tr>
              <a:tr h="63865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Bias Reduction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Limits personal judgment and ensures objective evaluation of performance.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4096450890"/>
                  </a:ext>
                </a:extLst>
              </a:tr>
              <a:tr h="47109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Legal Defensibility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Transparent and reliable method that supports ethical hiring decisions.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3752741857"/>
                  </a:ext>
                </a:extLst>
              </a:tr>
              <a:tr h="300062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Documentation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Interview records are maintained for comparison and future reference.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813" marR="64813" marT="0" marB="0"/>
                </a:tc>
                <a:extLst>
                  <a:ext uri="{0D108BD9-81ED-4DB2-BD59-A6C34878D82A}">
                    <a16:rowId xmlns:a16="http://schemas.microsoft.com/office/drawing/2014/main" val="24694823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1578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6A78C-1F5C-332B-B729-8EB613D41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Competency-Based Interview</a:t>
            </a:r>
            <a:endParaRPr lang="en-IN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D2F1129-FD04-95AF-91F3-B54B31FBD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3534014"/>
              </p:ext>
            </p:extLst>
          </p:nvPr>
        </p:nvGraphicFramePr>
        <p:xfrm>
          <a:off x="1728568" y="1414375"/>
          <a:ext cx="9585876" cy="52340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36534">
                  <a:extLst>
                    <a:ext uri="{9D8B030D-6E8A-4147-A177-3AD203B41FA5}">
                      <a16:colId xmlns:a16="http://schemas.microsoft.com/office/drawing/2014/main" val="3841518673"/>
                    </a:ext>
                  </a:extLst>
                </a:gridCol>
                <a:gridCol w="5949342">
                  <a:extLst>
                    <a:ext uri="{9D8B030D-6E8A-4147-A177-3AD203B41FA5}">
                      <a16:colId xmlns:a16="http://schemas.microsoft.com/office/drawing/2014/main" val="1493698443"/>
                    </a:ext>
                  </a:extLst>
                </a:gridCol>
              </a:tblGrid>
              <a:tr h="424011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Feature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Description</a:t>
                      </a:r>
                      <a:endParaRPr lang="en-IN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2240221460"/>
                  </a:ext>
                </a:extLst>
              </a:tr>
              <a:tr h="424011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Interview Focus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Evaluates behaviour based on past real-life work experiences.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2010447466"/>
                  </a:ext>
                </a:extLst>
              </a:tr>
              <a:tr h="483651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Assessment Method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Uses the STAR technique: Situation, Task, Action, Result.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789335767"/>
                  </a:ext>
                </a:extLst>
              </a:tr>
              <a:tr h="424011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Competency Areas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Leadership, conflict management, stakeholder influence, and teamwork.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137715481"/>
                  </a:ext>
                </a:extLst>
              </a:tr>
              <a:tr h="778893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Relevance to Role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Identifies the ability to lead transformation and reduce employee resistance.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2122354209"/>
                  </a:ext>
                </a:extLst>
              </a:tr>
              <a:tr h="424011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Question Style</a:t>
                      </a:r>
                      <a:endParaRPr lang="en-IN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“Describe a time you implemented a major change successfully.”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3181015784"/>
                  </a:ext>
                </a:extLst>
              </a:tr>
              <a:tr h="483651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Scoring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Behavioural indicators aligned with job competencies for fair assessment.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1129360567"/>
                  </a:ext>
                </a:extLst>
              </a:tr>
              <a:tr h="483651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>
                          <a:effectLst/>
                        </a:rPr>
                        <a:t>Predictive Value</a:t>
                      </a:r>
                      <a:endParaRPr lang="en-IN" sz="1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</a:rPr>
                        <a:t>Past behaviour used to predict future performance and leadership impact.</a:t>
                      </a:r>
                      <a:endParaRPr lang="en-IN" sz="18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612" marR="61612" marT="61612" marB="61612"/>
                </a:tc>
                <a:extLst>
                  <a:ext uri="{0D108BD9-81ED-4DB2-BD59-A6C34878D82A}">
                    <a16:rowId xmlns:a16="http://schemas.microsoft.com/office/drawing/2014/main" val="2056814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4678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F2DA2-FCB9-421B-069B-F7C3768E3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64693"/>
            <a:ext cx="9486690" cy="1550419"/>
          </a:xfrm>
        </p:spPr>
        <p:txBody>
          <a:bodyPr/>
          <a:lstStyle/>
          <a:p>
            <a:r>
              <a:rPr lang="en-GB" dirty="0"/>
              <a:t>Panel Interview </a:t>
            </a:r>
            <a:br>
              <a:rPr lang="en-IN" dirty="0"/>
            </a:br>
            <a:endParaRPr lang="en-IN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D674971-0D03-55C2-6905-752C7872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0773639"/>
              </p:ext>
            </p:extLst>
          </p:nvPr>
        </p:nvGraphicFramePr>
        <p:xfrm>
          <a:off x="1587710" y="1503052"/>
          <a:ext cx="9486900" cy="38258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8306">
                  <a:extLst>
                    <a:ext uri="{9D8B030D-6E8A-4147-A177-3AD203B41FA5}">
                      <a16:colId xmlns:a16="http://schemas.microsoft.com/office/drawing/2014/main" val="1477533261"/>
                    </a:ext>
                  </a:extLst>
                </a:gridCol>
                <a:gridCol w="6558594">
                  <a:extLst>
                    <a:ext uri="{9D8B030D-6E8A-4147-A177-3AD203B41FA5}">
                      <a16:colId xmlns:a16="http://schemas.microsoft.com/office/drawing/2014/main" val="894915374"/>
                    </a:ext>
                  </a:extLst>
                </a:gridCol>
              </a:tblGrid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Feature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Description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4008837691"/>
                  </a:ext>
                </a:extLst>
              </a:tr>
              <a:tr h="49847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Interview Panel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Includes HR, senior managers and project leaders from different areas.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825228435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Assessment Approach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Multiple viewpoints improve decision-making and fairness.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1594138"/>
                  </a:ext>
                </a:extLst>
              </a:tr>
              <a:tr h="49847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Cross-Department Input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Ensures the candidate aligns with wider organisational needs and culture.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583492458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Role Relevance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Useful for strategic positions requiring stakeholder collaboration.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864919418"/>
                  </a:ext>
                </a:extLst>
              </a:tr>
              <a:tr h="3175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Bias Reduction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Less reliance on a single opinion supports objective evaluation.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457596370"/>
                  </a:ext>
                </a:extLst>
              </a:tr>
              <a:tr h="49847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Evaluation Method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Panel scoring sheets and structured questioning were used for consistency.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607016095"/>
                  </a:ext>
                </a:extLst>
              </a:tr>
              <a:tr h="49847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Candidate Interaction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Assesses ability to communicate confidently with diverse audiences.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718317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46885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A97320-228E-48F3-BCFA-423F983C8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6928"/>
            <a:ext cx="1133856" cy="6291072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9F0975-851A-4FEC-B19A-6EC12C0D5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5072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8EC1D-53C4-7890-84A0-7ECA7835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55613"/>
            <a:ext cx="4767031" cy="1549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The right Questioning Techniques</a:t>
            </a:r>
            <a:br>
              <a:rPr lang="en-IN" sz="3400"/>
            </a:br>
            <a:endParaRPr lang="en-IN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5ED4F-9BAD-30F8-595C-871D3D11D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160588"/>
            <a:ext cx="5337048" cy="3925887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00000"/>
              </a:lnSpc>
            </a:pPr>
            <a:r>
              <a:rPr lang="en-GB" sz="1800" dirty="0"/>
              <a:t>The probing questions delve into and provide clarity to the vague responses.</a:t>
            </a:r>
            <a:endParaRPr lang="en-IN" sz="1800" dirty="0"/>
          </a:p>
          <a:p>
            <a:pPr lvl="0">
              <a:lnSpc>
                <a:spcPct val="100000"/>
              </a:lnSpc>
            </a:pPr>
            <a:r>
              <a:rPr lang="en-GB" sz="1800" dirty="0"/>
              <a:t>Situational questions determine how the candidates can behave in future circumstances.</a:t>
            </a:r>
            <a:endParaRPr lang="en-IN" sz="1800" dirty="0"/>
          </a:p>
          <a:p>
            <a:pPr lvl="0">
              <a:lnSpc>
                <a:spcPct val="100000"/>
              </a:lnSpc>
            </a:pPr>
            <a:r>
              <a:rPr lang="en-GB" sz="1800" dirty="0"/>
              <a:t>Open questions promote elaborate answers and demonstration of communication skills.</a:t>
            </a:r>
            <a:endParaRPr lang="en-IN" sz="1800" dirty="0"/>
          </a:p>
          <a:p>
            <a:pPr lvl="0">
              <a:lnSpc>
                <a:spcPct val="100000"/>
              </a:lnSpc>
            </a:pPr>
            <a:r>
              <a:rPr lang="en-GB" sz="1800" dirty="0"/>
              <a:t>STAR method helps in organised and justifiable behaviour assessment (Naik, et. al., 2024).</a:t>
            </a:r>
            <a:endParaRPr lang="en-IN" sz="1800" dirty="0"/>
          </a:p>
          <a:p>
            <a:pPr lvl="0">
              <a:lnSpc>
                <a:spcPct val="100000"/>
              </a:lnSpc>
            </a:pPr>
            <a:r>
              <a:rPr lang="en-GB" sz="1800" dirty="0"/>
              <a:t>Questioning must remain unbiased and should be open to everyone.</a:t>
            </a:r>
            <a:endParaRPr lang="en-IN" sz="1800" dirty="0"/>
          </a:p>
          <a:p>
            <a:pPr>
              <a:lnSpc>
                <a:spcPct val="100000"/>
              </a:lnSpc>
            </a:pPr>
            <a:endParaRPr lang="en-IN" sz="1800" dirty="0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3ABD790F-A27D-F895-9079-C2C072D644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76054" y="1227180"/>
            <a:ext cx="4245788" cy="42457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8A3955-E62E-3297-2A57-CD1F132ED254}"/>
              </a:ext>
            </a:extLst>
          </p:cNvPr>
          <p:cNvSpPr txBox="1"/>
          <p:nvPr/>
        </p:nvSpPr>
        <p:spPr>
          <a:xfrm>
            <a:off x="5526024" y="553247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Shanmugavelu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2021)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228228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A97320-228E-48F3-BCFA-423F983C8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6928"/>
            <a:ext cx="1133856" cy="6291072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9F0975-851A-4FEC-B19A-6EC12C0D5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6928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47402-1A85-EE2A-0649-2A707E92D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402" y="455362"/>
            <a:ext cx="4701998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Face-to-Face Interview</a:t>
            </a:r>
            <a:br>
              <a:rPr lang="en-IN" sz="3400"/>
            </a:br>
            <a:endParaRPr lang="en-IN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CFA5D-25FD-F3F3-BF11-565C01593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2402" y="2160016"/>
            <a:ext cx="4701998" cy="3926152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GB" dirty="0"/>
              <a:t>Better relationships and better comprehension of non-verbal communication.</a:t>
            </a:r>
            <a:endParaRPr lang="en-IN"/>
          </a:p>
          <a:p>
            <a:pPr lvl="0">
              <a:lnSpc>
                <a:spcPct val="100000"/>
              </a:lnSpc>
            </a:pPr>
            <a:r>
              <a:rPr lang="en-GB" dirty="0"/>
              <a:t>Appropriate to measure leadership presence and interpersonal style.</a:t>
            </a:r>
            <a:endParaRPr lang="en-IN"/>
          </a:p>
          <a:p>
            <a:pPr lvl="0">
              <a:lnSpc>
                <a:spcPct val="100000"/>
              </a:lnSpc>
            </a:pPr>
            <a:r>
              <a:rPr lang="en-GB" dirty="0"/>
              <a:t>Expensive and limited scheduling flexibility for the candidates and interviewers (De Villiers, et. al., 2022).</a:t>
            </a:r>
            <a:endParaRPr lang="en-IN"/>
          </a:p>
          <a:p>
            <a:pPr>
              <a:lnSpc>
                <a:spcPct val="100000"/>
              </a:lnSpc>
            </a:pPr>
            <a:endParaRPr lang="en-IN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88633C99-35B4-3663-F4D8-85B484BCC0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77323" y="1264309"/>
            <a:ext cx="4129362" cy="41293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B3EA69-3B51-CDD7-571F-EB6F1BCBC626}"/>
              </a:ext>
            </a:extLst>
          </p:cNvPr>
          <p:cNvSpPr txBox="1"/>
          <p:nvPr/>
        </p:nvSpPr>
        <p:spPr>
          <a:xfrm>
            <a:off x="848868" y="483967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Saarijärvi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Bratt, 2021)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21415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C4444-81EF-A643-E085-49090FAD4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5729" y="455362"/>
            <a:ext cx="3378671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Online Interview </a:t>
            </a:r>
            <a:br>
              <a:rPr lang="en-IN" sz="3400"/>
            </a:br>
            <a:endParaRPr lang="en-IN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50C95-89B8-DE44-7B7B-60CAF2C41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728" y="2160016"/>
            <a:ext cx="3378672" cy="3926152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GB" sz="2000"/>
              <a:t>Facilitates the attainment of a broader pool of talent than local.</a:t>
            </a:r>
            <a:endParaRPr lang="en-IN" sz="2000"/>
          </a:p>
          <a:p>
            <a:pPr lvl="0">
              <a:lnSpc>
                <a:spcPct val="100000"/>
              </a:lnSpc>
            </a:pPr>
            <a:r>
              <a:rPr lang="en-GB" sz="2000"/>
              <a:t>Flexible operations and low cost of hiring workers for organisations.</a:t>
            </a:r>
            <a:endParaRPr lang="en-IN" sz="2000"/>
          </a:p>
          <a:p>
            <a:pPr lvl="0">
              <a:lnSpc>
                <a:spcPct val="100000"/>
              </a:lnSpc>
            </a:pPr>
            <a:r>
              <a:rPr lang="en-GB" sz="2000"/>
              <a:t>Reliant on technology and can restrict the perception of non-verbal behaviour.</a:t>
            </a:r>
            <a:endParaRPr lang="en-IN" sz="2000"/>
          </a:p>
          <a:p>
            <a:pPr>
              <a:lnSpc>
                <a:spcPct val="100000"/>
              </a:lnSpc>
            </a:pPr>
            <a:endParaRPr lang="en-IN" sz="2000"/>
          </a:p>
        </p:txBody>
      </p:sp>
      <p:pic>
        <p:nvPicPr>
          <p:cNvPr id="10242" name="Picture 2" descr="5 Best Video Interview Platforms for Better Hiring">
            <a:extLst>
              <a:ext uri="{FF2B5EF4-FFF2-40B4-BE49-F238E27FC236}">
                <a16:creationId xmlns:a16="http://schemas.microsoft.com/office/drawing/2014/main" id="{77D23619-78EC-7389-3AE0-B5A848DD90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1327" y="1812459"/>
            <a:ext cx="5565250" cy="303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F6065F-11AB-5636-C999-B99A63E2AB3E}"/>
              </a:ext>
            </a:extLst>
          </p:cNvPr>
          <p:cNvSpPr txBox="1"/>
          <p:nvPr/>
        </p:nvSpPr>
        <p:spPr>
          <a:xfrm>
            <a:off x="1448273" y="484552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(Keen, et. al., 2022).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4650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88FCF-478F-8E48-E43E-5C47E732F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Comparison Table </a:t>
            </a:r>
            <a:br>
              <a:rPr lang="en-IN" dirty="0"/>
            </a:br>
            <a:endParaRPr lang="en-IN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F9CED8-6FEF-D378-5B98-6B35C7CF29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918417"/>
              </p:ext>
            </p:extLst>
          </p:nvPr>
        </p:nvGraphicFramePr>
        <p:xfrm>
          <a:off x="1890346" y="1533069"/>
          <a:ext cx="8642838" cy="48519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48593">
                  <a:extLst>
                    <a:ext uri="{9D8B030D-6E8A-4147-A177-3AD203B41FA5}">
                      <a16:colId xmlns:a16="http://schemas.microsoft.com/office/drawing/2014/main" val="2406723072"/>
                    </a:ext>
                  </a:extLst>
                </a:gridCol>
                <a:gridCol w="4013299">
                  <a:extLst>
                    <a:ext uri="{9D8B030D-6E8A-4147-A177-3AD203B41FA5}">
                      <a16:colId xmlns:a16="http://schemas.microsoft.com/office/drawing/2014/main" val="2124252476"/>
                    </a:ext>
                  </a:extLst>
                </a:gridCol>
                <a:gridCol w="2880946">
                  <a:extLst>
                    <a:ext uri="{9D8B030D-6E8A-4147-A177-3AD203B41FA5}">
                      <a16:colId xmlns:a16="http://schemas.microsoft.com/office/drawing/2014/main" val="4247728819"/>
                    </a:ext>
                  </a:extLst>
                </a:gridCol>
              </a:tblGrid>
              <a:tr h="97127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Criteria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Face-to-Face Interview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Online Interview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61461136"/>
                  </a:ext>
                </a:extLst>
              </a:tr>
              <a:tr h="96981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Cost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Higher due to travel and venue use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Lower as no travel is required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400229312"/>
                  </a:ext>
                </a:extLst>
              </a:tr>
              <a:tr h="97127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Candidate Experience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Stronger rapport and interaction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Convenient and less stressful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977936548"/>
                  </a:ext>
                </a:extLst>
              </a:tr>
              <a:tr h="96981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Fairness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Risk of bias from personal judgement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More standardised if recorded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4024412020"/>
                  </a:ext>
                </a:extLst>
              </a:tr>
              <a:tr h="969814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Accessibility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>
                          <a:effectLst/>
                        </a:rPr>
                        <a:t>Limited to local applicants</a:t>
                      </a:r>
                      <a:endParaRPr lang="en-IN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600" dirty="0">
                          <a:effectLst/>
                        </a:rPr>
                        <a:t>Wider, global talent pool</a:t>
                      </a:r>
                      <a:endParaRPr lang="en-IN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8854148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3063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0" name="Rectangle 11279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2" name="Rectangle 11281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4" name="Rectangle 11283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505833-46B8-0806-6D1D-29FFFD55F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4067909" cy="1550419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br>
              <a:rPr lang="en-IN"/>
            </a:br>
            <a:endParaRPr lang="en-IN"/>
          </a:p>
        </p:txBody>
      </p:sp>
      <p:pic>
        <p:nvPicPr>
          <p:cNvPr id="11266" name="Picture 2" descr="What are Third Party Recruitment Agencies? – Career Center | Tufts  University">
            <a:extLst>
              <a:ext uri="{FF2B5EF4-FFF2-40B4-BE49-F238E27FC236}">
                <a16:creationId xmlns:a16="http://schemas.microsoft.com/office/drawing/2014/main" id="{9D3115B2-186C-C196-08BE-8E68C5B0D2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1" r="7484"/>
          <a:stretch>
            <a:fillRect/>
          </a:stretch>
        </p:blipFill>
        <p:spPr bwMode="auto">
          <a:xfrm>
            <a:off x="6224325" y="954884"/>
            <a:ext cx="5199575" cy="4790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E803B-F4D4-7657-A29C-9316340CCF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902247"/>
              </p:ext>
            </p:extLst>
          </p:nvPr>
        </p:nvGraphicFramePr>
        <p:xfrm>
          <a:off x="1587710" y="2160016"/>
          <a:ext cx="4067909" cy="3926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D0C3581-3AAA-0630-32EB-258E8EB0C123}"/>
              </a:ext>
            </a:extLst>
          </p:cNvPr>
          <p:cNvSpPr txBox="1"/>
          <p:nvPr/>
        </p:nvSpPr>
        <p:spPr>
          <a:xfrm>
            <a:off x="5776112" y="590311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8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Peasgood</a:t>
            </a:r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et. al., 2023)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45161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F01AB-4120-6E22-43C7-33606AC60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396" y="0"/>
            <a:ext cx="9486690" cy="6083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References</a:t>
            </a:r>
            <a:endParaRPr lang="en-IN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1FA0C-1DAC-9B74-F3FA-B1F24BB4DD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" y="608328"/>
            <a:ext cx="11813094" cy="566090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050" dirty="0" err="1"/>
              <a:t>Bergelson</a:t>
            </a:r>
            <a:r>
              <a:rPr lang="en-GB" sz="1050" dirty="0"/>
              <a:t>, I., Tracy, C. and Takacs, E., (2022). Best practices for reducing bias in the interview process. </a:t>
            </a:r>
            <a:r>
              <a:rPr lang="en-GB" sz="1050" i="1" dirty="0"/>
              <a:t>Current urology reports</a:t>
            </a:r>
            <a:r>
              <a:rPr lang="en-GB" sz="1050" dirty="0"/>
              <a:t>, </a:t>
            </a:r>
            <a:r>
              <a:rPr lang="en-GB" sz="1050" i="1" dirty="0"/>
              <a:t>23</a:t>
            </a:r>
            <a:r>
              <a:rPr lang="en-GB" sz="1050" dirty="0"/>
              <a:t>(11), pp.319-325.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De Villiers, C., Farooq, M.B. and Molinari, M., (2022). Qualitative research interviews using online video technology–challenges and opportunities. </a:t>
            </a:r>
            <a:r>
              <a:rPr lang="en-GB" sz="1050" i="1" dirty="0" err="1"/>
              <a:t>Meditari</a:t>
            </a:r>
            <a:r>
              <a:rPr lang="en-GB" sz="1050" i="1" dirty="0"/>
              <a:t> Accountancy Research</a:t>
            </a:r>
            <a:r>
              <a:rPr lang="en-GB" sz="1050" dirty="0"/>
              <a:t>, </a:t>
            </a:r>
            <a:r>
              <a:rPr lang="en-GB" sz="1050" i="1" dirty="0"/>
              <a:t>30</a:t>
            </a:r>
            <a:r>
              <a:rPr lang="en-GB" sz="1050" dirty="0"/>
              <a:t>(6), pp.1764-1782.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Gaccione, V., (2024). Driving Change: a comprehensive analysis of technological, strategical and economical shifts in the Automotive Industry.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Gomathy, C.K., </a:t>
            </a:r>
            <a:r>
              <a:rPr lang="en-GB" sz="1050" dirty="0" err="1"/>
              <a:t>Ramaseshacharyulu</a:t>
            </a:r>
            <a:r>
              <a:rPr lang="en-GB" sz="1050" dirty="0"/>
              <a:t>, M.A., Sarath, M.C.S. and Sreekanth, M.A.S., (2022). Overview of recruitment and selection process in HRM. </a:t>
            </a:r>
            <a:r>
              <a:rPr lang="en-GB" sz="1050" i="1" dirty="0"/>
              <a:t>International Journal of Scientific Research in Engineering and Management (IJSREM) Volume</a:t>
            </a:r>
            <a:r>
              <a:rPr lang="en-GB" sz="1050" dirty="0"/>
              <a:t>, </a:t>
            </a:r>
            <a:r>
              <a:rPr lang="en-GB" sz="1050" i="1" dirty="0"/>
              <a:t>6</a:t>
            </a:r>
            <a:r>
              <a:rPr lang="en-GB" sz="1050" dirty="0"/>
              <a:t>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JLR, (2025). </a:t>
            </a:r>
            <a:r>
              <a:rPr lang="en-GB" sz="1050" i="1" dirty="0"/>
              <a:t>JLR Corporate Website</a:t>
            </a:r>
            <a:r>
              <a:rPr lang="en-GB" sz="1050" dirty="0"/>
              <a:t>. [online] Jlr.com. Available at: https://www.jlr.com/ [Accessed 18 Jul. 2025].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Keen, S., Lomeli-Rodriguez, M. and Joffe, H., (2022). From challenge to opportunity: virtual qualitative research during COVID-19 and beyond. </a:t>
            </a:r>
            <a:r>
              <a:rPr lang="en-GB" sz="1050" i="1" dirty="0"/>
              <a:t>International journal of qualitative methods</a:t>
            </a:r>
            <a:r>
              <a:rPr lang="en-GB" sz="1050" dirty="0"/>
              <a:t>, </a:t>
            </a:r>
            <a:r>
              <a:rPr lang="en-GB" sz="1050" i="1" dirty="0"/>
              <a:t>21</a:t>
            </a:r>
            <a:r>
              <a:rPr lang="en-GB" sz="1050" dirty="0"/>
              <a:t>, p.16094069221105075.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Kessler, R., (2025). Competency-based interviews: How to master the tough interview style used by the Fortune 500s. Red Wheel Weiser+ ORM.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Lareau, A., (2021). Listening to people: A practical guide to interviewing, participant observation, data analysis, and writing it all up. University of Chicago Press.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McCartney, S., Murphy, C. and </a:t>
            </a:r>
            <a:r>
              <a:rPr lang="en-GB" sz="1050" dirty="0" err="1"/>
              <a:t>Mccarthy</a:t>
            </a:r>
            <a:r>
              <a:rPr lang="en-GB" sz="1050" dirty="0"/>
              <a:t>, J., (2021). 21st century HR: a competency model for the emerging role of HR Analysts. </a:t>
            </a:r>
            <a:r>
              <a:rPr lang="en-GB" sz="1050" i="1" dirty="0"/>
              <a:t>Personnel review</a:t>
            </a:r>
            <a:r>
              <a:rPr lang="en-GB" sz="1050" dirty="0"/>
              <a:t>, </a:t>
            </a:r>
            <a:r>
              <a:rPr lang="en-GB" sz="1050" i="1" dirty="0"/>
              <a:t>50</a:t>
            </a:r>
            <a:r>
              <a:rPr lang="en-GB" sz="1050" dirty="0"/>
              <a:t>(6), pp.1495-1513.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Naik, S., Sony, M., Antony, J., McDermott, O., Tortorella, G.L. and Jayaraman, R., (2024). Operational excellence framework for sustainability in the organisation: a design science approach. </a:t>
            </a:r>
            <a:r>
              <a:rPr lang="en-GB" sz="1050" i="1" dirty="0"/>
              <a:t>Production Planning &amp; Control</a:t>
            </a:r>
            <a:r>
              <a:rPr lang="en-GB" sz="1050" dirty="0"/>
              <a:t>, </a:t>
            </a:r>
            <a:r>
              <a:rPr lang="en-GB" sz="1050" i="1" dirty="0"/>
              <a:t>35</a:t>
            </a:r>
            <a:r>
              <a:rPr lang="en-GB" sz="1050" dirty="0"/>
              <a:t>(11), pp.1215-1231.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 err="1"/>
              <a:t>Peasgood</a:t>
            </a:r>
            <a:r>
              <a:rPr lang="en-GB" sz="1050" dirty="0"/>
              <a:t>, T., Bourke, M., Devlin, N., Rowen, D., Yang, Y. and Dalziel, K., (2023). Randomised comparison of online interviews versus face-to-face interviews to value health states. </a:t>
            </a:r>
            <a:r>
              <a:rPr lang="en-GB" sz="1050" i="1" dirty="0"/>
              <a:t>Social Science &amp; Medicine</a:t>
            </a:r>
            <a:r>
              <a:rPr lang="en-GB" sz="1050" dirty="0"/>
              <a:t>, </a:t>
            </a:r>
            <a:r>
              <a:rPr lang="en-GB" sz="1050" i="1" dirty="0"/>
              <a:t>323</a:t>
            </a:r>
            <a:r>
              <a:rPr lang="en-GB" sz="1050" dirty="0"/>
              <a:t>, p.115818.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 err="1"/>
              <a:t>Saarijärvi</a:t>
            </a:r>
            <a:r>
              <a:rPr lang="en-GB" sz="1050" dirty="0"/>
              <a:t>, M. and Bratt, E.L., (2021). When face-to-face interviews are not possible: tips and tricks for video, telephone, online chat, and email interviews in qualitative research.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 err="1"/>
              <a:t>Shanmugavelu</a:t>
            </a:r>
            <a:r>
              <a:rPr lang="en-GB" sz="1050" dirty="0"/>
              <a:t>, G., (2021). Questioning techniques and teachers’ role in the classroom. </a:t>
            </a:r>
            <a:r>
              <a:rPr lang="en-GB" sz="1050" i="1" dirty="0" err="1"/>
              <a:t>Shanlax</a:t>
            </a:r>
            <a:r>
              <a:rPr lang="en-GB" sz="1050" i="1" dirty="0"/>
              <a:t> International Journal of Education</a:t>
            </a:r>
            <a:r>
              <a:rPr lang="en-GB" sz="1050" dirty="0"/>
              <a:t>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SOUSA, R.R.A.D., CARTH, J.L. and NASCIMENTO, E.D.S., (2023). Recruitment and selection: strategies to attract, recruit and select the best talent for the organization. </a:t>
            </a:r>
            <a:r>
              <a:rPr lang="en-GB" sz="1050" i="1" dirty="0" err="1"/>
              <a:t>Istacien</a:t>
            </a:r>
            <a:r>
              <a:rPr lang="en-GB" sz="1050" i="1" dirty="0"/>
              <a:t> Multidisciplinary Scientific Journal</a:t>
            </a:r>
            <a:r>
              <a:rPr lang="en-GB" sz="1050" dirty="0"/>
              <a:t>, </a:t>
            </a:r>
            <a:r>
              <a:rPr lang="en-GB" sz="1050" i="1" dirty="0"/>
              <a:t>1</a:t>
            </a:r>
            <a:r>
              <a:rPr lang="en-GB" sz="1050" dirty="0"/>
              <a:t>(2), pp.1-16.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 err="1"/>
              <a:t>Tepebasi</a:t>
            </a:r>
            <a:r>
              <a:rPr lang="en-GB" sz="1050" dirty="0"/>
              <a:t>, S. and </a:t>
            </a:r>
            <a:r>
              <a:rPr lang="en-GB" sz="1050" dirty="0" err="1"/>
              <a:t>Kozanoglu</a:t>
            </a:r>
            <a:r>
              <a:rPr lang="en-GB" sz="1050" dirty="0"/>
              <a:t>, I., (2021). Personnel requirements including job descriptions. Quality Management and Accreditation in Hematopoietic Stem Cell Transplantation and Cellular Therapy: The JACIE Guide, pp.53-60.</a:t>
            </a:r>
            <a:endParaRPr lang="en-IN" sz="1050" dirty="0"/>
          </a:p>
          <a:p>
            <a:pPr>
              <a:lnSpc>
                <a:spcPct val="100000"/>
              </a:lnSpc>
            </a:pPr>
            <a:r>
              <a:rPr lang="en-GB" sz="1050" dirty="0"/>
              <a:t>Wick, S., (2021). Subjectivity in performance evaluations: A review of the literature. </a:t>
            </a:r>
            <a:r>
              <a:rPr lang="en-GB" sz="1050" i="1" dirty="0"/>
              <a:t>Accounting Perspectives</a:t>
            </a:r>
            <a:r>
              <a:rPr lang="en-GB" sz="1050" dirty="0"/>
              <a:t>, </a:t>
            </a:r>
            <a:r>
              <a:rPr lang="en-GB" sz="1050" i="1" dirty="0"/>
              <a:t>20</a:t>
            </a:r>
            <a:r>
              <a:rPr lang="en-GB" sz="1050" dirty="0"/>
              <a:t>(4), pp.653-685.</a:t>
            </a:r>
            <a:endParaRPr lang="en-IN" sz="1050" dirty="0"/>
          </a:p>
        </p:txBody>
      </p:sp>
    </p:spTree>
    <p:extLst>
      <p:ext uri="{BB962C8B-B14F-4D97-AF65-F5344CB8AC3E}">
        <p14:creationId xmlns:p14="http://schemas.microsoft.com/office/powerpoint/2010/main" val="333785546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1509</Words>
  <Application>Microsoft Office PowerPoint</Application>
  <PresentationFormat>Widescreen</PresentationFormat>
  <Paragraphs>162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Avenir Next</vt:lpstr>
      <vt:lpstr>Neue Haas Grotesk Text Pro</vt:lpstr>
      <vt:lpstr>Times New Roman</vt:lpstr>
      <vt:lpstr>InterweaveVTI</vt:lpstr>
      <vt:lpstr>  Module: Developing and Managing Individuals and Teams Module code: LCLM5002 Assignment Title: Component 1- Individual Presentation </vt:lpstr>
      <vt:lpstr>Table of Contents </vt:lpstr>
      <vt:lpstr>Company Introduction – Jaguar Land Rover </vt:lpstr>
      <vt:lpstr>Recruitment Overview  </vt:lpstr>
      <vt:lpstr>Job Analysis Change Manager </vt:lpstr>
      <vt:lpstr>Job Title (Change Manager)</vt:lpstr>
      <vt:lpstr>Person Specification </vt:lpstr>
      <vt:lpstr>Structured Interview</vt:lpstr>
      <vt:lpstr>Competency-Based Interview</vt:lpstr>
      <vt:lpstr>Panel Interview  </vt:lpstr>
      <vt:lpstr>The right Questioning Techniques </vt:lpstr>
      <vt:lpstr>Face-to-Face Interview </vt:lpstr>
      <vt:lpstr>Online Interview  </vt:lpstr>
      <vt:lpstr>Comparison Table 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Andriy Babyak</dc:creator>
  <cp:lastModifiedBy>Andriy Bab'Yak (2411159)</cp:lastModifiedBy>
  <cp:revision>2</cp:revision>
  <dcterms:created xsi:type="dcterms:W3CDTF">2025-11-04T09:42:58Z</dcterms:created>
  <dcterms:modified xsi:type="dcterms:W3CDTF">2025-11-11T17:11:52Z</dcterms:modified>
</cp:coreProperties>
</file>