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256" r:id="rId5"/>
    <p:sldId id="272" r:id="rId6"/>
    <p:sldId id="273" r:id="rId7"/>
    <p:sldId id="283" r:id="rId8"/>
    <p:sldId id="274" r:id="rId9"/>
    <p:sldId id="275" r:id="rId10"/>
    <p:sldId id="276" r:id="rId11"/>
    <p:sldId id="277" r:id="rId12"/>
    <p:sldId id="279" r:id="rId13"/>
    <p:sldId id="278" r:id="rId14"/>
    <p:sldId id="280" r:id="rId15"/>
    <p:sldId id="281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FA61825-FFF8-42DD-8C34-BA2AA9FCA079}" v="9" dt="2024-06-24T05:21:00.4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744" y="2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d Islam" userId="baf43a10-e30f-4dc7-b4de-4b08f18cfbb6" providerId="ADAL" clId="{0F7EC922-31F1-486A-AE94-7F02F6EF8327}"/>
    <pc:docChg chg="undo custSel addSld delSld modSld">
      <pc:chgData name="Md Islam" userId="baf43a10-e30f-4dc7-b4de-4b08f18cfbb6" providerId="ADAL" clId="{0F7EC922-31F1-486A-AE94-7F02F6EF8327}" dt="2024-06-17T21:12:16.130" v="1884" actId="20577"/>
      <pc:docMkLst>
        <pc:docMk/>
      </pc:docMkLst>
      <pc:sldChg chg="modSp mod">
        <pc:chgData name="Md Islam" userId="baf43a10-e30f-4dc7-b4de-4b08f18cfbb6" providerId="ADAL" clId="{0F7EC922-31F1-486A-AE94-7F02F6EF8327}" dt="2024-06-17T20:03:12.733" v="52" actId="20577"/>
        <pc:sldMkLst>
          <pc:docMk/>
          <pc:sldMk cId="3408955283" sldId="256"/>
        </pc:sldMkLst>
        <pc:spChg chg="mod">
          <ac:chgData name="Md Islam" userId="baf43a10-e30f-4dc7-b4de-4b08f18cfbb6" providerId="ADAL" clId="{0F7EC922-31F1-486A-AE94-7F02F6EF8327}" dt="2024-06-17T20:03:12.733" v="52" actId="20577"/>
          <ac:spMkLst>
            <pc:docMk/>
            <pc:sldMk cId="3408955283" sldId="256"/>
            <ac:spMk id="2" creationId="{00000000-0000-0000-0000-000000000000}"/>
          </ac:spMkLst>
        </pc:spChg>
      </pc:sldChg>
      <pc:sldChg chg="del">
        <pc:chgData name="Md Islam" userId="baf43a10-e30f-4dc7-b4de-4b08f18cfbb6" providerId="ADAL" clId="{0F7EC922-31F1-486A-AE94-7F02F6EF8327}" dt="2024-06-17T20:04:34.881" v="142" actId="47"/>
        <pc:sldMkLst>
          <pc:docMk/>
          <pc:sldMk cId="3764729259" sldId="265"/>
        </pc:sldMkLst>
      </pc:sldChg>
      <pc:sldChg chg="del">
        <pc:chgData name="Md Islam" userId="baf43a10-e30f-4dc7-b4de-4b08f18cfbb6" providerId="ADAL" clId="{0F7EC922-31F1-486A-AE94-7F02F6EF8327}" dt="2024-06-17T20:04:32.382" v="136" actId="47"/>
        <pc:sldMkLst>
          <pc:docMk/>
          <pc:sldMk cId="2923064350" sldId="266"/>
        </pc:sldMkLst>
      </pc:sldChg>
      <pc:sldChg chg="del">
        <pc:chgData name="Md Islam" userId="baf43a10-e30f-4dc7-b4de-4b08f18cfbb6" providerId="ADAL" clId="{0F7EC922-31F1-486A-AE94-7F02F6EF8327}" dt="2024-06-17T20:04:36.023" v="145" actId="47"/>
        <pc:sldMkLst>
          <pc:docMk/>
          <pc:sldMk cId="1817459005" sldId="267"/>
        </pc:sldMkLst>
      </pc:sldChg>
      <pc:sldChg chg="del">
        <pc:chgData name="Md Islam" userId="baf43a10-e30f-4dc7-b4de-4b08f18cfbb6" providerId="ADAL" clId="{0F7EC922-31F1-486A-AE94-7F02F6EF8327}" dt="2024-06-17T20:04:33.005" v="137" actId="47"/>
        <pc:sldMkLst>
          <pc:docMk/>
          <pc:sldMk cId="3277273094" sldId="268"/>
        </pc:sldMkLst>
      </pc:sldChg>
      <pc:sldChg chg="del">
        <pc:chgData name="Md Islam" userId="baf43a10-e30f-4dc7-b4de-4b08f18cfbb6" providerId="ADAL" clId="{0F7EC922-31F1-486A-AE94-7F02F6EF8327}" dt="2024-06-17T20:04:33.427" v="138" actId="47"/>
        <pc:sldMkLst>
          <pc:docMk/>
          <pc:sldMk cId="2064234810" sldId="269"/>
        </pc:sldMkLst>
      </pc:sldChg>
      <pc:sldChg chg="del">
        <pc:chgData name="Md Islam" userId="baf43a10-e30f-4dc7-b4de-4b08f18cfbb6" providerId="ADAL" clId="{0F7EC922-31F1-486A-AE94-7F02F6EF8327}" dt="2024-06-17T20:04:33.842" v="139" actId="47"/>
        <pc:sldMkLst>
          <pc:docMk/>
          <pc:sldMk cId="2272043496" sldId="270"/>
        </pc:sldMkLst>
      </pc:sldChg>
      <pc:sldChg chg="del">
        <pc:chgData name="Md Islam" userId="baf43a10-e30f-4dc7-b4de-4b08f18cfbb6" providerId="ADAL" clId="{0F7EC922-31F1-486A-AE94-7F02F6EF8327}" dt="2024-06-17T20:04:34.582" v="141" actId="47"/>
        <pc:sldMkLst>
          <pc:docMk/>
          <pc:sldMk cId="4241731695" sldId="271"/>
        </pc:sldMkLst>
      </pc:sldChg>
      <pc:sldChg chg="modSp mod">
        <pc:chgData name="Md Islam" userId="baf43a10-e30f-4dc7-b4de-4b08f18cfbb6" providerId="ADAL" clId="{0F7EC922-31F1-486A-AE94-7F02F6EF8327}" dt="2024-06-17T20:04:21.768" v="131" actId="20577"/>
        <pc:sldMkLst>
          <pc:docMk/>
          <pc:sldMk cId="1987296316" sldId="272"/>
        </pc:sldMkLst>
        <pc:spChg chg="mod">
          <ac:chgData name="Md Islam" userId="baf43a10-e30f-4dc7-b4de-4b08f18cfbb6" providerId="ADAL" clId="{0F7EC922-31F1-486A-AE94-7F02F6EF8327}" dt="2024-06-17T20:04:21.768" v="131" actId="20577"/>
          <ac:spMkLst>
            <pc:docMk/>
            <pc:sldMk cId="1987296316" sldId="272"/>
            <ac:spMk id="3" creationId="{FC54D777-3399-4188-8178-F4FD4622AA64}"/>
          </ac:spMkLst>
        </pc:spChg>
      </pc:sldChg>
      <pc:sldChg chg="del">
        <pc:chgData name="Md Islam" userId="baf43a10-e30f-4dc7-b4de-4b08f18cfbb6" providerId="ADAL" clId="{0F7EC922-31F1-486A-AE94-7F02F6EF8327}" dt="2024-06-17T20:04:35.160" v="143" actId="47"/>
        <pc:sldMkLst>
          <pc:docMk/>
          <pc:sldMk cId="2383300636" sldId="273"/>
        </pc:sldMkLst>
      </pc:sldChg>
      <pc:sldChg chg="modSp add mod">
        <pc:chgData name="Md Islam" userId="baf43a10-e30f-4dc7-b4de-4b08f18cfbb6" providerId="ADAL" clId="{0F7EC922-31F1-486A-AE94-7F02F6EF8327}" dt="2024-06-17T20:19:45.112" v="244" actId="313"/>
        <pc:sldMkLst>
          <pc:docMk/>
          <pc:sldMk cId="3384205227" sldId="273"/>
        </pc:sldMkLst>
        <pc:spChg chg="mod">
          <ac:chgData name="Md Islam" userId="baf43a10-e30f-4dc7-b4de-4b08f18cfbb6" providerId="ADAL" clId="{0F7EC922-31F1-486A-AE94-7F02F6EF8327}" dt="2024-06-17T20:04:55.542" v="152" actId="20577"/>
          <ac:spMkLst>
            <pc:docMk/>
            <pc:sldMk cId="3384205227" sldId="273"/>
            <ac:spMk id="2" creationId="{CE47B11A-ED6E-4CA4-9D80-2D42E1D63D87}"/>
          </ac:spMkLst>
        </pc:spChg>
        <pc:spChg chg="mod">
          <ac:chgData name="Md Islam" userId="baf43a10-e30f-4dc7-b4de-4b08f18cfbb6" providerId="ADAL" clId="{0F7EC922-31F1-486A-AE94-7F02F6EF8327}" dt="2024-06-17T20:19:45.112" v="244" actId="313"/>
          <ac:spMkLst>
            <pc:docMk/>
            <pc:sldMk cId="3384205227" sldId="273"/>
            <ac:spMk id="3" creationId="{FC54D777-3399-4188-8178-F4FD4622AA64}"/>
          </ac:spMkLst>
        </pc:spChg>
      </pc:sldChg>
      <pc:sldChg chg="modSp new mod">
        <pc:chgData name="Md Islam" userId="baf43a10-e30f-4dc7-b4de-4b08f18cfbb6" providerId="ADAL" clId="{0F7EC922-31F1-486A-AE94-7F02F6EF8327}" dt="2024-06-17T20:23:16.652" v="422" actId="20577"/>
        <pc:sldMkLst>
          <pc:docMk/>
          <pc:sldMk cId="1117952943" sldId="274"/>
        </pc:sldMkLst>
        <pc:spChg chg="mod">
          <ac:chgData name="Md Islam" userId="baf43a10-e30f-4dc7-b4de-4b08f18cfbb6" providerId="ADAL" clId="{0F7EC922-31F1-486A-AE94-7F02F6EF8327}" dt="2024-06-17T20:20:32.849" v="269" actId="20577"/>
          <ac:spMkLst>
            <pc:docMk/>
            <pc:sldMk cId="1117952943" sldId="274"/>
            <ac:spMk id="2" creationId="{7A79F08F-FB99-54B1-0E8E-FFCD4B910D4A}"/>
          </ac:spMkLst>
        </pc:spChg>
        <pc:spChg chg="mod">
          <ac:chgData name="Md Islam" userId="baf43a10-e30f-4dc7-b4de-4b08f18cfbb6" providerId="ADAL" clId="{0F7EC922-31F1-486A-AE94-7F02F6EF8327}" dt="2024-06-17T20:23:16.652" v="422" actId="20577"/>
          <ac:spMkLst>
            <pc:docMk/>
            <pc:sldMk cId="1117952943" sldId="274"/>
            <ac:spMk id="3" creationId="{C9327B35-230D-21BE-0659-8B0525C221E1}"/>
          </ac:spMkLst>
        </pc:spChg>
      </pc:sldChg>
      <pc:sldChg chg="del">
        <pc:chgData name="Md Islam" userId="baf43a10-e30f-4dc7-b4de-4b08f18cfbb6" providerId="ADAL" clId="{0F7EC922-31F1-486A-AE94-7F02F6EF8327}" dt="2024-06-17T20:04:35.442" v="144" actId="47"/>
        <pc:sldMkLst>
          <pc:docMk/>
          <pc:sldMk cId="1370071892" sldId="274"/>
        </pc:sldMkLst>
      </pc:sldChg>
      <pc:sldChg chg="modSp add mod">
        <pc:chgData name="Md Islam" userId="baf43a10-e30f-4dc7-b4de-4b08f18cfbb6" providerId="ADAL" clId="{0F7EC922-31F1-486A-AE94-7F02F6EF8327}" dt="2024-06-17T20:27:57.799" v="735" actId="207"/>
        <pc:sldMkLst>
          <pc:docMk/>
          <pc:sldMk cId="3190849216" sldId="275"/>
        </pc:sldMkLst>
        <pc:spChg chg="mod">
          <ac:chgData name="Md Islam" userId="baf43a10-e30f-4dc7-b4de-4b08f18cfbb6" providerId="ADAL" clId="{0F7EC922-31F1-486A-AE94-7F02F6EF8327}" dt="2024-06-17T20:23:58.445" v="453" actId="20577"/>
          <ac:spMkLst>
            <pc:docMk/>
            <pc:sldMk cId="3190849216" sldId="275"/>
            <ac:spMk id="2" creationId="{7A79F08F-FB99-54B1-0E8E-FFCD4B910D4A}"/>
          </ac:spMkLst>
        </pc:spChg>
        <pc:spChg chg="mod">
          <ac:chgData name="Md Islam" userId="baf43a10-e30f-4dc7-b4de-4b08f18cfbb6" providerId="ADAL" clId="{0F7EC922-31F1-486A-AE94-7F02F6EF8327}" dt="2024-06-17T20:27:57.799" v="735" actId="207"/>
          <ac:spMkLst>
            <pc:docMk/>
            <pc:sldMk cId="3190849216" sldId="275"/>
            <ac:spMk id="3" creationId="{C9327B35-230D-21BE-0659-8B0525C221E1}"/>
          </ac:spMkLst>
        </pc:spChg>
      </pc:sldChg>
      <pc:sldChg chg="del">
        <pc:chgData name="Md Islam" userId="baf43a10-e30f-4dc7-b4de-4b08f18cfbb6" providerId="ADAL" clId="{0F7EC922-31F1-486A-AE94-7F02F6EF8327}" dt="2024-06-17T20:04:31.990" v="135" actId="47"/>
        <pc:sldMkLst>
          <pc:docMk/>
          <pc:sldMk cId="4124510620" sldId="275"/>
        </pc:sldMkLst>
      </pc:sldChg>
      <pc:sldChg chg="del">
        <pc:chgData name="Md Islam" userId="baf43a10-e30f-4dc7-b4de-4b08f18cfbb6" providerId="ADAL" clId="{0F7EC922-31F1-486A-AE94-7F02F6EF8327}" dt="2024-06-17T20:04:29.734" v="132" actId="47"/>
        <pc:sldMkLst>
          <pc:docMk/>
          <pc:sldMk cId="3225065335" sldId="276"/>
        </pc:sldMkLst>
      </pc:sldChg>
      <pc:sldChg chg="modSp add mod">
        <pc:chgData name="Md Islam" userId="baf43a10-e30f-4dc7-b4de-4b08f18cfbb6" providerId="ADAL" clId="{0F7EC922-31F1-486A-AE94-7F02F6EF8327}" dt="2024-06-17T20:30:38.078" v="1049" actId="20577"/>
        <pc:sldMkLst>
          <pc:docMk/>
          <pc:sldMk cId="3928022341" sldId="276"/>
        </pc:sldMkLst>
        <pc:spChg chg="mod">
          <ac:chgData name="Md Islam" userId="baf43a10-e30f-4dc7-b4de-4b08f18cfbb6" providerId="ADAL" clId="{0F7EC922-31F1-486A-AE94-7F02F6EF8327}" dt="2024-06-17T20:28:57.777" v="777" actId="6549"/>
          <ac:spMkLst>
            <pc:docMk/>
            <pc:sldMk cId="3928022341" sldId="276"/>
            <ac:spMk id="2" creationId="{7A79F08F-FB99-54B1-0E8E-FFCD4B910D4A}"/>
          </ac:spMkLst>
        </pc:spChg>
        <pc:spChg chg="mod">
          <ac:chgData name="Md Islam" userId="baf43a10-e30f-4dc7-b4de-4b08f18cfbb6" providerId="ADAL" clId="{0F7EC922-31F1-486A-AE94-7F02F6EF8327}" dt="2024-06-17T20:30:38.078" v="1049" actId="20577"/>
          <ac:spMkLst>
            <pc:docMk/>
            <pc:sldMk cId="3928022341" sldId="276"/>
            <ac:spMk id="3" creationId="{C9327B35-230D-21BE-0659-8B0525C221E1}"/>
          </ac:spMkLst>
        </pc:spChg>
      </pc:sldChg>
      <pc:sldChg chg="add del">
        <pc:chgData name="Md Islam" userId="baf43a10-e30f-4dc7-b4de-4b08f18cfbb6" providerId="ADAL" clId="{0F7EC922-31F1-486A-AE94-7F02F6EF8327}" dt="2024-06-17T20:28:46.077" v="738" actId="47"/>
        <pc:sldMkLst>
          <pc:docMk/>
          <pc:sldMk cId="86170226" sldId="277"/>
        </pc:sldMkLst>
      </pc:sldChg>
      <pc:sldChg chg="del">
        <pc:chgData name="Md Islam" userId="baf43a10-e30f-4dc7-b4de-4b08f18cfbb6" providerId="ADAL" clId="{0F7EC922-31F1-486A-AE94-7F02F6EF8327}" dt="2024-06-17T20:04:30.712" v="133" actId="47"/>
        <pc:sldMkLst>
          <pc:docMk/>
          <pc:sldMk cId="1421922273" sldId="277"/>
        </pc:sldMkLst>
      </pc:sldChg>
      <pc:sldChg chg="modSp add mod">
        <pc:chgData name="Md Islam" userId="baf43a10-e30f-4dc7-b4de-4b08f18cfbb6" providerId="ADAL" clId="{0F7EC922-31F1-486A-AE94-7F02F6EF8327}" dt="2024-06-17T20:33:09.845" v="1254" actId="20577"/>
        <pc:sldMkLst>
          <pc:docMk/>
          <pc:sldMk cId="2958921908" sldId="277"/>
        </pc:sldMkLst>
        <pc:spChg chg="mod">
          <ac:chgData name="Md Islam" userId="baf43a10-e30f-4dc7-b4de-4b08f18cfbb6" providerId="ADAL" clId="{0F7EC922-31F1-486A-AE94-7F02F6EF8327}" dt="2024-06-17T20:31:19.892" v="1079" actId="20577"/>
          <ac:spMkLst>
            <pc:docMk/>
            <pc:sldMk cId="2958921908" sldId="277"/>
            <ac:spMk id="2" creationId="{7A79F08F-FB99-54B1-0E8E-FFCD4B910D4A}"/>
          </ac:spMkLst>
        </pc:spChg>
        <pc:spChg chg="mod">
          <ac:chgData name="Md Islam" userId="baf43a10-e30f-4dc7-b4de-4b08f18cfbb6" providerId="ADAL" clId="{0F7EC922-31F1-486A-AE94-7F02F6EF8327}" dt="2024-06-17T20:33:09.845" v="1254" actId="20577"/>
          <ac:spMkLst>
            <pc:docMk/>
            <pc:sldMk cId="2958921908" sldId="277"/>
            <ac:spMk id="3" creationId="{C9327B35-230D-21BE-0659-8B0525C221E1}"/>
          </ac:spMkLst>
        </pc:spChg>
      </pc:sldChg>
      <pc:sldChg chg="modSp new mod">
        <pc:chgData name="Md Islam" userId="baf43a10-e30f-4dc7-b4de-4b08f18cfbb6" providerId="ADAL" clId="{0F7EC922-31F1-486A-AE94-7F02F6EF8327}" dt="2024-06-17T20:52:41.968" v="1438" actId="20577"/>
        <pc:sldMkLst>
          <pc:docMk/>
          <pc:sldMk cId="1113876985" sldId="278"/>
        </pc:sldMkLst>
        <pc:spChg chg="mod">
          <ac:chgData name="Md Islam" userId="baf43a10-e30f-4dc7-b4de-4b08f18cfbb6" providerId="ADAL" clId="{0F7EC922-31F1-486A-AE94-7F02F6EF8327}" dt="2024-06-17T20:52:11.736" v="1281" actId="20577"/>
          <ac:spMkLst>
            <pc:docMk/>
            <pc:sldMk cId="1113876985" sldId="278"/>
            <ac:spMk id="2" creationId="{A2A495F3-2C85-3D2F-13E7-0AFEF2732F31}"/>
          </ac:spMkLst>
        </pc:spChg>
        <pc:spChg chg="mod">
          <ac:chgData name="Md Islam" userId="baf43a10-e30f-4dc7-b4de-4b08f18cfbb6" providerId="ADAL" clId="{0F7EC922-31F1-486A-AE94-7F02F6EF8327}" dt="2024-06-17T20:52:41.968" v="1438" actId="20577"/>
          <ac:spMkLst>
            <pc:docMk/>
            <pc:sldMk cId="1113876985" sldId="278"/>
            <ac:spMk id="3" creationId="{251D0AC2-488D-300A-55CB-B47008147C36}"/>
          </ac:spMkLst>
        </pc:spChg>
      </pc:sldChg>
      <pc:sldChg chg="del">
        <pc:chgData name="Md Islam" userId="baf43a10-e30f-4dc7-b4de-4b08f18cfbb6" providerId="ADAL" clId="{0F7EC922-31F1-486A-AE94-7F02F6EF8327}" dt="2024-06-17T20:04:31.453" v="134" actId="47"/>
        <pc:sldMkLst>
          <pc:docMk/>
          <pc:sldMk cId="3109837094" sldId="278"/>
        </pc:sldMkLst>
      </pc:sldChg>
      <pc:sldChg chg="modSp add mod">
        <pc:chgData name="Md Islam" userId="baf43a10-e30f-4dc7-b4de-4b08f18cfbb6" providerId="ADAL" clId="{0F7EC922-31F1-486A-AE94-7F02F6EF8327}" dt="2024-06-17T20:58:41.711" v="1715" actId="27636"/>
        <pc:sldMkLst>
          <pc:docMk/>
          <pc:sldMk cId="420161793" sldId="279"/>
        </pc:sldMkLst>
        <pc:spChg chg="mod">
          <ac:chgData name="Md Islam" userId="baf43a10-e30f-4dc7-b4de-4b08f18cfbb6" providerId="ADAL" clId="{0F7EC922-31F1-486A-AE94-7F02F6EF8327}" dt="2024-06-17T20:58:41.711" v="1715" actId="27636"/>
          <ac:spMkLst>
            <pc:docMk/>
            <pc:sldMk cId="420161793" sldId="279"/>
            <ac:spMk id="2" creationId="{A2A495F3-2C85-3D2F-13E7-0AFEF2732F31}"/>
          </ac:spMkLst>
        </pc:spChg>
        <pc:spChg chg="mod">
          <ac:chgData name="Md Islam" userId="baf43a10-e30f-4dc7-b4de-4b08f18cfbb6" providerId="ADAL" clId="{0F7EC922-31F1-486A-AE94-7F02F6EF8327}" dt="2024-06-17T20:58:11.021" v="1712" actId="207"/>
          <ac:spMkLst>
            <pc:docMk/>
            <pc:sldMk cId="420161793" sldId="279"/>
            <ac:spMk id="3" creationId="{251D0AC2-488D-300A-55CB-B47008147C36}"/>
          </ac:spMkLst>
        </pc:spChg>
      </pc:sldChg>
      <pc:sldChg chg="del">
        <pc:chgData name="Md Islam" userId="baf43a10-e30f-4dc7-b4de-4b08f18cfbb6" providerId="ADAL" clId="{0F7EC922-31F1-486A-AE94-7F02F6EF8327}" dt="2024-06-17T20:04:34.219" v="140" actId="47"/>
        <pc:sldMkLst>
          <pc:docMk/>
          <pc:sldMk cId="1318599659" sldId="279"/>
        </pc:sldMkLst>
      </pc:sldChg>
      <pc:sldChg chg="del">
        <pc:chgData name="Md Islam" userId="baf43a10-e30f-4dc7-b4de-4b08f18cfbb6" providerId="ADAL" clId="{0F7EC922-31F1-486A-AE94-7F02F6EF8327}" dt="2024-06-17T20:04:36.506" v="146" actId="47"/>
        <pc:sldMkLst>
          <pc:docMk/>
          <pc:sldMk cId="2382850947" sldId="280"/>
        </pc:sldMkLst>
      </pc:sldChg>
      <pc:sldChg chg="addSp modSp add mod">
        <pc:chgData name="Md Islam" userId="baf43a10-e30f-4dc7-b4de-4b08f18cfbb6" providerId="ADAL" clId="{0F7EC922-31F1-486A-AE94-7F02F6EF8327}" dt="2024-06-17T21:08:12.879" v="1809" actId="207"/>
        <pc:sldMkLst>
          <pc:docMk/>
          <pc:sldMk cId="2864859632" sldId="280"/>
        </pc:sldMkLst>
        <pc:spChg chg="mod">
          <ac:chgData name="Md Islam" userId="baf43a10-e30f-4dc7-b4de-4b08f18cfbb6" providerId="ADAL" clId="{0F7EC922-31F1-486A-AE94-7F02F6EF8327}" dt="2024-06-17T20:59:13.902" v="1718"/>
          <ac:spMkLst>
            <pc:docMk/>
            <pc:sldMk cId="2864859632" sldId="280"/>
            <ac:spMk id="2" creationId="{A2A495F3-2C85-3D2F-13E7-0AFEF2732F31}"/>
          </ac:spMkLst>
        </pc:spChg>
        <pc:spChg chg="mod">
          <ac:chgData name="Md Islam" userId="baf43a10-e30f-4dc7-b4de-4b08f18cfbb6" providerId="ADAL" clId="{0F7EC922-31F1-486A-AE94-7F02F6EF8327}" dt="2024-06-17T21:08:12.879" v="1809" actId="207"/>
          <ac:spMkLst>
            <pc:docMk/>
            <pc:sldMk cId="2864859632" sldId="280"/>
            <ac:spMk id="3" creationId="{251D0AC2-488D-300A-55CB-B47008147C36}"/>
          </ac:spMkLst>
        </pc:spChg>
        <pc:spChg chg="add">
          <ac:chgData name="Md Islam" userId="baf43a10-e30f-4dc7-b4de-4b08f18cfbb6" providerId="ADAL" clId="{0F7EC922-31F1-486A-AE94-7F02F6EF8327}" dt="2024-06-17T21:07:53.053" v="1804"/>
          <ac:spMkLst>
            <pc:docMk/>
            <pc:sldMk cId="2864859632" sldId="280"/>
            <ac:spMk id="4" creationId="{9655D461-CC77-17F2-1B73-D9B9CA9FD378}"/>
          </ac:spMkLst>
        </pc:spChg>
      </pc:sldChg>
      <pc:sldChg chg="addSp modSp add mod">
        <pc:chgData name="Md Islam" userId="baf43a10-e30f-4dc7-b4de-4b08f18cfbb6" providerId="ADAL" clId="{0F7EC922-31F1-486A-AE94-7F02F6EF8327}" dt="2024-06-17T21:11:06.283" v="1865" actId="207"/>
        <pc:sldMkLst>
          <pc:docMk/>
          <pc:sldMk cId="3087495245" sldId="281"/>
        </pc:sldMkLst>
        <pc:spChg chg="mod">
          <ac:chgData name="Md Islam" userId="baf43a10-e30f-4dc7-b4de-4b08f18cfbb6" providerId="ADAL" clId="{0F7EC922-31F1-486A-AE94-7F02F6EF8327}" dt="2024-06-17T21:08:21.648" v="1812" actId="1076"/>
          <ac:spMkLst>
            <pc:docMk/>
            <pc:sldMk cId="3087495245" sldId="281"/>
            <ac:spMk id="2" creationId="{A2A495F3-2C85-3D2F-13E7-0AFEF2732F31}"/>
          </ac:spMkLst>
        </pc:spChg>
        <pc:spChg chg="mod">
          <ac:chgData name="Md Islam" userId="baf43a10-e30f-4dc7-b4de-4b08f18cfbb6" providerId="ADAL" clId="{0F7EC922-31F1-486A-AE94-7F02F6EF8327}" dt="2024-06-17T21:11:06.283" v="1865" actId="207"/>
          <ac:spMkLst>
            <pc:docMk/>
            <pc:sldMk cId="3087495245" sldId="281"/>
            <ac:spMk id="3" creationId="{251D0AC2-488D-300A-55CB-B47008147C36}"/>
          </ac:spMkLst>
        </pc:spChg>
        <pc:spChg chg="add">
          <ac:chgData name="Md Islam" userId="baf43a10-e30f-4dc7-b4de-4b08f18cfbb6" providerId="ADAL" clId="{0F7EC922-31F1-486A-AE94-7F02F6EF8327}" dt="2024-06-17T21:09:10.736" v="1842"/>
          <ac:spMkLst>
            <pc:docMk/>
            <pc:sldMk cId="3087495245" sldId="281"/>
            <ac:spMk id="4" creationId="{71738B18-5564-D4AC-7891-8F423359AFCD}"/>
          </ac:spMkLst>
        </pc:spChg>
        <pc:spChg chg="add">
          <ac:chgData name="Md Islam" userId="baf43a10-e30f-4dc7-b4de-4b08f18cfbb6" providerId="ADAL" clId="{0F7EC922-31F1-486A-AE94-7F02F6EF8327}" dt="2024-06-17T21:10:53.656" v="1860"/>
          <ac:spMkLst>
            <pc:docMk/>
            <pc:sldMk cId="3087495245" sldId="281"/>
            <ac:spMk id="5" creationId="{B0DD5B2C-4056-2A35-A881-43CBF9B742CF}"/>
          </ac:spMkLst>
        </pc:spChg>
      </pc:sldChg>
      <pc:sldChg chg="modSp add mod">
        <pc:chgData name="Md Islam" userId="baf43a10-e30f-4dc7-b4de-4b08f18cfbb6" providerId="ADAL" clId="{0F7EC922-31F1-486A-AE94-7F02F6EF8327}" dt="2024-06-17T21:12:16.130" v="1884" actId="20577"/>
        <pc:sldMkLst>
          <pc:docMk/>
          <pc:sldMk cId="3152589962" sldId="282"/>
        </pc:sldMkLst>
        <pc:spChg chg="mod">
          <ac:chgData name="Md Islam" userId="baf43a10-e30f-4dc7-b4de-4b08f18cfbb6" providerId="ADAL" clId="{0F7EC922-31F1-486A-AE94-7F02F6EF8327}" dt="2024-06-17T21:11:20.061" v="1874" actId="20577"/>
          <ac:spMkLst>
            <pc:docMk/>
            <pc:sldMk cId="3152589962" sldId="282"/>
            <ac:spMk id="2" creationId="{A2A495F3-2C85-3D2F-13E7-0AFEF2732F31}"/>
          </ac:spMkLst>
        </pc:spChg>
        <pc:spChg chg="mod">
          <ac:chgData name="Md Islam" userId="baf43a10-e30f-4dc7-b4de-4b08f18cfbb6" providerId="ADAL" clId="{0F7EC922-31F1-486A-AE94-7F02F6EF8327}" dt="2024-06-17T21:12:16.130" v="1884" actId="20577"/>
          <ac:spMkLst>
            <pc:docMk/>
            <pc:sldMk cId="3152589962" sldId="282"/>
            <ac:spMk id="3" creationId="{251D0AC2-488D-300A-55CB-B47008147C36}"/>
          </ac:spMkLst>
        </pc:spChg>
      </pc:sldChg>
    </pc:docChg>
  </pc:docChgLst>
  <pc:docChgLst>
    <pc:chgData name="Aliyu Sambo" userId="d9766618-3e46-45d4-99f2-08120d84987f" providerId="ADAL" clId="{DFA61825-FFF8-42DD-8C34-BA2AA9FCA079}"/>
    <pc:docChg chg="undo custSel addSld delSld modSld sldOrd">
      <pc:chgData name="Aliyu Sambo" userId="d9766618-3e46-45d4-99f2-08120d84987f" providerId="ADAL" clId="{DFA61825-FFF8-42DD-8C34-BA2AA9FCA079}" dt="2024-06-24T05:25:36.359" v="452" actId="27636"/>
      <pc:docMkLst>
        <pc:docMk/>
      </pc:docMkLst>
      <pc:sldChg chg="modSp mod">
        <pc:chgData name="Aliyu Sambo" userId="d9766618-3e46-45d4-99f2-08120d84987f" providerId="ADAL" clId="{DFA61825-FFF8-42DD-8C34-BA2AA9FCA079}" dt="2024-06-24T04:50:59.812" v="174" actId="20577"/>
        <pc:sldMkLst>
          <pc:docMk/>
          <pc:sldMk cId="3384205227" sldId="273"/>
        </pc:sldMkLst>
        <pc:spChg chg="mod">
          <ac:chgData name="Aliyu Sambo" userId="d9766618-3e46-45d4-99f2-08120d84987f" providerId="ADAL" clId="{DFA61825-FFF8-42DD-8C34-BA2AA9FCA079}" dt="2024-06-24T04:50:59.812" v="174" actId="20577"/>
          <ac:spMkLst>
            <pc:docMk/>
            <pc:sldMk cId="3384205227" sldId="273"/>
            <ac:spMk id="3" creationId="{FC54D777-3399-4188-8178-F4FD4622AA64}"/>
          </ac:spMkLst>
        </pc:spChg>
      </pc:sldChg>
      <pc:sldChg chg="modSp mod">
        <pc:chgData name="Aliyu Sambo" userId="d9766618-3e46-45d4-99f2-08120d84987f" providerId="ADAL" clId="{DFA61825-FFF8-42DD-8C34-BA2AA9FCA079}" dt="2024-06-24T04:52:28.173" v="184" actId="20577"/>
        <pc:sldMkLst>
          <pc:docMk/>
          <pc:sldMk cId="1117952943" sldId="274"/>
        </pc:sldMkLst>
        <pc:spChg chg="mod">
          <ac:chgData name="Aliyu Sambo" userId="d9766618-3e46-45d4-99f2-08120d84987f" providerId="ADAL" clId="{DFA61825-FFF8-42DD-8C34-BA2AA9FCA079}" dt="2024-06-24T04:52:28.173" v="184" actId="20577"/>
          <ac:spMkLst>
            <pc:docMk/>
            <pc:sldMk cId="1117952943" sldId="274"/>
            <ac:spMk id="3" creationId="{C9327B35-230D-21BE-0659-8B0525C221E1}"/>
          </ac:spMkLst>
        </pc:spChg>
      </pc:sldChg>
      <pc:sldChg chg="modSp mod">
        <pc:chgData name="Aliyu Sambo" userId="d9766618-3e46-45d4-99f2-08120d84987f" providerId="ADAL" clId="{DFA61825-FFF8-42DD-8C34-BA2AA9FCA079}" dt="2024-06-24T04:57:02.122" v="232" actId="114"/>
        <pc:sldMkLst>
          <pc:docMk/>
          <pc:sldMk cId="3190849216" sldId="275"/>
        </pc:sldMkLst>
        <pc:spChg chg="mod">
          <ac:chgData name="Aliyu Sambo" userId="d9766618-3e46-45d4-99f2-08120d84987f" providerId="ADAL" clId="{DFA61825-FFF8-42DD-8C34-BA2AA9FCA079}" dt="2024-06-24T04:57:02.122" v="232" actId="114"/>
          <ac:spMkLst>
            <pc:docMk/>
            <pc:sldMk cId="3190849216" sldId="275"/>
            <ac:spMk id="3" creationId="{C9327B35-230D-21BE-0659-8B0525C221E1}"/>
          </ac:spMkLst>
        </pc:spChg>
      </pc:sldChg>
      <pc:sldChg chg="modSp mod">
        <pc:chgData name="Aliyu Sambo" userId="d9766618-3e46-45d4-99f2-08120d84987f" providerId="ADAL" clId="{DFA61825-FFF8-42DD-8C34-BA2AA9FCA079}" dt="2024-06-24T04:58:03.175" v="243" actId="114"/>
        <pc:sldMkLst>
          <pc:docMk/>
          <pc:sldMk cId="3928022341" sldId="276"/>
        </pc:sldMkLst>
        <pc:spChg chg="mod">
          <ac:chgData name="Aliyu Sambo" userId="d9766618-3e46-45d4-99f2-08120d84987f" providerId="ADAL" clId="{DFA61825-FFF8-42DD-8C34-BA2AA9FCA079}" dt="2024-06-24T04:58:03.175" v="243" actId="114"/>
          <ac:spMkLst>
            <pc:docMk/>
            <pc:sldMk cId="3928022341" sldId="276"/>
            <ac:spMk id="3" creationId="{C9327B35-230D-21BE-0659-8B0525C221E1}"/>
          </ac:spMkLst>
        </pc:spChg>
      </pc:sldChg>
      <pc:sldChg chg="modSp mod">
        <pc:chgData name="Aliyu Sambo" userId="d9766618-3e46-45d4-99f2-08120d84987f" providerId="ADAL" clId="{DFA61825-FFF8-42DD-8C34-BA2AA9FCA079}" dt="2024-06-24T05:01:34.312" v="283" actId="114"/>
        <pc:sldMkLst>
          <pc:docMk/>
          <pc:sldMk cId="2958921908" sldId="277"/>
        </pc:sldMkLst>
        <pc:spChg chg="mod">
          <ac:chgData name="Aliyu Sambo" userId="d9766618-3e46-45d4-99f2-08120d84987f" providerId="ADAL" clId="{DFA61825-FFF8-42DD-8C34-BA2AA9FCA079}" dt="2024-06-24T04:59:19.319" v="261" actId="20577"/>
          <ac:spMkLst>
            <pc:docMk/>
            <pc:sldMk cId="2958921908" sldId="277"/>
            <ac:spMk id="2" creationId="{7A79F08F-FB99-54B1-0E8E-FFCD4B910D4A}"/>
          </ac:spMkLst>
        </pc:spChg>
        <pc:spChg chg="mod">
          <ac:chgData name="Aliyu Sambo" userId="d9766618-3e46-45d4-99f2-08120d84987f" providerId="ADAL" clId="{DFA61825-FFF8-42DD-8C34-BA2AA9FCA079}" dt="2024-06-24T05:01:34.312" v="283" actId="114"/>
          <ac:spMkLst>
            <pc:docMk/>
            <pc:sldMk cId="2958921908" sldId="277"/>
            <ac:spMk id="3" creationId="{C9327B35-230D-21BE-0659-8B0525C221E1}"/>
          </ac:spMkLst>
        </pc:spChg>
      </pc:sldChg>
      <pc:sldChg chg="modSp mod">
        <pc:chgData name="Aliyu Sambo" userId="d9766618-3e46-45d4-99f2-08120d84987f" providerId="ADAL" clId="{DFA61825-FFF8-42DD-8C34-BA2AA9FCA079}" dt="2024-06-24T05:21:53.426" v="417" actId="5793"/>
        <pc:sldMkLst>
          <pc:docMk/>
          <pc:sldMk cId="1113876985" sldId="278"/>
        </pc:sldMkLst>
        <pc:spChg chg="mod">
          <ac:chgData name="Aliyu Sambo" userId="d9766618-3e46-45d4-99f2-08120d84987f" providerId="ADAL" clId="{DFA61825-FFF8-42DD-8C34-BA2AA9FCA079}" dt="2024-06-24T05:21:53.426" v="417" actId="5793"/>
          <ac:spMkLst>
            <pc:docMk/>
            <pc:sldMk cId="1113876985" sldId="278"/>
            <ac:spMk id="3" creationId="{251D0AC2-488D-300A-55CB-B47008147C36}"/>
          </ac:spMkLst>
        </pc:spChg>
      </pc:sldChg>
      <pc:sldChg chg="modSp mod ord">
        <pc:chgData name="Aliyu Sambo" userId="d9766618-3e46-45d4-99f2-08120d84987f" providerId="ADAL" clId="{DFA61825-FFF8-42DD-8C34-BA2AA9FCA079}" dt="2024-06-24T05:23:21.583" v="441"/>
        <pc:sldMkLst>
          <pc:docMk/>
          <pc:sldMk cId="420161793" sldId="279"/>
        </pc:sldMkLst>
        <pc:spChg chg="mod">
          <ac:chgData name="Aliyu Sambo" userId="d9766618-3e46-45d4-99f2-08120d84987f" providerId="ADAL" clId="{DFA61825-FFF8-42DD-8C34-BA2AA9FCA079}" dt="2024-06-24T05:23:14.953" v="439" actId="21"/>
          <ac:spMkLst>
            <pc:docMk/>
            <pc:sldMk cId="420161793" sldId="279"/>
            <ac:spMk id="3" creationId="{251D0AC2-488D-300A-55CB-B47008147C36}"/>
          </ac:spMkLst>
        </pc:spChg>
      </pc:sldChg>
      <pc:sldChg chg="modSp mod">
        <pc:chgData name="Aliyu Sambo" userId="d9766618-3e46-45d4-99f2-08120d84987f" providerId="ADAL" clId="{DFA61825-FFF8-42DD-8C34-BA2AA9FCA079}" dt="2024-06-24T05:25:36.359" v="452" actId="27636"/>
        <pc:sldMkLst>
          <pc:docMk/>
          <pc:sldMk cId="2864859632" sldId="280"/>
        </pc:sldMkLst>
        <pc:spChg chg="mod">
          <ac:chgData name="Aliyu Sambo" userId="d9766618-3e46-45d4-99f2-08120d84987f" providerId="ADAL" clId="{DFA61825-FFF8-42DD-8C34-BA2AA9FCA079}" dt="2024-06-24T05:25:36.359" v="452" actId="27636"/>
          <ac:spMkLst>
            <pc:docMk/>
            <pc:sldMk cId="2864859632" sldId="280"/>
            <ac:spMk id="3" creationId="{251D0AC2-488D-300A-55CB-B47008147C36}"/>
          </ac:spMkLst>
        </pc:spChg>
      </pc:sldChg>
      <pc:sldChg chg="modSp mod">
        <pc:chgData name="Aliyu Sambo" userId="d9766618-3e46-45d4-99f2-08120d84987f" providerId="ADAL" clId="{DFA61825-FFF8-42DD-8C34-BA2AA9FCA079}" dt="2024-06-24T05:24:44.424" v="450" actId="27636"/>
        <pc:sldMkLst>
          <pc:docMk/>
          <pc:sldMk cId="3087495245" sldId="281"/>
        </pc:sldMkLst>
        <pc:spChg chg="mod">
          <ac:chgData name="Aliyu Sambo" userId="d9766618-3e46-45d4-99f2-08120d84987f" providerId="ADAL" clId="{DFA61825-FFF8-42DD-8C34-BA2AA9FCA079}" dt="2024-06-24T05:24:44.424" v="450" actId="27636"/>
          <ac:spMkLst>
            <pc:docMk/>
            <pc:sldMk cId="3087495245" sldId="281"/>
            <ac:spMk id="3" creationId="{251D0AC2-488D-300A-55CB-B47008147C36}"/>
          </ac:spMkLst>
        </pc:spChg>
      </pc:sldChg>
      <pc:sldChg chg="del">
        <pc:chgData name="Aliyu Sambo" userId="d9766618-3e46-45d4-99f2-08120d84987f" providerId="ADAL" clId="{DFA61825-FFF8-42DD-8C34-BA2AA9FCA079}" dt="2024-06-24T05:23:40.413" v="442" actId="2696"/>
        <pc:sldMkLst>
          <pc:docMk/>
          <pc:sldMk cId="3152589962" sldId="282"/>
        </pc:sldMkLst>
      </pc:sldChg>
      <pc:sldChg chg="addSp modSp new mod">
        <pc:chgData name="Aliyu Sambo" userId="d9766618-3e46-45d4-99f2-08120d84987f" providerId="ADAL" clId="{DFA61825-FFF8-42DD-8C34-BA2AA9FCA079}" dt="2024-06-24T04:49:19.581" v="128" actId="20577"/>
        <pc:sldMkLst>
          <pc:docMk/>
          <pc:sldMk cId="1672168283" sldId="283"/>
        </pc:sldMkLst>
        <pc:spChg chg="mod">
          <ac:chgData name="Aliyu Sambo" userId="d9766618-3e46-45d4-99f2-08120d84987f" providerId="ADAL" clId="{DFA61825-FFF8-42DD-8C34-BA2AA9FCA079}" dt="2024-06-24T04:47:13.365" v="33" actId="20577"/>
          <ac:spMkLst>
            <pc:docMk/>
            <pc:sldMk cId="1672168283" sldId="283"/>
            <ac:spMk id="2" creationId="{B6864DAD-FC6D-0625-2567-83F990D62AA0}"/>
          </ac:spMkLst>
        </pc:spChg>
        <pc:spChg chg="mod">
          <ac:chgData name="Aliyu Sambo" userId="d9766618-3e46-45d4-99f2-08120d84987f" providerId="ADAL" clId="{DFA61825-FFF8-42DD-8C34-BA2AA9FCA079}" dt="2024-06-24T04:49:19.581" v="128" actId="20577"/>
          <ac:spMkLst>
            <pc:docMk/>
            <pc:sldMk cId="1672168283" sldId="283"/>
            <ac:spMk id="3" creationId="{D9C2F9AD-A8F5-3FCA-63C4-D18BAF6D3347}"/>
          </ac:spMkLst>
        </pc:spChg>
        <pc:picChg chg="add mod">
          <ac:chgData name="Aliyu Sambo" userId="d9766618-3e46-45d4-99f2-08120d84987f" providerId="ADAL" clId="{DFA61825-FFF8-42DD-8C34-BA2AA9FCA079}" dt="2024-06-24T04:47:53.111" v="89" actId="1076"/>
          <ac:picMkLst>
            <pc:docMk/>
            <pc:sldMk cId="1672168283" sldId="283"/>
            <ac:picMk id="5" creationId="{E73131ED-A3F1-D64F-B4D8-313032D19F25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30/10/2024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10/30/2024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30/10/2024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30/10/2024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30/10/2024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30/10/2024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30/10/2024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mod/resource/view.php?id=582908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1052736"/>
            <a:ext cx="7992888" cy="147002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Data Structure: Lists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7B11A-ED6E-4CA4-9D80-2D42E1D63D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Lesson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54D777-3399-4188-8178-F4FD4622AA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Lists</a:t>
            </a:r>
          </a:p>
          <a:p>
            <a:r>
              <a:rPr lang="en-GB" dirty="0"/>
              <a:t>How to Access Lists Items</a:t>
            </a:r>
          </a:p>
          <a:p>
            <a:r>
              <a:rPr lang="en-GB" dirty="0"/>
              <a:t>List Operation</a:t>
            </a:r>
          </a:p>
          <a:p>
            <a:r>
              <a:rPr lang="en-GB" dirty="0"/>
              <a:t>Looping and List Comprehensions</a:t>
            </a:r>
          </a:p>
        </p:txBody>
      </p:sp>
    </p:spTree>
    <p:extLst>
      <p:ext uri="{BB962C8B-B14F-4D97-AF65-F5344CB8AC3E}">
        <p14:creationId xmlns:p14="http://schemas.microsoft.com/office/powerpoint/2010/main" val="19872963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7B11A-ED6E-4CA4-9D80-2D42E1D63D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54D777-3399-4188-8178-F4FD4622AA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507288" cy="3917032"/>
          </a:xfrm>
        </p:spPr>
        <p:txBody>
          <a:bodyPr/>
          <a:lstStyle/>
          <a:p>
            <a:r>
              <a:rPr lang="en-GB" dirty="0"/>
              <a:t>A list is a collection of which is </a:t>
            </a:r>
            <a:r>
              <a:rPr lang="en-GB" dirty="0">
                <a:solidFill>
                  <a:srgbClr val="FF0000"/>
                </a:solidFill>
              </a:rPr>
              <a:t>ordered</a:t>
            </a:r>
            <a:r>
              <a:rPr lang="en-GB" dirty="0"/>
              <a:t> and </a:t>
            </a:r>
            <a:r>
              <a:rPr lang="en-GB" dirty="0">
                <a:solidFill>
                  <a:srgbClr val="FF0000"/>
                </a:solidFill>
              </a:rPr>
              <a:t>mutable/changeable</a:t>
            </a:r>
            <a:r>
              <a:rPr lang="en-GB" dirty="0"/>
              <a:t>.</a:t>
            </a:r>
          </a:p>
          <a:p>
            <a:r>
              <a:rPr lang="en-US" dirty="0"/>
              <a:t>Lists can contain items of different </a:t>
            </a:r>
            <a:r>
              <a:rPr lang="en-US" dirty="0">
                <a:solidFill>
                  <a:srgbClr val="FF0000"/>
                </a:solidFill>
              </a:rPr>
              <a:t>types</a:t>
            </a:r>
            <a:r>
              <a:rPr lang="en-US" dirty="0"/>
              <a:t>.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   Examples: 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fruits = ['apple', 'banana’, 'cherry’]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score = [76, 50, 100, 88]</a:t>
            </a:r>
          </a:p>
        </p:txBody>
      </p:sp>
    </p:spTree>
    <p:extLst>
      <p:ext uri="{BB962C8B-B14F-4D97-AF65-F5344CB8AC3E}">
        <p14:creationId xmlns:p14="http://schemas.microsoft.com/office/powerpoint/2010/main" val="33842052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864DAD-FC6D-0625-2567-83F990D62A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Built in Methods for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C2F9AD-A8F5-3FCA-63C4-D18BAF6D33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7317"/>
            <a:ext cx="4330824" cy="3917032"/>
          </a:xfrm>
        </p:spPr>
        <p:txBody>
          <a:bodyPr/>
          <a:lstStyle/>
          <a:p>
            <a:r>
              <a:rPr lang="en-GB" dirty="0"/>
              <a:t>Every list automatically has the following methods.</a:t>
            </a:r>
          </a:p>
          <a:p>
            <a:endParaRPr lang="en-GB" dirty="0"/>
          </a:p>
          <a:p>
            <a:pPr marL="400050" lvl="1" indent="0">
              <a:buNone/>
            </a:pPr>
            <a:r>
              <a:rPr lang="en-GB" dirty="0"/>
              <a:t>e.g.,</a:t>
            </a:r>
          </a:p>
          <a:p>
            <a:pPr marL="400050" lvl="1" indent="0">
              <a:buNone/>
            </a:pPr>
            <a:r>
              <a:rPr lang="en-GB" dirty="0" err="1">
                <a:solidFill>
                  <a:schemeClr val="accent1"/>
                </a:solidFill>
              </a:rPr>
              <a:t>mylist.append</a:t>
            </a:r>
            <a:r>
              <a:rPr lang="en-GB" dirty="0">
                <a:solidFill>
                  <a:schemeClr val="accent1"/>
                </a:solidFill>
              </a:rPr>
              <a:t>()</a:t>
            </a:r>
          </a:p>
          <a:p>
            <a:pPr marL="400050" lvl="1" indent="0">
              <a:buNone/>
            </a:pPr>
            <a:r>
              <a:rPr lang="en-GB" dirty="0" err="1">
                <a:solidFill>
                  <a:schemeClr val="accent1"/>
                </a:solidFill>
              </a:rPr>
              <a:t>mylist.sort</a:t>
            </a:r>
            <a:r>
              <a:rPr lang="en-GB" dirty="0">
                <a:solidFill>
                  <a:schemeClr val="accent1"/>
                </a:solidFill>
              </a:rPr>
              <a:t>()</a:t>
            </a:r>
          </a:p>
          <a:p>
            <a:pPr marL="400050" lvl="1" indent="0">
              <a:buNone/>
            </a:pPr>
            <a:endParaRPr lang="en-GB" dirty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73131ED-A3F1-D64F-B4D8-313032D19F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67325" y="1509712"/>
            <a:ext cx="3419475" cy="3838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21682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9F08F-FB99-54B1-0E8E-FFCD4B910D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access Lists Item?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327B35-230D-21BE-0659-8B0525C221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Lists are indexed</a:t>
            </a:r>
          </a:p>
          <a:p>
            <a:r>
              <a:rPr lang="en-GB" dirty="0"/>
              <a:t>Index start from </a:t>
            </a:r>
            <a:r>
              <a:rPr lang="en-GB" dirty="0">
                <a:solidFill>
                  <a:srgbClr val="FF0000"/>
                </a:solidFill>
              </a:rPr>
              <a:t>0</a:t>
            </a:r>
            <a:r>
              <a:rPr lang="en-GB" dirty="0"/>
              <a:t>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chemeClr val="accent1"/>
                </a:solidFill>
              </a:rPr>
              <a:t>fruits = ['apple', 'banana’, 'cherry’]</a:t>
            </a:r>
          </a:p>
          <a:p>
            <a:r>
              <a:rPr lang="en-GB" dirty="0"/>
              <a:t>Access the first item: </a:t>
            </a:r>
            <a:r>
              <a:rPr lang="en-GB" dirty="0">
                <a:solidFill>
                  <a:srgbClr val="FF0000"/>
                </a:solidFill>
              </a:rPr>
              <a:t>print(fruits[0])</a:t>
            </a:r>
          </a:p>
          <a:p>
            <a:pPr marL="0" indent="0">
              <a:buNone/>
            </a:pPr>
            <a:r>
              <a:rPr lang="en-GB" dirty="0"/>
              <a:t>	Output: </a:t>
            </a:r>
            <a:r>
              <a:rPr lang="en-GB" dirty="0">
                <a:solidFill>
                  <a:srgbClr val="FF0000"/>
                </a:solidFill>
              </a:rPr>
              <a:t>apple</a:t>
            </a:r>
          </a:p>
          <a:p>
            <a:r>
              <a:rPr lang="en-GB" dirty="0"/>
              <a:t>What would be the out of</a:t>
            </a:r>
            <a:r>
              <a:rPr lang="en-GB" dirty="0">
                <a:solidFill>
                  <a:srgbClr val="FF0000"/>
                </a:solidFill>
              </a:rPr>
              <a:t> print(fruits[2])?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79529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9F08F-FB99-54B1-0E8E-FFCD4B910D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Adding or Removing Items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327B35-230D-21BE-0659-8B0525C221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Add an item at the end: </a:t>
            </a:r>
            <a:r>
              <a:rPr lang="en-GB" dirty="0">
                <a:solidFill>
                  <a:srgbClr val="FF0000"/>
                </a:solidFill>
              </a:rPr>
              <a:t>append(item) </a:t>
            </a:r>
          </a:p>
          <a:p>
            <a:endParaRPr lang="en-GB" dirty="0"/>
          </a:p>
          <a:p>
            <a:pPr marL="457200" lvl="1" indent="0">
              <a:buNone/>
            </a:pPr>
            <a:r>
              <a:rPr lang="en-GB" dirty="0">
                <a:solidFill>
                  <a:srgbClr val="FF0000"/>
                </a:solidFill>
              </a:rPr>
              <a:t>	</a:t>
            </a:r>
            <a:r>
              <a:rPr lang="en-GB" dirty="0"/>
              <a:t> </a:t>
            </a:r>
            <a:r>
              <a:rPr lang="en-GB" i="1" dirty="0"/>
              <a:t>Example</a:t>
            </a:r>
            <a:r>
              <a:rPr lang="en-GB" dirty="0"/>
              <a:t>: </a:t>
            </a:r>
            <a:r>
              <a:rPr lang="en-GB" dirty="0" err="1">
                <a:solidFill>
                  <a:srgbClr val="FF0000"/>
                </a:solidFill>
              </a:rPr>
              <a:t>fruits.append</a:t>
            </a:r>
            <a:r>
              <a:rPr lang="en-GB" dirty="0">
                <a:solidFill>
                  <a:srgbClr val="FF0000"/>
                </a:solidFill>
              </a:rPr>
              <a:t>(‘orange’), </a:t>
            </a:r>
          </a:p>
          <a:p>
            <a:endParaRPr lang="en-GB" dirty="0"/>
          </a:p>
          <a:p>
            <a:r>
              <a:rPr lang="en-GB" dirty="0"/>
              <a:t>Add/insert an item at a specified position: </a:t>
            </a:r>
            <a:r>
              <a:rPr lang="en-GB" dirty="0">
                <a:solidFill>
                  <a:srgbClr val="FF0000"/>
                </a:solidFill>
              </a:rPr>
              <a:t>insert(index, item)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	</a:t>
            </a:r>
            <a:r>
              <a:rPr lang="en-GB" dirty="0"/>
              <a:t> </a:t>
            </a:r>
            <a:r>
              <a:rPr lang="en-GB" i="1" dirty="0"/>
              <a:t>Example</a:t>
            </a:r>
            <a:r>
              <a:rPr lang="en-GB" dirty="0"/>
              <a:t>: </a:t>
            </a:r>
            <a:r>
              <a:rPr lang="en-GB" dirty="0" err="1">
                <a:solidFill>
                  <a:srgbClr val="FF0000"/>
                </a:solidFill>
              </a:rPr>
              <a:t>fruits.insert</a:t>
            </a:r>
            <a:r>
              <a:rPr lang="en-GB" dirty="0">
                <a:solidFill>
                  <a:srgbClr val="FF0000"/>
                </a:solidFill>
              </a:rPr>
              <a:t>(1, ’blueberry’)</a:t>
            </a: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  <a:p>
            <a:r>
              <a:rPr lang="en-GB" dirty="0"/>
              <a:t>Remove an item by index: </a:t>
            </a:r>
            <a:r>
              <a:rPr lang="en-GB" dirty="0">
                <a:solidFill>
                  <a:srgbClr val="FF0000"/>
                </a:solidFill>
              </a:rPr>
              <a:t>pop(index)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	</a:t>
            </a:r>
            <a:r>
              <a:rPr lang="en-GB" i="1" dirty="0"/>
              <a:t>Example</a:t>
            </a:r>
            <a:r>
              <a:rPr lang="en-GB" dirty="0"/>
              <a:t>: </a:t>
            </a:r>
            <a:r>
              <a:rPr lang="en-GB" dirty="0" err="1">
                <a:solidFill>
                  <a:srgbClr val="FF0000"/>
                </a:solidFill>
              </a:rPr>
              <a:t>fruits.pop</a:t>
            </a:r>
            <a:r>
              <a:rPr lang="en-GB" dirty="0">
                <a:solidFill>
                  <a:srgbClr val="FF0000"/>
                </a:solidFill>
              </a:rPr>
              <a:t>(2)</a:t>
            </a: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08492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9F08F-FB99-54B1-0E8E-FFCD4B910D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Lists Operation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327B35-230D-21BE-0659-8B0525C221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Remove an item by value: </a:t>
            </a:r>
            <a:r>
              <a:rPr lang="en-GB" dirty="0">
                <a:solidFill>
                  <a:srgbClr val="FF0000"/>
                </a:solidFill>
              </a:rPr>
              <a:t>remove(value)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i="1" dirty="0"/>
              <a:t>Example</a:t>
            </a:r>
            <a:r>
              <a:rPr lang="en-GB" dirty="0"/>
              <a:t>: </a:t>
            </a:r>
            <a:r>
              <a:rPr lang="en-GB" dirty="0" err="1">
                <a:solidFill>
                  <a:srgbClr val="FF0000"/>
                </a:solidFill>
              </a:rPr>
              <a:t>fruits.remove</a:t>
            </a:r>
            <a:r>
              <a:rPr lang="en-GB" dirty="0">
                <a:solidFill>
                  <a:srgbClr val="FF0000"/>
                </a:solidFill>
              </a:rPr>
              <a:t>(‘orange’)</a:t>
            </a: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  <a:p>
            <a:r>
              <a:rPr lang="en-GB" dirty="0"/>
              <a:t>Remove all items/clear list: </a:t>
            </a:r>
            <a:r>
              <a:rPr lang="en-GB" dirty="0">
                <a:solidFill>
                  <a:srgbClr val="FF0000"/>
                </a:solidFill>
              </a:rPr>
              <a:t>clear()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i="1" dirty="0"/>
              <a:t>Example</a:t>
            </a:r>
            <a:r>
              <a:rPr lang="en-GB" dirty="0"/>
              <a:t>: </a:t>
            </a:r>
            <a:r>
              <a:rPr lang="en-GB" dirty="0" err="1">
                <a:solidFill>
                  <a:srgbClr val="FF0000"/>
                </a:solidFill>
              </a:rPr>
              <a:t>fruits.clear</a:t>
            </a:r>
            <a:r>
              <a:rPr lang="en-GB" dirty="0">
                <a:solidFill>
                  <a:srgbClr val="FF0000"/>
                </a:solidFill>
              </a:rPr>
              <a:t>() </a:t>
            </a:r>
          </a:p>
        </p:txBody>
      </p:sp>
    </p:spTree>
    <p:extLst>
      <p:ext uri="{BB962C8B-B14F-4D97-AF65-F5344CB8AC3E}">
        <p14:creationId xmlns:p14="http://schemas.microsoft.com/office/powerpoint/2010/main" val="39280223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9F08F-FB99-54B1-0E8E-FFCD4B910D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Slicing Lists: Retrieve a Range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327B35-230D-21BE-0659-8B0525C221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Syntax: </a:t>
            </a:r>
          </a:p>
          <a:p>
            <a:r>
              <a:rPr lang="en-GB" dirty="0">
                <a:solidFill>
                  <a:srgbClr val="FF0000"/>
                </a:solidFill>
              </a:rPr>
              <a:t>list[</a:t>
            </a:r>
            <a:r>
              <a:rPr lang="en-GB" dirty="0" err="1">
                <a:solidFill>
                  <a:srgbClr val="FF0000"/>
                </a:solidFill>
              </a:rPr>
              <a:t>start</a:t>
            </a:r>
            <a:r>
              <a:rPr lang="en-GB" b="1" dirty="0" err="1">
                <a:solidFill>
                  <a:srgbClr val="FF0000"/>
                </a:solidFill>
              </a:rPr>
              <a:t>:</a:t>
            </a:r>
            <a:r>
              <a:rPr lang="en-GB" dirty="0" err="1">
                <a:solidFill>
                  <a:srgbClr val="FF0000"/>
                </a:solidFill>
              </a:rPr>
              <a:t>end</a:t>
            </a:r>
            <a:r>
              <a:rPr lang="en-GB" dirty="0">
                <a:solidFill>
                  <a:srgbClr val="FF0000"/>
                </a:solidFill>
              </a:rPr>
              <a:t>]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	</a:t>
            </a:r>
            <a:r>
              <a:rPr lang="en-GB" i="1" dirty="0"/>
              <a:t> Example</a:t>
            </a:r>
            <a:r>
              <a:rPr lang="en-GB" dirty="0"/>
              <a:t>: </a:t>
            </a:r>
            <a:r>
              <a:rPr lang="en-GB" dirty="0">
                <a:solidFill>
                  <a:srgbClr val="FF0000"/>
                </a:solidFill>
              </a:rPr>
              <a:t>print(fruits[1:3])</a:t>
            </a: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list[</a:t>
            </a:r>
            <a:r>
              <a:rPr lang="en-GB" dirty="0" err="1">
                <a:solidFill>
                  <a:srgbClr val="FF0000"/>
                </a:solidFill>
              </a:rPr>
              <a:t>start</a:t>
            </a:r>
            <a:r>
              <a:rPr lang="en-GB" b="1" dirty="0" err="1">
                <a:solidFill>
                  <a:srgbClr val="FF0000"/>
                </a:solidFill>
              </a:rPr>
              <a:t>:</a:t>
            </a:r>
            <a:r>
              <a:rPr lang="en-GB" dirty="0" err="1">
                <a:solidFill>
                  <a:srgbClr val="FF0000"/>
                </a:solidFill>
              </a:rPr>
              <a:t>end</a:t>
            </a:r>
            <a:r>
              <a:rPr lang="en-GB" b="1" dirty="0" err="1">
                <a:solidFill>
                  <a:srgbClr val="FF0000"/>
                </a:solidFill>
              </a:rPr>
              <a:t>:</a:t>
            </a:r>
            <a:r>
              <a:rPr lang="en-GB" dirty="0" err="1">
                <a:solidFill>
                  <a:srgbClr val="FF0000"/>
                </a:solidFill>
              </a:rPr>
              <a:t>step</a:t>
            </a:r>
            <a:r>
              <a:rPr lang="en-GB" dirty="0">
                <a:solidFill>
                  <a:srgbClr val="FF0000"/>
                </a:solidFill>
              </a:rPr>
              <a:t>]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i="1" dirty="0"/>
              <a:t>Example</a:t>
            </a:r>
            <a:r>
              <a:rPr lang="en-GB" dirty="0"/>
              <a:t>: </a:t>
            </a:r>
            <a:r>
              <a:rPr lang="en-GB" dirty="0">
                <a:solidFill>
                  <a:srgbClr val="FF0000"/>
                </a:solidFill>
              </a:rPr>
              <a:t>print(fruits[1:5:2]) 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dirty="0"/>
              <a:t>Default step value is </a:t>
            </a:r>
            <a:r>
              <a:rPr lang="en-GB" dirty="0">
                <a:solidFill>
                  <a:srgbClr val="FF0000"/>
                </a:solidFill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29589219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A495F3-2C85-3D2F-13E7-0AFEF2732F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Looping and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1D0AC2-488D-300A-55CB-B47008147C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 </a:t>
            </a:r>
            <a:r>
              <a:rPr lang="en-GB" dirty="0">
                <a:solidFill>
                  <a:srgbClr val="FF0000"/>
                </a:solidFill>
              </a:rPr>
              <a:t>for</a:t>
            </a:r>
            <a:r>
              <a:rPr lang="en-GB" dirty="0"/>
              <a:t> loop to iterate through each item</a:t>
            </a:r>
          </a:p>
          <a:p>
            <a:r>
              <a:rPr lang="en-GB" dirty="0"/>
              <a:t>Example: 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	</a:t>
            </a:r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for</a:t>
            </a:r>
            <a:r>
              <a:rPr lang="en-GB" dirty="0">
                <a:solidFill>
                  <a:srgbClr val="FF0000"/>
                </a:solidFill>
              </a:rPr>
              <a:t> fruit </a:t>
            </a:r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in</a:t>
            </a:r>
            <a:r>
              <a:rPr lang="en-GB" dirty="0">
                <a:solidFill>
                  <a:srgbClr val="FF0000"/>
                </a:solidFill>
              </a:rPr>
              <a:t> fruits: 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		</a:t>
            </a:r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print</a:t>
            </a:r>
            <a:r>
              <a:rPr lang="en-GB" dirty="0">
                <a:solidFill>
                  <a:srgbClr val="FF0000"/>
                </a:solidFill>
              </a:rPr>
              <a:t>(fruit)</a:t>
            </a:r>
          </a:p>
        </p:txBody>
      </p:sp>
    </p:spTree>
    <p:extLst>
      <p:ext uri="{BB962C8B-B14F-4D97-AF65-F5344CB8AC3E}">
        <p14:creationId xmlns:p14="http://schemas.microsoft.com/office/powerpoint/2010/main" val="4201617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A495F3-2C85-3D2F-13E7-0AFEF2732F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1D0AC2-488D-300A-55CB-B47008147C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Complete the activities in the file: </a:t>
            </a:r>
            <a:r>
              <a:rPr lang="en-GB" dirty="0">
                <a:hlinkClick r:id="rId2"/>
              </a:rPr>
              <a:t>Activity - List </a:t>
            </a:r>
            <a:r>
              <a:rPr lang="en-GB" dirty="0"/>
              <a:t>on Moodle.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38769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A495F3-2C85-3D2F-13E7-0AFEF2732F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List Comprehensions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1D0AC2-488D-300A-55CB-B47008147C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A concise way to create lists from existing lists or </a:t>
            </a:r>
            <a:r>
              <a:rPr lang="en-US" dirty="0" err="1"/>
              <a:t>iterable</a:t>
            </a:r>
            <a:r>
              <a:rPr lang="en-US"/>
              <a:t> objects</a:t>
            </a:r>
          </a:p>
          <a:p>
            <a:endParaRPr lang="en-US" dirty="0"/>
          </a:p>
          <a:p>
            <a:r>
              <a:rPr lang="en-US" dirty="0"/>
              <a:t>Structure: The typical syntax for a list comprehension involves brackets containing an </a:t>
            </a:r>
            <a:r>
              <a:rPr lang="en-US" dirty="0">
                <a:solidFill>
                  <a:srgbClr val="FF0000"/>
                </a:solidFill>
              </a:rPr>
              <a:t>expression</a:t>
            </a:r>
            <a:r>
              <a:rPr lang="en-US" dirty="0"/>
              <a:t> followed by a </a:t>
            </a:r>
            <a:r>
              <a:rPr lang="en-US" dirty="0">
                <a:solidFill>
                  <a:srgbClr val="FF0000"/>
                </a:solidFill>
              </a:rPr>
              <a:t>for</a:t>
            </a:r>
            <a:r>
              <a:rPr lang="en-US" dirty="0"/>
              <a:t> clause, and optionally, </a:t>
            </a:r>
            <a:r>
              <a:rPr lang="en-US" dirty="0">
                <a:solidFill>
                  <a:srgbClr val="FF0000"/>
                </a:solidFill>
              </a:rPr>
              <a:t>if</a:t>
            </a:r>
            <a:r>
              <a:rPr lang="en-US" dirty="0"/>
              <a:t> clauses for filtering.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48596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A495F3-2C85-3D2F-13E7-0AFEF2732F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List Comprehensions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1D0AC2-488D-300A-55CB-B47008147C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Example: </a:t>
            </a:r>
          </a:p>
          <a:p>
            <a:pPr marL="457200" lvl="1" indent="0">
              <a:buNone/>
            </a:pPr>
            <a:r>
              <a:rPr lang="en-US" sz="3600" dirty="0">
                <a:solidFill>
                  <a:srgbClr val="FF0000"/>
                </a:solidFill>
              </a:rPr>
              <a:t>[x**2 for x in range(10) if x%2 == 0]</a:t>
            </a:r>
          </a:p>
          <a:p>
            <a:endParaRPr lang="en-US" dirty="0"/>
          </a:p>
          <a:p>
            <a:pPr>
              <a:lnSpc>
                <a:spcPct val="120000"/>
              </a:lnSpc>
            </a:pPr>
            <a:r>
              <a:rPr lang="en-US" dirty="0"/>
              <a:t>Expression: </a:t>
            </a:r>
            <a:r>
              <a:rPr lang="en-US" dirty="0">
                <a:solidFill>
                  <a:srgbClr val="FF0000"/>
                </a:solidFill>
              </a:rPr>
              <a:t>x**2 </a:t>
            </a:r>
            <a:r>
              <a:rPr lang="en-US" dirty="0"/>
              <a:t>- This part squares each item </a:t>
            </a:r>
            <a:r>
              <a:rPr lang="en-US" dirty="0">
                <a:solidFill>
                  <a:srgbClr val="FF0000"/>
                </a:solidFill>
              </a:rPr>
              <a:t>x</a:t>
            </a:r>
            <a:r>
              <a:rPr lang="en-US" dirty="0"/>
              <a:t>. </a:t>
            </a:r>
          </a:p>
          <a:p>
            <a:pPr>
              <a:lnSpc>
                <a:spcPct val="120000"/>
              </a:lnSpc>
            </a:pPr>
            <a:r>
              <a:rPr lang="en-US" dirty="0"/>
              <a:t>Iteration: </a:t>
            </a:r>
            <a:r>
              <a:rPr lang="en-US" dirty="0">
                <a:solidFill>
                  <a:srgbClr val="FF0000"/>
                </a:solidFill>
              </a:rPr>
              <a:t>for x in range(10)</a:t>
            </a:r>
            <a:r>
              <a:rPr lang="en-US" dirty="0"/>
              <a:t> - This iterates over each </a:t>
            </a:r>
            <a:r>
              <a:rPr lang="en-US" dirty="0">
                <a:solidFill>
                  <a:srgbClr val="FF0000"/>
                </a:solidFill>
              </a:rPr>
              <a:t>x</a:t>
            </a:r>
            <a:r>
              <a:rPr lang="en-US" dirty="0"/>
              <a:t> in the sequence generated by </a:t>
            </a:r>
            <a:r>
              <a:rPr lang="en-US" dirty="0">
                <a:solidFill>
                  <a:srgbClr val="FF0000"/>
                </a:solidFill>
              </a:rPr>
              <a:t>range(10)</a:t>
            </a:r>
            <a:r>
              <a:rPr lang="en-US" dirty="0"/>
              <a:t>, which produces numbers from 0 to 9.</a:t>
            </a:r>
          </a:p>
          <a:p>
            <a:pPr>
              <a:lnSpc>
                <a:spcPct val="120000"/>
              </a:lnSpc>
            </a:pPr>
            <a:r>
              <a:rPr lang="en-US" dirty="0"/>
              <a:t>Condition: </a:t>
            </a:r>
            <a:r>
              <a:rPr lang="en-US" dirty="0">
                <a:solidFill>
                  <a:srgbClr val="FF0000"/>
                </a:solidFill>
              </a:rPr>
              <a:t>if x%2 == 0</a:t>
            </a:r>
            <a:r>
              <a:rPr lang="en-US" dirty="0"/>
              <a:t> This filters the sequence to include only even numbers (</a:t>
            </a:r>
            <a:r>
              <a:rPr lang="en-US" dirty="0">
                <a:solidFill>
                  <a:srgbClr val="FF0000"/>
                </a:solidFill>
              </a:rPr>
              <a:t>x%2 == 0 </a:t>
            </a:r>
            <a:r>
              <a:rPr lang="en-US" dirty="0"/>
              <a:t>checks if x is divisible by 2 without any remainder).</a:t>
            </a:r>
          </a:p>
          <a:p>
            <a:pPr>
              <a:lnSpc>
                <a:spcPct val="120000"/>
              </a:lnSpc>
            </a:pPr>
            <a:r>
              <a:rPr lang="en-US" dirty="0"/>
              <a:t>The output is </a:t>
            </a:r>
            <a:r>
              <a:rPr lang="en-US" dirty="0">
                <a:solidFill>
                  <a:srgbClr val="FF0000"/>
                </a:solidFill>
              </a:rPr>
              <a:t>[0, 4, 16, 36, 64]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749524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schemas.microsoft.com/office/2006/documentManagement/types"/>
    <ds:schemaRef ds:uri="303dbf9b-b85b-46a0-94f1-894078c07ecd"/>
    <ds:schemaRef ds:uri="http://schemas.microsoft.com/office/2006/metadata/propertie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490</Words>
  <Application>Microsoft Office PowerPoint</Application>
  <PresentationFormat>On-screen Show (4:3)</PresentationFormat>
  <Paragraphs>72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Myriad Pro</vt:lpstr>
      <vt:lpstr>Arial</vt:lpstr>
      <vt:lpstr>Calibri</vt:lpstr>
      <vt:lpstr>20140311PresentationUWTSDTemplate</vt:lpstr>
      <vt:lpstr>Data Structure: Lists</vt:lpstr>
      <vt:lpstr>Lesson Objectives</vt:lpstr>
      <vt:lpstr>Lists</vt:lpstr>
      <vt:lpstr>Built in Methods for List</vt:lpstr>
      <vt:lpstr>How to access Lists Item?</vt:lpstr>
      <vt:lpstr>Adding or Removing Items</vt:lpstr>
      <vt:lpstr>Lists Operation</vt:lpstr>
      <vt:lpstr>Slicing Lists: Retrieve a Range</vt:lpstr>
      <vt:lpstr>Looping and List</vt:lpstr>
      <vt:lpstr>Exercise</vt:lpstr>
      <vt:lpstr>List Comprehensions</vt:lpstr>
      <vt:lpstr>List Comprehensions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Renuga Jayakumar</cp:lastModifiedBy>
  <cp:revision>147</cp:revision>
  <dcterms:created xsi:type="dcterms:W3CDTF">2015-04-14T15:21:28Z</dcterms:created>
  <dcterms:modified xsi:type="dcterms:W3CDTF">2024-10-30T05:53:40Z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