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9" r:id="rId3"/>
    <p:sldId id="257" r:id="rId4"/>
    <p:sldId id="258" r:id="rId5"/>
    <p:sldId id="260" r:id="rId6"/>
    <p:sldId id="261" r:id="rId7"/>
    <p:sldId id="262" r:id="rId8"/>
    <p:sldId id="264" r:id="rId9"/>
    <p:sldId id="263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</p:sldIdLst>
  <p:sldSz cx="9144000" cy="6858000" type="screen4x3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直角三角形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标题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17" name="副标题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zh-CN" altLang="en-US" smtClean="0"/>
              <a:t>单击此处编辑母版副标题样式</a:t>
            </a:r>
            <a:endParaRPr kumimoji="0" lang="en-US"/>
          </a:p>
        </p:txBody>
      </p:sp>
      <p:grpSp>
        <p:nvGrpSpPr>
          <p:cNvPr id="2" name="组合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任意多边形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任意多边形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任意多边形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直接连接符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日期占位符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530820CF-B880-4189-942D-D702A7CBA730}" type="datetimeFigureOut">
              <a:rPr lang="zh-CN" altLang="en-US" smtClean="0"/>
              <a:pPr/>
              <a:t>2012/3/13</a:t>
            </a:fld>
            <a:endParaRPr lang="zh-CN" altLang="en-US"/>
          </a:p>
        </p:txBody>
      </p:sp>
      <p:sp>
        <p:nvSpPr>
          <p:cNvPr id="19" name="页脚占位符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zh-CN" altLang="en-US"/>
          </a:p>
        </p:txBody>
      </p:sp>
      <p:sp>
        <p:nvSpPr>
          <p:cNvPr id="27" name="灯片编号占位符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30820CF-B880-4189-942D-D702A7CBA730}" type="datetimeFigureOut">
              <a:rPr lang="zh-CN" altLang="en-US" smtClean="0"/>
              <a:pPr/>
              <a:t>2012/3/13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7" name="标题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30820CF-B880-4189-942D-D702A7CBA730}" type="datetimeFigureOut">
              <a:rPr lang="zh-CN" altLang="en-US" smtClean="0"/>
              <a:pPr/>
              <a:t>2012/3/13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7" name="燕尾形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燕尾形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30820CF-B880-4189-942D-D702A7CBA730}" type="datetimeFigureOut">
              <a:rPr lang="zh-CN" altLang="en-US" smtClean="0"/>
              <a:pPr/>
              <a:t>2012/3/13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8" name="标题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比较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5" name="内容占位符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30820CF-B880-4189-942D-D702A7CBA730}" type="datetimeFigureOut">
              <a:rPr lang="zh-CN" altLang="en-US" smtClean="0"/>
              <a:pPr/>
              <a:t>2012/3/13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30820CF-B880-4189-942D-D702A7CBA730}" type="datetimeFigureOut">
              <a:rPr lang="zh-CN" altLang="en-US" smtClean="0"/>
              <a:pPr/>
              <a:t>2012/3/13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30820CF-B880-4189-942D-D702A7CBA730}" type="datetimeFigureOut">
              <a:rPr lang="zh-CN" altLang="en-US" smtClean="0"/>
              <a:pPr/>
              <a:t>2012/3/13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内容与标题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530820CF-B880-4189-942D-D702A7CBA730}" type="datetimeFigureOut">
              <a:rPr lang="zh-CN" altLang="en-US" smtClean="0"/>
              <a:pPr/>
              <a:t>2012/3/13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图片与标题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zh-CN" altLang="en-US" smtClean="0"/>
              <a:t>单击图标添加图片</a:t>
            </a:r>
            <a:endParaRPr kumimoji="0" lang="en-US" dirty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530820CF-B880-4189-942D-D702A7CBA730}" type="datetimeFigureOut">
              <a:rPr lang="zh-CN" altLang="en-US" smtClean="0"/>
              <a:pPr/>
              <a:t>2012/3/13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8" name="任意多边形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任意多边形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直角三角形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直接连接符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燕尾形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燕尾形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30820CF-B880-4189-942D-D702A7CBA730}" type="datetimeFigureOut">
              <a:rPr lang="zh-CN" altLang="en-US" smtClean="0"/>
              <a:pPr/>
              <a:t>2012/3/13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30820CF-B880-4189-942D-D702A7CBA730}" type="datetimeFigureOut">
              <a:rPr lang="zh-CN" altLang="en-US" smtClean="0"/>
              <a:pPr/>
              <a:t>2012/3/13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任意多边形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任意多边形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直角三角形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直接连接符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标题占位符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0" name="文本占位符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  <a:p>
            <a:pPr lvl="1" eaLnBrk="1" latinLnBrk="0" hangingPunct="1"/>
            <a:r>
              <a:rPr kumimoji="0" lang="zh-CN" altLang="en-US" smtClean="0"/>
              <a:t>第二级</a:t>
            </a:r>
          </a:p>
          <a:p>
            <a:pPr lvl="2" eaLnBrk="1" latinLnBrk="0" hangingPunct="1"/>
            <a:r>
              <a:rPr kumimoji="0" lang="zh-CN" altLang="en-US" smtClean="0"/>
              <a:t>第三级</a:t>
            </a:r>
          </a:p>
          <a:p>
            <a:pPr lvl="3" eaLnBrk="1" latinLnBrk="0" hangingPunct="1"/>
            <a:r>
              <a:rPr kumimoji="0" lang="zh-CN" altLang="en-US" smtClean="0"/>
              <a:t>第四级</a:t>
            </a:r>
          </a:p>
          <a:p>
            <a:pPr lvl="4" eaLnBrk="1" latinLnBrk="0" hangingPunct="1"/>
            <a:r>
              <a:rPr kumimoji="0" lang="zh-CN" altLang="en-US" smtClean="0"/>
              <a:t>第五级</a:t>
            </a:r>
            <a:endParaRPr kumimoji="0" lang="en-US"/>
          </a:p>
        </p:txBody>
      </p:sp>
      <p:sp>
        <p:nvSpPr>
          <p:cNvPr id="10" name="日期占位符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530820CF-B880-4189-942D-D702A7CBA730}" type="datetimeFigureOut">
              <a:rPr lang="zh-CN" altLang="en-US" smtClean="0"/>
              <a:pPr/>
              <a:t>2012/3/13</a:t>
            </a:fld>
            <a:endParaRPr lang="zh-CN" altLang="en-US"/>
          </a:p>
        </p:txBody>
      </p:sp>
      <p:sp>
        <p:nvSpPr>
          <p:cNvPr id="22" name="页脚占位符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US" altLang="zh-CN" dirty="0" smtClean="0"/>
              <a:t> </a:t>
            </a:r>
            <a:r>
              <a:rPr lang="en-US" altLang="zh-CN" dirty="0" err="1" smtClean="0"/>
              <a:t>nǐ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jiā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yǒu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jǐ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kǒu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rén</a:t>
            </a:r>
            <a:r>
              <a:rPr lang="en-US" altLang="zh-CN" dirty="0" smtClean="0"/>
              <a:t> </a:t>
            </a:r>
            <a:r>
              <a:rPr lang="zh-CN" altLang="en-US" dirty="0" smtClean="0"/>
              <a:t/>
            </a:r>
            <a:br>
              <a:rPr lang="zh-CN" altLang="en-US" dirty="0" smtClean="0"/>
            </a:br>
            <a:r>
              <a:rPr lang="zh-CN" altLang="en-US" dirty="0" smtClean="0"/>
              <a:t>你 家  有  几 口  人 </a:t>
            </a:r>
            <a:endParaRPr lang="zh-CN" altLang="en-US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内容占位符 1"/>
          <p:cNvSpPr>
            <a:spLocks noGrp="1"/>
          </p:cNvSpPr>
          <p:nvPr>
            <p:ph idx="1"/>
          </p:nvPr>
        </p:nvSpPr>
        <p:spPr>
          <a:xfrm>
            <a:off x="457200" y="2000240"/>
            <a:ext cx="8229600" cy="4007051"/>
          </a:xfrm>
        </p:spPr>
        <p:txBody>
          <a:bodyPr>
            <a:normAutofit/>
          </a:bodyPr>
          <a:lstStyle/>
          <a:p>
            <a:r>
              <a:rPr lang="zh-CN" altLang="en-US" sz="4400" dirty="0" smtClean="0"/>
              <a:t>一个人。</a:t>
            </a:r>
            <a:endParaRPr lang="en-US" altLang="zh-CN" sz="4400" dirty="0" smtClean="0"/>
          </a:p>
          <a:p>
            <a:endParaRPr lang="en-US" altLang="zh-CN" sz="4400" dirty="0" smtClean="0"/>
          </a:p>
          <a:p>
            <a:r>
              <a:rPr lang="zh-CN" altLang="en-US" sz="4400" dirty="0" smtClean="0"/>
              <a:t>我们</a:t>
            </a:r>
            <a:r>
              <a:rPr lang="zh-CN" altLang="en-US" sz="4400" dirty="0" smtClean="0"/>
              <a:t>班有十个人。</a:t>
            </a:r>
            <a:endParaRPr lang="zh-CN" altLang="en-US" sz="4400" dirty="0"/>
          </a:p>
        </p:txBody>
      </p:sp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 dirty="0" smtClean="0"/>
              <a:t>人   </a:t>
            </a:r>
            <a:r>
              <a:rPr lang="en-US" altLang="zh-CN" dirty="0" err="1" smtClean="0"/>
              <a:t>rén</a:t>
            </a:r>
            <a:r>
              <a:rPr lang="en-US" altLang="zh-CN" dirty="0" smtClean="0"/>
              <a:t>  </a:t>
            </a:r>
            <a:r>
              <a:rPr lang="zh-CN" altLang="en-US" dirty="0" smtClean="0"/>
              <a:t>（</a:t>
            </a:r>
            <a:r>
              <a:rPr lang="en-US" altLang="zh-CN" dirty="0" smtClean="0"/>
              <a:t>n.</a:t>
            </a:r>
            <a:r>
              <a:rPr lang="zh-CN" altLang="en-US" dirty="0" smtClean="0"/>
              <a:t>）</a:t>
            </a:r>
            <a:r>
              <a:rPr lang="en-US" altLang="zh-CN" dirty="0" smtClean="0"/>
              <a:t>person</a:t>
            </a:r>
            <a:r>
              <a:rPr lang="zh-CN" altLang="en-US" dirty="0" smtClean="0"/>
              <a:t>；</a:t>
            </a:r>
            <a:r>
              <a:rPr lang="en-US" altLang="zh-CN" dirty="0" smtClean="0"/>
              <a:t>people</a:t>
            </a:r>
            <a:endParaRPr lang="zh-CN" altLang="en-US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2214554"/>
            <a:ext cx="8229600" cy="3792737"/>
          </a:xfrm>
        </p:spPr>
        <p:txBody>
          <a:bodyPr>
            <a:normAutofit/>
          </a:bodyPr>
          <a:lstStyle/>
          <a:p>
            <a:r>
              <a:rPr lang="zh-CN" altLang="en-US" sz="4400" dirty="0" smtClean="0"/>
              <a:t>你家有几口人？</a:t>
            </a:r>
            <a:endParaRPr lang="zh-CN" altLang="en-US" sz="4400" dirty="0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 dirty="0" smtClean="0"/>
              <a:t>口  </a:t>
            </a:r>
            <a:r>
              <a:rPr lang="en-US" altLang="zh-CN" dirty="0" err="1" smtClean="0"/>
              <a:t>kǒu</a:t>
            </a:r>
            <a:r>
              <a:rPr lang="en-US" altLang="zh-CN" dirty="0" smtClean="0"/>
              <a:t>   measure word</a:t>
            </a:r>
            <a:endParaRPr lang="zh-CN" altLang="en-US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内容占位符 3" descr="打电话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00298" y="1643050"/>
            <a:ext cx="4100522" cy="4525962"/>
          </a:xfr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 dirty="0" smtClean="0"/>
              <a:t>爸 爸</a:t>
            </a:r>
            <a:r>
              <a:rPr lang="en-US" altLang="zh-CN" dirty="0" err="1" smtClean="0"/>
              <a:t>bà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bɑ</a:t>
            </a:r>
            <a:r>
              <a:rPr lang="en-US" altLang="zh-CN" dirty="0" smtClean="0"/>
              <a:t> </a:t>
            </a:r>
            <a:endParaRPr lang="zh-CN" altLang="en-US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内容占位符 3" descr="马 (2)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071670" y="1428736"/>
            <a:ext cx="4878511" cy="4525962"/>
          </a:xfrm>
        </p:spPr>
      </p:pic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 dirty="0" smtClean="0"/>
              <a:t>妈 妈 </a:t>
            </a:r>
            <a:r>
              <a:rPr lang="en-US" altLang="zh-CN" dirty="0" err="1" smtClean="0"/>
              <a:t>mā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mɑ</a:t>
            </a:r>
            <a:r>
              <a:rPr lang="en-US" altLang="zh-CN" dirty="0" smtClean="0"/>
              <a:t> </a:t>
            </a:r>
            <a:endParaRPr lang="zh-CN" altLang="en-US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内容占位符 3" descr="图片5.pn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929058" y="1000108"/>
            <a:ext cx="2357454" cy="5595023"/>
          </a:xfrm>
        </p:spPr>
      </p:pic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 dirty="0" smtClean="0"/>
              <a:t>哥 哥 </a:t>
            </a:r>
            <a:r>
              <a:rPr lang="en-US" altLang="zh-CN" dirty="0" err="1" smtClean="0"/>
              <a:t>ɡē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ɡe</a:t>
            </a:r>
            <a:r>
              <a:rPr lang="en-US" altLang="zh-CN" dirty="0" smtClean="0"/>
              <a:t> </a:t>
            </a:r>
            <a:endParaRPr lang="zh-CN" altLang="en-US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内容占位符 3" descr="图片7.pn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143372" y="714356"/>
            <a:ext cx="1928826" cy="5770271"/>
          </a:xfrm>
        </p:spPr>
      </p:pic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CN" altLang="en-US" dirty="0" smtClean="0"/>
              <a:t/>
            </a:r>
            <a:br>
              <a:rPr lang="zh-CN" altLang="en-US" dirty="0" smtClean="0"/>
            </a:br>
            <a:r>
              <a:rPr lang="zh-CN" altLang="en-US" dirty="0" smtClean="0"/>
              <a:t>姐  </a:t>
            </a:r>
            <a:r>
              <a:rPr lang="zh-CN" altLang="en-US" dirty="0" smtClean="0"/>
              <a:t>姐  </a:t>
            </a:r>
            <a:r>
              <a:rPr lang="en-US" altLang="zh-CN" dirty="0" err="1" smtClean="0"/>
              <a:t>jiě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jie</a:t>
            </a:r>
            <a:r>
              <a:rPr lang="en-US" altLang="zh-CN" dirty="0" smtClean="0"/>
              <a:t> </a:t>
            </a:r>
            <a:endParaRPr lang="zh-CN" altLang="en-US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285720" y="428604"/>
            <a:ext cx="8643998" cy="6215106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zh-CN" altLang="en-US" sz="3200" dirty="0" smtClean="0"/>
              <a:t>妹</a:t>
            </a:r>
            <a:r>
              <a:rPr lang="en-US" altLang="zh-CN" sz="3200" dirty="0" smtClean="0"/>
              <a:t>(</a:t>
            </a:r>
            <a:r>
              <a:rPr lang="en-US" altLang="zh-CN" sz="3200" dirty="0" err="1" smtClean="0"/>
              <a:t>mèi</a:t>
            </a:r>
            <a:r>
              <a:rPr lang="en-US" altLang="zh-CN" sz="3200" dirty="0" smtClean="0"/>
              <a:t>) </a:t>
            </a:r>
            <a:r>
              <a:rPr lang="zh-CN" altLang="en-US" sz="3200" dirty="0" smtClean="0"/>
              <a:t>妹</a:t>
            </a:r>
            <a:r>
              <a:rPr lang="en-US" altLang="zh-CN" sz="3200" dirty="0" smtClean="0"/>
              <a:t>(</a:t>
            </a:r>
            <a:r>
              <a:rPr lang="en-US" altLang="zh-CN" sz="3200" dirty="0" err="1" smtClean="0"/>
              <a:t>mei</a:t>
            </a:r>
            <a:r>
              <a:rPr lang="en-US" altLang="zh-CN" sz="3200" dirty="0" smtClean="0"/>
              <a:t>)             </a:t>
            </a:r>
            <a:r>
              <a:rPr lang="zh-CN" altLang="en-US" sz="3200" dirty="0" smtClean="0"/>
              <a:t>弟</a:t>
            </a:r>
            <a:r>
              <a:rPr lang="en-US" altLang="zh-CN" sz="3200" dirty="0" smtClean="0"/>
              <a:t>(</a:t>
            </a:r>
            <a:r>
              <a:rPr lang="en-US" altLang="zh-CN" sz="3200" dirty="0" err="1" smtClean="0"/>
              <a:t>dì</a:t>
            </a:r>
            <a:r>
              <a:rPr lang="en-US" altLang="zh-CN" sz="3200" dirty="0" smtClean="0"/>
              <a:t>) </a:t>
            </a:r>
            <a:r>
              <a:rPr lang="zh-CN" altLang="en-US" sz="3200" dirty="0" smtClean="0"/>
              <a:t>弟</a:t>
            </a:r>
            <a:r>
              <a:rPr lang="en-US" altLang="zh-CN" sz="3200" dirty="0" smtClean="0"/>
              <a:t>(</a:t>
            </a:r>
            <a:r>
              <a:rPr lang="en-US" altLang="zh-CN" sz="3200" dirty="0" err="1" smtClean="0"/>
              <a:t>di</a:t>
            </a:r>
            <a:r>
              <a:rPr lang="en-US" altLang="zh-CN" sz="3200" dirty="0" smtClean="0"/>
              <a:t>) </a:t>
            </a:r>
            <a:endParaRPr lang="zh-CN" altLang="en-US" sz="3200" dirty="0" smtClean="0"/>
          </a:p>
          <a:p>
            <a:pPr>
              <a:buNone/>
            </a:pPr>
            <a:r>
              <a:rPr lang="zh-CN" altLang="en-US" sz="3200" dirty="0" smtClean="0"/>
              <a:t>爷</a:t>
            </a:r>
            <a:r>
              <a:rPr lang="en-US" altLang="zh-CN" sz="3200" dirty="0" smtClean="0"/>
              <a:t>(</a:t>
            </a:r>
            <a:r>
              <a:rPr lang="en-US" altLang="zh-CN" sz="3200" dirty="0" err="1" smtClean="0"/>
              <a:t>yé</a:t>
            </a:r>
            <a:r>
              <a:rPr lang="en-US" altLang="zh-CN" sz="3200" dirty="0" smtClean="0"/>
              <a:t>) </a:t>
            </a:r>
            <a:r>
              <a:rPr lang="zh-CN" altLang="en-US" sz="3200" dirty="0" smtClean="0"/>
              <a:t>爷</a:t>
            </a:r>
            <a:r>
              <a:rPr lang="en-US" altLang="zh-CN" sz="3200" dirty="0" smtClean="0"/>
              <a:t>(ye)                  father’s  father</a:t>
            </a:r>
          </a:p>
          <a:p>
            <a:pPr>
              <a:buNone/>
            </a:pPr>
            <a:r>
              <a:rPr lang="zh-CN" altLang="en-US" sz="3200" dirty="0" smtClean="0"/>
              <a:t>奶</a:t>
            </a:r>
            <a:r>
              <a:rPr lang="en-US" altLang="zh-CN" sz="3200" dirty="0" smtClean="0"/>
              <a:t>(</a:t>
            </a:r>
            <a:r>
              <a:rPr lang="en-US" altLang="zh-CN" sz="3200" dirty="0" err="1" smtClean="0"/>
              <a:t>nǎi</a:t>
            </a:r>
            <a:r>
              <a:rPr lang="en-US" altLang="zh-CN" sz="3200" dirty="0" smtClean="0"/>
              <a:t>) </a:t>
            </a:r>
            <a:r>
              <a:rPr lang="zh-CN" altLang="en-US" sz="3200" dirty="0" smtClean="0"/>
              <a:t>奶</a:t>
            </a:r>
            <a:r>
              <a:rPr lang="en-US" altLang="zh-CN" sz="3200" dirty="0" smtClean="0"/>
              <a:t>(</a:t>
            </a:r>
            <a:r>
              <a:rPr lang="en-US" altLang="zh-CN" sz="3200" dirty="0" err="1" smtClean="0"/>
              <a:t>nɑi</a:t>
            </a:r>
            <a:r>
              <a:rPr lang="en-US" altLang="zh-CN" sz="3200" dirty="0" smtClean="0"/>
              <a:t>)               father’s mother</a:t>
            </a:r>
          </a:p>
          <a:p>
            <a:pPr>
              <a:buNone/>
            </a:pPr>
            <a:r>
              <a:rPr lang="zh-CN" altLang="en-US" sz="3200" dirty="0" smtClean="0"/>
              <a:t>外</a:t>
            </a:r>
            <a:r>
              <a:rPr lang="en-US" altLang="zh-CN" sz="3200" dirty="0" smtClean="0"/>
              <a:t>(</a:t>
            </a:r>
            <a:r>
              <a:rPr lang="en-US" altLang="zh-CN" sz="3200" dirty="0" err="1" smtClean="0"/>
              <a:t>wài</a:t>
            </a:r>
            <a:r>
              <a:rPr lang="en-US" altLang="zh-CN" sz="3200" dirty="0" smtClean="0"/>
              <a:t>) </a:t>
            </a:r>
            <a:r>
              <a:rPr lang="zh-CN" altLang="en-US" sz="3200" dirty="0" smtClean="0"/>
              <a:t>公</a:t>
            </a:r>
            <a:r>
              <a:rPr lang="en-US" altLang="zh-CN" sz="3200" dirty="0" smtClean="0"/>
              <a:t>(</a:t>
            </a:r>
            <a:r>
              <a:rPr lang="en-US" altLang="zh-CN" sz="3200" dirty="0" err="1" smtClean="0"/>
              <a:t>ɡōnɡ</a:t>
            </a:r>
            <a:r>
              <a:rPr lang="en-US" altLang="zh-CN" sz="3200" dirty="0" smtClean="0"/>
              <a:t>)            mother’s father </a:t>
            </a:r>
          </a:p>
          <a:p>
            <a:pPr>
              <a:buNone/>
            </a:pPr>
            <a:r>
              <a:rPr lang="zh-CN" altLang="en-US" sz="3200" dirty="0" smtClean="0"/>
              <a:t>外</a:t>
            </a:r>
            <a:r>
              <a:rPr lang="en-US" altLang="zh-CN" sz="3200" dirty="0" smtClean="0"/>
              <a:t>(</a:t>
            </a:r>
            <a:r>
              <a:rPr lang="en-US" altLang="zh-CN" sz="3200" dirty="0" err="1" smtClean="0"/>
              <a:t>wài</a:t>
            </a:r>
            <a:r>
              <a:rPr lang="en-US" altLang="zh-CN" sz="3200" dirty="0" smtClean="0"/>
              <a:t>) </a:t>
            </a:r>
            <a:r>
              <a:rPr lang="zh-CN" altLang="en-US" sz="3200" dirty="0" smtClean="0"/>
              <a:t>婆</a:t>
            </a:r>
            <a:r>
              <a:rPr lang="en-US" altLang="zh-CN" sz="3200" dirty="0" smtClean="0"/>
              <a:t>(</a:t>
            </a:r>
            <a:r>
              <a:rPr lang="en-US" altLang="zh-CN" sz="3200" dirty="0" err="1" smtClean="0"/>
              <a:t>pó</a:t>
            </a:r>
            <a:r>
              <a:rPr lang="en-US" altLang="zh-CN" sz="3200" dirty="0" smtClean="0"/>
              <a:t>)                mother’s mother</a:t>
            </a:r>
            <a:endParaRPr lang="zh-CN" altLang="en-US" sz="3200" dirty="0" smtClean="0"/>
          </a:p>
          <a:p>
            <a:pPr>
              <a:buNone/>
            </a:pPr>
            <a:r>
              <a:rPr lang="zh-CN" altLang="en-US" sz="3200" dirty="0" smtClean="0"/>
              <a:t>伯</a:t>
            </a:r>
            <a:r>
              <a:rPr lang="en-US" altLang="zh-CN" sz="3200" dirty="0" smtClean="0"/>
              <a:t>(</a:t>
            </a:r>
            <a:r>
              <a:rPr lang="en-US" altLang="zh-CN" sz="3200" dirty="0" err="1" smtClean="0"/>
              <a:t>bó</a:t>
            </a:r>
            <a:r>
              <a:rPr lang="en-US" altLang="zh-CN" sz="3200" dirty="0" smtClean="0"/>
              <a:t>) </a:t>
            </a:r>
            <a:r>
              <a:rPr lang="zh-CN" altLang="en-US" sz="3200" dirty="0" smtClean="0"/>
              <a:t>伯</a:t>
            </a:r>
            <a:r>
              <a:rPr lang="en-US" altLang="zh-CN" sz="3200" dirty="0" smtClean="0"/>
              <a:t>(</a:t>
            </a:r>
            <a:r>
              <a:rPr lang="en-US" altLang="zh-CN" sz="3200" dirty="0" err="1" smtClean="0"/>
              <a:t>bo</a:t>
            </a:r>
            <a:r>
              <a:rPr lang="en-US" altLang="zh-CN" sz="3200" dirty="0" smtClean="0"/>
              <a:t>)                 father’s </a:t>
            </a:r>
            <a:r>
              <a:rPr lang="en-US" sz="3200" dirty="0" smtClean="0"/>
              <a:t>elder brother</a:t>
            </a:r>
            <a:endParaRPr lang="en-US" altLang="zh-CN" sz="3200" dirty="0" smtClean="0"/>
          </a:p>
          <a:p>
            <a:pPr>
              <a:buNone/>
            </a:pPr>
            <a:r>
              <a:rPr lang="zh-CN" altLang="en-US" sz="3200" dirty="0" smtClean="0"/>
              <a:t>叔</a:t>
            </a:r>
            <a:r>
              <a:rPr lang="en-US" altLang="zh-CN" sz="3200" dirty="0" smtClean="0"/>
              <a:t>(</a:t>
            </a:r>
            <a:r>
              <a:rPr lang="en-US" altLang="zh-CN" sz="3200" dirty="0" err="1" smtClean="0"/>
              <a:t>shū</a:t>
            </a:r>
            <a:r>
              <a:rPr lang="en-US" altLang="zh-CN" sz="3200" dirty="0" smtClean="0"/>
              <a:t>) </a:t>
            </a:r>
            <a:r>
              <a:rPr lang="zh-CN" altLang="en-US" sz="3200" dirty="0" smtClean="0"/>
              <a:t>叔</a:t>
            </a:r>
            <a:r>
              <a:rPr lang="en-US" altLang="zh-CN" sz="3200" dirty="0" smtClean="0"/>
              <a:t>(</a:t>
            </a:r>
            <a:r>
              <a:rPr lang="en-US" altLang="zh-CN" sz="3200" dirty="0" err="1" smtClean="0"/>
              <a:t>shu</a:t>
            </a:r>
            <a:r>
              <a:rPr lang="en-US" altLang="zh-CN" sz="3200" dirty="0" smtClean="0"/>
              <a:t>)        father’s  younger brother</a:t>
            </a:r>
          </a:p>
          <a:p>
            <a:pPr>
              <a:buNone/>
            </a:pPr>
            <a:r>
              <a:rPr lang="zh-CN" altLang="en-US" sz="3200" dirty="0" smtClean="0"/>
              <a:t>姑</a:t>
            </a:r>
            <a:r>
              <a:rPr lang="en-US" altLang="zh-CN" sz="3200" dirty="0" smtClean="0"/>
              <a:t>(</a:t>
            </a:r>
            <a:r>
              <a:rPr lang="en-US" altLang="zh-CN" sz="3200" dirty="0" err="1" smtClean="0"/>
              <a:t>ɡū</a:t>
            </a:r>
            <a:r>
              <a:rPr lang="en-US" altLang="zh-CN" sz="3200" dirty="0" smtClean="0"/>
              <a:t>) </a:t>
            </a:r>
            <a:r>
              <a:rPr lang="zh-CN" altLang="en-US" sz="3200" dirty="0" smtClean="0"/>
              <a:t>姑</a:t>
            </a:r>
            <a:r>
              <a:rPr lang="en-US" altLang="zh-CN" sz="3200" dirty="0" smtClean="0"/>
              <a:t>(</a:t>
            </a:r>
            <a:r>
              <a:rPr lang="en-US" altLang="zh-CN" sz="3200" dirty="0" err="1" smtClean="0"/>
              <a:t>ɡu</a:t>
            </a:r>
            <a:r>
              <a:rPr lang="en-US" altLang="zh-CN" sz="3200" dirty="0" smtClean="0"/>
              <a:t>)                 father’s sisters</a:t>
            </a:r>
            <a:endParaRPr lang="zh-CN" altLang="en-US" sz="3200" dirty="0" smtClean="0"/>
          </a:p>
          <a:p>
            <a:pPr>
              <a:buNone/>
            </a:pPr>
            <a:r>
              <a:rPr lang="zh-CN" altLang="en-US" sz="3200" dirty="0" smtClean="0"/>
              <a:t>舅</a:t>
            </a:r>
            <a:r>
              <a:rPr lang="en-US" altLang="zh-CN" sz="3200" dirty="0" smtClean="0"/>
              <a:t>(</a:t>
            </a:r>
            <a:r>
              <a:rPr lang="en-US" altLang="zh-CN" sz="3200" dirty="0" err="1" smtClean="0"/>
              <a:t>jiù</a:t>
            </a:r>
            <a:r>
              <a:rPr lang="en-US" altLang="zh-CN" sz="3200" dirty="0" smtClean="0"/>
              <a:t>) </a:t>
            </a:r>
            <a:r>
              <a:rPr lang="zh-CN" altLang="en-US" sz="3200" dirty="0" smtClean="0"/>
              <a:t>舅</a:t>
            </a:r>
            <a:r>
              <a:rPr lang="en-US" altLang="zh-CN" sz="3200" dirty="0" smtClean="0"/>
              <a:t>(</a:t>
            </a:r>
            <a:r>
              <a:rPr lang="en-US" altLang="zh-CN" sz="3200" dirty="0" err="1" smtClean="0"/>
              <a:t>jiu</a:t>
            </a:r>
            <a:r>
              <a:rPr lang="en-US" altLang="zh-CN" sz="3200" dirty="0" smtClean="0"/>
              <a:t>)                 mother’s brothers</a:t>
            </a:r>
          </a:p>
          <a:p>
            <a:pPr>
              <a:buNone/>
            </a:pPr>
            <a:r>
              <a:rPr lang="zh-CN" altLang="en-US" sz="3200" dirty="0" smtClean="0"/>
              <a:t>阿</a:t>
            </a:r>
            <a:r>
              <a:rPr lang="en-US" altLang="zh-CN" sz="3200" dirty="0" smtClean="0"/>
              <a:t>(ā) </a:t>
            </a:r>
            <a:r>
              <a:rPr lang="zh-CN" altLang="en-US" sz="3200" dirty="0" smtClean="0"/>
              <a:t>姨</a:t>
            </a:r>
            <a:r>
              <a:rPr lang="en-US" altLang="zh-CN" sz="3200" dirty="0" smtClean="0"/>
              <a:t>(</a:t>
            </a:r>
            <a:r>
              <a:rPr lang="en-US" altLang="zh-CN" sz="3200" dirty="0" err="1" smtClean="0"/>
              <a:t>yí</a:t>
            </a:r>
            <a:r>
              <a:rPr lang="en-US" altLang="zh-CN" sz="3200" dirty="0" smtClean="0"/>
              <a:t>)                     mother’s  sisters</a:t>
            </a:r>
            <a:endParaRPr lang="zh-CN" altLang="en-US" sz="3200" dirty="0" smtClean="0"/>
          </a:p>
          <a:p>
            <a:pPr>
              <a:buNone/>
            </a:pPr>
            <a:r>
              <a:rPr lang="en-US" altLang="zh-CN" dirty="0" smtClean="0"/>
              <a:t> </a:t>
            </a:r>
            <a:endParaRPr lang="zh-CN" altLang="en-US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内容占位符 1"/>
          <p:cNvSpPr>
            <a:spLocks noGrp="1"/>
          </p:cNvSpPr>
          <p:nvPr>
            <p:ph idx="1"/>
          </p:nvPr>
        </p:nvSpPr>
        <p:spPr>
          <a:xfrm>
            <a:off x="0" y="2071678"/>
            <a:ext cx="8858280" cy="4286280"/>
          </a:xfrm>
        </p:spPr>
        <p:txBody>
          <a:bodyPr>
            <a:normAutofit/>
          </a:bodyPr>
          <a:lstStyle/>
          <a:p>
            <a:r>
              <a:rPr lang="en-US" altLang="zh-CN" sz="3200" dirty="0" err="1" smtClean="0"/>
              <a:t>wǒ</a:t>
            </a:r>
            <a:r>
              <a:rPr lang="zh-CN" altLang="en-US" sz="3200" dirty="0" smtClean="0"/>
              <a:t> </a:t>
            </a:r>
            <a:r>
              <a:rPr lang="en-US" altLang="zh-CN" sz="3200" dirty="0" err="1" smtClean="0"/>
              <a:t>yǒu</a:t>
            </a:r>
            <a:r>
              <a:rPr lang="en-US" altLang="zh-CN" sz="3200" dirty="0" smtClean="0"/>
              <a:t> </a:t>
            </a:r>
            <a:r>
              <a:rPr lang="en-US" altLang="zh-CN" sz="3200" dirty="0" err="1" smtClean="0"/>
              <a:t>yì</a:t>
            </a:r>
            <a:r>
              <a:rPr lang="en-US" altLang="zh-CN" sz="3200" dirty="0" smtClean="0"/>
              <a:t> </a:t>
            </a:r>
            <a:r>
              <a:rPr lang="en-US" altLang="zh-CN" sz="3200" dirty="0" err="1" smtClean="0"/>
              <a:t>běn</a:t>
            </a:r>
            <a:r>
              <a:rPr lang="en-US" altLang="zh-CN" sz="3200" dirty="0" smtClean="0"/>
              <a:t> </a:t>
            </a:r>
            <a:r>
              <a:rPr lang="en-US" altLang="zh-CN" sz="3200" dirty="0" err="1" smtClean="0"/>
              <a:t>shū</a:t>
            </a:r>
            <a:r>
              <a:rPr lang="zh-CN" altLang="en-US" sz="3200" dirty="0" smtClean="0"/>
              <a:t> ， </a:t>
            </a:r>
            <a:r>
              <a:rPr lang="en-US" altLang="zh-CN" sz="3200" dirty="0" err="1" smtClean="0"/>
              <a:t>yì</a:t>
            </a:r>
            <a:r>
              <a:rPr lang="en-US" altLang="zh-CN" sz="3200" dirty="0" smtClean="0"/>
              <a:t> </a:t>
            </a:r>
            <a:r>
              <a:rPr lang="en-US" altLang="zh-CN" sz="3200" dirty="0" err="1" smtClean="0"/>
              <a:t>zhī</a:t>
            </a:r>
            <a:r>
              <a:rPr lang="zh-CN" altLang="en-US" sz="3200" dirty="0" smtClean="0"/>
              <a:t> </a:t>
            </a:r>
            <a:r>
              <a:rPr lang="en-US" altLang="zh-CN" sz="3200" dirty="0" err="1" smtClean="0"/>
              <a:t>bǐ</a:t>
            </a:r>
            <a:r>
              <a:rPr lang="zh-CN" altLang="en-US" sz="3200" dirty="0" smtClean="0"/>
              <a:t> ，   </a:t>
            </a:r>
            <a:r>
              <a:rPr lang="en-US" altLang="zh-CN" sz="3200" dirty="0" err="1" smtClean="0"/>
              <a:t>hái</a:t>
            </a:r>
            <a:r>
              <a:rPr lang="en-US" altLang="zh-CN" sz="3200" dirty="0" smtClean="0"/>
              <a:t> </a:t>
            </a:r>
            <a:r>
              <a:rPr lang="en-US" altLang="zh-CN" sz="3200" dirty="0" err="1" smtClean="0"/>
              <a:t>yǒu</a:t>
            </a:r>
            <a:r>
              <a:rPr lang="en-US" altLang="zh-CN" sz="3200" dirty="0" smtClean="0"/>
              <a:t> </a:t>
            </a:r>
            <a:r>
              <a:rPr lang="en-US" altLang="zh-CN" sz="3200" dirty="0" err="1" smtClean="0"/>
              <a:t>yí</a:t>
            </a:r>
            <a:r>
              <a:rPr lang="zh-CN" altLang="en-US" sz="3200" dirty="0" smtClean="0"/>
              <a:t> </a:t>
            </a:r>
            <a:r>
              <a:rPr lang="en-US" altLang="zh-CN" sz="3200" dirty="0" err="1" smtClean="0"/>
              <a:t>kuài</a:t>
            </a:r>
            <a:r>
              <a:rPr lang="en-US" altLang="zh-CN" sz="3200" dirty="0" smtClean="0"/>
              <a:t> </a:t>
            </a:r>
            <a:r>
              <a:rPr lang="en-US" altLang="zh-CN" sz="3200" dirty="0" err="1" smtClean="0"/>
              <a:t>xiànɡ</a:t>
            </a:r>
            <a:r>
              <a:rPr lang="en-US" altLang="zh-CN" sz="3200" dirty="0" smtClean="0"/>
              <a:t> </a:t>
            </a:r>
            <a:r>
              <a:rPr lang="en-US" altLang="zh-CN" sz="3200" dirty="0" err="1" smtClean="0"/>
              <a:t>pí</a:t>
            </a:r>
            <a:r>
              <a:rPr lang="en-US" altLang="zh-CN" sz="3200" dirty="0" smtClean="0"/>
              <a:t> </a:t>
            </a:r>
            <a:r>
              <a:rPr lang="zh-CN" altLang="en-US" sz="3200" dirty="0" smtClean="0"/>
              <a:t>。 </a:t>
            </a:r>
          </a:p>
          <a:p>
            <a:r>
              <a:rPr lang="zh-CN" altLang="en-US" sz="3200" dirty="0" smtClean="0"/>
              <a:t>我有一本书  ，一支笔 ，还有一 块橡皮 </a:t>
            </a:r>
            <a:r>
              <a:rPr lang="zh-CN" altLang="en-US" sz="3200" dirty="0" smtClean="0"/>
              <a:t>。 </a:t>
            </a:r>
            <a:endParaRPr lang="en-US" altLang="zh-CN" sz="3200" dirty="0" smtClean="0"/>
          </a:p>
          <a:p>
            <a:endParaRPr lang="zh-CN" altLang="en-US" sz="3200" dirty="0" smtClean="0"/>
          </a:p>
          <a:p>
            <a:r>
              <a:rPr lang="en-US" altLang="zh-CN" sz="3200" dirty="0" err="1" smtClean="0"/>
              <a:t>wǒ</a:t>
            </a:r>
            <a:r>
              <a:rPr lang="zh-CN" altLang="en-US" sz="3200" dirty="0" smtClean="0"/>
              <a:t> </a:t>
            </a:r>
            <a:r>
              <a:rPr lang="en-US" altLang="zh-CN" sz="3200" dirty="0" err="1" smtClean="0"/>
              <a:t>jiā</a:t>
            </a:r>
            <a:r>
              <a:rPr lang="zh-CN" altLang="en-US" sz="3200" dirty="0" smtClean="0"/>
              <a:t> </a:t>
            </a:r>
            <a:r>
              <a:rPr lang="en-US" altLang="zh-CN" sz="3200" dirty="0" err="1" smtClean="0"/>
              <a:t>yǒu</a:t>
            </a:r>
            <a:r>
              <a:rPr lang="en-US" altLang="zh-CN" sz="3200" dirty="0" smtClean="0"/>
              <a:t> </a:t>
            </a:r>
            <a:r>
              <a:rPr lang="en-US" altLang="zh-CN" sz="3200" dirty="0" err="1" smtClean="0"/>
              <a:t>yì</a:t>
            </a:r>
            <a:r>
              <a:rPr lang="en-US" altLang="zh-CN" sz="3200" dirty="0" smtClean="0"/>
              <a:t> </a:t>
            </a:r>
            <a:r>
              <a:rPr lang="en-US" altLang="zh-CN" sz="3200" dirty="0" err="1" smtClean="0"/>
              <a:t>zhī</a:t>
            </a:r>
            <a:r>
              <a:rPr lang="zh-CN" altLang="en-US" sz="3200" dirty="0" smtClean="0"/>
              <a:t> </a:t>
            </a:r>
            <a:r>
              <a:rPr lang="en-US" altLang="zh-CN" sz="3200" dirty="0" err="1" smtClean="0"/>
              <a:t>māo</a:t>
            </a:r>
            <a:r>
              <a:rPr lang="en-US" altLang="zh-CN" sz="3200" dirty="0" smtClean="0"/>
              <a:t> </a:t>
            </a:r>
            <a:r>
              <a:rPr lang="zh-CN" altLang="en-US" sz="3200" dirty="0" smtClean="0"/>
              <a:t>， </a:t>
            </a:r>
            <a:r>
              <a:rPr lang="en-US" altLang="zh-CN" sz="3200" dirty="0" err="1" smtClean="0"/>
              <a:t>yì</a:t>
            </a:r>
            <a:r>
              <a:rPr lang="en-US" altLang="zh-CN" sz="3200" dirty="0" smtClean="0"/>
              <a:t> </a:t>
            </a:r>
            <a:r>
              <a:rPr lang="en-US" altLang="zh-CN" sz="3200" dirty="0" err="1" smtClean="0"/>
              <a:t>zhī</a:t>
            </a:r>
            <a:r>
              <a:rPr lang="zh-CN" altLang="en-US" sz="3200" dirty="0" smtClean="0"/>
              <a:t> </a:t>
            </a:r>
            <a:r>
              <a:rPr lang="en-US" altLang="zh-CN" sz="3200" dirty="0" err="1" smtClean="0"/>
              <a:t>ɡǒu</a:t>
            </a:r>
            <a:r>
              <a:rPr lang="en-US" altLang="zh-CN" sz="3200" dirty="0" smtClean="0"/>
              <a:t> </a:t>
            </a:r>
            <a:r>
              <a:rPr lang="zh-CN" altLang="en-US" sz="3200" dirty="0" smtClean="0"/>
              <a:t>， </a:t>
            </a:r>
            <a:r>
              <a:rPr lang="en-US" altLang="zh-CN" sz="3200" dirty="0" err="1" smtClean="0"/>
              <a:t>hái</a:t>
            </a:r>
            <a:r>
              <a:rPr lang="en-US" altLang="zh-CN" sz="3200" dirty="0" smtClean="0"/>
              <a:t> </a:t>
            </a:r>
            <a:r>
              <a:rPr lang="en-US" altLang="zh-CN" sz="3200" dirty="0" err="1" smtClean="0"/>
              <a:t>yǒu</a:t>
            </a:r>
            <a:r>
              <a:rPr lang="en-US" altLang="zh-CN" sz="3200" dirty="0" smtClean="0"/>
              <a:t> </a:t>
            </a:r>
            <a:r>
              <a:rPr lang="en-US" altLang="zh-CN" sz="3200" dirty="0" err="1" smtClean="0"/>
              <a:t>yì</a:t>
            </a:r>
            <a:r>
              <a:rPr lang="en-US" altLang="zh-CN" sz="3200" dirty="0" smtClean="0"/>
              <a:t> </a:t>
            </a:r>
            <a:r>
              <a:rPr lang="en-US" altLang="zh-CN" sz="3200" dirty="0" err="1" smtClean="0"/>
              <a:t>zhī</a:t>
            </a:r>
            <a:r>
              <a:rPr lang="zh-CN" altLang="en-US" sz="3200" dirty="0" smtClean="0"/>
              <a:t> </a:t>
            </a:r>
            <a:r>
              <a:rPr lang="en-US" altLang="zh-CN" sz="3200" dirty="0" err="1" smtClean="0"/>
              <a:t>xiǎo</a:t>
            </a:r>
            <a:r>
              <a:rPr lang="en-US" altLang="zh-CN" sz="3200" dirty="0" smtClean="0"/>
              <a:t> </a:t>
            </a:r>
            <a:r>
              <a:rPr lang="en-US" altLang="zh-CN" sz="3200" dirty="0" err="1" smtClean="0"/>
              <a:t>niǎo</a:t>
            </a:r>
            <a:r>
              <a:rPr lang="en-US" altLang="zh-CN" sz="3200" dirty="0" smtClean="0"/>
              <a:t> </a:t>
            </a:r>
            <a:r>
              <a:rPr lang="zh-CN" altLang="en-US" sz="3200" dirty="0" smtClean="0"/>
              <a:t>。 </a:t>
            </a:r>
          </a:p>
          <a:p>
            <a:r>
              <a:rPr lang="zh-CN" altLang="en-US" sz="3200" dirty="0" smtClean="0"/>
              <a:t>我 </a:t>
            </a:r>
            <a:r>
              <a:rPr lang="zh-CN" altLang="en-US" sz="3200" dirty="0" smtClean="0"/>
              <a:t>家有一只猫  ，一只 狗还有一只鸟。</a:t>
            </a:r>
            <a:endParaRPr lang="en-US" altLang="zh-CN" sz="3200" dirty="0" smtClean="0"/>
          </a:p>
          <a:p>
            <a:endParaRPr lang="zh-CN" altLang="en-US" sz="3600" dirty="0"/>
          </a:p>
        </p:txBody>
      </p:sp>
      <p:sp>
        <p:nvSpPr>
          <p:cNvPr id="3" name="标题 2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Autofit/>
          </a:bodyPr>
          <a:lstStyle/>
          <a:p>
            <a:r>
              <a:rPr lang="zh-CN" altLang="en-US" sz="3600" dirty="0" smtClean="0"/>
              <a:t/>
            </a:r>
            <a:br>
              <a:rPr lang="zh-CN" altLang="en-US" sz="3600" dirty="0" smtClean="0"/>
            </a:br>
            <a:r>
              <a:rPr lang="zh-CN" altLang="en-US" sz="3600" dirty="0" smtClean="0"/>
              <a:t>还  </a:t>
            </a:r>
            <a:r>
              <a:rPr lang="en-US" altLang="zh-CN" sz="3600" dirty="0" err="1" smtClean="0"/>
              <a:t>hái</a:t>
            </a:r>
            <a:r>
              <a:rPr lang="en-US" altLang="zh-CN" sz="3600" dirty="0" smtClean="0"/>
              <a:t>  </a:t>
            </a:r>
            <a:r>
              <a:rPr lang="zh-CN" altLang="en-US" sz="3600" dirty="0" smtClean="0"/>
              <a:t>（</a:t>
            </a:r>
            <a:r>
              <a:rPr lang="en-US" altLang="zh-CN" sz="3600" dirty="0" smtClean="0"/>
              <a:t>adv.</a:t>
            </a:r>
            <a:r>
              <a:rPr lang="zh-CN" altLang="en-US" sz="3600" dirty="0" smtClean="0"/>
              <a:t>）</a:t>
            </a:r>
            <a:r>
              <a:rPr lang="en-US" altLang="zh-CN" sz="3600" dirty="0" smtClean="0"/>
              <a:t>and</a:t>
            </a:r>
            <a:r>
              <a:rPr lang="zh-CN" altLang="en-US" sz="3600" dirty="0" smtClean="0"/>
              <a:t>；</a:t>
            </a:r>
            <a:r>
              <a:rPr lang="en-US" altLang="zh-CN" sz="3600" dirty="0" smtClean="0"/>
              <a:t>as well</a:t>
            </a:r>
            <a:r>
              <a:rPr lang="zh-CN" altLang="en-US" sz="3600" dirty="0" smtClean="0"/>
              <a:t>；</a:t>
            </a:r>
            <a:r>
              <a:rPr lang="en-US" altLang="zh-CN" sz="3600" dirty="0" smtClean="0"/>
              <a:t>also</a:t>
            </a:r>
            <a:r>
              <a:rPr lang="zh-CN" altLang="en-US" sz="3600" dirty="0" smtClean="0"/>
              <a:t>；</a:t>
            </a:r>
            <a:r>
              <a:rPr lang="en-US" altLang="zh-CN" sz="3600" dirty="0" smtClean="0"/>
              <a:t>too</a:t>
            </a:r>
            <a:endParaRPr lang="zh-CN" altLang="en-US" sz="3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内容占位符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altLang="zh-CN" sz="4000" dirty="0" err="1" smtClean="0"/>
              <a:t>dà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shù</a:t>
            </a:r>
            <a:r>
              <a:rPr lang="en-US" altLang="zh-CN" sz="4000" dirty="0" smtClean="0"/>
              <a:t> </a:t>
            </a:r>
            <a:r>
              <a:rPr lang="zh-CN" altLang="en-US" sz="4000" dirty="0" smtClean="0"/>
              <a:t>。 </a:t>
            </a:r>
          </a:p>
          <a:p>
            <a:r>
              <a:rPr lang="zh-CN" altLang="en-US" sz="4000" dirty="0" smtClean="0"/>
              <a:t>大 树  。 </a:t>
            </a:r>
          </a:p>
          <a:p>
            <a:r>
              <a:rPr lang="en-US" altLang="zh-CN" sz="4000" dirty="0" err="1" smtClean="0"/>
              <a:t>dà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qiáo</a:t>
            </a:r>
            <a:r>
              <a:rPr lang="en-US" altLang="zh-CN" sz="4000" dirty="0" smtClean="0"/>
              <a:t> </a:t>
            </a:r>
            <a:r>
              <a:rPr lang="zh-CN" altLang="en-US" sz="4000" dirty="0" smtClean="0"/>
              <a:t>。 </a:t>
            </a:r>
          </a:p>
          <a:p>
            <a:r>
              <a:rPr lang="zh-CN" altLang="en-US" sz="4000" dirty="0" smtClean="0"/>
              <a:t>大 桥   。 </a:t>
            </a:r>
          </a:p>
          <a:p>
            <a:r>
              <a:rPr lang="en-US" altLang="zh-CN" sz="4000" dirty="0" err="1" smtClean="0"/>
              <a:t>wǒ</a:t>
            </a:r>
            <a:r>
              <a:rPr lang="zh-CN" altLang="en-US" sz="4000" dirty="0" smtClean="0"/>
              <a:t> </a:t>
            </a:r>
            <a:r>
              <a:rPr lang="en-US" altLang="zh-CN" sz="4000" dirty="0" smtClean="0"/>
              <a:t>men de </a:t>
            </a:r>
            <a:r>
              <a:rPr lang="en-US" altLang="zh-CN" sz="4000" dirty="0" err="1" smtClean="0"/>
              <a:t>jiào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shì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hěn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dà</a:t>
            </a:r>
            <a:r>
              <a:rPr lang="en-US" altLang="zh-CN" sz="4000" dirty="0" smtClean="0"/>
              <a:t> </a:t>
            </a:r>
            <a:r>
              <a:rPr lang="zh-CN" altLang="en-US" sz="4000" dirty="0" smtClean="0"/>
              <a:t>。 </a:t>
            </a:r>
          </a:p>
          <a:p>
            <a:r>
              <a:rPr lang="zh-CN" altLang="en-US" sz="4000" dirty="0" smtClean="0"/>
              <a:t>我 们  的 教   室  很  大 。 </a:t>
            </a:r>
            <a:endParaRPr lang="zh-CN" altLang="en-US" sz="4000" dirty="0"/>
          </a:p>
        </p:txBody>
      </p:sp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 dirty="0" smtClean="0"/>
              <a:t>大  </a:t>
            </a:r>
            <a:r>
              <a:rPr lang="en-US" altLang="zh-CN" dirty="0" err="1" smtClean="0"/>
              <a:t>dà</a:t>
            </a:r>
            <a:r>
              <a:rPr lang="en-US" altLang="zh-CN" dirty="0" smtClean="0"/>
              <a:t>   big</a:t>
            </a:r>
            <a:endParaRPr lang="zh-CN" altLang="en-US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内容占位符 1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5214974"/>
          </a:xfrm>
        </p:spPr>
        <p:txBody>
          <a:bodyPr>
            <a:normAutofit fontScale="85000" lnSpcReduction="20000"/>
          </a:bodyPr>
          <a:lstStyle/>
          <a:p>
            <a:r>
              <a:rPr lang="en-US" altLang="zh-CN" sz="4400" dirty="0" err="1" smtClean="0"/>
              <a:t>xiǎo</a:t>
            </a:r>
            <a:r>
              <a:rPr lang="en-US" altLang="zh-CN" sz="4400" dirty="0" smtClean="0"/>
              <a:t> </a:t>
            </a:r>
            <a:r>
              <a:rPr lang="en-US" altLang="zh-CN" sz="4400" dirty="0" err="1" smtClean="0"/>
              <a:t>ɡǒu</a:t>
            </a:r>
            <a:r>
              <a:rPr lang="en-US" altLang="zh-CN" sz="4400" dirty="0" smtClean="0"/>
              <a:t> </a:t>
            </a:r>
            <a:r>
              <a:rPr lang="zh-CN" altLang="en-US" sz="4400" dirty="0" smtClean="0"/>
              <a:t>。 </a:t>
            </a:r>
            <a:r>
              <a:rPr lang="zh-CN" altLang="en-US" sz="4400" dirty="0" smtClean="0"/>
              <a:t>  </a:t>
            </a:r>
            <a:r>
              <a:rPr lang="en-US" altLang="zh-CN" sz="4400" dirty="0" err="1" smtClean="0"/>
              <a:t>xiǎo</a:t>
            </a:r>
            <a:r>
              <a:rPr lang="en-US" altLang="zh-CN" sz="4400" dirty="0" smtClean="0"/>
              <a:t> </a:t>
            </a:r>
            <a:r>
              <a:rPr lang="en-US" altLang="zh-CN" sz="4400" dirty="0" err="1" smtClean="0"/>
              <a:t>māo</a:t>
            </a:r>
            <a:r>
              <a:rPr lang="en-US" altLang="zh-CN" sz="4400" dirty="0" smtClean="0"/>
              <a:t> </a:t>
            </a:r>
            <a:r>
              <a:rPr lang="zh-CN" altLang="en-US" sz="4400" dirty="0" smtClean="0"/>
              <a:t>。 </a:t>
            </a:r>
          </a:p>
          <a:p>
            <a:r>
              <a:rPr lang="zh-CN" altLang="en-US" sz="4400" dirty="0" smtClean="0"/>
              <a:t>小   </a:t>
            </a:r>
            <a:r>
              <a:rPr lang="zh-CN" altLang="en-US" sz="4400" dirty="0" smtClean="0"/>
              <a:t>狗  </a:t>
            </a:r>
            <a:r>
              <a:rPr lang="zh-CN" altLang="en-US" sz="4400" dirty="0" smtClean="0"/>
              <a:t>。        小   </a:t>
            </a:r>
            <a:r>
              <a:rPr lang="zh-CN" altLang="en-US" sz="4400" dirty="0" smtClean="0"/>
              <a:t>猫  </a:t>
            </a:r>
            <a:r>
              <a:rPr lang="zh-CN" altLang="en-US" sz="4400" dirty="0" smtClean="0"/>
              <a:t>。</a:t>
            </a:r>
            <a:endParaRPr lang="zh-CN" altLang="en-US" sz="4400" dirty="0" smtClean="0"/>
          </a:p>
          <a:p>
            <a:r>
              <a:rPr lang="en-US" altLang="zh-CN" sz="4400" dirty="0" err="1" smtClean="0"/>
              <a:t>xiǎo</a:t>
            </a:r>
            <a:r>
              <a:rPr lang="en-US" altLang="zh-CN" sz="4400" dirty="0" smtClean="0"/>
              <a:t> </a:t>
            </a:r>
            <a:r>
              <a:rPr lang="en-US" altLang="zh-CN" sz="4400" dirty="0" err="1" smtClean="0"/>
              <a:t>pénɡ</a:t>
            </a:r>
            <a:r>
              <a:rPr lang="en-US" altLang="zh-CN" sz="4400" dirty="0" smtClean="0"/>
              <a:t> you </a:t>
            </a:r>
            <a:r>
              <a:rPr lang="zh-CN" altLang="en-US" sz="4400" dirty="0" smtClean="0"/>
              <a:t>。 </a:t>
            </a:r>
          </a:p>
          <a:p>
            <a:r>
              <a:rPr lang="zh-CN" altLang="en-US" sz="4400" dirty="0" smtClean="0"/>
              <a:t>小   朋   友  。 </a:t>
            </a:r>
          </a:p>
          <a:p>
            <a:r>
              <a:rPr lang="en-US" altLang="zh-CN" sz="4400" dirty="0" err="1" smtClean="0"/>
              <a:t>xiǎo</a:t>
            </a:r>
            <a:r>
              <a:rPr lang="en-US" altLang="zh-CN" sz="4400" dirty="0" smtClean="0"/>
              <a:t> </a:t>
            </a:r>
            <a:r>
              <a:rPr lang="en-US" altLang="zh-CN" sz="4400" dirty="0" err="1" smtClean="0"/>
              <a:t>hái</a:t>
            </a:r>
            <a:r>
              <a:rPr lang="en-US" altLang="zh-CN" sz="4400" dirty="0" smtClean="0"/>
              <a:t> </a:t>
            </a:r>
            <a:r>
              <a:rPr lang="en-US" altLang="zh-CN" sz="4400" dirty="0" err="1" smtClean="0"/>
              <a:t>zi</a:t>
            </a:r>
            <a:r>
              <a:rPr lang="en-US" altLang="zh-CN" sz="4400" dirty="0" smtClean="0"/>
              <a:t> </a:t>
            </a:r>
            <a:r>
              <a:rPr lang="zh-CN" altLang="en-US" sz="4400" dirty="0" smtClean="0"/>
              <a:t>。 </a:t>
            </a:r>
          </a:p>
          <a:p>
            <a:r>
              <a:rPr lang="zh-CN" altLang="en-US" sz="4400" dirty="0" smtClean="0"/>
              <a:t>小   孩  子 。 </a:t>
            </a:r>
          </a:p>
          <a:p>
            <a:r>
              <a:rPr lang="en-US" altLang="zh-CN" sz="4400" dirty="0" err="1" smtClean="0"/>
              <a:t>tā</a:t>
            </a:r>
            <a:r>
              <a:rPr lang="zh-CN" altLang="en-US" sz="4400" dirty="0" smtClean="0"/>
              <a:t> </a:t>
            </a:r>
            <a:r>
              <a:rPr lang="en-US" altLang="zh-CN" sz="4400" dirty="0" smtClean="0"/>
              <a:t>de </a:t>
            </a:r>
            <a:r>
              <a:rPr lang="en-US" altLang="zh-CN" sz="4400" dirty="0" err="1" smtClean="0"/>
              <a:t>yī</a:t>
            </a:r>
            <a:r>
              <a:rPr lang="zh-CN" altLang="en-US" sz="4400" dirty="0" smtClean="0"/>
              <a:t> </a:t>
            </a:r>
            <a:r>
              <a:rPr lang="en-US" altLang="zh-CN" sz="4400" dirty="0" smtClean="0"/>
              <a:t>fu </a:t>
            </a:r>
            <a:r>
              <a:rPr lang="en-US" altLang="zh-CN" sz="4400" dirty="0" err="1" smtClean="0"/>
              <a:t>hěn</a:t>
            </a:r>
            <a:r>
              <a:rPr lang="en-US" altLang="zh-CN" sz="4400" dirty="0" smtClean="0"/>
              <a:t> </a:t>
            </a:r>
            <a:r>
              <a:rPr lang="en-US" altLang="zh-CN" sz="4400" dirty="0" err="1" smtClean="0"/>
              <a:t>xiǎo</a:t>
            </a:r>
            <a:r>
              <a:rPr lang="en-US" altLang="zh-CN" sz="4400" dirty="0" smtClean="0"/>
              <a:t> </a:t>
            </a:r>
            <a:r>
              <a:rPr lang="zh-CN" altLang="en-US" sz="4400" dirty="0" smtClean="0"/>
              <a:t>。 </a:t>
            </a:r>
          </a:p>
          <a:p>
            <a:r>
              <a:rPr lang="zh-CN" altLang="en-US" sz="4400" dirty="0" smtClean="0"/>
              <a:t>他 的 衣 服 很  小   。 </a:t>
            </a:r>
          </a:p>
          <a:p>
            <a:r>
              <a:rPr lang="en-US" altLang="zh-CN" sz="4400" dirty="0" err="1" smtClean="0"/>
              <a:t>bú</a:t>
            </a:r>
            <a:r>
              <a:rPr lang="en-US" altLang="zh-CN" sz="4400" dirty="0" smtClean="0"/>
              <a:t> </a:t>
            </a:r>
            <a:r>
              <a:rPr lang="en-US" altLang="zh-CN" sz="4400" dirty="0" err="1" smtClean="0"/>
              <a:t>dà</a:t>
            </a:r>
            <a:r>
              <a:rPr lang="en-US" altLang="zh-CN" sz="4400" dirty="0" smtClean="0"/>
              <a:t> </a:t>
            </a:r>
            <a:r>
              <a:rPr lang="en-US" altLang="zh-CN" sz="4400" dirty="0" err="1" smtClean="0"/>
              <a:t>bù</a:t>
            </a:r>
            <a:r>
              <a:rPr lang="en-US" altLang="zh-CN" sz="4400" dirty="0" smtClean="0"/>
              <a:t> </a:t>
            </a:r>
            <a:r>
              <a:rPr lang="en-US" altLang="zh-CN" sz="4400" dirty="0" err="1" smtClean="0"/>
              <a:t>xiǎo</a:t>
            </a:r>
            <a:r>
              <a:rPr lang="en-US" altLang="zh-CN" sz="4400" dirty="0" smtClean="0"/>
              <a:t> </a:t>
            </a:r>
            <a:r>
              <a:rPr lang="zh-CN" altLang="en-US" sz="4400" dirty="0" smtClean="0"/>
              <a:t>。 </a:t>
            </a:r>
          </a:p>
          <a:p>
            <a:r>
              <a:rPr lang="zh-CN" altLang="en-US" sz="4400" dirty="0" smtClean="0"/>
              <a:t>不 大 不 小   。 </a:t>
            </a:r>
            <a:endParaRPr lang="zh-CN" altLang="en-US" sz="4400" dirty="0"/>
          </a:p>
        </p:txBody>
      </p:sp>
      <p:sp>
        <p:nvSpPr>
          <p:cNvPr id="3" name="标题 2"/>
          <p:cNvSpPr>
            <a:spLocks noGrp="1"/>
          </p:cNvSpPr>
          <p:nvPr>
            <p:ph type="title"/>
          </p:nvPr>
        </p:nvSpPr>
        <p:spPr>
          <a:xfrm>
            <a:off x="285720" y="21429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zh-CN" altLang="en-US" dirty="0" smtClean="0"/>
              <a:t/>
            </a:r>
            <a:br>
              <a:rPr lang="zh-CN" altLang="en-US" dirty="0" smtClean="0"/>
            </a:br>
            <a:r>
              <a:rPr lang="zh-CN" altLang="en-US" dirty="0" smtClean="0"/>
              <a:t>小  </a:t>
            </a:r>
            <a:r>
              <a:rPr lang="en-US" altLang="zh-CN" dirty="0" err="1" smtClean="0"/>
              <a:t>xiǎo</a:t>
            </a:r>
            <a:r>
              <a:rPr lang="zh-CN" altLang="en-US" dirty="0" smtClean="0"/>
              <a:t>   </a:t>
            </a:r>
            <a:r>
              <a:rPr lang="en-US" altLang="zh-CN" dirty="0" smtClean="0"/>
              <a:t>small </a:t>
            </a:r>
            <a:r>
              <a:rPr lang="zh-CN" altLang="en-US" dirty="0" smtClean="0"/>
              <a:t>；</a:t>
            </a:r>
            <a:r>
              <a:rPr lang="en-US" altLang="zh-CN" dirty="0" smtClean="0"/>
              <a:t>little</a:t>
            </a:r>
            <a:r>
              <a:rPr lang="zh-CN" altLang="en-US" dirty="0" smtClean="0"/>
              <a:t/>
            </a:r>
            <a:br>
              <a:rPr lang="zh-CN" altLang="en-US" dirty="0" smtClean="0"/>
            </a:br>
            <a:r>
              <a:rPr lang="zh-CN" altLang="en-US" dirty="0" smtClean="0"/>
              <a:t> </a:t>
            </a:r>
            <a:endParaRPr lang="zh-CN" altLang="en-US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CN" altLang="en-US" dirty="0" smtClean="0"/>
              <a:t/>
            </a:r>
            <a:br>
              <a:rPr lang="zh-CN" altLang="en-US" dirty="0" smtClean="0"/>
            </a:br>
            <a:r>
              <a:rPr lang="zh-CN" altLang="en-US" dirty="0" smtClean="0"/>
              <a:t>猫  </a:t>
            </a:r>
            <a:r>
              <a:rPr lang="en-US" altLang="zh-CN" dirty="0" err="1" smtClean="0"/>
              <a:t>māo</a:t>
            </a:r>
            <a:r>
              <a:rPr lang="en-US" altLang="zh-CN" dirty="0" smtClean="0"/>
              <a:t>   cat</a:t>
            </a:r>
            <a:endParaRPr lang="zh-CN" altLang="en-US" dirty="0"/>
          </a:p>
        </p:txBody>
      </p:sp>
      <p:pic>
        <p:nvPicPr>
          <p:cNvPr id="6" name="内容占位符 5" descr="猫 (2)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00166" y="1571612"/>
            <a:ext cx="6034616" cy="4525962"/>
          </a:xfr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 dirty="0" smtClean="0"/>
              <a:t>狗  </a:t>
            </a:r>
            <a:r>
              <a:rPr lang="en-US" altLang="zh-CN" dirty="0" err="1" smtClean="0"/>
              <a:t>ɡǒu</a:t>
            </a:r>
            <a:r>
              <a:rPr lang="en-US" altLang="zh-CN" dirty="0" smtClean="0"/>
              <a:t>  dog</a:t>
            </a:r>
            <a:endParaRPr lang="zh-CN" altLang="en-US" dirty="0"/>
          </a:p>
        </p:txBody>
      </p:sp>
      <p:pic>
        <p:nvPicPr>
          <p:cNvPr id="4" name="内容占位符 3" descr="狗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28728" y="1571612"/>
            <a:ext cx="6034616" cy="4525962"/>
          </a:xfr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内容占位符 1"/>
          <p:cNvSpPr>
            <a:spLocks noGrp="1"/>
          </p:cNvSpPr>
          <p:nvPr>
            <p:ph idx="1"/>
          </p:nvPr>
        </p:nvSpPr>
        <p:spPr>
          <a:xfrm>
            <a:off x="214282" y="785794"/>
            <a:ext cx="8929718" cy="6072206"/>
          </a:xfrm>
        </p:spPr>
        <p:txBody>
          <a:bodyPr>
            <a:normAutofit/>
          </a:bodyPr>
          <a:lstStyle/>
          <a:p>
            <a:r>
              <a:rPr lang="en-US" altLang="zh-CN" sz="4000" dirty="0" err="1" smtClean="0"/>
              <a:t>dà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wèi</a:t>
            </a:r>
            <a:r>
              <a:rPr lang="en-US" altLang="zh-CN" sz="4000" dirty="0" smtClean="0"/>
              <a:t> </a:t>
            </a:r>
            <a:r>
              <a:rPr lang="zh-CN" altLang="en-US" sz="4000" dirty="0" smtClean="0"/>
              <a:t>： </a:t>
            </a:r>
            <a:r>
              <a:rPr lang="en-US" altLang="zh-CN" sz="4000" dirty="0" err="1" smtClean="0"/>
              <a:t>nǐ</a:t>
            </a:r>
            <a:r>
              <a:rPr lang="zh-CN" altLang="en-US" sz="4000" dirty="0" smtClean="0"/>
              <a:t> </a:t>
            </a:r>
            <a:r>
              <a:rPr lang="en-US" altLang="zh-CN" sz="4000" dirty="0" err="1" smtClean="0"/>
              <a:t>jiā</a:t>
            </a:r>
            <a:r>
              <a:rPr lang="zh-CN" altLang="en-US" sz="4000" dirty="0" smtClean="0"/>
              <a:t> </a:t>
            </a:r>
            <a:r>
              <a:rPr lang="en-US" altLang="zh-CN" sz="4000" dirty="0" err="1" smtClean="0"/>
              <a:t>yǒu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jǐ</a:t>
            </a:r>
            <a:r>
              <a:rPr lang="zh-CN" altLang="en-US" sz="4000" dirty="0" smtClean="0"/>
              <a:t> </a:t>
            </a:r>
            <a:r>
              <a:rPr lang="en-US" altLang="zh-CN" sz="4000" dirty="0" err="1" smtClean="0"/>
              <a:t>kǒu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rén</a:t>
            </a:r>
            <a:r>
              <a:rPr lang="en-US" altLang="zh-CN" sz="4000" dirty="0" smtClean="0"/>
              <a:t> </a:t>
            </a:r>
            <a:r>
              <a:rPr lang="zh-CN" altLang="en-US" sz="4000" dirty="0" smtClean="0"/>
              <a:t>？ </a:t>
            </a:r>
          </a:p>
          <a:p>
            <a:r>
              <a:rPr lang="zh-CN" altLang="en-US" sz="4000" dirty="0" smtClean="0"/>
              <a:t>大 卫  ： 你 家  有  几 口  人  </a:t>
            </a:r>
            <a:r>
              <a:rPr lang="zh-CN" altLang="en-US" sz="4000" dirty="0" smtClean="0"/>
              <a:t>？</a:t>
            </a:r>
            <a:endParaRPr lang="en-US" altLang="zh-CN" sz="4000" dirty="0" smtClean="0"/>
          </a:p>
          <a:p>
            <a:r>
              <a:rPr lang="zh-CN" altLang="en-US" sz="4000" dirty="0" smtClean="0"/>
              <a:t> </a:t>
            </a:r>
            <a:endParaRPr lang="zh-CN" altLang="en-US" sz="4000" dirty="0" smtClean="0"/>
          </a:p>
          <a:p>
            <a:r>
              <a:rPr lang="en-US" altLang="zh-CN" sz="4000" dirty="0" err="1" smtClean="0"/>
              <a:t>jiā</a:t>
            </a:r>
            <a:r>
              <a:rPr lang="zh-CN" altLang="en-US" sz="4000" dirty="0" smtClean="0"/>
              <a:t> </a:t>
            </a:r>
            <a:r>
              <a:rPr lang="en-US" altLang="zh-CN" sz="4000" dirty="0" err="1" smtClean="0"/>
              <a:t>mínɡ</a:t>
            </a:r>
            <a:r>
              <a:rPr lang="en-US" altLang="zh-CN" sz="4000" dirty="0" smtClean="0"/>
              <a:t> </a:t>
            </a:r>
            <a:r>
              <a:rPr lang="zh-CN" altLang="en-US" sz="4000" dirty="0" smtClean="0"/>
              <a:t>： </a:t>
            </a:r>
            <a:r>
              <a:rPr lang="en-US" altLang="zh-CN" sz="4000" dirty="0" err="1" smtClean="0"/>
              <a:t>wǒ</a:t>
            </a:r>
            <a:r>
              <a:rPr lang="zh-CN" altLang="en-US" sz="4000" dirty="0" smtClean="0"/>
              <a:t> </a:t>
            </a:r>
            <a:r>
              <a:rPr lang="en-US" altLang="zh-CN" sz="4000" dirty="0" err="1" smtClean="0"/>
              <a:t>jiā</a:t>
            </a:r>
            <a:r>
              <a:rPr lang="zh-CN" altLang="en-US" sz="4000" dirty="0" smtClean="0"/>
              <a:t> </a:t>
            </a:r>
            <a:r>
              <a:rPr lang="en-US" altLang="zh-CN" sz="4000" dirty="0" err="1" smtClean="0"/>
              <a:t>yǒu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sān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kǒu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rén</a:t>
            </a:r>
            <a:r>
              <a:rPr lang="en-US" altLang="zh-CN" sz="4000" dirty="0" smtClean="0"/>
              <a:t> </a:t>
            </a:r>
            <a:r>
              <a:rPr lang="zh-CN" altLang="en-US" sz="4000" dirty="0" smtClean="0"/>
              <a:t>。 </a:t>
            </a:r>
            <a:r>
              <a:rPr lang="en-US" altLang="zh-CN" sz="4000" dirty="0" err="1" smtClean="0"/>
              <a:t>bà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bɑ</a:t>
            </a:r>
            <a:r>
              <a:rPr lang="en-US" altLang="zh-CN" sz="4000" dirty="0" smtClean="0"/>
              <a:t> </a:t>
            </a:r>
            <a:r>
              <a:rPr lang="zh-CN" altLang="en-US" sz="4000" dirty="0" smtClean="0"/>
              <a:t>、 </a:t>
            </a:r>
            <a:r>
              <a:rPr lang="en-US" altLang="zh-CN" sz="4000" dirty="0" err="1" smtClean="0"/>
              <a:t>mā</a:t>
            </a:r>
            <a:r>
              <a:rPr lang="zh-CN" altLang="en-US" sz="4000" dirty="0" smtClean="0"/>
              <a:t> </a:t>
            </a:r>
            <a:r>
              <a:rPr lang="en-US" altLang="zh-CN" sz="4000" dirty="0" err="1" smtClean="0"/>
              <a:t>mɑ</a:t>
            </a:r>
            <a:r>
              <a:rPr lang="en-US" altLang="zh-CN" sz="4000" dirty="0" smtClean="0"/>
              <a:t> </a:t>
            </a:r>
            <a:r>
              <a:rPr lang="zh-CN" altLang="en-US" sz="4000" dirty="0" smtClean="0"/>
              <a:t>、 </a:t>
            </a:r>
            <a:r>
              <a:rPr lang="en-US" altLang="zh-CN" sz="4000" dirty="0" err="1" smtClean="0"/>
              <a:t>hé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wǒ</a:t>
            </a:r>
            <a:r>
              <a:rPr lang="zh-CN" altLang="en-US" sz="4000" dirty="0" smtClean="0"/>
              <a:t> 。 </a:t>
            </a:r>
            <a:r>
              <a:rPr lang="en-US" altLang="zh-CN" sz="4000" dirty="0" err="1" smtClean="0"/>
              <a:t>nǐ</a:t>
            </a:r>
            <a:r>
              <a:rPr lang="zh-CN" altLang="en-US" sz="4000" dirty="0" smtClean="0"/>
              <a:t> </a:t>
            </a:r>
            <a:r>
              <a:rPr lang="en-US" altLang="zh-CN" sz="4000" dirty="0" err="1" smtClean="0"/>
              <a:t>jiā</a:t>
            </a:r>
            <a:r>
              <a:rPr lang="zh-CN" altLang="en-US" sz="4000" dirty="0" smtClean="0"/>
              <a:t> </a:t>
            </a:r>
            <a:r>
              <a:rPr lang="en-US" altLang="zh-CN" sz="4000" dirty="0" smtClean="0"/>
              <a:t>ne </a:t>
            </a:r>
            <a:r>
              <a:rPr lang="zh-CN" altLang="en-US" sz="4000" dirty="0" smtClean="0"/>
              <a:t>？ </a:t>
            </a:r>
          </a:p>
          <a:p>
            <a:r>
              <a:rPr lang="zh-CN" altLang="en-US" sz="4000" dirty="0" smtClean="0"/>
              <a:t>家  明   ： 我 家  有  三  口  人  。 爸 爸 、 妈 妈 、 和 我 。 你 家  呢 ？ </a:t>
            </a:r>
          </a:p>
          <a:p>
            <a:endParaRPr lang="zh-CN" altLang="en-US" dirty="0" smtClean="0"/>
          </a:p>
          <a:p>
            <a:endParaRPr lang="zh-CN" altLang="en-US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内容占位符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CN" sz="4000" dirty="0" err="1" smtClean="0"/>
              <a:t>dà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wèi</a:t>
            </a:r>
            <a:r>
              <a:rPr lang="en-US" altLang="zh-CN" sz="4000" dirty="0" smtClean="0"/>
              <a:t> </a:t>
            </a:r>
            <a:r>
              <a:rPr lang="zh-CN" altLang="en-US" sz="4000" dirty="0" smtClean="0"/>
              <a:t>： </a:t>
            </a:r>
            <a:r>
              <a:rPr lang="en-US" altLang="zh-CN" sz="4000" dirty="0" err="1" smtClean="0"/>
              <a:t>wǒ</a:t>
            </a:r>
            <a:r>
              <a:rPr lang="zh-CN" altLang="en-US" sz="4000" dirty="0" smtClean="0"/>
              <a:t> </a:t>
            </a:r>
            <a:r>
              <a:rPr lang="en-US" altLang="zh-CN" sz="4000" dirty="0" err="1" smtClean="0"/>
              <a:t>jiā</a:t>
            </a:r>
            <a:r>
              <a:rPr lang="zh-CN" altLang="en-US" sz="4000" dirty="0" smtClean="0"/>
              <a:t> </a:t>
            </a:r>
            <a:r>
              <a:rPr lang="en-US" altLang="zh-CN" sz="4000" dirty="0" err="1" smtClean="0"/>
              <a:t>yǒu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wǔ</a:t>
            </a:r>
            <a:r>
              <a:rPr lang="zh-CN" altLang="en-US" sz="4000" dirty="0" smtClean="0"/>
              <a:t> </a:t>
            </a:r>
            <a:r>
              <a:rPr lang="en-US" altLang="zh-CN" sz="4000" dirty="0" err="1" smtClean="0"/>
              <a:t>kǒu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rén</a:t>
            </a:r>
            <a:r>
              <a:rPr lang="en-US" altLang="zh-CN" sz="4000" dirty="0" smtClean="0"/>
              <a:t> </a:t>
            </a:r>
            <a:r>
              <a:rPr lang="zh-CN" altLang="en-US" sz="4000" dirty="0" smtClean="0"/>
              <a:t>。 </a:t>
            </a:r>
            <a:r>
              <a:rPr lang="en-US" altLang="zh-CN" sz="4000" dirty="0" err="1" smtClean="0"/>
              <a:t>bà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bɑ</a:t>
            </a:r>
            <a:r>
              <a:rPr lang="en-US" altLang="zh-CN" sz="4000" dirty="0" smtClean="0"/>
              <a:t> </a:t>
            </a:r>
            <a:r>
              <a:rPr lang="zh-CN" altLang="en-US" sz="4000" dirty="0" smtClean="0"/>
              <a:t>、 </a:t>
            </a:r>
            <a:r>
              <a:rPr lang="en-US" altLang="zh-CN" sz="4000" dirty="0" err="1" smtClean="0"/>
              <a:t>mā</a:t>
            </a:r>
            <a:r>
              <a:rPr lang="zh-CN" altLang="en-US" sz="4000" dirty="0" smtClean="0"/>
              <a:t> </a:t>
            </a:r>
            <a:r>
              <a:rPr lang="en-US" altLang="zh-CN" sz="4000" dirty="0" err="1" smtClean="0"/>
              <a:t>mɑ</a:t>
            </a:r>
            <a:r>
              <a:rPr lang="en-US" altLang="zh-CN" sz="4000" dirty="0" smtClean="0"/>
              <a:t> </a:t>
            </a:r>
            <a:r>
              <a:rPr lang="zh-CN" altLang="en-US" sz="4000" dirty="0" smtClean="0"/>
              <a:t>、 </a:t>
            </a:r>
            <a:r>
              <a:rPr lang="en-US" altLang="zh-CN" sz="4000" dirty="0" err="1" smtClean="0"/>
              <a:t>ɡē</a:t>
            </a:r>
            <a:r>
              <a:rPr lang="zh-CN" altLang="en-US" sz="4000" dirty="0" smtClean="0"/>
              <a:t> </a:t>
            </a:r>
            <a:r>
              <a:rPr lang="en-US" altLang="zh-CN" sz="4000" dirty="0" err="1" smtClean="0"/>
              <a:t>ɡe</a:t>
            </a:r>
            <a:r>
              <a:rPr lang="en-US" altLang="zh-CN" sz="4000" dirty="0" smtClean="0"/>
              <a:t> </a:t>
            </a:r>
            <a:r>
              <a:rPr lang="zh-CN" altLang="en-US" sz="4000" dirty="0" smtClean="0"/>
              <a:t>、 </a:t>
            </a:r>
            <a:r>
              <a:rPr lang="en-US" altLang="zh-CN" sz="4000" dirty="0" err="1" smtClean="0"/>
              <a:t>jiě</a:t>
            </a:r>
            <a:r>
              <a:rPr lang="zh-CN" altLang="en-US" sz="4000" dirty="0" smtClean="0"/>
              <a:t> </a:t>
            </a:r>
            <a:r>
              <a:rPr lang="en-US" altLang="zh-CN" sz="4000" dirty="0" err="1" smtClean="0"/>
              <a:t>jie</a:t>
            </a:r>
            <a:r>
              <a:rPr lang="en-US" altLang="zh-CN" sz="4000" dirty="0" smtClean="0"/>
              <a:t> </a:t>
            </a:r>
            <a:r>
              <a:rPr lang="zh-CN" altLang="en-US" sz="4000" dirty="0" smtClean="0"/>
              <a:t>， </a:t>
            </a:r>
            <a:r>
              <a:rPr lang="en-US" altLang="zh-CN" sz="4000" dirty="0" err="1" smtClean="0"/>
              <a:t>hái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yǒu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wǒ</a:t>
            </a:r>
            <a:r>
              <a:rPr lang="zh-CN" altLang="en-US" sz="4000" dirty="0" smtClean="0"/>
              <a:t> </a:t>
            </a:r>
            <a:r>
              <a:rPr lang="zh-CN" altLang="en-US" sz="4000" dirty="0" smtClean="0"/>
              <a:t>。</a:t>
            </a:r>
            <a:endParaRPr lang="en-US" altLang="zh-CN" sz="4000" dirty="0" smtClean="0"/>
          </a:p>
          <a:p>
            <a:r>
              <a:rPr lang="zh-CN" altLang="en-US" sz="4000" dirty="0" smtClean="0"/>
              <a:t> </a:t>
            </a:r>
            <a:endParaRPr lang="zh-CN" altLang="en-US" sz="4000" dirty="0" smtClean="0"/>
          </a:p>
          <a:p>
            <a:r>
              <a:rPr lang="zh-CN" altLang="en-US" sz="4000" dirty="0" smtClean="0"/>
              <a:t>大 卫  ： 我 家  有  五 口  人  。 爸 爸 、 妈 妈 、 哥 哥 、 姐  姐  ， 还  有  我 。 </a:t>
            </a:r>
          </a:p>
          <a:p>
            <a:endParaRPr lang="zh-CN" altLang="en-US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内容占位符 1"/>
          <p:cNvSpPr>
            <a:spLocks noGrp="1"/>
          </p:cNvSpPr>
          <p:nvPr>
            <p:ph idx="1"/>
          </p:nvPr>
        </p:nvSpPr>
        <p:spPr>
          <a:xfrm>
            <a:off x="0" y="857232"/>
            <a:ext cx="8929718" cy="5150059"/>
          </a:xfrm>
        </p:spPr>
        <p:txBody>
          <a:bodyPr>
            <a:normAutofit/>
          </a:bodyPr>
          <a:lstStyle/>
          <a:p>
            <a:r>
              <a:rPr lang="en-US" altLang="zh-CN" sz="4000" dirty="0" err="1" smtClean="0"/>
              <a:t>jiā</a:t>
            </a:r>
            <a:r>
              <a:rPr lang="zh-CN" altLang="en-US" sz="4000" dirty="0" smtClean="0"/>
              <a:t> </a:t>
            </a:r>
            <a:r>
              <a:rPr lang="en-US" altLang="zh-CN" sz="4000" dirty="0" err="1" smtClean="0"/>
              <a:t>mínɡ</a:t>
            </a:r>
            <a:r>
              <a:rPr lang="en-US" altLang="zh-CN" sz="4000" dirty="0" smtClean="0"/>
              <a:t> </a:t>
            </a:r>
            <a:r>
              <a:rPr lang="zh-CN" altLang="en-US" sz="4000" dirty="0" smtClean="0"/>
              <a:t>： </a:t>
            </a:r>
            <a:r>
              <a:rPr lang="en-US" altLang="zh-CN" sz="4000" dirty="0" err="1" smtClean="0"/>
              <a:t>nǐ</a:t>
            </a:r>
            <a:r>
              <a:rPr lang="zh-CN" altLang="en-US" sz="4000" dirty="0" smtClean="0"/>
              <a:t> </a:t>
            </a:r>
            <a:r>
              <a:rPr lang="en-US" altLang="zh-CN" sz="4000" dirty="0" err="1" smtClean="0"/>
              <a:t>yǒu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méi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yǒu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ɡǒu</a:t>
            </a:r>
            <a:r>
              <a:rPr lang="en-US" altLang="zh-CN" sz="4000" dirty="0" smtClean="0"/>
              <a:t> </a:t>
            </a:r>
            <a:r>
              <a:rPr lang="zh-CN" altLang="en-US" sz="4000" dirty="0" smtClean="0"/>
              <a:t>？ </a:t>
            </a:r>
          </a:p>
          <a:p>
            <a:r>
              <a:rPr lang="zh-CN" altLang="en-US" sz="4000" dirty="0" smtClean="0"/>
              <a:t>家  明   ： 你 有  没  有  狗  ？ </a:t>
            </a:r>
            <a:endParaRPr lang="en-US" altLang="zh-CN" sz="4000" dirty="0" smtClean="0"/>
          </a:p>
          <a:p>
            <a:endParaRPr lang="zh-CN" altLang="en-US" sz="4000" dirty="0" smtClean="0"/>
          </a:p>
          <a:p>
            <a:r>
              <a:rPr lang="en-US" altLang="zh-CN" sz="4000" dirty="0" err="1" smtClean="0"/>
              <a:t>dà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wèi</a:t>
            </a:r>
            <a:r>
              <a:rPr lang="en-US" altLang="zh-CN" sz="4000" dirty="0" smtClean="0"/>
              <a:t> </a:t>
            </a:r>
            <a:r>
              <a:rPr lang="zh-CN" altLang="en-US" sz="4000" dirty="0" smtClean="0"/>
              <a:t>： </a:t>
            </a:r>
            <a:r>
              <a:rPr lang="en-US" altLang="zh-CN" sz="4000" dirty="0" err="1" smtClean="0"/>
              <a:t>yǒu</a:t>
            </a:r>
            <a:r>
              <a:rPr lang="en-US" altLang="zh-CN" sz="4000" dirty="0" smtClean="0"/>
              <a:t> </a:t>
            </a:r>
            <a:r>
              <a:rPr lang="zh-CN" altLang="en-US" sz="4000" dirty="0" smtClean="0"/>
              <a:t>， </a:t>
            </a:r>
            <a:r>
              <a:rPr lang="en-US" altLang="zh-CN" sz="4000" dirty="0" err="1" smtClean="0"/>
              <a:t>wǒ</a:t>
            </a:r>
            <a:r>
              <a:rPr lang="zh-CN" altLang="en-US" sz="4000" dirty="0" smtClean="0"/>
              <a:t> </a:t>
            </a:r>
            <a:r>
              <a:rPr lang="en-US" altLang="zh-CN" sz="4000" dirty="0" err="1" smtClean="0"/>
              <a:t>yǒu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yì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zhī</a:t>
            </a:r>
            <a:r>
              <a:rPr lang="zh-CN" altLang="en-US" sz="4000" dirty="0" smtClean="0"/>
              <a:t> </a:t>
            </a:r>
            <a:r>
              <a:rPr lang="en-US" altLang="zh-CN" sz="4000" dirty="0" err="1" smtClean="0"/>
              <a:t>dà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ɡǒu</a:t>
            </a:r>
            <a:r>
              <a:rPr lang="en-US" altLang="zh-CN" sz="4000" dirty="0" smtClean="0"/>
              <a:t> </a:t>
            </a:r>
            <a:r>
              <a:rPr lang="zh-CN" altLang="en-US" sz="4000" dirty="0" smtClean="0"/>
              <a:t>， </a:t>
            </a:r>
            <a:r>
              <a:rPr lang="en-US" altLang="zh-CN" sz="4000" dirty="0" err="1" smtClean="0"/>
              <a:t>hái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yǒu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yì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zhī</a:t>
            </a:r>
            <a:r>
              <a:rPr lang="zh-CN" altLang="en-US" sz="4000" dirty="0" smtClean="0"/>
              <a:t> </a:t>
            </a:r>
            <a:r>
              <a:rPr lang="en-US" altLang="zh-CN" sz="4000" dirty="0" err="1" smtClean="0"/>
              <a:t>xiǎo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māo</a:t>
            </a:r>
            <a:r>
              <a:rPr lang="en-US" altLang="zh-CN" sz="4000" dirty="0" smtClean="0"/>
              <a:t> </a:t>
            </a:r>
            <a:r>
              <a:rPr lang="zh-CN" altLang="en-US" sz="4000" dirty="0" smtClean="0"/>
              <a:t>。 </a:t>
            </a:r>
          </a:p>
          <a:p>
            <a:r>
              <a:rPr lang="zh-CN" altLang="en-US" sz="4000" dirty="0" smtClean="0"/>
              <a:t>大 卫  ： 有  ， 我 有  一 只  大 狗  ， 还  有  一 只  小   猫  。 </a:t>
            </a:r>
          </a:p>
          <a:p>
            <a:endParaRPr lang="zh-CN" altLang="en-US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 smtClean="0"/>
              <a:t>riddle</a:t>
            </a:r>
            <a:endParaRPr lang="zh-CN" altLang="en-US" dirty="0"/>
          </a:p>
        </p:txBody>
      </p:sp>
      <p:sp>
        <p:nvSpPr>
          <p:cNvPr id="6" name="矩形 5"/>
          <p:cNvSpPr/>
          <p:nvPr/>
        </p:nvSpPr>
        <p:spPr>
          <a:xfrm>
            <a:off x="1928794" y="1500174"/>
            <a:ext cx="5000644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3600" dirty="0" err="1" smtClean="0"/>
              <a:t>ɡāo</a:t>
            </a:r>
            <a:r>
              <a:rPr lang="en-US" altLang="zh-CN" sz="3600" dirty="0" smtClean="0"/>
              <a:t> </a:t>
            </a:r>
            <a:r>
              <a:rPr lang="en-US" altLang="zh-CN" sz="3600" dirty="0" err="1" smtClean="0"/>
              <a:t>shān</a:t>
            </a:r>
            <a:r>
              <a:rPr lang="en-US" altLang="zh-CN" sz="3600" dirty="0" smtClean="0"/>
              <a:t> </a:t>
            </a:r>
            <a:r>
              <a:rPr lang="en-US" altLang="zh-CN" sz="3600" dirty="0" err="1" smtClean="0"/>
              <a:t>bú</a:t>
            </a:r>
            <a:r>
              <a:rPr lang="zh-CN" altLang="en-US" sz="3600" dirty="0" smtClean="0"/>
              <a:t> </a:t>
            </a:r>
            <a:r>
              <a:rPr lang="en-US" altLang="zh-CN" sz="3600" dirty="0" err="1" smtClean="0"/>
              <a:t>jiàn</a:t>
            </a:r>
            <a:r>
              <a:rPr lang="en-US" altLang="zh-CN" sz="3600" dirty="0" smtClean="0"/>
              <a:t> </a:t>
            </a:r>
            <a:r>
              <a:rPr lang="en-US" altLang="zh-CN" sz="3600" dirty="0" err="1" smtClean="0"/>
              <a:t>tǔ</a:t>
            </a:r>
            <a:r>
              <a:rPr lang="en-US" altLang="zh-CN" sz="3600" dirty="0" smtClean="0"/>
              <a:t> </a:t>
            </a:r>
            <a:r>
              <a:rPr lang="zh-CN" altLang="en-US" sz="3600" dirty="0" smtClean="0"/>
              <a:t>， </a:t>
            </a:r>
          </a:p>
          <a:p>
            <a:r>
              <a:rPr lang="zh-CN" altLang="en-US" sz="3600" dirty="0" smtClean="0"/>
              <a:t>高  山   不 见   土 ， </a:t>
            </a:r>
          </a:p>
          <a:p>
            <a:r>
              <a:rPr lang="en-US" altLang="zh-CN" sz="3600" dirty="0" err="1" smtClean="0"/>
              <a:t>pínɡ</a:t>
            </a:r>
            <a:r>
              <a:rPr lang="en-US" altLang="zh-CN" sz="3600" dirty="0" smtClean="0"/>
              <a:t> </a:t>
            </a:r>
            <a:r>
              <a:rPr lang="en-US" altLang="zh-CN" sz="3600" dirty="0" err="1" smtClean="0"/>
              <a:t>dì</a:t>
            </a:r>
            <a:r>
              <a:rPr lang="en-US" altLang="zh-CN" sz="3600" dirty="0" smtClean="0"/>
              <a:t> </a:t>
            </a:r>
            <a:r>
              <a:rPr lang="en-US" altLang="zh-CN" sz="3600" dirty="0" err="1" smtClean="0"/>
              <a:t>bú</a:t>
            </a:r>
            <a:r>
              <a:rPr lang="en-US" altLang="zh-CN" sz="3600" dirty="0" smtClean="0"/>
              <a:t> </a:t>
            </a:r>
            <a:r>
              <a:rPr lang="en-US" altLang="zh-CN" sz="3600" dirty="0" err="1" smtClean="0"/>
              <a:t>jiàn</a:t>
            </a:r>
            <a:r>
              <a:rPr lang="en-US" altLang="zh-CN" sz="3600" dirty="0" smtClean="0"/>
              <a:t> </a:t>
            </a:r>
            <a:r>
              <a:rPr lang="en-US" altLang="zh-CN" sz="3600" dirty="0" err="1" smtClean="0"/>
              <a:t>tián</a:t>
            </a:r>
            <a:r>
              <a:rPr lang="en-US" altLang="zh-CN" sz="3600" dirty="0" smtClean="0"/>
              <a:t> </a:t>
            </a:r>
            <a:r>
              <a:rPr lang="zh-CN" altLang="en-US" sz="3600" dirty="0" smtClean="0"/>
              <a:t>。 </a:t>
            </a:r>
          </a:p>
          <a:p>
            <a:r>
              <a:rPr lang="zh-CN" altLang="en-US" sz="3600" dirty="0" smtClean="0"/>
              <a:t>平   地 不 见   田   。 </a:t>
            </a:r>
          </a:p>
          <a:p>
            <a:r>
              <a:rPr lang="en-US" altLang="zh-CN" sz="3600" dirty="0" err="1" smtClean="0"/>
              <a:t>sì</a:t>
            </a:r>
            <a:r>
              <a:rPr lang="en-US" altLang="zh-CN" sz="3600" dirty="0" smtClean="0"/>
              <a:t> </a:t>
            </a:r>
            <a:r>
              <a:rPr lang="en-US" altLang="zh-CN" sz="3600" dirty="0" err="1" smtClean="0"/>
              <a:t>hǎi</a:t>
            </a:r>
            <a:r>
              <a:rPr lang="en-US" altLang="zh-CN" sz="3600" dirty="0" smtClean="0"/>
              <a:t> </a:t>
            </a:r>
            <a:r>
              <a:rPr lang="en-US" altLang="zh-CN" sz="3600" dirty="0" err="1" smtClean="0"/>
              <a:t>méi</a:t>
            </a:r>
            <a:r>
              <a:rPr lang="en-US" altLang="zh-CN" sz="3600" dirty="0" smtClean="0"/>
              <a:t> </a:t>
            </a:r>
            <a:r>
              <a:rPr lang="en-US" altLang="zh-CN" sz="3600" dirty="0" err="1" smtClean="0"/>
              <a:t>yǒu</a:t>
            </a:r>
            <a:r>
              <a:rPr lang="en-US" altLang="zh-CN" sz="3600" dirty="0" smtClean="0"/>
              <a:t> </a:t>
            </a:r>
            <a:r>
              <a:rPr lang="en-US" altLang="zh-CN" sz="3600" dirty="0" err="1" smtClean="0"/>
              <a:t>shuǐ</a:t>
            </a:r>
            <a:r>
              <a:rPr lang="zh-CN" altLang="en-US" sz="3600" dirty="0" smtClean="0"/>
              <a:t> ， </a:t>
            </a:r>
          </a:p>
          <a:p>
            <a:r>
              <a:rPr lang="zh-CN" altLang="en-US" sz="3600" dirty="0" smtClean="0"/>
              <a:t>似 海  没  有  水   ， </a:t>
            </a:r>
          </a:p>
          <a:p>
            <a:r>
              <a:rPr lang="en-US" altLang="zh-CN" sz="3600" dirty="0" err="1" smtClean="0"/>
              <a:t>shì</a:t>
            </a:r>
            <a:r>
              <a:rPr lang="en-US" altLang="zh-CN" sz="3600" dirty="0" smtClean="0"/>
              <a:t> </a:t>
            </a:r>
            <a:r>
              <a:rPr lang="en-US" altLang="zh-CN" sz="3600" dirty="0" err="1" smtClean="0"/>
              <a:t>jiè</a:t>
            </a:r>
            <a:r>
              <a:rPr lang="en-US" altLang="zh-CN" sz="3600" dirty="0" smtClean="0"/>
              <a:t> </a:t>
            </a:r>
            <a:r>
              <a:rPr lang="en-US" altLang="zh-CN" sz="3600" dirty="0" err="1" smtClean="0"/>
              <a:t>zài</a:t>
            </a:r>
            <a:r>
              <a:rPr lang="en-US" altLang="zh-CN" sz="3600" dirty="0" smtClean="0"/>
              <a:t> </a:t>
            </a:r>
            <a:r>
              <a:rPr lang="en-US" altLang="zh-CN" sz="3600" dirty="0" err="1" smtClean="0"/>
              <a:t>yǎn</a:t>
            </a:r>
            <a:r>
              <a:rPr lang="en-US" altLang="zh-CN" sz="3600" dirty="0" smtClean="0"/>
              <a:t> </a:t>
            </a:r>
            <a:r>
              <a:rPr lang="en-US" altLang="zh-CN" sz="3600" dirty="0" err="1" smtClean="0"/>
              <a:t>qián</a:t>
            </a:r>
            <a:r>
              <a:rPr lang="en-US" altLang="zh-CN" sz="3600" dirty="0" smtClean="0"/>
              <a:t> </a:t>
            </a:r>
            <a:r>
              <a:rPr lang="zh-CN" altLang="en-US" sz="3600" dirty="0" smtClean="0"/>
              <a:t>。 </a:t>
            </a:r>
          </a:p>
          <a:p>
            <a:r>
              <a:rPr lang="zh-CN" altLang="en-US" sz="3600" dirty="0" smtClean="0"/>
              <a:t>世  界  在  眼  前   。 </a:t>
            </a:r>
          </a:p>
          <a:p>
            <a:endParaRPr lang="zh-CN" altLang="en-US" dirty="0" smtClean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内容占位符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内容占位符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内容占位符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内容占位符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聚合">
  <a:themeElements>
    <a:clrScheme name="聚合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聚合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聚合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224</TotalTime>
  <Words>532</Words>
  <PresentationFormat>全屏显示(4:3)</PresentationFormat>
  <Paragraphs>70</Paragraphs>
  <Slides>21</Slides>
  <Notes>0</Notes>
  <HiddenSlides>0</HiddenSlides>
  <MMClips>0</MMClips>
  <ScaleCrop>false</ScaleCrop>
  <HeadingPairs>
    <vt:vector size="4" baseType="variant">
      <vt:variant>
        <vt:lpstr>主题</vt:lpstr>
      </vt:variant>
      <vt:variant>
        <vt:i4>1</vt:i4>
      </vt:variant>
      <vt:variant>
        <vt:lpstr>幻灯片标题</vt:lpstr>
      </vt:variant>
      <vt:variant>
        <vt:i4>21</vt:i4>
      </vt:variant>
    </vt:vector>
  </HeadingPairs>
  <TitlesOfParts>
    <vt:vector size="22" baseType="lpstr">
      <vt:lpstr>聚合</vt:lpstr>
      <vt:lpstr> nǐ jiā yǒu jǐ kǒu rén  你 家  有  几 口  人 </vt:lpstr>
      <vt:lpstr>人   rén  （n.）person；people</vt:lpstr>
      <vt:lpstr>口  kǒu   measure word</vt:lpstr>
      <vt:lpstr>爸 爸bà bɑ </vt:lpstr>
      <vt:lpstr>妈 妈 mā mɑ </vt:lpstr>
      <vt:lpstr>哥 哥 ɡē ɡe </vt:lpstr>
      <vt:lpstr> 姐  姐  jiě jie </vt:lpstr>
      <vt:lpstr>幻灯片 8</vt:lpstr>
      <vt:lpstr> 还  hái  （adv.）and；as well；also；too</vt:lpstr>
      <vt:lpstr>大  dà   big</vt:lpstr>
      <vt:lpstr> 小  xiǎo   small ；little  </vt:lpstr>
      <vt:lpstr> 猫  māo   cat</vt:lpstr>
      <vt:lpstr>狗  ɡǒu  dog</vt:lpstr>
      <vt:lpstr>幻灯片 14</vt:lpstr>
      <vt:lpstr>幻灯片 15</vt:lpstr>
      <vt:lpstr>幻灯片 16</vt:lpstr>
      <vt:lpstr>riddle</vt:lpstr>
      <vt:lpstr>幻灯片 18</vt:lpstr>
      <vt:lpstr>幻灯片 19</vt:lpstr>
      <vt:lpstr>幻灯片 20</vt:lpstr>
      <vt:lpstr>幻灯片 21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nǐ jiā yǒu jǐ kǒu rén  你 家  有  几 口  人 </dc:title>
  <dc:creator>MATT</dc:creator>
  <cp:lastModifiedBy>ICE</cp:lastModifiedBy>
  <cp:revision>18</cp:revision>
  <dcterms:created xsi:type="dcterms:W3CDTF">2012-03-13T04:30:34Z</dcterms:created>
  <dcterms:modified xsi:type="dcterms:W3CDTF">2012-03-13T08:18:56Z</dcterms:modified>
</cp:coreProperties>
</file>