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ie Edwards (1803808)" userId="S::1803808@student.uwtsd.ac.uk::9fc11e34-c701-4adb-a084-79b0a750a551" providerId="AD" clId="Web-{1C73BC26-50AB-4AA4-82CD-A8BCC642F44C}"/>
    <pc:docChg chg="addSld modSld">
      <pc:chgData name="Rosie Edwards (1803808)" userId="S::1803808@student.uwtsd.ac.uk::9fc11e34-c701-4adb-a084-79b0a750a551" providerId="AD" clId="Web-{1C73BC26-50AB-4AA4-82CD-A8BCC642F44C}" dt="2018-12-03T22:39:06.385" v="435" actId="20577"/>
      <pc:docMkLst>
        <pc:docMk/>
      </pc:docMkLst>
      <pc:sldChg chg="addSp modSp">
        <pc:chgData name="Rosie Edwards (1803808)" userId="S::1803808@student.uwtsd.ac.uk::9fc11e34-c701-4adb-a084-79b0a750a551" providerId="AD" clId="Web-{1C73BC26-50AB-4AA4-82CD-A8BCC642F44C}" dt="2018-12-03T22:39:06.385" v="435" actId="20577"/>
        <pc:sldMkLst>
          <pc:docMk/>
          <pc:sldMk cId="109857222" sldId="256"/>
        </pc:sldMkLst>
        <pc:spChg chg="mod">
          <ac:chgData name="Rosie Edwards (1803808)" userId="S::1803808@student.uwtsd.ac.uk::9fc11e34-c701-4adb-a084-79b0a750a551" providerId="AD" clId="Web-{1C73BC26-50AB-4AA4-82CD-A8BCC642F44C}" dt="2018-12-03T22:38:47.885" v="425" actId="1076"/>
          <ac:spMkLst>
            <pc:docMk/>
            <pc:sldMk cId="109857222" sldId="256"/>
            <ac:spMk id="2" creationId="{00000000-0000-0000-0000-000000000000}"/>
          </ac:spMkLst>
        </pc:spChg>
        <pc:spChg chg="mod">
          <ac:chgData name="Rosie Edwards (1803808)" userId="S::1803808@student.uwtsd.ac.uk::9fc11e34-c701-4adb-a084-79b0a750a551" providerId="AD" clId="Web-{1C73BC26-50AB-4AA4-82CD-A8BCC642F44C}" dt="2018-12-03T22:27:13.854" v="22" actId="1076"/>
          <ac:spMkLst>
            <pc:docMk/>
            <pc:sldMk cId="109857222" sldId="256"/>
            <ac:spMk id="3" creationId="{00000000-0000-0000-0000-000000000000}"/>
          </ac:spMkLst>
        </pc:spChg>
        <pc:spChg chg="add mod">
          <ac:chgData name="Rosie Edwards (1803808)" userId="S::1803808@student.uwtsd.ac.uk::9fc11e34-c701-4adb-a084-79b0a750a551" providerId="AD" clId="Web-{1C73BC26-50AB-4AA4-82CD-A8BCC642F44C}" dt="2018-12-03T22:37:44.916" v="396" actId="20577"/>
          <ac:spMkLst>
            <pc:docMk/>
            <pc:sldMk cId="109857222" sldId="256"/>
            <ac:spMk id="4" creationId="{BA6551B2-036C-4D36-8B7A-96055B7C8C97}"/>
          </ac:spMkLst>
        </pc:spChg>
        <pc:spChg chg="add mod">
          <ac:chgData name="Rosie Edwards (1803808)" userId="S::1803808@student.uwtsd.ac.uk::9fc11e34-c701-4adb-a084-79b0a750a551" providerId="AD" clId="Web-{1C73BC26-50AB-4AA4-82CD-A8BCC642F44C}" dt="2018-12-03T22:39:06.385" v="435" actId="20577"/>
          <ac:spMkLst>
            <pc:docMk/>
            <pc:sldMk cId="109857222" sldId="256"/>
            <ac:spMk id="5" creationId="{9F57CE27-09C1-402E-AFAA-B08DC8D1D70B}"/>
          </ac:spMkLst>
        </pc:spChg>
      </pc:sldChg>
      <pc:sldChg chg="modSp new">
        <pc:chgData name="Rosie Edwards (1803808)" userId="S::1803808@student.uwtsd.ac.uk::9fc11e34-c701-4adb-a084-79b0a750a551" providerId="AD" clId="Web-{1C73BC26-50AB-4AA4-82CD-A8BCC642F44C}" dt="2018-12-03T22:24:00.026" v="3" actId="20577"/>
        <pc:sldMkLst>
          <pc:docMk/>
          <pc:sldMk cId="4138795433" sldId="257"/>
        </pc:sldMkLst>
        <pc:spChg chg="mod">
          <ac:chgData name="Rosie Edwards (1803808)" userId="S::1803808@student.uwtsd.ac.uk::9fc11e34-c701-4adb-a084-79b0a750a551" providerId="AD" clId="Web-{1C73BC26-50AB-4AA4-82CD-A8BCC642F44C}" dt="2018-12-03T22:24:00.026" v="3" actId="20577"/>
          <ac:spMkLst>
            <pc:docMk/>
            <pc:sldMk cId="4138795433" sldId="257"/>
            <ac:spMk id="2" creationId="{CC1D76FD-F8D9-4688-B349-9152D819A770}"/>
          </ac:spMkLst>
        </pc:spChg>
      </pc:sldChg>
    </pc:docChg>
  </pc:docChgLst>
  <pc:docChgLst>
    <pc:chgData name="Rosie Edwards (1803808)" userId="S::1803808@student.uwtsd.ac.uk::9fc11e34-c701-4adb-a084-79b0a750a551" providerId="AD" clId="Web-{369492FE-6288-4BF8-197D-12BE80374252}"/>
    <pc:docChg chg="modSld">
      <pc:chgData name="Rosie Edwards (1803808)" userId="S::1803808@student.uwtsd.ac.uk::9fc11e34-c701-4adb-a084-79b0a750a551" providerId="AD" clId="Web-{369492FE-6288-4BF8-197D-12BE80374252}" dt="2018-12-04T13:24:25.234" v="1319" actId="1076"/>
      <pc:docMkLst>
        <pc:docMk/>
      </pc:docMkLst>
      <pc:sldChg chg="addSp delSp modSp">
        <pc:chgData name="Rosie Edwards (1803808)" userId="S::1803808@student.uwtsd.ac.uk::9fc11e34-c701-4adb-a084-79b0a750a551" providerId="AD" clId="Web-{369492FE-6288-4BF8-197D-12BE80374252}" dt="2018-12-04T13:24:25.234" v="1319" actId="1076"/>
        <pc:sldMkLst>
          <pc:docMk/>
          <pc:sldMk cId="109857222" sldId="256"/>
        </pc:sldMkLst>
        <pc:spChg chg="del mod">
          <ac:chgData name="Rosie Edwards (1803808)" userId="S::1803808@student.uwtsd.ac.uk::9fc11e34-c701-4adb-a084-79b0a750a551" providerId="AD" clId="Web-{369492FE-6288-4BF8-197D-12BE80374252}" dt="2018-12-04T13:14:15.357" v="1294"/>
          <ac:spMkLst>
            <pc:docMk/>
            <pc:sldMk cId="109857222" sldId="256"/>
            <ac:spMk id="3" creationId="{00000000-0000-0000-0000-000000000000}"/>
          </ac:spMkLst>
        </pc:spChg>
        <pc:spChg chg="del">
          <ac:chgData name="Rosie Edwards (1803808)" userId="S::1803808@student.uwtsd.ac.uk::9fc11e34-c701-4adb-a084-79b0a750a551" providerId="AD" clId="Web-{369492FE-6288-4BF8-197D-12BE80374252}" dt="2018-12-04T13:23:48.500" v="1318"/>
          <ac:spMkLst>
            <pc:docMk/>
            <pc:sldMk cId="109857222" sldId="256"/>
            <ac:spMk id="4" creationId="{BA6551B2-036C-4D36-8B7A-96055B7C8C97}"/>
          </ac:spMkLst>
        </pc:spChg>
        <pc:spChg chg="del mod">
          <ac:chgData name="Rosie Edwards (1803808)" userId="S::1803808@student.uwtsd.ac.uk::9fc11e34-c701-4adb-a084-79b0a750a551" providerId="AD" clId="Web-{369492FE-6288-4BF8-197D-12BE80374252}" dt="2018-12-04T11:36:03.382" v="497"/>
          <ac:spMkLst>
            <pc:docMk/>
            <pc:sldMk cId="109857222" sldId="256"/>
            <ac:spMk id="5" creationId="{9F57CE27-09C1-402E-AFAA-B08DC8D1D70B}"/>
          </ac:spMkLst>
        </pc:spChg>
        <pc:spChg chg="add del">
          <ac:chgData name="Rosie Edwards (1803808)" userId="S::1803808@student.uwtsd.ac.uk::9fc11e34-c701-4adb-a084-79b0a750a551" providerId="AD" clId="Web-{369492FE-6288-4BF8-197D-12BE80374252}" dt="2018-12-04T11:34:25.616" v="483"/>
          <ac:spMkLst>
            <pc:docMk/>
            <pc:sldMk cId="109857222" sldId="256"/>
            <ac:spMk id="6" creationId="{7F1EF5BD-58BA-4DCF-B47E-C58329C59D33}"/>
          </ac:spMkLst>
        </pc:spChg>
        <pc:spChg chg="add mod">
          <ac:chgData name="Rosie Edwards (1803808)" userId="S::1803808@student.uwtsd.ac.uk::9fc11e34-c701-4adb-a084-79b0a750a551" providerId="AD" clId="Web-{369492FE-6288-4BF8-197D-12BE80374252}" dt="2018-12-04T13:14:02.904" v="1289" actId="1076"/>
          <ac:spMkLst>
            <pc:docMk/>
            <pc:sldMk cId="109857222" sldId="256"/>
            <ac:spMk id="7" creationId="{EBF4E906-3EC3-4D3D-AE6A-6614D946E56E}"/>
          </ac:spMkLst>
        </pc:spChg>
        <pc:spChg chg="add mod">
          <ac:chgData name="Rosie Edwards (1803808)" userId="S::1803808@student.uwtsd.ac.uk::9fc11e34-c701-4adb-a084-79b0a750a551" providerId="AD" clId="Web-{369492FE-6288-4BF8-197D-12BE80374252}" dt="2018-12-04T13:13:25.216" v="1281" actId="14100"/>
          <ac:spMkLst>
            <pc:docMk/>
            <pc:sldMk cId="109857222" sldId="256"/>
            <ac:spMk id="8" creationId="{254099B7-B719-44DA-8647-F19C87D28B98}"/>
          </ac:spMkLst>
        </pc:spChg>
        <pc:spChg chg="add mod">
          <ac:chgData name="Rosie Edwards (1803808)" userId="S::1803808@student.uwtsd.ac.uk::9fc11e34-c701-4adb-a084-79b0a750a551" providerId="AD" clId="Web-{369492FE-6288-4BF8-197D-12BE80374252}" dt="2018-12-04T13:13:44.169" v="1286" actId="20577"/>
          <ac:spMkLst>
            <pc:docMk/>
            <pc:sldMk cId="109857222" sldId="256"/>
            <ac:spMk id="11" creationId="{774CED01-A424-44CD-86B8-EA9DDDE46E45}"/>
          </ac:spMkLst>
        </pc:spChg>
        <pc:spChg chg="add mod">
          <ac:chgData name="Rosie Edwards (1803808)" userId="S::1803808@student.uwtsd.ac.uk::9fc11e34-c701-4adb-a084-79b0a750a551" providerId="AD" clId="Web-{369492FE-6288-4BF8-197D-12BE80374252}" dt="2018-12-04T13:13:31.248" v="1283" actId="14100"/>
          <ac:spMkLst>
            <pc:docMk/>
            <pc:sldMk cId="109857222" sldId="256"/>
            <ac:spMk id="12" creationId="{26A9179E-18C3-49BC-9158-21F91E31A258}"/>
          </ac:spMkLst>
        </pc:spChg>
        <pc:spChg chg="add del">
          <ac:chgData name="Rosie Edwards (1803808)" userId="S::1803808@student.uwtsd.ac.uk::9fc11e34-c701-4adb-a084-79b0a750a551" providerId="AD" clId="Web-{369492FE-6288-4BF8-197D-12BE80374252}" dt="2018-12-04T13:14:20.185" v="1296"/>
          <ac:spMkLst>
            <pc:docMk/>
            <pc:sldMk cId="109857222" sldId="256"/>
            <ac:spMk id="13" creationId="{B6DAB74E-5B67-4C10-88D4-509757A71ACC}"/>
          </ac:spMkLst>
        </pc:spChg>
        <pc:spChg chg="add mod">
          <ac:chgData name="Rosie Edwards (1803808)" userId="S::1803808@student.uwtsd.ac.uk::9fc11e34-c701-4adb-a084-79b0a750a551" providerId="AD" clId="Web-{369492FE-6288-4BF8-197D-12BE80374252}" dt="2018-12-04T13:15:19.748" v="1317" actId="14100"/>
          <ac:spMkLst>
            <pc:docMk/>
            <pc:sldMk cId="109857222" sldId="256"/>
            <ac:spMk id="14" creationId="{A86DA46F-ABA4-484F-8685-3C91D9705E5E}"/>
          </ac:spMkLst>
        </pc:spChg>
        <pc:picChg chg="add mod modCrop">
          <ac:chgData name="Rosie Edwards (1803808)" userId="S::1803808@student.uwtsd.ac.uk::9fc11e34-c701-4adb-a084-79b0a750a551" providerId="AD" clId="Web-{369492FE-6288-4BF8-197D-12BE80374252}" dt="2018-12-04T13:24:25.234" v="1319" actId="1076"/>
          <ac:picMkLst>
            <pc:docMk/>
            <pc:sldMk cId="109857222" sldId="256"/>
            <ac:picMk id="9" creationId="{A86D4945-D6D8-482F-80E2-13B2963DED52}"/>
          </ac:picMkLst>
        </pc:picChg>
      </pc:sldChg>
      <pc:sldChg chg="modSp">
        <pc:chgData name="Rosie Edwards (1803808)" userId="S::1803808@student.uwtsd.ac.uk::9fc11e34-c701-4adb-a084-79b0a750a551" providerId="AD" clId="Web-{369492FE-6288-4BF8-197D-12BE80374252}" dt="2018-12-04T13:03:14.839" v="1130" actId="20577"/>
        <pc:sldMkLst>
          <pc:docMk/>
          <pc:sldMk cId="4138795433" sldId="257"/>
        </pc:sldMkLst>
        <pc:spChg chg="mod">
          <ac:chgData name="Rosie Edwards (1803808)" userId="S::1803808@student.uwtsd.ac.uk::9fc11e34-c701-4adb-a084-79b0a750a551" providerId="AD" clId="Web-{369492FE-6288-4BF8-197D-12BE80374252}" dt="2018-12-04T13:03:14.839" v="1130" actId="20577"/>
          <ac:spMkLst>
            <pc:docMk/>
            <pc:sldMk cId="4138795433" sldId="257"/>
            <ac:spMk id="3" creationId="{47035F86-CF79-4792-B78F-AECED1C6EFC1}"/>
          </ac:spMkLst>
        </pc:spChg>
      </pc:sldChg>
    </pc:docChg>
  </pc:docChgLst>
  <pc:docChgLst>
    <pc:chgData name="Rosie Edwards (1803808)" userId="S::1803808@student.uwtsd.ac.uk::9fc11e34-c701-4adb-a084-79b0a750a551" providerId="AD" clId="Web-{F0530D66-747B-7DF4-C130-96C79EC49E23}"/>
    <pc:docChg chg="modSld">
      <pc:chgData name="Rosie Edwards (1803808)" userId="S::1803808@student.uwtsd.ac.uk::9fc11e34-c701-4adb-a084-79b0a750a551" providerId="AD" clId="Web-{F0530D66-747B-7DF4-C130-96C79EC49E23}" dt="2018-12-06T00:11:04.395" v="1120" actId="20577"/>
      <pc:docMkLst>
        <pc:docMk/>
      </pc:docMkLst>
      <pc:sldChg chg="addSp delSp modSp">
        <pc:chgData name="Rosie Edwards (1803808)" userId="S::1803808@student.uwtsd.ac.uk::9fc11e34-c701-4adb-a084-79b0a750a551" providerId="AD" clId="Web-{F0530D66-747B-7DF4-C130-96C79EC49E23}" dt="2018-12-06T00:11:04.395" v="1120" actId="20577"/>
        <pc:sldMkLst>
          <pc:docMk/>
          <pc:sldMk cId="109857222" sldId="256"/>
        </pc:sldMkLst>
        <pc:spChg chg="mod">
          <ac:chgData name="Rosie Edwards (1803808)" userId="S::1803808@student.uwtsd.ac.uk::9fc11e34-c701-4adb-a084-79b0a750a551" providerId="AD" clId="Web-{F0530D66-747B-7DF4-C130-96C79EC49E23}" dt="2018-12-05T22:59:06.756" v="617" actId="1076"/>
          <ac:spMkLst>
            <pc:docMk/>
            <pc:sldMk cId="109857222" sldId="256"/>
            <ac:spMk id="3" creationId="{4728A2D0-5841-483A-991B-DD68C740B657}"/>
          </ac:spMkLst>
        </pc:spChg>
        <pc:spChg chg="add del mod">
          <ac:chgData name="Rosie Edwards (1803808)" userId="S::1803808@student.uwtsd.ac.uk::9fc11e34-c701-4adb-a084-79b0a750a551" providerId="AD" clId="Web-{F0530D66-747B-7DF4-C130-96C79EC49E23}" dt="2018-12-05T22:15:13.612" v="358"/>
          <ac:spMkLst>
            <pc:docMk/>
            <pc:sldMk cId="109857222" sldId="256"/>
            <ac:spMk id="4" creationId="{903A1029-5914-44F1-AAA7-AC09E7FBEB38}"/>
          </ac:spMkLst>
        </pc:spChg>
        <pc:spChg chg="add mod">
          <ac:chgData name="Rosie Edwards (1803808)" userId="S::1803808@student.uwtsd.ac.uk::9fc11e34-c701-4adb-a084-79b0a750a551" providerId="AD" clId="Web-{F0530D66-747B-7DF4-C130-96C79EC49E23}" dt="2018-12-05T22:16:38.080" v="385" actId="1076"/>
          <ac:spMkLst>
            <pc:docMk/>
            <pc:sldMk cId="109857222" sldId="256"/>
            <ac:spMk id="5" creationId="{2545EE5B-BD8D-4354-96CB-A8D83DD163B2}"/>
          </ac:spMkLst>
        </pc:spChg>
        <pc:spChg chg="add mod">
          <ac:chgData name="Rosie Edwards (1803808)" userId="S::1803808@student.uwtsd.ac.uk::9fc11e34-c701-4adb-a084-79b0a750a551" providerId="AD" clId="Web-{F0530D66-747B-7DF4-C130-96C79EC49E23}" dt="2018-12-06T00:11:04.395" v="1120" actId="20577"/>
          <ac:spMkLst>
            <pc:docMk/>
            <pc:sldMk cId="109857222" sldId="256"/>
            <ac:spMk id="6" creationId="{D3763A4F-6130-4110-B1AB-FD1AAE9B21AE}"/>
          </ac:spMkLst>
        </pc:spChg>
        <pc:spChg chg="mod">
          <ac:chgData name="Rosie Edwards (1803808)" userId="S::1803808@student.uwtsd.ac.uk::9fc11e34-c701-4adb-a084-79b0a750a551" providerId="AD" clId="Web-{F0530D66-747B-7DF4-C130-96C79EC49E23}" dt="2018-12-06T00:04:29.673" v="1042" actId="14100"/>
          <ac:spMkLst>
            <pc:docMk/>
            <pc:sldMk cId="109857222" sldId="256"/>
            <ac:spMk id="7" creationId="{EBF4E906-3EC3-4D3D-AE6A-6614D946E56E}"/>
          </ac:spMkLst>
        </pc:spChg>
        <pc:spChg chg="mod">
          <ac:chgData name="Rosie Edwards (1803808)" userId="S::1803808@student.uwtsd.ac.uk::9fc11e34-c701-4adb-a084-79b0a750a551" providerId="AD" clId="Web-{F0530D66-747B-7DF4-C130-96C79EC49E23}" dt="2018-12-05T21:37:24.137" v="25" actId="20577"/>
          <ac:spMkLst>
            <pc:docMk/>
            <pc:sldMk cId="109857222" sldId="256"/>
            <ac:spMk id="8" creationId="{254099B7-B719-44DA-8647-F19C87D28B98}"/>
          </ac:spMkLst>
        </pc:spChg>
        <pc:spChg chg="add mod">
          <ac:chgData name="Rosie Edwards (1803808)" userId="S::1803808@student.uwtsd.ac.uk::9fc11e34-c701-4adb-a084-79b0a750a551" providerId="AD" clId="Web-{F0530D66-747B-7DF4-C130-96C79EC49E23}" dt="2018-12-05T23:04:55.613" v="693" actId="20577"/>
          <ac:spMkLst>
            <pc:docMk/>
            <pc:sldMk cId="109857222" sldId="256"/>
            <ac:spMk id="10" creationId="{28AF6C07-A5CA-4F13-84CE-6B687353B64E}"/>
          </ac:spMkLst>
        </pc:spChg>
        <pc:spChg chg="del mod">
          <ac:chgData name="Rosie Edwards (1803808)" userId="S::1803808@student.uwtsd.ac.uk::9fc11e34-c701-4adb-a084-79b0a750a551" providerId="AD" clId="Web-{F0530D66-747B-7DF4-C130-96C79EC49E23}" dt="2018-12-05T22:15:32.721" v="360"/>
          <ac:spMkLst>
            <pc:docMk/>
            <pc:sldMk cId="109857222" sldId="256"/>
            <ac:spMk id="12" creationId="{26A9179E-18C3-49BC-9158-21F91E31A258}"/>
          </ac:spMkLst>
        </pc:spChg>
        <pc:spChg chg="mod">
          <ac:chgData name="Rosie Edwards (1803808)" userId="S::1803808@student.uwtsd.ac.uk::9fc11e34-c701-4adb-a084-79b0a750a551" providerId="AD" clId="Web-{F0530D66-747B-7DF4-C130-96C79EC49E23}" dt="2018-12-05T22:59:02.131" v="616" actId="14100"/>
          <ac:spMkLst>
            <pc:docMk/>
            <pc:sldMk cId="109857222" sldId="256"/>
            <ac:spMk id="14" creationId="{A86DA46F-ABA4-484F-8685-3C91D9705E5E}"/>
          </ac:spMkLst>
        </pc:spChg>
      </pc:sldChg>
      <pc:sldChg chg="modSp">
        <pc:chgData name="Rosie Edwards (1803808)" userId="S::1803808@student.uwtsd.ac.uk::9fc11e34-c701-4adb-a084-79b0a750a551" providerId="AD" clId="Web-{F0530D66-747B-7DF4-C130-96C79EC49E23}" dt="2018-12-05T23:59:58.449" v="974" actId="20577"/>
        <pc:sldMkLst>
          <pc:docMk/>
          <pc:sldMk cId="4138795433" sldId="257"/>
        </pc:sldMkLst>
        <pc:spChg chg="mod">
          <ac:chgData name="Rosie Edwards (1803808)" userId="S::1803808@student.uwtsd.ac.uk::9fc11e34-c701-4adb-a084-79b0a750a551" providerId="AD" clId="Web-{F0530D66-747B-7DF4-C130-96C79EC49E23}" dt="2018-12-05T22:00:40.225" v="197" actId="14100"/>
          <ac:spMkLst>
            <pc:docMk/>
            <pc:sldMk cId="4138795433" sldId="257"/>
            <ac:spMk id="2" creationId="{CC1D76FD-F8D9-4688-B349-9152D819A770}"/>
          </ac:spMkLst>
        </pc:spChg>
        <pc:spChg chg="mod">
          <ac:chgData name="Rosie Edwards (1803808)" userId="S::1803808@student.uwtsd.ac.uk::9fc11e34-c701-4adb-a084-79b0a750a551" providerId="AD" clId="Web-{F0530D66-747B-7DF4-C130-96C79EC49E23}" dt="2018-12-05T23:59:58.449" v="974" actId="20577"/>
          <ac:spMkLst>
            <pc:docMk/>
            <pc:sldMk cId="4138795433" sldId="257"/>
            <ac:spMk id="3" creationId="{47035F86-CF79-4792-B78F-AECED1C6EFC1}"/>
          </ac:spMkLst>
        </pc:spChg>
      </pc:sldChg>
    </pc:docChg>
  </pc:docChgLst>
  <pc:docChgLst>
    <pc:chgData name="Rosie Edwards (1803808)" userId="S::1803808@student.uwtsd.ac.uk::9fc11e34-c701-4adb-a084-79b0a750a551" providerId="AD" clId="Web-{092A76F2-178F-84B4-8C09-5B2C60D2EDC7}"/>
    <pc:docChg chg="modSld">
      <pc:chgData name="Rosie Edwards (1803808)" userId="S::1803808@student.uwtsd.ac.uk::9fc11e34-c701-4adb-a084-79b0a750a551" providerId="AD" clId="Web-{092A76F2-178F-84B4-8C09-5B2C60D2EDC7}" dt="2018-12-04T15:15:18.656" v="11" actId="14100"/>
      <pc:docMkLst>
        <pc:docMk/>
      </pc:docMkLst>
      <pc:sldChg chg="addSp modSp">
        <pc:chgData name="Rosie Edwards (1803808)" userId="S::1803808@student.uwtsd.ac.uk::9fc11e34-c701-4adb-a084-79b0a750a551" providerId="AD" clId="Web-{092A76F2-178F-84B4-8C09-5B2C60D2EDC7}" dt="2018-12-04T15:15:18.656" v="11" actId="14100"/>
        <pc:sldMkLst>
          <pc:docMk/>
          <pc:sldMk cId="109857222" sldId="256"/>
        </pc:sldMkLst>
        <pc:spChg chg="add mod">
          <ac:chgData name="Rosie Edwards (1803808)" userId="S::1803808@student.uwtsd.ac.uk::9fc11e34-c701-4adb-a084-79b0a750a551" providerId="AD" clId="Web-{092A76F2-178F-84B4-8C09-5B2C60D2EDC7}" dt="2018-12-04T15:15:18.656" v="11" actId="14100"/>
          <ac:spMkLst>
            <pc:docMk/>
            <pc:sldMk cId="109857222" sldId="256"/>
            <ac:spMk id="3" creationId="{4728A2D0-5841-483A-991B-DD68C740B657}"/>
          </ac:spMkLst>
        </pc:spChg>
        <pc:spChg chg="mod">
          <ac:chgData name="Rosie Edwards (1803808)" userId="S::1803808@student.uwtsd.ac.uk::9fc11e34-c701-4adb-a084-79b0a750a551" providerId="AD" clId="Web-{092A76F2-178F-84B4-8C09-5B2C60D2EDC7}" dt="2018-12-04T14:59:46.401" v="6" actId="14100"/>
          <ac:spMkLst>
            <pc:docMk/>
            <pc:sldMk cId="109857222" sldId="256"/>
            <ac:spMk id="7" creationId="{EBF4E906-3EC3-4D3D-AE6A-6614D946E56E}"/>
          </ac:spMkLst>
        </pc:spChg>
        <pc:spChg chg="mod">
          <ac:chgData name="Rosie Edwards (1803808)" userId="S::1803808@student.uwtsd.ac.uk::9fc11e34-c701-4adb-a084-79b0a750a551" providerId="AD" clId="Web-{092A76F2-178F-84B4-8C09-5B2C60D2EDC7}" dt="2018-12-04T14:39:59.626" v="0" actId="20577"/>
          <ac:spMkLst>
            <pc:docMk/>
            <pc:sldMk cId="109857222" sldId="256"/>
            <ac:spMk id="8" creationId="{254099B7-B719-44DA-8647-F19C87D28B98}"/>
          </ac:spMkLst>
        </pc:spChg>
        <pc:spChg chg="mod">
          <ac:chgData name="Rosie Edwards (1803808)" userId="S::1803808@student.uwtsd.ac.uk::9fc11e34-c701-4adb-a084-79b0a750a551" providerId="AD" clId="Web-{092A76F2-178F-84B4-8C09-5B2C60D2EDC7}" dt="2018-12-04T15:01:30.167" v="7" actId="20577"/>
          <ac:spMkLst>
            <pc:docMk/>
            <pc:sldMk cId="109857222" sldId="256"/>
            <ac:spMk id="12" creationId="{26A9179E-18C3-49BC-9158-21F91E31A258}"/>
          </ac:spMkLst>
        </pc:spChg>
        <pc:spChg chg="mod">
          <ac:chgData name="Rosie Edwards (1803808)" userId="S::1803808@student.uwtsd.ac.uk::9fc11e34-c701-4adb-a084-79b0a750a551" providerId="AD" clId="Web-{092A76F2-178F-84B4-8C09-5B2C60D2EDC7}" dt="2018-12-04T14:59:24.354" v="2" actId="1076"/>
          <ac:spMkLst>
            <pc:docMk/>
            <pc:sldMk cId="109857222" sldId="256"/>
            <ac:spMk id="14" creationId="{A86DA46F-ABA4-484F-8685-3C91D9705E5E}"/>
          </ac:spMkLst>
        </pc:spChg>
      </pc:sldChg>
    </pc:docChg>
  </pc:docChgLst>
  <pc:docChgLst>
    <pc:chgData name="Rosie Edwards (1803808)" userId="S::1803808@student.uwtsd.ac.uk::9fc11e34-c701-4adb-a084-79b0a750a551" providerId="AD" clId="Web-{DE51E089-9359-FD25-58D0-F0D69C629E11}"/>
    <pc:docChg chg="modSld">
      <pc:chgData name="Rosie Edwards (1803808)" userId="S::1803808@student.uwtsd.ac.uk::9fc11e34-c701-4adb-a084-79b0a750a551" providerId="AD" clId="Web-{DE51E089-9359-FD25-58D0-F0D69C629E11}" dt="2018-12-09T19:49:20.073" v="17" actId="14100"/>
      <pc:docMkLst>
        <pc:docMk/>
      </pc:docMkLst>
      <pc:sldChg chg="modSp">
        <pc:chgData name="Rosie Edwards (1803808)" userId="S::1803808@student.uwtsd.ac.uk::9fc11e34-c701-4adb-a084-79b0a750a551" providerId="AD" clId="Web-{DE51E089-9359-FD25-58D0-F0D69C629E11}" dt="2018-12-09T19:49:20.073" v="17" actId="14100"/>
        <pc:sldMkLst>
          <pc:docMk/>
          <pc:sldMk cId="109857222" sldId="256"/>
        </pc:sldMkLst>
        <pc:spChg chg="mod">
          <ac:chgData name="Rosie Edwards (1803808)" userId="S::1803808@student.uwtsd.ac.uk::9fc11e34-c701-4adb-a084-79b0a750a551" providerId="AD" clId="Web-{DE51E089-9359-FD25-58D0-F0D69C629E11}" dt="2018-12-09T19:49:15.745" v="16" actId="1076"/>
          <ac:spMkLst>
            <pc:docMk/>
            <pc:sldMk cId="109857222" sldId="256"/>
            <ac:spMk id="3" creationId="{4728A2D0-5841-483A-991B-DD68C740B657}"/>
          </ac:spMkLst>
        </pc:spChg>
        <pc:spChg chg="mod">
          <ac:chgData name="Rosie Edwards (1803808)" userId="S::1803808@student.uwtsd.ac.uk::9fc11e34-c701-4adb-a084-79b0a750a551" providerId="AD" clId="Web-{DE51E089-9359-FD25-58D0-F0D69C629E11}" dt="2018-12-09T19:17:25.704" v="11" actId="20577"/>
          <ac:spMkLst>
            <pc:docMk/>
            <pc:sldMk cId="109857222" sldId="256"/>
            <ac:spMk id="6" creationId="{D3763A4F-6130-4110-B1AB-FD1AAE9B21AE}"/>
          </ac:spMkLst>
        </pc:spChg>
        <pc:spChg chg="mod">
          <ac:chgData name="Rosie Edwards (1803808)" userId="S::1803808@student.uwtsd.ac.uk::9fc11e34-c701-4adb-a084-79b0a750a551" providerId="AD" clId="Web-{DE51E089-9359-FD25-58D0-F0D69C629E11}" dt="2018-12-09T19:49:20.073" v="17" actId="14100"/>
          <ac:spMkLst>
            <pc:docMk/>
            <pc:sldMk cId="109857222" sldId="256"/>
            <ac:spMk id="10" creationId="{28AF6C07-A5CA-4F13-84CE-6B687353B64E}"/>
          </ac:spMkLst>
        </pc:spChg>
        <pc:spChg chg="mod">
          <ac:chgData name="Rosie Edwards (1803808)" userId="S::1803808@student.uwtsd.ac.uk::9fc11e34-c701-4adb-a084-79b0a750a551" providerId="AD" clId="Web-{DE51E089-9359-FD25-58D0-F0D69C629E11}" dt="2018-12-09T19:49:04.183" v="13" actId="14100"/>
          <ac:spMkLst>
            <pc:docMk/>
            <pc:sldMk cId="109857222" sldId="256"/>
            <ac:spMk id="14" creationId="{A86DA46F-ABA4-484F-8685-3C91D9705E5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45459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36780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84730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61642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71872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27901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31624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12597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51939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16750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8529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12/9/2018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401901372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hangingminds.org/principles/objectivity.htm" TargetMode="External"/><Relationship Id="rId2" Type="http://schemas.openxmlformats.org/officeDocument/2006/relationships/hyperlink" Target="https://teach.its.uiowa.edu/sites/teach.its.uiowa.edu/files/docs/docs/David_Kolbs_Learning_Cycle_ed.pdf" TargetMode="External"/><Relationship Id="rId1" Type="http://schemas.openxmlformats.org/officeDocument/2006/relationships/slideLayout" Target="../slideLayouts/slideLayout2.xml"/><Relationship Id="rId4" Type="http://schemas.openxmlformats.org/officeDocument/2006/relationships/hyperlink" Target="https://www.skillsyouneed.com/learn/learning-styl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5530" y="55563"/>
            <a:ext cx="119271" cy="1241285"/>
          </a:xfrm>
        </p:spPr>
        <p:txBody>
          <a:bodyPr>
            <a:normAutofit/>
          </a:bodyPr>
          <a:lstStyle/>
          <a:p>
            <a:pPr algn="l"/>
            <a:br>
              <a:rPr lang="en-US" sz="1400" dirty="0">
                <a:cs typeface="Calibri Light"/>
              </a:rPr>
            </a:br>
            <a:br>
              <a:rPr lang="en-US" sz="1400" dirty="0">
                <a:cs typeface="Calibri Light"/>
              </a:rPr>
            </a:br>
            <a:br>
              <a:rPr lang="en-US" sz="1400" dirty="0">
                <a:cs typeface="Calibri Light"/>
              </a:rPr>
            </a:br>
            <a:br>
              <a:rPr lang="en-US" sz="1400" dirty="0">
                <a:cs typeface="Calibri Light"/>
              </a:rPr>
            </a:br>
            <a:endParaRPr lang="en-US" sz="1100" dirty="0">
              <a:cs typeface="Calibri Light"/>
            </a:endParaRPr>
          </a:p>
        </p:txBody>
      </p:sp>
      <p:sp>
        <p:nvSpPr>
          <p:cNvPr id="7" name="Rectangle: Rounded Corners 6">
            <a:extLst>
              <a:ext uri="{FF2B5EF4-FFF2-40B4-BE49-F238E27FC236}">
                <a16:creationId xmlns:a16="http://schemas.microsoft.com/office/drawing/2014/main" id="{EBF4E906-3EC3-4D3D-AE6A-6614D946E56E}"/>
              </a:ext>
            </a:extLst>
          </p:cNvPr>
          <p:cNvSpPr/>
          <p:nvPr/>
        </p:nvSpPr>
        <p:spPr>
          <a:xfrm>
            <a:off x="7673007" y="112643"/>
            <a:ext cx="4426225" cy="2166728"/>
          </a:xfrm>
          <a:prstGeom prst="round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cs typeface="Calibri"/>
              </a:rPr>
              <a:t>Referencing</a:t>
            </a:r>
            <a:endParaRPr lang="en-US" sz="1200" b="1" u="sng">
              <a:solidFill>
                <a:schemeClr val="tx1"/>
              </a:solidFill>
              <a:cs typeface="Calibri"/>
            </a:endParaRPr>
          </a:p>
          <a:p>
            <a:r>
              <a:rPr lang="en-US" sz="1200" dirty="0">
                <a:solidFill>
                  <a:schemeClr val="tx1"/>
                </a:solidFill>
                <a:cs typeface="Calibri"/>
              </a:rPr>
              <a:t>Referencing is citing other authors or academics work with in the students own assignments or essays. </a:t>
            </a:r>
          </a:p>
          <a:p>
            <a:r>
              <a:rPr lang="en-US" sz="1200" dirty="0">
                <a:solidFill>
                  <a:schemeClr val="tx1"/>
                </a:solidFill>
                <a:cs typeface="Calibri"/>
              </a:rPr>
              <a:t>Referencing is an important study skill to have; Firstly it will help the student avoid plagiarism. According to Neville (2010) there are six reasons to reference.</a:t>
            </a:r>
          </a:p>
          <a:p>
            <a:pPr marL="342900" indent="-342900">
              <a:buAutoNum type="arabicPeriod"/>
            </a:pPr>
            <a:r>
              <a:rPr lang="en-US" sz="1200" dirty="0">
                <a:solidFill>
                  <a:schemeClr val="tx1"/>
                </a:solidFill>
                <a:cs typeface="Calibri"/>
              </a:rPr>
              <a:t>You can further research the author referenced.</a:t>
            </a:r>
          </a:p>
          <a:p>
            <a:pPr marL="342900" indent="-342900">
              <a:buAutoNum type="arabicPeriod"/>
            </a:pPr>
            <a:r>
              <a:rPr lang="en-US" sz="1200" dirty="0">
                <a:solidFill>
                  <a:schemeClr val="tx1"/>
                </a:solidFill>
                <a:cs typeface="Calibri"/>
              </a:rPr>
              <a:t>Shows the variety of research the student has read.</a:t>
            </a:r>
          </a:p>
          <a:p>
            <a:pPr marL="342900" indent="-342900">
              <a:buAutoNum type="arabicPeriod"/>
            </a:pPr>
            <a:r>
              <a:rPr lang="en-US" sz="1200" dirty="0">
                <a:solidFill>
                  <a:schemeClr val="tx1"/>
                </a:solidFill>
                <a:cs typeface="Calibri"/>
              </a:rPr>
              <a:t>It supports the students writing.</a:t>
            </a:r>
          </a:p>
          <a:p>
            <a:pPr marL="342900" indent="-342900">
              <a:buAutoNum type="arabicPeriod"/>
            </a:pPr>
            <a:r>
              <a:rPr lang="en-US" sz="1200" dirty="0">
                <a:solidFill>
                  <a:schemeClr val="tx1"/>
                </a:solidFill>
                <a:cs typeface="Calibri"/>
              </a:rPr>
              <a:t>Backs up the argument or point the writer is making.</a:t>
            </a:r>
          </a:p>
          <a:p>
            <a:pPr marL="342900" indent="-342900">
              <a:buAutoNum type="arabicPeriod"/>
            </a:pPr>
            <a:r>
              <a:rPr lang="en-US" sz="1200" dirty="0">
                <a:solidFill>
                  <a:schemeClr val="tx1"/>
                </a:solidFill>
                <a:cs typeface="Calibri"/>
              </a:rPr>
              <a:t>Spreads knowledge</a:t>
            </a:r>
          </a:p>
          <a:p>
            <a:pPr marL="342900" indent="-342900">
              <a:buAutoNum type="arabicPeriod"/>
            </a:pPr>
            <a:r>
              <a:rPr lang="en-US" sz="1200" dirty="0">
                <a:solidFill>
                  <a:schemeClr val="tx1"/>
                </a:solidFill>
                <a:cs typeface="Calibri"/>
              </a:rPr>
              <a:t>Credits other authors work.</a:t>
            </a:r>
            <a:endParaRPr lang="en-US" sz="1200" dirty="0">
              <a:solidFill>
                <a:schemeClr val="tx1"/>
              </a:solidFill>
            </a:endParaRPr>
          </a:p>
        </p:txBody>
      </p:sp>
      <p:sp>
        <p:nvSpPr>
          <p:cNvPr id="8" name="Rectangle: Rounded Corners 7">
            <a:extLst>
              <a:ext uri="{FF2B5EF4-FFF2-40B4-BE49-F238E27FC236}">
                <a16:creationId xmlns:a16="http://schemas.microsoft.com/office/drawing/2014/main" id="{254099B7-B719-44DA-8647-F19C87D28B98}"/>
              </a:ext>
            </a:extLst>
          </p:cNvPr>
          <p:cNvSpPr/>
          <p:nvPr/>
        </p:nvSpPr>
        <p:spPr>
          <a:xfrm>
            <a:off x="245164" y="112643"/>
            <a:ext cx="3452189" cy="1828799"/>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cs typeface="Calibri"/>
              </a:rPr>
              <a:t>Reflection</a:t>
            </a:r>
          </a:p>
          <a:p>
            <a:r>
              <a:rPr lang="en-US" sz="1200" dirty="0">
                <a:solidFill>
                  <a:schemeClr val="tx1"/>
                </a:solidFill>
                <a:cs typeface="Calibri"/>
              </a:rPr>
              <a:t>Reflection is an important skill to have in university. Reflection is a form of problem solving.</a:t>
            </a:r>
          </a:p>
          <a:p>
            <a:r>
              <a:rPr lang="en-US" sz="1200" dirty="0">
                <a:solidFill>
                  <a:schemeClr val="tx1"/>
                </a:solidFill>
                <a:cs typeface="Calibri"/>
              </a:rPr>
              <a:t>'The reflective stage is where the problem solver reflects on the knowledge gained during the problem solving process' (Moore et al. 2010, pp.185).</a:t>
            </a:r>
          </a:p>
          <a:p>
            <a:r>
              <a:rPr lang="en-US" sz="1200" dirty="0">
                <a:solidFill>
                  <a:schemeClr val="tx1"/>
                </a:solidFill>
                <a:cs typeface="Calibri"/>
              </a:rPr>
              <a:t>Academics have made different cycles to help with the reflection process.</a:t>
            </a:r>
          </a:p>
        </p:txBody>
      </p:sp>
      <p:pic>
        <p:nvPicPr>
          <p:cNvPr id="9" name="Picture 9" descr="A screenshot of a cell phone&#10;&#10;Description generated with high confidence">
            <a:extLst>
              <a:ext uri="{FF2B5EF4-FFF2-40B4-BE49-F238E27FC236}">
                <a16:creationId xmlns:a16="http://schemas.microsoft.com/office/drawing/2014/main" id="{A86D4945-D6D8-482F-80E2-13B2963DED52}"/>
              </a:ext>
            </a:extLst>
          </p:cNvPr>
          <p:cNvPicPr>
            <a:picLocks noChangeAspect="1"/>
          </p:cNvPicPr>
          <p:nvPr/>
        </p:nvPicPr>
        <p:blipFill rotWithShape="1">
          <a:blip r:embed="rId2"/>
          <a:srcRect l="1546" r="773" b="12518"/>
          <a:stretch/>
        </p:blipFill>
        <p:spPr>
          <a:xfrm>
            <a:off x="759100" y="2458278"/>
            <a:ext cx="2391218" cy="2312511"/>
          </a:xfrm>
          <a:prstGeom prst="rect">
            <a:avLst/>
          </a:prstGeom>
        </p:spPr>
      </p:pic>
      <p:sp>
        <p:nvSpPr>
          <p:cNvPr id="11" name="Rectangle: Rounded Corners 10">
            <a:extLst>
              <a:ext uri="{FF2B5EF4-FFF2-40B4-BE49-F238E27FC236}">
                <a16:creationId xmlns:a16="http://schemas.microsoft.com/office/drawing/2014/main" id="{774CED01-A424-44CD-86B8-EA9DDDE46E45}"/>
              </a:ext>
            </a:extLst>
          </p:cNvPr>
          <p:cNvSpPr/>
          <p:nvPr/>
        </p:nvSpPr>
        <p:spPr>
          <a:xfrm>
            <a:off x="245165" y="4784034"/>
            <a:ext cx="3452190" cy="1948068"/>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cs typeface="Calibri"/>
              </a:rPr>
              <a:t>Kolb's Learning cycle is based on John Dewey's learning theory (Center For Teaching, 2008). </a:t>
            </a:r>
          </a:p>
          <a:p>
            <a:r>
              <a:rPr lang="en-US" sz="1200" dirty="0">
                <a:solidFill>
                  <a:schemeClr val="tx1"/>
                </a:solidFill>
                <a:cs typeface="Calibri"/>
              </a:rPr>
              <a:t>This chart will help reflection of students during their degree. It is critically reviewing the student so they can self develop. </a:t>
            </a:r>
          </a:p>
          <a:p>
            <a:r>
              <a:rPr lang="en-US" sz="1200" dirty="0">
                <a:solidFill>
                  <a:schemeClr val="tx1"/>
                </a:solidFill>
                <a:cs typeface="Calibri"/>
              </a:rPr>
              <a:t>The student can apply this chart to their assignments or any other academic work they will be taking part in where reflection is necessary.</a:t>
            </a:r>
          </a:p>
        </p:txBody>
      </p:sp>
      <p:sp>
        <p:nvSpPr>
          <p:cNvPr id="14" name="Oval 13">
            <a:extLst>
              <a:ext uri="{FF2B5EF4-FFF2-40B4-BE49-F238E27FC236}">
                <a16:creationId xmlns:a16="http://schemas.microsoft.com/office/drawing/2014/main" id="{A86DA46F-ABA4-484F-8685-3C91D9705E5E}"/>
              </a:ext>
            </a:extLst>
          </p:cNvPr>
          <p:cNvSpPr/>
          <p:nvPr/>
        </p:nvSpPr>
        <p:spPr>
          <a:xfrm>
            <a:off x="3922644" y="112643"/>
            <a:ext cx="3538329" cy="404192"/>
          </a:xfrm>
          <a:prstGeom prst="ellipse">
            <a:avLst/>
          </a:prstGeom>
          <a:solidFill>
            <a:schemeClr val="accent4">
              <a:lumMod val="40000"/>
              <a:lumOff val="6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a:solidFill>
                  <a:schemeClr val="tx1"/>
                </a:solidFill>
                <a:cs typeface="Calibri"/>
              </a:rPr>
              <a:t>Study Skills</a:t>
            </a:r>
            <a:endParaRPr lang="en-US" sz="2400" dirty="0">
              <a:solidFill>
                <a:schemeClr val="tx1"/>
              </a:solidFill>
              <a:cs typeface="Calibri"/>
            </a:endParaRPr>
          </a:p>
        </p:txBody>
      </p:sp>
      <p:sp>
        <p:nvSpPr>
          <p:cNvPr id="3" name="Rectangle: Rounded Corners 2">
            <a:extLst>
              <a:ext uri="{FF2B5EF4-FFF2-40B4-BE49-F238E27FC236}">
                <a16:creationId xmlns:a16="http://schemas.microsoft.com/office/drawing/2014/main" id="{4728A2D0-5841-483A-991B-DD68C740B657}"/>
              </a:ext>
            </a:extLst>
          </p:cNvPr>
          <p:cNvSpPr/>
          <p:nvPr/>
        </p:nvSpPr>
        <p:spPr>
          <a:xfrm>
            <a:off x="3863010" y="563217"/>
            <a:ext cx="3684102" cy="3571460"/>
          </a:xfrm>
          <a:prstGeom prst="round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cs typeface="Calibri"/>
              </a:rPr>
              <a:t>Analytic Thinking</a:t>
            </a:r>
          </a:p>
          <a:p>
            <a:r>
              <a:rPr lang="en-US" sz="1200" b="1" u="sng" dirty="0">
                <a:solidFill>
                  <a:schemeClr val="tx1"/>
                </a:solidFill>
                <a:cs typeface="Calibri"/>
              </a:rPr>
              <a:t>Critical Questions</a:t>
            </a:r>
          </a:p>
          <a:p>
            <a:r>
              <a:rPr lang="en-US" sz="1200" dirty="0">
                <a:solidFill>
                  <a:schemeClr val="tx1"/>
                </a:solidFill>
                <a:cs typeface="Calibri"/>
              </a:rPr>
              <a:t>In university students are asked to </a:t>
            </a:r>
            <a:r>
              <a:rPr lang="en-US" sz="1200" dirty="0" err="1">
                <a:solidFill>
                  <a:schemeClr val="tx1"/>
                </a:solidFill>
                <a:cs typeface="Calibri"/>
              </a:rPr>
              <a:t>analyse</a:t>
            </a:r>
            <a:r>
              <a:rPr lang="en-US" sz="1200" dirty="0">
                <a:solidFill>
                  <a:schemeClr val="tx1"/>
                </a:solidFill>
                <a:cs typeface="Calibri"/>
              </a:rPr>
              <a:t> text in a new way.</a:t>
            </a:r>
          </a:p>
          <a:p>
            <a:r>
              <a:rPr lang="en-US" sz="1200" dirty="0">
                <a:solidFill>
                  <a:schemeClr val="tx1"/>
                </a:solidFill>
                <a:cs typeface="Calibri"/>
              </a:rPr>
              <a:t>It will be a different method of engaging with text to what the student has done before.</a:t>
            </a:r>
          </a:p>
          <a:p>
            <a:r>
              <a:rPr lang="en-US" sz="1200" dirty="0">
                <a:solidFill>
                  <a:schemeClr val="tx1"/>
                </a:solidFill>
                <a:cs typeface="Calibri"/>
              </a:rPr>
              <a:t>Cottrell (2013) explains that critical thinking is looking in depth at each side of the argument. Evaluating for and against. Considering the evidence that backs up each claim.</a:t>
            </a:r>
          </a:p>
          <a:p>
            <a:r>
              <a:rPr lang="en-US" sz="1200" dirty="0">
                <a:solidFill>
                  <a:schemeClr val="tx1"/>
                </a:solidFill>
                <a:cs typeface="Calibri"/>
              </a:rPr>
              <a:t>Cottrell gives some examples of questions you can consider whilst academic reading. She demonstrates 'questions such as these;</a:t>
            </a:r>
          </a:p>
          <a:p>
            <a:pPr marL="171450" indent="-171450">
              <a:buFont typeface="Arial"/>
              <a:buChar char="•"/>
            </a:pPr>
            <a:r>
              <a:rPr lang="en-US" sz="1200" dirty="0">
                <a:solidFill>
                  <a:schemeClr val="tx1"/>
                </a:solidFill>
                <a:cs typeface="Calibri"/>
              </a:rPr>
              <a:t>How?</a:t>
            </a:r>
          </a:p>
          <a:p>
            <a:pPr marL="171450" indent="-171450">
              <a:buFont typeface="Arial"/>
              <a:buChar char="•"/>
            </a:pPr>
            <a:r>
              <a:rPr lang="en-US" sz="1200" dirty="0">
                <a:solidFill>
                  <a:schemeClr val="tx1"/>
                </a:solidFill>
                <a:cs typeface="Calibri"/>
              </a:rPr>
              <a:t>How far?</a:t>
            </a:r>
          </a:p>
          <a:p>
            <a:pPr marL="171450" indent="-171450">
              <a:buFont typeface="Arial"/>
              <a:buChar char="•"/>
            </a:pPr>
            <a:r>
              <a:rPr lang="en-US" sz="1200" dirty="0">
                <a:solidFill>
                  <a:schemeClr val="tx1"/>
                </a:solidFill>
                <a:cs typeface="Calibri"/>
              </a:rPr>
              <a:t>How much?</a:t>
            </a:r>
          </a:p>
          <a:p>
            <a:pPr marL="171450" indent="-171450">
              <a:buFont typeface="Arial"/>
              <a:buChar char="•"/>
            </a:pPr>
            <a:r>
              <a:rPr lang="en-US" sz="1200" dirty="0">
                <a:solidFill>
                  <a:schemeClr val="tx1"/>
                </a:solidFill>
                <a:cs typeface="Calibri"/>
              </a:rPr>
              <a:t>How often?</a:t>
            </a:r>
          </a:p>
          <a:p>
            <a:pPr marL="171450" indent="-171450">
              <a:buFont typeface="Arial"/>
              <a:buChar char="•"/>
            </a:pPr>
            <a:r>
              <a:rPr lang="en-US" sz="1200" dirty="0">
                <a:solidFill>
                  <a:schemeClr val="tx1"/>
                </a:solidFill>
                <a:cs typeface="Calibri"/>
              </a:rPr>
              <a:t>How do we know this is true?</a:t>
            </a:r>
          </a:p>
          <a:p>
            <a:pPr marL="171450" indent="-171450">
              <a:buFont typeface="Arial"/>
              <a:buChar char="•"/>
            </a:pPr>
            <a:r>
              <a:rPr lang="en-US" sz="1200" dirty="0">
                <a:solidFill>
                  <a:schemeClr val="tx1"/>
                </a:solidFill>
                <a:cs typeface="Calibri"/>
              </a:rPr>
              <a:t>How reliable is the source?' (2013, pp.188).</a:t>
            </a:r>
          </a:p>
          <a:p>
            <a:pPr marL="285750" indent="-285750">
              <a:buFont typeface="Arial"/>
              <a:buChar char="•"/>
            </a:pPr>
            <a:endParaRPr lang="en-US" dirty="0">
              <a:solidFill>
                <a:schemeClr val="tx1"/>
              </a:solidFill>
              <a:cs typeface="Calibri"/>
            </a:endParaRPr>
          </a:p>
        </p:txBody>
      </p:sp>
      <p:sp>
        <p:nvSpPr>
          <p:cNvPr id="5" name="Rectangle: Rounded Corners 4">
            <a:extLst>
              <a:ext uri="{FF2B5EF4-FFF2-40B4-BE49-F238E27FC236}">
                <a16:creationId xmlns:a16="http://schemas.microsoft.com/office/drawing/2014/main" id="{2545EE5B-BD8D-4354-96CB-A8D83DD163B2}"/>
              </a:ext>
            </a:extLst>
          </p:cNvPr>
          <p:cNvSpPr/>
          <p:nvPr/>
        </p:nvSpPr>
        <p:spPr>
          <a:xfrm>
            <a:off x="284921" y="1994451"/>
            <a:ext cx="3372677" cy="397567"/>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cs typeface="Calibri"/>
              </a:rPr>
              <a:t>Kolb's Reflection Cycle</a:t>
            </a:r>
            <a:endParaRPr lang="en-US" sz="1100">
              <a:solidFill>
                <a:schemeClr val="tx1"/>
              </a:solidFill>
              <a:cs typeface="Calibri"/>
            </a:endParaRPr>
          </a:p>
          <a:p>
            <a:r>
              <a:rPr lang="en-US" sz="600" dirty="0">
                <a:solidFill>
                  <a:schemeClr val="tx1"/>
                </a:solidFill>
                <a:cs typeface="Calibri"/>
              </a:rPr>
              <a:t>Graph from Learning Styles (Skills you need, 2018).</a:t>
            </a:r>
          </a:p>
        </p:txBody>
      </p:sp>
      <p:sp>
        <p:nvSpPr>
          <p:cNvPr id="6" name="Rectangle: Rounded Corners 5">
            <a:extLst>
              <a:ext uri="{FF2B5EF4-FFF2-40B4-BE49-F238E27FC236}">
                <a16:creationId xmlns:a16="http://schemas.microsoft.com/office/drawing/2014/main" id="{D3763A4F-6130-4110-B1AB-FD1AAE9B21AE}"/>
              </a:ext>
            </a:extLst>
          </p:cNvPr>
          <p:cNvSpPr/>
          <p:nvPr/>
        </p:nvSpPr>
        <p:spPr>
          <a:xfrm>
            <a:off x="7633251" y="2352260"/>
            <a:ext cx="4505738" cy="4439477"/>
          </a:xfrm>
          <a:prstGeom prst="round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cs typeface="Calibri"/>
              </a:rPr>
              <a:t>Reading between the lines</a:t>
            </a:r>
          </a:p>
          <a:p>
            <a:r>
              <a:rPr lang="en-US" sz="1200" dirty="0">
                <a:solidFill>
                  <a:schemeClr val="tx1"/>
                </a:solidFill>
                <a:cs typeface="Calibri"/>
              </a:rPr>
              <a:t>When reading between the lines we hope to find hidden agendas of what the writer is trying perceive. The student must </a:t>
            </a:r>
            <a:r>
              <a:rPr lang="en-US" sz="1200" dirty="0" err="1">
                <a:solidFill>
                  <a:schemeClr val="tx1"/>
                </a:solidFill>
                <a:cs typeface="Calibri"/>
              </a:rPr>
              <a:t>analyse</a:t>
            </a:r>
            <a:r>
              <a:rPr lang="en-US" sz="1200" dirty="0">
                <a:solidFill>
                  <a:schemeClr val="tx1"/>
                </a:solidFill>
                <a:cs typeface="Calibri"/>
              </a:rPr>
              <a:t> for any bias or unfair opinions throughout the text.</a:t>
            </a:r>
          </a:p>
          <a:p>
            <a:r>
              <a:rPr lang="en-US" sz="1200" dirty="0">
                <a:solidFill>
                  <a:schemeClr val="tx1"/>
                </a:solidFill>
                <a:cs typeface="Calibri"/>
              </a:rPr>
              <a:t>If an academic presents a statistic or fact in their writing, you need to question </a:t>
            </a:r>
            <a:r>
              <a:rPr lang="en-US" sz="1200">
                <a:solidFill>
                  <a:schemeClr val="tx1"/>
                </a:solidFill>
                <a:cs typeface="Calibri"/>
              </a:rPr>
              <a:t>whether this is accurate. </a:t>
            </a:r>
            <a:r>
              <a:rPr lang="en-US" sz="1200" err="1">
                <a:solidFill>
                  <a:schemeClr val="tx1"/>
                </a:solidFill>
                <a:cs typeface="Calibri"/>
              </a:rPr>
              <a:t>Smale</a:t>
            </a:r>
            <a:r>
              <a:rPr lang="en-US" sz="1200" dirty="0">
                <a:solidFill>
                  <a:schemeClr val="tx1"/>
                </a:solidFill>
                <a:cs typeface="Calibri"/>
              </a:rPr>
              <a:t> and Fowlie advises to question 'how the data was collected, analysed and presented?' (2009, pp.113) He expresses that we need to constantly question and look further into the writer's agenda when analysing text.</a:t>
            </a:r>
          </a:p>
          <a:p>
            <a:r>
              <a:rPr lang="en-US" sz="1200" dirty="0">
                <a:solidFill>
                  <a:schemeClr val="tx1"/>
                </a:solidFill>
                <a:cs typeface="Calibri"/>
              </a:rPr>
              <a:t>To find hidden agenda throughout an essay you must look for bias sources. Cottrell (2013) explains that it is not always straight-forward find the hidden agenda of a text. The writer can present evidence which is correct however, they have left crucial information out. Therefore we are critically </a:t>
            </a:r>
            <a:r>
              <a:rPr lang="en-US" sz="1200" err="1">
                <a:solidFill>
                  <a:schemeClr val="tx1"/>
                </a:solidFill>
                <a:cs typeface="Calibri"/>
              </a:rPr>
              <a:t>anlysing</a:t>
            </a:r>
            <a:r>
              <a:rPr lang="en-US" sz="1200">
                <a:solidFill>
                  <a:schemeClr val="tx1"/>
                </a:solidFill>
                <a:cs typeface="Calibri"/>
              </a:rPr>
              <a:t> so </a:t>
            </a:r>
            <a:r>
              <a:rPr lang="en-US" sz="1200" dirty="0">
                <a:solidFill>
                  <a:schemeClr val="tx1"/>
                </a:solidFill>
                <a:cs typeface="Calibri"/>
              </a:rPr>
              <a:t>we can investiagte what the writer is trying to relay onto the reader.</a:t>
            </a:r>
          </a:p>
          <a:p>
            <a:r>
              <a:rPr lang="en-US" sz="1200" dirty="0">
                <a:solidFill>
                  <a:schemeClr val="tx1"/>
                </a:solidFill>
                <a:cs typeface="Calibri"/>
              </a:rPr>
              <a:t>Reading between the lines and critcally analysing the readers agenda is a crucial study skill to have in university. It can help the student identify persuasive and emotive language. It can will also teach them to always question what evidence the writer has given to back up their claim.</a:t>
            </a:r>
          </a:p>
          <a:p>
            <a:endParaRPr lang="en-US" sz="1200" dirty="0">
              <a:solidFill>
                <a:schemeClr val="tx1"/>
              </a:solidFill>
              <a:cs typeface="Calibri"/>
            </a:endParaRPr>
          </a:p>
        </p:txBody>
      </p:sp>
      <p:sp>
        <p:nvSpPr>
          <p:cNvPr id="10" name="Rectangle: Rounded Corners 9">
            <a:extLst>
              <a:ext uri="{FF2B5EF4-FFF2-40B4-BE49-F238E27FC236}">
                <a16:creationId xmlns:a16="http://schemas.microsoft.com/office/drawing/2014/main" id="{28AF6C07-A5CA-4F13-84CE-6B687353B64E}"/>
              </a:ext>
            </a:extLst>
          </p:cNvPr>
          <p:cNvSpPr/>
          <p:nvPr/>
        </p:nvSpPr>
        <p:spPr>
          <a:xfrm>
            <a:off x="3922643" y="4141306"/>
            <a:ext cx="3624468" cy="2650431"/>
          </a:xfrm>
          <a:prstGeom prst="round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tx1"/>
                </a:solidFill>
                <a:cs typeface="Calibri"/>
              </a:rPr>
              <a:t>Objectivity</a:t>
            </a:r>
          </a:p>
          <a:p>
            <a:r>
              <a:rPr lang="en-US" sz="1200" dirty="0">
                <a:solidFill>
                  <a:schemeClr val="tx1"/>
                </a:solidFill>
                <a:cs typeface="Calibri"/>
              </a:rPr>
              <a:t>Objectivity is to read and write without expressing an opinion. Cottrell (2013) writes that objectivity means 'that instead of relying on personal opinion or common sense, scientists test possible explanations against the available evidence' (2013, pp.311).</a:t>
            </a:r>
            <a:endParaRPr lang="en-US">
              <a:solidFill>
                <a:schemeClr val="tx1"/>
              </a:solidFill>
              <a:cs typeface="Calibri"/>
            </a:endParaRPr>
          </a:p>
          <a:p>
            <a:r>
              <a:rPr lang="en-US" sz="1200" dirty="0">
                <a:solidFill>
                  <a:schemeClr val="tx1"/>
                </a:solidFill>
                <a:cs typeface="Calibri"/>
              </a:rPr>
              <a:t>When a student is writing an essay, it is important that they stay objective. Changing minds (2018) explains that if you stand back and think rationally, you will see both sides to the argument and evaluate the different opinions of both sides. </a:t>
            </a:r>
          </a:p>
          <a:p>
            <a:r>
              <a:rPr lang="en-US" sz="1200" dirty="0">
                <a:solidFill>
                  <a:schemeClr val="tx1"/>
                </a:solidFill>
                <a:cs typeface="Calibri"/>
              </a:rPr>
              <a:t>As students it is essential we say objective so we can further critically </a:t>
            </a:r>
            <a:r>
              <a:rPr lang="en-US" sz="1200" dirty="0" err="1">
                <a:solidFill>
                  <a:schemeClr val="tx1"/>
                </a:solidFill>
                <a:cs typeface="Calibri"/>
              </a:rPr>
              <a:t>analyse</a:t>
            </a:r>
            <a:r>
              <a:rPr lang="en-US" sz="1200" dirty="0">
                <a:solidFill>
                  <a:schemeClr val="tx1"/>
                </a:solidFill>
                <a:cs typeface="Calibri"/>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76FD-F8D9-4688-B349-9152D819A770}"/>
              </a:ext>
            </a:extLst>
          </p:cNvPr>
          <p:cNvSpPr>
            <a:spLocks noGrp="1"/>
          </p:cNvSpPr>
          <p:nvPr>
            <p:ph type="title"/>
          </p:nvPr>
        </p:nvSpPr>
        <p:spPr>
          <a:xfrm>
            <a:off x="838200" y="365125"/>
            <a:ext cx="10515600" cy="1153285"/>
          </a:xfrm>
        </p:spPr>
        <p:txBody>
          <a:bodyPr>
            <a:normAutofit/>
          </a:bodyPr>
          <a:lstStyle/>
          <a:p>
            <a:r>
              <a:rPr lang="en-US" sz="3200" dirty="0">
                <a:cs typeface="Calibri Light"/>
              </a:rPr>
              <a:t>References</a:t>
            </a:r>
            <a:endParaRPr lang="en-US" sz="4000" dirty="0">
              <a:cs typeface="Calibri Light"/>
            </a:endParaRPr>
          </a:p>
        </p:txBody>
      </p:sp>
      <p:sp>
        <p:nvSpPr>
          <p:cNvPr id="3" name="Content Placeholder 2">
            <a:extLst>
              <a:ext uri="{FF2B5EF4-FFF2-40B4-BE49-F238E27FC236}">
                <a16:creationId xmlns:a16="http://schemas.microsoft.com/office/drawing/2014/main" id="{47035F86-CF79-4792-B78F-AECED1C6EFC1}"/>
              </a:ext>
            </a:extLst>
          </p:cNvPr>
          <p:cNvSpPr>
            <a:spLocks noGrp="1"/>
          </p:cNvSpPr>
          <p:nvPr>
            <p:ph idx="1"/>
          </p:nvPr>
        </p:nvSpPr>
        <p:spPr/>
        <p:txBody>
          <a:bodyPr vert="horz" lIns="91440" tIns="45720" rIns="91440" bIns="45720" rtlCol="0" anchor="t">
            <a:normAutofit/>
          </a:bodyPr>
          <a:lstStyle/>
          <a:p>
            <a:pPr>
              <a:buNone/>
            </a:pPr>
            <a:r>
              <a:rPr lang="en-US" sz="1600" dirty="0">
                <a:cs typeface="Calibri"/>
              </a:rPr>
              <a:t>Centre for Teaching (2008) </a:t>
            </a:r>
            <a:r>
              <a:rPr lang="en-US" sz="1600" i="1" dirty="0">
                <a:cs typeface="Calibri"/>
              </a:rPr>
              <a:t>David Kolb’s Learning Cycle. </a:t>
            </a:r>
            <a:r>
              <a:rPr lang="en-US" sz="1600" dirty="0">
                <a:cs typeface="Calibri"/>
              </a:rPr>
              <a:t>Available at: </a:t>
            </a:r>
            <a:r>
              <a:rPr lang="en-US" sz="1600" u="sng" dirty="0">
                <a:cs typeface="Calibri"/>
                <a:hlinkClick r:id="rId2"/>
              </a:rPr>
              <a:t>https://teach.its.uiowa.edu/sites/teach.its.uiowa.edu/files/docs/docs/David_Kolbs_Learning_Cycle_ed.pdf</a:t>
            </a:r>
            <a:r>
              <a:rPr lang="en-US" sz="1600" u="sng" dirty="0">
                <a:cs typeface="Calibri"/>
              </a:rPr>
              <a:t> (Accessed 4</a:t>
            </a:r>
            <a:r>
              <a:rPr lang="en-US" sz="1600" baseline="30000" dirty="0">
                <a:cs typeface="Calibri"/>
              </a:rPr>
              <a:t>th</a:t>
            </a:r>
            <a:r>
              <a:rPr lang="en-US" sz="1600" dirty="0">
                <a:cs typeface="Calibri"/>
              </a:rPr>
              <a:t> December 2018).</a:t>
            </a:r>
          </a:p>
          <a:p>
            <a:pPr>
              <a:buNone/>
            </a:pPr>
            <a:r>
              <a:rPr lang="en-US" sz="1600">
                <a:cs typeface="Calibri"/>
              </a:rPr>
              <a:t>Changing Minds (2018) </a:t>
            </a:r>
            <a:r>
              <a:rPr lang="en-US" sz="1600" i="1">
                <a:cs typeface="Calibri"/>
              </a:rPr>
              <a:t>Objectivity Principle. </a:t>
            </a:r>
            <a:r>
              <a:rPr lang="en-US" sz="1600">
                <a:cs typeface="Calibri"/>
              </a:rPr>
              <a:t>Available at: </a:t>
            </a:r>
            <a:r>
              <a:rPr lang="en-US" sz="1600" dirty="0">
                <a:cs typeface="Calibri"/>
                <a:hlinkClick r:id="rId3"/>
              </a:rPr>
              <a:t>http://changingminds.org/principles/objectivity.htm</a:t>
            </a:r>
            <a:r>
              <a:rPr lang="en-US" sz="1600">
                <a:cs typeface="Calibri"/>
              </a:rPr>
              <a:t> (Accessed: 5th Decembere 2018).</a:t>
            </a:r>
            <a:endParaRPr lang="en-US"/>
          </a:p>
          <a:p>
            <a:pPr>
              <a:buNone/>
            </a:pPr>
            <a:r>
              <a:rPr lang="en-US" sz="1600" dirty="0">
                <a:cs typeface="Calibri"/>
              </a:rPr>
              <a:t>Cottrell, S. (2013) </a:t>
            </a:r>
            <a:r>
              <a:rPr lang="en-US" sz="1600" i="1" dirty="0">
                <a:cs typeface="Calibri"/>
              </a:rPr>
              <a:t>The Study Skills Handbook </a:t>
            </a:r>
            <a:r>
              <a:rPr lang="en-US" sz="1600" dirty="0">
                <a:cs typeface="Calibri"/>
              </a:rPr>
              <a:t>(4</a:t>
            </a:r>
            <a:r>
              <a:rPr lang="en-US" sz="1600" baseline="30000" dirty="0">
                <a:cs typeface="Calibri"/>
              </a:rPr>
              <a:t>th</a:t>
            </a:r>
            <a:r>
              <a:rPr lang="en-US" sz="1600" dirty="0">
                <a:cs typeface="Calibri"/>
              </a:rPr>
              <a:t> ed), Basingstoke: Palgrave </a:t>
            </a:r>
            <a:r>
              <a:rPr lang="en-US" sz="1600" err="1">
                <a:cs typeface="Calibri"/>
              </a:rPr>
              <a:t>Macmillen</a:t>
            </a:r>
            <a:r>
              <a:rPr lang="en-US" sz="1600" dirty="0">
                <a:cs typeface="Calibri"/>
              </a:rPr>
              <a:t>.</a:t>
            </a:r>
          </a:p>
          <a:p>
            <a:pPr marL="0" indent="0">
              <a:buNone/>
            </a:pPr>
            <a:r>
              <a:rPr lang="en-US" sz="1600" dirty="0">
                <a:cs typeface="Calibri"/>
              </a:rPr>
              <a:t>Neville, C. (2010) </a:t>
            </a:r>
            <a:r>
              <a:rPr lang="en-US" sz="1600" i="1" dirty="0">
                <a:cs typeface="Calibri"/>
              </a:rPr>
              <a:t>The Complete Guide to referencing and Avoiding </a:t>
            </a:r>
            <a:r>
              <a:rPr lang="en-US" sz="1600" i="1" err="1">
                <a:cs typeface="Calibri"/>
              </a:rPr>
              <a:t>Plagairism</a:t>
            </a:r>
            <a:r>
              <a:rPr lang="en-US" sz="1600" i="1" dirty="0">
                <a:cs typeface="Calibri"/>
              </a:rPr>
              <a:t> </a:t>
            </a:r>
            <a:r>
              <a:rPr lang="en-US" sz="1600" dirty="0">
                <a:cs typeface="Calibri"/>
              </a:rPr>
              <a:t>(2nd ed), Glasgow: The McGraw-Hill Companies.</a:t>
            </a:r>
          </a:p>
          <a:p>
            <a:pPr marL="0" indent="0">
              <a:buNone/>
            </a:pPr>
            <a:r>
              <a:rPr lang="en-US" sz="1600" dirty="0">
                <a:cs typeface="Calibri"/>
              </a:rPr>
              <a:t>Moore, s., Neville, C., Murphy, M. and Connolly, C. (2010) </a:t>
            </a:r>
            <a:r>
              <a:rPr lang="en-US" sz="1600" i="1" dirty="0">
                <a:cs typeface="Calibri"/>
              </a:rPr>
              <a:t>The Ultimate Study Skills Handbook, </a:t>
            </a:r>
            <a:r>
              <a:rPr lang="en-US" sz="1600" dirty="0">
                <a:cs typeface="Calibri"/>
              </a:rPr>
              <a:t>Glasgow: The McGraw-Hill Companies.</a:t>
            </a:r>
          </a:p>
          <a:p>
            <a:pPr marL="0" indent="0">
              <a:buNone/>
            </a:pPr>
            <a:r>
              <a:rPr lang="en-US" sz="1600" dirty="0">
                <a:cs typeface="Calibri"/>
              </a:rPr>
              <a:t>Skills you need (2018) </a:t>
            </a:r>
            <a:r>
              <a:rPr lang="en-US" sz="1600" i="1" dirty="0">
                <a:cs typeface="Calibri"/>
              </a:rPr>
              <a:t>Learning Styles.</a:t>
            </a:r>
            <a:r>
              <a:rPr lang="en-US" sz="1600" dirty="0">
                <a:cs typeface="Calibri"/>
              </a:rPr>
              <a:t> Available at: </a:t>
            </a:r>
            <a:r>
              <a:rPr lang="en-US" sz="1600" dirty="0">
                <a:cs typeface="Calibri"/>
                <a:hlinkClick r:id="rId4"/>
              </a:rPr>
              <a:t>https://www.skillsyouneed.com/learn/learning-styles.html</a:t>
            </a:r>
            <a:r>
              <a:rPr lang="en-US" sz="1600" dirty="0">
                <a:cs typeface="Calibri"/>
              </a:rPr>
              <a:t> (</a:t>
            </a:r>
            <a:r>
              <a:rPr lang="en-US" sz="1600" err="1">
                <a:cs typeface="Calibri"/>
              </a:rPr>
              <a:t>Accssesed</a:t>
            </a:r>
            <a:r>
              <a:rPr lang="en-US" sz="1600" dirty="0">
                <a:cs typeface="Calibri"/>
              </a:rPr>
              <a:t>: 4th December 2018).</a:t>
            </a:r>
          </a:p>
          <a:p>
            <a:pPr>
              <a:buNone/>
            </a:pPr>
            <a:r>
              <a:rPr lang="en-US" sz="1600">
                <a:cs typeface="Calibri"/>
              </a:rPr>
              <a:t>Smale, B. and Fowlie, J. (2009) </a:t>
            </a:r>
            <a:r>
              <a:rPr lang="en-US" sz="1600" i="1" dirty="0">
                <a:cs typeface="Calibri"/>
              </a:rPr>
              <a:t>How to Succeed at University: An Essential Guide to Academic Skills and Personal Development, </a:t>
            </a:r>
            <a:r>
              <a:rPr lang="en-US" sz="1600">
                <a:cs typeface="Calibri"/>
              </a:rPr>
              <a:t>London: Sage Publications.</a:t>
            </a:r>
            <a:endParaRPr lang="en-US" sz="1600" i="1" dirty="0">
              <a:cs typeface="Calibri"/>
            </a:endParaRPr>
          </a:p>
          <a:p>
            <a:pPr>
              <a:buNone/>
            </a:pPr>
            <a:endParaRPr lang="en-US" sz="1400" dirty="0">
              <a:cs typeface="Calibri"/>
            </a:endParaRPr>
          </a:p>
          <a:p>
            <a:pPr>
              <a:buNone/>
            </a:pPr>
            <a:endParaRPr lang="en-US" sz="1400" dirty="0">
              <a:cs typeface="Calibri"/>
            </a:endParaRPr>
          </a:p>
          <a:p>
            <a:pPr>
              <a:buNone/>
            </a:pPr>
            <a:endParaRPr lang="en-US" sz="1400" dirty="0">
              <a:cs typeface="Calibri"/>
            </a:endParaRPr>
          </a:p>
        </p:txBody>
      </p:sp>
    </p:spTree>
    <p:extLst>
      <p:ext uri="{BB962C8B-B14F-4D97-AF65-F5344CB8AC3E}">
        <p14:creationId xmlns:p14="http://schemas.microsoft.com/office/powerpoint/2010/main" val="41387954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1063</cp:revision>
  <dcterms:created xsi:type="dcterms:W3CDTF">2013-07-15T20:26:40Z</dcterms:created>
  <dcterms:modified xsi:type="dcterms:W3CDTF">2018-12-09T19:49:33Z</dcterms:modified>
</cp:coreProperties>
</file>