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2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9"/>
  </p:notesMasterIdLst>
  <p:sldIdLst>
    <p:sldId id="256" r:id="rId5"/>
    <p:sldId id="257" r:id="rId6"/>
    <p:sldId id="271" r:id="rId7"/>
    <p:sldId id="272" r:id="rId8"/>
    <p:sldId id="259" r:id="rId9"/>
    <p:sldId id="268" r:id="rId10"/>
    <p:sldId id="260" r:id="rId11"/>
    <p:sldId id="270" r:id="rId12"/>
    <p:sldId id="262" r:id="rId13"/>
    <p:sldId id="266" r:id="rId14"/>
    <p:sldId id="264" r:id="rId15"/>
    <p:sldId id="265" r:id="rId16"/>
    <p:sldId id="269" r:id="rId17"/>
    <p:sldId id="273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FFC3654-9FEE-469D-8DA2-347C7A06752C}" v="1" dt="2025-11-03T18:15:40.508"/>
    <p1510:client id="{C2800B24-A44A-1E27-B711-F1C7D6D7E6B5}" v="1" dt="2025-11-03T20:43:42.779"/>
    <p1510:client id="{D966816F-2112-492F-BB75-4E75FDDCC0DD}" v="36" dt="2025-11-02T20:24:47.28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6/11/relationships/changesInfo" Target="changesInfos/changesInfo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notesMaster" Target="notesMasters/notes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dela Slivciuc (2213787)" userId="S::2213787@student.uwtsd.ac.uk::4d79acbe-1b88-4271-b172-0af0d277805b" providerId="AD" clId="Web-{41432157-174D-82F6-7DBE-14BC8F99830A}"/>
    <pc:docChg chg="addSld delSld modSld">
      <pc:chgData name="Adela Slivciuc (2213787)" userId="S::2213787@student.uwtsd.ac.uk::4d79acbe-1b88-4271-b172-0af0d277805b" providerId="AD" clId="Web-{41432157-174D-82F6-7DBE-14BC8F99830A}" dt="2025-11-02T12:50:12.201" v="665"/>
      <pc:docMkLst>
        <pc:docMk/>
      </pc:docMkLst>
      <pc:sldChg chg="modSp">
        <pc:chgData name="Adela Slivciuc (2213787)" userId="S::2213787@student.uwtsd.ac.uk::4d79acbe-1b88-4271-b172-0af0d277805b" providerId="AD" clId="Web-{41432157-174D-82F6-7DBE-14BC8F99830A}" dt="2025-11-02T12:49:24.090" v="662" actId="20577"/>
        <pc:sldMkLst>
          <pc:docMk/>
          <pc:sldMk cId="2631231761" sldId="257"/>
        </pc:sldMkLst>
        <pc:spChg chg="mod">
          <ac:chgData name="Adela Slivciuc (2213787)" userId="S::2213787@student.uwtsd.ac.uk::4d79acbe-1b88-4271-b172-0af0d277805b" providerId="AD" clId="Web-{41432157-174D-82F6-7DBE-14BC8F99830A}" dt="2025-11-02T12:49:24.090" v="662" actId="20577"/>
          <ac:spMkLst>
            <pc:docMk/>
            <pc:sldMk cId="2631231761" sldId="257"/>
            <ac:spMk id="8" creationId="{B04E11F2-A1A0-799B-B974-D70524DB4C74}"/>
          </ac:spMkLst>
        </pc:spChg>
      </pc:sldChg>
      <pc:sldChg chg="addSp delSp modSp">
        <pc:chgData name="Adela Slivciuc (2213787)" userId="S::2213787@student.uwtsd.ac.uk::4d79acbe-1b88-4271-b172-0af0d277805b" providerId="AD" clId="Web-{41432157-174D-82F6-7DBE-14BC8F99830A}" dt="2025-11-02T12:48:28.119" v="659"/>
        <pc:sldMkLst>
          <pc:docMk/>
          <pc:sldMk cId="953975785" sldId="259"/>
        </pc:sldMkLst>
        <pc:spChg chg="del mod">
          <ac:chgData name="Adela Slivciuc (2213787)" userId="S::2213787@student.uwtsd.ac.uk::4d79acbe-1b88-4271-b172-0af0d277805b" providerId="AD" clId="Web-{41432157-174D-82F6-7DBE-14BC8F99830A}" dt="2025-11-02T12:48:28.119" v="659"/>
          <ac:spMkLst>
            <pc:docMk/>
            <pc:sldMk cId="953975785" sldId="259"/>
            <ac:spMk id="11" creationId="{0D12B4F6-64C1-949F-5BB0-9C9C1BEDE64B}"/>
          </ac:spMkLst>
        </pc:spChg>
        <pc:graphicFrameChg chg="mod modGraphic">
          <ac:chgData name="Adela Slivciuc (2213787)" userId="S::2213787@student.uwtsd.ac.uk::4d79acbe-1b88-4271-b172-0af0d277805b" providerId="AD" clId="Web-{41432157-174D-82F6-7DBE-14BC8F99830A}" dt="2025-11-02T11:56:31.095" v="379"/>
          <ac:graphicFrameMkLst>
            <pc:docMk/>
            <pc:sldMk cId="953975785" sldId="259"/>
            <ac:graphicFrameMk id="10" creationId="{20EEF749-9A55-49B9-680C-1F7634938FC1}"/>
          </ac:graphicFrameMkLst>
        </pc:graphicFrameChg>
        <pc:graphicFrameChg chg="add">
          <ac:chgData name="Adela Slivciuc (2213787)" userId="S::2213787@student.uwtsd.ac.uk::4d79acbe-1b88-4271-b172-0af0d277805b" providerId="AD" clId="Web-{41432157-174D-82F6-7DBE-14BC8F99830A}" dt="2025-11-02T12:48:28.119" v="659"/>
          <ac:graphicFrameMkLst>
            <pc:docMk/>
            <pc:sldMk cId="953975785" sldId="259"/>
            <ac:graphicFrameMk id="32" creationId="{561518EA-E5AD-5E55-3F6E-82CA9C606DC5}"/>
          </ac:graphicFrameMkLst>
        </pc:graphicFrameChg>
        <pc:picChg chg="add mod">
          <ac:chgData name="Adela Slivciuc (2213787)" userId="S::2213787@student.uwtsd.ac.uk::4d79acbe-1b88-4271-b172-0af0d277805b" providerId="AD" clId="Web-{41432157-174D-82F6-7DBE-14BC8F99830A}" dt="2025-11-02T11:55:45.860" v="371" actId="1076"/>
          <ac:picMkLst>
            <pc:docMk/>
            <pc:sldMk cId="953975785" sldId="259"/>
            <ac:picMk id="2" creationId="{9820629E-A2D7-DB00-EE6B-27CC6B7E7439}"/>
          </ac:picMkLst>
        </pc:picChg>
        <pc:picChg chg="add mod">
          <ac:chgData name="Adela Slivciuc (2213787)" userId="S::2213787@student.uwtsd.ac.uk::4d79acbe-1b88-4271-b172-0af0d277805b" providerId="AD" clId="Web-{41432157-174D-82F6-7DBE-14BC8F99830A}" dt="2025-11-02T11:54:18.452" v="249" actId="1076"/>
          <ac:picMkLst>
            <pc:docMk/>
            <pc:sldMk cId="953975785" sldId="259"/>
            <ac:picMk id="3" creationId="{17FCB5FD-DF2A-D25A-584D-708B5EDA7F09}"/>
          </ac:picMkLst>
        </pc:picChg>
      </pc:sldChg>
      <pc:sldChg chg="del">
        <pc:chgData name="Adela Slivciuc (2213787)" userId="S::2213787@student.uwtsd.ac.uk::4d79acbe-1b88-4271-b172-0af0d277805b" providerId="AD" clId="Web-{41432157-174D-82F6-7DBE-14BC8F99830A}" dt="2025-11-02T11:58:48.372" v="405"/>
        <pc:sldMkLst>
          <pc:docMk/>
          <pc:sldMk cId="2231563378" sldId="261"/>
        </pc:sldMkLst>
      </pc:sldChg>
      <pc:sldChg chg="delSp modSp">
        <pc:chgData name="Adela Slivciuc (2213787)" userId="S::2213787@student.uwtsd.ac.uk::4d79acbe-1b88-4271-b172-0af0d277805b" providerId="AD" clId="Web-{41432157-174D-82F6-7DBE-14BC8F99830A}" dt="2025-11-02T12:50:12.201" v="665"/>
        <pc:sldMkLst>
          <pc:docMk/>
          <pc:sldMk cId="1542814889" sldId="264"/>
        </pc:sldMkLst>
        <pc:spChg chg="mod">
          <ac:chgData name="Adela Slivciuc (2213787)" userId="S::2213787@student.uwtsd.ac.uk::4d79acbe-1b88-4271-b172-0af0d277805b" providerId="AD" clId="Web-{41432157-174D-82F6-7DBE-14BC8F99830A}" dt="2025-11-02T11:45:06.218" v="16" actId="20577"/>
          <ac:spMkLst>
            <pc:docMk/>
            <pc:sldMk cId="1542814889" sldId="264"/>
            <ac:spMk id="5" creationId="{B7187485-52DE-9D1C-7739-EB4C2F72E163}"/>
          </ac:spMkLst>
        </pc:spChg>
        <pc:spChg chg="del mod">
          <ac:chgData name="Adela Slivciuc (2213787)" userId="S::2213787@student.uwtsd.ac.uk::4d79acbe-1b88-4271-b172-0af0d277805b" providerId="AD" clId="Web-{41432157-174D-82F6-7DBE-14BC8F99830A}" dt="2025-11-02T12:50:12.201" v="665"/>
          <ac:spMkLst>
            <pc:docMk/>
            <pc:sldMk cId="1542814889" sldId="264"/>
            <ac:spMk id="6" creationId="{F6EF00CC-5256-C3FA-8F1A-C3E88BF3DC38}"/>
          </ac:spMkLst>
        </pc:spChg>
      </pc:sldChg>
      <pc:sldChg chg="modSp">
        <pc:chgData name="Adela Slivciuc (2213787)" userId="S::2213787@student.uwtsd.ac.uk::4d79acbe-1b88-4271-b172-0af0d277805b" providerId="AD" clId="Web-{41432157-174D-82F6-7DBE-14BC8F99830A}" dt="2025-11-02T11:42:20.441" v="0" actId="20577"/>
        <pc:sldMkLst>
          <pc:docMk/>
          <pc:sldMk cId="1911172570" sldId="266"/>
        </pc:sldMkLst>
        <pc:spChg chg="mod">
          <ac:chgData name="Adela Slivciuc (2213787)" userId="S::2213787@student.uwtsd.ac.uk::4d79acbe-1b88-4271-b172-0af0d277805b" providerId="AD" clId="Web-{41432157-174D-82F6-7DBE-14BC8F99830A}" dt="2025-11-02T11:42:20.441" v="0" actId="20577"/>
          <ac:spMkLst>
            <pc:docMk/>
            <pc:sldMk cId="1911172570" sldId="266"/>
            <ac:spMk id="19" creationId="{FE700176-5F75-4587-4A7D-D5E1D25CA34B}"/>
          </ac:spMkLst>
        </pc:spChg>
      </pc:sldChg>
      <pc:sldChg chg="addSp delSp modSp">
        <pc:chgData name="Adela Slivciuc (2213787)" userId="S::2213787@student.uwtsd.ac.uk::4d79acbe-1b88-4271-b172-0af0d277805b" providerId="AD" clId="Web-{41432157-174D-82F6-7DBE-14BC8F99830A}" dt="2025-11-02T12:32:03.198" v="497" actId="20577"/>
        <pc:sldMkLst>
          <pc:docMk/>
          <pc:sldMk cId="1779831509" sldId="268"/>
        </pc:sldMkLst>
        <pc:spChg chg="mod">
          <ac:chgData name="Adela Slivciuc (2213787)" userId="S::2213787@student.uwtsd.ac.uk::4d79acbe-1b88-4271-b172-0af0d277805b" providerId="AD" clId="Web-{41432157-174D-82F6-7DBE-14BC8F99830A}" dt="2025-11-02T12:28:23.993" v="457" actId="1076"/>
          <ac:spMkLst>
            <pc:docMk/>
            <pc:sldMk cId="1779831509" sldId="268"/>
            <ac:spMk id="2" creationId="{2A2CDE36-E1C9-1582-BFD8-A31321034792}"/>
          </ac:spMkLst>
        </pc:spChg>
        <pc:spChg chg="add del mod">
          <ac:chgData name="Adela Slivciuc (2213787)" userId="S::2213787@student.uwtsd.ac.uk::4d79acbe-1b88-4271-b172-0af0d277805b" providerId="AD" clId="Web-{41432157-174D-82F6-7DBE-14BC8F99830A}" dt="2025-11-02T12:28:47.587" v="460"/>
          <ac:spMkLst>
            <pc:docMk/>
            <pc:sldMk cId="1779831509" sldId="268"/>
            <ac:spMk id="5" creationId="{72FD2CA5-044B-86B1-E402-1426A73B57EE}"/>
          </ac:spMkLst>
        </pc:spChg>
        <pc:spChg chg="add mod">
          <ac:chgData name="Adela Slivciuc (2213787)" userId="S::2213787@student.uwtsd.ac.uk::4d79acbe-1b88-4271-b172-0af0d277805b" providerId="AD" clId="Web-{41432157-174D-82F6-7DBE-14BC8F99830A}" dt="2025-11-02T12:32:03.198" v="497" actId="20577"/>
          <ac:spMkLst>
            <pc:docMk/>
            <pc:sldMk cId="1779831509" sldId="268"/>
            <ac:spMk id="6" creationId="{D4A4267A-39A6-725D-91F8-468AB655BDF9}"/>
          </ac:spMkLst>
        </pc:spChg>
      </pc:sldChg>
      <pc:sldChg chg="delSp modSp add">
        <pc:chgData name="Adela Slivciuc (2213787)" userId="S::2213787@student.uwtsd.ac.uk::4d79acbe-1b88-4271-b172-0af0d277805b" providerId="AD" clId="Web-{41432157-174D-82F6-7DBE-14BC8F99830A}" dt="2025-11-02T12:38:36.893" v="556" actId="1076"/>
        <pc:sldMkLst>
          <pc:docMk/>
          <pc:sldMk cId="5925913" sldId="271"/>
        </pc:sldMkLst>
        <pc:spChg chg="del mod">
          <ac:chgData name="Adela Slivciuc (2213787)" userId="S::2213787@student.uwtsd.ac.uk::4d79acbe-1b88-4271-b172-0af0d277805b" providerId="AD" clId="Web-{41432157-174D-82F6-7DBE-14BC8F99830A}" dt="2025-11-02T12:33:25.795" v="506"/>
          <ac:spMkLst>
            <pc:docMk/>
            <pc:sldMk cId="5925913" sldId="271"/>
            <ac:spMk id="8" creationId="{B13DCF0A-B5C0-1B36-51A9-35944DC1AB01}"/>
          </ac:spMkLst>
        </pc:spChg>
        <pc:spChg chg="mod">
          <ac:chgData name="Adela Slivciuc (2213787)" userId="S::2213787@student.uwtsd.ac.uk::4d79acbe-1b88-4271-b172-0af0d277805b" providerId="AD" clId="Web-{41432157-174D-82F6-7DBE-14BC8F99830A}" dt="2025-11-02T12:33:35.186" v="509" actId="14100"/>
          <ac:spMkLst>
            <pc:docMk/>
            <pc:sldMk cId="5925913" sldId="271"/>
            <ac:spMk id="11" creationId="{00000000-0000-0000-0000-000000000000}"/>
          </ac:spMkLst>
        </pc:spChg>
        <pc:spChg chg="mod">
          <ac:chgData name="Adela Slivciuc (2213787)" userId="S::2213787@student.uwtsd.ac.uk::4d79acbe-1b88-4271-b172-0af0d277805b" providerId="AD" clId="Web-{41432157-174D-82F6-7DBE-14BC8F99830A}" dt="2025-11-02T12:34:03.718" v="513" actId="14100"/>
          <ac:spMkLst>
            <pc:docMk/>
            <pc:sldMk cId="5925913" sldId="271"/>
            <ac:spMk id="15" creationId="{00000000-0000-0000-0000-000000000000}"/>
          </ac:spMkLst>
        </pc:spChg>
        <pc:spChg chg="mod">
          <ac:chgData name="Adela Slivciuc (2213787)" userId="S::2213787@student.uwtsd.ac.uk::4d79acbe-1b88-4271-b172-0af0d277805b" providerId="AD" clId="Web-{41432157-174D-82F6-7DBE-14BC8F99830A}" dt="2025-11-02T12:34:51.047" v="520" actId="14100"/>
          <ac:spMkLst>
            <pc:docMk/>
            <pc:sldMk cId="5925913" sldId="271"/>
            <ac:spMk id="19" creationId="{00000000-0000-0000-0000-000000000000}"/>
          </ac:spMkLst>
        </pc:spChg>
        <pc:spChg chg="mod">
          <ac:chgData name="Adela Slivciuc (2213787)" userId="S::2213787@student.uwtsd.ac.uk::4d79acbe-1b88-4271-b172-0af0d277805b" providerId="AD" clId="Web-{41432157-174D-82F6-7DBE-14BC8F99830A}" dt="2025-11-02T12:33:52.592" v="512" actId="20577"/>
          <ac:spMkLst>
            <pc:docMk/>
            <pc:sldMk cId="5925913" sldId="271"/>
            <ac:spMk id="23" creationId="{00000000-0000-0000-0000-000000000000}"/>
          </ac:spMkLst>
        </pc:spChg>
        <pc:spChg chg="mod">
          <ac:chgData name="Adela Slivciuc (2213787)" userId="S::2213787@student.uwtsd.ac.uk::4d79acbe-1b88-4271-b172-0af0d277805b" providerId="AD" clId="Web-{41432157-174D-82F6-7DBE-14BC8F99830A}" dt="2025-11-02T12:34:32.796" v="519" actId="1076"/>
          <ac:spMkLst>
            <pc:docMk/>
            <pc:sldMk cId="5925913" sldId="271"/>
            <ac:spMk id="24" creationId="{00000000-0000-0000-0000-000000000000}"/>
          </ac:spMkLst>
        </pc:spChg>
        <pc:spChg chg="mod">
          <ac:chgData name="Adela Slivciuc (2213787)" userId="S::2213787@student.uwtsd.ac.uk::4d79acbe-1b88-4271-b172-0af0d277805b" providerId="AD" clId="Web-{41432157-174D-82F6-7DBE-14BC8F99830A}" dt="2025-11-02T12:38:36.893" v="556" actId="1076"/>
          <ac:spMkLst>
            <pc:docMk/>
            <pc:sldMk cId="5925913" sldId="271"/>
            <ac:spMk id="27" creationId="{00000000-0000-0000-0000-000000000000}"/>
          </ac:spMkLst>
        </pc:spChg>
        <pc:picChg chg="mod">
          <ac:chgData name="Adela Slivciuc (2213787)" userId="S::2213787@student.uwtsd.ac.uk::4d79acbe-1b88-4271-b172-0af0d277805b" providerId="AD" clId="Web-{41432157-174D-82F6-7DBE-14BC8F99830A}" dt="2025-11-02T12:34:27.281" v="518" actId="14100"/>
          <ac:picMkLst>
            <pc:docMk/>
            <pc:sldMk cId="5925913" sldId="271"/>
            <ac:picMk id="17" creationId="{00000000-0000-0000-0000-000000000000}"/>
          </ac:picMkLst>
        </pc:picChg>
        <pc:picChg chg="mod">
          <ac:chgData name="Adela Slivciuc (2213787)" userId="S::2213787@student.uwtsd.ac.uk::4d79acbe-1b88-4271-b172-0af0d277805b" providerId="AD" clId="Web-{41432157-174D-82F6-7DBE-14BC8F99830A}" dt="2025-11-02T12:35:12.156" v="525" actId="14100"/>
          <ac:picMkLst>
            <pc:docMk/>
            <pc:sldMk cId="5925913" sldId="271"/>
            <ac:picMk id="21" creationId="{00000000-0000-0000-0000-000000000000}"/>
          </ac:picMkLst>
        </pc:picChg>
      </pc:sldChg>
      <pc:sldChg chg="addSp delSp modSp new mod setBg">
        <pc:chgData name="Adela Slivciuc (2213787)" userId="S::2213787@student.uwtsd.ac.uk::4d79acbe-1b88-4271-b172-0af0d277805b" providerId="AD" clId="Web-{41432157-174D-82F6-7DBE-14BC8F99830A}" dt="2025-11-02T12:47:53.961" v="658" actId="14100"/>
        <pc:sldMkLst>
          <pc:docMk/>
          <pc:sldMk cId="3921618879" sldId="272"/>
        </pc:sldMkLst>
        <pc:spChg chg="add del mod">
          <ac:chgData name="Adela Slivciuc (2213787)" userId="S::2213787@student.uwtsd.ac.uk::4d79acbe-1b88-4271-b172-0af0d277805b" providerId="AD" clId="Web-{41432157-174D-82F6-7DBE-14BC8F99830A}" dt="2025-11-02T12:47:10.490" v="644"/>
          <ac:spMkLst>
            <pc:docMk/>
            <pc:sldMk cId="3921618879" sldId="272"/>
            <ac:spMk id="2" creationId="{8C151BF6-0680-A972-2467-5CE3E95B0EF6}"/>
          </ac:spMkLst>
        </pc:spChg>
        <pc:spChg chg="add mod">
          <ac:chgData name="Adela Slivciuc (2213787)" userId="S::2213787@student.uwtsd.ac.uk::4d79acbe-1b88-4271-b172-0af0d277805b" providerId="AD" clId="Web-{41432157-174D-82F6-7DBE-14BC8F99830A}" dt="2025-11-02T12:47:53.961" v="658" actId="14100"/>
          <ac:spMkLst>
            <pc:docMk/>
            <pc:sldMk cId="3921618879" sldId="272"/>
            <ac:spMk id="3" creationId="{0894C5AB-3489-3214-5DA0-738B52C97AF6}"/>
          </ac:spMkLst>
        </pc:spChg>
        <pc:spChg chg="add">
          <ac:chgData name="Adela Slivciuc (2213787)" userId="S::2213787@student.uwtsd.ac.uk::4d79acbe-1b88-4271-b172-0af0d277805b" providerId="AD" clId="Web-{41432157-174D-82F6-7DBE-14BC8F99830A}" dt="2025-11-02T12:47:10.490" v="644"/>
          <ac:spMkLst>
            <pc:docMk/>
            <pc:sldMk cId="3921618879" sldId="272"/>
            <ac:spMk id="9" creationId="{BACC6370-2D7E-4714-9D71-7542949D7D5D}"/>
          </ac:spMkLst>
        </pc:spChg>
        <pc:spChg chg="add">
          <ac:chgData name="Adela Slivciuc (2213787)" userId="S::2213787@student.uwtsd.ac.uk::4d79acbe-1b88-4271-b172-0af0d277805b" providerId="AD" clId="Web-{41432157-174D-82F6-7DBE-14BC8F99830A}" dt="2025-11-02T12:47:10.490" v="644"/>
          <ac:spMkLst>
            <pc:docMk/>
            <pc:sldMk cId="3921618879" sldId="272"/>
            <ac:spMk id="11" creationId="{F68B3F68-107C-434F-AA38-110D5EA91B85}"/>
          </ac:spMkLst>
        </pc:spChg>
        <pc:spChg chg="add">
          <ac:chgData name="Adela Slivciuc (2213787)" userId="S::2213787@student.uwtsd.ac.uk::4d79acbe-1b88-4271-b172-0af0d277805b" providerId="AD" clId="Web-{41432157-174D-82F6-7DBE-14BC8F99830A}" dt="2025-11-02T12:47:10.490" v="644"/>
          <ac:spMkLst>
            <pc:docMk/>
            <pc:sldMk cId="3921618879" sldId="272"/>
            <ac:spMk id="13" creationId="{AAD0DBB9-1A4B-4391-81D4-CB19F9AB918A}"/>
          </ac:spMkLst>
        </pc:spChg>
        <pc:spChg chg="add">
          <ac:chgData name="Adela Slivciuc (2213787)" userId="S::2213787@student.uwtsd.ac.uk::4d79acbe-1b88-4271-b172-0af0d277805b" providerId="AD" clId="Web-{41432157-174D-82F6-7DBE-14BC8F99830A}" dt="2025-11-02T12:47:10.490" v="644"/>
          <ac:spMkLst>
            <pc:docMk/>
            <pc:sldMk cId="3921618879" sldId="272"/>
            <ac:spMk id="15" creationId="{063BBA22-50EA-4C4D-BE05-F1CE4E63AA56}"/>
          </ac:spMkLst>
        </pc:spChg>
        <pc:graphicFrameChg chg="add">
          <ac:chgData name="Adela Slivciuc (2213787)" userId="S::2213787@student.uwtsd.ac.uk::4d79acbe-1b88-4271-b172-0af0d277805b" providerId="AD" clId="Web-{41432157-174D-82F6-7DBE-14BC8F99830A}" dt="2025-11-02T12:47:10.490" v="644"/>
          <ac:graphicFrameMkLst>
            <pc:docMk/>
            <pc:sldMk cId="3921618879" sldId="272"/>
            <ac:graphicFrameMk id="5" creationId="{41747258-1E7C-0199-C8B0-E90505826522}"/>
          </ac:graphicFrameMkLst>
        </pc:graphicFrameChg>
      </pc:sldChg>
      <pc:sldMasterChg chg="addSldLayout">
        <pc:chgData name="Adela Slivciuc (2213787)" userId="S::2213787@student.uwtsd.ac.uk::4d79acbe-1b88-4271-b172-0af0d277805b" providerId="AD" clId="Web-{41432157-174D-82F6-7DBE-14BC8F99830A}" dt="2025-11-02T11:49:54.979" v="28"/>
        <pc:sldMasterMkLst>
          <pc:docMk/>
          <pc:sldMasterMk cId="641153894" sldId="2147483648"/>
        </pc:sldMasterMkLst>
        <pc:sldLayoutChg chg="add">
          <pc:chgData name="Adela Slivciuc (2213787)" userId="S::2213787@student.uwtsd.ac.uk::4d79acbe-1b88-4271-b172-0af0d277805b" providerId="AD" clId="Web-{41432157-174D-82F6-7DBE-14BC8F99830A}" dt="2025-11-02T11:49:54.979" v="28"/>
          <pc:sldLayoutMkLst>
            <pc:docMk/>
            <pc:sldMasterMk cId="641153894" sldId="2147483648"/>
            <pc:sldLayoutMk cId="153541918" sldId="2147483660"/>
          </pc:sldLayoutMkLst>
        </pc:sldLayoutChg>
      </pc:sldMasterChg>
    </pc:docChg>
  </pc:docChgLst>
  <pc:docChgLst>
    <pc:chgData name="Patricia Kelly-Lambo (2215117)" userId="37a65bb1-b561-4db3-b829-446373908eda" providerId="ADAL" clId="{FCD8D82D-BC8D-49AA-856D-BD42935C7C5B}"/>
    <pc:docChg chg="modSld">
      <pc:chgData name="Patricia Kelly-Lambo (2215117)" userId="37a65bb1-b561-4db3-b829-446373908eda" providerId="ADAL" clId="{FCD8D82D-BC8D-49AA-856D-BD42935C7C5B}" dt="2025-11-03T18:16:21.043" v="6" actId="20577"/>
      <pc:docMkLst>
        <pc:docMk/>
      </pc:docMkLst>
      <pc:sldChg chg="modSp mod">
        <pc:chgData name="Patricia Kelly-Lambo (2215117)" userId="37a65bb1-b561-4db3-b829-446373908eda" providerId="ADAL" clId="{FCD8D82D-BC8D-49AA-856D-BD42935C7C5B}" dt="2025-11-03T18:16:21.043" v="6" actId="20577"/>
        <pc:sldMkLst>
          <pc:docMk/>
          <pc:sldMk cId="5925913" sldId="271"/>
        </pc:sldMkLst>
        <pc:spChg chg="mod">
          <ac:chgData name="Patricia Kelly-Lambo (2215117)" userId="37a65bb1-b561-4db3-b829-446373908eda" providerId="ADAL" clId="{FCD8D82D-BC8D-49AA-856D-BD42935C7C5B}" dt="2025-11-03T18:16:21.043" v="6" actId="20577"/>
          <ac:spMkLst>
            <pc:docMk/>
            <pc:sldMk cId="5925913" sldId="271"/>
            <ac:spMk id="24" creationId="{00000000-0000-0000-0000-000000000000}"/>
          </ac:spMkLst>
        </pc:spChg>
      </pc:sldChg>
    </pc:docChg>
  </pc:docChgLst>
  <pc:docChgLst>
    <pc:chgData name="Elena Draghici (2214911)" userId="0c964279-b29f-4643-96e4-dd48ca903f8a" providerId="ADAL" clId="{DA9A2F18-396E-47CC-8012-AA8480EE2E91}"/>
    <pc:docChg chg="custSel addSld delSld modSld">
      <pc:chgData name="Elena Draghici (2214911)" userId="0c964279-b29f-4643-96e4-dd48ca903f8a" providerId="ADAL" clId="{DA9A2F18-396E-47CC-8012-AA8480EE2E91}" dt="2025-11-02T20:27:58.603" v="735" actId="20577"/>
      <pc:docMkLst>
        <pc:docMk/>
      </pc:docMkLst>
      <pc:sldChg chg="modSp mod">
        <pc:chgData name="Elena Draghici (2214911)" userId="0c964279-b29f-4643-96e4-dd48ca903f8a" providerId="ADAL" clId="{DA9A2F18-396E-47CC-8012-AA8480EE2E91}" dt="2025-11-02T20:01:11.998" v="415" actId="1076"/>
        <pc:sldMkLst>
          <pc:docMk/>
          <pc:sldMk cId="2631231761" sldId="257"/>
        </pc:sldMkLst>
        <pc:spChg chg="mod">
          <ac:chgData name="Elena Draghici (2214911)" userId="0c964279-b29f-4643-96e4-dd48ca903f8a" providerId="ADAL" clId="{DA9A2F18-396E-47CC-8012-AA8480EE2E91}" dt="2025-11-02T19:59:27.445" v="398" actId="1076"/>
          <ac:spMkLst>
            <pc:docMk/>
            <pc:sldMk cId="2631231761" sldId="257"/>
            <ac:spMk id="5" creationId="{E5216F47-53F2-7A86-330A-A6694DFB891B}"/>
          </ac:spMkLst>
        </pc:spChg>
        <pc:spChg chg="mod">
          <ac:chgData name="Elena Draghici (2214911)" userId="0c964279-b29f-4643-96e4-dd48ca903f8a" providerId="ADAL" clId="{DA9A2F18-396E-47CC-8012-AA8480EE2E91}" dt="2025-11-02T19:59:45.742" v="402" actId="1076"/>
          <ac:spMkLst>
            <pc:docMk/>
            <pc:sldMk cId="2631231761" sldId="257"/>
            <ac:spMk id="6" creationId="{E7CC05A3-C48B-6725-614E-21969A493EB8}"/>
          </ac:spMkLst>
        </pc:spChg>
        <pc:spChg chg="mod">
          <ac:chgData name="Elena Draghici (2214911)" userId="0c964279-b29f-4643-96e4-dd48ca903f8a" providerId="ADAL" clId="{DA9A2F18-396E-47CC-8012-AA8480EE2E91}" dt="2025-11-02T20:00:06.785" v="406" actId="1076"/>
          <ac:spMkLst>
            <pc:docMk/>
            <pc:sldMk cId="2631231761" sldId="257"/>
            <ac:spMk id="8" creationId="{B04E11F2-A1A0-799B-B974-D70524DB4C74}"/>
          </ac:spMkLst>
        </pc:spChg>
        <pc:spChg chg="mod">
          <ac:chgData name="Elena Draghici (2214911)" userId="0c964279-b29f-4643-96e4-dd48ca903f8a" providerId="ADAL" clId="{DA9A2F18-396E-47CC-8012-AA8480EE2E91}" dt="2025-11-02T20:01:11.998" v="415" actId="1076"/>
          <ac:spMkLst>
            <pc:docMk/>
            <pc:sldMk cId="2631231761" sldId="257"/>
            <ac:spMk id="10" creationId="{FE11EB2E-0CCA-66AC-D2AF-B21711A4B1DE}"/>
          </ac:spMkLst>
        </pc:spChg>
      </pc:sldChg>
      <pc:sldChg chg="del">
        <pc:chgData name="Elena Draghici (2214911)" userId="0c964279-b29f-4643-96e4-dd48ca903f8a" providerId="ADAL" clId="{DA9A2F18-396E-47CC-8012-AA8480EE2E91}" dt="2025-11-02T11:47:52.390" v="0" actId="47"/>
        <pc:sldMkLst>
          <pc:docMk/>
          <pc:sldMk cId="263236278" sldId="258"/>
        </pc:sldMkLst>
      </pc:sldChg>
      <pc:sldChg chg="modSp mod">
        <pc:chgData name="Elena Draghici (2214911)" userId="0c964279-b29f-4643-96e4-dd48ca903f8a" providerId="ADAL" clId="{DA9A2F18-396E-47CC-8012-AA8480EE2E91}" dt="2025-11-02T20:17:12.403" v="570" actId="1076"/>
        <pc:sldMkLst>
          <pc:docMk/>
          <pc:sldMk cId="953975785" sldId="259"/>
        </pc:sldMkLst>
        <pc:spChg chg="mod">
          <ac:chgData name="Elena Draghici (2214911)" userId="0c964279-b29f-4643-96e4-dd48ca903f8a" providerId="ADAL" clId="{DA9A2F18-396E-47CC-8012-AA8480EE2E91}" dt="2025-11-02T20:17:12.403" v="570" actId="1076"/>
          <ac:spMkLst>
            <pc:docMk/>
            <pc:sldMk cId="953975785" sldId="259"/>
            <ac:spMk id="5" creationId="{C11EB833-251A-960D-84DE-822388B15A0F}"/>
          </ac:spMkLst>
        </pc:spChg>
        <pc:spChg chg="mod">
          <ac:chgData name="Elena Draghici (2214911)" userId="0c964279-b29f-4643-96e4-dd48ca903f8a" providerId="ADAL" clId="{DA9A2F18-396E-47CC-8012-AA8480EE2E91}" dt="2025-11-02T20:16:55.758" v="567" actId="207"/>
          <ac:spMkLst>
            <pc:docMk/>
            <pc:sldMk cId="953975785" sldId="259"/>
            <ac:spMk id="13" creationId="{33F6A92F-B282-30C6-7FC0-F11893158E61}"/>
          </ac:spMkLst>
        </pc:spChg>
        <pc:graphicFrameChg chg="modGraphic">
          <ac:chgData name="Elena Draghici (2214911)" userId="0c964279-b29f-4643-96e4-dd48ca903f8a" providerId="ADAL" clId="{DA9A2F18-396E-47CC-8012-AA8480EE2E91}" dt="2025-11-02T20:15:16.857" v="553" actId="14734"/>
          <ac:graphicFrameMkLst>
            <pc:docMk/>
            <pc:sldMk cId="953975785" sldId="259"/>
            <ac:graphicFrameMk id="10" creationId="{20EEF749-9A55-49B9-680C-1F7634938FC1}"/>
          </ac:graphicFrameMkLst>
        </pc:graphicFrameChg>
        <pc:graphicFrameChg chg="mod">
          <ac:chgData name="Elena Draghici (2214911)" userId="0c964279-b29f-4643-96e4-dd48ca903f8a" providerId="ADAL" clId="{DA9A2F18-396E-47CC-8012-AA8480EE2E91}" dt="2025-11-02T20:16:39.602" v="565" actId="1076"/>
          <ac:graphicFrameMkLst>
            <pc:docMk/>
            <pc:sldMk cId="953975785" sldId="259"/>
            <ac:graphicFrameMk id="32" creationId="{561518EA-E5AD-5E55-3F6E-82CA9C606DC5}"/>
          </ac:graphicFrameMkLst>
        </pc:graphicFrameChg>
        <pc:picChg chg="mod">
          <ac:chgData name="Elena Draghici (2214911)" userId="0c964279-b29f-4643-96e4-dd48ca903f8a" providerId="ADAL" clId="{DA9A2F18-396E-47CC-8012-AA8480EE2E91}" dt="2025-11-02T20:15:30.077" v="556" actId="1076"/>
          <ac:picMkLst>
            <pc:docMk/>
            <pc:sldMk cId="953975785" sldId="259"/>
            <ac:picMk id="2" creationId="{9820629E-A2D7-DB00-EE6B-27CC6B7E7439}"/>
          </ac:picMkLst>
        </pc:picChg>
        <pc:picChg chg="mod">
          <ac:chgData name="Elena Draghici (2214911)" userId="0c964279-b29f-4643-96e4-dd48ca903f8a" providerId="ADAL" clId="{DA9A2F18-396E-47CC-8012-AA8480EE2E91}" dt="2025-11-02T20:15:21.808" v="554" actId="1076"/>
          <ac:picMkLst>
            <pc:docMk/>
            <pc:sldMk cId="953975785" sldId="259"/>
            <ac:picMk id="3" creationId="{17FCB5FD-DF2A-D25A-584D-708B5EDA7F09}"/>
          </ac:picMkLst>
        </pc:picChg>
      </pc:sldChg>
      <pc:sldChg chg="addSp modSp mod">
        <pc:chgData name="Elena Draghici (2214911)" userId="0c964279-b29f-4643-96e4-dd48ca903f8a" providerId="ADAL" clId="{DA9A2F18-396E-47CC-8012-AA8480EE2E91}" dt="2025-11-02T20:20:02.930" v="640" actId="20577"/>
        <pc:sldMkLst>
          <pc:docMk/>
          <pc:sldMk cId="3642919618" sldId="260"/>
        </pc:sldMkLst>
        <pc:spChg chg="mod">
          <ac:chgData name="Elena Draghici (2214911)" userId="0c964279-b29f-4643-96e4-dd48ca903f8a" providerId="ADAL" clId="{DA9A2F18-396E-47CC-8012-AA8480EE2E91}" dt="2025-11-02T20:20:02.930" v="640" actId="20577"/>
          <ac:spMkLst>
            <pc:docMk/>
            <pc:sldMk cId="3642919618" sldId="260"/>
            <ac:spMk id="2" creationId="{27453D5C-ABEE-057E-2FEF-5117E9A570AA}"/>
          </ac:spMkLst>
        </pc:spChg>
        <pc:spChg chg="add mod">
          <ac:chgData name="Elena Draghici (2214911)" userId="0c964279-b29f-4643-96e4-dd48ca903f8a" providerId="ADAL" clId="{DA9A2F18-396E-47CC-8012-AA8480EE2E91}" dt="2025-11-02T20:18:37.903" v="577" actId="1076"/>
          <ac:spMkLst>
            <pc:docMk/>
            <pc:sldMk cId="3642919618" sldId="260"/>
            <ac:spMk id="3" creationId="{72A48388-DB11-2DC1-8BA6-D41039E2DDE3}"/>
          </ac:spMkLst>
        </pc:spChg>
      </pc:sldChg>
      <pc:sldChg chg="modSp mod">
        <pc:chgData name="Elena Draghici (2214911)" userId="0c964279-b29f-4643-96e4-dd48ca903f8a" providerId="ADAL" clId="{DA9A2F18-396E-47CC-8012-AA8480EE2E91}" dt="2025-11-02T19:58:30.229" v="394" actId="14100"/>
        <pc:sldMkLst>
          <pc:docMk/>
          <pc:sldMk cId="718012660" sldId="262"/>
        </pc:sldMkLst>
        <pc:spChg chg="mod">
          <ac:chgData name="Elena Draghici (2214911)" userId="0c964279-b29f-4643-96e4-dd48ca903f8a" providerId="ADAL" clId="{DA9A2F18-396E-47CC-8012-AA8480EE2E91}" dt="2025-11-02T19:58:30.229" v="394" actId="14100"/>
          <ac:spMkLst>
            <pc:docMk/>
            <pc:sldMk cId="718012660" sldId="262"/>
            <ac:spMk id="6" creationId="{E1D2AE16-B625-9F6F-56EC-A485A971EAE9}"/>
          </ac:spMkLst>
        </pc:spChg>
        <pc:picChg chg="mod">
          <ac:chgData name="Elena Draghici (2214911)" userId="0c964279-b29f-4643-96e4-dd48ca903f8a" providerId="ADAL" clId="{DA9A2F18-396E-47CC-8012-AA8480EE2E91}" dt="2025-11-02T19:58:13.428" v="391" actId="1076"/>
          <ac:picMkLst>
            <pc:docMk/>
            <pc:sldMk cId="718012660" sldId="262"/>
            <ac:picMk id="4" creationId="{8C485D8A-36FF-8596-8A49-8A228CB8478D}"/>
          </ac:picMkLst>
        </pc:picChg>
      </pc:sldChg>
      <pc:sldChg chg="modSp mod">
        <pc:chgData name="Elena Draghici (2214911)" userId="0c964279-b29f-4643-96e4-dd48ca903f8a" providerId="ADAL" clId="{DA9A2F18-396E-47CC-8012-AA8480EE2E91}" dt="2025-11-02T20:22:20.309" v="669" actId="114"/>
        <pc:sldMkLst>
          <pc:docMk/>
          <pc:sldMk cId="1542814889" sldId="264"/>
        </pc:sldMkLst>
        <pc:spChg chg="mod">
          <ac:chgData name="Elena Draghici (2214911)" userId="0c964279-b29f-4643-96e4-dd48ca903f8a" providerId="ADAL" clId="{DA9A2F18-396E-47CC-8012-AA8480EE2E91}" dt="2025-11-02T20:22:20.309" v="669" actId="114"/>
          <ac:spMkLst>
            <pc:docMk/>
            <pc:sldMk cId="1542814889" sldId="264"/>
            <ac:spMk id="5" creationId="{B7187485-52DE-9D1C-7739-EB4C2F72E163}"/>
          </ac:spMkLst>
        </pc:spChg>
        <pc:spChg chg="mod">
          <ac:chgData name="Elena Draghici (2214911)" userId="0c964279-b29f-4643-96e4-dd48ca903f8a" providerId="ADAL" clId="{DA9A2F18-396E-47CC-8012-AA8480EE2E91}" dt="2025-11-02T20:22:11.205" v="667" actId="114"/>
          <ac:spMkLst>
            <pc:docMk/>
            <pc:sldMk cId="1542814889" sldId="264"/>
            <ac:spMk id="6" creationId="{413DFBE8-B2BE-BC74-7C07-3CCC4D1351AB}"/>
          </ac:spMkLst>
        </pc:spChg>
        <pc:spChg chg="mod">
          <ac:chgData name="Elena Draghici (2214911)" userId="0c964279-b29f-4643-96e4-dd48ca903f8a" providerId="ADAL" clId="{DA9A2F18-396E-47CC-8012-AA8480EE2E91}" dt="2025-11-02T20:21:58.630" v="665" actId="1076"/>
          <ac:spMkLst>
            <pc:docMk/>
            <pc:sldMk cId="1542814889" sldId="264"/>
            <ac:spMk id="9" creationId="{C7519E41-9114-9BEE-2FDA-8036AD8F8D2E}"/>
          </ac:spMkLst>
        </pc:spChg>
        <pc:spChg chg="mod">
          <ac:chgData name="Elena Draghici (2214911)" userId="0c964279-b29f-4643-96e4-dd48ca903f8a" providerId="ADAL" clId="{DA9A2F18-396E-47CC-8012-AA8480EE2E91}" dt="2025-11-02T20:21:48.175" v="663" actId="1076"/>
          <ac:spMkLst>
            <pc:docMk/>
            <pc:sldMk cId="1542814889" sldId="264"/>
            <ac:spMk id="11" creationId="{02769344-C003-9AAD-70F9-E5E64DBA38A4}"/>
          </ac:spMkLst>
        </pc:spChg>
      </pc:sldChg>
      <pc:sldChg chg="addSp delSp modSp mod">
        <pc:chgData name="Elena Draghici (2214911)" userId="0c964279-b29f-4643-96e4-dd48ca903f8a" providerId="ADAL" clId="{DA9A2F18-396E-47CC-8012-AA8480EE2E91}" dt="2025-11-02T20:27:58.603" v="735" actId="20577"/>
        <pc:sldMkLst>
          <pc:docMk/>
          <pc:sldMk cId="3112361544" sldId="265"/>
        </pc:sldMkLst>
        <pc:spChg chg="mod">
          <ac:chgData name="Elena Draghici (2214911)" userId="0c964279-b29f-4643-96e4-dd48ca903f8a" providerId="ADAL" clId="{DA9A2F18-396E-47CC-8012-AA8480EE2E91}" dt="2025-11-02T20:24:52.295" v="684" actId="14100"/>
          <ac:spMkLst>
            <pc:docMk/>
            <pc:sldMk cId="3112361544" sldId="265"/>
            <ac:spMk id="2" creationId="{53551155-B942-2FDC-2B5D-C6B0D1EAFDB1}"/>
          </ac:spMkLst>
        </pc:spChg>
        <pc:spChg chg="mod ord">
          <ac:chgData name="Elena Draghici (2214911)" userId="0c964279-b29f-4643-96e4-dd48ca903f8a" providerId="ADAL" clId="{DA9A2F18-396E-47CC-8012-AA8480EE2E91}" dt="2025-11-02T20:27:58.603" v="735" actId="20577"/>
          <ac:spMkLst>
            <pc:docMk/>
            <pc:sldMk cId="3112361544" sldId="265"/>
            <ac:spMk id="9" creationId="{DDD51CF9-9D85-5A60-8714-543323B897DC}"/>
          </ac:spMkLst>
        </pc:spChg>
        <pc:spChg chg="del">
          <ac:chgData name="Elena Draghici (2214911)" userId="0c964279-b29f-4643-96e4-dd48ca903f8a" providerId="ADAL" clId="{DA9A2F18-396E-47CC-8012-AA8480EE2E91}" dt="2025-11-02T20:24:29.573" v="680" actId="26606"/>
          <ac:spMkLst>
            <pc:docMk/>
            <pc:sldMk cId="3112361544" sldId="265"/>
            <ac:spMk id="27" creationId="{F8446B12-7391-4711-8B31-112A0B896C76}"/>
          </ac:spMkLst>
        </pc:spChg>
        <pc:spChg chg="add">
          <ac:chgData name="Elena Draghici (2214911)" userId="0c964279-b29f-4643-96e4-dd48ca903f8a" providerId="ADAL" clId="{DA9A2F18-396E-47CC-8012-AA8480EE2E91}" dt="2025-11-02T20:24:29.573" v="680" actId="26606"/>
          <ac:spMkLst>
            <pc:docMk/>
            <pc:sldMk cId="3112361544" sldId="265"/>
            <ac:spMk id="36" creationId="{B95B9BA8-1D69-4796-85F5-B6D0BD52354B}"/>
          </ac:spMkLst>
        </pc:spChg>
        <pc:grpChg chg="del">
          <ac:chgData name="Elena Draghici (2214911)" userId="0c964279-b29f-4643-96e4-dd48ca903f8a" providerId="ADAL" clId="{DA9A2F18-396E-47CC-8012-AA8480EE2E91}" dt="2025-11-02T20:24:29.573" v="680" actId="26606"/>
          <ac:grpSpMkLst>
            <pc:docMk/>
            <pc:sldMk cId="3112361544" sldId="265"/>
            <ac:grpSpMk id="29" creationId="{AC0B7807-0C83-4963-821A-69B172722E49}"/>
          </ac:grpSpMkLst>
        </pc:grpChg>
        <pc:grpChg chg="add">
          <ac:chgData name="Elena Draghici (2214911)" userId="0c964279-b29f-4643-96e4-dd48ca903f8a" providerId="ADAL" clId="{DA9A2F18-396E-47CC-8012-AA8480EE2E91}" dt="2025-11-02T20:24:29.573" v="680" actId="26606"/>
          <ac:grpSpMkLst>
            <pc:docMk/>
            <pc:sldMk cId="3112361544" sldId="265"/>
            <ac:grpSpMk id="38" creationId="{364A290D-B7BC-40B4-AB97-0C801BCCE267}"/>
          </ac:grpSpMkLst>
        </pc:grpChg>
        <pc:picChg chg="mod">
          <ac:chgData name="Elena Draghici (2214911)" userId="0c964279-b29f-4643-96e4-dd48ca903f8a" providerId="ADAL" clId="{DA9A2F18-396E-47CC-8012-AA8480EE2E91}" dt="2025-11-02T20:24:29.573" v="680" actId="26606"/>
          <ac:picMkLst>
            <pc:docMk/>
            <pc:sldMk cId="3112361544" sldId="265"/>
            <ac:picMk id="4" creationId="{B2314BF9-C94B-206F-F5F5-2EA03BD240F4}"/>
          </ac:picMkLst>
        </pc:picChg>
        <pc:picChg chg="mod">
          <ac:chgData name="Elena Draghici (2214911)" userId="0c964279-b29f-4643-96e4-dd48ca903f8a" providerId="ADAL" clId="{DA9A2F18-396E-47CC-8012-AA8480EE2E91}" dt="2025-11-02T20:24:29.573" v="680" actId="26606"/>
          <ac:picMkLst>
            <pc:docMk/>
            <pc:sldMk cId="3112361544" sldId="265"/>
            <ac:picMk id="8" creationId="{F4CF9518-3828-E6D2-AE16-1F166D6AE6DB}"/>
          </ac:picMkLst>
        </pc:picChg>
      </pc:sldChg>
      <pc:sldChg chg="modSp mod">
        <pc:chgData name="Elena Draghici (2214911)" userId="0c964279-b29f-4643-96e4-dd48ca903f8a" providerId="ADAL" clId="{DA9A2F18-396E-47CC-8012-AA8480EE2E91}" dt="2025-11-02T20:21:09.201" v="644" actId="255"/>
        <pc:sldMkLst>
          <pc:docMk/>
          <pc:sldMk cId="1911172570" sldId="266"/>
        </pc:sldMkLst>
        <pc:spChg chg="mod">
          <ac:chgData name="Elena Draghici (2214911)" userId="0c964279-b29f-4643-96e4-dd48ca903f8a" providerId="ADAL" clId="{DA9A2F18-396E-47CC-8012-AA8480EE2E91}" dt="2025-11-02T20:21:09.201" v="644" actId="255"/>
          <ac:spMkLst>
            <pc:docMk/>
            <pc:sldMk cId="1911172570" sldId="266"/>
            <ac:spMk id="6" creationId="{3A8BF5FD-99D2-6AE4-85B3-DEB3053AEF2B}"/>
          </ac:spMkLst>
        </pc:spChg>
        <pc:spChg chg="mod">
          <ac:chgData name="Elena Draghici (2214911)" userId="0c964279-b29f-4643-96e4-dd48ca903f8a" providerId="ADAL" clId="{DA9A2F18-396E-47CC-8012-AA8480EE2E91}" dt="2025-11-02T20:21:01.209" v="643" actId="255"/>
          <ac:spMkLst>
            <pc:docMk/>
            <pc:sldMk cId="1911172570" sldId="266"/>
            <ac:spMk id="9" creationId="{E5D2C1B4-0CFF-8424-4B4C-8365744B1054}"/>
          </ac:spMkLst>
        </pc:spChg>
        <pc:spChg chg="mod">
          <ac:chgData name="Elena Draghici (2214911)" userId="0c964279-b29f-4643-96e4-dd48ca903f8a" providerId="ADAL" clId="{DA9A2F18-396E-47CC-8012-AA8480EE2E91}" dt="2025-11-02T20:20:51.248" v="642" actId="255"/>
          <ac:spMkLst>
            <pc:docMk/>
            <pc:sldMk cId="1911172570" sldId="266"/>
            <ac:spMk id="19" creationId="{FE700176-5F75-4587-4A7D-D5E1D25CA34B}"/>
          </ac:spMkLst>
        </pc:spChg>
      </pc:sldChg>
      <pc:sldChg chg="modSp mod">
        <pc:chgData name="Elena Draghici (2214911)" userId="0c964279-b29f-4643-96e4-dd48ca903f8a" providerId="ADAL" clId="{DA9A2F18-396E-47CC-8012-AA8480EE2E91}" dt="2025-11-02T20:18:20.590" v="576" actId="1076"/>
        <pc:sldMkLst>
          <pc:docMk/>
          <pc:sldMk cId="1779831509" sldId="268"/>
        </pc:sldMkLst>
        <pc:spChg chg="mod">
          <ac:chgData name="Elena Draghici (2214911)" userId="0c964279-b29f-4643-96e4-dd48ca903f8a" providerId="ADAL" clId="{DA9A2F18-396E-47CC-8012-AA8480EE2E91}" dt="2025-11-02T20:18:20.590" v="576" actId="1076"/>
          <ac:spMkLst>
            <pc:docMk/>
            <pc:sldMk cId="1779831509" sldId="268"/>
            <ac:spMk id="2" creationId="{2A2CDE36-E1C9-1582-BFD8-A31321034792}"/>
          </ac:spMkLst>
        </pc:spChg>
        <pc:spChg chg="mod">
          <ac:chgData name="Elena Draghici (2214911)" userId="0c964279-b29f-4643-96e4-dd48ca903f8a" providerId="ADAL" clId="{DA9A2F18-396E-47CC-8012-AA8480EE2E91}" dt="2025-11-02T20:18:13.222" v="575" actId="255"/>
          <ac:spMkLst>
            <pc:docMk/>
            <pc:sldMk cId="1779831509" sldId="268"/>
            <ac:spMk id="6" creationId="{D4A4267A-39A6-725D-91F8-468AB655BDF9}"/>
          </ac:spMkLst>
        </pc:spChg>
      </pc:sldChg>
      <pc:sldChg chg="modSp mod">
        <pc:chgData name="Elena Draghici (2214911)" userId="0c964279-b29f-4643-96e4-dd48ca903f8a" providerId="ADAL" clId="{DA9A2F18-396E-47CC-8012-AA8480EE2E91}" dt="2025-11-02T19:50:21.808" v="344" actId="114"/>
        <pc:sldMkLst>
          <pc:docMk/>
          <pc:sldMk cId="3196732503" sldId="269"/>
        </pc:sldMkLst>
        <pc:spChg chg="mod">
          <ac:chgData name="Elena Draghici (2214911)" userId="0c964279-b29f-4643-96e4-dd48ca903f8a" providerId="ADAL" clId="{DA9A2F18-396E-47CC-8012-AA8480EE2E91}" dt="2025-11-02T19:47:39.990" v="337" actId="255"/>
          <ac:spMkLst>
            <pc:docMk/>
            <pc:sldMk cId="3196732503" sldId="269"/>
            <ac:spMk id="2" creationId="{2E9D83F8-4AD8-B378-3A2B-AE5E6973DB3E}"/>
          </ac:spMkLst>
        </pc:spChg>
        <pc:spChg chg="mod">
          <ac:chgData name="Elena Draghici (2214911)" userId="0c964279-b29f-4643-96e4-dd48ca903f8a" providerId="ADAL" clId="{DA9A2F18-396E-47CC-8012-AA8480EE2E91}" dt="2025-11-02T19:50:21.808" v="344" actId="114"/>
          <ac:spMkLst>
            <pc:docMk/>
            <pc:sldMk cId="3196732503" sldId="269"/>
            <ac:spMk id="4" creationId="{8C963978-E140-B980-3C08-ECD58C84F42D}"/>
          </ac:spMkLst>
        </pc:spChg>
      </pc:sldChg>
      <pc:sldChg chg="modSp mod">
        <pc:chgData name="Elena Draghici (2214911)" userId="0c964279-b29f-4643-96e4-dd48ca903f8a" providerId="ADAL" clId="{DA9A2F18-396E-47CC-8012-AA8480EE2E91}" dt="2025-11-02T20:20:20.577" v="641" actId="207"/>
        <pc:sldMkLst>
          <pc:docMk/>
          <pc:sldMk cId="2610105088" sldId="270"/>
        </pc:sldMkLst>
        <pc:spChg chg="mod">
          <ac:chgData name="Elena Draghici (2214911)" userId="0c964279-b29f-4643-96e4-dd48ca903f8a" providerId="ADAL" clId="{DA9A2F18-396E-47CC-8012-AA8480EE2E91}" dt="2025-11-02T20:20:20.577" v="641" actId="207"/>
          <ac:spMkLst>
            <pc:docMk/>
            <pc:sldMk cId="2610105088" sldId="270"/>
            <ac:spMk id="2" creationId="{425479BA-C8B4-95A3-88E8-D55A86C0EC90}"/>
          </ac:spMkLst>
        </pc:spChg>
        <pc:graphicFrameChg chg="modGraphic">
          <ac:chgData name="Elena Draghici (2214911)" userId="0c964279-b29f-4643-96e4-dd48ca903f8a" providerId="ADAL" clId="{DA9A2F18-396E-47CC-8012-AA8480EE2E91}" dt="2025-11-02T19:09:46.500" v="45" actId="255"/>
          <ac:graphicFrameMkLst>
            <pc:docMk/>
            <pc:sldMk cId="2610105088" sldId="270"/>
            <ac:graphicFrameMk id="11" creationId="{83880C15-3E3E-759D-3C49-2727F8F4EDB0}"/>
          </ac:graphicFrameMkLst>
        </pc:graphicFrameChg>
        <pc:graphicFrameChg chg="mod modGraphic">
          <ac:chgData name="Elena Draghici (2214911)" userId="0c964279-b29f-4643-96e4-dd48ca903f8a" providerId="ADAL" clId="{DA9A2F18-396E-47CC-8012-AA8480EE2E91}" dt="2025-11-02T19:53:14.143" v="368" actId="255"/>
          <ac:graphicFrameMkLst>
            <pc:docMk/>
            <pc:sldMk cId="2610105088" sldId="270"/>
            <ac:graphicFrameMk id="13" creationId="{D5F4D420-55E9-168F-5886-8EA35E19A5E8}"/>
          </ac:graphicFrameMkLst>
        </pc:graphicFrameChg>
      </pc:sldChg>
      <pc:sldChg chg="modSp mod">
        <pc:chgData name="Elena Draghici (2214911)" userId="0c964279-b29f-4643-96e4-dd48ca903f8a" providerId="ADAL" clId="{DA9A2F18-396E-47CC-8012-AA8480EE2E91}" dt="2025-11-02T20:09:02.500" v="473" actId="14100"/>
        <pc:sldMkLst>
          <pc:docMk/>
          <pc:sldMk cId="5925913" sldId="271"/>
        </pc:sldMkLst>
        <pc:spChg chg="mod">
          <ac:chgData name="Elena Draghici (2214911)" userId="0c964279-b29f-4643-96e4-dd48ca903f8a" providerId="ADAL" clId="{DA9A2F18-396E-47CC-8012-AA8480EE2E91}" dt="2025-11-02T20:06:15.029" v="453" actId="255"/>
          <ac:spMkLst>
            <pc:docMk/>
            <pc:sldMk cId="5925913" sldId="271"/>
            <ac:spMk id="3" creationId="{00000000-0000-0000-0000-000000000000}"/>
          </ac:spMkLst>
        </pc:spChg>
        <pc:spChg chg="mod">
          <ac:chgData name="Elena Draghici (2214911)" userId="0c964279-b29f-4643-96e4-dd48ca903f8a" providerId="ADAL" clId="{DA9A2F18-396E-47CC-8012-AA8480EE2E91}" dt="2025-11-02T20:06:47.875" v="456" actId="14100"/>
          <ac:spMkLst>
            <pc:docMk/>
            <pc:sldMk cId="5925913" sldId="271"/>
            <ac:spMk id="11" creationId="{00000000-0000-0000-0000-000000000000}"/>
          </ac:spMkLst>
        </pc:spChg>
        <pc:spChg chg="mod">
          <ac:chgData name="Elena Draghici (2214911)" userId="0c964279-b29f-4643-96e4-dd48ca903f8a" providerId="ADAL" clId="{DA9A2F18-396E-47CC-8012-AA8480EE2E91}" dt="2025-11-02T20:09:02.500" v="473" actId="14100"/>
          <ac:spMkLst>
            <pc:docMk/>
            <pc:sldMk cId="5925913" sldId="271"/>
            <ac:spMk id="15" creationId="{00000000-0000-0000-0000-000000000000}"/>
          </ac:spMkLst>
        </pc:spChg>
        <pc:spChg chg="mod">
          <ac:chgData name="Elena Draghici (2214911)" userId="0c964279-b29f-4643-96e4-dd48ca903f8a" providerId="ADAL" clId="{DA9A2F18-396E-47CC-8012-AA8480EE2E91}" dt="2025-11-02T20:08:17.213" v="468" actId="1076"/>
          <ac:spMkLst>
            <pc:docMk/>
            <pc:sldMk cId="5925913" sldId="271"/>
            <ac:spMk id="19" creationId="{00000000-0000-0000-0000-000000000000}"/>
          </ac:spMkLst>
        </pc:spChg>
        <pc:spChg chg="mod">
          <ac:chgData name="Elena Draghici (2214911)" userId="0c964279-b29f-4643-96e4-dd48ca903f8a" providerId="ADAL" clId="{DA9A2F18-396E-47CC-8012-AA8480EE2E91}" dt="2025-11-02T20:07:14.474" v="460" actId="1076"/>
          <ac:spMkLst>
            <pc:docMk/>
            <pc:sldMk cId="5925913" sldId="271"/>
            <ac:spMk id="23" creationId="{00000000-0000-0000-0000-000000000000}"/>
          </ac:spMkLst>
        </pc:spChg>
        <pc:spChg chg="mod">
          <ac:chgData name="Elena Draghici (2214911)" userId="0c964279-b29f-4643-96e4-dd48ca903f8a" providerId="ADAL" clId="{DA9A2F18-396E-47CC-8012-AA8480EE2E91}" dt="2025-11-02T20:07:06.289" v="459" actId="1076"/>
          <ac:spMkLst>
            <pc:docMk/>
            <pc:sldMk cId="5925913" sldId="271"/>
            <ac:spMk id="24" creationId="{00000000-0000-0000-0000-000000000000}"/>
          </ac:spMkLst>
        </pc:spChg>
        <pc:spChg chg="mod">
          <ac:chgData name="Elena Draghici (2214911)" userId="0c964279-b29f-4643-96e4-dd48ca903f8a" providerId="ADAL" clId="{DA9A2F18-396E-47CC-8012-AA8480EE2E91}" dt="2025-11-02T20:05:12.463" v="443" actId="255"/>
          <ac:spMkLst>
            <pc:docMk/>
            <pc:sldMk cId="5925913" sldId="271"/>
            <ac:spMk id="27" creationId="{00000000-0000-0000-0000-000000000000}"/>
          </ac:spMkLst>
        </pc:spChg>
        <pc:picChg chg="mod">
          <ac:chgData name="Elena Draghici (2214911)" userId="0c964279-b29f-4643-96e4-dd48ca903f8a" providerId="ADAL" clId="{DA9A2F18-396E-47CC-8012-AA8480EE2E91}" dt="2025-11-02T20:07:30.231" v="464" actId="14100"/>
          <ac:picMkLst>
            <pc:docMk/>
            <pc:sldMk cId="5925913" sldId="271"/>
            <ac:picMk id="13" creationId="{00000000-0000-0000-0000-000000000000}"/>
          </ac:picMkLst>
        </pc:picChg>
        <pc:picChg chg="mod">
          <ac:chgData name="Elena Draghici (2214911)" userId="0c964279-b29f-4643-96e4-dd48ca903f8a" providerId="ADAL" clId="{DA9A2F18-396E-47CC-8012-AA8480EE2E91}" dt="2025-11-02T20:08:34.403" v="470" actId="1076"/>
          <ac:picMkLst>
            <pc:docMk/>
            <pc:sldMk cId="5925913" sldId="271"/>
            <ac:picMk id="17" creationId="{00000000-0000-0000-0000-000000000000}"/>
          </ac:picMkLst>
        </pc:picChg>
        <pc:picChg chg="mod">
          <ac:chgData name="Elena Draghici (2214911)" userId="0c964279-b29f-4643-96e4-dd48ca903f8a" providerId="ADAL" clId="{DA9A2F18-396E-47CC-8012-AA8480EE2E91}" dt="2025-11-02T20:08:51.205" v="472" actId="14100"/>
          <ac:picMkLst>
            <pc:docMk/>
            <pc:sldMk cId="5925913" sldId="271"/>
            <ac:picMk id="21" creationId="{00000000-0000-0000-0000-000000000000}"/>
          </ac:picMkLst>
        </pc:picChg>
      </pc:sldChg>
      <pc:sldChg chg="modSp mod">
        <pc:chgData name="Elena Draghici (2214911)" userId="0c964279-b29f-4643-96e4-dd48ca903f8a" providerId="ADAL" clId="{DA9A2F18-396E-47CC-8012-AA8480EE2E91}" dt="2025-11-02T20:11:52.966" v="492" actId="1076"/>
        <pc:sldMkLst>
          <pc:docMk/>
          <pc:sldMk cId="3921618879" sldId="272"/>
        </pc:sldMkLst>
        <pc:spChg chg="mod">
          <ac:chgData name="Elena Draghici (2214911)" userId="0c964279-b29f-4643-96e4-dd48ca903f8a" providerId="ADAL" clId="{DA9A2F18-396E-47CC-8012-AA8480EE2E91}" dt="2025-11-02T20:09:23.762" v="476" actId="255"/>
          <ac:spMkLst>
            <pc:docMk/>
            <pc:sldMk cId="3921618879" sldId="272"/>
            <ac:spMk id="3" creationId="{0894C5AB-3489-3214-5DA0-738B52C97AF6}"/>
          </ac:spMkLst>
        </pc:spChg>
        <pc:graphicFrameChg chg="mod">
          <ac:chgData name="Elena Draghici (2214911)" userId="0c964279-b29f-4643-96e4-dd48ca903f8a" providerId="ADAL" clId="{DA9A2F18-396E-47CC-8012-AA8480EE2E91}" dt="2025-11-02T20:11:52.966" v="492" actId="1076"/>
          <ac:graphicFrameMkLst>
            <pc:docMk/>
            <pc:sldMk cId="3921618879" sldId="272"/>
            <ac:graphicFrameMk id="5" creationId="{41747258-1E7C-0199-C8B0-E90505826522}"/>
          </ac:graphicFrameMkLst>
        </pc:graphicFrameChg>
      </pc:sldChg>
      <pc:sldChg chg="modSp new mod">
        <pc:chgData name="Elena Draghici (2214911)" userId="0c964279-b29f-4643-96e4-dd48ca903f8a" providerId="ADAL" clId="{DA9A2F18-396E-47CC-8012-AA8480EE2E91}" dt="2025-11-02T19:50:44.146" v="346" actId="2710"/>
        <pc:sldMkLst>
          <pc:docMk/>
          <pc:sldMk cId="1063351450" sldId="273"/>
        </pc:sldMkLst>
        <pc:spChg chg="mod">
          <ac:chgData name="Elena Draghici (2214911)" userId="0c964279-b29f-4643-96e4-dd48ca903f8a" providerId="ADAL" clId="{DA9A2F18-396E-47CC-8012-AA8480EE2E91}" dt="2025-11-02T19:50:44.146" v="346" actId="2710"/>
          <ac:spMkLst>
            <pc:docMk/>
            <pc:sldMk cId="1063351450" sldId="273"/>
            <ac:spMk id="2" creationId="{582F3B90-A8D5-D385-70A1-E56AC878591D}"/>
          </ac:spMkLst>
        </pc:spChg>
      </pc:sldChg>
    </pc:docChg>
  </pc:docChgLst>
  <pc:docChgLst>
    <pc:chgData name="Adela Slivciuc (2213787)" userId="S::2213787@student.uwtsd.ac.uk::4d79acbe-1b88-4271-b172-0af0d277805b" providerId="AD" clId="Web-{C2800B24-A44A-1E27-B711-F1C7D6D7E6B5}"/>
    <pc:docChg chg="modSld">
      <pc:chgData name="Adela Slivciuc (2213787)" userId="S::2213787@student.uwtsd.ac.uk::4d79acbe-1b88-4271-b172-0af0d277805b" providerId="AD" clId="Web-{C2800B24-A44A-1E27-B711-F1C7D6D7E6B5}" dt="2025-11-03T20:43:42.779" v="119" actId="1076"/>
      <pc:docMkLst>
        <pc:docMk/>
      </pc:docMkLst>
      <pc:sldChg chg="modSp">
        <pc:chgData name="Adela Slivciuc (2213787)" userId="S::2213787@student.uwtsd.ac.uk::4d79acbe-1b88-4271-b172-0af0d277805b" providerId="AD" clId="Web-{C2800B24-A44A-1E27-B711-F1C7D6D7E6B5}" dt="2025-11-02T13:19:50.546" v="112" actId="1076"/>
        <pc:sldMkLst>
          <pc:docMk/>
          <pc:sldMk cId="953975785" sldId="259"/>
        </pc:sldMkLst>
        <pc:spChg chg="mod">
          <ac:chgData name="Adela Slivciuc (2213787)" userId="S::2213787@student.uwtsd.ac.uk::4d79acbe-1b88-4271-b172-0af0d277805b" providerId="AD" clId="Web-{C2800B24-A44A-1E27-B711-F1C7D6D7E6B5}" dt="2025-11-02T13:19:22.216" v="107" actId="1076"/>
          <ac:spMkLst>
            <pc:docMk/>
            <pc:sldMk cId="953975785" sldId="259"/>
            <ac:spMk id="5" creationId="{C11EB833-251A-960D-84DE-822388B15A0F}"/>
          </ac:spMkLst>
        </pc:spChg>
        <pc:spChg chg="mod">
          <ac:chgData name="Adela Slivciuc (2213787)" userId="S::2213787@student.uwtsd.ac.uk::4d79acbe-1b88-4271-b172-0af0d277805b" providerId="AD" clId="Web-{C2800B24-A44A-1E27-B711-F1C7D6D7E6B5}" dt="2025-11-02T13:19:41.640" v="111" actId="1076"/>
          <ac:spMkLst>
            <pc:docMk/>
            <pc:sldMk cId="953975785" sldId="259"/>
            <ac:spMk id="13" creationId="{33F6A92F-B282-30C6-7FC0-F11893158E61}"/>
          </ac:spMkLst>
        </pc:spChg>
        <pc:graphicFrameChg chg="mod">
          <ac:chgData name="Adela Slivciuc (2213787)" userId="S::2213787@student.uwtsd.ac.uk::4d79acbe-1b88-4271-b172-0af0d277805b" providerId="AD" clId="Web-{C2800B24-A44A-1E27-B711-F1C7D6D7E6B5}" dt="2025-11-02T13:19:27.388" v="108" actId="1076"/>
          <ac:graphicFrameMkLst>
            <pc:docMk/>
            <pc:sldMk cId="953975785" sldId="259"/>
            <ac:graphicFrameMk id="10" creationId="{20EEF749-9A55-49B9-680C-1F7634938FC1}"/>
          </ac:graphicFrameMkLst>
        </pc:graphicFrameChg>
        <pc:graphicFrameChg chg="mod">
          <ac:chgData name="Adela Slivciuc (2213787)" userId="S::2213787@student.uwtsd.ac.uk::4d79acbe-1b88-4271-b172-0af0d277805b" providerId="AD" clId="Web-{C2800B24-A44A-1E27-B711-F1C7D6D7E6B5}" dt="2025-11-02T13:19:50.546" v="112" actId="1076"/>
          <ac:graphicFrameMkLst>
            <pc:docMk/>
            <pc:sldMk cId="953975785" sldId="259"/>
            <ac:graphicFrameMk id="32" creationId="{561518EA-E5AD-5E55-3F6E-82CA9C606DC5}"/>
          </ac:graphicFrameMkLst>
        </pc:graphicFrameChg>
        <pc:picChg chg="mod">
          <ac:chgData name="Adela Slivciuc (2213787)" userId="S::2213787@student.uwtsd.ac.uk::4d79acbe-1b88-4271-b172-0af0d277805b" providerId="AD" clId="Web-{C2800B24-A44A-1E27-B711-F1C7D6D7E6B5}" dt="2025-11-02T13:19:31.248" v="109" actId="1076"/>
          <ac:picMkLst>
            <pc:docMk/>
            <pc:sldMk cId="953975785" sldId="259"/>
            <ac:picMk id="2" creationId="{9820629E-A2D7-DB00-EE6B-27CC6B7E7439}"/>
          </ac:picMkLst>
        </pc:picChg>
        <pc:picChg chg="mod">
          <ac:chgData name="Adela Slivciuc (2213787)" userId="S::2213787@student.uwtsd.ac.uk::4d79acbe-1b88-4271-b172-0af0d277805b" providerId="AD" clId="Web-{C2800B24-A44A-1E27-B711-F1C7D6D7E6B5}" dt="2025-11-02T13:19:33.764" v="110" actId="1076"/>
          <ac:picMkLst>
            <pc:docMk/>
            <pc:sldMk cId="953975785" sldId="259"/>
            <ac:picMk id="3" creationId="{17FCB5FD-DF2A-D25A-584D-708B5EDA7F09}"/>
          </ac:picMkLst>
        </pc:picChg>
      </pc:sldChg>
      <pc:sldChg chg="addSp delSp modSp">
        <pc:chgData name="Adela Slivciuc (2213787)" userId="S::2213787@student.uwtsd.ac.uk::4d79acbe-1b88-4271-b172-0af0d277805b" providerId="AD" clId="Web-{C2800B24-A44A-1E27-B711-F1C7D6D7E6B5}" dt="2025-11-02T13:14:00.030" v="90" actId="20577"/>
        <pc:sldMkLst>
          <pc:docMk/>
          <pc:sldMk cId="1542814889" sldId="264"/>
        </pc:sldMkLst>
        <pc:spChg chg="add del">
          <ac:chgData name="Adela Slivciuc (2213787)" userId="S::2213787@student.uwtsd.ac.uk::4d79acbe-1b88-4271-b172-0af0d277805b" providerId="AD" clId="Web-{C2800B24-A44A-1E27-B711-F1C7D6D7E6B5}" dt="2025-11-02T12:51:49.965" v="1"/>
          <ac:spMkLst>
            <pc:docMk/>
            <pc:sldMk cId="1542814889" sldId="264"/>
            <ac:spMk id="3" creationId="{AFD24285-129D-571F-F587-7B34069C4A0B}"/>
          </ac:spMkLst>
        </pc:spChg>
        <pc:spChg chg="mod">
          <ac:chgData name="Adela Slivciuc (2213787)" userId="S::2213787@student.uwtsd.ac.uk::4d79acbe-1b88-4271-b172-0af0d277805b" providerId="AD" clId="Web-{C2800B24-A44A-1E27-B711-F1C7D6D7E6B5}" dt="2025-11-02T13:14:00.030" v="90" actId="20577"/>
          <ac:spMkLst>
            <pc:docMk/>
            <pc:sldMk cId="1542814889" sldId="264"/>
            <ac:spMk id="5" creationId="{B7187485-52DE-9D1C-7739-EB4C2F72E163}"/>
          </ac:spMkLst>
        </pc:spChg>
        <pc:spChg chg="add mod">
          <ac:chgData name="Adela Slivciuc (2213787)" userId="S::2213787@student.uwtsd.ac.uk::4d79acbe-1b88-4271-b172-0af0d277805b" providerId="AD" clId="Web-{C2800B24-A44A-1E27-B711-F1C7D6D7E6B5}" dt="2025-11-02T12:57:35.691" v="45" actId="20577"/>
          <ac:spMkLst>
            <pc:docMk/>
            <pc:sldMk cId="1542814889" sldId="264"/>
            <ac:spMk id="6" creationId="{413DFBE8-B2BE-BC74-7C07-3CCC4D1351AB}"/>
          </ac:spMkLst>
        </pc:spChg>
        <pc:spChg chg="add del mod">
          <ac:chgData name="Adela Slivciuc (2213787)" userId="S::2213787@student.uwtsd.ac.uk::4d79acbe-1b88-4271-b172-0af0d277805b" providerId="AD" clId="Web-{C2800B24-A44A-1E27-B711-F1C7D6D7E6B5}" dt="2025-11-02T12:52:27.904" v="6"/>
          <ac:spMkLst>
            <pc:docMk/>
            <pc:sldMk cId="1542814889" sldId="264"/>
            <ac:spMk id="7" creationId="{AFD24285-129D-571F-F587-7B34069C4A0B}"/>
          </ac:spMkLst>
        </pc:spChg>
        <pc:spChg chg="add mod">
          <ac:chgData name="Adela Slivciuc (2213787)" userId="S::2213787@student.uwtsd.ac.uk::4d79acbe-1b88-4271-b172-0af0d277805b" providerId="AD" clId="Web-{C2800B24-A44A-1E27-B711-F1C7D6D7E6B5}" dt="2025-11-02T12:56:30.893" v="40" actId="14100"/>
          <ac:spMkLst>
            <pc:docMk/>
            <pc:sldMk cId="1542814889" sldId="264"/>
            <ac:spMk id="9" creationId="{C7519E41-9114-9BEE-2FDA-8036AD8F8D2E}"/>
          </ac:spMkLst>
        </pc:spChg>
        <pc:spChg chg="add mod">
          <ac:chgData name="Adela Slivciuc (2213787)" userId="S::2213787@student.uwtsd.ac.uk::4d79acbe-1b88-4271-b172-0af0d277805b" providerId="AD" clId="Web-{C2800B24-A44A-1E27-B711-F1C7D6D7E6B5}" dt="2025-11-02T12:57:45.206" v="46" actId="14100"/>
          <ac:spMkLst>
            <pc:docMk/>
            <pc:sldMk cId="1542814889" sldId="264"/>
            <ac:spMk id="11" creationId="{02769344-C003-9AAD-70F9-E5E64DBA38A4}"/>
          </ac:spMkLst>
        </pc:spChg>
      </pc:sldChg>
      <pc:sldChg chg="modSp">
        <pc:chgData name="Adela Slivciuc (2213787)" userId="S::2213787@student.uwtsd.ac.uk::4d79acbe-1b88-4271-b172-0af0d277805b" providerId="AD" clId="Web-{C2800B24-A44A-1E27-B711-F1C7D6D7E6B5}" dt="2025-11-02T13:15:22.453" v="97" actId="14100"/>
        <pc:sldMkLst>
          <pc:docMk/>
          <pc:sldMk cId="3112361544" sldId="265"/>
        </pc:sldMkLst>
        <pc:spChg chg="mod">
          <ac:chgData name="Adela Slivciuc (2213787)" userId="S::2213787@student.uwtsd.ac.uk::4d79acbe-1b88-4271-b172-0af0d277805b" providerId="AD" clId="Web-{C2800B24-A44A-1E27-B711-F1C7D6D7E6B5}" dt="2025-11-02T13:15:22.453" v="97" actId="14100"/>
          <ac:spMkLst>
            <pc:docMk/>
            <pc:sldMk cId="3112361544" sldId="265"/>
            <ac:spMk id="9" creationId="{DDD51CF9-9D85-5A60-8714-543323B897DC}"/>
          </ac:spMkLst>
        </pc:spChg>
      </pc:sldChg>
      <pc:sldChg chg="modSp">
        <pc:chgData name="Adela Slivciuc (2213787)" userId="S::2213787@student.uwtsd.ac.uk::4d79acbe-1b88-4271-b172-0af0d277805b" providerId="AD" clId="Web-{C2800B24-A44A-1E27-B711-F1C7D6D7E6B5}" dt="2025-11-02T13:21:38.742" v="118"/>
        <pc:sldMkLst>
          <pc:docMk/>
          <pc:sldMk cId="1911172570" sldId="266"/>
        </pc:sldMkLst>
        <pc:spChg chg="mod">
          <ac:chgData name="Adela Slivciuc (2213787)" userId="S::2213787@student.uwtsd.ac.uk::4d79acbe-1b88-4271-b172-0af0d277805b" providerId="AD" clId="Web-{C2800B24-A44A-1E27-B711-F1C7D6D7E6B5}" dt="2025-11-02T13:20:21.330" v="113" actId="1076"/>
          <ac:spMkLst>
            <pc:docMk/>
            <pc:sldMk cId="1911172570" sldId="266"/>
            <ac:spMk id="2" creationId="{45A0F976-2E3C-BB89-A38F-E3A169C3EA27}"/>
          </ac:spMkLst>
        </pc:spChg>
        <pc:spChg chg="mod">
          <ac:chgData name="Adela Slivciuc (2213787)" userId="S::2213787@student.uwtsd.ac.uk::4d79acbe-1b88-4271-b172-0af0d277805b" providerId="AD" clId="Web-{C2800B24-A44A-1E27-B711-F1C7D6D7E6B5}" dt="2025-11-02T13:20:27.253" v="114" actId="1076"/>
          <ac:spMkLst>
            <pc:docMk/>
            <pc:sldMk cId="1911172570" sldId="266"/>
            <ac:spMk id="6" creationId="{3A8BF5FD-99D2-6AE4-85B3-DEB3053AEF2B}"/>
          </ac:spMkLst>
        </pc:spChg>
        <pc:spChg chg="mod">
          <ac:chgData name="Adela Slivciuc (2213787)" userId="S::2213787@student.uwtsd.ac.uk::4d79acbe-1b88-4271-b172-0af0d277805b" providerId="AD" clId="Web-{C2800B24-A44A-1E27-B711-F1C7D6D7E6B5}" dt="2025-11-02T12:58:23.504" v="50" actId="20577"/>
          <ac:spMkLst>
            <pc:docMk/>
            <pc:sldMk cId="1911172570" sldId="266"/>
            <ac:spMk id="9" creationId="{E5D2C1B4-0CFF-8424-4B4C-8365744B1054}"/>
          </ac:spMkLst>
        </pc:spChg>
        <pc:spChg chg="mod">
          <ac:chgData name="Adela Slivciuc (2213787)" userId="S::2213787@student.uwtsd.ac.uk::4d79acbe-1b88-4271-b172-0af0d277805b" providerId="AD" clId="Web-{C2800B24-A44A-1E27-B711-F1C7D6D7E6B5}" dt="2025-11-02T13:21:38.742" v="118"/>
          <ac:spMkLst>
            <pc:docMk/>
            <pc:sldMk cId="1911172570" sldId="266"/>
            <ac:spMk id="19" creationId="{FE700176-5F75-4587-4A7D-D5E1D25CA34B}"/>
          </ac:spMkLst>
        </pc:spChg>
      </pc:sldChg>
      <pc:sldChg chg="modSp">
        <pc:chgData name="Adela Slivciuc (2213787)" userId="S::2213787@student.uwtsd.ac.uk::4d79acbe-1b88-4271-b172-0af0d277805b" providerId="AD" clId="Web-{C2800B24-A44A-1E27-B711-F1C7D6D7E6B5}" dt="2025-11-02T13:18:11.130" v="106" actId="14100"/>
        <pc:sldMkLst>
          <pc:docMk/>
          <pc:sldMk cId="1779831509" sldId="268"/>
        </pc:sldMkLst>
        <pc:spChg chg="mod">
          <ac:chgData name="Adela Slivciuc (2213787)" userId="S::2213787@student.uwtsd.ac.uk::4d79acbe-1b88-4271-b172-0af0d277805b" providerId="AD" clId="Web-{C2800B24-A44A-1E27-B711-F1C7D6D7E6B5}" dt="2025-11-02T13:16:57.969" v="99" actId="20577"/>
          <ac:spMkLst>
            <pc:docMk/>
            <pc:sldMk cId="1779831509" sldId="268"/>
            <ac:spMk id="2" creationId="{2A2CDE36-E1C9-1582-BFD8-A31321034792}"/>
          </ac:spMkLst>
        </pc:spChg>
        <pc:spChg chg="mod">
          <ac:chgData name="Adela Slivciuc (2213787)" userId="S::2213787@student.uwtsd.ac.uk::4d79acbe-1b88-4271-b172-0af0d277805b" providerId="AD" clId="Web-{C2800B24-A44A-1E27-B711-F1C7D6D7E6B5}" dt="2025-11-02T13:18:11.130" v="106" actId="14100"/>
          <ac:spMkLst>
            <pc:docMk/>
            <pc:sldMk cId="1779831509" sldId="268"/>
            <ac:spMk id="6" creationId="{D4A4267A-39A6-725D-91F8-468AB655BDF9}"/>
          </ac:spMkLst>
        </pc:spChg>
      </pc:sldChg>
      <pc:sldChg chg="modSp">
        <pc:chgData name="Adela Slivciuc (2213787)" userId="S::2213787@student.uwtsd.ac.uk::4d79acbe-1b88-4271-b172-0af0d277805b" providerId="AD" clId="Web-{C2800B24-A44A-1E27-B711-F1C7D6D7E6B5}" dt="2025-11-02T13:12:30.607" v="87" actId="14100"/>
        <pc:sldMkLst>
          <pc:docMk/>
          <pc:sldMk cId="3196732503" sldId="269"/>
        </pc:sldMkLst>
        <pc:spChg chg="mod">
          <ac:chgData name="Adela Slivciuc (2213787)" userId="S::2213787@student.uwtsd.ac.uk::4d79acbe-1b88-4271-b172-0af0d277805b" providerId="AD" clId="Web-{C2800B24-A44A-1E27-B711-F1C7D6D7E6B5}" dt="2025-11-02T13:12:30.607" v="87" actId="14100"/>
          <ac:spMkLst>
            <pc:docMk/>
            <pc:sldMk cId="3196732503" sldId="269"/>
            <ac:spMk id="4" creationId="{8C963978-E140-B980-3C08-ECD58C84F42D}"/>
          </ac:spMkLst>
        </pc:spChg>
      </pc:sldChg>
      <pc:sldChg chg="modSp">
        <pc:chgData name="Adela Slivciuc (2213787)" userId="S::2213787@student.uwtsd.ac.uk::4d79acbe-1b88-4271-b172-0af0d277805b" providerId="AD" clId="Web-{C2800B24-A44A-1E27-B711-F1C7D6D7E6B5}" dt="2025-11-03T20:43:42.779" v="119" actId="1076"/>
        <pc:sldMkLst>
          <pc:docMk/>
          <pc:sldMk cId="3921618879" sldId="272"/>
        </pc:sldMkLst>
        <pc:spChg chg="mod">
          <ac:chgData name="Adela Slivciuc (2213787)" userId="S::2213787@student.uwtsd.ac.uk::4d79acbe-1b88-4271-b172-0af0d277805b" providerId="AD" clId="Web-{C2800B24-A44A-1E27-B711-F1C7D6D7E6B5}" dt="2025-11-03T20:43:42.779" v="119" actId="1076"/>
          <ac:spMkLst>
            <pc:docMk/>
            <pc:sldMk cId="3921618879" sldId="272"/>
            <ac:spMk id="3" creationId="{0894C5AB-3489-3214-5DA0-738B52C97AF6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svg"/><Relationship Id="rId1" Type="http://schemas.openxmlformats.org/officeDocument/2006/relationships/image" Target="../media/image9.png"/><Relationship Id="rId6" Type="http://schemas.openxmlformats.org/officeDocument/2006/relationships/image" Target="../media/image14.svg"/><Relationship Id="rId5" Type="http://schemas.openxmlformats.org/officeDocument/2006/relationships/image" Target="../media/image13.png"/><Relationship Id="rId4" Type="http://schemas.openxmlformats.org/officeDocument/2006/relationships/image" Target="../media/image1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B20DFDD-1B32-48E9-8ACA-79FDD59BFC13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7EDD82F0-7279-4052-8544-A64156985A1E}">
      <dgm:prSet custT="1"/>
      <dgm:spPr/>
      <dgm:t>
        <a:bodyPr/>
        <a:lstStyle/>
        <a:p>
          <a:r>
            <a:rPr lang="en-GB" sz="1700" dirty="0"/>
            <a:t>•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The Health Behaviour in School-aged Children report surveys 3,398 adolescents aged 11, 13, and 15 every four years.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E3ABDB8-B1B9-4EE2-8011-1917977E6510}" type="parTrans" cxnId="{DB86BD9E-B887-483E-A06F-EA4DBED76AE0}">
      <dgm:prSet/>
      <dgm:spPr/>
      <dgm:t>
        <a:bodyPr/>
        <a:lstStyle/>
        <a:p>
          <a:endParaRPr lang="en-US"/>
        </a:p>
      </dgm:t>
    </dgm:pt>
    <dgm:pt modelId="{5D633958-2948-4B65-BE01-95541B340B03}" type="sibTrans" cxnId="{DB86BD9E-B887-483E-A06F-EA4DBED76AE0}">
      <dgm:prSet/>
      <dgm:spPr/>
      <dgm:t>
        <a:bodyPr/>
        <a:lstStyle/>
        <a:p>
          <a:endParaRPr lang="en-US"/>
        </a:p>
      </dgm:t>
    </dgm:pt>
    <dgm:pt modelId="{788FEFC9-8E83-4237-B1E2-AE6A709ABF81}">
      <dgm:prSet custT="1"/>
      <dgm:spPr/>
      <dgm:t>
        <a:bodyPr/>
        <a:lstStyle/>
        <a:p>
          <a:r>
            <a:rPr lang="en-GB" sz="1700" dirty="0"/>
            <a:t>•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27% of respondents report they are too tired to concentrate on lessons: 17% of 11-year-olds, 28% of 13-year-olds, and 42% of 15-year-olds.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E1B8DB5-EDAF-4524-82A3-1B37CE13D476}" type="parTrans" cxnId="{579D0FD0-1C66-4980-B9D5-61EB53F81C8C}">
      <dgm:prSet/>
      <dgm:spPr/>
      <dgm:t>
        <a:bodyPr/>
        <a:lstStyle/>
        <a:p>
          <a:endParaRPr lang="en-US"/>
        </a:p>
      </dgm:t>
    </dgm:pt>
    <dgm:pt modelId="{FF9E434E-BCD6-432C-9AB6-E0346108808D}" type="sibTrans" cxnId="{579D0FD0-1C66-4980-B9D5-61EB53F81C8C}">
      <dgm:prSet/>
      <dgm:spPr/>
      <dgm:t>
        <a:bodyPr/>
        <a:lstStyle/>
        <a:p>
          <a:endParaRPr lang="en-US"/>
        </a:p>
      </dgm:t>
    </dgm:pt>
    <dgm:pt modelId="{E3D09212-411C-4EE7-91ED-D8D2E7533845}">
      <dgm:prSet custT="1"/>
      <dgm:spPr/>
      <dgm:t>
        <a:bodyPr/>
        <a:lstStyle/>
        <a:p>
          <a:r>
            <a:rPr lang="en-GB" sz="1900" dirty="0"/>
            <a:t>•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The percentage of 15-year-olds experiencing low moods at least once a week increased from 40% to 50%.</a:t>
          </a:r>
          <a:endParaRPr lang="en-US" sz="200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11839FF-C39A-4803-B5F0-33ACA65F6911}" type="parTrans" cxnId="{9F5669D7-C2A3-45A3-A8AB-03E415BB4E15}">
      <dgm:prSet/>
      <dgm:spPr/>
      <dgm:t>
        <a:bodyPr/>
        <a:lstStyle/>
        <a:p>
          <a:endParaRPr lang="en-US"/>
        </a:p>
      </dgm:t>
    </dgm:pt>
    <dgm:pt modelId="{23B70B76-A7F4-4FA2-A7CC-DBE2425DB2DC}" type="sibTrans" cxnId="{9F5669D7-C2A3-45A3-A8AB-03E415BB4E15}">
      <dgm:prSet/>
      <dgm:spPr/>
      <dgm:t>
        <a:bodyPr/>
        <a:lstStyle/>
        <a:p>
          <a:endParaRPr lang="en-US"/>
        </a:p>
      </dgm:t>
    </dgm:pt>
    <dgm:pt modelId="{E4A0477B-5AC0-4918-BC2B-AAC4ADCB1218}">
      <dgm:prSet custT="1"/>
      <dgm:spPr/>
      <dgm:t>
        <a:bodyPr/>
        <a:lstStyle/>
        <a:p>
          <a:r>
            <a:rPr lang="en-GB" sz="1900" dirty="0"/>
            <a:t>• </a:t>
          </a:r>
          <a:r>
            <a:rPr lang="en-GB" sz="2000" dirty="0">
              <a:latin typeface="Arial" panose="020B0604020202020204" pitchFamily="34" charset="0"/>
              <a:cs typeface="Arial" panose="020B0604020202020204" pitchFamily="34" charset="0"/>
            </a:rPr>
            <a:t>Despite fewer reported risk behaviours, young people face unique challenges such as smartphone and social media influences. </a:t>
          </a:r>
          <a:r>
            <a:rPr lang="en-GB" sz="1400" i="1" dirty="0">
              <a:latin typeface="Arial" panose="020B0604020202020204" pitchFamily="34" charset="0"/>
              <a:cs typeface="Arial" panose="020B0604020202020204" pitchFamily="34" charset="0"/>
            </a:rPr>
            <a:t>(BBC News, 2020)</a:t>
          </a:r>
          <a:endParaRPr lang="en-US" sz="1400" i="1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B52C26E7-ABF5-41F0-BEBA-2A334F43DD9C}" type="parTrans" cxnId="{9429C477-8D40-428F-A249-FA76BFE84226}">
      <dgm:prSet/>
      <dgm:spPr/>
      <dgm:t>
        <a:bodyPr/>
        <a:lstStyle/>
        <a:p>
          <a:endParaRPr lang="en-US"/>
        </a:p>
      </dgm:t>
    </dgm:pt>
    <dgm:pt modelId="{C6383DC4-7A93-45A1-9EE6-DBFB01E731F6}" type="sibTrans" cxnId="{9429C477-8D40-428F-A249-FA76BFE84226}">
      <dgm:prSet/>
      <dgm:spPr/>
      <dgm:t>
        <a:bodyPr/>
        <a:lstStyle/>
        <a:p>
          <a:endParaRPr lang="en-US"/>
        </a:p>
      </dgm:t>
    </dgm:pt>
    <dgm:pt modelId="{72AEF31B-E882-4D0D-8212-0C5E95AE820D}" type="pres">
      <dgm:prSet presAssocID="{EB20DFDD-1B32-48E9-8ACA-79FDD59BFC13}" presName="outerComposite" presStyleCnt="0">
        <dgm:presLayoutVars>
          <dgm:chMax val="5"/>
          <dgm:dir/>
          <dgm:resizeHandles val="exact"/>
        </dgm:presLayoutVars>
      </dgm:prSet>
      <dgm:spPr/>
    </dgm:pt>
    <dgm:pt modelId="{3AC6E07A-F1EE-4CB3-BDE6-DE03E0C19BE0}" type="pres">
      <dgm:prSet presAssocID="{EB20DFDD-1B32-48E9-8ACA-79FDD59BFC13}" presName="dummyMaxCanvas" presStyleCnt="0">
        <dgm:presLayoutVars/>
      </dgm:prSet>
      <dgm:spPr/>
    </dgm:pt>
    <dgm:pt modelId="{7168BE7F-0375-446B-B49D-7ACD2C0EF028}" type="pres">
      <dgm:prSet presAssocID="{EB20DFDD-1B32-48E9-8ACA-79FDD59BFC13}" presName="FourNodes_1" presStyleLbl="node1" presStyleIdx="0" presStyleCnt="4">
        <dgm:presLayoutVars>
          <dgm:bulletEnabled val="1"/>
        </dgm:presLayoutVars>
      </dgm:prSet>
      <dgm:spPr/>
    </dgm:pt>
    <dgm:pt modelId="{F393F322-43DF-4218-9F41-4A2283E46374}" type="pres">
      <dgm:prSet presAssocID="{EB20DFDD-1B32-48E9-8ACA-79FDD59BFC13}" presName="FourNodes_2" presStyleLbl="node1" presStyleIdx="1" presStyleCnt="4" custScaleX="106723">
        <dgm:presLayoutVars>
          <dgm:bulletEnabled val="1"/>
        </dgm:presLayoutVars>
      </dgm:prSet>
      <dgm:spPr/>
    </dgm:pt>
    <dgm:pt modelId="{9EA27906-4218-4AC2-AFDF-94E7C171A386}" type="pres">
      <dgm:prSet presAssocID="{EB20DFDD-1B32-48E9-8ACA-79FDD59BFC13}" presName="FourNodes_3" presStyleLbl="node1" presStyleIdx="2" presStyleCnt="4" custScaleX="108845">
        <dgm:presLayoutVars>
          <dgm:bulletEnabled val="1"/>
        </dgm:presLayoutVars>
      </dgm:prSet>
      <dgm:spPr/>
    </dgm:pt>
    <dgm:pt modelId="{4456B2FA-520B-4789-BD57-DC6F6F99E79D}" type="pres">
      <dgm:prSet presAssocID="{EB20DFDD-1B32-48E9-8ACA-79FDD59BFC13}" presName="FourNodes_4" presStyleLbl="node1" presStyleIdx="3" presStyleCnt="4" custScaleX="108725">
        <dgm:presLayoutVars>
          <dgm:bulletEnabled val="1"/>
        </dgm:presLayoutVars>
      </dgm:prSet>
      <dgm:spPr/>
    </dgm:pt>
    <dgm:pt modelId="{1DFC61E0-5BAC-4A56-931A-139166898C6E}" type="pres">
      <dgm:prSet presAssocID="{EB20DFDD-1B32-48E9-8ACA-79FDD59BFC13}" presName="FourConn_1-2" presStyleLbl="fgAccFollowNode1" presStyleIdx="0" presStyleCnt="3">
        <dgm:presLayoutVars>
          <dgm:bulletEnabled val="1"/>
        </dgm:presLayoutVars>
      </dgm:prSet>
      <dgm:spPr/>
    </dgm:pt>
    <dgm:pt modelId="{DE52E95A-6932-4BB2-8008-F7B2E638FCA8}" type="pres">
      <dgm:prSet presAssocID="{EB20DFDD-1B32-48E9-8ACA-79FDD59BFC13}" presName="FourConn_2-3" presStyleLbl="fgAccFollowNode1" presStyleIdx="1" presStyleCnt="3">
        <dgm:presLayoutVars>
          <dgm:bulletEnabled val="1"/>
        </dgm:presLayoutVars>
      </dgm:prSet>
      <dgm:spPr/>
    </dgm:pt>
    <dgm:pt modelId="{E664C84C-FA4C-485E-808F-24B1577113E5}" type="pres">
      <dgm:prSet presAssocID="{EB20DFDD-1B32-48E9-8ACA-79FDD59BFC13}" presName="FourConn_3-4" presStyleLbl="fgAccFollowNode1" presStyleIdx="2" presStyleCnt="3">
        <dgm:presLayoutVars>
          <dgm:bulletEnabled val="1"/>
        </dgm:presLayoutVars>
      </dgm:prSet>
      <dgm:spPr/>
    </dgm:pt>
    <dgm:pt modelId="{73619B1A-6200-4C12-AE86-2DE6854F87AD}" type="pres">
      <dgm:prSet presAssocID="{EB20DFDD-1B32-48E9-8ACA-79FDD59BFC13}" presName="FourNodes_1_text" presStyleLbl="node1" presStyleIdx="3" presStyleCnt="4">
        <dgm:presLayoutVars>
          <dgm:bulletEnabled val="1"/>
        </dgm:presLayoutVars>
      </dgm:prSet>
      <dgm:spPr/>
    </dgm:pt>
    <dgm:pt modelId="{59EFFF3B-2940-4449-A13B-7BEF859CE5D8}" type="pres">
      <dgm:prSet presAssocID="{EB20DFDD-1B32-48E9-8ACA-79FDD59BFC13}" presName="FourNodes_2_text" presStyleLbl="node1" presStyleIdx="3" presStyleCnt="4">
        <dgm:presLayoutVars>
          <dgm:bulletEnabled val="1"/>
        </dgm:presLayoutVars>
      </dgm:prSet>
      <dgm:spPr/>
    </dgm:pt>
    <dgm:pt modelId="{3D0C73A8-2691-4F52-9A9B-82BFE8444D2D}" type="pres">
      <dgm:prSet presAssocID="{EB20DFDD-1B32-48E9-8ACA-79FDD59BFC13}" presName="FourNodes_3_text" presStyleLbl="node1" presStyleIdx="3" presStyleCnt="4">
        <dgm:presLayoutVars>
          <dgm:bulletEnabled val="1"/>
        </dgm:presLayoutVars>
      </dgm:prSet>
      <dgm:spPr/>
    </dgm:pt>
    <dgm:pt modelId="{DCC3ED2D-037C-4663-B1EC-C5AC7035201B}" type="pres">
      <dgm:prSet presAssocID="{EB20DFDD-1B32-48E9-8ACA-79FDD59BFC13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42549404-980C-40D6-81DD-F66378887D83}" type="presOf" srcId="{7EDD82F0-7279-4052-8544-A64156985A1E}" destId="{73619B1A-6200-4C12-AE86-2DE6854F87AD}" srcOrd="1" destOrd="0" presId="urn:microsoft.com/office/officeart/2005/8/layout/vProcess5"/>
    <dgm:cxn modelId="{C83C0A0A-9E84-4786-9424-02006419FD1F}" type="presOf" srcId="{7EDD82F0-7279-4052-8544-A64156985A1E}" destId="{7168BE7F-0375-446B-B49D-7ACD2C0EF028}" srcOrd="0" destOrd="0" presId="urn:microsoft.com/office/officeart/2005/8/layout/vProcess5"/>
    <dgm:cxn modelId="{31E78726-02BF-45BE-90B0-FB517B313B7A}" type="presOf" srcId="{E4A0477B-5AC0-4918-BC2B-AAC4ADCB1218}" destId="{DCC3ED2D-037C-4663-B1EC-C5AC7035201B}" srcOrd="1" destOrd="0" presId="urn:microsoft.com/office/officeart/2005/8/layout/vProcess5"/>
    <dgm:cxn modelId="{5E661B32-296E-4FC9-8750-C265A5101CCE}" type="presOf" srcId="{EB20DFDD-1B32-48E9-8ACA-79FDD59BFC13}" destId="{72AEF31B-E882-4D0D-8212-0C5E95AE820D}" srcOrd="0" destOrd="0" presId="urn:microsoft.com/office/officeart/2005/8/layout/vProcess5"/>
    <dgm:cxn modelId="{8CF70638-134F-44B0-9C57-F70393CB5FFB}" type="presOf" srcId="{E4A0477B-5AC0-4918-BC2B-AAC4ADCB1218}" destId="{4456B2FA-520B-4789-BD57-DC6F6F99E79D}" srcOrd="0" destOrd="0" presId="urn:microsoft.com/office/officeart/2005/8/layout/vProcess5"/>
    <dgm:cxn modelId="{F92DFC62-2E00-4257-A5AA-6C6F9AAE0765}" type="presOf" srcId="{788FEFC9-8E83-4237-B1E2-AE6A709ABF81}" destId="{59EFFF3B-2940-4449-A13B-7BEF859CE5D8}" srcOrd="1" destOrd="0" presId="urn:microsoft.com/office/officeart/2005/8/layout/vProcess5"/>
    <dgm:cxn modelId="{B29FD46A-BCDC-47F0-B91A-A7AA97417B6D}" type="presOf" srcId="{E3D09212-411C-4EE7-91ED-D8D2E7533845}" destId="{3D0C73A8-2691-4F52-9A9B-82BFE8444D2D}" srcOrd="1" destOrd="0" presId="urn:microsoft.com/office/officeart/2005/8/layout/vProcess5"/>
    <dgm:cxn modelId="{9429C477-8D40-428F-A249-FA76BFE84226}" srcId="{EB20DFDD-1B32-48E9-8ACA-79FDD59BFC13}" destId="{E4A0477B-5AC0-4918-BC2B-AAC4ADCB1218}" srcOrd="3" destOrd="0" parTransId="{B52C26E7-ABF5-41F0-BEBA-2A334F43DD9C}" sibTransId="{C6383DC4-7A93-45A1-9EE6-DBFB01E731F6}"/>
    <dgm:cxn modelId="{2F7E1786-EE13-4A9A-BD03-AB56CACD386F}" type="presOf" srcId="{788FEFC9-8E83-4237-B1E2-AE6A709ABF81}" destId="{F393F322-43DF-4218-9F41-4A2283E46374}" srcOrd="0" destOrd="0" presId="urn:microsoft.com/office/officeart/2005/8/layout/vProcess5"/>
    <dgm:cxn modelId="{50B6C388-47DC-43E4-9BB1-D98431E8F649}" type="presOf" srcId="{23B70B76-A7F4-4FA2-A7CC-DBE2425DB2DC}" destId="{E664C84C-FA4C-485E-808F-24B1577113E5}" srcOrd="0" destOrd="0" presId="urn:microsoft.com/office/officeart/2005/8/layout/vProcess5"/>
    <dgm:cxn modelId="{DB86BD9E-B887-483E-A06F-EA4DBED76AE0}" srcId="{EB20DFDD-1B32-48E9-8ACA-79FDD59BFC13}" destId="{7EDD82F0-7279-4052-8544-A64156985A1E}" srcOrd="0" destOrd="0" parTransId="{3E3ABDB8-B1B9-4EE2-8011-1917977E6510}" sibTransId="{5D633958-2948-4B65-BE01-95541B340B03}"/>
    <dgm:cxn modelId="{26CC2DAF-9A5A-4FF4-B8C3-3F59EB688F91}" type="presOf" srcId="{5D633958-2948-4B65-BE01-95541B340B03}" destId="{1DFC61E0-5BAC-4A56-931A-139166898C6E}" srcOrd="0" destOrd="0" presId="urn:microsoft.com/office/officeart/2005/8/layout/vProcess5"/>
    <dgm:cxn modelId="{C3D2E5B0-C5B8-464D-834C-5960541B0736}" type="presOf" srcId="{FF9E434E-BCD6-432C-9AB6-E0346108808D}" destId="{DE52E95A-6932-4BB2-8008-F7B2E638FCA8}" srcOrd="0" destOrd="0" presId="urn:microsoft.com/office/officeart/2005/8/layout/vProcess5"/>
    <dgm:cxn modelId="{873809B8-1557-41DC-BDE6-05D188E4D843}" type="presOf" srcId="{E3D09212-411C-4EE7-91ED-D8D2E7533845}" destId="{9EA27906-4218-4AC2-AFDF-94E7C171A386}" srcOrd="0" destOrd="0" presId="urn:microsoft.com/office/officeart/2005/8/layout/vProcess5"/>
    <dgm:cxn modelId="{579D0FD0-1C66-4980-B9D5-61EB53F81C8C}" srcId="{EB20DFDD-1B32-48E9-8ACA-79FDD59BFC13}" destId="{788FEFC9-8E83-4237-B1E2-AE6A709ABF81}" srcOrd="1" destOrd="0" parTransId="{BE1B8DB5-EDAF-4524-82A3-1B37CE13D476}" sibTransId="{FF9E434E-BCD6-432C-9AB6-E0346108808D}"/>
    <dgm:cxn modelId="{9F5669D7-C2A3-45A3-A8AB-03E415BB4E15}" srcId="{EB20DFDD-1B32-48E9-8ACA-79FDD59BFC13}" destId="{E3D09212-411C-4EE7-91ED-D8D2E7533845}" srcOrd="2" destOrd="0" parTransId="{011839FF-C39A-4803-B5F0-33ACA65F6911}" sibTransId="{23B70B76-A7F4-4FA2-A7CC-DBE2425DB2DC}"/>
    <dgm:cxn modelId="{F66ACA85-04FF-4838-834B-5FA8533FEBF3}" type="presParOf" srcId="{72AEF31B-E882-4D0D-8212-0C5E95AE820D}" destId="{3AC6E07A-F1EE-4CB3-BDE6-DE03E0C19BE0}" srcOrd="0" destOrd="0" presId="urn:microsoft.com/office/officeart/2005/8/layout/vProcess5"/>
    <dgm:cxn modelId="{319B27EF-3F1B-404C-BF1C-68C542BF3809}" type="presParOf" srcId="{72AEF31B-E882-4D0D-8212-0C5E95AE820D}" destId="{7168BE7F-0375-446B-B49D-7ACD2C0EF028}" srcOrd="1" destOrd="0" presId="urn:microsoft.com/office/officeart/2005/8/layout/vProcess5"/>
    <dgm:cxn modelId="{F24F0B65-E4FC-4593-9CC9-B5223D892D3F}" type="presParOf" srcId="{72AEF31B-E882-4D0D-8212-0C5E95AE820D}" destId="{F393F322-43DF-4218-9F41-4A2283E46374}" srcOrd="2" destOrd="0" presId="urn:microsoft.com/office/officeart/2005/8/layout/vProcess5"/>
    <dgm:cxn modelId="{DA36892A-53D6-4FA0-BF80-B38738F48A41}" type="presParOf" srcId="{72AEF31B-E882-4D0D-8212-0C5E95AE820D}" destId="{9EA27906-4218-4AC2-AFDF-94E7C171A386}" srcOrd="3" destOrd="0" presId="urn:microsoft.com/office/officeart/2005/8/layout/vProcess5"/>
    <dgm:cxn modelId="{E36A5657-6716-4C44-B327-5BE987416BFA}" type="presParOf" srcId="{72AEF31B-E882-4D0D-8212-0C5E95AE820D}" destId="{4456B2FA-520B-4789-BD57-DC6F6F99E79D}" srcOrd="4" destOrd="0" presId="urn:microsoft.com/office/officeart/2005/8/layout/vProcess5"/>
    <dgm:cxn modelId="{4074A88C-59E5-4F2D-8397-4E7045966259}" type="presParOf" srcId="{72AEF31B-E882-4D0D-8212-0C5E95AE820D}" destId="{1DFC61E0-5BAC-4A56-931A-139166898C6E}" srcOrd="5" destOrd="0" presId="urn:microsoft.com/office/officeart/2005/8/layout/vProcess5"/>
    <dgm:cxn modelId="{33B5A30B-9EF4-49E2-AFC9-3C275C659F14}" type="presParOf" srcId="{72AEF31B-E882-4D0D-8212-0C5E95AE820D}" destId="{DE52E95A-6932-4BB2-8008-F7B2E638FCA8}" srcOrd="6" destOrd="0" presId="urn:microsoft.com/office/officeart/2005/8/layout/vProcess5"/>
    <dgm:cxn modelId="{234C0169-C778-441A-B579-312BA6CB23BE}" type="presParOf" srcId="{72AEF31B-E882-4D0D-8212-0C5E95AE820D}" destId="{E664C84C-FA4C-485E-808F-24B1577113E5}" srcOrd="7" destOrd="0" presId="urn:microsoft.com/office/officeart/2005/8/layout/vProcess5"/>
    <dgm:cxn modelId="{E3281712-3E1D-4085-8CE6-078B62D46FFC}" type="presParOf" srcId="{72AEF31B-E882-4D0D-8212-0C5E95AE820D}" destId="{73619B1A-6200-4C12-AE86-2DE6854F87AD}" srcOrd="8" destOrd="0" presId="urn:microsoft.com/office/officeart/2005/8/layout/vProcess5"/>
    <dgm:cxn modelId="{26C12681-472A-48C5-82C2-80A679D2B3E0}" type="presParOf" srcId="{72AEF31B-E882-4D0D-8212-0C5E95AE820D}" destId="{59EFFF3B-2940-4449-A13B-7BEF859CE5D8}" srcOrd="9" destOrd="0" presId="urn:microsoft.com/office/officeart/2005/8/layout/vProcess5"/>
    <dgm:cxn modelId="{F16816DD-62F5-459C-9817-5B8EBE88CF14}" type="presParOf" srcId="{72AEF31B-E882-4D0D-8212-0C5E95AE820D}" destId="{3D0C73A8-2691-4F52-9A9B-82BFE8444D2D}" srcOrd="10" destOrd="0" presId="urn:microsoft.com/office/officeart/2005/8/layout/vProcess5"/>
    <dgm:cxn modelId="{C78EF6F7-2F9A-4775-B408-D7ABB5C9ACCA}" type="presParOf" srcId="{72AEF31B-E882-4D0D-8212-0C5E95AE820D}" destId="{DCC3ED2D-037C-4663-B1EC-C5AC7035201B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5243C0C-7525-4794-8412-6986531C6B4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5A7E4F8D-8D73-410D-94BA-E068B9155D5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Increase average sleep time by 8-10hours</a:t>
          </a:r>
        </a:p>
      </dgm:t>
    </dgm:pt>
    <dgm:pt modelId="{BFF7EDFF-DD5E-43F3-AD87-A6E2E8D63ACA}" type="parTrans" cxnId="{97DBEA09-5D21-41D2-9640-29EDA3D1418B}">
      <dgm:prSet/>
      <dgm:spPr/>
      <dgm:t>
        <a:bodyPr/>
        <a:lstStyle/>
        <a:p>
          <a:endParaRPr lang="en-US"/>
        </a:p>
      </dgm:t>
    </dgm:pt>
    <dgm:pt modelId="{3F06B1E0-DA98-45B9-9512-2DF7E0710341}" type="sibTrans" cxnId="{97DBEA09-5D21-41D2-9640-29EDA3D1418B}">
      <dgm:prSet/>
      <dgm:spPr/>
      <dgm:t>
        <a:bodyPr/>
        <a:lstStyle/>
        <a:p>
          <a:endParaRPr lang="en-US"/>
        </a:p>
      </dgm:t>
    </dgm:pt>
    <dgm:pt modelId="{171345F5-9837-431E-9D08-86AE34341E33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Reduce screen time use before bed by 30%</a:t>
          </a:r>
        </a:p>
      </dgm:t>
    </dgm:pt>
    <dgm:pt modelId="{038031D7-5FD5-430B-8CC3-7CCDED491499}" type="parTrans" cxnId="{D8A72705-6140-4500-AE1C-27B315C9B4E6}">
      <dgm:prSet/>
      <dgm:spPr/>
      <dgm:t>
        <a:bodyPr/>
        <a:lstStyle/>
        <a:p>
          <a:endParaRPr lang="en-US"/>
        </a:p>
      </dgm:t>
    </dgm:pt>
    <dgm:pt modelId="{35373CB2-D29F-4244-8226-DCDCDD10F6D5}" type="sibTrans" cxnId="{D8A72705-6140-4500-AE1C-27B315C9B4E6}">
      <dgm:prSet/>
      <dgm:spPr/>
      <dgm:t>
        <a:bodyPr/>
        <a:lstStyle/>
        <a:p>
          <a:endParaRPr lang="en-US"/>
        </a:p>
      </dgm:t>
    </dgm:pt>
    <dgm:pt modelId="{7E610EB5-77AB-4C3E-A73F-ECC5FCE24E0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Improve energy and concentration during school</a:t>
          </a:r>
        </a:p>
      </dgm:t>
    </dgm:pt>
    <dgm:pt modelId="{5E497E81-9BFD-467E-A55C-DC051764CA90}" type="parTrans" cxnId="{38966705-AE6E-491C-AA4C-CB32C72189FB}">
      <dgm:prSet/>
      <dgm:spPr/>
      <dgm:t>
        <a:bodyPr/>
        <a:lstStyle/>
        <a:p>
          <a:endParaRPr lang="en-US"/>
        </a:p>
      </dgm:t>
    </dgm:pt>
    <dgm:pt modelId="{B5D75186-EF2D-4CF8-947F-ACE1F708E49F}" type="sibTrans" cxnId="{38966705-AE6E-491C-AA4C-CB32C72189FB}">
      <dgm:prSet/>
      <dgm:spPr/>
      <dgm:t>
        <a:bodyPr/>
        <a:lstStyle/>
        <a:p>
          <a:endParaRPr lang="en-US"/>
        </a:p>
      </dgm:t>
    </dgm:pt>
    <dgm:pt modelId="{3A8C5E47-2F4F-40E8-9F85-EFDD600277D0}" type="pres">
      <dgm:prSet presAssocID="{A5243C0C-7525-4794-8412-6986531C6B4F}" presName="root" presStyleCnt="0">
        <dgm:presLayoutVars>
          <dgm:dir/>
          <dgm:resizeHandles val="exact"/>
        </dgm:presLayoutVars>
      </dgm:prSet>
      <dgm:spPr/>
    </dgm:pt>
    <dgm:pt modelId="{0D537CE1-0069-458D-A5DF-29D1DDB84E88}" type="pres">
      <dgm:prSet presAssocID="{5A7E4F8D-8D73-410D-94BA-E068B9155D59}" presName="compNode" presStyleCnt="0"/>
      <dgm:spPr/>
    </dgm:pt>
    <dgm:pt modelId="{EF8B142A-C755-48C0-9650-2AE07F7CD7DF}" type="pres">
      <dgm:prSet presAssocID="{5A7E4F8D-8D73-410D-94BA-E068B9155D59}" presName="bgRect" presStyleLbl="bgShp" presStyleIdx="0" presStyleCnt="3" custLinFactNeighborX="709" custLinFactNeighborY="-501"/>
      <dgm:spPr/>
    </dgm:pt>
    <dgm:pt modelId="{E4B42C52-1340-4071-9A94-A9F375E056CD}" type="pres">
      <dgm:prSet presAssocID="{5A7E4F8D-8D73-410D-94BA-E068B9155D5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leep"/>
        </a:ext>
      </dgm:extLst>
    </dgm:pt>
    <dgm:pt modelId="{130451E3-9497-41E6-8E73-448F2E8ACFA4}" type="pres">
      <dgm:prSet presAssocID="{5A7E4F8D-8D73-410D-94BA-E068B9155D59}" presName="spaceRect" presStyleCnt="0"/>
      <dgm:spPr/>
    </dgm:pt>
    <dgm:pt modelId="{15972EE8-18D9-402E-BB5B-F8C15CFACAE0}" type="pres">
      <dgm:prSet presAssocID="{5A7E4F8D-8D73-410D-94BA-E068B9155D59}" presName="parTx" presStyleLbl="revTx" presStyleIdx="0" presStyleCnt="3">
        <dgm:presLayoutVars>
          <dgm:chMax val="0"/>
          <dgm:chPref val="0"/>
        </dgm:presLayoutVars>
      </dgm:prSet>
      <dgm:spPr/>
    </dgm:pt>
    <dgm:pt modelId="{17336B2F-A373-437F-827F-DFF62FDFEA56}" type="pres">
      <dgm:prSet presAssocID="{3F06B1E0-DA98-45B9-9512-2DF7E0710341}" presName="sibTrans" presStyleCnt="0"/>
      <dgm:spPr/>
    </dgm:pt>
    <dgm:pt modelId="{BBAE056F-E797-40DB-BF4B-A9BE1B6888C6}" type="pres">
      <dgm:prSet presAssocID="{171345F5-9837-431E-9D08-86AE34341E33}" presName="compNode" presStyleCnt="0"/>
      <dgm:spPr/>
    </dgm:pt>
    <dgm:pt modelId="{10F4274D-14B0-4124-A710-DFA34618E8E2}" type="pres">
      <dgm:prSet presAssocID="{171345F5-9837-431E-9D08-86AE34341E33}" presName="bgRect" presStyleLbl="bgShp" presStyleIdx="1" presStyleCnt="3"/>
      <dgm:spPr/>
    </dgm:pt>
    <dgm:pt modelId="{7E58D2F8-B23F-4CF5-AF6D-6A81F83848A4}" type="pres">
      <dgm:prSet presAssocID="{171345F5-9837-431E-9D08-86AE34341E3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ed"/>
        </a:ext>
      </dgm:extLst>
    </dgm:pt>
    <dgm:pt modelId="{63811308-68B7-4371-9CB2-1EFAB300FDE5}" type="pres">
      <dgm:prSet presAssocID="{171345F5-9837-431E-9D08-86AE34341E33}" presName="spaceRect" presStyleCnt="0"/>
      <dgm:spPr/>
    </dgm:pt>
    <dgm:pt modelId="{0C062A3E-18A7-4CAD-B63D-1726AF3B3F1C}" type="pres">
      <dgm:prSet presAssocID="{171345F5-9837-431E-9D08-86AE34341E33}" presName="parTx" presStyleLbl="revTx" presStyleIdx="1" presStyleCnt="3">
        <dgm:presLayoutVars>
          <dgm:chMax val="0"/>
          <dgm:chPref val="0"/>
        </dgm:presLayoutVars>
      </dgm:prSet>
      <dgm:spPr/>
    </dgm:pt>
    <dgm:pt modelId="{6B948414-C090-497C-AB24-1C548FB90392}" type="pres">
      <dgm:prSet presAssocID="{35373CB2-D29F-4244-8226-DCDCDD10F6D5}" presName="sibTrans" presStyleCnt="0"/>
      <dgm:spPr/>
    </dgm:pt>
    <dgm:pt modelId="{2C808518-70ED-493E-8A9D-83427D4EBFF7}" type="pres">
      <dgm:prSet presAssocID="{7E610EB5-77AB-4C3E-A73F-ECC5FCE24E01}" presName="compNode" presStyleCnt="0"/>
      <dgm:spPr/>
    </dgm:pt>
    <dgm:pt modelId="{F9F31547-EF43-467E-BEE9-F7AF7F9BD195}" type="pres">
      <dgm:prSet presAssocID="{7E610EB5-77AB-4C3E-A73F-ECC5FCE24E01}" presName="bgRect" presStyleLbl="bgShp" presStyleIdx="2" presStyleCnt="3"/>
      <dgm:spPr/>
    </dgm:pt>
    <dgm:pt modelId="{9156BF02-E939-4BED-A95B-5A74A9D00144}" type="pres">
      <dgm:prSet presAssocID="{7E610EB5-77AB-4C3E-A73F-ECC5FCE24E0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979C6F14-3474-4F2D-AD58-F9E29E7F7B06}" type="pres">
      <dgm:prSet presAssocID="{7E610EB5-77AB-4C3E-A73F-ECC5FCE24E01}" presName="spaceRect" presStyleCnt="0"/>
      <dgm:spPr/>
    </dgm:pt>
    <dgm:pt modelId="{9FFB23EA-870E-4657-8F4D-E3AE94FB1DA2}" type="pres">
      <dgm:prSet presAssocID="{7E610EB5-77AB-4C3E-A73F-ECC5FCE24E0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8A72705-6140-4500-AE1C-27B315C9B4E6}" srcId="{A5243C0C-7525-4794-8412-6986531C6B4F}" destId="{171345F5-9837-431E-9D08-86AE34341E33}" srcOrd="1" destOrd="0" parTransId="{038031D7-5FD5-430B-8CC3-7CCDED491499}" sibTransId="{35373CB2-D29F-4244-8226-DCDCDD10F6D5}"/>
    <dgm:cxn modelId="{38966705-AE6E-491C-AA4C-CB32C72189FB}" srcId="{A5243C0C-7525-4794-8412-6986531C6B4F}" destId="{7E610EB5-77AB-4C3E-A73F-ECC5FCE24E01}" srcOrd="2" destOrd="0" parTransId="{5E497E81-9BFD-467E-A55C-DC051764CA90}" sibTransId="{B5D75186-EF2D-4CF8-947F-ACE1F708E49F}"/>
    <dgm:cxn modelId="{97DBEA09-5D21-41D2-9640-29EDA3D1418B}" srcId="{A5243C0C-7525-4794-8412-6986531C6B4F}" destId="{5A7E4F8D-8D73-410D-94BA-E068B9155D59}" srcOrd="0" destOrd="0" parTransId="{BFF7EDFF-DD5E-43F3-AD87-A6E2E8D63ACA}" sibTransId="{3F06B1E0-DA98-45B9-9512-2DF7E0710341}"/>
    <dgm:cxn modelId="{49B9D922-7731-4689-A5B8-8C0CEA95E246}" type="presOf" srcId="{A5243C0C-7525-4794-8412-6986531C6B4F}" destId="{3A8C5E47-2F4F-40E8-9F85-EFDD600277D0}" srcOrd="0" destOrd="0" presId="urn:microsoft.com/office/officeart/2018/2/layout/IconVerticalSolidList"/>
    <dgm:cxn modelId="{ACD4195B-2793-44DC-9AC8-E5370E5C56A8}" type="presOf" srcId="{7E610EB5-77AB-4C3E-A73F-ECC5FCE24E01}" destId="{9FFB23EA-870E-4657-8F4D-E3AE94FB1DA2}" srcOrd="0" destOrd="0" presId="urn:microsoft.com/office/officeart/2018/2/layout/IconVerticalSolidList"/>
    <dgm:cxn modelId="{D8C5BE9F-3B71-4937-94E9-B093C191EDA5}" type="presOf" srcId="{171345F5-9837-431E-9D08-86AE34341E33}" destId="{0C062A3E-18A7-4CAD-B63D-1726AF3B3F1C}" srcOrd="0" destOrd="0" presId="urn:microsoft.com/office/officeart/2018/2/layout/IconVerticalSolidList"/>
    <dgm:cxn modelId="{99BDE7F2-3C19-42E5-A8D9-4794CFCA99E8}" type="presOf" srcId="{5A7E4F8D-8D73-410D-94BA-E068B9155D59}" destId="{15972EE8-18D9-402E-BB5B-F8C15CFACAE0}" srcOrd="0" destOrd="0" presId="urn:microsoft.com/office/officeart/2018/2/layout/IconVerticalSolidList"/>
    <dgm:cxn modelId="{6D65AB10-CCB5-4554-838F-B3AAEE72C7F4}" type="presParOf" srcId="{3A8C5E47-2F4F-40E8-9F85-EFDD600277D0}" destId="{0D537CE1-0069-458D-A5DF-29D1DDB84E88}" srcOrd="0" destOrd="0" presId="urn:microsoft.com/office/officeart/2018/2/layout/IconVerticalSolidList"/>
    <dgm:cxn modelId="{786AC519-7CAE-415C-BF1D-24056576D375}" type="presParOf" srcId="{0D537CE1-0069-458D-A5DF-29D1DDB84E88}" destId="{EF8B142A-C755-48C0-9650-2AE07F7CD7DF}" srcOrd="0" destOrd="0" presId="urn:microsoft.com/office/officeart/2018/2/layout/IconVerticalSolidList"/>
    <dgm:cxn modelId="{0CAF858E-182F-469F-8FE5-33F15B805234}" type="presParOf" srcId="{0D537CE1-0069-458D-A5DF-29D1DDB84E88}" destId="{E4B42C52-1340-4071-9A94-A9F375E056CD}" srcOrd="1" destOrd="0" presId="urn:microsoft.com/office/officeart/2018/2/layout/IconVerticalSolidList"/>
    <dgm:cxn modelId="{407D21F7-1B44-4DD4-87D6-BBD3886F01CD}" type="presParOf" srcId="{0D537CE1-0069-458D-A5DF-29D1DDB84E88}" destId="{130451E3-9497-41E6-8E73-448F2E8ACFA4}" srcOrd="2" destOrd="0" presId="urn:microsoft.com/office/officeart/2018/2/layout/IconVerticalSolidList"/>
    <dgm:cxn modelId="{E6C1ACCF-0A69-40CB-AF64-710745614EE3}" type="presParOf" srcId="{0D537CE1-0069-458D-A5DF-29D1DDB84E88}" destId="{15972EE8-18D9-402E-BB5B-F8C15CFACAE0}" srcOrd="3" destOrd="0" presId="urn:microsoft.com/office/officeart/2018/2/layout/IconVerticalSolidList"/>
    <dgm:cxn modelId="{4AB4C04D-3AC4-455A-9A68-6246C719752F}" type="presParOf" srcId="{3A8C5E47-2F4F-40E8-9F85-EFDD600277D0}" destId="{17336B2F-A373-437F-827F-DFF62FDFEA56}" srcOrd="1" destOrd="0" presId="urn:microsoft.com/office/officeart/2018/2/layout/IconVerticalSolidList"/>
    <dgm:cxn modelId="{11F7A322-6CAF-464E-837C-A513C5469E48}" type="presParOf" srcId="{3A8C5E47-2F4F-40E8-9F85-EFDD600277D0}" destId="{BBAE056F-E797-40DB-BF4B-A9BE1B6888C6}" srcOrd="2" destOrd="0" presId="urn:microsoft.com/office/officeart/2018/2/layout/IconVerticalSolidList"/>
    <dgm:cxn modelId="{49358F99-6E3E-4021-B8F9-0F8E82000D79}" type="presParOf" srcId="{BBAE056F-E797-40DB-BF4B-A9BE1B6888C6}" destId="{10F4274D-14B0-4124-A710-DFA34618E8E2}" srcOrd="0" destOrd="0" presId="urn:microsoft.com/office/officeart/2018/2/layout/IconVerticalSolidList"/>
    <dgm:cxn modelId="{C482EABB-7A5E-4F78-92E1-145BC23966E0}" type="presParOf" srcId="{BBAE056F-E797-40DB-BF4B-A9BE1B6888C6}" destId="{7E58D2F8-B23F-4CF5-AF6D-6A81F83848A4}" srcOrd="1" destOrd="0" presId="urn:microsoft.com/office/officeart/2018/2/layout/IconVerticalSolidList"/>
    <dgm:cxn modelId="{6A4E8214-1CE2-4138-86EA-BB6F31E681B8}" type="presParOf" srcId="{BBAE056F-E797-40DB-BF4B-A9BE1B6888C6}" destId="{63811308-68B7-4371-9CB2-1EFAB300FDE5}" srcOrd="2" destOrd="0" presId="urn:microsoft.com/office/officeart/2018/2/layout/IconVerticalSolidList"/>
    <dgm:cxn modelId="{EB2BB40A-7451-41CF-AB2C-68BCE29FCB5D}" type="presParOf" srcId="{BBAE056F-E797-40DB-BF4B-A9BE1B6888C6}" destId="{0C062A3E-18A7-4CAD-B63D-1726AF3B3F1C}" srcOrd="3" destOrd="0" presId="urn:microsoft.com/office/officeart/2018/2/layout/IconVerticalSolidList"/>
    <dgm:cxn modelId="{C664DFE6-7A4D-4A22-AA82-445193FE0CEF}" type="presParOf" srcId="{3A8C5E47-2F4F-40E8-9F85-EFDD600277D0}" destId="{6B948414-C090-497C-AB24-1C548FB90392}" srcOrd="3" destOrd="0" presId="urn:microsoft.com/office/officeart/2018/2/layout/IconVerticalSolidList"/>
    <dgm:cxn modelId="{46C45AF3-4385-49D4-8CD9-267DEBD8FD4E}" type="presParOf" srcId="{3A8C5E47-2F4F-40E8-9F85-EFDD600277D0}" destId="{2C808518-70ED-493E-8A9D-83427D4EBFF7}" srcOrd="4" destOrd="0" presId="urn:microsoft.com/office/officeart/2018/2/layout/IconVerticalSolidList"/>
    <dgm:cxn modelId="{941F1F8F-3012-4F72-BECC-B778E5C0F03A}" type="presParOf" srcId="{2C808518-70ED-493E-8A9D-83427D4EBFF7}" destId="{F9F31547-EF43-467E-BEE9-F7AF7F9BD195}" srcOrd="0" destOrd="0" presId="urn:microsoft.com/office/officeart/2018/2/layout/IconVerticalSolidList"/>
    <dgm:cxn modelId="{EF9F720C-4E0F-4159-94FB-159452B00FE7}" type="presParOf" srcId="{2C808518-70ED-493E-8A9D-83427D4EBFF7}" destId="{9156BF02-E939-4BED-A95B-5A74A9D00144}" srcOrd="1" destOrd="0" presId="urn:microsoft.com/office/officeart/2018/2/layout/IconVerticalSolidList"/>
    <dgm:cxn modelId="{63C05790-38D0-4F8C-B76E-3F411C702153}" type="presParOf" srcId="{2C808518-70ED-493E-8A9D-83427D4EBFF7}" destId="{979C6F14-3474-4F2D-AD58-F9E29E7F7B06}" srcOrd="2" destOrd="0" presId="urn:microsoft.com/office/officeart/2018/2/layout/IconVerticalSolidList"/>
    <dgm:cxn modelId="{C668D709-1E81-4D16-97B2-B1FD1CA22DC1}" type="presParOf" srcId="{2C808518-70ED-493E-8A9D-83427D4EBFF7}" destId="{9FFB23EA-870E-4657-8F4D-E3AE94FB1DA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B6FAC51-1A61-4487-8920-EC44E88AF7DA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0748408-F08E-4199-A215-B28C5AA11466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What is sleep hygiene? Why does it matter?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B0C5CC4-1B6E-4A10-B485-D9DDA14E0338}" type="parTrans" cxnId="{34FBD14C-AFC4-4A8E-B51D-CF7891FE882B}">
      <dgm:prSet/>
      <dgm:spPr/>
      <dgm:t>
        <a:bodyPr/>
        <a:lstStyle/>
        <a:p>
          <a:endParaRPr lang="en-US"/>
        </a:p>
      </dgm:t>
    </dgm:pt>
    <dgm:pt modelId="{68801016-A6F3-4EBA-952E-AC905E873737}" type="sibTrans" cxnId="{34FBD14C-AFC4-4A8E-B51D-CF7891FE882B}">
      <dgm:prSet/>
      <dgm:spPr/>
      <dgm:t>
        <a:bodyPr/>
        <a:lstStyle/>
        <a:p>
          <a:endParaRPr lang="en-US"/>
        </a:p>
      </dgm:t>
    </dgm:pt>
    <dgm:pt modelId="{3CD0C803-BE90-419B-A273-8A1E36B8BE0B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Bedroom environment (quiet, calm, dark)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5B43AB0-1D1F-4402-90BD-76AAB645395B}" type="parTrans" cxnId="{4D5BF1C1-1FFE-48EE-9514-2124C0C193A6}">
      <dgm:prSet/>
      <dgm:spPr/>
      <dgm:t>
        <a:bodyPr/>
        <a:lstStyle/>
        <a:p>
          <a:endParaRPr lang="en-US"/>
        </a:p>
      </dgm:t>
    </dgm:pt>
    <dgm:pt modelId="{CB2C4BD8-38FD-46F6-8D21-253D5FA61160}" type="sibTrans" cxnId="{4D5BF1C1-1FFE-48EE-9514-2124C0C193A6}">
      <dgm:prSet/>
      <dgm:spPr/>
      <dgm:t>
        <a:bodyPr/>
        <a:lstStyle/>
        <a:p>
          <a:endParaRPr lang="en-US"/>
        </a:p>
      </dgm:t>
    </dgm:pt>
    <dgm:pt modelId="{FB6B0AEA-1D43-447E-AC07-DC4392199A2A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Screen-Free Challenge (no phones 30 mins before bed)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36739E1-46A1-4032-99BF-CD59990FE2A7}" type="parTrans" cxnId="{D29A214E-A3BD-40F5-B73B-6758338A422C}">
      <dgm:prSet/>
      <dgm:spPr/>
      <dgm:t>
        <a:bodyPr/>
        <a:lstStyle/>
        <a:p>
          <a:endParaRPr lang="en-US"/>
        </a:p>
      </dgm:t>
    </dgm:pt>
    <dgm:pt modelId="{D975F1EF-426B-4048-BF99-A98524A86845}" type="sibTrans" cxnId="{D29A214E-A3BD-40F5-B73B-6758338A422C}">
      <dgm:prSet/>
      <dgm:spPr/>
      <dgm:t>
        <a:bodyPr/>
        <a:lstStyle/>
        <a:p>
          <a:endParaRPr lang="en-US"/>
        </a:p>
      </dgm:t>
    </dgm:pt>
    <dgm:pt modelId="{457F4F4F-CF44-40FB-AF3D-372DA5E25485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Relaxation strategies (deep breathing, music)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2A46209-DF36-4F63-BE35-4D192D8DACD6}" type="parTrans" cxnId="{40E34178-A55F-42A9-B7FB-BF0D9BDB63DD}">
      <dgm:prSet/>
      <dgm:spPr/>
      <dgm:t>
        <a:bodyPr/>
        <a:lstStyle/>
        <a:p>
          <a:endParaRPr lang="en-US"/>
        </a:p>
      </dgm:t>
    </dgm:pt>
    <dgm:pt modelId="{A6356A7F-63FB-41D0-930D-1B70D19A6177}" type="sibTrans" cxnId="{40E34178-A55F-42A9-B7FB-BF0D9BDB63DD}">
      <dgm:prSet/>
      <dgm:spPr/>
      <dgm:t>
        <a:bodyPr/>
        <a:lstStyle/>
        <a:p>
          <a:endParaRPr lang="en-US"/>
        </a:p>
      </dgm:t>
    </dgm:pt>
    <dgm:pt modelId="{F13AD190-1B50-4437-88A0-E4524EC856DC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Healthy habits and well-being (no caffeine late, routine)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F3D0E0-1BBA-4AAA-9B80-752F6A0C1BA5}" type="parTrans" cxnId="{BC49B3DF-DCD8-4282-BEF9-518CE9849551}">
      <dgm:prSet/>
      <dgm:spPr/>
      <dgm:t>
        <a:bodyPr/>
        <a:lstStyle/>
        <a:p>
          <a:endParaRPr lang="en-US"/>
        </a:p>
      </dgm:t>
    </dgm:pt>
    <dgm:pt modelId="{2CF32B78-68CA-441C-B3B1-5B185CC807B6}" type="sibTrans" cxnId="{BC49B3DF-DCD8-4282-BEF9-518CE9849551}">
      <dgm:prSet/>
      <dgm:spPr/>
      <dgm:t>
        <a:bodyPr/>
        <a:lstStyle/>
        <a:p>
          <a:endParaRPr lang="en-US"/>
        </a:p>
      </dgm:t>
    </dgm:pt>
    <dgm:pt modelId="{E6A18CC6-FB46-4F19-8A38-E3875BDA0CD5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Sleep diary check + support 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156FE89-4870-48BE-8E98-4A27AEA6C3AB}" type="parTrans" cxnId="{35F59AD6-8656-4F45-8FE6-E2F979F29527}">
      <dgm:prSet/>
      <dgm:spPr/>
      <dgm:t>
        <a:bodyPr/>
        <a:lstStyle/>
        <a:p>
          <a:endParaRPr lang="en-US"/>
        </a:p>
      </dgm:t>
    </dgm:pt>
    <dgm:pt modelId="{BC3B8606-BA0A-4D5C-8039-F6B84C194E0E}" type="sibTrans" cxnId="{35F59AD6-8656-4F45-8FE6-E2F979F29527}">
      <dgm:prSet/>
      <dgm:spPr/>
      <dgm:t>
        <a:bodyPr/>
        <a:lstStyle/>
        <a:p>
          <a:endParaRPr lang="en-US"/>
        </a:p>
      </dgm:t>
    </dgm:pt>
    <dgm:pt modelId="{20F74493-6DB4-459D-A830-FD4B5B315B55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Sharing progress &amp; peer support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8513AC-8735-4845-A08B-BA58109C9AC3}" type="parTrans" cxnId="{8BD515B3-74BD-482F-8BEB-67F7B814E820}">
      <dgm:prSet/>
      <dgm:spPr/>
      <dgm:t>
        <a:bodyPr/>
        <a:lstStyle/>
        <a:p>
          <a:endParaRPr lang="en-US"/>
        </a:p>
      </dgm:t>
    </dgm:pt>
    <dgm:pt modelId="{A4F09EAB-06AB-4EB0-92D0-61F2EC5C8E1E}" type="sibTrans" cxnId="{8BD515B3-74BD-482F-8BEB-67F7B814E820}">
      <dgm:prSet/>
      <dgm:spPr/>
      <dgm:t>
        <a:bodyPr/>
        <a:lstStyle/>
        <a:p>
          <a:endParaRPr lang="en-US"/>
        </a:p>
      </dgm:t>
    </dgm:pt>
    <dgm:pt modelId="{1AD9E497-0503-44D5-A4D4-FF9A635278F2}">
      <dgm:prSet custT="1"/>
      <dgm:spPr/>
      <dgm:t>
        <a:bodyPr/>
        <a:lstStyle/>
        <a:p>
          <a:r>
            <a:rPr lang="en-GB" sz="2000">
              <a:latin typeface="Arial" panose="020B0604020202020204" pitchFamily="34" charset="0"/>
              <a:cs typeface="Arial" panose="020B0604020202020204" pitchFamily="34" charset="0"/>
            </a:rPr>
            <a:t>Celebration &amp; reflection</a:t>
          </a:r>
          <a:endParaRPr lang="en-US" sz="200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E3F2215-A0A0-4BBB-A3CE-062D709151DB}" type="parTrans" cxnId="{36C5812E-4924-43DD-A504-886878E353EC}">
      <dgm:prSet/>
      <dgm:spPr/>
      <dgm:t>
        <a:bodyPr/>
        <a:lstStyle/>
        <a:p>
          <a:endParaRPr lang="en-US"/>
        </a:p>
      </dgm:t>
    </dgm:pt>
    <dgm:pt modelId="{9AC06EAD-5A1A-4045-A152-8EE3950932BD}" type="sibTrans" cxnId="{36C5812E-4924-43DD-A504-886878E353EC}">
      <dgm:prSet/>
      <dgm:spPr/>
      <dgm:t>
        <a:bodyPr/>
        <a:lstStyle/>
        <a:p>
          <a:endParaRPr lang="en-US"/>
        </a:p>
      </dgm:t>
    </dgm:pt>
    <dgm:pt modelId="{F77995D2-C483-42A0-94AC-BEBDCA93DB60}" type="pres">
      <dgm:prSet presAssocID="{DB6FAC51-1A61-4487-8920-EC44E88AF7DA}" presName="Name0" presStyleCnt="0">
        <dgm:presLayoutVars>
          <dgm:dir/>
          <dgm:resizeHandles val="exact"/>
        </dgm:presLayoutVars>
      </dgm:prSet>
      <dgm:spPr/>
    </dgm:pt>
    <dgm:pt modelId="{873DF67C-2CDE-4F90-867A-4ACD7BB235D8}" type="pres">
      <dgm:prSet presAssocID="{A0748408-F08E-4199-A215-B28C5AA11466}" presName="node" presStyleLbl="node1" presStyleIdx="0" presStyleCnt="8">
        <dgm:presLayoutVars>
          <dgm:bulletEnabled val="1"/>
        </dgm:presLayoutVars>
      </dgm:prSet>
      <dgm:spPr/>
    </dgm:pt>
    <dgm:pt modelId="{4B5B3129-78DD-4B48-872E-FEA9F51BE449}" type="pres">
      <dgm:prSet presAssocID="{68801016-A6F3-4EBA-952E-AC905E873737}" presName="sibTrans" presStyleLbl="sibTrans1D1" presStyleIdx="0" presStyleCnt="7"/>
      <dgm:spPr/>
    </dgm:pt>
    <dgm:pt modelId="{0FCFF65D-9E2B-4D97-9346-EA97B9D5DBCA}" type="pres">
      <dgm:prSet presAssocID="{68801016-A6F3-4EBA-952E-AC905E873737}" presName="connectorText" presStyleLbl="sibTrans1D1" presStyleIdx="0" presStyleCnt="7"/>
      <dgm:spPr/>
    </dgm:pt>
    <dgm:pt modelId="{402E7B0A-7E55-492C-B6DB-59432EA01929}" type="pres">
      <dgm:prSet presAssocID="{3CD0C803-BE90-419B-A273-8A1E36B8BE0B}" presName="node" presStyleLbl="node1" presStyleIdx="1" presStyleCnt="8">
        <dgm:presLayoutVars>
          <dgm:bulletEnabled val="1"/>
        </dgm:presLayoutVars>
      </dgm:prSet>
      <dgm:spPr/>
    </dgm:pt>
    <dgm:pt modelId="{1D395E20-CCE9-4676-838E-A03C4C670052}" type="pres">
      <dgm:prSet presAssocID="{CB2C4BD8-38FD-46F6-8D21-253D5FA61160}" presName="sibTrans" presStyleLbl="sibTrans1D1" presStyleIdx="1" presStyleCnt="7"/>
      <dgm:spPr/>
    </dgm:pt>
    <dgm:pt modelId="{5AD68703-ED31-4CB5-BE10-692F5286A246}" type="pres">
      <dgm:prSet presAssocID="{CB2C4BD8-38FD-46F6-8D21-253D5FA61160}" presName="connectorText" presStyleLbl="sibTrans1D1" presStyleIdx="1" presStyleCnt="7"/>
      <dgm:spPr/>
    </dgm:pt>
    <dgm:pt modelId="{ECF39FA9-3EB8-42AD-9D3E-6F4C8889E4D7}" type="pres">
      <dgm:prSet presAssocID="{FB6B0AEA-1D43-447E-AC07-DC4392199A2A}" presName="node" presStyleLbl="node1" presStyleIdx="2" presStyleCnt="8">
        <dgm:presLayoutVars>
          <dgm:bulletEnabled val="1"/>
        </dgm:presLayoutVars>
      </dgm:prSet>
      <dgm:spPr/>
    </dgm:pt>
    <dgm:pt modelId="{50D369ED-357C-4BA5-BA81-ECA6FD8075A3}" type="pres">
      <dgm:prSet presAssocID="{D975F1EF-426B-4048-BF99-A98524A86845}" presName="sibTrans" presStyleLbl="sibTrans1D1" presStyleIdx="2" presStyleCnt="7"/>
      <dgm:spPr/>
    </dgm:pt>
    <dgm:pt modelId="{3ACB8161-C5B3-429F-B8FE-2D37A7FEE1F2}" type="pres">
      <dgm:prSet presAssocID="{D975F1EF-426B-4048-BF99-A98524A86845}" presName="connectorText" presStyleLbl="sibTrans1D1" presStyleIdx="2" presStyleCnt="7"/>
      <dgm:spPr/>
    </dgm:pt>
    <dgm:pt modelId="{240F124C-612C-4F2E-8DDD-841DAA5FB53B}" type="pres">
      <dgm:prSet presAssocID="{457F4F4F-CF44-40FB-AF3D-372DA5E25485}" presName="node" presStyleLbl="node1" presStyleIdx="3" presStyleCnt="8">
        <dgm:presLayoutVars>
          <dgm:bulletEnabled val="1"/>
        </dgm:presLayoutVars>
      </dgm:prSet>
      <dgm:spPr/>
    </dgm:pt>
    <dgm:pt modelId="{3E745E32-648B-4889-B817-31B8CA032FC8}" type="pres">
      <dgm:prSet presAssocID="{A6356A7F-63FB-41D0-930D-1B70D19A6177}" presName="sibTrans" presStyleLbl="sibTrans1D1" presStyleIdx="3" presStyleCnt="7"/>
      <dgm:spPr/>
    </dgm:pt>
    <dgm:pt modelId="{5FE6687D-423C-4B74-BA9F-FAFB9D0D320E}" type="pres">
      <dgm:prSet presAssocID="{A6356A7F-63FB-41D0-930D-1B70D19A6177}" presName="connectorText" presStyleLbl="sibTrans1D1" presStyleIdx="3" presStyleCnt="7"/>
      <dgm:spPr/>
    </dgm:pt>
    <dgm:pt modelId="{9DEEF003-6F39-4E18-B17A-228AB0C077DE}" type="pres">
      <dgm:prSet presAssocID="{F13AD190-1B50-4437-88A0-E4524EC856DC}" presName="node" presStyleLbl="node1" presStyleIdx="4" presStyleCnt="8">
        <dgm:presLayoutVars>
          <dgm:bulletEnabled val="1"/>
        </dgm:presLayoutVars>
      </dgm:prSet>
      <dgm:spPr/>
    </dgm:pt>
    <dgm:pt modelId="{70EE96A6-F307-4C79-90F0-AD0C32871E17}" type="pres">
      <dgm:prSet presAssocID="{2CF32B78-68CA-441C-B3B1-5B185CC807B6}" presName="sibTrans" presStyleLbl="sibTrans1D1" presStyleIdx="4" presStyleCnt="7"/>
      <dgm:spPr/>
    </dgm:pt>
    <dgm:pt modelId="{398BD9DF-4929-4879-88C6-0A50A8CC32CC}" type="pres">
      <dgm:prSet presAssocID="{2CF32B78-68CA-441C-B3B1-5B185CC807B6}" presName="connectorText" presStyleLbl="sibTrans1D1" presStyleIdx="4" presStyleCnt="7"/>
      <dgm:spPr/>
    </dgm:pt>
    <dgm:pt modelId="{B83CC010-3378-44E3-AE66-7D30AE3687F5}" type="pres">
      <dgm:prSet presAssocID="{E6A18CC6-FB46-4F19-8A38-E3875BDA0CD5}" presName="node" presStyleLbl="node1" presStyleIdx="5" presStyleCnt="8">
        <dgm:presLayoutVars>
          <dgm:bulletEnabled val="1"/>
        </dgm:presLayoutVars>
      </dgm:prSet>
      <dgm:spPr/>
    </dgm:pt>
    <dgm:pt modelId="{780853B3-0559-4EF1-A345-6584DDBABE8B}" type="pres">
      <dgm:prSet presAssocID="{BC3B8606-BA0A-4D5C-8039-F6B84C194E0E}" presName="sibTrans" presStyleLbl="sibTrans1D1" presStyleIdx="5" presStyleCnt="7"/>
      <dgm:spPr/>
    </dgm:pt>
    <dgm:pt modelId="{1A0FD1A5-E5F9-4888-991E-236F84EE0652}" type="pres">
      <dgm:prSet presAssocID="{BC3B8606-BA0A-4D5C-8039-F6B84C194E0E}" presName="connectorText" presStyleLbl="sibTrans1D1" presStyleIdx="5" presStyleCnt="7"/>
      <dgm:spPr/>
    </dgm:pt>
    <dgm:pt modelId="{E2E4A6C1-ACB9-46CC-AEC3-4F0DCC5F2978}" type="pres">
      <dgm:prSet presAssocID="{20F74493-6DB4-459D-A830-FD4B5B315B55}" presName="node" presStyleLbl="node1" presStyleIdx="6" presStyleCnt="8">
        <dgm:presLayoutVars>
          <dgm:bulletEnabled val="1"/>
        </dgm:presLayoutVars>
      </dgm:prSet>
      <dgm:spPr/>
    </dgm:pt>
    <dgm:pt modelId="{8035DEE7-B238-4DC1-B929-162A881C5342}" type="pres">
      <dgm:prSet presAssocID="{A4F09EAB-06AB-4EB0-92D0-61F2EC5C8E1E}" presName="sibTrans" presStyleLbl="sibTrans1D1" presStyleIdx="6" presStyleCnt="7"/>
      <dgm:spPr/>
    </dgm:pt>
    <dgm:pt modelId="{6222DEA9-3B72-460E-9F54-177AAF00F696}" type="pres">
      <dgm:prSet presAssocID="{A4F09EAB-06AB-4EB0-92D0-61F2EC5C8E1E}" presName="connectorText" presStyleLbl="sibTrans1D1" presStyleIdx="6" presStyleCnt="7"/>
      <dgm:spPr/>
    </dgm:pt>
    <dgm:pt modelId="{0A37284A-C3C1-42F1-BCC6-45EE8735A155}" type="pres">
      <dgm:prSet presAssocID="{1AD9E497-0503-44D5-A4D4-FF9A635278F2}" presName="node" presStyleLbl="node1" presStyleIdx="7" presStyleCnt="8">
        <dgm:presLayoutVars>
          <dgm:bulletEnabled val="1"/>
        </dgm:presLayoutVars>
      </dgm:prSet>
      <dgm:spPr/>
    </dgm:pt>
  </dgm:ptLst>
  <dgm:cxnLst>
    <dgm:cxn modelId="{5E1F3A00-59D7-40BE-B168-31145B5579C6}" type="presOf" srcId="{3CD0C803-BE90-419B-A273-8A1E36B8BE0B}" destId="{402E7B0A-7E55-492C-B6DB-59432EA01929}" srcOrd="0" destOrd="0" presId="urn:microsoft.com/office/officeart/2016/7/layout/RepeatingBendingProcessNew"/>
    <dgm:cxn modelId="{DE50E60C-C736-40E4-B7B4-BD8D8FBD5F52}" type="presOf" srcId="{D975F1EF-426B-4048-BF99-A98524A86845}" destId="{50D369ED-357C-4BA5-BA81-ECA6FD8075A3}" srcOrd="0" destOrd="0" presId="urn:microsoft.com/office/officeart/2016/7/layout/RepeatingBendingProcessNew"/>
    <dgm:cxn modelId="{919A2515-2243-468C-B777-2A51C1C20CC5}" type="presOf" srcId="{F13AD190-1B50-4437-88A0-E4524EC856DC}" destId="{9DEEF003-6F39-4E18-B17A-228AB0C077DE}" srcOrd="0" destOrd="0" presId="urn:microsoft.com/office/officeart/2016/7/layout/RepeatingBendingProcessNew"/>
    <dgm:cxn modelId="{FF5F8918-F837-4192-B26B-ADB8F6C0DA82}" type="presOf" srcId="{FB6B0AEA-1D43-447E-AC07-DC4392199A2A}" destId="{ECF39FA9-3EB8-42AD-9D3E-6F4C8889E4D7}" srcOrd="0" destOrd="0" presId="urn:microsoft.com/office/officeart/2016/7/layout/RepeatingBendingProcessNew"/>
    <dgm:cxn modelId="{4B9D0525-08E6-48C8-9E72-15BEAD5837E5}" type="presOf" srcId="{DB6FAC51-1A61-4487-8920-EC44E88AF7DA}" destId="{F77995D2-C483-42A0-94AC-BEBDCA93DB60}" srcOrd="0" destOrd="0" presId="urn:microsoft.com/office/officeart/2016/7/layout/RepeatingBendingProcessNew"/>
    <dgm:cxn modelId="{7510782D-4269-419F-BDCD-EC6BEB283DA9}" type="presOf" srcId="{A0748408-F08E-4199-A215-B28C5AA11466}" destId="{873DF67C-2CDE-4F90-867A-4ACD7BB235D8}" srcOrd="0" destOrd="0" presId="urn:microsoft.com/office/officeart/2016/7/layout/RepeatingBendingProcessNew"/>
    <dgm:cxn modelId="{36C5812E-4924-43DD-A504-886878E353EC}" srcId="{DB6FAC51-1A61-4487-8920-EC44E88AF7DA}" destId="{1AD9E497-0503-44D5-A4D4-FF9A635278F2}" srcOrd="7" destOrd="0" parTransId="{EE3F2215-A0A0-4BBB-A3CE-062D709151DB}" sibTransId="{9AC06EAD-5A1A-4045-A152-8EE3950932BD}"/>
    <dgm:cxn modelId="{0D57D333-6797-4954-A286-FF2F43DDE349}" type="presOf" srcId="{2CF32B78-68CA-441C-B3B1-5B185CC807B6}" destId="{70EE96A6-F307-4C79-90F0-AD0C32871E17}" srcOrd="0" destOrd="0" presId="urn:microsoft.com/office/officeart/2016/7/layout/RepeatingBendingProcessNew"/>
    <dgm:cxn modelId="{F6354D36-D075-445B-81A3-48F30720C04A}" type="presOf" srcId="{68801016-A6F3-4EBA-952E-AC905E873737}" destId="{4B5B3129-78DD-4B48-872E-FEA9F51BE449}" srcOrd="0" destOrd="0" presId="urn:microsoft.com/office/officeart/2016/7/layout/RepeatingBendingProcessNew"/>
    <dgm:cxn modelId="{2B27AF3A-222A-416C-B841-755A22F7A147}" type="presOf" srcId="{A4F09EAB-06AB-4EB0-92D0-61F2EC5C8E1E}" destId="{8035DEE7-B238-4DC1-B929-162A881C5342}" srcOrd="0" destOrd="0" presId="urn:microsoft.com/office/officeart/2016/7/layout/RepeatingBendingProcessNew"/>
    <dgm:cxn modelId="{9FF99246-E276-4C54-A67F-F277F6D54A81}" type="presOf" srcId="{20F74493-6DB4-459D-A830-FD4B5B315B55}" destId="{E2E4A6C1-ACB9-46CC-AEC3-4F0DCC5F2978}" srcOrd="0" destOrd="0" presId="urn:microsoft.com/office/officeart/2016/7/layout/RepeatingBendingProcessNew"/>
    <dgm:cxn modelId="{1143E86B-1868-4E2B-B62D-336E7A01EC1F}" type="presOf" srcId="{E6A18CC6-FB46-4F19-8A38-E3875BDA0CD5}" destId="{B83CC010-3378-44E3-AE66-7D30AE3687F5}" srcOrd="0" destOrd="0" presId="urn:microsoft.com/office/officeart/2016/7/layout/RepeatingBendingProcessNew"/>
    <dgm:cxn modelId="{9109924C-F0E5-4F00-9746-71D05F389B1C}" type="presOf" srcId="{A6356A7F-63FB-41D0-930D-1B70D19A6177}" destId="{5FE6687D-423C-4B74-BA9F-FAFB9D0D320E}" srcOrd="1" destOrd="0" presId="urn:microsoft.com/office/officeart/2016/7/layout/RepeatingBendingProcessNew"/>
    <dgm:cxn modelId="{34FBD14C-AFC4-4A8E-B51D-CF7891FE882B}" srcId="{DB6FAC51-1A61-4487-8920-EC44E88AF7DA}" destId="{A0748408-F08E-4199-A215-B28C5AA11466}" srcOrd="0" destOrd="0" parTransId="{8B0C5CC4-1B6E-4A10-B485-D9DDA14E0338}" sibTransId="{68801016-A6F3-4EBA-952E-AC905E873737}"/>
    <dgm:cxn modelId="{D29A214E-A3BD-40F5-B73B-6758338A422C}" srcId="{DB6FAC51-1A61-4487-8920-EC44E88AF7DA}" destId="{FB6B0AEA-1D43-447E-AC07-DC4392199A2A}" srcOrd="2" destOrd="0" parTransId="{436739E1-46A1-4032-99BF-CD59990FE2A7}" sibTransId="{D975F1EF-426B-4048-BF99-A98524A86845}"/>
    <dgm:cxn modelId="{40E34178-A55F-42A9-B7FB-BF0D9BDB63DD}" srcId="{DB6FAC51-1A61-4487-8920-EC44E88AF7DA}" destId="{457F4F4F-CF44-40FB-AF3D-372DA5E25485}" srcOrd="3" destOrd="0" parTransId="{52A46209-DF36-4F63-BE35-4D192D8DACD6}" sibTransId="{A6356A7F-63FB-41D0-930D-1B70D19A6177}"/>
    <dgm:cxn modelId="{13CC2F5A-6F0E-43DC-AB34-AAE35083ABF2}" type="presOf" srcId="{68801016-A6F3-4EBA-952E-AC905E873737}" destId="{0FCFF65D-9E2B-4D97-9346-EA97B9D5DBCA}" srcOrd="1" destOrd="0" presId="urn:microsoft.com/office/officeart/2016/7/layout/RepeatingBendingProcessNew"/>
    <dgm:cxn modelId="{0FCF3393-8808-4854-87DF-80A0086C8791}" type="presOf" srcId="{CB2C4BD8-38FD-46F6-8D21-253D5FA61160}" destId="{1D395E20-CCE9-4676-838E-A03C4C670052}" srcOrd="0" destOrd="0" presId="urn:microsoft.com/office/officeart/2016/7/layout/RepeatingBendingProcessNew"/>
    <dgm:cxn modelId="{871084A4-65AC-45E7-B7B7-66983A208772}" type="presOf" srcId="{D975F1EF-426B-4048-BF99-A98524A86845}" destId="{3ACB8161-C5B3-429F-B8FE-2D37A7FEE1F2}" srcOrd="1" destOrd="0" presId="urn:microsoft.com/office/officeart/2016/7/layout/RepeatingBendingProcessNew"/>
    <dgm:cxn modelId="{F1FD73AD-9C91-48C6-8988-6AB6693161F3}" type="presOf" srcId="{CB2C4BD8-38FD-46F6-8D21-253D5FA61160}" destId="{5AD68703-ED31-4CB5-BE10-692F5286A246}" srcOrd="1" destOrd="0" presId="urn:microsoft.com/office/officeart/2016/7/layout/RepeatingBendingProcessNew"/>
    <dgm:cxn modelId="{BCCD67B2-86DA-46F3-B489-5CBC723249F3}" type="presOf" srcId="{1AD9E497-0503-44D5-A4D4-FF9A635278F2}" destId="{0A37284A-C3C1-42F1-BCC6-45EE8735A155}" srcOrd="0" destOrd="0" presId="urn:microsoft.com/office/officeart/2016/7/layout/RepeatingBendingProcessNew"/>
    <dgm:cxn modelId="{8BD515B3-74BD-482F-8BEB-67F7B814E820}" srcId="{DB6FAC51-1A61-4487-8920-EC44E88AF7DA}" destId="{20F74493-6DB4-459D-A830-FD4B5B315B55}" srcOrd="6" destOrd="0" parTransId="{068513AC-8735-4845-A08B-BA58109C9AC3}" sibTransId="{A4F09EAB-06AB-4EB0-92D0-61F2EC5C8E1E}"/>
    <dgm:cxn modelId="{4235E3B5-103B-4700-B14D-91348619701C}" type="presOf" srcId="{BC3B8606-BA0A-4D5C-8039-F6B84C194E0E}" destId="{1A0FD1A5-E5F9-4888-991E-236F84EE0652}" srcOrd="1" destOrd="0" presId="urn:microsoft.com/office/officeart/2016/7/layout/RepeatingBendingProcessNew"/>
    <dgm:cxn modelId="{4D5BF1C1-1FFE-48EE-9514-2124C0C193A6}" srcId="{DB6FAC51-1A61-4487-8920-EC44E88AF7DA}" destId="{3CD0C803-BE90-419B-A273-8A1E36B8BE0B}" srcOrd="1" destOrd="0" parTransId="{05B43AB0-1D1F-4402-90BD-76AAB645395B}" sibTransId="{CB2C4BD8-38FD-46F6-8D21-253D5FA61160}"/>
    <dgm:cxn modelId="{35F59AD6-8656-4F45-8FE6-E2F979F29527}" srcId="{DB6FAC51-1A61-4487-8920-EC44E88AF7DA}" destId="{E6A18CC6-FB46-4F19-8A38-E3875BDA0CD5}" srcOrd="5" destOrd="0" parTransId="{E156FE89-4870-48BE-8E98-4A27AEA6C3AB}" sibTransId="{BC3B8606-BA0A-4D5C-8039-F6B84C194E0E}"/>
    <dgm:cxn modelId="{E74C9ED8-26B2-447A-AE88-726881F4FD84}" type="presOf" srcId="{A4F09EAB-06AB-4EB0-92D0-61F2EC5C8E1E}" destId="{6222DEA9-3B72-460E-9F54-177AAF00F696}" srcOrd="1" destOrd="0" presId="urn:microsoft.com/office/officeart/2016/7/layout/RepeatingBendingProcessNew"/>
    <dgm:cxn modelId="{BC49B3DF-DCD8-4282-BEF9-518CE9849551}" srcId="{DB6FAC51-1A61-4487-8920-EC44E88AF7DA}" destId="{F13AD190-1B50-4437-88A0-E4524EC856DC}" srcOrd="4" destOrd="0" parTransId="{F5F3D0E0-1BBA-4AAA-9B80-752F6A0C1BA5}" sibTransId="{2CF32B78-68CA-441C-B3B1-5B185CC807B6}"/>
    <dgm:cxn modelId="{C304A9E4-617F-4133-B932-EF850359FD5F}" type="presOf" srcId="{2CF32B78-68CA-441C-B3B1-5B185CC807B6}" destId="{398BD9DF-4929-4879-88C6-0A50A8CC32CC}" srcOrd="1" destOrd="0" presId="urn:microsoft.com/office/officeart/2016/7/layout/RepeatingBendingProcessNew"/>
    <dgm:cxn modelId="{3FFEFFE5-2E70-4F7A-9B4B-C172591898A6}" type="presOf" srcId="{BC3B8606-BA0A-4D5C-8039-F6B84C194E0E}" destId="{780853B3-0559-4EF1-A345-6584DDBABE8B}" srcOrd="0" destOrd="0" presId="urn:microsoft.com/office/officeart/2016/7/layout/RepeatingBendingProcessNew"/>
    <dgm:cxn modelId="{3D7CEDF8-C011-4399-A552-A59ABFA0029D}" type="presOf" srcId="{457F4F4F-CF44-40FB-AF3D-372DA5E25485}" destId="{240F124C-612C-4F2E-8DDD-841DAA5FB53B}" srcOrd="0" destOrd="0" presId="urn:microsoft.com/office/officeart/2016/7/layout/RepeatingBendingProcessNew"/>
    <dgm:cxn modelId="{A1416BFC-8B3F-4E46-84C3-E894AC43C0F1}" type="presOf" srcId="{A6356A7F-63FB-41D0-930D-1B70D19A6177}" destId="{3E745E32-648B-4889-B817-31B8CA032FC8}" srcOrd="0" destOrd="0" presId="urn:microsoft.com/office/officeart/2016/7/layout/RepeatingBendingProcessNew"/>
    <dgm:cxn modelId="{B79A72ED-199C-428D-8C0E-BE976633BAA7}" type="presParOf" srcId="{F77995D2-C483-42A0-94AC-BEBDCA93DB60}" destId="{873DF67C-2CDE-4F90-867A-4ACD7BB235D8}" srcOrd="0" destOrd="0" presId="urn:microsoft.com/office/officeart/2016/7/layout/RepeatingBendingProcessNew"/>
    <dgm:cxn modelId="{069F2A17-02C8-4E01-B066-66D0B47EB56B}" type="presParOf" srcId="{F77995D2-C483-42A0-94AC-BEBDCA93DB60}" destId="{4B5B3129-78DD-4B48-872E-FEA9F51BE449}" srcOrd="1" destOrd="0" presId="urn:microsoft.com/office/officeart/2016/7/layout/RepeatingBendingProcessNew"/>
    <dgm:cxn modelId="{9FCFDF19-D261-49F3-B869-7E2BFAC9F4A5}" type="presParOf" srcId="{4B5B3129-78DD-4B48-872E-FEA9F51BE449}" destId="{0FCFF65D-9E2B-4D97-9346-EA97B9D5DBCA}" srcOrd="0" destOrd="0" presId="urn:microsoft.com/office/officeart/2016/7/layout/RepeatingBendingProcessNew"/>
    <dgm:cxn modelId="{77FEAC73-BEB3-4286-9126-B4B527BF4C3D}" type="presParOf" srcId="{F77995D2-C483-42A0-94AC-BEBDCA93DB60}" destId="{402E7B0A-7E55-492C-B6DB-59432EA01929}" srcOrd="2" destOrd="0" presId="urn:microsoft.com/office/officeart/2016/7/layout/RepeatingBendingProcessNew"/>
    <dgm:cxn modelId="{133BA603-C662-425A-92F6-F5692BCA252C}" type="presParOf" srcId="{F77995D2-C483-42A0-94AC-BEBDCA93DB60}" destId="{1D395E20-CCE9-4676-838E-A03C4C670052}" srcOrd="3" destOrd="0" presId="urn:microsoft.com/office/officeart/2016/7/layout/RepeatingBendingProcessNew"/>
    <dgm:cxn modelId="{A0C5DEDF-D1C9-4025-91F2-3B9240671596}" type="presParOf" srcId="{1D395E20-CCE9-4676-838E-A03C4C670052}" destId="{5AD68703-ED31-4CB5-BE10-692F5286A246}" srcOrd="0" destOrd="0" presId="urn:microsoft.com/office/officeart/2016/7/layout/RepeatingBendingProcessNew"/>
    <dgm:cxn modelId="{63226CDD-FFC0-4FB3-8691-BA67D3AAD15E}" type="presParOf" srcId="{F77995D2-C483-42A0-94AC-BEBDCA93DB60}" destId="{ECF39FA9-3EB8-42AD-9D3E-6F4C8889E4D7}" srcOrd="4" destOrd="0" presId="urn:microsoft.com/office/officeart/2016/7/layout/RepeatingBendingProcessNew"/>
    <dgm:cxn modelId="{9D09CC3F-E1AC-4C4A-B84D-E4DB756C880F}" type="presParOf" srcId="{F77995D2-C483-42A0-94AC-BEBDCA93DB60}" destId="{50D369ED-357C-4BA5-BA81-ECA6FD8075A3}" srcOrd="5" destOrd="0" presId="urn:microsoft.com/office/officeart/2016/7/layout/RepeatingBendingProcessNew"/>
    <dgm:cxn modelId="{A667B541-4EB7-4E24-8DD1-F7A3F48C8862}" type="presParOf" srcId="{50D369ED-357C-4BA5-BA81-ECA6FD8075A3}" destId="{3ACB8161-C5B3-429F-B8FE-2D37A7FEE1F2}" srcOrd="0" destOrd="0" presId="urn:microsoft.com/office/officeart/2016/7/layout/RepeatingBendingProcessNew"/>
    <dgm:cxn modelId="{E8B3F7CC-06CB-4AD4-A2AC-975598E4A0AD}" type="presParOf" srcId="{F77995D2-C483-42A0-94AC-BEBDCA93DB60}" destId="{240F124C-612C-4F2E-8DDD-841DAA5FB53B}" srcOrd="6" destOrd="0" presId="urn:microsoft.com/office/officeart/2016/7/layout/RepeatingBendingProcessNew"/>
    <dgm:cxn modelId="{07EC3628-70A1-4C59-8B38-290145F60541}" type="presParOf" srcId="{F77995D2-C483-42A0-94AC-BEBDCA93DB60}" destId="{3E745E32-648B-4889-B817-31B8CA032FC8}" srcOrd="7" destOrd="0" presId="urn:microsoft.com/office/officeart/2016/7/layout/RepeatingBendingProcessNew"/>
    <dgm:cxn modelId="{116F8BF9-0CA5-49EA-85F4-90652939CADE}" type="presParOf" srcId="{3E745E32-648B-4889-B817-31B8CA032FC8}" destId="{5FE6687D-423C-4B74-BA9F-FAFB9D0D320E}" srcOrd="0" destOrd="0" presId="urn:microsoft.com/office/officeart/2016/7/layout/RepeatingBendingProcessNew"/>
    <dgm:cxn modelId="{37B729BD-CA6B-4824-BF1E-BBC2353B6221}" type="presParOf" srcId="{F77995D2-C483-42A0-94AC-BEBDCA93DB60}" destId="{9DEEF003-6F39-4E18-B17A-228AB0C077DE}" srcOrd="8" destOrd="0" presId="urn:microsoft.com/office/officeart/2016/7/layout/RepeatingBendingProcessNew"/>
    <dgm:cxn modelId="{0482DE7D-DF82-4C69-A36E-A686137987FA}" type="presParOf" srcId="{F77995D2-C483-42A0-94AC-BEBDCA93DB60}" destId="{70EE96A6-F307-4C79-90F0-AD0C32871E17}" srcOrd="9" destOrd="0" presId="urn:microsoft.com/office/officeart/2016/7/layout/RepeatingBendingProcessNew"/>
    <dgm:cxn modelId="{5BC18B40-D84B-49AD-BA6D-3ACC4A08A02A}" type="presParOf" srcId="{70EE96A6-F307-4C79-90F0-AD0C32871E17}" destId="{398BD9DF-4929-4879-88C6-0A50A8CC32CC}" srcOrd="0" destOrd="0" presId="urn:microsoft.com/office/officeart/2016/7/layout/RepeatingBendingProcessNew"/>
    <dgm:cxn modelId="{A244C7AE-1BA7-4DAE-B516-FFCBD928FBDC}" type="presParOf" srcId="{F77995D2-C483-42A0-94AC-BEBDCA93DB60}" destId="{B83CC010-3378-44E3-AE66-7D30AE3687F5}" srcOrd="10" destOrd="0" presId="urn:microsoft.com/office/officeart/2016/7/layout/RepeatingBendingProcessNew"/>
    <dgm:cxn modelId="{63A4ABEF-BEA8-4A1C-BC25-0FBDCA5B1114}" type="presParOf" srcId="{F77995D2-C483-42A0-94AC-BEBDCA93DB60}" destId="{780853B3-0559-4EF1-A345-6584DDBABE8B}" srcOrd="11" destOrd="0" presId="urn:microsoft.com/office/officeart/2016/7/layout/RepeatingBendingProcessNew"/>
    <dgm:cxn modelId="{87BBB18C-48C3-417B-9644-37E28E8C7BC6}" type="presParOf" srcId="{780853B3-0559-4EF1-A345-6584DDBABE8B}" destId="{1A0FD1A5-E5F9-4888-991E-236F84EE0652}" srcOrd="0" destOrd="0" presId="urn:microsoft.com/office/officeart/2016/7/layout/RepeatingBendingProcessNew"/>
    <dgm:cxn modelId="{6AD19746-4843-469F-814F-7221F8A03B01}" type="presParOf" srcId="{F77995D2-C483-42A0-94AC-BEBDCA93DB60}" destId="{E2E4A6C1-ACB9-46CC-AEC3-4F0DCC5F2978}" srcOrd="12" destOrd="0" presId="urn:microsoft.com/office/officeart/2016/7/layout/RepeatingBendingProcessNew"/>
    <dgm:cxn modelId="{2E20B2B8-5ED6-4FE2-8406-3273533C0E7B}" type="presParOf" srcId="{F77995D2-C483-42A0-94AC-BEBDCA93DB60}" destId="{8035DEE7-B238-4DC1-B929-162A881C5342}" srcOrd="13" destOrd="0" presId="urn:microsoft.com/office/officeart/2016/7/layout/RepeatingBendingProcessNew"/>
    <dgm:cxn modelId="{C487796C-CD37-4464-8816-45C1E56A44CD}" type="presParOf" srcId="{8035DEE7-B238-4DC1-B929-162A881C5342}" destId="{6222DEA9-3B72-460E-9F54-177AAF00F696}" srcOrd="0" destOrd="0" presId="urn:microsoft.com/office/officeart/2016/7/layout/RepeatingBendingProcessNew"/>
    <dgm:cxn modelId="{573BE3E8-994F-4B14-8815-AA658AA67E90}" type="presParOf" srcId="{F77995D2-C483-42A0-94AC-BEBDCA93DB60}" destId="{0A37284A-C3C1-42F1-BCC6-45EE8735A155}" srcOrd="14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68BE7F-0375-446B-B49D-7ACD2C0EF028}">
      <dsp:nvSpPr>
        <dsp:cNvPr id="0" name=""/>
        <dsp:cNvSpPr/>
      </dsp:nvSpPr>
      <dsp:spPr>
        <a:xfrm>
          <a:off x="-199281" y="0"/>
          <a:ext cx="9136100" cy="99315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•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 Health Behaviour in School-aged Children report surveys 3,398 adolescents aged 11, 13, and 15 every four years.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-170192" y="29089"/>
        <a:ext cx="7980480" cy="934981"/>
      </dsp:txXfrm>
    </dsp:sp>
    <dsp:sp modelId="{F393F322-43DF-4218-9F41-4A2283E46374}">
      <dsp:nvSpPr>
        <dsp:cNvPr id="0" name=""/>
        <dsp:cNvSpPr/>
      </dsp:nvSpPr>
      <dsp:spPr>
        <a:xfrm>
          <a:off x="258757" y="1173734"/>
          <a:ext cx="9750320" cy="993159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700" kern="1200" dirty="0"/>
            <a:t>•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27% of respondents report they are too tired to concentrate on lessons: 17% of 11-year-olds, 28% of 13-year-olds, and 42% of 15-year-olds.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87846" y="1202823"/>
        <a:ext cx="8186598" cy="934981"/>
      </dsp:txXfrm>
    </dsp:sp>
    <dsp:sp modelId="{9EA27906-4218-4AC2-AFDF-94E7C171A386}">
      <dsp:nvSpPr>
        <dsp:cNvPr id="0" name=""/>
        <dsp:cNvSpPr/>
      </dsp:nvSpPr>
      <dsp:spPr>
        <a:xfrm>
          <a:off x="915551" y="2347468"/>
          <a:ext cx="9944188" cy="993159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•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The percentage of 15-year-olds experiencing low moods at least once a week increased from 40% to 50%.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44640" y="2376557"/>
        <a:ext cx="8362961" cy="934981"/>
      </dsp:txXfrm>
    </dsp:sp>
    <dsp:sp modelId="{4456B2FA-520B-4789-BD57-DC6F6F99E79D}">
      <dsp:nvSpPr>
        <dsp:cNvPr id="0" name=""/>
        <dsp:cNvSpPr/>
      </dsp:nvSpPr>
      <dsp:spPr>
        <a:xfrm>
          <a:off x="1686181" y="3521203"/>
          <a:ext cx="9933224" cy="993159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• </a:t>
          </a:r>
          <a:r>
            <a:rPr lang="en-GB" sz="2000" kern="1200" dirty="0">
              <a:latin typeface="Arial" panose="020B0604020202020204" pitchFamily="34" charset="0"/>
              <a:cs typeface="Arial" panose="020B0604020202020204" pitchFamily="34" charset="0"/>
            </a:rPr>
            <a:t>Despite fewer reported risk behaviours, young people face unique challenges such as smartphone and social media influences. </a:t>
          </a:r>
          <a:r>
            <a:rPr lang="en-GB" sz="1400" i="1" kern="1200" dirty="0">
              <a:latin typeface="Arial" panose="020B0604020202020204" pitchFamily="34" charset="0"/>
              <a:cs typeface="Arial" panose="020B0604020202020204" pitchFamily="34" charset="0"/>
            </a:rPr>
            <a:t>(BBC News, 2020)</a:t>
          </a:r>
          <a:endParaRPr lang="en-US" sz="1400" i="1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1715270" y="3550292"/>
        <a:ext cx="8341260" cy="934981"/>
      </dsp:txXfrm>
    </dsp:sp>
    <dsp:sp modelId="{1DFC61E0-5BAC-4A56-931A-139166898C6E}">
      <dsp:nvSpPr>
        <dsp:cNvPr id="0" name=""/>
        <dsp:cNvSpPr/>
      </dsp:nvSpPr>
      <dsp:spPr>
        <a:xfrm>
          <a:off x="8291264" y="760670"/>
          <a:ext cx="645553" cy="64555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8436513" y="760670"/>
        <a:ext cx="355055" cy="485779"/>
      </dsp:txXfrm>
    </dsp:sp>
    <dsp:sp modelId="{DE52E95A-6932-4BB2-8008-F7B2E638FCA8}">
      <dsp:nvSpPr>
        <dsp:cNvPr id="0" name=""/>
        <dsp:cNvSpPr/>
      </dsp:nvSpPr>
      <dsp:spPr>
        <a:xfrm>
          <a:off x="9056413" y="1934404"/>
          <a:ext cx="645553" cy="64555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9201662" y="1934404"/>
        <a:ext cx="355055" cy="485779"/>
      </dsp:txXfrm>
    </dsp:sp>
    <dsp:sp modelId="{E664C84C-FA4C-485E-808F-24B1577113E5}">
      <dsp:nvSpPr>
        <dsp:cNvPr id="0" name=""/>
        <dsp:cNvSpPr/>
      </dsp:nvSpPr>
      <dsp:spPr>
        <a:xfrm>
          <a:off x="9810141" y="3108138"/>
          <a:ext cx="645553" cy="645553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6830" tIns="36830" rIns="36830" bIns="3683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9955390" y="3108138"/>
        <a:ext cx="355055" cy="4857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8B142A-C755-48C0-9650-2AE07F7CD7DF}">
      <dsp:nvSpPr>
        <dsp:cNvPr id="0" name=""/>
        <dsp:cNvSpPr/>
      </dsp:nvSpPr>
      <dsp:spPr>
        <a:xfrm>
          <a:off x="0" y="0"/>
          <a:ext cx="5051585" cy="11488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4B42C52-1340-4071-9A94-A9F375E056CD}">
      <dsp:nvSpPr>
        <dsp:cNvPr id="0" name=""/>
        <dsp:cNvSpPr/>
      </dsp:nvSpPr>
      <dsp:spPr>
        <a:xfrm>
          <a:off x="347519" y="258976"/>
          <a:ext cx="631854" cy="63185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972EE8-18D9-402E-BB5B-F8C15CFACAE0}">
      <dsp:nvSpPr>
        <dsp:cNvPr id="0" name=""/>
        <dsp:cNvSpPr/>
      </dsp:nvSpPr>
      <dsp:spPr>
        <a:xfrm>
          <a:off x="1326894" y="490"/>
          <a:ext cx="3724690" cy="11488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584" tIns="121584" rIns="121584" bIns="12158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Increase average sleep time by 8-10hours</a:t>
          </a:r>
        </a:p>
      </dsp:txBody>
      <dsp:txXfrm>
        <a:off x="1326894" y="490"/>
        <a:ext cx="3724690" cy="1148826"/>
      </dsp:txXfrm>
    </dsp:sp>
    <dsp:sp modelId="{10F4274D-14B0-4124-A710-DFA34618E8E2}">
      <dsp:nvSpPr>
        <dsp:cNvPr id="0" name=""/>
        <dsp:cNvSpPr/>
      </dsp:nvSpPr>
      <dsp:spPr>
        <a:xfrm>
          <a:off x="0" y="1436523"/>
          <a:ext cx="5051585" cy="11488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E58D2F8-B23F-4CF5-AF6D-6A81F83848A4}">
      <dsp:nvSpPr>
        <dsp:cNvPr id="0" name=""/>
        <dsp:cNvSpPr/>
      </dsp:nvSpPr>
      <dsp:spPr>
        <a:xfrm>
          <a:off x="347519" y="1695009"/>
          <a:ext cx="631854" cy="63185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C062A3E-18A7-4CAD-B63D-1726AF3B3F1C}">
      <dsp:nvSpPr>
        <dsp:cNvPr id="0" name=""/>
        <dsp:cNvSpPr/>
      </dsp:nvSpPr>
      <dsp:spPr>
        <a:xfrm>
          <a:off x="1326894" y="1436523"/>
          <a:ext cx="3724690" cy="11488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584" tIns="121584" rIns="121584" bIns="12158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Reduce screen time use before bed by 30%</a:t>
          </a:r>
        </a:p>
      </dsp:txBody>
      <dsp:txXfrm>
        <a:off x="1326894" y="1436523"/>
        <a:ext cx="3724690" cy="1148826"/>
      </dsp:txXfrm>
    </dsp:sp>
    <dsp:sp modelId="{F9F31547-EF43-467E-BEE9-F7AF7F9BD195}">
      <dsp:nvSpPr>
        <dsp:cNvPr id="0" name=""/>
        <dsp:cNvSpPr/>
      </dsp:nvSpPr>
      <dsp:spPr>
        <a:xfrm>
          <a:off x="0" y="2872556"/>
          <a:ext cx="5051585" cy="1148826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156BF02-E939-4BED-A95B-5A74A9D00144}">
      <dsp:nvSpPr>
        <dsp:cNvPr id="0" name=""/>
        <dsp:cNvSpPr/>
      </dsp:nvSpPr>
      <dsp:spPr>
        <a:xfrm>
          <a:off x="347519" y="3131042"/>
          <a:ext cx="631854" cy="63185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FB23EA-870E-4657-8F4D-E3AE94FB1DA2}">
      <dsp:nvSpPr>
        <dsp:cNvPr id="0" name=""/>
        <dsp:cNvSpPr/>
      </dsp:nvSpPr>
      <dsp:spPr>
        <a:xfrm>
          <a:off x="1326894" y="2872556"/>
          <a:ext cx="3724690" cy="11488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584" tIns="121584" rIns="121584" bIns="121584" numCol="1" spcCol="1270" anchor="ctr" anchorCtr="0">
          <a:noAutofit/>
        </a:bodyPr>
        <a:lstStyle/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Improve energy and concentration during school</a:t>
          </a:r>
        </a:p>
      </dsp:txBody>
      <dsp:txXfrm>
        <a:off x="1326894" y="2872556"/>
        <a:ext cx="3724690" cy="114882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5B3129-78DD-4B48-872E-FEA9F51BE449}">
      <dsp:nvSpPr>
        <dsp:cNvPr id="0" name=""/>
        <dsp:cNvSpPr/>
      </dsp:nvSpPr>
      <dsp:spPr>
        <a:xfrm>
          <a:off x="2485897" y="938754"/>
          <a:ext cx="5410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103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42124" y="981615"/>
        <a:ext cx="28581" cy="5716"/>
      </dsp:txXfrm>
    </dsp:sp>
    <dsp:sp modelId="{873DF67C-2CDE-4F90-867A-4ACD7BB235D8}">
      <dsp:nvSpPr>
        <dsp:cNvPr id="0" name=""/>
        <dsp:cNvSpPr/>
      </dsp:nvSpPr>
      <dsp:spPr>
        <a:xfrm>
          <a:off x="2320" y="238861"/>
          <a:ext cx="2485376" cy="149122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786" tIns="127835" rIns="121786" bIns="1278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What is sleep hygiene? Why does it matter?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20" y="238861"/>
        <a:ext cx="2485376" cy="1491226"/>
      </dsp:txXfrm>
    </dsp:sp>
    <dsp:sp modelId="{1D395E20-CCE9-4676-838E-A03C4C670052}">
      <dsp:nvSpPr>
        <dsp:cNvPr id="0" name=""/>
        <dsp:cNvSpPr/>
      </dsp:nvSpPr>
      <dsp:spPr>
        <a:xfrm>
          <a:off x="5542910" y="938754"/>
          <a:ext cx="5410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1036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799138" y="981615"/>
        <a:ext cx="28581" cy="5716"/>
      </dsp:txXfrm>
    </dsp:sp>
    <dsp:sp modelId="{402E7B0A-7E55-492C-B6DB-59432EA01929}">
      <dsp:nvSpPr>
        <dsp:cNvPr id="0" name=""/>
        <dsp:cNvSpPr/>
      </dsp:nvSpPr>
      <dsp:spPr>
        <a:xfrm>
          <a:off x="3059333" y="238861"/>
          <a:ext cx="2485376" cy="149122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786" tIns="127835" rIns="121786" bIns="1278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Bedroom environment (quiet, calm, dark)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59333" y="238861"/>
        <a:ext cx="2485376" cy="1491226"/>
      </dsp:txXfrm>
    </dsp:sp>
    <dsp:sp modelId="{50D369ED-357C-4BA5-BA81-ECA6FD8075A3}">
      <dsp:nvSpPr>
        <dsp:cNvPr id="0" name=""/>
        <dsp:cNvSpPr/>
      </dsp:nvSpPr>
      <dsp:spPr>
        <a:xfrm>
          <a:off x="8599924" y="938754"/>
          <a:ext cx="5410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1036" y="45720"/>
              </a:lnTo>
            </a:path>
          </a:pathLst>
        </a:custGeom>
        <a:noFill/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856151" y="981615"/>
        <a:ext cx="28581" cy="5716"/>
      </dsp:txXfrm>
    </dsp:sp>
    <dsp:sp modelId="{ECF39FA9-3EB8-42AD-9D3E-6F4C8889E4D7}">
      <dsp:nvSpPr>
        <dsp:cNvPr id="0" name=""/>
        <dsp:cNvSpPr/>
      </dsp:nvSpPr>
      <dsp:spPr>
        <a:xfrm>
          <a:off x="6116347" y="238861"/>
          <a:ext cx="2485376" cy="149122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786" tIns="127835" rIns="121786" bIns="1278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Screen-Free Challenge (no phones 30 mins before bed)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16347" y="238861"/>
        <a:ext cx="2485376" cy="1491226"/>
      </dsp:txXfrm>
    </dsp:sp>
    <dsp:sp modelId="{3E745E32-648B-4889-B817-31B8CA032FC8}">
      <dsp:nvSpPr>
        <dsp:cNvPr id="0" name=""/>
        <dsp:cNvSpPr/>
      </dsp:nvSpPr>
      <dsp:spPr>
        <a:xfrm>
          <a:off x="1245008" y="1728287"/>
          <a:ext cx="9171040" cy="541036"/>
        </a:xfrm>
        <a:custGeom>
          <a:avLst/>
          <a:gdLst/>
          <a:ahLst/>
          <a:cxnLst/>
          <a:rect l="0" t="0" r="0" b="0"/>
          <a:pathLst>
            <a:path>
              <a:moveTo>
                <a:pt x="9171040" y="0"/>
              </a:moveTo>
              <a:lnTo>
                <a:pt x="9171040" y="287618"/>
              </a:lnTo>
              <a:lnTo>
                <a:pt x="0" y="287618"/>
              </a:lnTo>
              <a:lnTo>
                <a:pt x="0" y="541036"/>
              </a:lnTo>
            </a:path>
          </a:pathLst>
        </a:custGeom>
        <a:noFill/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600808" y="1995947"/>
        <a:ext cx="459441" cy="5716"/>
      </dsp:txXfrm>
    </dsp:sp>
    <dsp:sp modelId="{240F124C-612C-4F2E-8DDD-841DAA5FB53B}">
      <dsp:nvSpPr>
        <dsp:cNvPr id="0" name=""/>
        <dsp:cNvSpPr/>
      </dsp:nvSpPr>
      <dsp:spPr>
        <a:xfrm>
          <a:off x="9173360" y="238861"/>
          <a:ext cx="2485376" cy="1491226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786" tIns="127835" rIns="121786" bIns="1278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Relaxation strategies (deep breathing, music)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173360" y="238861"/>
        <a:ext cx="2485376" cy="1491226"/>
      </dsp:txXfrm>
    </dsp:sp>
    <dsp:sp modelId="{70EE96A6-F307-4C79-90F0-AD0C32871E17}">
      <dsp:nvSpPr>
        <dsp:cNvPr id="0" name=""/>
        <dsp:cNvSpPr/>
      </dsp:nvSpPr>
      <dsp:spPr>
        <a:xfrm>
          <a:off x="2485897" y="3001616"/>
          <a:ext cx="5410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1036" y="45720"/>
              </a:lnTo>
            </a:path>
          </a:pathLst>
        </a:custGeom>
        <a:noFill/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42124" y="3044478"/>
        <a:ext cx="28581" cy="5716"/>
      </dsp:txXfrm>
    </dsp:sp>
    <dsp:sp modelId="{9DEEF003-6F39-4E18-B17A-228AB0C077DE}">
      <dsp:nvSpPr>
        <dsp:cNvPr id="0" name=""/>
        <dsp:cNvSpPr/>
      </dsp:nvSpPr>
      <dsp:spPr>
        <a:xfrm>
          <a:off x="2320" y="2301723"/>
          <a:ext cx="2485376" cy="1491226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786" tIns="127835" rIns="121786" bIns="1278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Healthy habits and well-being (no caffeine late, routine)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2320" y="2301723"/>
        <a:ext cx="2485376" cy="1491226"/>
      </dsp:txXfrm>
    </dsp:sp>
    <dsp:sp modelId="{780853B3-0559-4EF1-A345-6584DDBABE8B}">
      <dsp:nvSpPr>
        <dsp:cNvPr id="0" name=""/>
        <dsp:cNvSpPr/>
      </dsp:nvSpPr>
      <dsp:spPr>
        <a:xfrm>
          <a:off x="5542910" y="3001616"/>
          <a:ext cx="5410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1036" y="45720"/>
              </a:lnTo>
            </a:path>
          </a:pathLst>
        </a:custGeom>
        <a:noFill/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799138" y="3044478"/>
        <a:ext cx="28581" cy="5716"/>
      </dsp:txXfrm>
    </dsp:sp>
    <dsp:sp modelId="{B83CC010-3378-44E3-AE66-7D30AE3687F5}">
      <dsp:nvSpPr>
        <dsp:cNvPr id="0" name=""/>
        <dsp:cNvSpPr/>
      </dsp:nvSpPr>
      <dsp:spPr>
        <a:xfrm>
          <a:off x="3059333" y="2301723"/>
          <a:ext cx="2485376" cy="1491226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786" tIns="127835" rIns="121786" bIns="1278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Sleep diary check + support 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3059333" y="2301723"/>
        <a:ext cx="2485376" cy="1491226"/>
      </dsp:txXfrm>
    </dsp:sp>
    <dsp:sp modelId="{8035DEE7-B238-4DC1-B929-162A881C5342}">
      <dsp:nvSpPr>
        <dsp:cNvPr id="0" name=""/>
        <dsp:cNvSpPr/>
      </dsp:nvSpPr>
      <dsp:spPr>
        <a:xfrm>
          <a:off x="8599924" y="3001616"/>
          <a:ext cx="54103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541036" y="45720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8856151" y="3044478"/>
        <a:ext cx="28581" cy="5716"/>
      </dsp:txXfrm>
    </dsp:sp>
    <dsp:sp modelId="{E2E4A6C1-ACB9-46CC-AEC3-4F0DCC5F2978}">
      <dsp:nvSpPr>
        <dsp:cNvPr id="0" name=""/>
        <dsp:cNvSpPr/>
      </dsp:nvSpPr>
      <dsp:spPr>
        <a:xfrm>
          <a:off x="6116347" y="2301723"/>
          <a:ext cx="2485376" cy="1491226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786" tIns="127835" rIns="121786" bIns="1278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Sharing progress &amp; peer support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6116347" y="2301723"/>
        <a:ext cx="2485376" cy="1491226"/>
      </dsp:txXfrm>
    </dsp:sp>
    <dsp:sp modelId="{0A37284A-C3C1-42F1-BCC6-45EE8735A155}">
      <dsp:nvSpPr>
        <dsp:cNvPr id="0" name=""/>
        <dsp:cNvSpPr/>
      </dsp:nvSpPr>
      <dsp:spPr>
        <a:xfrm>
          <a:off x="9173360" y="2301723"/>
          <a:ext cx="2485376" cy="149122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786" tIns="127835" rIns="121786" bIns="127835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>
              <a:latin typeface="Arial" panose="020B0604020202020204" pitchFamily="34" charset="0"/>
              <a:cs typeface="Arial" panose="020B0604020202020204" pitchFamily="34" charset="0"/>
            </a:rPr>
            <a:t>Celebration &amp; reflection</a:t>
          </a:r>
          <a:endParaRPr lang="en-US" sz="2000" kern="120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9173360" y="2301723"/>
        <a:ext cx="2485376" cy="14912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087AF0-7C8C-46E6-B408-7D2A6C3E1C43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6B667B-BDE4-468C-89FC-C12BE48F2A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64600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6B667B-BDE4-468C-89FC-C12BE48F2A79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5474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76B667B-BDE4-468C-89FC-C12BE48F2A79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90688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034F26-4717-A6E7-A17B-5FAC71CC7D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E9F935-DB3B-8801-5995-FA6906F7EA7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89D6EB-7540-ECFC-A45B-23C5744B4A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ECC14D-7918-DD26-551A-1590740B74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754356-9516-0161-5543-6884C1F088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0626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E3CAC9-5071-C5E2-B90E-815B0EE519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31A49-1334-CCF2-BBAB-AA73A2E0B1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A6477E4-7A7E-BDC7-3613-32358C71D8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3188FD-01E6-BE06-07A1-65A2235C24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1460C5-906E-50F1-ADEB-4A69E99B28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66877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9819C5-FD30-425F-1230-8E7EFCED1A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619EBDE-0663-93D0-BF84-811B86F2BD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407D5D-FFCE-98D3-367F-16A52A6571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C39495-C434-9919-1DD9-55012E9511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C29FF4-008A-8265-5597-5632FE95FF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2617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E129F6-73C4-7F18-6F15-54269EE975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0E0BDF-FED7-A5C7-3664-708FB862F70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F6C9422-1A1F-9769-4474-02B04B74063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9AA7ACE-DD68-412D-A042-3591BADBC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9A62D5F-F606-3C30-BAEE-A6CD7563F3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D3641E-CBEB-4B3A-8EBA-097802B50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05845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E4F285-D0EB-0F9F-9F6F-EC93B938D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714D44-771D-D9F3-80BD-8102376FDDD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02507A-3161-DD0C-50E9-52DE38B32BB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A333BD1-9360-0A0F-22E1-6ACD69950C3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E7FA4B4-8D28-8F4D-DD2A-D1C013CCFA6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59C9BFE-1457-6ED1-E030-E7AF6B7C0B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349D8D-54E4-104E-83D2-EE4E8C466C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EE22C2C-CE46-CA70-4319-98E9A3A137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4046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5C58C-7B29-A731-4B67-0DC088C685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62B9054-8011-7A2D-278C-A29A8A6F30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6E5A71-78C8-90AF-8B0D-95B37A35C8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BA30C0-A723-11E0-9093-C287E47586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150616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17237DC-4798-9A48-CDB0-C5EEF00ABC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038804-3DA4-968D-7D4A-D8ED7AFAF7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37C883B-BAED-D3C9-4A50-F3D9F1490FB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85076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3D4367-0F22-B72C-5BF9-5C3F2212E5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AF570A-36E9-08EA-8EAE-21886AAFB2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ACA919C-42F0-2BA4-03CC-34E7CD45CC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F92127C-77CA-CE4E-720D-89B756E746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FEC6BC-24F3-E07A-53AD-692026FB18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1B6A9C1-291D-E547-A7EB-BDD1D3F1AD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2473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E97534-2849-9932-0B16-A2E9FCAC10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C89C5C0-E4DE-4077-2F29-709A6EB6D5B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C752E1-362F-5B78-ECCD-16FFDCACF52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E047E0B-106E-3368-6962-05D3AC447B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DAD64E-77F9-78CE-906F-5187E75FC7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1C25CB-0288-944D-7455-75DC5B0EE0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7836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06561-B482-EB68-67FE-C050AC188D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680E4C8-BB3D-3698-93F9-165AFEBF269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A3EA2B-F714-66A1-621D-178DD08D46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179F3D-C7AB-6C75-1847-FAD128D8C4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D04D6D-1B78-1EEE-071D-23297FA6EF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602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D2AF60C-5713-B582-BED2-57D0329B681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331A878-FC0F-914E-5BB4-D1B0C0F0ED4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0BA02B-1D61-B26F-B648-993DDF46F1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A92562-2FD6-4FDC-9297-E15D695246DA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D54108-F272-751B-4274-80A8AAFFBF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84E5E2-B3EC-0065-60D7-6317610B91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14611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3541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570E0B0-0361-452A-7D99-43C935F236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1D0747-1019-3390-48B8-BB4BF848FD3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AFC5C5-4BCE-2EFD-96DE-D9FA457CF0B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BA92562-2FD6-4FDC-9297-E15D695246DA}" type="datetimeFigureOut">
              <a:rPr lang="en-GB" smtClean="0"/>
              <a:t>03/11/2025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5BBD6AA-6B2B-A830-47A6-34B1CBB97D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CCD19C-6294-9E53-719B-F5A0E81F28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2924F87-594A-471D-8F87-E76205DE47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1538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ihm.org.uk/uwtsd-london-logo-002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ik.com/premium-photo/portrait-smiling-friends-enjoying-their-day-school_33147551.htm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8.png"/><Relationship Id="rId7" Type="http://schemas.openxmlformats.org/officeDocument/2006/relationships/diagramColors" Target="../diagrams/colors2.xml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1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education-51207415" TargetMode="External"/><Relationship Id="rId2" Type="http://schemas.openxmlformats.org/officeDocument/2006/relationships/hyperlink" Target="https://doi.org/10.1111/jcpp.12125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evelinalondon.nhs.uk/our-services/hospital/sleep-medicine-department/how-to-sleep-well-for-teenagers.aspx?utm_source=chatgpt.com" TargetMode="External"/><Relationship Id="rId5" Type="http://schemas.openxmlformats.org/officeDocument/2006/relationships/hyperlink" Target="https://doi.org/10.24095/hpcdp.42.4.04" TargetMode="External"/><Relationship Id="rId4" Type="http://schemas.openxmlformats.org/officeDocument/2006/relationships/hyperlink" Target="https://www.cdc.gov/yrbs/dstr/dietary-physical-sleep-behaviors.html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sleepaction.org/sleep-support/sleep-support-for-teenagers/" TargetMode="External"/><Relationship Id="rId3" Type="http://schemas.openxmlformats.org/officeDocument/2006/relationships/hyperlink" Target="https://doi.org/10.1136/bmj.l84" TargetMode="External"/><Relationship Id="rId7" Type="http://schemas.openxmlformats.org/officeDocument/2006/relationships/hyperlink" Target="https://doi.org/10.23736/S0026-4946.17.04914-3" TargetMode="External"/><Relationship Id="rId2" Type="http://schemas.openxmlformats.org/officeDocument/2006/relationships/hyperlink" Target="https://www.mind.org.uk/for-young-people/feelings-and-experiences/tips-to-improve-your-sleep/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positivepsychology.com/health-belief-model" TargetMode="External"/><Relationship Id="rId5" Type="http://schemas.openxmlformats.org/officeDocument/2006/relationships/hyperlink" Target="https://www.nhs.uk/every-mind-matters/mental-health-issues/sleep/" TargetMode="External"/><Relationship Id="rId10" Type="http://schemas.openxmlformats.org/officeDocument/2006/relationships/hyperlink" Target="https://teensleephub.org.uk/bedroom-environment/" TargetMode="External"/><Relationship Id="rId4" Type="http://schemas.openxmlformats.org/officeDocument/2006/relationships/hyperlink" Target="https://www.nhs.uk/every-mind-matters/" TargetMode="External"/><Relationship Id="rId9" Type="http://schemas.openxmlformats.org/officeDocument/2006/relationships/hyperlink" Target="https://www.sleepfoundation.org/teens-and-sleep?utm_source=chatgpt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8D0EF4-EF40-17F0-AD60-84A40BC2AA9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75557" y="2275115"/>
            <a:ext cx="9851572" cy="4408714"/>
          </a:xfrm>
        </p:spPr>
        <p:txBody>
          <a:bodyPr>
            <a:noAutofit/>
          </a:bodyPr>
          <a:lstStyle/>
          <a:p>
            <a:pPr algn="l">
              <a:lnSpc>
                <a:spcPct val="150000"/>
              </a:lnSpc>
            </a:pP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Module name: Social Epidemiology and Public Health Development</a:t>
            </a:r>
            <a:b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Module code: LCHS7000</a:t>
            </a:r>
            <a:b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Lecturer name: Dr </a:t>
            </a:r>
            <a:r>
              <a:rPr lang="en-GB" sz="2000" b="1" err="1">
                <a:latin typeface="Arial" panose="020B0604020202020204" pitchFamily="34" charset="0"/>
                <a:cs typeface="Arial" panose="020B0604020202020204" pitchFamily="34" charset="0"/>
              </a:rPr>
              <a:t>Itse</a:t>
            </a: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 Olaoye</a:t>
            </a:r>
            <a:b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Assessment 1: Presentation group </a:t>
            </a:r>
            <a:b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Student’s name:  Patricia Kelly Lambo: 2215117</a:t>
            </a:r>
            <a:b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Elena 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Draghici</a:t>
            </a: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: 2214911</a:t>
            </a:r>
            <a:b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                              Adela </a:t>
            </a:r>
            <a:r>
              <a:rPr lang="en-GB" sz="2000" b="1" err="1">
                <a:latin typeface="Arial" panose="020B0604020202020204" pitchFamily="34" charset="0"/>
                <a:cs typeface="Arial" panose="020B0604020202020204" pitchFamily="34" charset="0"/>
              </a:rPr>
              <a:t>Slivciuc</a:t>
            </a: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: 2213787</a:t>
            </a:r>
            <a:b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  <a:t>Title: Poor Sleep Hygiene in Ages 11–15</a:t>
            </a:r>
            <a:br>
              <a:rPr lang="en-GB" sz="2000" b="1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7" name="Picture 6" descr="A black text on a white background">
            <a:extLst>
              <a:ext uri="{FF2B5EF4-FFF2-40B4-BE49-F238E27FC236}">
                <a16:creationId xmlns:a16="http://schemas.microsoft.com/office/drawing/2014/main" id="{185AB3B5-C279-02A3-3B22-0EB998DA272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843643" y="270101"/>
            <a:ext cx="4457700" cy="15695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170041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ECC07320-C2CA-4E29-8481-9D9E143C77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group of kids smiling at camera">
            <a:extLst>
              <a:ext uri="{FF2B5EF4-FFF2-40B4-BE49-F238E27FC236}">
                <a16:creationId xmlns:a16="http://schemas.microsoft.com/office/drawing/2014/main" id="{E93141E3-B993-DD13-2F20-EF2669C2EC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5557" r="325" b="-1"/>
          <a:stretch>
            <a:fillRect/>
          </a:stretch>
        </p:blipFill>
        <p:spPr>
          <a:xfrm>
            <a:off x="-65624" y="10"/>
            <a:ext cx="9669642" cy="6857990"/>
          </a:xfrm>
          <a:prstGeom prst="rect">
            <a:avLst/>
          </a:prstGeom>
        </p:spPr>
      </p:pic>
      <p:sp>
        <p:nvSpPr>
          <p:cNvPr id="43" name="Rectangle 42">
            <a:extLst>
              <a:ext uri="{FF2B5EF4-FFF2-40B4-BE49-F238E27FC236}">
                <a16:creationId xmlns:a16="http://schemas.microsoft.com/office/drawing/2014/main" id="{178FB36B-5BFE-42CA-BC60-1115E0D95E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125019" y="0"/>
            <a:ext cx="7066978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5216F47-53F2-7A86-330A-A6694DFB891B}"/>
              </a:ext>
            </a:extLst>
          </p:cNvPr>
          <p:cNvSpPr txBox="1"/>
          <p:nvPr/>
        </p:nvSpPr>
        <p:spPr>
          <a:xfrm>
            <a:off x="8133374" y="1920779"/>
            <a:ext cx="379382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Campaign Name: Rest to Be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Your Best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7CC05A3-C48B-6725-614E-21969A493EB8}"/>
              </a:ext>
            </a:extLst>
          </p:cNvPr>
          <p:cNvSpPr txBox="1"/>
          <p:nvPr/>
        </p:nvSpPr>
        <p:spPr>
          <a:xfrm>
            <a:off x="8152327" y="3070180"/>
            <a:ext cx="404526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Slogan: Good Night, Better Day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04E11F2-A1A0-799B-B974-D70524DB4C74}"/>
              </a:ext>
            </a:extLst>
          </p:cNvPr>
          <p:cNvSpPr txBox="1"/>
          <p:nvPr/>
        </p:nvSpPr>
        <p:spPr>
          <a:xfrm>
            <a:off x="8190352" y="4002671"/>
            <a:ext cx="4064222" cy="70788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Target Group: 11–15 years old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(secondary school)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11EB2E-0CCA-66AC-D2AF-B21711A4B1DE}"/>
              </a:ext>
            </a:extLst>
          </p:cNvPr>
          <p:cNvSpPr txBox="1"/>
          <p:nvPr/>
        </p:nvSpPr>
        <p:spPr>
          <a:xfrm>
            <a:off x="8152327" y="5344902"/>
            <a:ext cx="395995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Setting: Local Secondary</a:t>
            </a:r>
          </a:p>
          <a:p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School</a:t>
            </a:r>
          </a:p>
        </p:txBody>
      </p:sp>
      <p:sp>
        <p:nvSpPr>
          <p:cNvPr id="23" name="Title 22">
            <a:extLst>
              <a:ext uri="{FF2B5EF4-FFF2-40B4-BE49-F238E27FC236}">
                <a16:creationId xmlns:a16="http://schemas.microsoft.com/office/drawing/2014/main" id="{D327A7B1-D588-388D-AC17-9460FF0CF7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557505" y="273854"/>
            <a:ext cx="4528456" cy="1581375"/>
          </a:xfrm>
        </p:spPr>
        <p:txBody>
          <a:bodyPr>
            <a:normAutofit/>
          </a:bodyPr>
          <a:lstStyle/>
          <a:p>
            <a:r>
              <a:rPr lang="en-GB" sz="3200" b="1">
                <a:solidFill>
                  <a:schemeClr val="accent5">
                    <a:lumMod val="60000"/>
                    <a:lumOff val="4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Rationale &amp; Focus</a:t>
            </a:r>
          </a:p>
        </p:txBody>
      </p:sp>
    </p:spTree>
    <p:extLst>
      <p:ext uri="{BB962C8B-B14F-4D97-AF65-F5344CB8AC3E}">
        <p14:creationId xmlns:p14="http://schemas.microsoft.com/office/powerpoint/2010/main" val="26312317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5F7FB"/>
          </a:solidFill>
          <a:ln w="12700">
            <a:solidFill>
              <a:srgbClr val="FFFFFF"/>
            </a:solidFill>
            <a:prstDash val="solid"/>
          </a:ln>
        </p:spPr>
        <p:txBody>
          <a:bodyPr/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3" name="Text 1"/>
          <p:cNvSpPr/>
          <p:nvPr/>
        </p:nvSpPr>
        <p:spPr>
          <a:xfrm>
            <a:off x="408432" y="286512"/>
            <a:ext cx="8558784" cy="6096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3200" b="1" dirty="0">
                <a:solidFill>
                  <a:srgbClr val="2A456B"/>
                </a:solidFill>
                <a:latin typeface="Arial" panose="020B0604020202020204" pitchFamily="34" charset="0"/>
                <a:ea typeface="Tahoma" panose="020B0604030504040204" pitchFamily="34" charset="0"/>
                <a:cs typeface="Arial" panose="020B0604020202020204" pitchFamily="34" charset="0"/>
              </a:rPr>
              <a:t>Task 1: Rationale for the Campaign</a:t>
            </a:r>
            <a:endParaRPr lang="en-US" sz="3200" b="1" dirty="0">
              <a:latin typeface="Arial" panose="020B0604020202020204" pitchFamily="34" charset="0"/>
              <a:ea typeface="Tahoma" panose="020B060403050404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2"/>
          <p:cNvSpPr/>
          <p:nvPr/>
        </p:nvSpPr>
        <p:spPr>
          <a:xfrm>
            <a:off x="902208" y="1097280"/>
            <a:ext cx="2695627" cy="304800"/>
          </a:xfrm>
          <a:prstGeom prst="rect">
            <a:avLst/>
          </a:prstGeom>
          <a:noFill/>
          <a:ln/>
        </p:spPr>
        <p:txBody>
          <a:bodyPr wrap="none" lIns="0" tIns="0" rIns="0" bIns="0" rtlCol="0" anchor="ctr"/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l">
              <a:buNone/>
            </a:pPr>
            <a:r>
              <a:rPr lang="en-US" sz="2000" b="1">
                <a:solidFill>
                  <a:srgbClr val="3D3D3D"/>
                </a:solidFill>
                <a:latin typeface="Tahoma" panose="020B0604030504040204" pitchFamily="34" charset="0"/>
                <a:ea typeface="Tahoma" panose="020B0604030504040204" pitchFamily="34" charset="0"/>
                <a:cs typeface="Tahoma" panose="020B0604030504040204" pitchFamily="34" charset="0"/>
              </a:rPr>
              <a:t>Why This Campaign?</a:t>
            </a:r>
            <a:endParaRPr lang="en-US" sz="2000">
              <a:latin typeface="Tahoma" panose="020B0604030504040204" pitchFamily="34" charset="0"/>
              <a:ea typeface="Tahoma" panose="020B0604030504040204" pitchFamily="34" charset="0"/>
              <a:cs typeface="Tahoma" panose="020B0604030504040204" pitchFamily="34" charset="0"/>
            </a:endParaRPr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432" y="1066800"/>
            <a:ext cx="365760" cy="365760"/>
          </a:xfrm>
          <a:prstGeom prst="rect">
            <a:avLst/>
          </a:prstGeom>
        </p:spPr>
      </p:pic>
      <p:sp>
        <p:nvSpPr>
          <p:cNvPr id="11" name="Shape 5"/>
          <p:cNvSpPr/>
          <p:nvPr/>
        </p:nvSpPr>
        <p:spPr>
          <a:xfrm>
            <a:off x="265086" y="1552156"/>
            <a:ext cx="3549440" cy="5173109"/>
          </a:xfrm>
          <a:prstGeom prst="roundRect">
            <a:avLst>
              <a:gd name="adj" fmla="val 5147"/>
            </a:avLst>
          </a:prstGeom>
          <a:solidFill>
            <a:srgbClr val="FFB3DD"/>
          </a:solidFill>
          <a:ln/>
        </p:spPr>
        <p:txBody>
          <a:bodyPr/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2" name="Shape 6"/>
          <p:cNvSpPr/>
          <p:nvPr/>
        </p:nvSpPr>
        <p:spPr>
          <a:xfrm>
            <a:off x="1188720" y="1932432"/>
            <a:ext cx="2731008" cy="1481328"/>
          </a:xfrm>
          <a:prstGeom prst="roundRect">
            <a:avLst>
              <a:gd name="adj" fmla="val 6430"/>
            </a:avLst>
          </a:prstGeom>
          <a:noFill/>
          <a:ln/>
        </p:spPr>
        <p:txBody>
          <a:bodyPr/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pic>
        <p:nvPicPr>
          <p:cNvPr id="13" name="Image 4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5811" y="1744262"/>
            <a:ext cx="3072024" cy="1907779"/>
          </a:xfrm>
          <a:prstGeom prst="rect">
            <a:avLst/>
          </a:prstGeom>
        </p:spPr>
      </p:pic>
      <p:sp>
        <p:nvSpPr>
          <p:cNvPr id="15" name="Shape 8"/>
          <p:cNvSpPr/>
          <p:nvPr/>
        </p:nvSpPr>
        <p:spPr>
          <a:xfrm>
            <a:off x="4451006" y="1493139"/>
            <a:ext cx="3549439" cy="5188340"/>
          </a:xfrm>
          <a:prstGeom prst="roundRect">
            <a:avLst>
              <a:gd name="adj" fmla="val 5147"/>
            </a:avLst>
          </a:prstGeom>
          <a:solidFill>
            <a:srgbClr val="16F0CC"/>
          </a:solidFill>
          <a:ln/>
        </p:spPr>
        <p:txBody>
          <a:bodyPr/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16" name="Shape 9"/>
          <p:cNvSpPr/>
          <p:nvPr/>
        </p:nvSpPr>
        <p:spPr>
          <a:xfrm>
            <a:off x="4986528" y="1932432"/>
            <a:ext cx="2731008" cy="1481328"/>
          </a:xfrm>
          <a:prstGeom prst="roundRect">
            <a:avLst>
              <a:gd name="adj" fmla="val 6430"/>
            </a:avLst>
          </a:prstGeom>
          <a:noFill/>
          <a:ln/>
        </p:spPr>
        <p:txBody>
          <a:bodyPr/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pic>
        <p:nvPicPr>
          <p:cNvPr id="17" name="Image 5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41073" y="1722742"/>
            <a:ext cx="3076463" cy="1966062"/>
          </a:xfrm>
          <a:prstGeom prst="rect">
            <a:avLst/>
          </a:prstGeom>
        </p:spPr>
      </p:pic>
      <p:sp>
        <p:nvSpPr>
          <p:cNvPr id="19" name="Shape 11"/>
          <p:cNvSpPr/>
          <p:nvPr/>
        </p:nvSpPr>
        <p:spPr>
          <a:xfrm>
            <a:off x="8522021" y="1493139"/>
            <a:ext cx="3404893" cy="5230166"/>
          </a:xfrm>
          <a:prstGeom prst="roundRect">
            <a:avLst>
              <a:gd name="adj" fmla="val 5147"/>
            </a:avLst>
          </a:prstGeom>
          <a:solidFill>
            <a:srgbClr val="3EC6F8"/>
          </a:solidFill>
          <a:ln/>
        </p:spPr>
        <p:txBody>
          <a:bodyPr/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sp>
        <p:nvSpPr>
          <p:cNvPr id="20" name="Shape 12"/>
          <p:cNvSpPr/>
          <p:nvPr/>
        </p:nvSpPr>
        <p:spPr>
          <a:xfrm>
            <a:off x="8784336" y="1932432"/>
            <a:ext cx="2731008" cy="1481328"/>
          </a:xfrm>
          <a:prstGeom prst="roundRect">
            <a:avLst>
              <a:gd name="adj" fmla="val 6430"/>
            </a:avLst>
          </a:prstGeom>
          <a:noFill/>
          <a:ln/>
        </p:spPr>
        <p:txBody>
          <a:bodyPr/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800"/>
          </a:p>
        </p:txBody>
      </p:sp>
      <p:pic>
        <p:nvPicPr>
          <p:cNvPr id="21" name="Image 6" descr="preencoded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84336" y="1735213"/>
            <a:ext cx="2886038" cy="1875766"/>
          </a:xfrm>
          <a:prstGeom prst="rect">
            <a:avLst/>
          </a:prstGeom>
        </p:spPr>
      </p:pic>
      <p:sp>
        <p:nvSpPr>
          <p:cNvPr id="23" name="TextBox 22"/>
          <p:cNvSpPr txBox="1"/>
          <p:nvPr/>
        </p:nvSpPr>
        <p:spPr>
          <a:xfrm>
            <a:off x="525810" y="3860678"/>
            <a:ext cx="2952451" cy="2343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ea typeface="Tahoma"/>
                <a:cs typeface="Arial" panose="020B0604020202020204" pitchFamily="34" charset="0"/>
              </a:rPr>
              <a:t>Teenagers are among the most sleep-deprived groups, averaging only 6–7 hours of sleep per night </a:t>
            </a:r>
            <a:r>
              <a:rPr lang="en-US" sz="1400" i="1" dirty="0">
                <a:latin typeface="Arial" panose="020B0604020202020204" pitchFamily="34" charset="0"/>
                <a:ea typeface="Tahoma"/>
                <a:cs typeface="Arial" panose="020B0604020202020204" pitchFamily="34" charset="0"/>
              </a:rPr>
              <a:t>(Sleep Foundation, 2023).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687824" y="3956358"/>
            <a:ext cx="3088111" cy="234365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ea typeface="Tahoma"/>
                <a:cs typeface="Arial" panose="020B0604020202020204" pitchFamily="34" charset="0"/>
              </a:rPr>
              <a:t>According to NHS (2024), adolescents require 8–10 hours of sleep daily for optimal functioning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(Dr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Itse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Olaoye, 2025)</a:t>
            </a:r>
            <a:r>
              <a:rPr lang="en-US" sz="2000" dirty="0">
                <a:latin typeface="Arial" panose="020B0604020202020204" pitchFamily="34" charset="0"/>
                <a:ea typeface="Tahoma"/>
                <a:cs typeface="Arial" panose="020B0604020202020204" pitchFamily="34" charset="0"/>
              </a:rPr>
              <a:t>.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8533669" y="3876159"/>
            <a:ext cx="2895600" cy="280532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>
            <a:lvl1pPr marL="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04770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0953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309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21907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523848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61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33387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438156" algn="l" defTabSz="609539" rtl="0" eaLnBrk="1" latinLnBrk="0" hangingPunct="1"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dirty="0">
                <a:latin typeface="Arial" panose="020B0604020202020204" pitchFamily="34" charset="0"/>
                <a:ea typeface="Tahoma"/>
                <a:cs typeface="Arial" panose="020B0604020202020204" pitchFamily="34" charset="0"/>
              </a:rPr>
              <a:t>The CDC (2025) reports that poor sleep is linked to mental health issues, low academic performance, and risky </a:t>
            </a:r>
            <a:r>
              <a:rPr lang="en-US" sz="2000" dirty="0" err="1">
                <a:latin typeface="Arial" panose="020B0604020202020204" pitchFamily="34" charset="0"/>
                <a:ea typeface="Tahoma"/>
                <a:cs typeface="Arial" panose="020B0604020202020204" pitchFamily="34" charset="0"/>
              </a:rPr>
              <a:t>behaviours</a:t>
            </a:r>
            <a:endParaRPr lang="en-US" sz="2000" dirty="0">
              <a:latin typeface="Arial" panose="020B0604020202020204" pitchFamily="34" charset="0"/>
              <a:ea typeface="Tahom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9259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0894C5AB-3489-3214-5DA0-738B52C97AF6}"/>
              </a:ext>
            </a:extLst>
          </p:cNvPr>
          <p:cNvSpPr/>
          <p:nvPr/>
        </p:nvSpPr>
        <p:spPr>
          <a:xfrm>
            <a:off x="656489" y="360410"/>
            <a:ext cx="10911531" cy="877729"/>
          </a:xfrm>
          <a:prstGeom prst="rect">
            <a:avLst/>
          </a:prstGeom>
          <a:ln>
            <a:solidFill>
              <a:schemeClr val="bg2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                                  </a:t>
            </a:r>
            <a:r>
              <a:rPr lang="en-US" sz="3200" b="1" kern="1200" dirty="0">
                <a:solidFill>
                  <a:srgbClr val="FFFFFF"/>
                </a:solidFill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Statistics</a:t>
            </a:r>
          </a:p>
        </p:txBody>
      </p:sp>
      <p:graphicFrame>
        <p:nvGraphicFramePr>
          <p:cNvPr id="5" name="TextBox 1">
            <a:extLst>
              <a:ext uri="{FF2B5EF4-FFF2-40B4-BE49-F238E27FC236}">
                <a16:creationId xmlns:a16="http://schemas.microsoft.com/office/drawing/2014/main" id="{41747258-1E7C-0199-C8B0-E9050582652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76029658"/>
              </p:ext>
            </p:extLst>
          </p:nvPr>
        </p:nvGraphicFramePr>
        <p:xfrm>
          <a:off x="402191" y="1797947"/>
          <a:ext cx="11420125" cy="4514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2161887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D1942232-83D0-49E2-AF9B-1F97E3C1EF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E9E70D72-6E23-4015-A4A6-85C120C191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11EB833-251A-960D-84DE-822388B15A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8006" y="728394"/>
            <a:ext cx="3816967" cy="87090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3600" b="1" kern="1200" dirty="0">
                <a:solidFill>
                  <a:srgbClr val="00B0F0"/>
                </a:solidFill>
                <a:latin typeface="+mj-lt"/>
                <a:ea typeface="+mj-ea"/>
                <a:cs typeface="+mj-cs"/>
              </a:rPr>
              <a:t>Consequences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C28A977F-B603-4D81-B0FC-C8DE048A79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1"/>
            <a:ext cx="3362070" cy="2522848"/>
            <a:chOff x="-305" y="-1"/>
            <a:chExt cx="3832880" cy="2876136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0183CE8C-E039-4B2F-A36E-5FD5CD5DE1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3EB77281-FAB4-40D0-B3F3-264EC4AB2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815E59F3-75FC-494F-8737-5F00A4964F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43ADDCFA-B066-4D79-AB71-062E66E58F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C78D9229-E61D-4FEE-8321-2F8B64A8CAD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 flipH="1">
            <a:off x="10186037" y="4852038"/>
            <a:ext cx="2151670" cy="1860256"/>
            <a:chOff x="-305" y="-4155"/>
            <a:chExt cx="2514948" cy="2174333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1FDD3CCB-26A3-4D79-AEB6-7A60CF980D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E9AC4470-5113-4709-B29F-CDB937F254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3E0D146C-9DAB-421E-AE88-5F854BF3F7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2EB32A5-4408-4F6C-84B2-F9A908237A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10" name="Table 9">
            <a:extLst>
              <a:ext uri="{FF2B5EF4-FFF2-40B4-BE49-F238E27FC236}">
                <a16:creationId xmlns:a16="http://schemas.microsoft.com/office/drawing/2014/main" id="{20EEF749-9A55-49B9-680C-1F7634938FC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18087333"/>
              </p:ext>
            </p:extLst>
          </p:nvPr>
        </p:nvGraphicFramePr>
        <p:xfrm>
          <a:off x="195942" y="2383971"/>
          <a:ext cx="5772239" cy="402631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829580">
                  <a:extLst>
                    <a:ext uri="{9D8B030D-6E8A-4147-A177-3AD203B41FA5}">
                      <a16:colId xmlns:a16="http://schemas.microsoft.com/office/drawing/2014/main" val="285048563"/>
                    </a:ext>
                  </a:extLst>
                </a:gridCol>
                <a:gridCol w="2942659">
                  <a:extLst>
                    <a:ext uri="{9D8B030D-6E8A-4147-A177-3AD203B41FA5}">
                      <a16:colId xmlns:a16="http://schemas.microsoft.com/office/drawing/2014/main" val="54175736"/>
                    </a:ext>
                  </a:extLst>
                </a:gridCol>
              </a:tblGrid>
              <a:tr h="84101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Short Term (Daily)</a:t>
                      </a:r>
                    </a:p>
                  </a:txBody>
                  <a:tcPr marL="91653" marR="91653" marT="45827" marB="45827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Long Term (Future)</a:t>
                      </a:r>
                    </a:p>
                  </a:txBody>
                  <a:tcPr marL="91653" marR="91653" marT="45827" marB="45827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4874687"/>
                  </a:ext>
                </a:extLst>
              </a:tr>
              <a:tr h="3185305"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Arial"/>
                          <a:cs typeface="Arial"/>
                        </a:rPr>
                        <a:t>Fatigue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Arial"/>
                          <a:cs typeface="Arial"/>
                        </a:rPr>
                        <a:t>irritability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Arial"/>
                          <a:cs typeface="Arial"/>
                        </a:rPr>
                        <a:t>poor focus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Arial"/>
                          <a:cs typeface="Arial"/>
                        </a:rPr>
                        <a:t>reduced academic performance</a:t>
                      </a:r>
                      <a:r>
                        <a:rPr lang="en-GB" sz="2000" dirty="0">
                          <a:latin typeface="Arial"/>
                          <a:cs typeface="Arial"/>
                        </a:rPr>
                        <a:t>.</a:t>
                      </a:r>
                    </a:p>
                    <a:p>
                      <a:pPr lvl="0">
                        <a:lnSpc>
                          <a:spcPct val="150000"/>
                        </a:lnSpc>
                        <a:buNone/>
                      </a:pPr>
                      <a:endParaRPr lang="en-GB" sz="2000" dirty="0">
                        <a:latin typeface="Arial"/>
                        <a:cs typeface="Arial"/>
                      </a:endParaRPr>
                    </a:p>
                  </a:txBody>
                  <a:tcPr marL="91653" marR="91653" marT="45827" marB="45827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Arial"/>
                          <a:cs typeface="Arial"/>
                        </a:rPr>
                        <a:t>Increased risk of</a:t>
                      </a:r>
                    </a:p>
                    <a:p>
                      <a:pPr marL="0" indent="0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GB" sz="1800" dirty="0">
                          <a:latin typeface="Arial"/>
                          <a:cs typeface="Arial"/>
                        </a:rPr>
                        <a:t>obesity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Arial"/>
                          <a:cs typeface="Arial"/>
                        </a:rPr>
                        <a:t>depression, anxiety</a:t>
                      </a:r>
                    </a:p>
                    <a:p>
                      <a:pPr marL="285750" indent="-285750">
                        <a:lnSpc>
                          <a:spcPct val="150000"/>
                        </a:lnSpc>
                        <a:buFont typeface="Arial" panose="020B0604020202020204" pitchFamily="34" charset="0"/>
                        <a:buChar char="•"/>
                      </a:pPr>
                      <a:r>
                        <a:rPr lang="en-GB" sz="1800" dirty="0">
                          <a:latin typeface="Arial"/>
                          <a:cs typeface="Arial"/>
                        </a:rPr>
                        <a:t>cardiovascular</a:t>
                      </a:r>
                    </a:p>
                    <a:p>
                      <a:pPr marL="0" indent="0">
                        <a:lnSpc>
                          <a:spcPct val="150000"/>
                        </a:lnSpc>
                        <a:buFont typeface="Arial" panose="020B0604020202020204" pitchFamily="34" charset="0"/>
                        <a:buNone/>
                      </a:pPr>
                      <a:r>
                        <a:rPr lang="en-GB" sz="1800" dirty="0">
                          <a:latin typeface="Arial"/>
                          <a:cs typeface="Arial"/>
                        </a:rPr>
                        <a:t>Issues </a:t>
                      </a:r>
                      <a:r>
                        <a:rPr lang="en-GB" sz="1400" dirty="0">
                          <a:latin typeface="Arial"/>
                          <a:cs typeface="Arial"/>
                        </a:rPr>
                        <a:t>(Hanson and Huecker,2019)</a:t>
                      </a:r>
                    </a:p>
                  </a:txBody>
                  <a:tcPr marL="91653" marR="91653" marT="45827" marB="45827"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2074821"/>
                  </a:ext>
                </a:extLst>
              </a:tr>
            </a:tbl>
          </a:graphicData>
        </a:graphic>
      </p:graphicFrame>
      <p:sp>
        <p:nvSpPr>
          <p:cNvPr id="13" name="TextBox 12">
            <a:extLst>
              <a:ext uri="{FF2B5EF4-FFF2-40B4-BE49-F238E27FC236}">
                <a16:creationId xmlns:a16="http://schemas.microsoft.com/office/drawing/2014/main" id="{33F6A92F-B282-30C6-7FC0-F11893158E61}"/>
              </a:ext>
            </a:extLst>
          </p:cNvPr>
          <p:cNvSpPr txBox="1"/>
          <p:nvPr/>
        </p:nvSpPr>
        <p:spPr>
          <a:xfrm>
            <a:off x="7178045" y="690844"/>
            <a:ext cx="421123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Campaign Aims (3 Measurable)</a:t>
            </a:r>
          </a:p>
        </p:txBody>
      </p:sp>
      <p:pic>
        <p:nvPicPr>
          <p:cNvPr id="2" name="Picture 1" descr="preencoded.png">
            <a:extLst>
              <a:ext uri="{FF2B5EF4-FFF2-40B4-BE49-F238E27FC236}">
                <a16:creationId xmlns:a16="http://schemas.microsoft.com/office/drawing/2014/main" id="{9820629E-A2D7-DB00-EE6B-27CC6B7E74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1278" y="5402332"/>
            <a:ext cx="771525" cy="771525"/>
          </a:xfrm>
          <a:prstGeom prst="rect">
            <a:avLst/>
          </a:prstGeom>
        </p:spPr>
      </p:pic>
      <p:pic>
        <p:nvPicPr>
          <p:cNvPr id="3" name="Picture 2" descr="preencoded.png">
            <a:extLst>
              <a:ext uri="{FF2B5EF4-FFF2-40B4-BE49-F238E27FC236}">
                <a16:creationId xmlns:a16="http://schemas.microsoft.com/office/drawing/2014/main" id="{17FCB5FD-DF2A-D25A-584D-708B5EDA7F0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4585" y="5505431"/>
            <a:ext cx="771525" cy="752475"/>
          </a:xfrm>
          <a:prstGeom prst="rect">
            <a:avLst/>
          </a:prstGeom>
        </p:spPr>
      </p:pic>
      <p:graphicFrame>
        <p:nvGraphicFramePr>
          <p:cNvPr id="32" name="TextBox 10">
            <a:extLst>
              <a:ext uri="{FF2B5EF4-FFF2-40B4-BE49-F238E27FC236}">
                <a16:creationId xmlns:a16="http://schemas.microsoft.com/office/drawing/2014/main" id="{561518EA-E5AD-5E55-3F6E-82CA9C606DC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98660077"/>
              </p:ext>
            </p:extLst>
          </p:nvPr>
        </p:nvGraphicFramePr>
        <p:xfrm>
          <a:off x="6853936" y="2388412"/>
          <a:ext cx="5051585" cy="40218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9539757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9" name="Rectangle 98">
            <a:extLst>
              <a:ext uri="{FF2B5EF4-FFF2-40B4-BE49-F238E27FC236}">
                <a16:creationId xmlns:a16="http://schemas.microsoft.com/office/drawing/2014/main" id="{F0087D53-9295-4463-AAE4-D5C626046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2CDE36-E1C9-1582-BFD8-A3132103479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5681" y="5854753"/>
            <a:ext cx="4565699" cy="84638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800" b="1" dirty="0">
                <a:solidFill>
                  <a:srgbClr val="0070C0"/>
                </a:solidFill>
                <a:latin typeface="Arial"/>
                <a:cs typeface="Arial"/>
              </a:rPr>
              <a:t>Good Night, Better Day</a:t>
            </a:r>
            <a:r>
              <a:rPr lang="en-US" sz="2800" b="1" dirty="0">
                <a:solidFill>
                  <a:srgbClr val="00B0F0"/>
                </a:solidFill>
                <a:latin typeface="Arial"/>
                <a:cs typeface="Arial"/>
              </a:rPr>
              <a:t> </a:t>
            </a:r>
          </a:p>
        </p:txBody>
      </p:sp>
      <p:pic>
        <p:nvPicPr>
          <p:cNvPr id="3" name="Picture 2" descr="A poster of a child sleeping in a bed&#10;&#10;AI-generated content may be incorrect.">
            <a:extLst>
              <a:ext uri="{FF2B5EF4-FFF2-40B4-BE49-F238E27FC236}">
                <a16:creationId xmlns:a16="http://schemas.microsoft.com/office/drawing/2014/main" id="{9F32ABA8-AB2F-38B3-461A-E4405E64803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3" b="1873"/>
          <a:stretch>
            <a:fillRect/>
          </a:stretch>
        </p:blipFill>
        <p:spPr>
          <a:xfrm>
            <a:off x="6313834" y="0"/>
            <a:ext cx="5875118" cy="5705355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15690C3-38FD-A338-DE31-D157B949CE3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3" b="10917"/>
          <a:stretch>
            <a:fillRect/>
          </a:stretch>
        </p:blipFill>
        <p:spPr>
          <a:xfrm>
            <a:off x="1" y="-1"/>
            <a:ext cx="6313834" cy="5705354"/>
          </a:xfrm>
          <a:prstGeom prst="rect">
            <a:avLst/>
          </a:prstGeom>
        </p:spPr>
      </p:pic>
      <p:sp>
        <p:nvSpPr>
          <p:cNvPr id="101" name="sketch line">
            <a:extLst>
              <a:ext uri="{FF2B5EF4-FFF2-40B4-BE49-F238E27FC236}">
                <a16:creationId xmlns:a16="http://schemas.microsoft.com/office/drawing/2014/main" id="{D6A9C53F-5F90-40A5-8C85-5412D39C8C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50080" y="5594358"/>
            <a:ext cx="3291840" cy="18288"/>
          </a:xfrm>
          <a:custGeom>
            <a:avLst/>
            <a:gdLst>
              <a:gd name="connsiteX0" fmla="*/ 0 w 3291840"/>
              <a:gd name="connsiteY0" fmla="*/ 0 h 18288"/>
              <a:gd name="connsiteX1" fmla="*/ 658368 w 3291840"/>
              <a:gd name="connsiteY1" fmla="*/ 0 h 18288"/>
              <a:gd name="connsiteX2" fmla="*/ 1283818 w 3291840"/>
              <a:gd name="connsiteY2" fmla="*/ 0 h 18288"/>
              <a:gd name="connsiteX3" fmla="*/ 1909267 w 3291840"/>
              <a:gd name="connsiteY3" fmla="*/ 0 h 18288"/>
              <a:gd name="connsiteX4" fmla="*/ 2633472 w 3291840"/>
              <a:gd name="connsiteY4" fmla="*/ 0 h 18288"/>
              <a:gd name="connsiteX5" fmla="*/ 3291840 w 3291840"/>
              <a:gd name="connsiteY5" fmla="*/ 0 h 18288"/>
              <a:gd name="connsiteX6" fmla="*/ 3291840 w 3291840"/>
              <a:gd name="connsiteY6" fmla="*/ 18288 h 18288"/>
              <a:gd name="connsiteX7" fmla="*/ 2633472 w 3291840"/>
              <a:gd name="connsiteY7" fmla="*/ 18288 h 18288"/>
              <a:gd name="connsiteX8" fmla="*/ 2073859 w 3291840"/>
              <a:gd name="connsiteY8" fmla="*/ 18288 h 18288"/>
              <a:gd name="connsiteX9" fmla="*/ 1448410 w 3291840"/>
              <a:gd name="connsiteY9" fmla="*/ 18288 h 18288"/>
              <a:gd name="connsiteX10" fmla="*/ 822960 w 3291840"/>
              <a:gd name="connsiteY10" fmla="*/ 18288 h 18288"/>
              <a:gd name="connsiteX11" fmla="*/ 0 w 3291840"/>
              <a:gd name="connsiteY11" fmla="*/ 18288 h 18288"/>
              <a:gd name="connsiteX12" fmla="*/ 0 w 329184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291840" h="18288" fill="none" extrusionOk="0">
                <a:moveTo>
                  <a:pt x="0" y="0"/>
                </a:moveTo>
                <a:cubicBezTo>
                  <a:pt x="173077" y="-20031"/>
                  <a:pt x="443104" y="6424"/>
                  <a:pt x="658368" y="0"/>
                </a:cubicBezTo>
                <a:cubicBezTo>
                  <a:pt x="873632" y="-6424"/>
                  <a:pt x="1034028" y="11764"/>
                  <a:pt x="1283818" y="0"/>
                </a:cubicBezTo>
                <a:cubicBezTo>
                  <a:pt x="1533608" y="-11764"/>
                  <a:pt x="1691227" y="-30112"/>
                  <a:pt x="1909267" y="0"/>
                </a:cubicBezTo>
                <a:cubicBezTo>
                  <a:pt x="2127307" y="30112"/>
                  <a:pt x="2272465" y="-18735"/>
                  <a:pt x="2633472" y="0"/>
                </a:cubicBezTo>
                <a:cubicBezTo>
                  <a:pt x="2994479" y="18735"/>
                  <a:pt x="3023324" y="-32030"/>
                  <a:pt x="3291840" y="0"/>
                </a:cubicBezTo>
                <a:cubicBezTo>
                  <a:pt x="3291406" y="7551"/>
                  <a:pt x="3291373" y="9822"/>
                  <a:pt x="3291840" y="18288"/>
                </a:cubicBezTo>
                <a:cubicBezTo>
                  <a:pt x="3048445" y="38989"/>
                  <a:pt x="2846548" y="-14400"/>
                  <a:pt x="2633472" y="18288"/>
                </a:cubicBezTo>
                <a:cubicBezTo>
                  <a:pt x="2420396" y="50976"/>
                  <a:pt x="2304099" y="6336"/>
                  <a:pt x="2073859" y="18288"/>
                </a:cubicBezTo>
                <a:cubicBezTo>
                  <a:pt x="1843619" y="30240"/>
                  <a:pt x="1706926" y="10778"/>
                  <a:pt x="1448410" y="18288"/>
                </a:cubicBezTo>
                <a:cubicBezTo>
                  <a:pt x="1189894" y="25798"/>
                  <a:pt x="1002278" y="8992"/>
                  <a:pt x="822960" y="18288"/>
                </a:cubicBezTo>
                <a:cubicBezTo>
                  <a:pt x="643642" y="27585"/>
                  <a:pt x="307039" y="38051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291840" h="18288" stroke="0" extrusionOk="0">
                <a:moveTo>
                  <a:pt x="0" y="0"/>
                </a:moveTo>
                <a:cubicBezTo>
                  <a:pt x="195850" y="28018"/>
                  <a:pt x="434891" y="17390"/>
                  <a:pt x="592531" y="0"/>
                </a:cubicBezTo>
                <a:cubicBezTo>
                  <a:pt x="750171" y="-17390"/>
                  <a:pt x="1018709" y="32200"/>
                  <a:pt x="1316736" y="0"/>
                </a:cubicBezTo>
                <a:cubicBezTo>
                  <a:pt x="1614763" y="-32200"/>
                  <a:pt x="1696480" y="-11367"/>
                  <a:pt x="1876349" y="0"/>
                </a:cubicBezTo>
                <a:cubicBezTo>
                  <a:pt x="2056218" y="11367"/>
                  <a:pt x="2193364" y="13433"/>
                  <a:pt x="2435962" y="0"/>
                </a:cubicBezTo>
                <a:cubicBezTo>
                  <a:pt x="2678560" y="-13433"/>
                  <a:pt x="3010901" y="-42367"/>
                  <a:pt x="3291840" y="0"/>
                </a:cubicBezTo>
                <a:cubicBezTo>
                  <a:pt x="3291758" y="4406"/>
                  <a:pt x="3291751" y="9982"/>
                  <a:pt x="3291840" y="18288"/>
                </a:cubicBezTo>
                <a:cubicBezTo>
                  <a:pt x="3108993" y="14228"/>
                  <a:pt x="2952658" y="46900"/>
                  <a:pt x="2666390" y="18288"/>
                </a:cubicBezTo>
                <a:cubicBezTo>
                  <a:pt x="2380122" y="-10324"/>
                  <a:pt x="2263855" y="41055"/>
                  <a:pt x="2040941" y="18288"/>
                </a:cubicBezTo>
                <a:cubicBezTo>
                  <a:pt x="1818027" y="-4479"/>
                  <a:pt x="1675097" y="6509"/>
                  <a:pt x="1415491" y="18288"/>
                </a:cubicBezTo>
                <a:cubicBezTo>
                  <a:pt x="1155885" y="30068"/>
                  <a:pt x="852976" y="36210"/>
                  <a:pt x="691286" y="18288"/>
                </a:cubicBezTo>
                <a:cubicBezTo>
                  <a:pt x="529596" y="366"/>
                  <a:pt x="187183" y="13912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4A4267A-39A6-725D-91F8-468AB655BDF9}"/>
              </a:ext>
            </a:extLst>
          </p:cNvPr>
          <p:cNvSpPr/>
          <p:nvPr/>
        </p:nvSpPr>
        <p:spPr>
          <a:xfrm>
            <a:off x="6223893" y="5854753"/>
            <a:ext cx="5875118" cy="856247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800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Scan me now and discover more</a:t>
            </a:r>
          </a:p>
        </p:txBody>
      </p:sp>
    </p:spTree>
    <p:extLst>
      <p:ext uri="{BB962C8B-B14F-4D97-AF65-F5344CB8AC3E}">
        <p14:creationId xmlns:p14="http://schemas.microsoft.com/office/powerpoint/2010/main" val="17798315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7453D5C-ABEE-057E-2FEF-5117E9A57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640" y="348865"/>
            <a:ext cx="10846035" cy="157644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200" b="1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Campaign Delivery</a:t>
            </a:r>
            <a:r>
              <a:rPr lang="en-US" sz="3200" b="1" kern="1200" dirty="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and     Activity Plan (6–8 Weeks)</a:t>
            </a:r>
          </a:p>
        </p:txBody>
      </p:sp>
      <p:graphicFrame>
        <p:nvGraphicFramePr>
          <p:cNvPr id="7" name="TextBox 3">
            <a:extLst>
              <a:ext uri="{FF2B5EF4-FFF2-40B4-BE49-F238E27FC236}">
                <a16:creationId xmlns:a16="http://schemas.microsoft.com/office/drawing/2014/main" id="{ADEE140C-53EA-751C-CF7A-67D89D9845A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73865162"/>
              </p:ext>
            </p:extLst>
          </p:nvPr>
        </p:nvGraphicFramePr>
        <p:xfrm>
          <a:off x="255640" y="2273574"/>
          <a:ext cx="11661058" cy="403181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2A48388-DB11-2DC1-8BA6-D41039E2DDE3}"/>
              </a:ext>
            </a:extLst>
          </p:cNvPr>
          <p:cNvSpPr txBox="1"/>
          <p:nvPr/>
        </p:nvSpPr>
        <p:spPr>
          <a:xfrm>
            <a:off x="2300748" y="6273915"/>
            <a:ext cx="937014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it-IT" sz="1400" i="1" dirty="0">
                <a:latin typeface="Arial" panose="020B0604020202020204" pitchFamily="34" charset="0"/>
                <a:cs typeface="Arial" panose="020B0604020202020204" pitchFamily="34" charset="0"/>
              </a:rPr>
              <a:t>Evelina London.nhs.uk. (n.d.), Sleep Action (2025), Mind.org.uk (2023)</a:t>
            </a: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429196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5479BA-C8B4-95A3-88E8-D55A86C0EC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3458" y="103648"/>
            <a:ext cx="9645445" cy="968068"/>
          </a:xfrm>
        </p:spPr>
        <p:txBody>
          <a:bodyPr>
            <a:normAutofit fontScale="90000"/>
          </a:bodyPr>
          <a:lstStyle/>
          <a:p>
            <a:r>
              <a:rPr lang="en-GB" sz="3200" b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                                       Partners</a:t>
            </a:r>
            <a:b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>
                <a:latin typeface="Arial" panose="020B0604020202020204" pitchFamily="34" charset="0"/>
                <a:cs typeface="Arial" panose="020B0604020202020204" pitchFamily="34" charset="0"/>
              </a:rPr>
              <a:t>                        </a:t>
            </a:r>
            <a:r>
              <a:rPr lang="en-GB" sz="24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Partners and Community Partners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83880C15-3E3E-759D-3C49-2727F8F4ED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58877788"/>
              </p:ext>
            </p:extLst>
          </p:nvPr>
        </p:nvGraphicFramePr>
        <p:xfrm>
          <a:off x="1" y="1322030"/>
          <a:ext cx="6538451" cy="553597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72631">
                  <a:extLst>
                    <a:ext uri="{9D8B030D-6E8A-4147-A177-3AD203B41FA5}">
                      <a16:colId xmlns:a16="http://schemas.microsoft.com/office/drawing/2014/main" val="3014304721"/>
                    </a:ext>
                  </a:extLst>
                </a:gridCol>
                <a:gridCol w="2182910">
                  <a:extLst>
                    <a:ext uri="{9D8B030D-6E8A-4147-A177-3AD203B41FA5}">
                      <a16:colId xmlns:a16="http://schemas.microsoft.com/office/drawing/2014/main" val="1822649751"/>
                    </a:ext>
                  </a:extLst>
                </a:gridCol>
                <a:gridCol w="2182910">
                  <a:extLst>
                    <a:ext uri="{9D8B030D-6E8A-4147-A177-3AD203B41FA5}">
                      <a16:colId xmlns:a16="http://schemas.microsoft.com/office/drawing/2014/main" val="97189001"/>
                    </a:ext>
                  </a:extLst>
                </a:gridCol>
              </a:tblGrid>
              <a:tr h="117365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Organisation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Why Included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Useful Resources You Will Use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23834775"/>
                  </a:ext>
                </a:extLst>
              </a:tr>
              <a:tr h="13494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Sleep Action (UK)</a:t>
                      </a: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Specialist in teen sleep education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Teen Sleep Plan </a:t>
                      </a:r>
                      <a:r>
                        <a:rPr lang="en-GB" sz="1400" i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Sleep Action, 2025)</a:t>
                      </a:r>
                      <a:endParaRPr lang="en-GB" sz="1400" i="1" dirty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60554161"/>
                  </a:ext>
                </a:extLst>
              </a:tr>
              <a:tr h="166333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NHS Every Mind Matters</a:t>
                      </a: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Government mental wellbeing support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Sleep hygiene videos + relaxation strategies </a:t>
                      </a:r>
                      <a:r>
                        <a:rPr lang="en-GB" sz="1400" i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(NHS, 2023). 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02527582"/>
                  </a:ext>
                </a:extLst>
              </a:tr>
              <a:tr h="134949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Mind UK</a:t>
                      </a: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Youth mental health support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Stress + anxiety coping sheets </a:t>
                      </a:r>
                      <a:r>
                        <a:rPr lang="en-GB" sz="1400" i="1" dirty="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(Mind.org.uk, 2023). 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3935857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D5F4D420-55E9-168F-5886-8EA35E19A5E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4259579"/>
              </p:ext>
            </p:extLst>
          </p:nvPr>
        </p:nvGraphicFramePr>
        <p:xfrm>
          <a:off x="6803922" y="1322030"/>
          <a:ext cx="5388076" cy="563595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8244">
                  <a:extLst>
                    <a:ext uri="{9D8B030D-6E8A-4147-A177-3AD203B41FA5}">
                      <a16:colId xmlns:a16="http://schemas.microsoft.com/office/drawing/2014/main" val="3902349459"/>
                    </a:ext>
                  </a:extLst>
                </a:gridCol>
                <a:gridCol w="1789916">
                  <a:extLst>
                    <a:ext uri="{9D8B030D-6E8A-4147-A177-3AD203B41FA5}">
                      <a16:colId xmlns:a16="http://schemas.microsoft.com/office/drawing/2014/main" val="1331993767"/>
                    </a:ext>
                  </a:extLst>
                </a:gridCol>
                <a:gridCol w="1789916">
                  <a:extLst>
                    <a:ext uri="{9D8B030D-6E8A-4147-A177-3AD203B41FA5}">
                      <a16:colId xmlns:a16="http://schemas.microsoft.com/office/drawing/2014/main" val="4279016271"/>
                    </a:ext>
                  </a:extLst>
                </a:gridCol>
              </a:tblGrid>
              <a:tr h="133257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Partners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Role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Example Support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7340726"/>
                  </a:ext>
                </a:extLst>
              </a:tr>
              <a:tr h="1435411">
                <a:tc>
                  <a:txBody>
                    <a:bodyPr/>
                    <a:lstStyle/>
                    <a:p>
                      <a:r>
                        <a:rPr lang="en-GB" sz="20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Parents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Support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Bedtime routine and reduce late phone use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8482104"/>
                  </a:ext>
                </a:extLst>
              </a:tr>
              <a:tr h="1332574">
                <a:tc>
                  <a:txBody>
                    <a:bodyPr/>
                    <a:lstStyle/>
                    <a:p>
                      <a:r>
                        <a:rPr lang="en-GB" sz="20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School Wellbeing team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Delivery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Weekly sessions and follow-up</a:t>
                      </a:r>
                    </a:p>
                    <a:p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(Boniwell, I. and Ryan, L. (2012). </a:t>
                      </a:r>
                    </a:p>
                  </a:txBody>
                  <a:tcPr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4312770"/>
                  </a:ext>
                </a:extLst>
              </a:tr>
              <a:tr h="1435411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b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Local GP Practice</a:t>
                      </a:r>
                      <a:endParaRPr lang="en-GB" sz="200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Medical support if needed </a:t>
                      </a:r>
                      <a:r>
                        <a:rPr lang="en-GB" sz="14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(</a:t>
                      </a:r>
                      <a:r>
                        <a:rPr lang="en-GB" sz="1400" i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NHS 2019) 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00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Provides referral info if serious sleep issues exist</a:t>
                      </a:r>
                    </a:p>
                  </a:txBody>
                  <a:tcPr anchor="ctr">
                    <a:solidFill>
                      <a:schemeClr val="tx2">
                        <a:lumMod val="10000"/>
                        <a:lumOff val="9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361895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101050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3BA513B0-82FF-4F41-8178-885375D1C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C485D8A-36FF-8596-8A49-8A228CB8478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9589" r="-1" b="19588"/>
          <a:stretch>
            <a:fillRect/>
          </a:stretch>
        </p:blipFill>
        <p:spPr>
          <a:xfrm>
            <a:off x="0" y="0"/>
            <a:ext cx="12228129" cy="4557699"/>
          </a:xfrm>
          <a:prstGeom prst="rect">
            <a:avLst/>
          </a:prstGeom>
        </p:spPr>
      </p:pic>
      <p:grpSp>
        <p:nvGrpSpPr>
          <p:cNvPr id="48" name="Group 47">
            <a:extLst>
              <a:ext uri="{FF2B5EF4-FFF2-40B4-BE49-F238E27FC236}">
                <a16:creationId xmlns:a16="http://schemas.microsoft.com/office/drawing/2014/main" id="{93DB8501-F9F2-4ACD-B56A-9019CD5006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2987478"/>
            <a:ext cx="12228128" cy="1828800"/>
            <a:chOff x="-305" y="2987478"/>
            <a:chExt cx="12188952" cy="1828800"/>
          </a:xfrm>
        </p:grpSpPr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DD03A94A-ADF5-4334-86B1-DBA5F70ACD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2987478"/>
              <a:ext cx="12188952" cy="1099712"/>
            </a:xfrm>
            <a:custGeom>
              <a:avLst/>
              <a:gdLst>
                <a:gd name="connsiteX0" fmla="*/ 9182100 w 9182100"/>
                <a:gd name="connsiteY0" fmla="*/ 396420 h 932744"/>
                <a:gd name="connsiteX1" fmla="*/ 9103805 w 9182100"/>
                <a:gd name="connsiteY1" fmla="*/ 392229 h 932744"/>
                <a:gd name="connsiteX2" fmla="*/ 8712422 w 9182100"/>
                <a:gd name="connsiteY2" fmla="*/ 359749 h 932744"/>
                <a:gd name="connsiteX3" fmla="*/ 8322755 w 9182100"/>
                <a:gd name="connsiteY3" fmla="*/ 313362 h 932744"/>
                <a:gd name="connsiteX4" fmla="*/ 8134826 w 9182100"/>
                <a:gd name="connsiteY4" fmla="*/ 283930 h 932744"/>
                <a:gd name="connsiteX5" fmla="*/ 8090916 w 9182100"/>
                <a:gd name="connsiteY5" fmla="*/ 275643 h 932744"/>
                <a:gd name="connsiteX6" fmla="*/ 8069485 w 9182100"/>
                <a:gd name="connsiteY6" fmla="*/ 271262 h 932744"/>
                <a:gd name="connsiteX7" fmla="*/ 8041862 w 9182100"/>
                <a:gd name="connsiteY7" fmla="*/ 266595 h 932744"/>
                <a:gd name="connsiteX8" fmla="*/ 7986903 w 9182100"/>
                <a:gd name="connsiteY8" fmla="*/ 257546 h 932744"/>
                <a:gd name="connsiteX9" fmla="*/ 7934230 w 9182100"/>
                <a:gd name="connsiteY9" fmla="*/ 249640 h 932744"/>
                <a:gd name="connsiteX10" fmla="*/ 7727537 w 9182100"/>
                <a:gd name="connsiteY10" fmla="*/ 221922 h 932744"/>
                <a:gd name="connsiteX11" fmla="*/ 7625239 w 9182100"/>
                <a:gd name="connsiteY11" fmla="*/ 209730 h 932744"/>
                <a:gd name="connsiteX12" fmla="*/ 7523227 w 9182100"/>
                <a:gd name="connsiteY12" fmla="*/ 198110 h 932744"/>
                <a:gd name="connsiteX13" fmla="*/ 7115651 w 9182100"/>
                <a:gd name="connsiteY13" fmla="*/ 158010 h 932744"/>
                <a:gd name="connsiteX14" fmla="*/ 6706839 w 9182100"/>
                <a:gd name="connsiteY14" fmla="*/ 126958 h 932744"/>
                <a:gd name="connsiteX15" fmla="*/ 6604064 w 9182100"/>
                <a:gd name="connsiteY15" fmla="*/ 120862 h 932744"/>
                <a:gd name="connsiteX16" fmla="*/ 6501003 w 9182100"/>
                <a:gd name="connsiteY16" fmla="*/ 115338 h 932744"/>
                <a:gd name="connsiteX17" fmla="*/ 6397467 w 9182100"/>
                <a:gd name="connsiteY17" fmla="*/ 110385 h 932744"/>
                <a:gd name="connsiteX18" fmla="*/ 6293168 w 9182100"/>
                <a:gd name="connsiteY18" fmla="*/ 106860 h 932744"/>
                <a:gd name="connsiteX19" fmla="*/ 6079712 w 9182100"/>
                <a:gd name="connsiteY19" fmla="*/ 103908 h 932744"/>
                <a:gd name="connsiteX20" fmla="*/ 6024563 w 9182100"/>
                <a:gd name="connsiteY20" fmla="*/ 104479 h 932744"/>
                <a:gd name="connsiteX21" fmla="*/ 5968080 w 9182100"/>
                <a:gd name="connsiteY21" fmla="*/ 106479 h 932744"/>
                <a:gd name="connsiteX22" fmla="*/ 5855875 w 9182100"/>
                <a:gd name="connsiteY22" fmla="*/ 113242 h 932744"/>
                <a:gd name="connsiteX23" fmla="*/ 5439251 w 9182100"/>
                <a:gd name="connsiteY23" fmla="*/ 160105 h 932744"/>
                <a:gd name="connsiteX24" fmla="*/ 5075396 w 9182100"/>
                <a:gd name="connsiteY24" fmla="*/ 186585 h 932744"/>
                <a:gd name="connsiteX25" fmla="*/ 4712780 w 9182100"/>
                <a:gd name="connsiteY25" fmla="*/ 171249 h 932744"/>
                <a:gd name="connsiteX26" fmla="*/ 4666679 w 9182100"/>
                <a:gd name="connsiteY26" fmla="*/ 166773 h 932744"/>
                <a:gd name="connsiteX27" fmla="*/ 4620292 w 9182100"/>
                <a:gd name="connsiteY27" fmla="*/ 161629 h 932744"/>
                <a:gd name="connsiteX28" fmla="*/ 4573810 w 9182100"/>
                <a:gd name="connsiteY28" fmla="*/ 156009 h 932744"/>
                <a:gd name="connsiteX29" fmla="*/ 4550569 w 9182100"/>
                <a:gd name="connsiteY29" fmla="*/ 153057 h 932744"/>
                <a:gd name="connsiteX30" fmla="*/ 4538948 w 9182100"/>
                <a:gd name="connsiteY30" fmla="*/ 151628 h 932744"/>
                <a:gd name="connsiteX31" fmla="*/ 4526566 w 9182100"/>
                <a:gd name="connsiteY31" fmla="*/ 149913 h 932744"/>
                <a:gd name="connsiteX32" fmla="*/ 4327779 w 9182100"/>
                <a:gd name="connsiteY32" fmla="*/ 122862 h 932744"/>
                <a:gd name="connsiteX33" fmla="*/ 3929729 w 9182100"/>
                <a:gd name="connsiteY33" fmla="*/ 68189 h 932744"/>
                <a:gd name="connsiteX34" fmla="*/ 3729133 w 9182100"/>
                <a:gd name="connsiteY34" fmla="*/ 41900 h 932744"/>
                <a:gd name="connsiteX35" fmla="*/ 3628930 w 9182100"/>
                <a:gd name="connsiteY35" fmla="*/ 28946 h 932744"/>
                <a:gd name="connsiteX36" fmla="*/ 3573399 w 9182100"/>
                <a:gd name="connsiteY36" fmla="*/ 22278 h 932744"/>
                <a:gd name="connsiteX37" fmla="*/ 3516916 w 9182100"/>
                <a:gd name="connsiteY37" fmla="*/ 16468 h 932744"/>
                <a:gd name="connsiteX38" fmla="*/ 3074670 w 9182100"/>
                <a:gd name="connsiteY38" fmla="*/ 752 h 932744"/>
                <a:gd name="connsiteX39" fmla="*/ 2858738 w 9182100"/>
                <a:gd name="connsiteY39" fmla="*/ 8753 h 932744"/>
                <a:gd name="connsiteX40" fmla="*/ 2645474 w 9182100"/>
                <a:gd name="connsiteY40" fmla="*/ 25326 h 932744"/>
                <a:gd name="connsiteX41" fmla="*/ 1810798 w 9182100"/>
                <a:gd name="connsiteY41" fmla="*/ 158010 h 932744"/>
                <a:gd name="connsiteX42" fmla="*/ 1602772 w 9182100"/>
                <a:gd name="connsiteY42" fmla="*/ 208111 h 932744"/>
                <a:gd name="connsiteX43" fmla="*/ 1548860 w 9182100"/>
                <a:gd name="connsiteY43" fmla="*/ 222780 h 932744"/>
                <a:gd name="connsiteX44" fmla="*/ 1501331 w 9182100"/>
                <a:gd name="connsiteY44" fmla="*/ 236115 h 932744"/>
                <a:gd name="connsiteX45" fmla="*/ 1411224 w 9182100"/>
                <a:gd name="connsiteY45" fmla="*/ 260880 h 932744"/>
                <a:gd name="connsiteX46" fmla="*/ 1050893 w 9182100"/>
                <a:gd name="connsiteY46" fmla="*/ 338032 h 932744"/>
                <a:gd name="connsiteX47" fmla="*/ 871252 w 9182100"/>
                <a:gd name="connsiteY47" fmla="*/ 360511 h 932744"/>
                <a:gd name="connsiteX48" fmla="*/ 781812 w 9182100"/>
                <a:gd name="connsiteY48" fmla="*/ 366512 h 932744"/>
                <a:gd name="connsiteX49" fmla="*/ 692563 w 9182100"/>
                <a:gd name="connsiteY49" fmla="*/ 369655 h 932744"/>
                <a:gd name="connsiteX50" fmla="*/ 515017 w 9182100"/>
                <a:gd name="connsiteY50" fmla="*/ 363940 h 932744"/>
                <a:gd name="connsiteX51" fmla="*/ 337661 w 9182100"/>
                <a:gd name="connsiteY51" fmla="*/ 341937 h 932744"/>
                <a:gd name="connsiteX52" fmla="*/ 156972 w 9182100"/>
                <a:gd name="connsiteY52" fmla="*/ 303456 h 932744"/>
                <a:gd name="connsiteX53" fmla="*/ 0 w 9182100"/>
                <a:gd name="connsiteY53" fmla="*/ 261642 h 932744"/>
                <a:gd name="connsiteX54" fmla="*/ 0 w 9182100"/>
                <a:gd name="connsiteY54" fmla="*/ 713412 h 932744"/>
                <a:gd name="connsiteX55" fmla="*/ 9144 w 9182100"/>
                <a:gd name="connsiteY55" fmla="*/ 717699 h 932744"/>
                <a:gd name="connsiteX56" fmla="*/ 213360 w 9182100"/>
                <a:gd name="connsiteY56" fmla="*/ 801042 h 932744"/>
                <a:gd name="connsiteX57" fmla="*/ 653510 w 9182100"/>
                <a:gd name="connsiteY57" fmla="*/ 908199 h 932744"/>
                <a:gd name="connsiteX58" fmla="*/ 1101947 w 9182100"/>
                <a:gd name="connsiteY58" fmla="*/ 930773 h 932744"/>
                <a:gd name="connsiteX59" fmla="*/ 1540002 w 9182100"/>
                <a:gd name="connsiteY59" fmla="*/ 889434 h 932744"/>
                <a:gd name="connsiteX60" fmla="*/ 1647158 w 9182100"/>
                <a:gd name="connsiteY60" fmla="*/ 871242 h 932744"/>
                <a:gd name="connsiteX61" fmla="*/ 1698117 w 9182100"/>
                <a:gd name="connsiteY61" fmla="*/ 862193 h 932744"/>
                <a:gd name="connsiteX62" fmla="*/ 1742789 w 9182100"/>
                <a:gd name="connsiteY62" fmla="*/ 854668 h 932744"/>
                <a:gd name="connsiteX63" fmla="*/ 1931003 w 9182100"/>
                <a:gd name="connsiteY63" fmla="*/ 826950 h 932744"/>
                <a:gd name="connsiteX64" fmla="*/ 2314861 w 9182100"/>
                <a:gd name="connsiteY64" fmla="*/ 783897 h 932744"/>
                <a:gd name="connsiteX65" fmla="*/ 2506885 w 9182100"/>
                <a:gd name="connsiteY65" fmla="*/ 768086 h 932744"/>
                <a:gd name="connsiteX66" fmla="*/ 2602611 w 9182100"/>
                <a:gd name="connsiteY66" fmla="*/ 762085 h 932744"/>
                <a:gd name="connsiteX67" fmla="*/ 2698052 w 9182100"/>
                <a:gd name="connsiteY67" fmla="*/ 756846 h 932744"/>
                <a:gd name="connsiteX68" fmla="*/ 2887980 w 9182100"/>
                <a:gd name="connsiteY68" fmla="*/ 750846 h 932744"/>
                <a:gd name="connsiteX69" fmla="*/ 3075813 w 9182100"/>
                <a:gd name="connsiteY69" fmla="*/ 750179 h 932744"/>
                <a:gd name="connsiteX70" fmla="*/ 3168587 w 9182100"/>
                <a:gd name="connsiteY70" fmla="*/ 752751 h 932744"/>
                <a:gd name="connsiteX71" fmla="*/ 3260408 w 9182100"/>
                <a:gd name="connsiteY71" fmla="*/ 756656 h 932744"/>
                <a:gd name="connsiteX72" fmla="*/ 3440049 w 9182100"/>
                <a:gd name="connsiteY72" fmla="*/ 771610 h 932744"/>
                <a:gd name="connsiteX73" fmla="*/ 3483864 w 9182100"/>
                <a:gd name="connsiteY73" fmla="*/ 776849 h 932744"/>
                <a:gd name="connsiteX74" fmla="*/ 3528536 w 9182100"/>
                <a:gd name="connsiteY74" fmla="*/ 782469 h 932744"/>
                <a:gd name="connsiteX75" fmla="*/ 3628549 w 9182100"/>
                <a:gd name="connsiteY75" fmla="*/ 796089 h 932744"/>
                <a:gd name="connsiteX76" fmla="*/ 3828574 w 9182100"/>
                <a:gd name="connsiteY76" fmla="*/ 823140 h 932744"/>
                <a:gd name="connsiteX77" fmla="*/ 4231196 w 9182100"/>
                <a:gd name="connsiteY77" fmla="*/ 874099 h 932744"/>
                <a:gd name="connsiteX78" fmla="*/ 4433126 w 9182100"/>
                <a:gd name="connsiteY78" fmla="*/ 897435 h 932744"/>
                <a:gd name="connsiteX79" fmla="*/ 4485990 w 9182100"/>
                <a:gd name="connsiteY79" fmla="*/ 903246 h 932744"/>
                <a:gd name="connsiteX80" fmla="*/ 4539806 w 9182100"/>
                <a:gd name="connsiteY80" fmla="*/ 908961 h 932744"/>
                <a:gd name="connsiteX81" fmla="*/ 4593908 w 9182100"/>
                <a:gd name="connsiteY81" fmla="*/ 914199 h 932744"/>
                <a:gd name="connsiteX82" fmla="*/ 4648296 w 9182100"/>
                <a:gd name="connsiteY82" fmla="*/ 918771 h 932744"/>
                <a:gd name="connsiteX83" fmla="*/ 5092446 w 9182100"/>
                <a:gd name="connsiteY83" fmla="*/ 931154 h 932744"/>
                <a:gd name="connsiteX84" fmla="*/ 5533168 w 9182100"/>
                <a:gd name="connsiteY84" fmla="*/ 891816 h 932744"/>
                <a:gd name="connsiteX85" fmla="*/ 5918169 w 9182100"/>
                <a:gd name="connsiteY85" fmla="*/ 840666 h 932744"/>
                <a:gd name="connsiteX86" fmla="*/ 6007323 w 9182100"/>
                <a:gd name="connsiteY86" fmla="*/ 833237 h 932744"/>
                <a:gd name="connsiteX87" fmla="*/ 6051709 w 9182100"/>
                <a:gd name="connsiteY87" fmla="*/ 830570 h 932744"/>
                <a:gd name="connsiteX88" fmla="*/ 6097429 w 9182100"/>
                <a:gd name="connsiteY88" fmla="*/ 828379 h 932744"/>
                <a:gd name="connsiteX89" fmla="*/ 6287834 w 9182100"/>
                <a:gd name="connsiteY89" fmla="*/ 822569 h 932744"/>
                <a:gd name="connsiteX90" fmla="*/ 6681597 w 9182100"/>
                <a:gd name="connsiteY90" fmla="*/ 821235 h 932744"/>
                <a:gd name="connsiteX91" fmla="*/ 7079647 w 9182100"/>
                <a:gd name="connsiteY91" fmla="*/ 826569 h 932744"/>
                <a:gd name="connsiteX92" fmla="*/ 7478173 w 9182100"/>
                <a:gd name="connsiteY92" fmla="*/ 836094 h 932744"/>
                <a:gd name="connsiteX93" fmla="*/ 7871937 w 9182100"/>
                <a:gd name="connsiteY93" fmla="*/ 851430 h 932744"/>
                <a:gd name="connsiteX94" fmla="*/ 7919657 w 9182100"/>
                <a:gd name="connsiteY94" fmla="*/ 854097 h 932744"/>
                <a:gd name="connsiteX95" fmla="*/ 7964901 w 9182100"/>
                <a:gd name="connsiteY95" fmla="*/ 857240 h 932744"/>
                <a:gd name="connsiteX96" fmla="*/ 8015955 w 9182100"/>
                <a:gd name="connsiteY96" fmla="*/ 861050 h 932744"/>
                <a:gd name="connsiteX97" fmla="*/ 8072247 w 9182100"/>
                <a:gd name="connsiteY97" fmla="*/ 864384 h 932744"/>
                <a:gd name="connsiteX98" fmla="*/ 8286750 w 9182100"/>
                <a:gd name="connsiteY98" fmla="*/ 868384 h 932744"/>
                <a:gd name="connsiteX99" fmla="*/ 8704040 w 9182100"/>
                <a:gd name="connsiteY99" fmla="*/ 853716 h 932744"/>
                <a:gd name="connsiteX100" fmla="*/ 9120188 w 9182100"/>
                <a:gd name="connsiteY100" fmla="*/ 814092 h 932744"/>
                <a:gd name="connsiteX101" fmla="*/ 9181909 w 9182100"/>
                <a:gd name="connsiteY101" fmla="*/ 805519 h 932744"/>
                <a:gd name="connsiteX102" fmla="*/ 9181909 w 9182100"/>
                <a:gd name="connsiteY102" fmla="*/ 396420 h 93274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</a:cxnLst>
              <a:rect l="l" t="t" r="r" b="b"/>
              <a:pathLst>
                <a:path w="9182100" h="932744">
                  <a:moveTo>
                    <a:pt x="9182100" y="396420"/>
                  </a:moveTo>
                  <a:cubicBezTo>
                    <a:pt x="9156097" y="395182"/>
                    <a:pt x="9129999" y="393753"/>
                    <a:pt x="9103805" y="392229"/>
                  </a:cubicBezTo>
                  <a:cubicBezTo>
                    <a:pt x="8974169" y="384419"/>
                    <a:pt x="8843105" y="372989"/>
                    <a:pt x="8712422" y="359749"/>
                  </a:cubicBezTo>
                  <a:cubicBezTo>
                    <a:pt x="8581739" y="346319"/>
                    <a:pt x="8451056" y="331269"/>
                    <a:pt x="8322755" y="313362"/>
                  </a:cubicBezTo>
                  <a:cubicBezTo>
                    <a:pt x="8258747" y="304695"/>
                    <a:pt x="8195120" y="294979"/>
                    <a:pt x="8134826" y="283930"/>
                  </a:cubicBezTo>
                  <a:cubicBezTo>
                    <a:pt x="8119872" y="281168"/>
                    <a:pt x="8105013" y="278501"/>
                    <a:pt x="8090916" y="275643"/>
                  </a:cubicBezTo>
                  <a:lnTo>
                    <a:pt x="8069485" y="271262"/>
                  </a:lnTo>
                  <a:lnTo>
                    <a:pt x="8041862" y="266595"/>
                  </a:lnTo>
                  <a:cubicBezTo>
                    <a:pt x="8023574" y="263547"/>
                    <a:pt x="8004524" y="260213"/>
                    <a:pt x="7986903" y="257546"/>
                  </a:cubicBezTo>
                  <a:lnTo>
                    <a:pt x="7934230" y="249640"/>
                  </a:lnTo>
                  <a:cubicBezTo>
                    <a:pt x="7864221" y="239258"/>
                    <a:pt x="7795832" y="230209"/>
                    <a:pt x="7727537" y="221922"/>
                  </a:cubicBezTo>
                  <a:lnTo>
                    <a:pt x="7625239" y="209730"/>
                  </a:lnTo>
                  <a:lnTo>
                    <a:pt x="7523227" y="198110"/>
                  </a:lnTo>
                  <a:cubicBezTo>
                    <a:pt x="7387209" y="183060"/>
                    <a:pt x="7251573" y="170392"/>
                    <a:pt x="7115651" y="158010"/>
                  </a:cubicBezTo>
                  <a:cubicBezTo>
                    <a:pt x="6979730" y="146580"/>
                    <a:pt x="6843522" y="135721"/>
                    <a:pt x="6706839" y="126958"/>
                  </a:cubicBezTo>
                  <a:lnTo>
                    <a:pt x="6604064" y="120862"/>
                  </a:lnTo>
                  <a:cubicBezTo>
                    <a:pt x="6569869" y="118767"/>
                    <a:pt x="6535484" y="116862"/>
                    <a:pt x="6501003" y="115338"/>
                  </a:cubicBezTo>
                  <a:lnTo>
                    <a:pt x="6397467" y="110385"/>
                  </a:lnTo>
                  <a:lnTo>
                    <a:pt x="6293168" y="106860"/>
                  </a:lnTo>
                  <a:cubicBezTo>
                    <a:pt x="6222969" y="105146"/>
                    <a:pt x="6152769" y="103527"/>
                    <a:pt x="6079712" y="103908"/>
                  </a:cubicBezTo>
                  <a:cubicBezTo>
                    <a:pt x="6061710" y="103908"/>
                    <a:pt x="6043708" y="103812"/>
                    <a:pt x="6024563" y="104479"/>
                  </a:cubicBezTo>
                  <a:cubicBezTo>
                    <a:pt x="6005703" y="104955"/>
                    <a:pt x="5986844" y="105527"/>
                    <a:pt x="5968080" y="106479"/>
                  </a:cubicBezTo>
                  <a:cubicBezTo>
                    <a:pt x="5930456" y="108003"/>
                    <a:pt x="5893023" y="110385"/>
                    <a:pt x="5855875" y="113242"/>
                  </a:cubicBezTo>
                  <a:cubicBezTo>
                    <a:pt x="5706904" y="124577"/>
                    <a:pt x="5565934" y="145151"/>
                    <a:pt x="5439251" y="160105"/>
                  </a:cubicBezTo>
                  <a:cubicBezTo>
                    <a:pt x="5311902" y="175536"/>
                    <a:pt x="5194745" y="184680"/>
                    <a:pt x="5075396" y="186585"/>
                  </a:cubicBezTo>
                  <a:cubicBezTo>
                    <a:pt x="4956429" y="188490"/>
                    <a:pt x="4835748" y="182775"/>
                    <a:pt x="4712780" y="171249"/>
                  </a:cubicBezTo>
                  <a:lnTo>
                    <a:pt x="4666679" y="166773"/>
                  </a:lnTo>
                  <a:lnTo>
                    <a:pt x="4620292" y="161629"/>
                  </a:lnTo>
                  <a:cubicBezTo>
                    <a:pt x="4604862" y="160010"/>
                    <a:pt x="4589336" y="157914"/>
                    <a:pt x="4573810" y="156009"/>
                  </a:cubicBezTo>
                  <a:lnTo>
                    <a:pt x="4550569" y="153057"/>
                  </a:lnTo>
                  <a:lnTo>
                    <a:pt x="4538948" y="151628"/>
                  </a:lnTo>
                  <a:lnTo>
                    <a:pt x="4526566" y="149913"/>
                  </a:lnTo>
                  <a:lnTo>
                    <a:pt x="4327779" y="122862"/>
                  </a:lnTo>
                  <a:lnTo>
                    <a:pt x="3929729" y="68189"/>
                  </a:lnTo>
                  <a:lnTo>
                    <a:pt x="3729133" y="41900"/>
                  </a:lnTo>
                  <a:lnTo>
                    <a:pt x="3628930" y="28946"/>
                  </a:lnTo>
                  <a:lnTo>
                    <a:pt x="3573399" y="22278"/>
                  </a:lnTo>
                  <a:cubicBezTo>
                    <a:pt x="3554445" y="19992"/>
                    <a:pt x="3535585" y="17992"/>
                    <a:pt x="3516916" y="16468"/>
                  </a:cubicBezTo>
                  <a:cubicBezTo>
                    <a:pt x="3366611" y="2752"/>
                    <a:pt x="3219736" y="-2010"/>
                    <a:pt x="3074670" y="752"/>
                  </a:cubicBezTo>
                  <a:cubicBezTo>
                    <a:pt x="3002280" y="2181"/>
                    <a:pt x="2930176" y="4467"/>
                    <a:pt x="2858738" y="8753"/>
                  </a:cubicBezTo>
                  <a:cubicBezTo>
                    <a:pt x="2787206" y="13039"/>
                    <a:pt x="2716149" y="18754"/>
                    <a:pt x="2645474" y="25326"/>
                  </a:cubicBezTo>
                  <a:cubicBezTo>
                    <a:pt x="2362581" y="52473"/>
                    <a:pt x="2085975" y="97145"/>
                    <a:pt x="1810798" y="158010"/>
                  </a:cubicBezTo>
                  <a:cubicBezTo>
                    <a:pt x="1741837" y="173345"/>
                    <a:pt x="1673066" y="189442"/>
                    <a:pt x="1602772" y="208111"/>
                  </a:cubicBezTo>
                  <a:lnTo>
                    <a:pt x="1548860" y="222780"/>
                  </a:lnTo>
                  <a:lnTo>
                    <a:pt x="1501331" y="236115"/>
                  </a:lnTo>
                  <a:cubicBezTo>
                    <a:pt x="1471327" y="244497"/>
                    <a:pt x="1441228" y="253450"/>
                    <a:pt x="1411224" y="260880"/>
                  </a:cubicBezTo>
                  <a:cubicBezTo>
                    <a:pt x="1291209" y="293074"/>
                    <a:pt x="1170813" y="318982"/>
                    <a:pt x="1050893" y="338032"/>
                  </a:cubicBezTo>
                  <a:cubicBezTo>
                    <a:pt x="990790" y="347557"/>
                    <a:pt x="931069" y="354796"/>
                    <a:pt x="871252" y="360511"/>
                  </a:cubicBezTo>
                  <a:cubicBezTo>
                    <a:pt x="841438" y="362702"/>
                    <a:pt x="811530" y="365559"/>
                    <a:pt x="781812" y="366512"/>
                  </a:cubicBezTo>
                  <a:cubicBezTo>
                    <a:pt x="751904" y="368512"/>
                    <a:pt x="722376" y="368893"/>
                    <a:pt x="692563" y="369655"/>
                  </a:cubicBezTo>
                  <a:cubicBezTo>
                    <a:pt x="633222" y="370036"/>
                    <a:pt x="574167" y="368131"/>
                    <a:pt x="515017" y="363940"/>
                  </a:cubicBezTo>
                  <a:cubicBezTo>
                    <a:pt x="455867" y="359749"/>
                    <a:pt x="397097" y="351748"/>
                    <a:pt x="337661" y="341937"/>
                  </a:cubicBezTo>
                  <a:cubicBezTo>
                    <a:pt x="278225" y="331936"/>
                    <a:pt x="218599" y="318696"/>
                    <a:pt x="156972" y="303456"/>
                  </a:cubicBezTo>
                  <a:cubicBezTo>
                    <a:pt x="106680" y="290883"/>
                    <a:pt x="55150" y="276405"/>
                    <a:pt x="0" y="261642"/>
                  </a:cubicBezTo>
                  <a:lnTo>
                    <a:pt x="0" y="713412"/>
                  </a:lnTo>
                  <a:cubicBezTo>
                    <a:pt x="3048" y="714841"/>
                    <a:pt x="6096" y="716270"/>
                    <a:pt x="9144" y="717699"/>
                  </a:cubicBezTo>
                  <a:cubicBezTo>
                    <a:pt x="74295" y="747798"/>
                    <a:pt x="142875" y="775896"/>
                    <a:pt x="213360" y="801042"/>
                  </a:cubicBezTo>
                  <a:cubicBezTo>
                    <a:pt x="354521" y="851715"/>
                    <a:pt x="503873" y="887244"/>
                    <a:pt x="653510" y="908199"/>
                  </a:cubicBezTo>
                  <a:cubicBezTo>
                    <a:pt x="803338" y="928773"/>
                    <a:pt x="953929" y="935631"/>
                    <a:pt x="1101947" y="930773"/>
                  </a:cubicBezTo>
                  <a:cubicBezTo>
                    <a:pt x="1250252" y="926582"/>
                    <a:pt x="1396365" y="911437"/>
                    <a:pt x="1540002" y="889434"/>
                  </a:cubicBezTo>
                  <a:cubicBezTo>
                    <a:pt x="1576197" y="884386"/>
                    <a:pt x="1611535" y="877433"/>
                    <a:pt x="1647158" y="871242"/>
                  </a:cubicBezTo>
                  <a:lnTo>
                    <a:pt x="1698117" y="862193"/>
                  </a:lnTo>
                  <a:lnTo>
                    <a:pt x="1742789" y="854668"/>
                  </a:lnTo>
                  <a:cubicBezTo>
                    <a:pt x="1804035" y="845048"/>
                    <a:pt x="1867472" y="835428"/>
                    <a:pt x="1931003" y="826950"/>
                  </a:cubicBezTo>
                  <a:cubicBezTo>
                    <a:pt x="2058353" y="810282"/>
                    <a:pt x="2186750" y="795327"/>
                    <a:pt x="2314861" y="783897"/>
                  </a:cubicBezTo>
                  <a:cubicBezTo>
                    <a:pt x="2378964" y="778087"/>
                    <a:pt x="2442972" y="772467"/>
                    <a:pt x="2506885" y="768086"/>
                  </a:cubicBezTo>
                  <a:cubicBezTo>
                    <a:pt x="2538794" y="765990"/>
                    <a:pt x="2570798" y="763800"/>
                    <a:pt x="2602611" y="762085"/>
                  </a:cubicBezTo>
                  <a:cubicBezTo>
                    <a:pt x="2634520" y="760180"/>
                    <a:pt x="2666333" y="758370"/>
                    <a:pt x="2698052" y="756846"/>
                  </a:cubicBezTo>
                  <a:cubicBezTo>
                    <a:pt x="2761583" y="753894"/>
                    <a:pt x="2825020" y="751703"/>
                    <a:pt x="2887980" y="750846"/>
                  </a:cubicBezTo>
                  <a:cubicBezTo>
                    <a:pt x="2951036" y="749417"/>
                    <a:pt x="3013615" y="749322"/>
                    <a:pt x="3075813" y="750179"/>
                  </a:cubicBezTo>
                  <a:cubicBezTo>
                    <a:pt x="3106865" y="750846"/>
                    <a:pt x="3137916" y="751417"/>
                    <a:pt x="3168587" y="752751"/>
                  </a:cubicBezTo>
                  <a:cubicBezTo>
                    <a:pt x="3199448" y="753703"/>
                    <a:pt x="3229928" y="755227"/>
                    <a:pt x="3260408" y="756656"/>
                  </a:cubicBezTo>
                  <a:cubicBezTo>
                    <a:pt x="3320987" y="760466"/>
                    <a:pt x="3381470" y="764562"/>
                    <a:pt x="3440049" y="771610"/>
                  </a:cubicBezTo>
                  <a:cubicBezTo>
                    <a:pt x="3454908" y="773039"/>
                    <a:pt x="3469386" y="775039"/>
                    <a:pt x="3483864" y="776849"/>
                  </a:cubicBezTo>
                  <a:lnTo>
                    <a:pt x="3528536" y="782469"/>
                  </a:lnTo>
                  <a:lnTo>
                    <a:pt x="3628549" y="796089"/>
                  </a:lnTo>
                  <a:lnTo>
                    <a:pt x="3828574" y="823140"/>
                  </a:lnTo>
                  <a:cubicBezTo>
                    <a:pt x="3962019" y="840190"/>
                    <a:pt x="4095750" y="858573"/>
                    <a:pt x="4231196" y="874099"/>
                  </a:cubicBezTo>
                  <a:lnTo>
                    <a:pt x="4433126" y="897435"/>
                  </a:lnTo>
                  <a:lnTo>
                    <a:pt x="4485990" y="903246"/>
                  </a:lnTo>
                  <a:cubicBezTo>
                    <a:pt x="4503897" y="905151"/>
                    <a:pt x="4521708" y="907341"/>
                    <a:pt x="4539806" y="908961"/>
                  </a:cubicBezTo>
                  <a:lnTo>
                    <a:pt x="4593908" y="914199"/>
                  </a:lnTo>
                  <a:lnTo>
                    <a:pt x="4648296" y="918771"/>
                  </a:lnTo>
                  <a:cubicBezTo>
                    <a:pt x="4793456" y="930392"/>
                    <a:pt x="4942237" y="935631"/>
                    <a:pt x="5092446" y="931154"/>
                  </a:cubicBezTo>
                  <a:cubicBezTo>
                    <a:pt x="5242274" y="927249"/>
                    <a:pt x="5393627" y="911437"/>
                    <a:pt x="5533168" y="891816"/>
                  </a:cubicBezTo>
                  <a:cubicBezTo>
                    <a:pt x="5673471" y="872289"/>
                    <a:pt x="5798820" y="851906"/>
                    <a:pt x="5918169" y="840666"/>
                  </a:cubicBezTo>
                  <a:cubicBezTo>
                    <a:pt x="5948077" y="837809"/>
                    <a:pt x="5977795" y="835237"/>
                    <a:pt x="6007323" y="833237"/>
                  </a:cubicBezTo>
                  <a:cubicBezTo>
                    <a:pt x="6022086" y="832094"/>
                    <a:pt x="6036945" y="831332"/>
                    <a:pt x="6051709" y="830570"/>
                  </a:cubicBezTo>
                  <a:lnTo>
                    <a:pt x="6097429" y="828379"/>
                  </a:lnTo>
                  <a:cubicBezTo>
                    <a:pt x="6158960" y="825236"/>
                    <a:pt x="6223445" y="823807"/>
                    <a:pt x="6287834" y="822569"/>
                  </a:cubicBezTo>
                  <a:cubicBezTo>
                    <a:pt x="6417374" y="820664"/>
                    <a:pt x="6549485" y="820188"/>
                    <a:pt x="6681597" y="821235"/>
                  </a:cubicBezTo>
                  <a:cubicBezTo>
                    <a:pt x="6813899" y="822378"/>
                    <a:pt x="6946773" y="823617"/>
                    <a:pt x="7079647" y="826569"/>
                  </a:cubicBezTo>
                  <a:cubicBezTo>
                    <a:pt x="7212520" y="828951"/>
                    <a:pt x="7345585" y="831903"/>
                    <a:pt x="7478173" y="836094"/>
                  </a:cubicBezTo>
                  <a:cubicBezTo>
                    <a:pt x="7610475" y="839714"/>
                    <a:pt x="7743539" y="844953"/>
                    <a:pt x="7871937" y="851430"/>
                  </a:cubicBezTo>
                  <a:lnTo>
                    <a:pt x="7919657" y="854097"/>
                  </a:lnTo>
                  <a:cubicBezTo>
                    <a:pt x="7935564" y="854954"/>
                    <a:pt x="7949756" y="856192"/>
                    <a:pt x="7964901" y="857240"/>
                  </a:cubicBezTo>
                  <a:lnTo>
                    <a:pt x="8015955" y="861050"/>
                  </a:lnTo>
                  <a:cubicBezTo>
                    <a:pt x="8035195" y="862383"/>
                    <a:pt x="8053769" y="863622"/>
                    <a:pt x="8072247" y="864384"/>
                  </a:cubicBezTo>
                  <a:cubicBezTo>
                    <a:pt x="8145780" y="867527"/>
                    <a:pt x="8216456" y="868479"/>
                    <a:pt x="8286750" y="868384"/>
                  </a:cubicBezTo>
                  <a:cubicBezTo>
                    <a:pt x="8427148" y="867527"/>
                    <a:pt x="8565452" y="862574"/>
                    <a:pt x="8704040" y="853716"/>
                  </a:cubicBezTo>
                  <a:cubicBezTo>
                    <a:pt x="8842534" y="844762"/>
                    <a:pt x="8980741" y="832284"/>
                    <a:pt x="9120188" y="814092"/>
                  </a:cubicBezTo>
                  <a:cubicBezTo>
                    <a:pt x="9140761" y="811425"/>
                    <a:pt x="9161336" y="808567"/>
                    <a:pt x="9181909" y="805519"/>
                  </a:cubicBezTo>
                  <a:lnTo>
                    <a:pt x="9181909" y="396420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385A18E1-CBE3-4BBD-B1B7-CDBCA685E0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199381"/>
              <a:ext cx="12188952" cy="902694"/>
            </a:xfrm>
            <a:custGeom>
              <a:avLst/>
              <a:gdLst>
                <a:gd name="connsiteX0" fmla="*/ 9182100 w 9182100"/>
                <a:gd name="connsiteY0" fmla="*/ 351088 h 765639"/>
                <a:gd name="connsiteX1" fmla="*/ 9178480 w 9182100"/>
                <a:gd name="connsiteY1" fmla="*/ 350993 h 765639"/>
                <a:gd name="connsiteX2" fmla="*/ 8783955 w 9182100"/>
                <a:gd name="connsiteY2" fmla="*/ 327561 h 765639"/>
                <a:gd name="connsiteX3" fmla="*/ 8390763 w 9182100"/>
                <a:gd name="connsiteY3" fmla="*/ 288795 h 765639"/>
                <a:gd name="connsiteX4" fmla="*/ 8199502 w 9182100"/>
                <a:gd name="connsiteY4" fmla="*/ 262601 h 765639"/>
                <a:gd name="connsiteX5" fmla="*/ 8153972 w 9182100"/>
                <a:gd name="connsiteY5" fmla="*/ 254886 h 765639"/>
                <a:gd name="connsiteX6" fmla="*/ 8131588 w 9182100"/>
                <a:gd name="connsiteY6" fmla="*/ 250790 h 765639"/>
                <a:gd name="connsiteX7" fmla="*/ 8104632 w 9182100"/>
                <a:gd name="connsiteY7" fmla="*/ 246504 h 765639"/>
                <a:gd name="connsiteX8" fmla="*/ 8050911 w 9182100"/>
                <a:gd name="connsiteY8" fmla="*/ 238217 h 765639"/>
                <a:gd name="connsiteX9" fmla="*/ 7998810 w 9182100"/>
                <a:gd name="connsiteY9" fmla="*/ 230978 h 765639"/>
                <a:gd name="connsiteX10" fmla="*/ 7589902 w 9182100"/>
                <a:gd name="connsiteY10" fmla="*/ 183925 h 765639"/>
                <a:gd name="connsiteX11" fmla="*/ 7183469 w 9182100"/>
                <a:gd name="connsiteY11" fmla="*/ 147634 h 765639"/>
                <a:gd name="connsiteX12" fmla="*/ 6775990 w 9182100"/>
                <a:gd name="connsiteY12" fmla="*/ 119821 h 765639"/>
                <a:gd name="connsiteX13" fmla="*/ 6364795 w 9182100"/>
                <a:gd name="connsiteY13" fmla="*/ 102391 h 765639"/>
                <a:gd name="connsiteX14" fmla="*/ 6154293 w 9182100"/>
                <a:gd name="connsiteY14" fmla="*/ 100581 h 765639"/>
                <a:gd name="connsiteX15" fmla="*/ 6100287 w 9182100"/>
                <a:gd name="connsiteY15" fmla="*/ 101343 h 765639"/>
                <a:gd name="connsiteX16" fmla="*/ 6045327 w 9182100"/>
                <a:gd name="connsiteY16" fmla="*/ 103438 h 765639"/>
                <a:gd name="connsiteX17" fmla="*/ 5935980 w 9182100"/>
                <a:gd name="connsiteY17" fmla="*/ 110296 h 765639"/>
                <a:gd name="connsiteX18" fmla="*/ 5523357 w 9182100"/>
                <a:gd name="connsiteY18" fmla="*/ 157635 h 765639"/>
                <a:gd name="connsiteX19" fmla="*/ 5149882 w 9182100"/>
                <a:gd name="connsiteY19" fmla="*/ 185639 h 765639"/>
                <a:gd name="connsiteX20" fmla="*/ 4777073 w 9182100"/>
                <a:gd name="connsiteY20" fmla="*/ 170685 h 765639"/>
                <a:gd name="connsiteX21" fmla="*/ 4729925 w 9182100"/>
                <a:gd name="connsiteY21" fmla="*/ 166208 h 765639"/>
                <a:gd name="connsiteX22" fmla="*/ 4682585 w 9182100"/>
                <a:gd name="connsiteY22" fmla="*/ 161064 h 765639"/>
                <a:gd name="connsiteX23" fmla="*/ 4635151 w 9182100"/>
                <a:gd name="connsiteY23" fmla="*/ 155445 h 765639"/>
                <a:gd name="connsiteX24" fmla="*/ 4611434 w 9182100"/>
                <a:gd name="connsiteY24" fmla="*/ 152492 h 765639"/>
                <a:gd name="connsiteX25" fmla="*/ 4587145 w 9182100"/>
                <a:gd name="connsiteY25" fmla="*/ 149349 h 765639"/>
                <a:gd name="connsiteX26" fmla="*/ 4387977 w 9182100"/>
                <a:gd name="connsiteY26" fmla="*/ 122774 h 765639"/>
                <a:gd name="connsiteX27" fmla="*/ 3989356 w 9182100"/>
                <a:gd name="connsiteY27" fmla="*/ 68577 h 765639"/>
                <a:gd name="connsiteX28" fmla="*/ 3789140 w 9182100"/>
                <a:gd name="connsiteY28" fmla="*/ 42192 h 765639"/>
                <a:gd name="connsiteX29" fmla="*/ 3689033 w 9182100"/>
                <a:gd name="connsiteY29" fmla="*/ 29143 h 765639"/>
                <a:gd name="connsiteX30" fmla="*/ 3634835 w 9182100"/>
                <a:gd name="connsiteY30" fmla="*/ 22571 h 765639"/>
                <a:gd name="connsiteX31" fmla="*/ 3579876 w 9182100"/>
                <a:gd name="connsiteY31" fmla="*/ 16856 h 765639"/>
                <a:gd name="connsiteX32" fmla="*/ 3147441 w 9182100"/>
                <a:gd name="connsiteY32" fmla="*/ 473 h 765639"/>
                <a:gd name="connsiteX33" fmla="*/ 2724722 w 9182100"/>
                <a:gd name="connsiteY33" fmla="*/ 22857 h 765639"/>
                <a:gd name="connsiteX34" fmla="*/ 1898428 w 9182100"/>
                <a:gd name="connsiteY34" fmla="*/ 147730 h 765639"/>
                <a:gd name="connsiteX35" fmla="*/ 1692878 w 9182100"/>
                <a:gd name="connsiteY35" fmla="*/ 195069 h 765639"/>
                <a:gd name="connsiteX36" fmla="*/ 1640205 w 9182100"/>
                <a:gd name="connsiteY36" fmla="*/ 208785 h 765639"/>
                <a:gd name="connsiteX37" fmla="*/ 1592294 w 9182100"/>
                <a:gd name="connsiteY37" fmla="*/ 221643 h 765639"/>
                <a:gd name="connsiteX38" fmla="*/ 1500092 w 9182100"/>
                <a:gd name="connsiteY38" fmla="*/ 245551 h 765639"/>
                <a:gd name="connsiteX39" fmla="*/ 1130046 w 9182100"/>
                <a:gd name="connsiteY39" fmla="*/ 318227 h 765639"/>
                <a:gd name="connsiteX40" fmla="*/ 944880 w 9182100"/>
                <a:gd name="connsiteY40" fmla="*/ 337658 h 765639"/>
                <a:gd name="connsiteX41" fmla="*/ 852583 w 9182100"/>
                <a:gd name="connsiteY41" fmla="*/ 341944 h 765639"/>
                <a:gd name="connsiteX42" fmla="*/ 760476 w 9182100"/>
                <a:gd name="connsiteY42" fmla="*/ 343087 h 765639"/>
                <a:gd name="connsiteX43" fmla="*/ 577215 w 9182100"/>
                <a:gd name="connsiteY43" fmla="*/ 332800 h 765639"/>
                <a:gd name="connsiteX44" fmla="*/ 394907 w 9182100"/>
                <a:gd name="connsiteY44" fmla="*/ 305463 h 765639"/>
                <a:gd name="connsiteX45" fmla="*/ 211265 w 9182100"/>
                <a:gd name="connsiteY45" fmla="*/ 261363 h 765639"/>
                <a:gd name="connsiteX46" fmla="*/ 17526 w 9182100"/>
                <a:gd name="connsiteY46" fmla="*/ 204880 h 765639"/>
                <a:gd name="connsiteX47" fmla="*/ 0 w 9182100"/>
                <a:gd name="connsiteY47" fmla="*/ 199927 h 765639"/>
                <a:gd name="connsiteX48" fmla="*/ 0 w 9182100"/>
                <a:gd name="connsiteY48" fmla="*/ 526920 h 765639"/>
                <a:gd name="connsiteX49" fmla="*/ 100298 w 9182100"/>
                <a:gd name="connsiteY49" fmla="*/ 571973 h 765639"/>
                <a:gd name="connsiteX50" fmla="*/ 301562 w 9182100"/>
                <a:gd name="connsiteY50" fmla="*/ 649697 h 765639"/>
                <a:gd name="connsiteX51" fmla="*/ 731044 w 9182100"/>
                <a:gd name="connsiteY51" fmla="*/ 746947 h 765639"/>
                <a:gd name="connsiteX52" fmla="*/ 1168241 w 9182100"/>
                <a:gd name="connsiteY52" fmla="*/ 762759 h 765639"/>
                <a:gd name="connsiteX53" fmla="*/ 1596581 w 9182100"/>
                <a:gd name="connsiteY53" fmla="*/ 716944 h 765639"/>
                <a:gd name="connsiteX54" fmla="*/ 1701641 w 9182100"/>
                <a:gd name="connsiteY54" fmla="*/ 697894 h 765639"/>
                <a:gd name="connsiteX55" fmla="*/ 1752124 w 9182100"/>
                <a:gd name="connsiteY55" fmla="*/ 688273 h 765639"/>
                <a:gd name="connsiteX56" fmla="*/ 1797939 w 9182100"/>
                <a:gd name="connsiteY56" fmla="*/ 679891 h 765639"/>
                <a:gd name="connsiteX57" fmla="*/ 1988630 w 9182100"/>
                <a:gd name="connsiteY57" fmla="*/ 649316 h 765639"/>
                <a:gd name="connsiteX58" fmla="*/ 2376297 w 9182100"/>
                <a:gd name="connsiteY58" fmla="*/ 601691 h 765639"/>
                <a:gd name="connsiteX59" fmla="*/ 2570416 w 9182100"/>
                <a:gd name="connsiteY59" fmla="*/ 584165 h 765639"/>
                <a:gd name="connsiteX60" fmla="*/ 2764155 w 9182100"/>
                <a:gd name="connsiteY60" fmla="*/ 571497 h 765639"/>
                <a:gd name="connsiteX61" fmla="*/ 2956941 w 9182100"/>
                <a:gd name="connsiteY61" fmla="*/ 564163 h 765639"/>
                <a:gd name="connsiteX62" fmla="*/ 3148298 w 9182100"/>
                <a:gd name="connsiteY62" fmla="*/ 562639 h 765639"/>
                <a:gd name="connsiteX63" fmla="*/ 3337274 w 9182100"/>
                <a:gd name="connsiteY63" fmla="*/ 568544 h 765639"/>
                <a:gd name="connsiteX64" fmla="*/ 3522345 w 9182100"/>
                <a:gd name="connsiteY64" fmla="*/ 583308 h 765639"/>
                <a:gd name="connsiteX65" fmla="*/ 3567779 w 9182100"/>
                <a:gd name="connsiteY65" fmla="*/ 588642 h 765639"/>
                <a:gd name="connsiteX66" fmla="*/ 3613785 w 9182100"/>
                <a:gd name="connsiteY66" fmla="*/ 594357 h 765639"/>
                <a:gd name="connsiteX67" fmla="*/ 3713798 w 9182100"/>
                <a:gd name="connsiteY67" fmla="*/ 607882 h 765639"/>
                <a:gd name="connsiteX68" fmla="*/ 3913823 w 9182100"/>
                <a:gd name="connsiteY68" fmla="*/ 634838 h 765639"/>
                <a:gd name="connsiteX69" fmla="*/ 4315873 w 9182100"/>
                <a:gd name="connsiteY69" fmla="*/ 686273 h 765639"/>
                <a:gd name="connsiteX70" fmla="*/ 4517422 w 9182100"/>
                <a:gd name="connsiteY70" fmla="*/ 710086 h 765639"/>
                <a:gd name="connsiteX71" fmla="*/ 4728972 w 9182100"/>
                <a:gd name="connsiteY71" fmla="*/ 731422 h 765639"/>
                <a:gd name="connsiteX72" fmla="*/ 5162931 w 9182100"/>
                <a:gd name="connsiteY72" fmla="*/ 744185 h 765639"/>
                <a:gd name="connsiteX73" fmla="*/ 5594033 w 9182100"/>
                <a:gd name="connsiteY73" fmla="*/ 706466 h 765639"/>
                <a:gd name="connsiteX74" fmla="*/ 5982939 w 9182100"/>
                <a:gd name="connsiteY74" fmla="*/ 655793 h 765639"/>
                <a:gd name="connsiteX75" fmla="*/ 6075045 w 9182100"/>
                <a:gd name="connsiteY75" fmla="*/ 648459 h 765639"/>
                <a:gd name="connsiteX76" fmla="*/ 6167819 w 9182100"/>
                <a:gd name="connsiteY76" fmla="*/ 643887 h 765639"/>
                <a:gd name="connsiteX77" fmla="*/ 6361081 w 9182100"/>
                <a:gd name="connsiteY77" fmla="*/ 639124 h 765639"/>
                <a:gd name="connsiteX78" fmla="*/ 6757321 w 9182100"/>
                <a:gd name="connsiteY78" fmla="*/ 640458 h 765639"/>
                <a:gd name="connsiteX79" fmla="*/ 7156704 w 9182100"/>
                <a:gd name="connsiteY79" fmla="*/ 649030 h 765639"/>
                <a:gd name="connsiteX80" fmla="*/ 7556373 w 9182100"/>
                <a:gd name="connsiteY80" fmla="*/ 662365 h 765639"/>
                <a:gd name="connsiteX81" fmla="*/ 7952328 w 9182100"/>
                <a:gd name="connsiteY81" fmla="*/ 682177 h 765639"/>
                <a:gd name="connsiteX82" fmla="*/ 8000714 w 9182100"/>
                <a:gd name="connsiteY82" fmla="*/ 685511 h 765639"/>
                <a:gd name="connsiteX83" fmla="*/ 8047196 w 9182100"/>
                <a:gd name="connsiteY83" fmla="*/ 689416 h 765639"/>
                <a:gd name="connsiteX84" fmla="*/ 8097965 w 9182100"/>
                <a:gd name="connsiteY84" fmla="*/ 693893 h 765639"/>
                <a:gd name="connsiteX85" fmla="*/ 8152733 w 9182100"/>
                <a:gd name="connsiteY85" fmla="*/ 697894 h 765639"/>
                <a:gd name="connsiteX86" fmla="*/ 8363903 w 9182100"/>
                <a:gd name="connsiteY86" fmla="*/ 705133 h 765639"/>
                <a:gd name="connsiteX87" fmla="*/ 8777764 w 9182100"/>
                <a:gd name="connsiteY87" fmla="*/ 698084 h 765639"/>
                <a:gd name="connsiteX88" fmla="*/ 9182005 w 9182100"/>
                <a:gd name="connsiteY88" fmla="*/ 668366 h 765639"/>
                <a:gd name="connsiteX89" fmla="*/ 9182005 w 9182100"/>
                <a:gd name="connsiteY89" fmla="*/ 351088 h 7656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</a:cxnLst>
              <a:rect l="l" t="t" r="r" b="b"/>
              <a:pathLst>
                <a:path w="9182100" h="765639">
                  <a:moveTo>
                    <a:pt x="9182100" y="351088"/>
                  </a:moveTo>
                  <a:cubicBezTo>
                    <a:pt x="9180862" y="351088"/>
                    <a:pt x="9179719" y="350993"/>
                    <a:pt x="9178480" y="350993"/>
                  </a:cubicBezTo>
                  <a:cubicBezTo>
                    <a:pt x="9047607" y="346421"/>
                    <a:pt x="8915591" y="337944"/>
                    <a:pt x="8783955" y="327561"/>
                  </a:cubicBezTo>
                  <a:cubicBezTo>
                    <a:pt x="8652320" y="316894"/>
                    <a:pt x="8520589" y="304416"/>
                    <a:pt x="8390763" y="288795"/>
                  </a:cubicBezTo>
                  <a:cubicBezTo>
                    <a:pt x="8325898" y="281175"/>
                    <a:pt x="8261509" y="272602"/>
                    <a:pt x="8199502" y="262601"/>
                  </a:cubicBezTo>
                  <a:cubicBezTo>
                    <a:pt x="8184070" y="260029"/>
                    <a:pt x="8168831" y="257553"/>
                    <a:pt x="8153972" y="254886"/>
                  </a:cubicBezTo>
                  <a:lnTo>
                    <a:pt x="8131588" y="250790"/>
                  </a:lnTo>
                  <a:lnTo>
                    <a:pt x="8104632" y="246504"/>
                  </a:lnTo>
                  <a:cubicBezTo>
                    <a:pt x="8086725" y="243741"/>
                    <a:pt x="8068247" y="240598"/>
                    <a:pt x="8050911" y="238217"/>
                  </a:cubicBezTo>
                  <a:lnTo>
                    <a:pt x="7998810" y="230978"/>
                  </a:lnTo>
                  <a:cubicBezTo>
                    <a:pt x="7860697" y="212023"/>
                    <a:pt x="7725633" y="198021"/>
                    <a:pt x="7589902" y="183925"/>
                  </a:cubicBezTo>
                  <a:cubicBezTo>
                    <a:pt x="7454360" y="170304"/>
                    <a:pt x="7319010" y="158779"/>
                    <a:pt x="7183469" y="147634"/>
                  </a:cubicBezTo>
                  <a:cubicBezTo>
                    <a:pt x="7047929" y="137252"/>
                    <a:pt x="6912198" y="127632"/>
                    <a:pt x="6775990" y="119821"/>
                  </a:cubicBezTo>
                  <a:cubicBezTo>
                    <a:pt x="6639592" y="112582"/>
                    <a:pt x="6503194" y="105439"/>
                    <a:pt x="6364795" y="102391"/>
                  </a:cubicBezTo>
                  <a:cubicBezTo>
                    <a:pt x="6295263" y="101057"/>
                    <a:pt x="6225826" y="99819"/>
                    <a:pt x="6154293" y="100581"/>
                  </a:cubicBezTo>
                  <a:cubicBezTo>
                    <a:pt x="6136577" y="100581"/>
                    <a:pt x="6118860" y="100581"/>
                    <a:pt x="6100287" y="101343"/>
                  </a:cubicBezTo>
                  <a:cubicBezTo>
                    <a:pt x="6081903" y="101819"/>
                    <a:pt x="6063615" y="102486"/>
                    <a:pt x="6045327" y="103438"/>
                  </a:cubicBezTo>
                  <a:cubicBezTo>
                    <a:pt x="6008656" y="104962"/>
                    <a:pt x="5972175" y="107439"/>
                    <a:pt x="5935980" y="110296"/>
                  </a:cubicBezTo>
                  <a:cubicBezTo>
                    <a:pt x="5790724" y="121631"/>
                    <a:pt x="5651659" y="142110"/>
                    <a:pt x="5523357" y="157635"/>
                  </a:cubicBezTo>
                  <a:cubicBezTo>
                    <a:pt x="5394484" y="173542"/>
                    <a:pt x="5273040" y="183543"/>
                    <a:pt x="5149882" y="185639"/>
                  </a:cubicBezTo>
                  <a:cubicBezTo>
                    <a:pt x="5027010" y="187925"/>
                    <a:pt x="4902803" y="182210"/>
                    <a:pt x="4777073" y="170685"/>
                  </a:cubicBezTo>
                  <a:lnTo>
                    <a:pt x="4729925" y="166208"/>
                  </a:lnTo>
                  <a:lnTo>
                    <a:pt x="4682585" y="161064"/>
                  </a:lnTo>
                  <a:cubicBezTo>
                    <a:pt x="4666869" y="159445"/>
                    <a:pt x="4650963" y="157350"/>
                    <a:pt x="4635151" y="155445"/>
                  </a:cubicBezTo>
                  <a:lnTo>
                    <a:pt x="4611434" y="152492"/>
                  </a:lnTo>
                  <a:cubicBezTo>
                    <a:pt x="4603623" y="151539"/>
                    <a:pt x="4595622" y="150587"/>
                    <a:pt x="4587145" y="149349"/>
                  </a:cubicBezTo>
                  <a:lnTo>
                    <a:pt x="4387977" y="122774"/>
                  </a:lnTo>
                  <a:lnTo>
                    <a:pt x="3989356" y="68577"/>
                  </a:lnTo>
                  <a:lnTo>
                    <a:pt x="3789140" y="42192"/>
                  </a:lnTo>
                  <a:lnTo>
                    <a:pt x="3689033" y="29143"/>
                  </a:lnTo>
                  <a:lnTo>
                    <a:pt x="3634835" y="22571"/>
                  </a:lnTo>
                  <a:cubicBezTo>
                    <a:pt x="3616452" y="20285"/>
                    <a:pt x="3598069" y="18380"/>
                    <a:pt x="3579876" y="16856"/>
                  </a:cubicBezTo>
                  <a:cubicBezTo>
                    <a:pt x="3433667" y="3140"/>
                    <a:pt x="3289840" y="-1622"/>
                    <a:pt x="3147441" y="473"/>
                  </a:cubicBezTo>
                  <a:cubicBezTo>
                    <a:pt x="3005138" y="2283"/>
                    <a:pt x="2864263" y="10188"/>
                    <a:pt x="2724722" y="22857"/>
                  </a:cubicBezTo>
                  <a:cubicBezTo>
                    <a:pt x="2445353" y="48098"/>
                    <a:pt x="2171129" y="90198"/>
                    <a:pt x="1898428" y="147730"/>
                  </a:cubicBezTo>
                  <a:cubicBezTo>
                    <a:pt x="1830134" y="162208"/>
                    <a:pt x="1762030" y="177448"/>
                    <a:pt x="1692878" y="195069"/>
                  </a:cubicBezTo>
                  <a:lnTo>
                    <a:pt x="1640205" y="208785"/>
                  </a:lnTo>
                  <a:lnTo>
                    <a:pt x="1592294" y="221643"/>
                  </a:lnTo>
                  <a:cubicBezTo>
                    <a:pt x="1561624" y="229740"/>
                    <a:pt x="1530858" y="238503"/>
                    <a:pt x="1500092" y="245551"/>
                  </a:cubicBezTo>
                  <a:cubicBezTo>
                    <a:pt x="1377125" y="276412"/>
                    <a:pt x="1253490" y="300987"/>
                    <a:pt x="1130046" y="318227"/>
                  </a:cubicBezTo>
                  <a:cubicBezTo>
                    <a:pt x="1068229" y="326895"/>
                    <a:pt x="1006602" y="333086"/>
                    <a:pt x="944880" y="337658"/>
                  </a:cubicBezTo>
                  <a:cubicBezTo>
                    <a:pt x="914114" y="339277"/>
                    <a:pt x="883253" y="341563"/>
                    <a:pt x="852583" y="341944"/>
                  </a:cubicBezTo>
                  <a:cubicBezTo>
                    <a:pt x="821817" y="343278"/>
                    <a:pt x="791147" y="342992"/>
                    <a:pt x="760476" y="343087"/>
                  </a:cubicBezTo>
                  <a:cubicBezTo>
                    <a:pt x="699230" y="342135"/>
                    <a:pt x="638175" y="338706"/>
                    <a:pt x="577215" y="332800"/>
                  </a:cubicBezTo>
                  <a:cubicBezTo>
                    <a:pt x="516255" y="326895"/>
                    <a:pt x="455771" y="317179"/>
                    <a:pt x="394907" y="305463"/>
                  </a:cubicBezTo>
                  <a:cubicBezTo>
                    <a:pt x="334137" y="293557"/>
                    <a:pt x="273368" y="278412"/>
                    <a:pt x="211265" y="261363"/>
                  </a:cubicBezTo>
                  <a:cubicBezTo>
                    <a:pt x="149066" y="244123"/>
                    <a:pt x="85820" y="224310"/>
                    <a:pt x="17526" y="204880"/>
                  </a:cubicBezTo>
                  <a:cubicBezTo>
                    <a:pt x="11716" y="203165"/>
                    <a:pt x="5906" y="201546"/>
                    <a:pt x="0" y="199927"/>
                  </a:cubicBezTo>
                  <a:lnTo>
                    <a:pt x="0" y="526920"/>
                  </a:lnTo>
                  <a:cubicBezTo>
                    <a:pt x="32576" y="541874"/>
                    <a:pt x="66104" y="557114"/>
                    <a:pt x="100298" y="571973"/>
                  </a:cubicBezTo>
                  <a:cubicBezTo>
                    <a:pt x="164973" y="600167"/>
                    <a:pt x="232410" y="626456"/>
                    <a:pt x="301562" y="649697"/>
                  </a:cubicBezTo>
                  <a:cubicBezTo>
                    <a:pt x="439865" y="696655"/>
                    <a:pt x="585216" y="728754"/>
                    <a:pt x="731044" y="746947"/>
                  </a:cubicBezTo>
                  <a:cubicBezTo>
                    <a:pt x="876967" y="764664"/>
                    <a:pt x="1023652" y="769426"/>
                    <a:pt x="1168241" y="762759"/>
                  </a:cubicBezTo>
                  <a:cubicBezTo>
                    <a:pt x="1313021" y="756663"/>
                    <a:pt x="1455896" y="740185"/>
                    <a:pt x="1596581" y="716944"/>
                  </a:cubicBezTo>
                  <a:cubicBezTo>
                    <a:pt x="1632014" y="711610"/>
                    <a:pt x="1666685" y="704371"/>
                    <a:pt x="1701641" y="697894"/>
                  </a:cubicBezTo>
                  <a:lnTo>
                    <a:pt x="1752124" y="688273"/>
                  </a:lnTo>
                  <a:lnTo>
                    <a:pt x="1797939" y="679891"/>
                  </a:lnTo>
                  <a:cubicBezTo>
                    <a:pt x="1860328" y="669128"/>
                    <a:pt x="1924431" y="658746"/>
                    <a:pt x="1988630" y="649316"/>
                  </a:cubicBezTo>
                  <a:cubicBezTo>
                    <a:pt x="2117217" y="630838"/>
                    <a:pt x="2246852" y="614645"/>
                    <a:pt x="2376297" y="601691"/>
                  </a:cubicBezTo>
                  <a:cubicBezTo>
                    <a:pt x="2441067" y="595214"/>
                    <a:pt x="2505742" y="589118"/>
                    <a:pt x="2570416" y="584165"/>
                  </a:cubicBezTo>
                  <a:cubicBezTo>
                    <a:pt x="2635091" y="579402"/>
                    <a:pt x="2699671" y="574831"/>
                    <a:pt x="2764155" y="571497"/>
                  </a:cubicBezTo>
                  <a:cubicBezTo>
                    <a:pt x="2828639" y="568068"/>
                    <a:pt x="2892933" y="565401"/>
                    <a:pt x="2956941" y="564163"/>
                  </a:cubicBezTo>
                  <a:cubicBezTo>
                    <a:pt x="3021045" y="562353"/>
                    <a:pt x="3084766" y="561972"/>
                    <a:pt x="3148298" y="562639"/>
                  </a:cubicBezTo>
                  <a:cubicBezTo>
                    <a:pt x="3211735" y="563305"/>
                    <a:pt x="3274695" y="565591"/>
                    <a:pt x="3337274" y="568544"/>
                  </a:cubicBezTo>
                  <a:cubicBezTo>
                    <a:pt x="3399568" y="572259"/>
                    <a:pt x="3461671" y="576259"/>
                    <a:pt x="3522345" y="583308"/>
                  </a:cubicBezTo>
                  <a:cubicBezTo>
                    <a:pt x="3537680" y="584737"/>
                    <a:pt x="3552730" y="586737"/>
                    <a:pt x="3567779" y="588642"/>
                  </a:cubicBezTo>
                  <a:lnTo>
                    <a:pt x="3613785" y="594357"/>
                  </a:lnTo>
                  <a:lnTo>
                    <a:pt x="3713798" y="607882"/>
                  </a:lnTo>
                  <a:lnTo>
                    <a:pt x="3913823" y="634838"/>
                  </a:lnTo>
                  <a:cubicBezTo>
                    <a:pt x="4047268" y="652078"/>
                    <a:pt x="4180904" y="670366"/>
                    <a:pt x="4315873" y="686273"/>
                  </a:cubicBezTo>
                  <a:lnTo>
                    <a:pt x="4517422" y="710086"/>
                  </a:lnTo>
                  <a:cubicBezTo>
                    <a:pt x="4586573" y="717896"/>
                    <a:pt x="4657916" y="725992"/>
                    <a:pt x="4728972" y="731422"/>
                  </a:cubicBezTo>
                  <a:cubicBezTo>
                    <a:pt x="4871371" y="743042"/>
                    <a:pt x="5016627" y="748376"/>
                    <a:pt x="5162931" y="744185"/>
                  </a:cubicBezTo>
                  <a:cubicBezTo>
                    <a:pt x="5308949" y="740566"/>
                    <a:pt x="5456111" y="725611"/>
                    <a:pt x="5594033" y="706466"/>
                  </a:cubicBezTo>
                  <a:cubicBezTo>
                    <a:pt x="5732621" y="687511"/>
                    <a:pt x="5859876" y="667033"/>
                    <a:pt x="5982939" y="655793"/>
                  </a:cubicBezTo>
                  <a:cubicBezTo>
                    <a:pt x="6013799" y="652936"/>
                    <a:pt x="6044375" y="650364"/>
                    <a:pt x="6075045" y="648459"/>
                  </a:cubicBezTo>
                  <a:cubicBezTo>
                    <a:pt x="6105906" y="646363"/>
                    <a:pt x="6135529" y="645125"/>
                    <a:pt x="6167819" y="643887"/>
                  </a:cubicBezTo>
                  <a:cubicBezTo>
                    <a:pt x="6230779" y="641125"/>
                    <a:pt x="6295930" y="640077"/>
                    <a:pt x="6361081" y="639124"/>
                  </a:cubicBezTo>
                  <a:cubicBezTo>
                    <a:pt x="6491955" y="637981"/>
                    <a:pt x="6624638" y="638553"/>
                    <a:pt x="6757321" y="640458"/>
                  </a:cubicBezTo>
                  <a:cubicBezTo>
                    <a:pt x="6890195" y="642553"/>
                    <a:pt x="7023449" y="645030"/>
                    <a:pt x="7156704" y="649030"/>
                  </a:cubicBezTo>
                  <a:cubicBezTo>
                    <a:pt x="7289959" y="652650"/>
                    <a:pt x="7423404" y="656841"/>
                    <a:pt x="7556373" y="662365"/>
                  </a:cubicBezTo>
                  <a:cubicBezTo>
                    <a:pt x="7689152" y="667509"/>
                    <a:pt x="7822502" y="673986"/>
                    <a:pt x="7952328" y="682177"/>
                  </a:cubicBezTo>
                  <a:lnTo>
                    <a:pt x="8000714" y="685511"/>
                  </a:lnTo>
                  <a:cubicBezTo>
                    <a:pt x="8016811" y="686654"/>
                    <a:pt x="8031670" y="688178"/>
                    <a:pt x="8047196" y="689416"/>
                  </a:cubicBezTo>
                  <a:lnTo>
                    <a:pt x="8097965" y="693893"/>
                  </a:lnTo>
                  <a:cubicBezTo>
                    <a:pt x="8116539" y="695417"/>
                    <a:pt x="8134731" y="696846"/>
                    <a:pt x="8152733" y="697894"/>
                  </a:cubicBezTo>
                  <a:cubicBezTo>
                    <a:pt x="8224647" y="701989"/>
                    <a:pt x="8294465" y="704085"/>
                    <a:pt x="8363903" y="705133"/>
                  </a:cubicBezTo>
                  <a:cubicBezTo>
                    <a:pt x="8502777" y="706657"/>
                    <a:pt x="8640223" y="704180"/>
                    <a:pt x="8777764" y="698084"/>
                  </a:cubicBezTo>
                  <a:cubicBezTo>
                    <a:pt x="8912352" y="692083"/>
                    <a:pt x="9046845" y="682749"/>
                    <a:pt x="9182005" y="668366"/>
                  </a:cubicBezTo>
                  <a:lnTo>
                    <a:pt x="9182005" y="351088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133EDCAA-1D6C-4710-9DA1-C7FC946D8E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501488"/>
              <a:ext cx="12188952" cy="641669"/>
            </a:xfrm>
            <a:custGeom>
              <a:avLst/>
              <a:gdLst>
                <a:gd name="connsiteX0" fmla="*/ 9182100 w 9182100"/>
                <a:gd name="connsiteY0" fmla="*/ 154189 h 544245"/>
                <a:gd name="connsiteX1" fmla="*/ 9047702 w 9182100"/>
                <a:gd name="connsiteY1" fmla="*/ 162762 h 544245"/>
                <a:gd name="connsiteX2" fmla="*/ 8652224 w 9182100"/>
                <a:gd name="connsiteY2" fmla="*/ 178287 h 544245"/>
                <a:gd name="connsiteX3" fmla="*/ 8255603 w 9182100"/>
                <a:gd name="connsiteY3" fmla="*/ 161047 h 544245"/>
                <a:gd name="connsiteX4" fmla="*/ 8060722 w 9182100"/>
                <a:gd name="connsiteY4" fmla="*/ 140854 h 544245"/>
                <a:gd name="connsiteX5" fmla="*/ 8013478 w 9182100"/>
                <a:gd name="connsiteY5" fmla="*/ 134187 h 544245"/>
                <a:gd name="connsiteX6" fmla="*/ 7990428 w 9182100"/>
                <a:gd name="connsiteY6" fmla="*/ 130567 h 544245"/>
                <a:gd name="connsiteX7" fmla="*/ 7964139 w 9182100"/>
                <a:gd name="connsiteY7" fmla="*/ 126853 h 544245"/>
                <a:gd name="connsiteX8" fmla="*/ 7911656 w 9182100"/>
                <a:gd name="connsiteY8" fmla="*/ 119518 h 544245"/>
                <a:gd name="connsiteX9" fmla="*/ 7860220 w 9182100"/>
                <a:gd name="connsiteY9" fmla="*/ 113232 h 544245"/>
                <a:gd name="connsiteX10" fmla="*/ 7453884 w 9182100"/>
                <a:gd name="connsiteY10" fmla="*/ 70369 h 544245"/>
                <a:gd name="connsiteX11" fmla="*/ 7048976 w 9182100"/>
                <a:gd name="connsiteY11" fmla="*/ 36556 h 544245"/>
                <a:gd name="connsiteX12" fmla="*/ 6846285 w 9182100"/>
                <a:gd name="connsiteY12" fmla="*/ 22649 h 544245"/>
                <a:gd name="connsiteX13" fmla="*/ 6643212 w 9182100"/>
                <a:gd name="connsiteY13" fmla="*/ 11600 h 544245"/>
                <a:gd name="connsiteX14" fmla="*/ 6541485 w 9182100"/>
                <a:gd name="connsiteY14" fmla="*/ 7314 h 544245"/>
                <a:gd name="connsiteX15" fmla="*/ 6439567 w 9182100"/>
                <a:gd name="connsiteY15" fmla="*/ 3885 h 544245"/>
                <a:gd name="connsiteX16" fmla="*/ 6337459 w 9182100"/>
                <a:gd name="connsiteY16" fmla="*/ 1313 h 544245"/>
                <a:gd name="connsiteX17" fmla="*/ 6234970 w 9182100"/>
                <a:gd name="connsiteY17" fmla="*/ 75 h 544245"/>
                <a:gd name="connsiteX18" fmla="*/ 6027802 w 9182100"/>
                <a:gd name="connsiteY18" fmla="*/ 2265 h 544245"/>
                <a:gd name="connsiteX19" fmla="*/ 5921978 w 9182100"/>
                <a:gd name="connsiteY19" fmla="*/ 6552 h 544245"/>
                <a:gd name="connsiteX20" fmla="*/ 5815965 w 9182100"/>
                <a:gd name="connsiteY20" fmla="*/ 14362 h 544245"/>
                <a:gd name="connsiteX21" fmla="*/ 5408390 w 9182100"/>
                <a:gd name="connsiteY21" fmla="*/ 67036 h 544245"/>
                <a:gd name="connsiteX22" fmla="*/ 5023866 w 9182100"/>
                <a:gd name="connsiteY22" fmla="*/ 103992 h 544245"/>
                <a:gd name="connsiteX23" fmla="*/ 4831556 w 9182100"/>
                <a:gd name="connsiteY23" fmla="*/ 106374 h 544245"/>
                <a:gd name="connsiteX24" fmla="*/ 4637723 w 9182100"/>
                <a:gd name="connsiteY24" fmla="*/ 98754 h 544245"/>
                <a:gd name="connsiteX25" fmla="*/ 4442460 w 9182100"/>
                <a:gd name="connsiteY25" fmla="*/ 83038 h 544245"/>
                <a:gd name="connsiteX26" fmla="*/ 4341686 w 9182100"/>
                <a:gd name="connsiteY26" fmla="*/ 77227 h 544245"/>
                <a:gd name="connsiteX27" fmla="*/ 4241006 w 9182100"/>
                <a:gd name="connsiteY27" fmla="*/ 71989 h 544245"/>
                <a:gd name="connsiteX28" fmla="*/ 3836956 w 9182100"/>
                <a:gd name="connsiteY28" fmla="*/ 54177 h 544245"/>
                <a:gd name="connsiteX29" fmla="*/ 3634549 w 9182100"/>
                <a:gd name="connsiteY29" fmla="*/ 45414 h 544245"/>
                <a:gd name="connsiteX30" fmla="*/ 3533394 w 9182100"/>
                <a:gd name="connsiteY30" fmla="*/ 40461 h 544245"/>
                <a:gd name="connsiteX31" fmla="*/ 3481959 w 9182100"/>
                <a:gd name="connsiteY31" fmla="*/ 37889 h 544245"/>
                <a:gd name="connsiteX32" fmla="*/ 3430238 w 9182100"/>
                <a:gd name="connsiteY32" fmla="*/ 35889 h 544245"/>
                <a:gd name="connsiteX33" fmla="*/ 3020473 w 9182100"/>
                <a:gd name="connsiteY33" fmla="*/ 37603 h 544245"/>
                <a:gd name="connsiteX34" fmla="*/ 2614422 w 9182100"/>
                <a:gd name="connsiteY34" fmla="*/ 56844 h 544245"/>
                <a:gd name="connsiteX35" fmla="*/ 2208657 w 9182100"/>
                <a:gd name="connsiteY35" fmla="*/ 81609 h 544245"/>
                <a:gd name="connsiteX36" fmla="*/ 1800606 w 9182100"/>
                <a:gd name="connsiteY36" fmla="*/ 107612 h 544245"/>
                <a:gd name="connsiteX37" fmla="*/ 1594676 w 9182100"/>
                <a:gd name="connsiteY37" fmla="*/ 124948 h 544245"/>
                <a:gd name="connsiteX38" fmla="*/ 1491996 w 9182100"/>
                <a:gd name="connsiteY38" fmla="*/ 136568 h 544245"/>
                <a:gd name="connsiteX39" fmla="*/ 1442942 w 9182100"/>
                <a:gd name="connsiteY39" fmla="*/ 141902 h 544245"/>
                <a:gd name="connsiteX40" fmla="*/ 1418463 w 9182100"/>
                <a:gd name="connsiteY40" fmla="*/ 144664 h 544245"/>
                <a:gd name="connsiteX41" fmla="*/ 1393984 w 9182100"/>
                <a:gd name="connsiteY41" fmla="*/ 146855 h 544245"/>
                <a:gd name="connsiteX42" fmla="*/ 1006697 w 9182100"/>
                <a:gd name="connsiteY42" fmla="*/ 169810 h 544245"/>
                <a:gd name="connsiteX43" fmla="*/ 816864 w 9182100"/>
                <a:gd name="connsiteY43" fmla="*/ 170953 h 544245"/>
                <a:gd name="connsiteX44" fmla="*/ 769906 w 9182100"/>
                <a:gd name="connsiteY44" fmla="*/ 169715 h 544245"/>
                <a:gd name="connsiteX45" fmla="*/ 723043 w 9182100"/>
                <a:gd name="connsiteY45" fmla="*/ 168096 h 544245"/>
                <a:gd name="connsiteX46" fmla="*/ 676370 w 9182100"/>
                <a:gd name="connsiteY46" fmla="*/ 166286 h 544245"/>
                <a:gd name="connsiteX47" fmla="*/ 629888 w 9182100"/>
                <a:gd name="connsiteY47" fmla="*/ 163333 h 544245"/>
                <a:gd name="connsiteX48" fmla="*/ 445484 w 9182100"/>
                <a:gd name="connsiteY48" fmla="*/ 146093 h 544245"/>
                <a:gd name="connsiteX49" fmla="*/ 263366 w 9182100"/>
                <a:gd name="connsiteY49" fmla="*/ 115232 h 544245"/>
                <a:gd name="connsiteX50" fmla="*/ 81439 w 9182100"/>
                <a:gd name="connsiteY50" fmla="*/ 70369 h 544245"/>
                <a:gd name="connsiteX51" fmla="*/ 35338 w 9182100"/>
                <a:gd name="connsiteY51" fmla="*/ 57034 h 544245"/>
                <a:gd name="connsiteX52" fmla="*/ 0 w 9182100"/>
                <a:gd name="connsiteY52" fmla="*/ 46652 h 544245"/>
                <a:gd name="connsiteX53" fmla="*/ 0 w 9182100"/>
                <a:gd name="connsiteY53" fmla="*/ 426795 h 544245"/>
                <a:gd name="connsiteX54" fmla="*/ 178594 w 9182100"/>
                <a:gd name="connsiteY54" fmla="*/ 479658 h 544245"/>
                <a:gd name="connsiteX55" fmla="*/ 610457 w 9182100"/>
                <a:gd name="connsiteY55" fmla="*/ 542619 h 544245"/>
                <a:gd name="connsiteX56" fmla="*/ 826865 w 9182100"/>
                <a:gd name="connsiteY56" fmla="*/ 539666 h 544245"/>
                <a:gd name="connsiteX57" fmla="*/ 1039654 w 9182100"/>
                <a:gd name="connsiteY57" fmla="*/ 515187 h 544245"/>
                <a:gd name="connsiteX58" fmla="*/ 1449705 w 9182100"/>
                <a:gd name="connsiteY58" fmla="*/ 415270 h 544245"/>
                <a:gd name="connsiteX59" fmla="*/ 1548765 w 9182100"/>
                <a:gd name="connsiteY59" fmla="*/ 382123 h 544245"/>
                <a:gd name="connsiteX60" fmla="*/ 1642872 w 9182100"/>
                <a:gd name="connsiteY60" fmla="*/ 349261 h 544245"/>
                <a:gd name="connsiteX61" fmla="*/ 1832991 w 9182100"/>
                <a:gd name="connsiteY61" fmla="*/ 289158 h 544245"/>
                <a:gd name="connsiteX62" fmla="*/ 2222754 w 9182100"/>
                <a:gd name="connsiteY62" fmla="*/ 193623 h 544245"/>
                <a:gd name="connsiteX63" fmla="*/ 2620137 w 9182100"/>
                <a:gd name="connsiteY63" fmla="*/ 138378 h 544245"/>
                <a:gd name="connsiteX64" fmla="*/ 3020473 w 9182100"/>
                <a:gd name="connsiteY64" fmla="*/ 127234 h 544245"/>
                <a:gd name="connsiteX65" fmla="*/ 3219736 w 9182100"/>
                <a:gd name="connsiteY65" fmla="*/ 139807 h 544245"/>
                <a:gd name="connsiteX66" fmla="*/ 3318605 w 9182100"/>
                <a:gd name="connsiteY66" fmla="*/ 151713 h 544245"/>
                <a:gd name="connsiteX67" fmla="*/ 3367754 w 9182100"/>
                <a:gd name="connsiteY67" fmla="*/ 158666 h 544245"/>
                <a:gd name="connsiteX68" fmla="*/ 3416618 w 9182100"/>
                <a:gd name="connsiteY68" fmla="*/ 166858 h 544245"/>
                <a:gd name="connsiteX69" fmla="*/ 3465195 w 9182100"/>
                <a:gd name="connsiteY69" fmla="*/ 176097 h 544245"/>
                <a:gd name="connsiteX70" fmla="*/ 3513868 w 9182100"/>
                <a:gd name="connsiteY70" fmla="*/ 185908 h 544245"/>
                <a:gd name="connsiteX71" fmla="*/ 3612737 w 9182100"/>
                <a:gd name="connsiteY71" fmla="*/ 207625 h 544245"/>
                <a:gd name="connsiteX72" fmla="*/ 3810381 w 9182100"/>
                <a:gd name="connsiteY72" fmla="*/ 252106 h 544245"/>
                <a:gd name="connsiteX73" fmla="*/ 4206621 w 9182100"/>
                <a:gd name="connsiteY73" fmla="*/ 339736 h 544245"/>
                <a:gd name="connsiteX74" fmla="*/ 4306062 w 9182100"/>
                <a:gd name="connsiteY74" fmla="*/ 359834 h 544245"/>
                <a:gd name="connsiteX75" fmla="*/ 4405503 w 9182100"/>
                <a:gd name="connsiteY75" fmla="*/ 378979 h 544245"/>
                <a:gd name="connsiteX76" fmla="*/ 4611529 w 9182100"/>
                <a:gd name="connsiteY76" fmla="*/ 405745 h 544245"/>
                <a:gd name="connsiteX77" fmla="*/ 5031677 w 9182100"/>
                <a:gd name="connsiteY77" fmla="*/ 427462 h 544245"/>
                <a:gd name="connsiteX78" fmla="*/ 5243227 w 9182100"/>
                <a:gd name="connsiteY78" fmla="*/ 418699 h 544245"/>
                <a:gd name="connsiteX79" fmla="*/ 5451062 w 9182100"/>
                <a:gd name="connsiteY79" fmla="*/ 398029 h 544245"/>
                <a:gd name="connsiteX80" fmla="*/ 5844635 w 9182100"/>
                <a:gd name="connsiteY80" fmla="*/ 353071 h 544245"/>
                <a:gd name="connsiteX81" fmla="*/ 5939981 w 9182100"/>
                <a:gd name="connsiteY81" fmla="*/ 346975 h 544245"/>
                <a:gd name="connsiteX82" fmla="*/ 6035898 w 9182100"/>
                <a:gd name="connsiteY82" fmla="*/ 344118 h 544245"/>
                <a:gd name="connsiteX83" fmla="*/ 6232303 w 9182100"/>
                <a:gd name="connsiteY83" fmla="*/ 343642 h 544245"/>
                <a:gd name="connsiteX84" fmla="*/ 6630924 w 9182100"/>
                <a:gd name="connsiteY84" fmla="*/ 351071 h 544245"/>
                <a:gd name="connsiteX85" fmla="*/ 6831140 w 9182100"/>
                <a:gd name="connsiteY85" fmla="*/ 356596 h 544245"/>
                <a:gd name="connsiteX86" fmla="*/ 7031545 w 9182100"/>
                <a:gd name="connsiteY86" fmla="*/ 362501 h 544245"/>
                <a:gd name="connsiteX87" fmla="*/ 7432262 w 9182100"/>
                <a:gd name="connsiteY87" fmla="*/ 378408 h 544245"/>
                <a:gd name="connsiteX88" fmla="*/ 7830312 w 9182100"/>
                <a:gd name="connsiteY88" fmla="*/ 402506 h 544245"/>
                <a:gd name="connsiteX89" fmla="*/ 7879270 w 9182100"/>
                <a:gd name="connsiteY89" fmla="*/ 406792 h 544245"/>
                <a:gd name="connsiteX90" fmla="*/ 7926895 w 9182100"/>
                <a:gd name="connsiteY90" fmla="*/ 411745 h 544245"/>
                <a:gd name="connsiteX91" fmla="*/ 7977569 w 9182100"/>
                <a:gd name="connsiteY91" fmla="*/ 417175 h 544245"/>
                <a:gd name="connsiteX92" fmla="*/ 8030623 w 9182100"/>
                <a:gd name="connsiteY92" fmla="*/ 422127 h 544245"/>
                <a:gd name="connsiteX93" fmla="*/ 8237982 w 9182100"/>
                <a:gd name="connsiteY93" fmla="*/ 435177 h 544245"/>
                <a:gd name="connsiteX94" fmla="*/ 8647748 w 9182100"/>
                <a:gd name="connsiteY94" fmla="*/ 449464 h 544245"/>
                <a:gd name="connsiteX95" fmla="*/ 8852821 w 9182100"/>
                <a:gd name="connsiteY95" fmla="*/ 456132 h 544245"/>
                <a:gd name="connsiteX96" fmla="*/ 8955786 w 9182100"/>
                <a:gd name="connsiteY96" fmla="*/ 458132 h 544245"/>
                <a:gd name="connsiteX97" fmla="*/ 9059227 w 9182100"/>
                <a:gd name="connsiteY97" fmla="*/ 457751 h 544245"/>
                <a:gd name="connsiteX98" fmla="*/ 9182005 w 9182100"/>
                <a:gd name="connsiteY98" fmla="*/ 452512 h 544245"/>
                <a:gd name="connsiteX99" fmla="*/ 9182005 w 9182100"/>
                <a:gd name="connsiteY99" fmla="*/ 154189 h 54424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</a:cxnLst>
              <a:rect l="l" t="t" r="r" b="b"/>
              <a:pathLst>
                <a:path w="9182100" h="544245">
                  <a:moveTo>
                    <a:pt x="9182100" y="154189"/>
                  </a:moveTo>
                  <a:cubicBezTo>
                    <a:pt x="9137618" y="157142"/>
                    <a:pt x="9092851" y="159904"/>
                    <a:pt x="9047702" y="162762"/>
                  </a:cubicBezTo>
                  <a:cubicBezTo>
                    <a:pt x="8917114" y="170668"/>
                    <a:pt x="8784717" y="178002"/>
                    <a:pt x="8652224" y="178287"/>
                  </a:cubicBezTo>
                  <a:cubicBezTo>
                    <a:pt x="8519732" y="178764"/>
                    <a:pt x="8387049" y="171239"/>
                    <a:pt x="8255603" y="161047"/>
                  </a:cubicBezTo>
                  <a:cubicBezTo>
                    <a:pt x="8189881" y="155904"/>
                    <a:pt x="8124539" y="149236"/>
                    <a:pt x="8060722" y="140854"/>
                  </a:cubicBezTo>
                  <a:cubicBezTo>
                    <a:pt x="8044815" y="138759"/>
                    <a:pt x="8029099" y="136473"/>
                    <a:pt x="8013478" y="134187"/>
                  </a:cubicBezTo>
                  <a:lnTo>
                    <a:pt x="7990428" y="130567"/>
                  </a:lnTo>
                  <a:lnTo>
                    <a:pt x="7964139" y="126853"/>
                  </a:lnTo>
                  <a:cubicBezTo>
                    <a:pt x="7946708" y="124376"/>
                    <a:pt x="7928896" y="121709"/>
                    <a:pt x="7911656" y="119518"/>
                  </a:cubicBezTo>
                  <a:lnTo>
                    <a:pt x="7860220" y="113232"/>
                  </a:lnTo>
                  <a:cubicBezTo>
                    <a:pt x="7723728" y="96277"/>
                    <a:pt x="7589044" y="83038"/>
                    <a:pt x="7453884" y="70369"/>
                  </a:cubicBezTo>
                  <a:cubicBezTo>
                    <a:pt x="7318915" y="57701"/>
                    <a:pt x="7184041" y="46366"/>
                    <a:pt x="7048976" y="36556"/>
                  </a:cubicBezTo>
                  <a:cubicBezTo>
                    <a:pt x="6981444" y="31793"/>
                    <a:pt x="6913912" y="26840"/>
                    <a:pt x="6846285" y="22649"/>
                  </a:cubicBezTo>
                  <a:cubicBezTo>
                    <a:pt x="6778657" y="18553"/>
                    <a:pt x="6710934" y="14934"/>
                    <a:pt x="6643212" y="11600"/>
                  </a:cubicBezTo>
                  <a:lnTo>
                    <a:pt x="6541485" y="7314"/>
                  </a:lnTo>
                  <a:cubicBezTo>
                    <a:pt x="6507576" y="5790"/>
                    <a:pt x="6473667" y="4647"/>
                    <a:pt x="6439567" y="3885"/>
                  </a:cubicBezTo>
                  <a:lnTo>
                    <a:pt x="6337459" y="1313"/>
                  </a:lnTo>
                  <a:lnTo>
                    <a:pt x="6234970" y="75"/>
                  </a:lnTo>
                  <a:cubicBezTo>
                    <a:pt x="6166295" y="-116"/>
                    <a:pt x="6097715" y="-116"/>
                    <a:pt x="6027802" y="2265"/>
                  </a:cubicBezTo>
                  <a:cubicBezTo>
                    <a:pt x="5993320" y="3123"/>
                    <a:pt x="5957412" y="4456"/>
                    <a:pt x="5921978" y="6552"/>
                  </a:cubicBezTo>
                  <a:cubicBezTo>
                    <a:pt x="5886546" y="8552"/>
                    <a:pt x="5851112" y="11124"/>
                    <a:pt x="5815965" y="14362"/>
                  </a:cubicBezTo>
                  <a:cubicBezTo>
                    <a:pt x="5674995" y="27126"/>
                    <a:pt x="5538597" y="48938"/>
                    <a:pt x="5408390" y="67036"/>
                  </a:cubicBezTo>
                  <a:cubicBezTo>
                    <a:pt x="5277993" y="85514"/>
                    <a:pt x="5151692" y="99039"/>
                    <a:pt x="5023866" y="103992"/>
                  </a:cubicBezTo>
                  <a:cubicBezTo>
                    <a:pt x="4960049" y="106660"/>
                    <a:pt x="4895946" y="107231"/>
                    <a:pt x="4831556" y="106374"/>
                  </a:cubicBezTo>
                  <a:cubicBezTo>
                    <a:pt x="4767167" y="105231"/>
                    <a:pt x="4702588" y="102468"/>
                    <a:pt x="4637723" y="98754"/>
                  </a:cubicBezTo>
                  <a:cubicBezTo>
                    <a:pt x="4572762" y="95230"/>
                    <a:pt x="4507992" y="88848"/>
                    <a:pt x="4442460" y="83038"/>
                  </a:cubicBezTo>
                  <a:cubicBezTo>
                    <a:pt x="4408837" y="80752"/>
                    <a:pt x="4375214" y="79228"/>
                    <a:pt x="4341686" y="77227"/>
                  </a:cubicBezTo>
                  <a:cubicBezTo>
                    <a:pt x="4308158" y="75227"/>
                    <a:pt x="4274534" y="73417"/>
                    <a:pt x="4241006" y="71989"/>
                  </a:cubicBezTo>
                  <a:cubicBezTo>
                    <a:pt x="4106895" y="65131"/>
                    <a:pt x="3971925" y="59797"/>
                    <a:pt x="3836956" y="54177"/>
                  </a:cubicBezTo>
                  <a:lnTo>
                    <a:pt x="3634549" y="45414"/>
                  </a:lnTo>
                  <a:lnTo>
                    <a:pt x="3533394" y="40461"/>
                  </a:lnTo>
                  <a:lnTo>
                    <a:pt x="3481959" y="37889"/>
                  </a:lnTo>
                  <a:cubicBezTo>
                    <a:pt x="3464719" y="37127"/>
                    <a:pt x="3447479" y="36079"/>
                    <a:pt x="3430238" y="35889"/>
                  </a:cubicBezTo>
                  <a:cubicBezTo>
                    <a:pt x="3292602" y="31126"/>
                    <a:pt x="3156299" y="33603"/>
                    <a:pt x="3020473" y="37603"/>
                  </a:cubicBezTo>
                  <a:cubicBezTo>
                    <a:pt x="2884741" y="41985"/>
                    <a:pt x="2749487" y="48843"/>
                    <a:pt x="2614422" y="56844"/>
                  </a:cubicBezTo>
                  <a:lnTo>
                    <a:pt x="2208657" y="81609"/>
                  </a:lnTo>
                  <a:cubicBezTo>
                    <a:pt x="2073116" y="89991"/>
                    <a:pt x="1937195" y="97515"/>
                    <a:pt x="1800606" y="107612"/>
                  </a:cubicBezTo>
                  <a:cubicBezTo>
                    <a:pt x="1732217" y="112184"/>
                    <a:pt x="1663827" y="117804"/>
                    <a:pt x="1594676" y="124948"/>
                  </a:cubicBezTo>
                  <a:lnTo>
                    <a:pt x="1491996" y="136568"/>
                  </a:lnTo>
                  <a:lnTo>
                    <a:pt x="1442942" y="141902"/>
                  </a:lnTo>
                  <a:lnTo>
                    <a:pt x="1418463" y="144664"/>
                  </a:lnTo>
                  <a:lnTo>
                    <a:pt x="1393984" y="146855"/>
                  </a:lnTo>
                  <a:cubicBezTo>
                    <a:pt x="1263491" y="159142"/>
                    <a:pt x="1134142" y="166667"/>
                    <a:pt x="1006697" y="169810"/>
                  </a:cubicBezTo>
                  <a:cubicBezTo>
                    <a:pt x="942975" y="172001"/>
                    <a:pt x="879729" y="171239"/>
                    <a:pt x="816864" y="170953"/>
                  </a:cubicBezTo>
                  <a:lnTo>
                    <a:pt x="769906" y="169715"/>
                  </a:lnTo>
                  <a:cubicBezTo>
                    <a:pt x="754285" y="169525"/>
                    <a:pt x="738569" y="169048"/>
                    <a:pt x="723043" y="168096"/>
                  </a:cubicBezTo>
                  <a:lnTo>
                    <a:pt x="676370" y="166286"/>
                  </a:lnTo>
                  <a:cubicBezTo>
                    <a:pt x="660845" y="165238"/>
                    <a:pt x="645414" y="164095"/>
                    <a:pt x="629888" y="163333"/>
                  </a:cubicBezTo>
                  <a:cubicBezTo>
                    <a:pt x="568071" y="159047"/>
                    <a:pt x="506540" y="154094"/>
                    <a:pt x="445484" y="146093"/>
                  </a:cubicBezTo>
                  <a:cubicBezTo>
                    <a:pt x="384524" y="137997"/>
                    <a:pt x="323850" y="128091"/>
                    <a:pt x="263366" y="115232"/>
                  </a:cubicBezTo>
                  <a:cubicBezTo>
                    <a:pt x="202787" y="102850"/>
                    <a:pt x="142589" y="87419"/>
                    <a:pt x="81439" y="70369"/>
                  </a:cubicBezTo>
                  <a:cubicBezTo>
                    <a:pt x="66199" y="66178"/>
                    <a:pt x="50864" y="61702"/>
                    <a:pt x="35338" y="57034"/>
                  </a:cubicBezTo>
                  <a:lnTo>
                    <a:pt x="0" y="46652"/>
                  </a:lnTo>
                  <a:lnTo>
                    <a:pt x="0" y="426795"/>
                  </a:lnTo>
                  <a:cubicBezTo>
                    <a:pt x="58198" y="446416"/>
                    <a:pt x="117920" y="464323"/>
                    <a:pt x="178594" y="479658"/>
                  </a:cubicBezTo>
                  <a:cubicBezTo>
                    <a:pt x="319850" y="514901"/>
                    <a:pt x="465582" y="537094"/>
                    <a:pt x="610457" y="542619"/>
                  </a:cubicBezTo>
                  <a:cubicBezTo>
                    <a:pt x="682943" y="545953"/>
                    <a:pt x="755142" y="543762"/>
                    <a:pt x="826865" y="539666"/>
                  </a:cubicBezTo>
                  <a:cubicBezTo>
                    <a:pt x="898398" y="534523"/>
                    <a:pt x="969645" y="526903"/>
                    <a:pt x="1039654" y="515187"/>
                  </a:cubicBezTo>
                  <a:cubicBezTo>
                    <a:pt x="1180052" y="492517"/>
                    <a:pt x="1316736" y="457751"/>
                    <a:pt x="1449705" y="415270"/>
                  </a:cubicBezTo>
                  <a:cubicBezTo>
                    <a:pt x="1483138" y="405364"/>
                    <a:pt x="1515809" y="393172"/>
                    <a:pt x="1548765" y="382123"/>
                  </a:cubicBezTo>
                  <a:lnTo>
                    <a:pt x="1642872" y="349261"/>
                  </a:lnTo>
                  <a:cubicBezTo>
                    <a:pt x="1705261" y="328211"/>
                    <a:pt x="1768983" y="308208"/>
                    <a:pt x="1832991" y="289158"/>
                  </a:cubicBezTo>
                  <a:cubicBezTo>
                    <a:pt x="1961198" y="251821"/>
                    <a:pt x="2091404" y="219435"/>
                    <a:pt x="2222754" y="193623"/>
                  </a:cubicBezTo>
                  <a:cubicBezTo>
                    <a:pt x="2354199" y="168382"/>
                    <a:pt x="2486882" y="149332"/>
                    <a:pt x="2620137" y="138378"/>
                  </a:cubicBezTo>
                  <a:cubicBezTo>
                    <a:pt x="2753392" y="127424"/>
                    <a:pt x="2887123" y="122947"/>
                    <a:pt x="3020473" y="127234"/>
                  </a:cubicBezTo>
                  <a:cubicBezTo>
                    <a:pt x="3087148" y="129043"/>
                    <a:pt x="3153632" y="133711"/>
                    <a:pt x="3219736" y="139807"/>
                  </a:cubicBezTo>
                  <a:cubicBezTo>
                    <a:pt x="3252788" y="143426"/>
                    <a:pt x="3285839" y="146760"/>
                    <a:pt x="3318605" y="151713"/>
                  </a:cubicBezTo>
                  <a:lnTo>
                    <a:pt x="3367754" y="158666"/>
                  </a:lnTo>
                  <a:cubicBezTo>
                    <a:pt x="3384042" y="161238"/>
                    <a:pt x="3400330" y="164000"/>
                    <a:pt x="3416618" y="166858"/>
                  </a:cubicBezTo>
                  <a:cubicBezTo>
                    <a:pt x="3432905" y="169525"/>
                    <a:pt x="3449003" y="172954"/>
                    <a:pt x="3465195" y="176097"/>
                  </a:cubicBezTo>
                  <a:cubicBezTo>
                    <a:pt x="3481483" y="179431"/>
                    <a:pt x="3497199" y="182288"/>
                    <a:pt x="3513868" y="185908"/>
                  </a:cubicBezTo>
                  <a:lnTo>
                    <a:pt x="3612737" y="207625"/>
                  </a:lnTo>
                  <a:lnTo>
                    <a:pt x="3810381" y="252106"/>
                  </a:lnTo>
                  <a:cubicBezTo>
                    <a:pt x="3942112" y="282015"/>
                    <a:pt x="4073843" y="312590"/>
                    <a:pt x="4206621" y="339736"/>
                  </a:cubicBezTo>
                  <a:cubicBezTo>
                    <a:pt x="4239768" y="346785"/>
                    <a:pt x="4272915" y="353452"/>
                    <a:pt x="4306062" y="359834"/>
                  </a:cubicBezTo>
                  <a:cubicBezTo>
                    <a:pt x="4339209" y="366216"/>
                    <a:pt x="4372356" y="372979"/>
                    <a:pt x="4405503" y="378979"/>
                  </a:cubicBezTo>
                  <a:cubicBezTo>
                    <a:pt x="4473416" y="389266"/>
                    <a:pt x="4542378" y="398410"/>
                    <a:pt x="4611529" y="405745"/>
                  </a:cubicBezTo>
                  <a:cubicBezTo>
                    <a:pt x="4749832" y="420794"/>
                    <a:pt x="4890326" y="428795"/>
                    <a:pt x="5031677" y="427462"/>
                  </a:cubicBezTo>
                  <a:cubicBezTo>
                    <a:pt x="5102352" y="426985"/>
                    <a:pt x="5173028" y="423747"/>
                    <a:pt x="5243227" y="418699"/>
                  </a:cubicBezTo>
                  <a:cubicBezTo>
                    <a:pt x="5313427" y="413650"/>
                    <a:pt x="5382959" y="406030"/>
                    <a:pt x="5451062" y="398029"/>
                  </a:cubicBezTo>
                  <a:cubicBezTo>
                    <a:pt x="5587651" y="381551"/>
                    <a:pt x="5717381" y="362501"/>
                    <a:pt x="5844635" y="353071"/>
                  </a:cubicBezTo>
                  <a:cubicBezTo>
                    <a:pt x="5876544" y="350690"/>
                    <a:pt x="5908262" y="348404"/>
                    <a:pt x="5939981" y="346975"/>
                  </a:cubicBezTo>
                  <a:cubicBezTo>
                    <a:pt x="5971794" y="345356"/>
                    <a:pt x="6003036" y="344308"/>
                    <a:pt x="6035898" y="344118"/>
                  </a:cubicBezTo>
                  <a:cubicBezTo>
                    <a:pt x="6100477" y="343070"/>
                    <a:pt x="6166390" y="343356"/>
                    <a:pt x="6232303" y="343642"/>
                  </a:cubicBezTo>
                  <a:cubicBezTo>
                    <a:pt x="6364415" y="344880"/>
                    <a:pt x="6497669" y="347833"/>
                    <a:pt x="6630924" y="351071"/>
                  </a:cubicBezTo>
                  <a:lnTo>
                    <a:pt x="6831140" y="356596"/>
                  </a:lnTo>
                  <a:lnTo>
                    <a:pt x="7031545" y="362501"/>
                  </a:lnTo>
                  <a:cubicBezTo>
                    <a:pt x="7165086" y="367454"/>
                    <a:pt x="7298818" y="371835"/>
                    <a:pt x="7432262" y="378408"/>
                  </a:cubicBezTo>
                  <a:cubicBezTo>
                    <a:pt x="7565518" y="384790"/>
                    <a:pt x="7699153" y="392124"/>
                    <a:pt x="7830312" y="402506"/>
                  </a:cubicBezTo>
                  <a:lnTo>
                    <a:pt x="7879270" y="406792"/>
                  </a:lnTo>
                  <a:lnTo>
                    <a:pt x="7926895" y="411745"/>
                  </a:lnTo>
                  <a:lnTo>
                    <a:pt x="7977569" y="417175"/>
                  </a:lnTo>
                  <a:cubicBezTo>
                    <a:pt x="7995380" y="418984"/>
                    <a:pt x="8013097" y="420699"/>
                    <a:pt x="8030623" y="422127"/>
                  </a:cubicBezTo>
                  <a:cubicBezTo>
                    <a:pt x="8100632" y="427843"/>
                    <a:pt x="8169402" y="431748"/>
                    <a:pt x="8237982" y="435177"/>
                  </a:cubicBezTo>
                  <a:cubicBezTo>
                    <a:pt x="8375047" y="442035"/>
                    <a:pt x="8511254" y="444511"/>
                    <a:pt x="8647748" y="449464"/>
                  </a:cubicBezTo>
                  <a:cubicBezTo>
                    <a:pt x="8715946" y="451750"/>
                    <a:pt x="8784336" y="454513"/>
                    <a:pt x="8852821" y="456132"/>
                  </a:cubicBezTo>
                  <a:cubicBezTo>
                    <a:pt x="8887111" y="456989"/>
                    <a:pt x="8921401" y="457751"/>
                    <a:pt x="8955786" y="458132"/>
                  </a:cubicBezTo>
                  <a:cubicBezTo>
                    <a:pt x="8990171" y="458323"/>
                    <a:pt x="9024651" y="458227"/>
                    <a:pt x="9059227" y="457751"/>
                  </a:cubicBezTo>
                  <a:cubicBezTo>
                    <a:pt x="9099995" y="456989"/>
                    <a:pt x="9140857" y="455275"/>
                    <a:pt x="9182005" y="452512"/>
                  </a:cubicBezTo>
                  <a:lnTo>
                    <a:pt x="9182005" y="154189"/>
                  </a:lnTo>
                  <a:close/>
                </a:path>
              </a:pathLst>
            </a:custGeom>
            <a:solidFill>
              <a:schemeClr val="bg1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>
                <a:solidFill>
                  <a:schemeClr val="lt1"/>
                </a:solidFill>
              </a:endParaRPr>
            </a:p>
          </p:txBody>
        </p:sp>
        <p:sp useBgFill="1">
          <p:nvSpPr>
            <p:cNvPr id="52" name="Freeform: Shape 51">
              <a:extLst>
                <a:ext uri="{FF2B5EF4-FFF2-40B4-BE49-F238E27FC236}">
                  <a16:creationId xmlns:a16="http://schemas.microsoft.com/office/drawing/2014/main" id="{3916FBF2-1CC9-460D-A42B-FB77E515EC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3614750"/>
              <a:ext cx="12188952" cy="1201528"/>
            </a:xfrm>
            <a:custGeom>
              <a:avLst/>
              <a:gdLst>
                <a:gd name="connsiteX0" fmla="*/ 0 w 9182100"/>
                <a:gd name="connsiteY0" fmla="*/ 1019102 h 1019102"/>
                <a:gd name="connsiteX1" fmla="*/ 9182100 w 9182100"/>
                <a:gd name="connsiteY1" fmla="*/ 1019102 h 1019102"/>
                <a:gd name="connsiteX2" fmla="*/ 9182100 w 9182100"/>
                <a:gd name="connsiteY2" fmla="*/ 273009 h 1019102"/>
                <a:gd name="connsiteX3" fmla="*/ 9065895 w 9182100"/>
                <a:gd name="connsiteY3" fmla="*/ 278343 h 1019102"/>
                <a:gd name="connsiteX4" fmla="*/ 8261890 w 9182100"/>
                <a:gd name="connsiteY4" fmla="*/ 257769 h 1019102"/>
                <a:gd name="connsiteX5" fmla="*/ 8038624 w 9182100"/>
                <a:gd name="connsiteY5" fmla="*/ 235956 h 1019102"/>
                <a:gd name="connsiteX6" fmla="*/ 7862221 w 9182100"/>
                <a:gd name="connsiteY6" fmla="*/ 213097 h 1019102"/>
                <a:gd name="connsiteX7" fmla="*/ 6238780 w 9182100"/>
                <a:gd name="connsiteY7" fmla="*/ 126419 h 1019102"/>
                <a:gd name="connsiteX8" fmla="*/ 5828729 w 9182100"/>
                <a:gd name="connsiteY8" fmla="*/ 142421 h 1019102"/>
                <a:gd name="connsiteX9" fmla="*/ 5227606 w 9182100"/>
                <a:gd name="connsiteY9" fmla="*/ 219764 h 1019102"/>
                <a:gd name="connsiteX10" fmla="*/ 4394359 w 9182100"/>
                <a:gd name="connsiteY10" fmla="*/ 190713 h 1019102"/>
                <a:gd name="connsiteX11" fmla="*/ 3789236 w 9182100"/>
                <a:gd name="connsiteY11" fmla="*/ 107655 h 1019102"/>
                <a:gd name="connsiteX12" fmla="*/ 3391567 w 9182100"/>
                <a:gd name="connsiteY12" fmla="*/ 30502 h 1019102"/>
                <a:gd name="connsiteX13" fmla="*/ 2180177 w 9182100"/>
                <a:gd name="connsiteY13" fmla="*/ 67745 h 1019102"/>
                <a:gd name="connsiteX14" fmla="*/ 1543336 w 9182100"/>
                <a:gd name="connsiteY14" fmla="*/ 209953 h 1019102"/>
                <a:gd name="connsiteX15" fmla="*/ 1276731 w 9182100"/>
                <a:gd name="connsiteY15" fmla="*/ 286439 h 1019102"/>
                <a:gd name="connsiteX16" fmla="*/ 441293 w 9182100"/>
                <a:gd name="connsiteY16" fmla="*/ 292345 h 1019102"/>
                <a:gd name="connsiteX17" fmla="*/ 0 w 9182100"/>
                <a:gd name="connsiteY17" fmla="*/ 135563 h 1019102"/>
                <a:gd name="connsiteX18" fmla="*/ 0 w 9182100"/>
                <a:gd name="connsiteY18" fmla="*/ 1019102 h 10191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9182100" h="1019102">
                  <a:moveTo>
                    <a:pt x="0" y="1019102"/>
                  </a:moveTo>
                  <a:lnTo>
                    <a:pt x="9182100" y="1019102"/>
                  </a:lnTo>
                  <a:lnTo>
                    <a:pt x="9182100" y="273009"/>
                  </a:lnTo>
                  <a:cubicBezTo>
                    <a:pt x="9143429" y="275485"/>
                    <a:pt x="9104662" y="277200"/>
                    <a:pt x="9065895" y="278343"/>
                  </a:cubicBezTo>
                  <a:cubicBezTo>
                    <a:pt x="8798243" y="285201"/>
                    <a:pt x="8529066" y="277009"/>
                    <a:pt x="8261890" y="257769"/>
                  </a:cubicBezTo>
                  <a:cubicBezTo>
                    <a:pt x="8187024" y="251863"/>
                    <a:pt x="8112443" y="245386"/>
                    <a:pt x="8038624" y="235956"/>
                  </a:cubicBezTo>
                  <a:cubicBezTo>
                    <a:pt x="7980140" y="228051"/>
                    <a:pt x="7920228" y="219002"/>
                    <a:pt x="7862221" y="213097"/>
                  </a:cubicBezTo>
                  <a:cubicBezTo>
                    <a:pt x="7322439" y="159280"/>
                    <a:pt x="6780943" y="130991"/>
                    <a:pt x="6238780" y="126419"/>
                  </a:cubicBezTo>
                  <a:cubicBezTo>
                    <a:pt x="6102477" y="126324"/>
                    <a:pt x="5964745" y="128800"/>
                    <a:pt x="5828729" y="142421"/>
                  </a:cubicBezTo>
                  <a:cubicBezTo>
                    <a:pt x="5624703" y="162328"/>
                    <a:pt x="5429441" y="202048"/>
                    <a:pt x="5227606" y="219764"/>
                  </a:cubicBezTo>
                  <a:cubicBezTo>
                    <a:pt x="4950238" y="245767"/>
                    <a:pt x="4670393" y="228527"/>
                    <a:pt x="4394359" y="190713"/>
                  </a:cubicBezTo>
                  <a:cubicBezTo>
                    <a:pt x="4193381" y="163090"/>
                    <a:pt x="3988880" y="147755"/>
                    <a:pt x="3789236" y="107655"/>
                  </a:cubicBezTo>
                  <a:cubicBezTo>
                    <a:pt x="3660743" y="85271"/>
                    <a:pt x="3520249" y="51648"/>
                    <a:pt x="3391567" y="30502"/>
                  </a:cubicBezTo>
                  <a:cubicBezTo>
                    <a:pt x="2990469" y="-28553"/>
                    <a:pt x="2579370" y="5928"/>
                    <a:pt x="2180177" y="67745"/>
                  </a:cubicBezTo>
                  <a:cubicBezTo>
                    <a:pt x="1965198" y="103273"/>
                    <a:pt x="1751648" y="146136"/>
                    <a:pt x="1543336" y="209953"/>
                  </a:cubicBezTo>
                  <a:cubicBezTo>
                    <a:pt x="1456087" y="238528"/>
                    <a:pt x="1365885" y="264627"/>
                    <a:pt x="1276731" y="286439"/>
                  </a:cubicBezTo>
                  <a:cubicBezTo>
                    <a:pt x="1001173" y="335398"/>
                    <a:pt x="716471" y="346923"/>
                    <a:pt x="441293" y="292345"/>
                  </a:cubicBezTo>
                  <a:cubicBezTo>
                    <a:pt x="285655" y="263198"/>
                    <a:pt x="143923" y="198237"/>
                    <a:pt x="0" y="135563"/>
                  </a:cubicBezTo>
                  <a:lnTo>
                    <a:pt x="0" y="1019102"/>
                  </a:lnTo>
                  <a:close/>
                </a:path>
              </a:pathLst>
            </a:custGeom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5" name="Title 4">
            <a:extLst>
              <a:ext uri="{FF2B5EF4-FFF2-40B4-BE49-F238E27FC236}">
                <a16:creationId xmlns:a16="http://schemas.microsoft.com/office/drawing/2014/main" id="{AF97BC8C-3917-BD0A-B53C-1E0EA51D9E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" y="4551037"/>
            <a:ext cx="5021782" cy="15099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>
                <a:solidFill>
                  <a:srgbClr val="00B0F0"/>
                </a:solidFill>
              </a:rPr>
              <a:t>Evaluation Process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1D2AE16-B625-9F6F-56EC-A485A971EAE9}"/>
              </a:ext>
            </a:extLst>
          </p:cNvPr>
          <p:cNvSpPr txBox="1"/>
          <p:nvPr/>
        </p:nvSpPr>
        <p:spPr>
          <a:xfrm>
            <a:off x="6466132" y="4299093"/>
            <a:ext cx="5381740" cy="225050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Sleep diary — Week 1 vs Week 8</a:t>
            </a:r>
            <a:br>
              <a:rPr lang="en-US" sz="2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Questionnaire — Before &amp; after</a:t>
            </a:r>
            <a:br>
              <a:rPr lang="en-US" sz="2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US" sz="2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Screen time monitoring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200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Teachers Feedback</a:t>
            </a: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US" sz="1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(Maj-Britt M. R. Inhulsen et al 2025)</a:t>
            </a:r>
          </a:p>
        </p:txBody>
      </p:sp>
    </p:spTree>
    <p:extLst>
      <p:ext uri="{BB962C8B-B14F-4D97-AF65-F5344CB8AC3E}">
        <p14:creationId xmlns:p14="http://schemas.microsoft.com/office/powerpoint/2010/main" val="7180126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-7620"/>
            <a:ext cx="5566593" cy="6887364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4067CD3-146F-6228-E362-39AA720C25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-863442" y="855815"/>
            <a:ext cx="6887365" cy="5160474"/>
          </a:xfrm>
          <a:prstGeom prst="rect">
            <a:avLst/>
          </a:prstGeom>
          <a:gradFill flip="none" rotWithShape="1">
            <a:gsLst>
              <a:gs pos="0">
                <a:schemeClr val="accent5">
                  <a:lumMod val="75000"/>
                  <a:alpha val="91000"/>
                </a:schemeClr>
              </a:gs>
              <a:gs pos="83000">
                <a:schemeClr val="accent5">
                  <a:alpha val="0"/>
                </a:schemeClr>
              </a:gs>
            </a:gsLst>
            <a:lin ang="510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71C7E5C-A0F8-E9FA-56DB-31A257FD4E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2" y="-7648"/>
            <a:ext cx="2079513" cy="6865647"/>
          </a:xfrm>
          <a:prstGeom prst="rect">
            <a:avLst/>
          </a:prstGeom>
          <a:gradFill flip="none" rotWithShape="1">
            <a:gsLst>
              <a:gs pos="5000">
                <a:schemeClr val="accent5"/>
              </a:gs>
              <a:gs pos="49000">
                <a:schemeClr val="accent5">
                  <a:alpha val="0"/>
                </a:schemeClr>
              </a:gs>
            </a:gsLst>
            <a:lin ang="21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33F70A3C-4474-2A39-470C-FD55A8837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7706777" y="3068761"/>
            <a:ext cx="4504659" cy="378923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60000">
                <a:schemeClr val="accent5">
                  <a:alpha val="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AC3F7D4-9613-0E1F-901C-98FE831DE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8774557" y="-6485"/>
            <a:ext cx="3427160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12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AFD5167C-AF48-26F0-7A9F-3F76433748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264705" y="-1061856"/>
            <a:ext cx="3682024" cy="12211438"/>
          </a:xfrm>
          <a:prstGeom prst="rect">
            <a:avLst/>
          </a:prstGeom>
          <a:gradFill>
            <a:gsLst>
              <a:gs pos="0">
                <a:schemeClr val="accent5"/>
              </a:gs>
              <a:gs pos="65000">
                <a:schemeClr val="accent2">
                  <a:alpha val="0"/>
                </a:schemeClr>
              </a:gs>
            </a:gsLst>
            <a:lin ang="11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7B30A01-FCA8-86A5-A840-C32A3BE2ED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6" y="-7639"/>
            <a:ext cx="4879823" cy="6887373"/>
          </a:xfrm>
          <a:prstGeom prst="rect">
            <a:avLst/>
          </a:prstGeom>
          <a:gradFill>
            <a:gsLst>
              <a:gs pos="0">
                <a:schemeClr val="accent2">
                  <a:alpha val="70000"/>
                </a:schemeClr>
              </a:gs>
              <a:gs pos="44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5A0F976-2E3C-BB89-A38F-E3A169C3EA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51189" y="4167769"/>
            <a:ext cx="4500469" cy="462116"/>
          </a:xfrm>
          <a:solidFill>
            <a:srgbClr val="FFC000"/>
          </a:solidFill>
          <a:ln>
            <a:solidFill>
              <a:srgbClr val="FFC000"/>
            </a:solidFill>
          </a:ln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US" sz="2800">
                <a:solidFill>
                  <a:srgbClr val="FFFFFF"/>
                </a:solidFill>
              </a:rPr>
              <a:t>Psychological  Benefits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A8BF5FD-99D2-6AE4-85B3-DEB3053AEF2B}"/>
              </a:ext>
            </a:extLst>
          </p:cNvPr>
          <p:cNvSpPr/>
          <p:nvPr/>
        </p:nvSpPr>
        <p:spPr>
          <a:xfrm>
            <a:off x="4213202" y="4804454"/>
            <a:ext cx="4131762" cy="1941808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1Enhances Memory</a:t>
            </a: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2 Improve concentration</a:t>
            </a: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3 Improves creativity</a:t>
            </a:r>
          </a:p>
          <a:p>
            <a:pPr algn="ctr"/>
            <a:r>
              <a:rPr lang="en-GB" sz="2000">
                <a:solidFill>
                  <a:schemeClr val="tx1"/>
                </a:solidFill>
                <a:latin typeface="Arial"/>
                <a:cs typeface="Arial"/>
              </a:rPr>
              <a:t>4 Balancing emotions</a:t>
            </a:r>
          </a:p>
          <a:p>
            <a:pPr algn="ctr"/>
            <a:r>
              <a:rPr lang="en-GB" sz="2000" i="1" dirty="0">
                <a:solidFill>
                  <a:schemeClr val="tx1"/>
                </a:solidFill>
                <a:latin typeface="Arial"/>
                <a:cs typeface="Arial"/>
              </a:rPr>
              <a:t>(</a:t>
            </a:r>
            <a:r>
              <a:rPr lang="da-DK" sz="2000" i="1" dirty="0">
                <a:solidFill>
                  <a:schemeClr val="tx1"/>
                </a:solidFill>
                <a:latin typeface="Arial"/>
                <a:cs typeface="Arial"/>
              </a:rPr>
              <a:t>Baum, K.T. et al. 2014)</a:t>
            </a:r>
            <a:endParaRPr lang="en-GB" sz="2000" i="1" dirty="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E5D2C1B4-0CFF-8424-4B4C-8365744B1054}"/>
              </a:ext>
            </a:extLst>
          </p:cNvPr>
          <p:cNvSpPr/>
          <p:nvPr/>
        </p:nvSpPr>
        <p:spPr>
          <a:xfrm>
            <a:off x="7724083" y="1661652"/>
            <a:ext cx="4062436" cy="2385976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latin typeface="Arial"/>
                <a:cs typeface="Arial"/>
              </a:rPr>
              <a:t>1 Good sleep reduces conflict and improves social behaviour </a:t>
            </a:r>
          </a:p>
          <a:p>
            <a:pPr algn="ctr"/>
            <a:r>
              <a:rPr lang="en-GB" sz="2000">
                <a:latin typeface="Arial"/>
                <a:cs typeface="Arial"/>
              </a:rPr>
              <a:t>2 Good sleep enhances good communication in school, with friends and family members,   and increases patience.</a:t>
            </a:r>
            <a:r>
              <a:rPr lang="en-GB" sz="2000" dirty="0">
                <a:latin typeface="Arial"/>
                <a:cs typeface="Arial"/>
              </a:rPr>
              <a:t> </a:t>
            </a:r>
            <a:r>
              <a:rPr lang="en-GB" sz="2000" i="1" dirty="0">
                <a:latin typeface="Arial"/>
                <a:cs typeface="Arial"/>
              </a:rPr>
              <a:t>(</a:t>
            </a:r>
            <a:r>
              <a:rPr lang="da-DK" sz="2000" i="1" dirty="0">
                <a:latin typeface="Arial"/>
                <a:cs typeface="Arial"/>
              </a:rPr>
              <a:t>Dutil, C. et al. 2022) </a:t>
            </a:r>
            <a:endParaRPr lang="en-GB" sz="2000" i="1" dirty="0">
              <a:latin typeface="Arial"/>
              <a:cs typeface="Arial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76101AE-458E-2B16-6D92-B40A47533820}"/>
              </a:ext>
            </a:extLst>
          </p:cNvPr>
          <p:cNvSpPr/>
          <p:nvPr/>
        </p:nvSpPr>
        <p:spPr>
          <a:xfrm>
            <a:off x="7724083" y="738035"/>
            <a:ext cx="4062436" cy="5997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/>
              <a:t>Sociological Benefits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6A7308C9-B2DB-1B6E-7584-B83A5CF7DFE9}"/>
              </a:ext>
            </a:extLst>
          </p:cNvPr>
          <p:cNvSpPr/>
          <p:nvPr/>
        </p:nvSpPr>
        <p:spPr>
          <a:xfrm>
            <a:off x="1017638" y="738035"/>
            <a:ext cx="3955585" cy="599768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/>
              <a:t>Physiological Benefits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FE700176-5F75-4587-4A7D-D5E1D25CA34B}"/>
              </a:ext>
            </a:extLst>
          </p:cNvPr>
          <p:cNvSpPr/>
          <p:nvPr/>
        </p:nvSpPr>
        <p:spPr>
          <a:xfrm>
            <a:off x="963299" y="1661653"/>
            <a:ext cx="4076766" cy="2385976"/>
          </a:xfrm>
          <a:prstGeom prst="rect">
            <a:avLst/>
          </a:prstGeom>
          <a:noFill/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 Increases immunity</a:t>
            </a:r>
          </a:p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 Maintains physical  well-being</a:t>
            </a:r>
          </a:p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Helps the body to repair itself</a:t>
            </a:r>
          </a:p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4 Keep growing </a:t>
            </a:r>
          </a:p>
          <a:p>
            <a:pPr algn="ctr"/>
            <a:r>
              <a:rPr lang="en-GB"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5 Keep in healthy weight maintenance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Arial"/>
                <a:cs typeface="Arial"/>
              </a:rPr>
              <a:t>(Suni,2023)  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1725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Red toy person in front of two lines of white figures">
            <a:extLst>
              <a:ext uri="{FF2B5EF4-FFF2-40B4-BE49-F238E27FC236}">
                <a16:creationId xmlns:a16="http://schemas.microsoft.com/office/drawing/2014/main" id="{A68D5F9E-CF36-471C-44E3-36E7F07DC056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14201" r="1" b="1"/>
          <a:stretch>
            <a:fillRect/>
          </a:stretch>
        </p:blipFill>
        <p:spPr>
          <a:xfrm>
            <a:off x="-3447" y="-1"/>
            <a:ext cx="8124892" cy="6879745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4D60F200-5EB0-B223-2439-C96C67F0FE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589414" y="-733991"/>
            <a:ext cx="3020876" cy="12206596"/>
          </a:xfrm>
          <a:prstGeom prst="rect">
            <a:avLst/>
          </a:prstGeom>
          <a:gradFill flip="none" rotWithShape="1">
            <a:gsLst>
              <a:gs pos="21000">
                <a:srgbClr val="000000">
                  <a:alpha val="62000"/>
                </a:srgbClr>
              </a:gs>
              <a:gs pos="100000">
                <a:srgbClr val="000000">
                  <a:alpha val="0"/>
                </a:srgbClr>
              </a:gs>
            </a:gsLst>
            <a:lin ang="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6567EA8-C72D-4B9B-D23F-6B2E9F9C9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6" y="0"/>
            <a:ext cx="2843402" cy="6879745"/>
          </a:xfrm>
          <a:prstGeom prst="rect">
            <a:avLst/>
          </a:prstGeom>
          <a:gradFill flip="none" rotWithShape="1">
            <a:gsLst>
              <a:gs pos="5000">
                <a:schemeClr val="accent2"/>
              </a:gs>
              <a:gs pos="49000">
                <a:schemeClr val="accent5">
                  <a:lumMod val="60000"/>
                  <a:lumOff val="40000"/>
                  <a:alpha val="0"/>
                </a:schemeClr>
              </a:gs>
            </a:gsLst>
            <a:lin ang="96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EFBFA78-9360-1E01-5448-6D5AE0A326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9038704" y="21736"/>
            <a:ext cx="3152862" cy="6858008"/>
          </a:xfrm>
          <a:prstGeom prst="rect">
            <a:avLst/>
          </a:prstGeom>
          <a:gradFill flip="none" rotWithShape="1">
            <a:gsLst>
              <a:gs pos="5000">
                <a:schemeClr val="accent5">
                  <a:alpha val="48000"/>
                </a:schemeClr>
              </a:gs>
              <a:gs pos="42000">
                <a:schemeClr val="accent5">
                  <a:alpha val="0"/>
                </a:schemeClr>
              </a:gs>
            </a:gsLst>
            <a:lin ang="1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740453C-744F-DB3A-47EC-15EACE1DC1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447" y="5288433"/>
            <a:ext cx="12199706" cy="1591311"/>
          </a:xfrm>
          <a:prstGeom prst="rect">
            <a:avLst/>
          </a:prstGeom>
          <a:gradFill flip="none" rotWithShape="1">
            <a:gsLst>
              <a:gs pos="0">
                <a:schemeClr val="accent2"/>
              </a:gs>
              <a:gs pos="49000">
                <a:schemeClr val="accent2">
                  <a:alpha val="0"/>
                </a:schemeClr>
              </a:gs>
            </a:gsLst>
            <a:lin ang="5880000" scaled="0"/>
            <a:tileRect/>
          </a:gra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B6924B03-77BD-EAE3-2854-43363FF8E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84596" y="2224929"/>
            <a:ext cx="3866773" cy="5442859"/>
          </a:xfrm>
          <a:prstGeom prst="rect">
            <a:avLst/>
          </a:prstGeom>
          <a:gradFill flip="none" rotWithShape="1">
            <a:gsLst>
              <a:gs pos="0">
                <a:schemeClr val="accent5"/>
              </a:gs>
              <a:gs pos="54000">
                <a:schemeClr val="accent5">
                  <a:lumMod val="60000"/>
                  <a:lumOff val="40000"/>
                  <a:alpha val="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2A99CD2-B523-7054-3ABA-C501313A5C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9028" y="4121944"/>
            <a:ext cx="7927785" cy="162066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 b="1">
                <a:solidFill>
                  <a:srgbClr val="FFFFFF"/>
                </a:solidFill>
              </a:rPr>
              <a:t>Behaviour Change Models</a:t>
            </a:r>
          </a:p>
        </p:txBody>
      </p:sp>
      <p:sp>
        <p:nvSpPr>
          <p:cNvPr id="5" name="Flowchart: Alternative Process 4">
            <a:extLst>
              <a:ext uri="{FF2B5EF4-FFF2-40B4-BE49-F238E27FC236}">
                <a16:creationId xmlns:a16="http://schemas.microsoft.com/office/drawing/2014/main" id="{B7187485-52DE-9D1C-7739-EB4C2F72E163}"/>
              </a:ext>
            </a:extLst>
          </p:cNvPr>
          <p:cNvSpPr/>
          <p:nvPr/>
        </p:nvSpPr>
        <p:spPr>
          <a:xfrm>
            <a:off x="8249265" y="324465"/>
            <a:ext cx="3677264" cy="2417245"/>
          </a:xfrm>
          <a:prstGeom prst="flowChartAlternate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Health Belief Model (HBM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)(Nortje,2024)</a:t>
            </a:r>
          </a:p>
          <a:p>
            <a:pPr marL="285750" indent="-285750" algn="ctr">
              <a:buFont typeface="Arial,Sans-Serif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Encourage teens to improve their sleep habits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ctr">
              <a:buFont typeface="Arial,Sans-Serif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Focuses on Awareness, motivation and confidence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413DFBE8-B2BE-BC74-7C07-3CCC4D1351AB}"/>
              </a:ext>
            </a:extLst>
          </p:cNvPr>
          <p:cNvSpPr/>
          <p:nvPr/>
        </p:nvSpPr>
        <p:spPr>
          <a:xfrm>
            <a:off x="8468817" y="3278680"/>
            <a:ext cx="3476131" cy="3012523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r>
              <a:rPr lang="en-GB" sz="1800" baseline="0">
                <a:latin typeface="Aptos"/>
                <a:ea typeface="Segoe UI"/>
                <a:cs typeface="Segoe UI"/>
              </a:rPr>
              <a:t>Social Cognitive Theory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GB" sz="1800" baseline="0">
                <a:latin typeface="Aptos"/>
                <a:ea typeface="Segoe UI"/>
                <a:cs typeface="Segoe UI"/>
              </a:rPr>
              <a:t>(SCT)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Social Cognitive Theory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ea typeface="Segoe UI"/>
              <a:cs typeface="Arial" panose="020B0604020202020204" pitchFamily="34" charset="0"/>
            </a:endParaRPr>
          </a:p>
          <a:p>
            <a:pPr algn="ctr"/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(SCT)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ea typeface="Segoe UI"/>
              <a:cs typeface="Arial" panose="020B0604020202020204" pitchFamily="34" charset="0"/>
            </a:endParaRPr>
          </a:p>
          <a:p>
            <a:pPr algn="ctr"/>
            <a:r>
              <a:rPr lang="en-GB" sz="1600" i="1" dirty="0">
                <a:solidFill>
                  <a:schemeClr val="tx1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(Bandura, 1986)</a:t>
            </a:r>
            <a:endParaRPr lang="en-US" sz="1600" i="1" dirty="0">
              <a:solidFill>
                <a:schemeClr val="tx1"/>
              </a:solidFill>
              <a:latin typeface="Arial" panose="020B0604020202020204" pitchFamily="34" charset="0"/>
              <a:ea typeface="Segoe UI"/>
              <a:cs typeface="Arial" panose="020B0604020202020204" pitchFamily="34" charset="0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Personal factors 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ea typeface="Segoe UI"/>
              <a:cs typeface="Arial" panose="020B0604020202020204" pitchFamily="34" charset="0"/>
            </a:endParaRPr>
          </a:p>
          <a:p>
            <a:pPr algn="ctr"/>
            <a:endParaRPr lang="en-GB" sz="2000" dirty="0">
              <a:solidFill>
                <a:srgbClr val="000000"/>
              </a:solidFill>
              <a:latin typeface="Arial" panose="020B0604020202020204" pitchFamily="34" charset="0"/>
              <a:ea typeface="Segoe UI"/>
              <a:cs typeface="Arial" panose="020B0604020202020204" pitchFamily="34" charset="0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 Environmental factors </a:t>
            </a:r>
            <a:endParaRPr lang="en-US" sz="2000" dirty="0">
              <a:solidFill>
                <a:schemeClr val="tx1"/>
              </a:solidFill>
              <a:latin typeface="Arial" panose="020B0604020202020204" pitchFamily="34" charset="0"/>
              <a:ea typeface="Segoe UI"/>
              <a:cs typeface="Arial" panose="020B0604020202020204" pitchFamily="34" charset="0"/>
            </a:endParaRPr>
          </a:p>
          <a:p>
            <a:pPr algn="ctr"/>
            <a:endParaRPr lang="en-GB" sz="2000" dirty="0">
              <a:solidFill>
                <a:srgbClr val="000000"/>
              </a:solidFill>
              <a:latin typeface="Arial" panose="020B0604020202020204" pitchFamily="34" charset="0"/>
              <a:ea typeface="Segoe UI"/>
              <a:cs typeface="Arial" panose="020B0604020202020204" pitchFamily="34" charset="0"/>
            </a:endParaRPr>
          </a:p>
          <a:p>
            <a:pPr marL="285750" indent="-285750" algn="ctr">
              <a:buFont typeface="Arial"/>
              <a:buChar char="•"/>
            </a:pPr>
            <a:r>
              <a:rPr lang="en-GB" sz="2000" dirty="0">
                <a:solidFill>
                  <a:schemeClr val="tx1"/>
                </a:solidFill>
                <a:latin typeface="Arial" panose="020B0604020202020204" pitchFamily="34" charset="0"/>
                <a:ea typeface="Segoe UI"/>
                <a:cs typeface="Arial" panose="020B0604020202020204" pitchFamily="34" charset="0"/>
              </a:rPr>
              <a:t>Behaviour</a:t>
            </a:r>
            <a:endParaRPr lang="en-GB" sz="2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rtl="0"/>
            <a:r>
              <a:rPr lang="en-GB" sz="1800">
                <a:latin typeface="Aptos"/>
                <a:ea typeface="Segoe UI"/>
                <a:cs typeface="Segoe UI"/>
              </a:rPr>
              <a:t>​</a:t>
            </a:r>
            <a:r>
              <a:rPr lang="en-GB" sz="1800" baseline="0">
                <a:latin typeface="Aptos"/>
                <a:ea typeface="Segoe UI"/>
                <a:cs typeface="Segoe UI"/>
              </a:rPr>
              <a:t> 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GB" sz="1800">
                <a:latin typeface="Aptos"/>
                <a:ea typeface="Segoe UI"/>
                <a:cs typeface="Segoe UI"/>
              </a:rPr>
              <a:t>​</a:t>
            </a:r>
            <a:endParaRPr lang="en-GB"/>
          </a:p>
        </p:txBody>
      </p:sp>
      <p:sp>
        <p:nvSpPr>
          <p:cNvPr id="9" name="Arrow: Down 8">
            <a:extLst>
              <a:ext uri="{FF2B5EF4-FFF2-40B4-BE49-F238E27FC236}">
                <a16:creationId xmlns:a16="http://schemas.microsoft.com/office/drawing/2014/main" id="{C7519E41-9114-9BEE-2FDA-8036AD8F8D2E}"/>
              </a:ext>
            </a:extLst>
          </p:cNvPr>
          <p:cNvSpPr/>
          <p:nvPr/>
        </p:nvSpPr>
        <p:spPr>
          <a:xfrm flipH="1">
            <a:off x="10224519" y="4858311"/>
            <a:ext cx="60250" cy="279740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Down 10">
            <a:extLst>
              <a:ext uri="{FF2B5EF4-FFF2-40B4-BE49-F238E27FC236}">
                <a16:creationId xmlns:a16="http://schemas.microsoft.com/office/drawing/2014/main" id="{02769344-C003-9AAD-70F9-E5E64DBA38A4}"/>
              </a:ext>
            </a:extLst>
          </p:cNvPr>
          <p:cNvSpPr/>
          <p:nvPr/>
        </p:nvSpPr>
        <p:spPr>
          <a:xfrm>
            <a:off x="10218942" y="5446853"/>
            <a:ext cx="71404" cy="290625"/>
          </a:xfrm>
          <a:prstGeom prst="downArrow">
            <a:avLst/>
          </a:prstGeom>
          <a:ln>
            <a:solidFill>
              <a:schemeClr val="tx1"/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28148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B95B9BA8-1D69-4796-85F5-B6D0BD5235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551155-B942-2FDC-2B5D-C6B0D1EAFD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227" y="97433"/>
            <a:ext cx="4394200" cy="83728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 kern="1200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Solutions to  Barriers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DDD51CF9-9D85-5A60-8714-543323B897DC}"/>
              </a:ext>
            </a:extLst>
          </p:cNvPr>
          <p:cNvSpPr/>
          <p:nvPr/>
        </p:nvSpPr>
        <p:spPr>
          <a:xfrm>
            <a:off x="36830" y="1224650"/>
            <a:ext cx="5740401" cy="563280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lIns="91440" tIns="45720" rIns="91440" bIns="45720" rtlCol="0">
            <a:normAutofit/>
          </a:bodyPr>
          <a:lstStyle/>
          <a:p>
            <a:pPr marL="171450" indent="-1714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bedroom impacts sleep quality.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Neutral </a:t>
            </a:r>
            <a:r>
              <a:rPr lang="en-US" sz="1400" baseline="0" dirty="0" err="1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colours</a:t>
            </a: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are recommended to create a calm environment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Ideal room temperature for sleep is around 16-18 degrees Celsius.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Avoid doing homework in bed to </a:t>
            </a:r>
            <a:r>
              <a:rPr lang="en-US" sz="1400" baseline="0" dirty="0" err="1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minimise</a:t>
            </a: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distractions.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A dark environment promotes melatonin production, aiding sleep onset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Some individuals may prefer a soft night light if darkness is distressing.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• Comfort is subjective; mattress firmness, pillow choice, and bedding texture are key considerations, especially for those with sensory sensitivities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285750" indent="-28575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 caffeine and eat a lot for dinner before getting to bed 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Avoid watching TV and using devices for 1 hour before getting into bed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Relieve the pain during the period for girls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Set a Bedtime reminder on your phone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marL="285750" lvl="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 a bedtime routine; it is the main thing to do.</a:t>
            </a:r>
            <a:r>
              <a:rPr lang="en-US" sz="140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​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400" i="1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US" sz="1400" i="1" baseline="0" dirty="0" err="1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Teensleephub</a:t>
            </a:r>
            <a:r>
              <a:rPr lang="en-US" sz="1400" i="1" baseline="0" dirty="0">
                <a:solidFill>
                  <a:schemeClr val="bg1">
                    <a:alpha val="8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2024)</a:t>
            </a:r>
            <a:endParaRPr lang="en-US" sz="1400" i="1" dirty="0">
              <a:solidFill>
                <a:schemeClr val="bg1">
                  <a:alpha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4CF9518-3828-E6D2-AE16-1F166D6AE6D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910" r="1" b="1"/>
          <a:stretch>
            <a:fillRect/>
          </a:stretch>
        </p:blipFill>
        <p:spPr>
          <a:xfrm>
            <a:off x="5814060" y="2"/>
            <a:ext cx="6377940" cy="3333749"/>
          </a:xfrm>
          <a:custGeom>
            <a:avLst/>
            <a:gdLst/>
            <a:ahLst/>
            <a:cxnLst/>
            <a:rect l="l" t="t" r="r" b="b"/>
            <a:pathLst>
              <a:path w="6377940" h="3333749">
                <a:moveTo>
                  <a:pt x="0" y="0"/>
                </a:moveTo>
                <a:lnTo>
                  <a:pt x="6377940" y="0"/>
                </a:lnTo>
                <a:lnTo>
                  <a:pt x="6377940" y="3333749"/>
                </a:lnTo>
                <a:lnTo>
                  <a:pt x="174585" y="3333749"/>
                </a:lnTo>
                <a:lnTo>
                  <a:pt x="0" y="2202180"/>
                </a:lnTo>
                <a:close/>
              </a:path>
            </a:pathLst>
          </a:custGeom>
        </p:spPr>
      </p:pic>
      <p:pic>
        <p:nvPicPr>
          <p:cNvPr id="4" name="Picture 3" descr="Bright ladder against dull ladders">
            <a:extLst>
              <a:ext uri="{FF2B5EF4-FFF2-40B4-BE49-F238E27FC236}">
                <a16:creationId xmlns:a16="http://schemas.microsoft.com/office/drawing/2014/main" id="{B2314BF9-C94B-206F-F5F5-2EA03BD240F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25857" r="1" b="4450"/>
          <a:stretch>
            <a:fillRect/>
          </a:stretch>
        </p:blipFill>
        <p:spPr>
          <a:xfrm>
            <a:off x="5814060" y="3524252"/>
            <a:ext cx="6377940" cy="3333748"/>
          </a:xfrm>
          <a:custGeom>
            <a:avLst/>
            <a:gdLst/>
            <a:ahLst/>
            <a:cxnLst/>
            <a:rect l="l" t="t" r="r" b="b"/>
            <a:pathLst>
              <a:path w="6377940" h="3333748">
                <a:moveTo>
                  <a:pt x="203977" y="0"/>
                </a:moveTo>
                <a:lnTo>
                  <a:pt x="6377940" y="0"/>
                </a:lnTo>
                <a:lnTo>
                  <a:pt x="6377940" y="3333748"/>
                </a:lnTo>
                <a:lnTo>
                  <a:pt x="0" y="3333748"/>
                </a:lnTo>
                <a:lnTo>
                  <a:pt x="525780" y="1931668"/>
                </a:lnTo>
                <a:lnTo>
                  <a:pt x="205740" y="11428"/>
                </a:lnTo>
                <a:close/>
              </a:path>
            </a:pathLst>
          </a:custGeom>
        </p:spPr>
      </p:pic>
      <p:grpSp>
        <p:nvGrpSpPr>
          <p:cNvPr id="38" name="Group 37">
            <a:extLst>
              <a:ext uri="{FF2B5EF4-FFF2-40B4-BE49-F238E27FC236}">
                <a16:creationId xmlns:a16="http://schemas.microsoft.com/office/drawing/2014/main" id="{364A290D-B7BC-40B4-AB97-0C801BCCE2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32358" y="544"/>
            <a:ext cx="874716" cy="6857455"/>
            <a:chOff x="5632358" y="544"/>
            <a:chExt cx="874716" cy="6857455"/>
          </a:xfrm>
        </p:grpSpPr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3C60D1EB-842B-4027-9728-E5731492669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914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8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8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ffectLst>
              <a:outerShdw blurRad="381000" dist="152400" dir="10800000" algn="l" rotWithShape="0">
                <a:prstClr val="black">
                  <a:alpha val="1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44E103E5-C039-4EA4-843B-AD566B5C96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 flipH="1">
              <a:off x="2640988" y="2991914"/>
              <a:ext cx="6857455" cy="874716"/>
            </a:xfrm>
            <a:custGeom>
              <a:avLst/>
              <a:gdLst>
                <a:gd name="connsiteX0" fmla="*/ 6857455 w 6857455"/>
                <a:gd name="connsiteY0" fmla="*/ 804643 h 874716"/>
                <a:gd name="connsiteX1" fmla="*/ 6857455 w 6857455"/>
                <a:gd name="connsiteY1" fmla="*/ 562246 h 874716"/>
                <a:gd name="connsiteX2" fmla="*/ 6829178 w 6857455"/>
                <a:gd name="connsiteY2" fmla="*/ 551284 h 874716"/>
                <a:gd name="connsiteX3" fmla="*/ 6766024 w 6857455"/>
                <a:gd name="connsiteY3" fmla="*/ 500372 h 874716"/>
                <a:gd name="connsiteX4" fmla="*/ 6734971 w 6857455"/>
                <a:gd name="connsiteY4" fmla="*/ 500944 h 874716"/>
                <a:gd name="connsiteX5" fmla="*/ 6683915 w 6857455"/>
                <a:gd name="connsiteY5" fmla="*/ 507040 h 874716"/>
                <a:gd name="connsiteX6" fmla="*/ 6628860 w 6857455"/>
                <a:gd name="connsiteY6" fmla="*/ 495418 h 874716"/>
                <a:gd name="connsiteX7" fmla="*/ 6588662 w 6857455"/>
                <a:gd name="connsiteY7" fmla="*/ 487227 h 874716"/>
                <a:gd name="connsiteX8" fmla="*/ 6476074 w 6857455"/>
                <a:gd name="connsiteY8" fmla="*/ 511230 h 874716"/>
                <a:gd name="connsiteX9" fmla="*/ 6382345 w 6857455"/>
                <a:gd name="connsiteY9" fmla="*/ 534853 h 874716"/>
                <a:gd name="connsiteX10" fmla="*/ 6369391 w 6857455"/>
                <a:gd name="connsiteY10" fmla="*/ 531615 h 874716"/>
                <a:gd name="connsiteX11" fmla="*/ 6244799 w 6857455"/>
                <a:gd name="connsiteY11" fmla="*/ 512182 h 874716"/>
                <a:gd name="connsiteX12" fmla="*/ 6190315 w 6857455"/>
                <a:gd name="connsiteY12" fmla="*/ 485703 h 874716"/>
                <a:gd name="connsiteX13" fmla="*/ 6115446 w 6857455"/>
                <a:gd name="connsiteY13" fmla="*/ 462270 h 874716"/>
                <a:gd name="connsiteX14" fmla="*/ 6032194 w 6857455"/>
                <a:gd name="connsiteY14" fmla="*/ 434266 h 874716"/>
                <a:gd name="connsiteX15" fmla="*/ 5971042 w 6857455"/>
                <a:gd name="connsiteY15" fmla="*/ 420738 h 874716"/>
                <a:gd name="connsiteX16" fmla="*/ 5880933 w 6857455"/>
                <a:gd name="connsiteY16" fmla="*/ 430646 h 874716"/>
                <a:gd name="connsiteX17" fmla="*/ 5862452 w 6857455"/>
                <a:gd name="connsiteY17" fmla="*/ 438648 h 874716"/>
                <a:gd name="connsiteX18" fmla="*/ 5685283 w 6857455"/>
                <a:gd name="connsiteY18" fmla="*/ 498658 h 874716"/>
                <a:gd name="connsiteX19" fmla="*/ 5567169 w 6857455"/>
                <a:gd name="connsiteY19" fmla="*/ 499420 h 874716"/>
                <a:gd name="connsiteX20" fmla="*/ 5527923 w 6857455"/>
                <a:gd name="connsiteY20" fmla="*/ 490466 h 874716"/>
                <a:gd name="connsiteX21" fmla="*/ 5456292 w 6857455"/>
                <a:gd name="connsiteY21" fmla="*/ 450650 h 874716"/>
                <a:gd name="connsiteX22" fmla="*/ 5424670 w 6857455"/>
                <a:gd name="connsiteY22" fmla="*/ 444934 h 874716"/>
                <a:gd name="connsiteX23" fmla="*/ 5368662 w 6857455"/>
                <a:gd name="connsiteY23" fmla="*/ 441124 h 874716"/>
                <a:gd name="connsiteX24" fmla="*/ 5247118 w 6857455"/>
                <a:gd name="connsiteY24" fmla="*/ 444934 h 874716"/>
                <a:gd name="connsiteX25" fmla="*/ 5088617 w 6857455"/>
                <a:gd name="connsiteY25" fmla="*/ 428742 h 874716"/>
                <a:gd name="connsiteX26" fmla="*/ 5025750 w 6857455"/>
                <a:gd name="connsiteY26" fmla="*/ 433694 h 874716"/>
                <a:gd name="connsiteX27" fmla="*/ 4957930 w 6857455"/>
                <a:gd name="connsiteY27" fmla="*/ 442268 h 874716"/>
                <a:gd name="connsiteX28" fmla="*/ 4938116 w 6857455"/>
                <a:gd name="connsiteY28" fmla="*/ 441886 h 874716"/>
                <a:gd name="connsiteX29" fmla="*/ 4833910 w 6857455"/>
                <a:gd name="connsiteY29" fmla="*/ 421693 h 874716"/>
                <a:gd name="connsiteX30" fmla="*/ 4810095 w 6857455"/>
                <a:gd name="connsiteY30" fmla="*/ 408167 h 874716"/>
                <a:gd name="connsiteX31" fmla="*/ 4747991 w 6857455"/>
                <a:gd name="connsiteY31" fmla="*/ 413691 h 874716"/>
                <a:gd name="connsiteX32" fmla="*/ 4692745 w 6857455"/>
                <a:gd name="connsiteY32" fmla="*/ 435790 h 874716"/>
                <a:gd name="connsiteX33" fmla="*/ 4375933 w 6857455"/>
                <a:gd name="connsiteY33" fmla="*/ 483417 h 874716"/>
                <a:gd name="connsiteX34" fmla="*/ 4185426 w 6857455"/>
                <a:gd name="connsiteY34" fmla="*/ 484179 h 874716"/>
                <a:gd name="connsiteX35" fmla="*/ 4052072 w 6857455"/>
                <a:gd name="connsiteY35" fmla="*/ 505134 h 874716"/>
                <a:gd name="connsiteX36" fmla="*/ 4029973 w 6857455"/>
                <a:gd name="connsiteY36" fmla="*/ 527233 h 874716"/>
                <a:gd name="connsiteX37" fmla="*/ 3948626 w 6857455"/>
                <a:gd name="connsiteY37" fmla="*/ 550666 h 874716"/>
                <a:gd name="connsiteX38" fmla="*/ 3871280 w 6857455"/>
                <a:gd name="connsiteY38" fmla="*/ 502275 h 874716"/>
                <a:gd name="connsiteX39" fmla="*/ 3774312 w 6857455"/>
                <a:gd name="connsiteY39" fmla="*/ 429122 h 874716"/>
                <a:gd name="connsiteX40" fmla="*/ 3721543 w 6857455"/>
                <a:gd name="connsiteY40" fmla="*/ 428552 h 874716"/>
                <a:gd name="connsiteX41" fmla="*/ 3612763 w 6857455"/>
                <a:gd name="connsiteY41" fmla="*/ 414263 h 874716"/>
                <a:gd name="connsiteX42" fmla="*/ 3537323 w 6857455"/>
                <a:gd name="connsiteY42" fmla="*/ 389878 h 874716"/>
                <a:gd name="connsiteX43" fmla="*/ 3431593 w 6857455"/>
                <a:gd name="connsiteY43" fmla="*/ 360921 h 874716"/>
                <a:gd name="connsiteX44" fmla="*/ 3392158 w 6857455"/>
                <a:gd name="connsiteY44" fmla="*/ 345681 h 874716"/>
                <a:gd name="connsiteX45" fmla="*/ 3297856 w 6857455"/>
                <a:gd name="connsiteY45" fmla="*/ 323010 h 874716"/>
                <a:gd name="connsiteX46" fmla="*/ 3219748 w 6857455"/>
                <a:gd name="connsiteY46" fmla="*/ 308151 h 874716"/>
                <a:gd name="connsiteX47" fmla="*/ 3156692 w 6857455"/>
                <a:gd name="connsiteY47" fmla="*/ 261668 h 874716"/>
                <a:gd name="connsiteX48" fmla="*/ 3136497 w 6857455"/>
                <a:gd name="connsiteY48" fmla="*/ 237663 h 874716"/>
                <a:gd name="connsiteX49" fmla="*/ 3119733 w 6857455"/>
                <a:gd name="connsiteY49" fmla="*/ 222233 h 874716"/>
                <a:gd name="connsiteX50" fmla="*/ 3045436 w 6857455"/>
                <a:gd name="connsiteY50" fmla="*/ 131742 h 874716"/>
                <a:gd name="connsiteX51" fmla="*/ 3037054 w 6857455"/>
                <a:gd name="connsiteY51" fmla="*/ 124121 h 874716"/>
                <a:gd name="connsiteX52" fmla="*/ 2936466 w 6857455"/>
                <a:gd name="connsiteY52" fmla="*/ 82400 h 874716"/>
                <a:gd name="connsiteX53" fmla="*/ 2901031 w 6857455"/>
                <a:gd name="connsiteY53" fmla="*/ 59731 h 874716"/>
                <a:gd name="connsiteX54" fmla="*/ 2828259 w 6857455"/>
                <a:gd name="connsiteY54" fmla="*/ 3149 h 874716"/>
                <a:gd name="connsiteX55" fmla="*/ 2799492 w 6857455"/>
                <a:gd name="connsiteY55" fmla="*/ 1245 h 874716"/>
                <a:gd name="connsiteX56" fmla="*/ 2693570 w 6857455"/>
                <a:gd name="connsiteY56" fmla="*/ 35154 h 874716"/>
                <a:gd name="connsiteX57" fmla="*/ 2639847 w 6857455"/>
                <a:gd name="connsiteY57" fmla="*/ 73448 h 874716"/>
                <a:gd name="connsiteX58" fmla="*/ 2621178 w 6857455"/>
                <a:gd name="connsiteY58" fmla="*/ 88688 h 874716"/>
                <a:gd name="connsiteX59" fmla="*/ 2489348 w 6857455"/>
                <a:gd name="connsiteY59" fmla="*/ 72304 h 874716"/>
                <a:gd name="connsiteX60" fmla="*/ 2452580 w 6857455"/>
                <a:gd name="connsiteY60" fmla="*/ 68683 h 874716"/>
                <a:gd name="connsiteX61" fmla="*/ 2326464 w 6857455"/>
                <a:gd name="connsiteY61" fmla="*/ 50395 h 874716"/>
                <a:gd name="connsiteX62" fmla="*/ 2300365 w 6857455"/>
                <a:gd name="connsiteY62" fmla="*/ 54777 h 874716"/>
                <a:gd name="connsiteX63" fmla="*/ 2130434 w 6857455"/>
                <a:gd name="connsiteY63" fmla="*/ 58397 h 874716"/>
                <a:gd name="connsiteX64" fmla="*/ 2118621 w 6857455"/>
                <a:gd name="connsiteY64" fmla="*/ 47919 h 874716"/>
                <a:gd name="connsiteX65" fmla="*/ 2057659 w 6857455"/>
                <a:gd name="connsiteY65" fmla="*/ 16866 h 874716"/>
                <a:gd name="connsiteX66" fmla="*/ 1976314 w 6857455"/>
                <a:gd name="connsiteY66" fmla="*/ 8865 h 874716"/>
                <a:gd name="connsiteX67" fmla="*/ 1961454 w 6857455"/>
                <a:gd name="connsiteY67" fmla="*/ 11724 h 874716"/>
                <a:gd name="connsiteX68" fmla="*/ 1906588 w 6857455"/>
                <a:gd name="connsiteY68" fmla="*/ 30964 h 874716"/>
                <a:gd name="connsiteX69" fmla="*/ 1783330 w 6857455"/>
                <a:gd name="connsiteY69" fmla="*/ 48871 h 874716"/>
                <a:gd name="connsiteX70" fmla="*/ 1759327 w 6857455"/>
                <a:gd name="connsiteY70" fmla="*/ 55349 h 874716"/>
                <a:gd name="connsiteX71" fmla="*/ 1716082 w 6857455"/>
                <a:gd name="connsiteY71" fmla="*/ 65445 h 874716"/>
                <a:gd name="connsiteX72" fmla="*/ 1598920 w 6857455"/>
                <a:gd name="connsiteY72" fmla="*/ 72114 h 874716"/>
                <a:gd name="connsiteX73" fmla="*/ 1542150 w 6857455"/>
                <a:gd name="connsiteY73" fmla="*/ 62207 h 874716"/>
                <a:gd name="connsiteX74" fmla="*/ 1516813 w 6857455"/>
                <a:gd name="connsiteY74" fmla="*/ 62779 h 874716"/>
                <a:gd name="connsiteX75" fmla="*/ 1432228 w 6857455"/>
                <a:gd name="connsiteY75" fmla="*/ 88116 h 874716"/>
                <a:gd name="connsiteX76" fmla="*/ 1224765 w 6857455"/>
                <a:gd name="connsiteY76" fmla="*/ 71924 h 874716"/>
                <a:gd name="connsiteX77" fmla="*/ 1159231 w 6857455"/>
                <a:gd name="connsiteY77" fmla="*/ 58207 h 874716"/>
                <a:gd name="connsiteX78" fmla="*/ 1124370 w 6857455"/>
                <a:gd name="connsiteY78" fmla="*/ 56301 h 874716"/>
                <a:gd name="connsiteX79" fmla="*/ 1075600 w 6857455"/>
                <a:gd name="connsiteY79" fmla="*/ 75542 h 874716"/>
                <a:gd name="connsiteX80" fmla="*/ 986633 w 6857455"/>
                <a:gd name="connsiteY80" fmla="*/ 79162 h 874716"/>
                <a:gd name="connsiteX81" fmla="*/ 861089 w 6857455"/>
                <a:gd name="connsiteY81" fmla="*/ 76304 h 874716"/>
                <a:gd name="connsiteX82" fmla="*/ 759168 w 6857455"/>
                <a:gd name="connsiteY82" fmla="*/ 104689 h 874716"/>
                <a:gd name="connsiteX83" fmla="*/ 723735 w 6857455"/>
                <a:gd name="connsiteY83" fmla="*/ 140696 h 874716"/>
                <a:gd name="connsiteX84" fmla="*/ 647532 w 6857455"/>
                <a:gd name="connsiteY84" fmla="*/ 147934 h 874716"/>
                <a:gd name="connsiteX85" fmla="*/ 552659 w 6857455"/>
                <a:gd name="connsiteY85" fmla="*/ 95926 h 874716"/>
                <a:gd name="connsiteX86" fmla="*/ 541800 w 6857455"/>
                <a:gd name="connsiteY86" fmla="*/ 97640 h 874716"/>
                <a:gd name="connsiteX87" fmla="*/ 375107 w 6857455"/>
                <a:gd name="connsiteY87" fmla="*/ 123169 h 874716"/>
                <a:gd name="connsiteX88" fmla="*/ 273567 w 6857455"/>
                <a:gd name="connsiteY88" fmla="*/ 145458 h 874716"/>
                <a:gd name="connsiteX89" fmla="*/ 264043 w 6857455"/>
                <a:gd name="connsiteY89" fmla="*/ 154792 h 874716"/>
                <a:gd name="connsiteX90" fmla="*/ 169360 w 6857455"/>
                <a:gd name="connsiteY90" fmla="*/ 177273 h 874716"/>
                <a:gd name="connsiteX91" fmla="*/ 89347 w 6857455"/>
                <a:gd name="connsiteY91" fmla="*/ 157460 h 874716"/>
                <a:gd name="connsiteX92" fmla="*/ 34291 w 6857455"/>
                <a:gd name="connsiteY92" fmla="*/ 145268 h 874716"/>
                <a:gd name="connsiteX93" fmla="*/ 0 w 6857455"/>
                <a:gd name="connsiteY93" fmla="*/ 142056 h 874716"/>
                <a:gd name="connsiteX94" fmla="*/ 0 w 6857455"/>
                <a:gd name="connsiteY94" fmla="*/ 849556 h 874716"/>
                <a:gd name="connsiteX95" fmla="*/ 60652 w 6857455"/>
                <a:gd name="connsiteY95" fmla="*/ 844783 h 874716"/>
                <a:gd name="connsiteX96" fmla="*/ 119068 w 6857455"/>
                <a:gd name="connsiteY96" fmla="*/ 827281 h 874716"/>
                <a:gd name="connsiteX97" fmla="*/ 171840 w 6857455"/>
                <a:gd name="connsiteY97" fmla="*/ 804420 h 874716"/>
                <a:gd name="connsiteX98" fmla="*/ 274329 w 6857455"/>
                <a:gd name="connsiteY98" fmla="*/ 794324 h 874716"/>
                <a:gd name="connsiteX99" fmla="*/ 306715 w 6857455"/>
                <a:gd name="connsiteY99" fmla="*/ 788798 h 874716"/>
                <a:gd name="connsiteX100" fmla="*/ 393967 w 6857455"/>
                <a:gd name="connsiteY100" fmla="*/ 765937 h 874716"/>
                <a:gd name="connsiteX101" fmla="*/ 493793 w 6857455"/>
                <a:gd name="connsiteY101" fmla="*/ 725549 h 874716"/>
                <a:gd name="connsiteX102" fmla="*/ 546373 w 6857455"/>
                <a:gd name="connsiteY102" fmla="*/ 740600 h 874716"/>
                <a:gd name="connsiteX103" fmla="*/ 730211 w 6857455"/>
                <a:gd name="connsiteY103" fmla="*/ 698116 h 874716"/>
                <a:gd name="connsiteX104" fmla="*/ 784889 w 6857455"/>
                <a:gd name="connsiteY104" fmla="*/ 676018 h 874716"/>
                <a:gd name="connsiteX105" fmla="*/ 800509 w 6857455"/>
                <a:gd name="connsiteY105" fmla="*/ 661349 h 874716"/>
                <a:gd name="connsiteX106" fmla="*/ 857661 w 6857455"/>
                <a:gd name="connsiteY106" fmla="*/ 626868 h 874716"/>
                <a:gd name="connsiteX107" fmla="*/ 949102 w 6857455"/>
                <a:gd name="connsiteY107" fmla="*/ 614676 h 874716"/>
                <a:gd name="connsiteX108" fmla="*/ 960342 w 6857455"/>
                <a:gd name="connsiteY108" fmla="*/ 607435 h 874716"/>
                <a:gd name="connsiteX109" fmla="*/ 977109 w 6857455"/>
                <a:gd name="connsiteY109" fmla="*/ 595815 h 874716"/>
                <a:gd name="connsiteX110" fmla="*/ 1071218 w 6857455"/>
                <a:gd name="connsiteY110" fmla="*/ 575240 h 874716"/>
                <a:gd name="connsiteX111" fmla="*/ 1091983 w 6857455"/>
                <a:gd name="connsiteY111" fmla="*/ 568764 h 874716"/>
                <a:gd name="connsiteX112" fmla="*/ 1109321 w 6857455"/>
                <a:gd name="connsiteY112" fmla="*/ 557904 h 874716"/>
                <a:gd name="connsiteX113" fmla="*/ 1162279 w 6857455"/>
                <a:gd name="connsiteY113" fmla="*/ 532949 h 874716"/>
                <a:gd name="connsiteX114" fmla="*/ 1206097 w 6857455"/>
                <a:gd name="connsiteY114" fmla="*/ 532187 h 874716"/>
                <a:gd name="connsiteX115" fmla="*/ 1266867 w 6857455"/>
                <a:gd name="connsiteY115" fmla="*/ 518088 h 874716"/>
                <a:gd name="connsiteX116" fmla="*/ 1380219 w 6857455"/>
                <a:gd name="connsiteY116" fmla="*/ 504182 h 874716"/>
                <a:gd name="connsiteX117" fmla="*/ 1403461 w 6857455"/>
                <a:gd name="connsiteY117" fmla="*/ 496180 h 874716"/>
                <a:gd name="connsiteX118" fmla="*/ 1544054 w 6857455"/>
                <a:gd name="connsiteY118" fmla="*/ 458268 h 874716"/>
                <a:gd name="connsiteX119" fmla="*/ 1656644 w 6857455"/>
                <a:gd name="connsiteY119" fmla="*/ 459032 h 874716"/>
                <a:gd name="connsiteX120" fmla="*/ 1665406 w 6857455"/>
                <a:gd name="connsiteY120" fmla="*/ 460747 h 874716"/>
                <a:gd name="connsiteX121" fmla="*/ 1708461 w 6857455"/>
                <a:gd name="connsiteY121" fmla="*/ 473318 h 874716"/>
                <a:gd name="connsiteX122" fmla="*/ 1775140 w 6857455"/>
                <a:gd name="connsiteY122" fmla="*/ 469891 h 874716"/>
                <a:gd name="connsiteX123" fmla="*/ 1821051 w 6857455"/>
                <a:gd name="connsiteY123" fmla="*/ 452554 h 874716"/>
                <a:gd name="connsiteX124" fmla="*/ 1878203 w 6857455"/>
                <a:gd name="connsiteY124" fmla="*/ 451792 h 874716"/>
                <a:gd name="connsiteX125" fmla="*/ 1943547 w 6857455"/>
                <a:gd name="connsiteY125" fmla="*/ 462651 h 874716"/>
                <a:gd name="connsiteX126" fmla="*/ 1972884 w 6857455"/>
                <a:gd name="connsiteY126" fmla="*/ 464937 h 874716"/>
                <a:gd name="connsiteX127" fmla="*/ 2053469 w 6857455"/>
                <a:gd name="connsiteY127" fmla="*/ 487417 h 874716"/>
                <a:gd name="connsiteX128" fmla="*/ 2101477 w 6857455"/>
                <a:gd name="connsiteY128" fmla="*/ 481893 h 874716"/>
                <a:gd name="connsiteX129" fmla="*/ 2148722 w 6857455"/>
                <a:gd name="connsiteY129" fmla="*/ 467033 h 874716"/>
                <a:gd name="connsiteX130" fmla="*/ 2179011 w 6857455"/>
                <a:gd name="connsiteY130" fmla="*/ 452744 h 874716"/>
                <a:gd name="connsiteX131" fmla="*/ 2240165 w 6857455"/>
                <a:gd name="connsiteY131" fmla="*/ 442648 h 874716"/>
                <a:gd name="connsiteX132" fmla="*/ 2251404 w 6857455"/>
                <a:gd name="connsiteY132" fmla="*/ 444172 h 874716"/>
                <a:gd name="connsiteX133" fmla="*/ 2433912 w 6857455"/>
                <a:gd name="connsiteY133" fmla="*/ 456746 h 874716"/>
                <a:gd name="connsiteX134" fmla="*/ 2506302 w 6857455"/>
                <a:gd name="connsiteY134" fmla="*/ 476939 h 874716"/>
                <a:gd name="connsiteX135" fmla="*/ 2521735 w 6857455"/>
                <a:gd name="connsiteY135" fmla="*/ 479415 h 874716"/>
                <a:gd name="connsiteX136" fmla="*/ 2675854 w 6857455"/>
                <a:gd name="connsiteY136" fmla="*/ 502086 h 874716"/>
                <a:gd name="connsiteX137" fmla="*/ 2692998 w 6857455"/>
                <a:gd name="connsiteY137" fmla="*/ 503038 h 874716"/>
                <a:gd name="connsiteX138" fmla="*/ 2740816 w 6857455"/>
                <a:gd name="connsiteY138" fmla="*/ 499037 h 874716"/>
                <a:gd name="connsiteX139" fmla="*/ 2853596 w 6857455"/>
                <a:gd name="connsiteY139" fmla="*/ 540187 h 874716"/>
                <a:gd name="connsiteX140" fmla="*/ 2966565 w 6857455"/>
                <a:gd name="connsiteY140" fmla="*/ 554286 h 874716"/>
                <a:gd name="connsiteX141" fmla="*/ 3028671 w 6857455"/>
                <a:gd name="connsiteY141" fmla="*/ 554094 h 874716"/>
                <a:gd name="connsiteX142" fmla="*/ 3073059 w 6857455"/>
                <a:gd name="connsiteY142" fmla="*/ 564192 h 874716"/>
                <a:gd name="connsiteX143" fmla="*/ 3182219 w 6857455"/>
                <a:gd name="connsiteY143" fmla="*/ 594862 h 874716"/>
                <a:gd name="connsiteX144" fmla="*/ 3233656 w 6857455"/>
                <a:gd name="connsiteY144" fmla="*/ 599625 h 874716"/>
                <a:gd name="connsiteX145" fmla="*/ 3288332 w 6857455"/>
                <a:gd name="connsiteY145" fmla="*/ 609914 h 874716"/>
                <a:gd name="connsiteX146" fmla="*/ 3423591 w 6857455"/>
                <a:gd name="connsiteY146" fmla="*/ 656015 h 874716"/>
                <a:gd name="connsiteX147" fmla="*/ 3534084 w 6857455"/>
                <a:gd name="connsiteY147" fmla="*/ 653349 h 874716"/>
                <a:gd name="connsiteX148" fmla="*/ 3604571 w 6857455"/>
                <a:gd name="connsiteY148" fmla="*/ 653918 h 874716"/>
                <a:gd name="connsiteX149" fmla="*/ 3688586 w 6857455"/>
                <a:gd name="connsiteY149" fmla="*/ 669160 h 874716"/>
                <a:gd name="connsiteX150" fmla="*/ 3757358 w 6857455"/>
                <a:gd name="connsiteY150" fmla="*/ 691450 h 874716"/>
                <a:gd name="connsiteX151" fmla="*/ 3852421 w 6857455"/>
                <a:gd name="connsiteY151" fmla="*/ 709167 h 874716"/>
                <a:gd name="connsiteX152" fmla="*/ 3947104 w 6857455"/>
                <a:gd name="connsiteY152" fmla="*/ 743267 h 874716"/>
                <a:gd name="connsiteX153" fmla="*/ 4013208 w 6857455"/>
                <a:gd name="connsiteY153" fmla="*/ 769367 h 874716"/>
                <a:gd name="connsiteX154" fmla="*/ 4105222 w 6857455"/>
                <a:gd name="connsiteY154" fmla="*/ 792417 h 874716"/>
                <a:gd name="connsiteX155" fmla="*/ 4246006 w 6857455"/>
                <a:gd name="connsiteY155" fmla="*/ 808610 h 874716"/>
                <a:gd name="connsiteX156" fmla="*/ 4310779 w 6857455"/>
                <a:gd name="connsiteY156" fmla="*/ 810326 h 874716"/>
                <a:gd name="connsiteX157" fmla="*/ 4413272 w 6857455"/>
                <a:gd name="connsiteY157" fmla="*/ 848235 h 874716"/>
                <a:gd name="connsiteX158" fmla="*/ 4457087 w 6857455"/>
                <a:gd name="connsiteY158" fmla="*/ 866524 h 874716"/>
                <a:gd name="connsiteX159" fmla="*/ 4496523 w 6857455"/>
                <a:gd name="connsiteY159" fmla="*/ 851284 h 874716"/>
                <a:gd name="connsiteX160" fmla="*/ 4522050 w 6857455"/>
                <a:gd name="connsiteY160" fmla="*/ 833757 h 874716"/>
                <a:gd name="connsiteX161" fmla="*/ 4602824 w 6857455"/>
                <a:gd name="connsiteY161" fmla="*/ 848618 h 874716"/>
                <a:gd name="connsiteX162" fmla="*/ 4688553 w 6857455"/>
                <a:gd name="connsiteY162" fmla="*/ 864238 h 874716"/>
                <a:gd name="connsiteX163" fmla="*/ 4749895 w 6857455"/>
                <a:gd name="connsiteY163" fmla="*/ 874716 h 874716"/>
                <a:gd name="connsiteX164" fmla="*/ 4826480 w 6857455"/>
                <a:gd name="connsiteY164" fmla="*/ 866334 h 874716"/>
                <a:gd name="connsiteX165" fmla="*/ 4886870 w 6857455"/>
                <a:gd name="connsiteY165" fmla="*/ 862906 h 874716"/>
                <a:gd name="connsiteX166" fmla="*/ 4935639 w 6857455"/>
                <a:gd name="connsiteY166" fmla="*/ 853190 h 874716"/>
                <a:gd name="connsiteX167" fmla="*/ 4952784 w 6857455"/>
                <a:gd name="connsiteY167" fmla="*/ 847473 h 874716"/>
                <a:gd name="connsiteX168" fmla="*/ 5088617 w 6857455"/>
                <a:gd name="connsiteY168" fmla="*/ 802896 h 874716"/>
                <a:gd name="connsiteX169" fmla="*/ 5233781 w 6857455"/>
                <a:gd name="connsiteY169" fmla="*/ 767271 h 874716"/>
                <a:gd name="connsiteX170" fmla="*/ 5327893 w 6857455"/>
                <a:gd name="connsiteY170" fmla="*/ 789752 h 874716"/>
                <a:gd name="connsiteX171" fmla="*/ 5362946 w 6857455"/>
                <a:gd name="connsiteY171" fmla="*/ 789370 h 874716"/>
                <a:gd name="connsiteX172" fmla="*/ 5524115 w 6857455"/>
                <a:gd name="connsiteY172" fmla="*/ 794514 h 874716"/>
                <a:gd name="connsiteX173" fmla="*/ 5552500 w 6857455"/>
                <a:gd name="connsiteY173" fmla="*/ 800038 h 874716"/>
                <a:gd name="connsiteX174" fmla="*/ 5705857 w 6857455"/>
                <a:gd name="connsiteY174" fmla="*/ 777367 h 874716"/>
                <a:gd name="connsiteX175" fmla="*/ 5761485 w 6857455"/>
                <a:gd name="connsiteY175" fmla="*/ 773557 h 874716"/>
                <a:gd name="connsiteX176" fmla="*/ 5812731 w 6857455"/>
                <a:gd name="connsiteY176" fmla="*/ 767271 h 874716"/>
                <a:gd name="connsiteX177" fmla="*/ 5884361 w 6857455"/>
                <a:gd name="connsiteY177" fmla="*/ 765747 h 874716"/>
                <a:gd name="connsiteX178" fmla="*/ 5958660 w 6857455"/>
                <a:gd name="connsiteY178" fmla="*/ 768605 h 874716"/>
                <a:gd name="connsiteX179" fmla="*/ 6041528 w 6857455"/>
                <a:gd name="connsiteY179" fmla="*/ 768033 h 874716"/>
                <a:gd name="connsiteX180" fmla="*/ 6074297 w 6857455"/>
                <a:gd name="connsiteY180" fmla="*/ 763081 h 874716"/>
                <a:gd name="connsiteX181" fmla="*/ 6162880 w 6857455"/>
                <a:gd name="connsiteY181" fmla="*/ 766509 h 874716"/>
                <a:gd name="connsiteX182" fmla="*/ 6209364 w 6857455"/>
                <a:gd name="connsiteY182" fmla="*/ 760795 h 874716"/>
                <a:gd name="connsiteX183" fmla="*/ 6285948 w 6857455"/>
                <a:gd name="connsiteY183" fmla="*/ 759651 h 874716"/>
                <a:gd name="connsiteX184" fmla="*/ 6310905 w 6857455"/>
                <a:gd name="connsiteY184" fmla="*/ 758316 h 874716"/>
                <a:gd name="connsiteX185" fmla="*/ 6333194 w 6857455"/>
                <a:gd name="connsiteY185" fmla="*/ 757554 h 874716"/>
                <a:gd name="connsiteX186" fmla="*/ 6409586 w 6857455"/>
                <a:gd name="connsiteY186" fmla="*/ 773177 h 874716"/>
                <a:gd name="connsiteX187" fmla="*/ 6477407 w 6857455"/>
                <a:gd name="connsiteY187" fmla="*/ 774129 h 874716"/>
                <a:gd name="connsiteX188" fmla="*/ 6596283 w 6857455"/>
                <a:gd name="connsiteY188" fmla="*/ 786703 h 874716"/>
                <a:gd name="connsiteX189" fmla="*/ 6622573 w 6857455"/>
                <a:gd name="connsiteY189" fmla="*/ 782321 h 874716"/>
                <a:gd name="connsiteX190" fmla="*/ 6704872 w 6857455"/>
                <a:gd name="connsiteY190" fmla="*/ 780607 h 874716"/>
                <a:gd name="connsiteX191" fmla="*/ 6751738 w 6857455"/>
                <a:gd name="connsiteY191" fmla="*/ 779273 h 874716"/>
                <a:gd name="connsiteX192" fmla="*/ 6809650 w 6857455"/>
                <a:gd name="connsiteY192" fmla="*/ 788417 h 874716"/>
                <a:gd name="connsiteX193" fmla="*/ 6832976 w 6857455"/>
                <a:gd name="connsiteY193" fmla="*/ 800428 h 87471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</a:cxnLst>
              <a:rect l="l" t="t" r="r" b="b"/>
              <a:pathLst>
                <a:path w="6857455" h="874716">
                  <a:moveTo>
                    <a:pt x="6857455" y="804643"/>
                  </a:moveTo>
                  <a:lnTo>
                    <a:pt x="6857455" y="562246"/>
                  </a:lnTo>
                  <a:lnTo>
                    <a:pt x="6829178" y="551284"/>
                  </a:lnTo>
                  <a:cubicBezTo>
                    <a:pt x="6805745" y="539044"/>
                    <a:pt x="6784885" y="521708"/>
                    <a:pt x="6766024" y="500372"/>
                  </a:cubicBezTo>
                  <a:cubicBezTo>
                    <a:pt x="6755166" y="488179"/>
                    <a:pt x="6746784" y="486845"/>
                    <a:pt x="6734971" y="500944"/>
                  </a:cubicBezTo>
                  <a:cubicBezTo>
                    <a:pt x="6721257" y="517326"/>
                    <a:pt x="6701634" y="510850"/>
                    <a:pt x="6683915" y="507040"/>
                  </a:cubicBezTo>
                  <a:cubicBezTo>
                    <a:pt x="6665629" y="503230"/>
                    <a:pt x="6647148" y="499228"/>
                    <a:pt x="6628860" y="495418"/>
                  </a:cubicBezTo>
                  <a:cubicBezTo>
                    <a:pt x="6615335" y="492752"/>
                    <a:pt x="6601999" y="490466"/>
                    <a:pt x="6588662" y="487227"/>
                  </a:cubicBezTo>
                  <a:cubicBezTo>
                    <a:pt x="6547133" y="477129"/>
                    <a:pt x="6509794" y="480177"/>
                    <a:pt x="6476074" y="511230"/>
                  </a:cubicBezTo>
                  <a:cubicBezTo>
                    <a:pt x="6450356" y="535043"/>
                    <a:pt x="6417399" y="542093"/>
                    <a:pt x="6382345" y="534853"/>
                  </a:cubicBezTo>
                  <a:cubicBezTo>
                    <a:pt x="6377963" y="533901"/>
                    <a:pt x="6372439" y="530091"/>
                    <a:pt x="6369391" y="531615"/>
                  </a:cubicBezTo>
                  <a:cubicBezTo>
                    <a:pt x="6323479" y="553904"/>
                    <a:pt x="6287092" y="514658"/>
                    <a:pt x="6244799" y="512182"/>
                  </a:cubicBezTo>
                  <a:cubicBezTo>
                    <a:pt x="6226130" y="511040"/>
                    <a:pt x="6207079" y="496942"/>
                    <a:pt x="6190315" y="485703"/>
                  </a:cubicBezTo>
                  <a:cubicBezTo>
                    <a:pt x="6167262" y="470271"/>
                    <a:pt x="6146687" y="455412"/>
                    <a:pt x="6115446" y="462270"/>
                  </a:cubicBezTo>
                  <a:cubicBezTo>
                    <a:pt x="6084203" y="469319"/>
                    <a:pt x="6055627" y="456364"/>
                    <a:pt x="6032194" y="434266"/>
                  </a:cubicBezTo>
                  <a:cubicBezTo>
                    <a:pt x="6014287" y="417501"/>
                    <a:pt x="5994665" y="415977"/>
                    <a:pt x="5971042" y="420738"/>
                  </a:cubicBezTo>
                  <a:cubicBezTo>
                    <a:pt x="5941513" y="426645"/>
                    <a:pt x="5910842" y="427027"/>
                    <a:pt x="5880933" y="430646"/>
                  </a:cubicBezTo>
                  <a:cubicBezTo>
                    <a:pt x="5874454" y="431408"/>
                    <a:pt x="5866265" y="434076"/>
                    <a:pt x="5862452" y="438648"/>
                  </a:cubicBezTo>
                  <a:cubicBezTo>
                    <a:pt x="5815779" y="495418"/>
                    <a:pt x="5750055" y="495990"/>
                    <a:pt x="5685283" y="498658"/>
                  </a:cubicBezTo>
                  <a:cubicBezTo>
                    <a:pt x="5646039" y="500372"/>
                    <a:pt x="5606604" y="500372"/>
                    <a:pt x="5567169" y="499420"/>
                  </a:cubicBezTo>
                  <a:cubicBezTo>
                    <a:pt x="5553832" y="499228"/>
                    <a:pt x="5539736" y="496180"/>
                    <a:pt x="5527923" y="490466"/>
                  </a:cubicBezTo>
                  <a:cubicBezTo>
                    <a:pt x="5503348" y="478463"/>
                    <a:pt x="5480680" y="462843"/>
                    <a:pt x="5456292" y="450650"/>
                  </a:cubicBezTo>
                  <a:cubicBezTo>
                    <a:pt x="5447151" y="445886"/>
                    <a:pt x="5435338" y="445696"/>
                    <a:pt x="5424670" y="444934"/>
                  </a:cubicBezTo>
                  <a:cubicBezTo>
                    <a:pt x="5405809" y="443410"/>
                    <a:pt x="5384854" y="447982"/>
                    <a:pt x="5368662" y="441124"/>
                  </a:cubicBezTo>
                  <a:cubicBezTo>
                    <a:pt x="5326559" y="423407"/>
                    <a:pt x="5287123" y="427407"/>
                    <a:pt x="5247118" y="444934"/>
                  </a:cubicBezTo>
                  <a:cubicBezTo>
                    <a:pt x="5191108" y="469509"/>
                    <a:pt x="5138148" y="467605"/>
                    <a:pt x="5088617" y="428742"/>
                  </a:cubicBezTo>
                  <a:cubicBezTo>
                    <a:pt x="5066328" y="411215"/>
                    <a:pt x="5044609" y="419596"/>
                    <a:pt x="5025750" y="433694"/>
                  </a:cubicBezTo>
                  <a:cubicBezTo>
                    <a:pt x="5004032" y="450078"/>
                    <a:pt x="4982885" y="454268"/>
                    <a:pt x="4957930" y="442268"/>
                  </a:cubicBezTo>
                  <a:cubicBezTo>
                    <a:pt x="4952404" y="439600"/>
                    <a:pt x="4944594" y="440933"/>
                    <a:pt x="4938116" y="441886"/>
                  </a:cubicBezTo>
                  <a:cubicBezTo>
                    <a:pt x="4901158" y="446648"/>
                    <a:pt x="4864009" y="454650"/>
                    <a:pt x="4833910" y="421693"/>
                  </a:cubicBezTo>
                  <a:cubicBezTo>
                    <a:pt x="4828004" y="415214"/>
                    <a:pt x="4818097" y="412549"/>
                    <a:pt x="4810095" y="408167"/>
                  </a:cubicBezTo>
                  <a:cubicBezTo>
                    <a:pt x="4776566" y="390258"/>
                    <a:pt x="4777900" y="391974"/>
                    <a:pt x="4747991" y="413691"/>
                  </a:cubicBezTo>
                  <a:cubicBezTo>
                    <a:pt x="4732369" y="425121"/>
                    <a:pt x="4710842" y="436742"/>
                    <a:pt x="4692745" y="435790"/>
                  </a:cubicBezTo>
                  <a:cubicBezTo>
                    <a:pt x="4583584" y="430075"/>
                    <a:pt x="4479758" y="457508"/>
                    <a:pt x="4375933" y="483417"/>
                  </a:cubicBezTo>
                  <a:cubicBezTo>
                    <a:pt x="4311923" y="499420"/>
                    <a:pt x="4249436" y="500372"/>
                    <a:pt x="4185426" y="484179"/>
                  </a:cubicBezTo>
                  <a:cubicBezTo>
                    <a:pt x="4139133" y="472367"/>
                    <a:pt x="4095315" y="491800"/>
                    <a:pt x="4052072" y="505134"/>
                  </a:cubicBezTo>
                  <a:cubicBezTo>
                    <a:pt x="4043117" y="507799"/>
                    <a:pt x="4034735" y="518278"/>
                    <a:pt x="4029973" y="527233"/>
                  </a:cubicBezTo>
                  <a:cubicBezTo>
                    <a:pt x="4012826" y="558858"/>
                    <a:pt x="3984441" y="563810"/>
                    <a:pt x="3948626" y="550666"/>
                  </a:cubicBezTo>
                  <a:cubicBezTo>
                    <a:pt x="3920241" y="540377"/>
                    <a:pt x="3894332" y="526661"/>
                    <a:pt x="3871280" y="502275"/>
                  </a:cubicBezTo>
                  <a:cubicBezTo>
                    <a:pt x="3844229" y="473701"/>
                    <a:pt x="3816224" y="441124"/>
                    <a:pt x="3774312" y="429122"/>
                  </a:cubicBezTo>
                  <a:cubicBezTo>
                    <a:pt x="3756214" y="423979"/>
                    <a:pt x="3740593" y="423217"/>
                    <a:pt x="3721543" y="428552"/>
                  </a:cubicBezTo>
                  <a:cubicBezTo>
                    <a:pt x="3684583" y="438837"/>
                    <a:pt x="3647436" y="446078"/>
                    <a:pt x="3612763" y="414263"/>
                  </a:cubicBezTo>
                  <a:cubicBezTo>
                    <a:pt x="3593712" y="396736"/>
                    <a:pt x="3567994" y="385496"/>
                    <a:pt x="3537323" y="389878"/>
                  </a:cubicBezTo>
                  <a:cubicBezTo>
                    <a:pt x="3499031" y="395402"/>
                    <a:pt x="3464168" y="381496"/>
                    <a:pt x="3431593" y="360921"/>
                  </a:cubicBezTo>
                  <a:cubicBezTo>
                    <a:pt x="3419971" y="353491"/>
                    <a:pt x="3405682" y="349301"/>
                    <a:pt x="3392158" y="345681"/>
                  </a:cubicBezTo>
                  <a:cubicBezTo>
                    <a:pt x="3360915" y="337298"/>
                    <a:pt x="3329480" y="329868"/>
                    <a:pt x="3297856" y="323010"/>
                  </a:cubicBezTo>
                  <a:cubicBezTo>
                    <a:pt x="3271948" y="317296"/>
                    <a:pt x="3245849" y="313104"/>
                    <a:pt x="3219748" y="308151"/>
                  </a:cubicBezTo>
                  <a:cubicBezTo>
                    <a:pt x="3191173" y="302817"/>
                    <a:pt x="3168502" y="290433"/>
                    <a:pt x="3156692" y="261668"/>
                  </a:cubicBezTo>
                  <a:cubicBezTo>
                    <a:pt x="3152882" y="252524"/>
                    <a:pt x="3143737" y="245283"/>
                    <a:pt x="3136497" y="237663"/>
                  </a:cubicBezTo>
                  <a:cubicBezTo>
                    <a:pt x="3131355" y="232139"/>
                    <a:pt x="3124495" y="227947"/>
                    <a:pt x="3119733" y="222233"/>
                  </a:cubicBezTo>
                  <a:cubicBezTo>
                    <a:pt x="3094776" y="192132"/>
                    <a:pt x="3070201" y="161843"/>
                    <a:pt x="3045436" y="131742"/>
                  </a:cubicBezTo>
                  <a:cubicBezTo>
                    <a:pt x="3042958" y="128884"/>
                    <a:pt x="3040292" y="125455"/>
                    <a:pt x="3037054" y="124121"/>
                  </a:cubicBezTo>
                  <a:cubicBezTo>
                    <a:pt x="3003525" y="110215"/>
                    <a:pt x="2969614" y="97070"/>
                    <a:pt x="2936466" y="82400"/>
                  </a:cubicBezTo>
                  <a:cubicBezTo>
                    <a:pt x="2923702" y="76686"/>
                    <a:pt x="2910558" y="69637"/>
                    <a:pt x="2901031" y="59731"/>
                  </a:cubicBezTo>
                  <a:cubicBezTo>
                    <a:pt x="2879314" y="37250"/>
                    <a:pt x="2859502" y="12866"/>
                    <a:pt x="2828259" y="3149"/>
                  </a:cubicBezTo>
                  <a:cubicBezTo>
                    <a:pt x="2819114" y="293"/>
                    <a:pt x="2808256" y="-1231"/>
                    <a:pt x="2799492" y="1245"/>
                  </a:cubicBezTo>
                  <a:cubicBezTo>
                    <a:pt x="2763867" y="11532"/>
                    <a:pt x="2729005" y="24296"/>
                    <a:pt x="2693570" y="35154"/>
                  </a:cubicBezTo>
                  <a:cubicBezTo>
                    <a:pt x="2671092" y="41823"/>
                    <a:pt x="2650707" y="49825"/>
                    <a:pt x="2639847" y="73448"/>
                  </a:cubicBezTo>
                  <a:cubicBezTo>
                    <a:pt x="2636801" y="80114"/>
                    <a:pt x="2628226" y="87354"/>
                    <a:pt x="2621178" y="88688"/>
                  </a:cubicBezTo>
                  <a:cubicBezTo>
                    <a:pt x="2575839" y="97260"/>
                    <a:pt x="2531069" y="101451"/>
                    <a:pt x="2489348" y="72304"/>
                  </a:cubicBezTo>
                  <a:cubicBezTo>
                    <a:pt x="2480585" y="66017"/>
                    <a:pt x="2464201" y="66017"/>
                    <a:pt x="2452580" y="68683"/>
                  </a:cubicBezTo>
                  <a:cubicBezTo>
                    <a:pt x="2407811" y="78590"/>
                    <a:pt x="2365328" y="82020"/>
                    <a:pt x="2326464" y="50395"/>
                  </a:cubicBezTo>
                  <a:cubicBezTo>
                    <a:pt x="2321892" y="46585"/>
                    <a:pt x="2307224" y="50015"/>
                    <a:pt x="2300365" y="54777"/>
                  </a:cubicBezTo>
                  <a:cubicBezTo>
                    <a:pt x="2234259" y="101261"/>
                    <a:pt x="2198064" y="102405"/>
                    <a:pt x="2130434" y="58397"/>
                  </a:cubicBezTo>
                  <a:cubicBezTo>
                    <a:pt x="2126052" y="55539"/>
                    <a:pt x="2120337" y="52301"/>
                    <a:pt x="2118621" y="47919"/>
                  </a:cubicBezTo>
                  <a:cubicBezTo>
                    <a:pt x="2107001" y="19914"/>
                    <a:pt x="2082236" y="19152"/>
                    <a:pt x="2057659" y="16866"/>
                  </a:cubicBezTo>
                  <a:cubicBezTo>
                    <a:pt x="2030608" y="14390"/>
                    <a:pt x="2003555" y="11152"/>
                    <a:pt x="1976314" y="8865"/>
                  </a:cubicBezTo>
                  <a:cubicBezTo>
                    <a:pt x="1971550" y="8483"/>
                    <a:pt x="1966216" y="10007"/>
                    <a:pt x="1961454" y="11724"/>
                  </a:cubicBezTo>
                  <a:cubicBezTo>
                    <a:pt x="1943165" y="18010"/>
                    <a:pt x="1925449" y="27154"/>
                    <a:pt x="1906588" y="30964"/>
                  </a:cubicBezTo>
                  <a:cubicBezTo>
                    <a:pt x="1865821" y="39156"/>
                    <a:pt x="1826385" y="55539"/>
                    <a:pt x="1783330" y="48871"/>
                  </a:cubicBezTo>
                  <a:cubicBezTo>
                    <a:pt x="1775902" y="47729"/>
                    <a:pt x="1767327" y="53253"/>
                    <a:pt x="1759327" y="55349"/>
                  </a:cubicBezTo>
                  <a:cubicBezTo>
                    <a:pt x="1744849" y="58969"/>
                    <a:pt x="1730750" y="64111"/>
                    <a:pt x="1716082" y="65445"/>
                  </a:cubicBezTo>
                  <a:cubicBezTo>
                    <a:pt x="1677218" y="68875"/>
                    <a:pt x="1637975" y="71924"/>
                    <a:pt x="1598920" y="72114"/>
                  </a:cubicBezTo>
                  <a:cubicBezTo>
                    <a:pt x="1580061" y="72304"/>
                    <a:pt x="1561201" y="65065"/>
                    <a:pt x="1542150" y="62207"/>
                  </a:cubicBezTo>
                  <a:cubicBezTo>
                    <a:pt x="1533578" y="60873"/>
                    <a:pt x="1519669" y="58587"/>
                    <a:pt x="1516813" y="62779"/>
                  </a:cubicBezTo>
                  <a:cubicBezTo>
                    <a:pt x="1494714" y="94592"/>
                    <a:pt x="1463661" y="88496"/>
                    <a:pt x="1432228" y="88116"/>
                  </a:cubicBezTo>
                  <a:cubicBezTo>
                    <a:pt x="1362884" y="87354"/>
                    <a:pt x="1295826" y="60493"/>
                    <a:pt x="1224765" y="71924"/>
                  </a:cubicBezTo>
                  <a:cubicBezTo>
                    <a:pt x="1204191" y="75162"/>
                    <a:pt x="1181330" y="62397"/>
                    <a:pt x="1159231" y="58207"/>
                  </a:cubicBezTo>
                  <a:cubicBezTo>
                    <a:pt x="1147801" y="56111"/>
                    <a:pt x="1135228" y="53633"/>
                    <a:pt x="1124370" y="56301"/>
                  </a:cubicBezTo>
                  <a:cubicBezTo>
                    <a:pt x="1107605" y="60493"/>
                    <a:pt x="1091411" y="68113"/>
                    <a:pt x="1075600" y="75542"/>
                  </a:cubicBezTo>
                  <a:cubicBezTo>
                    <a:pt x="1046261" y="89258"/>
                    <a:pt x="1016162" y="89258"/>
                    <a:pt x="986633" y="79162"/>
                  </a:cubicBezTo>
                  <a:cubicBezTo>
                    <a:pt x="944722" y="64873"/>
                    <a:pt x="903193" y="64873"/>
                    <a:pt x="861089" y="76304"/>
                  </a:cubicBezTo>
                  <a:cubicBezTo>
                    <a:pt x="826990" y="85638"/>
                    <a:pt x="791935" y="92116"/>
                    <a:pt x="759168" y="104689"/>
                  </a:cubicBezTo>
                  <a:cubicBezTo>
                    <a:pt x="744689" y="110215"/>
                    <a:pt x="732497" y="126597"/>
                    <a:pt x="723735" y="140696"/>
                  </a:cubicBezTo>
                  <a:cubicBezTo>
                    <a:pt x="706018" y="169271"/>
                    <a:pt x="674013" y="169081"/>
                    <a:pt x="647532" y="147934"/>
                  </a:cubicBezTo>
                  <a:cubicBezTo>
                    <a:pt x="619717" y="125645"/>
                    <a:pt x="584664" y="112501"/>
                    <a:pt x="552659" y="95926"/>
                  </a:cubicBezTo>
                  <a:cubicBezTo>
                    <a:pt x="549993" y="94592"/>
                    <a:pt x="545039" y="96116"/>
                    <a:pt x="541800" y="97640"/>
                  </a:cubicBezTo>
                  <a:cubicBezTo>
                    <a:pt x="488649" y="122407"/>
                    <a:pt x="433593" y="126979"/>
                    <a:pt x="375107" y="123169"/>
                  </a:cubicBezTo>
                  <a:cubicBezTo>
                    <a:pt x="341960" y="121073"/>
                    <a:pt x="307289" y="137076"/>
                    <a:pt x="273567" y="145458"/>
                  </a:cubicBezTo>
                  <a:cubicBezTo>
                    <a:pt x="269757" y="146410"/>
                    <a:pt x="266519" y="151174"/>
                    <a:pt x="264043" y="154792"/>
                  </a:cubicBezTo>
                  <a:cubicBezTo>
                    <a:pt x="240228" y="190800"/>
                    <a:pt x="208223" y="200706"/>
                    <a:pt x="169360" y="177273"/>
                  </a:cubicBezTo>
                  <a:cubicBezTo>
                    <a:pt x="143643" y="161651"/>
                    <a:pt x="118114" y="158032"/>
                    <a:pt x="89347" y="157460"/>
                  </a:cubicBezTo>
                  <a:cubicBezTo>
                    <a:pt x="71059" y="157078"/>
                    <a:pt x="52962" y="147934"/>
                    <a:pt x="34291" y="145268"/>
                  </a:cubicBezTo>
                  <a:lnTo>
                    <a:pt x="0" y="142056"/>
                  </a:lnTo>
                  <a:lnTo>
                    <a:pt x="0" y="849556"/>
                  </a:lnTo>
                  <a:lnTo>
                    <a:pt x="60652" y="844783"/>
                  </a:lnTo>
                  <a:cubicBezTo>
                    <a:pt x="80251" y="839473"/>
                    <a:pt x="99446" y="832043"/>
                    <a:pt x="119068" y="827281"/>
                  </a:cubicBezTo>
                  <a:cubicBezTo>
                    <a:pt x="137355" y="822899"/>
                    <a:pt x="154501" y="812802"/>
                    <a:pt x="171840" y="804420"/>
                  </a:cubicBezTo>
                  <a:cubicBezTo>
                    <a:pt x="204985" y="788417"/>
                    <a:pt x="240420" y="798514"/>
                    <a:pt x="274329" y="794324"/>
                  </a:cubicBezTo>
                  <a:cubicBezTo>
                    <a:pt x="285188" y="792990"/>
                    <a:pt x="296046" y="791466"/>
                    <a:pt x="306715" y="788798"/>
                  </a:cubicBezTo>
                  <a:cubicBezTo>
                    <a:pt x="335864" y="781749"/>
                    <a:pt x="365583" y="775653"/>
                    <a:pt x="393967" y="765937"/>
                  </a:cubicBezTo>
                  <a:cubicBezTo>
                    <a:pt x="426165" y="755078"/>
                    <a:pt x="457028" y="740600"/>
                    <a:pt x="493793" y="725549"/>
                  </a:cubicBezTo>
                  <a:cubicBezTo>
                    <a:pt x="506557" y="729360"/>
                    <a:pt x="526180" y="739648"/>
                    <a:pt x="546373" y="740600"/>
                  </a:cubicBezTo>
                  <a:cubicBezTo>
                    <a:pt x="611337" y="743838"/>
                    <a:pt x="672107" y="726121"/>
                    <a:pt x="730211" y="698116"/>
                  </a:cubicBezTo>
                  <a:cubicBezTo>
                    <a:pt x="747927" y="689734"/>
                    <a:pt x="766980" y="684210"/>
                    <a:pt x="784889" y="676018"/>
                  </a:cubicBezTo>
                  <a:cubicBezTo>
                    <a:pt x="791173" y="673161"/>
                    <a:pt x="799365" y="667065"/>
                    <a:pt x="800509" y="661349"/>
                  </a:cubicBezTo>
                  <a:cubicBezTo>
                    <a:pt x="807175" y="628201"/>
                    <a:pt x="831942" y="628772"/>
                    <a:pt x="857661" y="626868"/>
                  </a:cubicBezTo>
                  <a:cubicBezTo>
                    <a:pt x="888332" y="624582"/>
                    <a:pt x="918621" y="619248"/>
                    <a:pt x="949102" y="614676"/>
                  </a:cubicBezTo>
                  <a:cubicBezTo>
                    <a:pt x="953104" y="614104"/>
                    <a:pt x="956722" y="610104"/>
                    <a:pt x="960342" y="607435"/>
                  </a:cubicBezTo>
                  <a:cubicBezTo>
                    <a:pt x="965867" y="603435"/>
                    <a:pt x="971011" y="597339"/>
                    <a:pt x="977109" y="595815"/>
                  </a:cubicBezTo>
                  <a:cubicBezTo>
                    <a:pt x="1008350" y="588385"/>
                    <a:pt x="1039783" y="582099"/>
                    <a:pt x="1071218" y="575240"/>
                  </a:cubicBezTo>
                  <a:cubicBezTo>
                    <a:pt x="1078266" y="573716"/>
                    <a:pt x="1085505" y="571812"/>
                    <a:pt x="1091983" y="568764"/>
                  </a:cubicBezTo>
                  <a:cubicBezTo>
                    <a:pt x="1098079" y="565906"/>
                    <a:pt x="1103223" y="560952"/>
                    <a:pt x="1109321" y="557904"/>
                  </a:cubicBezTo>
                  <a:cubicBezTo>
                    <a:pt x="1125892" y="549714"/>
                    <a:pt x="1142851" y="542093"/>
                    <a:pt x="1162279" y="532949"/>
                  </a:cubicBezTo>
                  <a:cubicBezTo>
                    <a:pt x="1173138" y="550094"/>
                    <a:pt x="1187810" y="540377"/>
                    <a:pt x="1206097" y="532187"/>
                  </a:cubicBezTo>
                  <a:cubicBezTo>
                    <a:pt x="1224765" y="523805"/>
                    <a:pt x="1246292" y="521137"/>
                    <a:pt x="1266867" y="518088"/>
                  </a:cubicBezTo>
                  <a:cubicBezTo>
                    <a:pt x="1304588" y="512564"/>
                    <a:pt x="1342499" y="509134"/>
                    <a:pt x="1380219" y="504182"/>
                  </a:cubicBezTo>
                  <a:cubicBezTo>
                    <a:pt x="1388221" y="503038"/>
                    <a:pt x="1397365" y="500944"/>
                    <a:pt x="1403461" y="496180"/>
                  </a:cubicBezTo>
                  <a:cubicBezTo>
                    <a:pt x="1445181" y="464175"/>
                    <a:pt x="1495858" y="455222"/>
                    <a:pt x="1544054" y="458268"/>
                  </a:cubicBezTo>
                  <a:cubicBezTo>
                    <a:pt x="1581965" y="460557"/>
                    <a:pt x="1619114" y="462270"/>
                    <a:pt x="1656644" y="459032"/>
                  </a:cubicBezTo>
                  <a:cubicBezTo>
                    <a:pt x="1659502" y="458841"/>
                    <a:pt x="1663312" y="459223"/>
                    <a:pt x="1665406" y="460747"/>
                  </a:cubicBezTo>
                  <a:cubicBezTo>
                    <a:pt x="1678360" y="470843"/>
                    <a:pt x="1691887" y="471605"/>
                    <a:pt x="1708461" y="473318"/>
                  </a:cubicBezTo>
                  <a:cubicBezTo>
                    <a:pt x="1731894" y="475797"/>
                    <a:pt x="1753421" y="474081"/>
                    <a:pt x="1775140" y="469891"/>
                  </a:cubicBezTo>
                  <a:cubicBezTo>
                    <a:pt x="1790952" y="466843"/>
                    <a:pt x="1806953" y="460557"/>
                    <a:pt x="1821051" y="452554"/>
                  </a:cubicBezTo>
                  <a:cubicBezTo>
                    <a:pt x="1840672" y="441314"/>
                    <a:pt x="1859535" y="436934"/>
                    <a:pt x="1878203" y="451792"/>
                  </a:cubicBezTo>
                  <a:cubicBezTo>
                    <a:pt x="1898396" y="467605"/>
                    <a:pt x="1921257" y="462081"/>
                    <a:pt x="1943547" y="462651"/>
                  </a:cubicBezTo>
                  <a:cubicBezTo>
                    <a:pt x="1953262" y="462843"/>
                    <a:pt x="1963550" y="462461"/>
                    <a:pt x="1972884" y="464937"/>
                  </a:cubicBezTo>
                  <a:cubicBezTo>
                    <a:pt x="1999935" y="471987"/>
                    <a:pt x="2026036" y="482655"/>
                    <a:pt x="2053469" y="487417"/>
                  </a:cubicBezTo>
                  <a:cubicBezTo>
                    <a:pt x="2068710" y="490084"/>
                    <a:pt x="2085664" y="485321"/>
                    <a:pt x="2101477" y="481893"/>
                  </a:cubicBezTo>
                  <a:cubicBezTo>
                    <a:pt x="2117479" y="478273"/>
                    <a:pt x="2133290" y="472749"/>
                    <a:pt x="2148722" y="467033"/>
                  </a:cubicBezTo>
                  <a:cubicBezTo>
                    <a:pt x="2159199" y="463223"/>
                    <a:pt x="2170629" y="459603"/>
                    <a:pt x="2179011" y="452744"/>
                  </a:cubicBezTo>
                  <a:cubicBezTo>
                    <a:pt x="2198064" y="437124"/>
                    <a:pt x="2217685" y="434455"/>
                    <a:pt x="2240165" y="442648"/>
                  </a:cubicBezTo>
                  <a:cubicBezTo>
                    <a:pt x="2243593" y="443982"/>
                    <a:pt x="2247594" y="443982"/>
                    <a:pt x="2251404" y="444172"/>
                  </a:cubicBezTo>
                  <a:cubicBezTo>
                    <a:pt x="2312370" y="448172"/>
                    <a:pt x="2373330" y="450650"/>
                    <a:pt x="2433912" y="456746"/>
                  </a:cubicBezTo>
                  <a:cubicBezTo>
                    <a:pt x="2458485" y="459223"/>
                    <a:pt x="2482107" y="470081"/>
                    <a:pt x="2506302" y="476939"/>
                  </a:cubicBezTo>
                  <a:cubicBezTo>
                    <a:pt x="2511256" y="478273"/>
                    <a:pt x="2516783" y="480369"/>
                    <a:pt x="2521735" y="479415"/>
                  </a:cubicBezTo>
                  <a:cubicBezTo>
                    <a:pt x="2575647" y="469891"/>
                    <a:pt x="2626132" y="483797"/>
                    <a:pt x="2675854" y="502086"/>
                  </a:cubicBezTo>
                  <a:cubicBezTo>
                    <a:pt x="2680996" y="503992"/>
                    <a:pt x="2687282" y="503419"/>
                    <a:pt x="2692998" y="503038"/>
                  </a:cubicBezTo>
                  <a:cubicBezTo>
                    <a:pt x="2709003" y="501706"/>
                    <a:pt x="2726337" y="495038"/>
                    <a:pt x="2740816" y="499037"/>
                  </a:cubicBezTo>
                  <a:cubicBezTo>
                    <a:pt x="2779297" y="510088"/>
                    <a:pt x="2817398" y="523423"/>
                    <a:pt x="2853596" y="540187"/>
                  </a:cubicBezTo>
                  <a:cubicBezTo>
                    <a:pt x="2890365" y="557142"/>
                    <a:pt x="2924464" y="571430"/>
                    <a:pt x="2966565" y="554286"/>
                  </a:cubicBezTo>
                  <a:cubicBezTo>
                    <a:pt x="2984472" y="547045"/>
                    <a:pt x="3008095" y="552190"/>
                    <a:pt x="3028671" y="554094"/>
                  </a:cubicBezTo>
                  <a:cubicBezTo>
                    <a:pt x="3043720" y="555618"/>
                    <a:pt x="3058198" y="564192"/>
                    <a:pt x="3073059" y="564192"/>
                  </a:cubicBezTo>
                  <a:cubicBezTo>
                    <a:pt x="3112686" y="564192"/>
                    <a:pt x="3147927" y="574288"/>
                    <a:pt x="3182219" y="594862"/>
                  </a:cubicBezTo>
                  <a:cubicBezTo>
                    <a:pt x="3195557" y="602863"/>
                    <a:pt x="3216322" y="597529"/>
                    <a:pt x="3233656" y="599625"/>
                  </a:cubicBezTo>
                  <a:cubicBezTo>
                    <a:pt x="3251947" y="602101"/>
                    <a:pt x="3270804" y="604387"/>
                    <a:pt x="3288332" y="609914"/>
                  </a:cubicBezTo>
                  <a:cubicBezTo>
                    <a:pt x="3333672" y="624392"/>
                    <a:pt x="3378441" y="640774"/>
                    <a:pt x="3423591" y="656015"/>
                  </a:cubicBezTo>
                  <a:cubicBezTo>
                    <a:pt x="3460738" y="668590"/>
                    <a:pt x="3497317" y="658683"/>
                    <a:pt x="3534084" y="653349"/>
                  </a:cubicBezTo>
                  <a:cubicBezTo>
                    <a:pt x="3557137" y="649919"/>
                    <a:pt x="3578662" y="641727"/>
                    <a:pt x="3604571" y="653918"/>
                  </a:cubicBezTo>
                  <a:cubicBezTo>
                    <a:pt x="3629338" y="665541"/>
                    <a:pt x="3660771" y="662873"/>
                    <a:pt x="3688586" y="669160"/>
                  </a:cubicBezTo>
                  <a:cubicBezTo>
                    <a:pt x="3712020" y="674494"/>
                    <a:pt x="3734687" y="683068"/>
                    <a:pt x="3757358" y="691450"/>
                  </a:cubicBezTo>
                  <a:cubicBezTo>
                    <a:pt x="3788221" y="702881"/>
                    <a:pt x="3818700" y="714881"/>
                    <a:pt x="3852421" y="709167"/>
                  </a:cubicBezTo>
                  <a:cubicBezTo>
                    <a:pt x="3890714" y="702689"/>
                    <a:pt x="3917001" y="727073"/>
                    <a:pt x="3947104" y="743267"/>
                  </a:cubicBezTo>
                  <a:cubicBezTo>
                    <a:pt x="3967869" y="754316"/>
                    <a:pt x="3990538" y="762509"/>
                    <a:pt x="4013208" y="769367"/>
                  </a:cubicBezTo>
                  <a:cubicBezTo>
                    <a:pt x="4043497" y="778321"/>
                    <a:pt x="4074740" y="783655"/>
                    <a:pt x="4105222" y="792417"/>
                  </a:cubicBezTo>
                  <a:cubicBezTo>
                    <a:pt x="4151325" y="805561"/>
                    <a:pt x="4198001" y="815850"/>
                    <a:pt x="4246006" y="808610"/>
                  </a:cubicBezTo>
                  <a:cubicBezTo>
                    <a:pt x="4268105" y="805372"/>
                    <a:pt x="4288682" y="805561"/>
                    <a:pt x="4310779" y="810326"/>
                  </a:cubicBezTo>
                  <a:cubicBezTo>
                    <a:pt x="4346974" y="818136"/>
                    <a:pt x="4384123" y="819089"/>
                    <a:pt x="4413272" y="848235"/>
                  </a:cubicBezTo>
                  <a:cubicBezTo>
                    <a:pt x="4423558" y="858524"/>
                    <a:pt x="4442037" y="861190"/>
                    <a:pt x="4457087" y="866524"/>
                  </a:cubicBezTo>
                  <a:cubicBezTo>
                    <a:pt x="4474424" y="872812"/>
                    <a:pt x="4487186" y="869572"/>
                    <a:pt x="4496523" y="851284"/>
                  </a:cubicBezTo>
                  <a:cubicBezTo>
                    <a:pt x="4500713" y="843093"/>
                    <a:pt x="4512715" y="835091"/>
                    <a:pt x="4522050" y="833757"/>
                  </a:cubicBezTo>
                  <a:cubicBezTo>
                    <a:pt x="4550055" y="829757"/>
                    <a:pt x="4575773" y="835663"/>
                    <a:pt x="4602824" y="848618"/>
                  </a:cubicBezTo>
                  <a:cubicBezTo>
                    <a:pt x="4628161" y="860810"/>
                    <a:pt x="4659786" y="859476"/>
                    <a:pt x="4688553" y="864238"/>
                  </a:cubicBezTo>
                  <a:cubicBezTo>
                    <a:pt x="4708936" y="867668"/>
                    <a:pt x="4729321" y="874716"/>
                    <a:pt x="4749895" y="874716"/>
                  </a:cubicBezTo>
                  <a:cubicBezTo>
                    <a:pt x="4775424" y="874716"/>
                    <a:pt x="4800761" y="868620"/>
                    <a:pt x="4826480" y="866334"/>
                  </a:cubicBezTo>
                  <a:cubicBezTo>
                    <a:pt x="4846482" y="864430"/>
                    <a:pt x="4866867" y="865192"/>
                    <a:pt x="4886870" y="862906"/>
                  </a:cubicBezTo>
                  <a:cubicBezTo>
                    <a:pt x="4903254" y="861190"/>
                    <a:pt x="4919447" y="856810"/>
                    <a:pt x="4935639" y="853190"/>
                  </a:cubicBezTo>
                  <a:cubicBezTo>
                    <a:pt x="4941546" y="851856"/>
                    <a:pt x="4947452" y="846711"/>
                    <a:pt x="4952784" y="847473"/>
                  </a:cubicBezTo>
                  <a:cubicBezTo>
                    <a:pt x="5005745" y="855666"/>
                    <a:pt x="5043847" y="819089"/>
                    <a:pt x="5088617" y="802896"/>
                  </a:cubicBezTo>
                  <a:cubicBezTo>
                    <a:pt x="5135672" y="785749"/>
                    <a:pt x="5181204" y="759461"/>
                    <a:pt x="5233781" y="767271"/>
                  </a:cubicBezTo>
                  <a:cubicBezTo>
                    <a:pt x="5265596" y="772033"/>
                    <a:pt x="5296267" y="783083"/>
                    <a:pt x="5327893" y="789752"/>
                  </a:cubicBezTo>
                  <a:cubicBezTo>
                    <a:pt x="5339132" y="792038"/>
                    <a:pt x="5351705" y="791656"/>
                    <a:pt x="5362946" y="789370"/>
                  </a:cubicBezTo>
                  <a:cubicBezTo>
                    <a:pt x="5417240" y="778891"/>
                    <a:pt x="5470771" y="777367"/>
                    <a:pt x="5524115" y="794514"/>
                  </a:cubicBezTo>
                  <a:cubicBezTo>
                    <a:pt x="5533257" y="797372"/>
                    <a:pt x="5542974" y="800038"/>
                    <a:pt x="5552500" y="800038"/>
                  </a:cubicBezTo>
                  <a:cubicBezTo>
                    <a:pt x="5604697" y="800038"/>
                    <a:pt x="5655944" y="796038"/>
                    <a:pt x="5705857" y="777367"/>
                  </a:cubicBezTo>
                  <a:cubicBezTo>
                    <a:pt x="5722622" y="771080"/>
                    <a:pt x="5743006" y="775081"/>
                    <a:pt x="5761485" y="773557"/>
                  </a:cubicBezTo>
                  <a:cubicBezTo>
                    <a:pt x="5778629" y="772224"/>
                    <a:pt x="5796156" y="771653"/>
                    <a:pt x="5812731" y="767271"/>
                  </a:cubicBezTo>
                  <a:cubicBezTo>
                    <a:pt x="5836925" y="760795"/>
                    <a:pt x="5859404" y="760033"/>
                    <a:pt x="5884361" y="765747"/>
                  </a:cubicBezTo>
                  <a:cubicBezTo>
                    <a:pt x="5908174" y="771080"/>
                    <a:pt x="5933892" y="768415"/>
                    <a:pt x="5958660" y="768605"/>
                  </a:cubicBezTo>
                  <a:cubicBezTo>
                    <a:pt x="5986282" y="768795"/>
                    <a:pt x="6013906" y="768984"/>
                    <a:pt x="6041528" y="768033"/>
                  </a:cubicBezTo>
                  <a:cubicBezTo>
                    <a:pt x="6052579" y="767653"/>
                    <a:pt x="6065151" y="760033"/>
                    <a:pt x="6074297" y="763081"/>
                  </a:cubicBezTo>
                  <a:cubicBezTo>
                    <a:pt x="6103824" y="773366"/>
                    <a:pt x="6133353" y="760985"/>
                    <a:pt x="6162880" y="766509"/>
                  </a:cubicBezTo>
                  <a:cubicBezTo>
                    <a:pt x="6177360" y="769367"/>
                    <a:pt x="6193743" y="761557"/>
                    <a:pt x="6209364" y="760795"/>
                  </a:cubicBezTo>
                  <a:cubicBezTo>
                    <a:pt x="6234892" y="759461"/>
                    <a:pt x="6260419" y="760033"/>
                    <a:pt x="6285948" y="759651"/>
                  </a:cubicBezTo>
                  <a:cubicBezTo>
                    <a:pt x="6294330" y="759461"/>
                    <a:pt x="6302523" y="758699"/>
                    <a:pt x="6310905" y="758316"/>
                  </a:cubicBezTo>
                  <a:cubicBezTo>
                    <a:pt x="6318335" y="757936"/>
                    <a:pt x="6326145" y="756222"/>
                    <a:pt x="6333194" y="757554"/>
                  </a:cubicBezTo>
                  <a:cubicBezTo>
                    <a:pt x="6358723" y="762318"/>
                    <a:pt x="6383869" y="770129"/>
                    <a:pt x="6409586" y="773177"/>
                  </a:cubicBezTo>
                  <a:cubicBezTo>
                    <a:pt x="6431875" y="775843"/>
                    <a:pt x="6454928" y="772224"/>
                    <a:pt x="6477407" y="774129"/>
                  </a:cubicBezTo>
                  <a:cubicBezTo>
                    <a:pt x="6517032" y="777367"/>
                    <a:pt x="6556657" y="783083"/>
                    <a:pt x="6596283" y="786703"/>
                  </a:cubicBezTo>
                  <a:cubicBezTo>
                    <a:pt x="6604857" y="787465"/>
                    <a:pt x="6613809" y="782701"/>
                    <a:pt x="6622573" y="782321"/>
                  </a:cubicBezTo>
                  <a:cubicBezTo>
                    <a:pt x="6650006" y="781369"/>
                    <a:pt x="6677439" y="781177"/>
                    <a:pt x="6704872" y="780607"/>
                  </a:cubicBezTo>
                  <a:cubicBezTo>
                    <a:pt x="6720493" y="780415"/>
                    <a:pt x="6736305" y="780987"/>
                    <a:pt x="6751738" y="779273"/>
                  </a:cubicBezTo>
                  <a:cubicBezTo>
                    <a:pt x="6772120" y="776987"/>
                    <a:pt x="6790599" y="773557"/>
                    <a:pt x="6809650" y="788417"/>
                  </a:cubicBezTo>
                  <a:cubicBezTo>
                    <a:pt x="6816984" y="794180"/>
                    <a:pt x="6824819" y="797942"/>
                    <a:pt x="6832976" y="800428"/>
                  </a:cubicBezTo>
                  <a:close/>
                </a:path>
              </a:pathLst>
            </a:custGeom>
            <a:blipFill dpi="0" rotWithShape="1">
              <a:blip r:embed="rId4">
                <a:alphaModFix amt="57000"/>
              </a:blip>
              <a:srcRect/>
              <a:tile tx="0" ty="0" sx="100000" sy="100000" flip="none" algn="tl"/>
            </a:blip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761A6312-2A37-D448-EF74-7290AF3F32FF}"/>
              </a:ext>
            </a:extLst>
          </p:cNvPr>
          <p:cNvSpPr txBox="1"/>
          <p:nvPr/>
        </p:nvSpPr>
        <p:spPr>
          <a:xfrm>
            <a:off x="3048000" y="3246792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GB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31123615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9D83F8-4AD8-B378-3A2B-AE5E6973DB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3568" y="176981"/>
            <a:ext cx="2317955" cy="285136"/>
          </a:xfrm>
        </p:spPr>
        <p:txBody>
          <a:bodyPr>
            <a:no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C963978-E140-B980-3C08-ECD58C84F42D}"/>
              </a:ext>
            </a:extLst>
          </p:cNvPr>
          <p:cNvSpPr txBox="1"/>
          <p:nvPr/>
        </p:nvSpPr>
        <p:spPr>
          <a:xfrm>
            <a:off x="117988" y="388739"/>
            <a:ext cx="12074012" cy="521681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Bandura, A. (1986).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Social Foundations of Thought and Action: A Social Cognitive Theory.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Prentice Hall. (Accessed: 1 November 2025).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Baum, K.T., Desai, A., Field, J., Miller, L.E., Rausch, J. and Beebe, D.W. (2014) ‘Sleep restriction worsens mood and emotion regulation in adolescents’,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Journal of Child Psychology and Psychiatry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55(2), pp. 180–190.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https://doi.org/10.1111/jcpp.12125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(Accessed: 1 November 2025).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BBC News (2020) ‘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One in four children “has too little sleep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”’, 23 January.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https://www.bbc.co.uk/news/education-51207415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31 October 2025).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Boniwell, I. and Ryan, L. (2012)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Personal well-being lessons for secondary schools: Positive psychology in action for 11 to 14 year olds.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Maidenhead: Open University Press. (Accessed: 19 October 2025).</a:t>
            </a:r>
          </a:p>
          <a:p>
            <a:pPr>
              <a:lnSpc>
                <a:spcPct val="150000"/>
              </a:lnSpc>
            </a:pPr>
            <a:r>
              <a:rPr lang="en-GB" sz="1400" dirty="0" err="1">
                <a:latin typeface="Arial" panose="020B0604020202020204" pitchFamily="34" charset="0"/>
                <a:cs typeface="Arial" panose="020B0604020202020204" pitchFamily="34" charset="0"/>
              </a:rPr>
              <a:t>Centers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for Disease Control and Prevention (CDC) (2025)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Data Summary &amp; Trends Report for Dietary, Physical Activity, and Sleep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Behaviors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, Youth Risk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Behavior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 Surveillance System (YRBSS).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https://www.cdc.gov/yrbs/dstr/dietary-physical-sleep-behaviors.html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19 October 2025).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Dutil, C. et al. (2022) ‘Sleep timing and health indicators in children and adolescents: A systematic review’,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Chronic Diseases in Canada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42(4), pp. 150–169.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https://doi.org/10.24095/hpcdp.42.4.04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(Accessed: 1 November 2025).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Evelina London (n.d.)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How to sleep well for teenagers.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https://www.evelinalondon.nhs.uk/our-services/hospital/sleep-medicine-department/how-to-sleep-well-for-teenagers.aspx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27 October 2025).</a:t>
            </a:r>
          </a:p>
          <a:p>
            <a:pPr>
              <a:lnSpc>
                <a:spcPct val="150000"/>
              </a:lnSpc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Hanson, J.A. and Huecker, M.R. (2019).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Sleep deprivation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.’ Available at: https://europepmc.org/article/NBK/nbk547676 (Accessed: 20 October 2025).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67325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2F3B90-A8D5-D385-70A1-E56AC87859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827" y="511277"/>
            <a:ext cx="11975690" cy="5948517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b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Mind.org.uk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Tips for 11–18 year olds on improving your sleep.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https://www.mind.org.uk/for-young-people/feelings-and-experiences/tips-to-improve-your-sleep/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November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(2019)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The NHS Long Term Plan.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BMJ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364(184), p.l84.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https://doi.org/10.1136/bmj.l84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. (Accessed: 3 November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(2023)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Every Mind Matters.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https://www.nhs.uk/every-mind-matters/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November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NHS (2024).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How much sleep do teenagers need?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https://www.nhs.uk/every-mind-matters/mental-health-issues/sleep/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19 October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Nortje, A. (2024) ‘What is the Health Belief Model? An updated look.’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PositivePsychology.com.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https://positivepsychology.com/health-belief-model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November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Owens, J.A. and Weiss, M.R. (2017) ‘Insufficient sleep in adolescents: Causes and consequences’,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Minerva </a:t>
            </a:r>
            <a:r>
              <a:rPr lang="en-GB" sz="1400" i="1" dirty="0" err="1">
                <a:latin typeface="Arial" panose="020B0604020202020204" pitchFamily="34" charset="0"/>
                <a:cs typeface="Arial" panose="020B0604020202020204" pitchFamily="34" charset="0"/>
              </a:rPr>
              <a:t>Pediatrica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, 69(4), pp. 326–336.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https://doi.org/10.23736/S0026-4946.17.04914-3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19 October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Sleep Action (2025).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Sleep help for teens.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https://sleepaction.org/sleep-support/sleep-support-for-teenagers/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November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Sleep Foundation (2023).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Teen Sleep Statistics and Recommendations.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https://www.sleepfoundation.org/teens-and-sleep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19 October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Suni, E. (2023).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Teens and Sleep.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Sleep Foundation.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https://www.sleepfoundation.org/teens-and-sleep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1 November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Teen Sleep Hub (2024) </a:t>
            </a:r>
            <a:r>
              <a:rPr lang="en-GB" sz="1400" i="1" dirty="0">
                <a:latin typeface="Arial" panose="020B0604020202020204" pitchFamily="34" charset="0"/>
                <a:cs typeface="Arial" panose="020B0604020202020204" pitchFamily="34" charset="0"/>
              </a:rPr>
              <a:t>Bedroom Environment.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https://teensleephub.org.uk/bedroom-environment/</a:t>
            </a: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30 October 2025).</a:t>
            </a:r>
            <a:b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335145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0EEA2F366178047808FA03462A57F61" ma:contentTypeVersion="14" ma:contentTypeDescription="Create a new document." ma:contentTypeScope="" ma:versionID="ba7647750a820a7a06539480d9234ec0">
  <xsd:schema xmlns:xsd="http://www.w3.org/2001/XMLSchema" xmlns:xs="http://www.w3.org/2001/XMLSchema" xmlns:p="http://schemas.microsoft.com/office/2006/metadata/properties" xmlns:ns3="da3f2772-8f1e-4acb-bd98-3a0ee892f48a" xmlns:ns4="0cb976d4-72d8-43fd-a100-21d54766e958" targetNamespace="http://schemas.microsoft.com/office/2006/metadata/properties" ma:root="true" ma:fieldsID="56f85de5f2d952d747d25406af4fce35" ns3:_="" ns4:_="">
    <xsd:import namespace="da3f2772-8f1e-4acb-bd98-3a0ee892f48a"/>
    <xsd:import namespace="0cb976d4-72d8-43fd-a100-21d54766e95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SearchProperties" minOccurs="0"/>
                <xsd:element ref="ns3:_activity" minOccurs="0"/>
                <xsd:element ref="ns3:MediaServiceObjectDetectorVersions" minOccurs="0"/>
                <xsd:element ref="ns3:MediaServiceDateTaken" minOccurs="0"/>
                <xsd:element ref="ns3:MediaServiceSystem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a3f2772-8f1e-4acb-bd98-3a0ee892f48a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3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4" nillable="true" ma:displayName="_activity" ma:hidden="true" ma:internalName="_activity">
      <xsd:simpleType>
        <xsd:restriction base="dms:Note"/>
      </xsd:simpleType>
    </xsd:element>
    <xsd:element name="MediaServiceObjectDetectorVersions" ma:index="15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6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SystemTags" ma:index="17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GenerationTime" ma:index="18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9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20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1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cb976d4-72d8-43fd-a100-21d54766e958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da3f2772-8f1e-4acb-bd98-3a0ee892f48a" xsi:nil="true"/>
  </documentManagement>
</p:properties>
</file>

<file path=customXml/itemProps1.xml><?xml version="1.0" encoding="utf-8"?>
<ds:datastoreItem xmlns:ds="http://schemas.openxmlformats.org/officeDocument/2006/customXml" ds:itemID="{4DDB04AC-2A78-48D5-B5FD-7DEC9A9CF51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E38BB1BA-4950-4366-9F97-08ACE16DBF87}">
  <ds:schemaRefs>
    <ds:schemaRef ds:uri="0cb976d4-72d8-43fd-a100-21d54766e958"/>
    <ds:schemaRef ds:uri="da3f2772-8f1e-4acb-bd98-3a0ee892f48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C1FF6766-A99C-4CCE-8B0C-3D2ECB3FBA8E}">
  <ds:schemaRefs>
    <ds:schemaRef ds:uri="http://purl.org/dc/dcmitype/"/>
    <ds:schemaRef ds:uri="http://purl.org/dc/elements/1.1/"/>
    <ds:schemaRef ds:uri="http://schemas.microsoft.com/office/infopath/2007/PartnerControls"/>
    <ds:schemaRef ds:uri="http://purl.org/dc/terms/"/>
    <ds:schemaRef ds:uri="da3f2772-8f1e-4acb-bd98-3a0ee892f48a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0cb976d4-72d8-43fd-a100-21d54766e958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4</TotalTime>
  <Words>1673</Words>
  <Application>Microsoft Office PowerPoint</Application>
  <PresentationFormat>Widescreen</PresentationFormat>
  <Paragraphs>137</Paragraphs>
  <Slides>14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Aptos</vt:lpstr>
      <vt:lpstr>Aptos Display</vt:lpstr>
      <vt:lpstr>Arial</vt:lpstr>
      <vt:lpstr>Arial,Sans-Serif</vt:lpstr>
      <vt:lpstr>Tahoma</vt:lpstr>
      <vt:lpstr>Office Theme</vt:lpstr>
      <vt:lpstr>Module name: Social Epidemiology and Public Health Development Module code: LCHS7000 Lecturer name: Dr Itse Olaoye Assessment 1: Presentation group  Student’s name:  Patricia Kelly Lambo: 2215117                               Elena Draghici: 2214911                               Adela Slivciuc: 2213787 Title: Poor Sleep Hygiene in Ages 11–15 </vt:lpstr>
      <vt:lpstr>Rationale &amp; Focus</vt:lpstr>
      <vt:lpstr>PowerPoint Presentation</vt:lpstr>
      <vt:lpstr>PowerPoint Presentation</vt:lpstr>
      <vt:lpstr>Consequences</vt:lpstr>
      <vt:lpstr>Good Night, Better Day </vt:lpstr>
      <vt:lpstr>Campaign Delivery   and     Activity Plan (6–8 Weeks)</vt:lpstr>
      <vt:lpstr>                                          Partners                         National Partners and Community Partners</vt:lpstr>
      <vt:lpstr>Evaluation Process</vt:lpstr>
      <vt:lpstr>Psychological  Benefits</vt:lpstr>
      <vt:lpstr>Behaviour Change Models</vt:lpstr>
      <vt:lpstr>Solutions to  Barriers</vt:lpstr>
      <vt:lpstr>References</vt:lpstr>
      <vt:lpstr> Mind.org.uk (2023) Tips for 11–18 year olds on improving your sleep. Available at: https://www.mind.org.uk/for-young-people/feelings-and-experiences/tips-to-improve-your-sleep/ (Accessed: 1 November 2025). NHS (2019) The NHS Long Term Plan. BMJ, 364(184), p.l84. https://doi.org/10.1136/bmj.l84. (Accessed: 3 November 2025). NHS (2023) Every Mind Matters. Available at: https://www.nhs.uk/every-mind-matters/ (Accessed: 1 November 2025). NHS (2024). How much sleep do teenagers need? Available at: https://www.nhs.uk/every-mind-matters/mental-health-issues/sleep/ (Accessed: 19 October 2025). Nortje, A. (2024) ‘What is the Health Belief Model? An updated look.’ PositivePsychology.com. Available at: https://positivepsychology.com/health-belief-model (Accessed: 1 November 2025). Owens, J.A. and Weiss, M.R. (2017) ‘Insufficient sleep in adolescents: Causes and consequences’, Minerva Pediatrica, 69(4), pp. 326–336. https://doi.org/10.23736/S0026-4946.17.04914-3 (Accessed: 19 October 2025). Sleep Action (2025). Sleep help for teens. Available at: https://sleepaction.org/sleep-support/sleep-support-for-teenagers/ (Accessed: 1 November 2025). Sleep Foundation (2023). Teen Sleep Statistics and Recommendations. Available at: https://www.sleepfoundation.org/teens-and-sleep (Accessed: 19 October 2025). Suni, E. (2023). Teens and Sleep. Sleep Foundation. Available at: https://www.sleepfoundation.org/teens-and-sleep (Accessed: 1 November 2025). Teen Sleep Hub (2024) Bedroom Environment. Available at: https://teensleephub.org.uk/bedroom-environment/ (Accessed: 30 October 2025).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2214911@student.uwtsd.ac.uk;2213787@student.uwtsd.ac.uk;2215117@student.uwtsd.ac.uk</dc:creator>
  <cp:lastModifiedBy>adela andries</cp:lastModifiedBy>
  <cp:revision>3</cp:revision>
  <dcterms:created xsi:type="dcterms:W3CDTF">2025-10-29T22:01:54Z</dcterms:created>
  <dcterms:modified xsi:type="dcterms:W3CDTF">2025-11-03T20:52:23Z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0x01010060EEA2F366178047808FA03462A57F61</vt:lpwstr>
  </property>
</Properties>
</file>