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 id="2147483648" r:id="rId2"/>
  </p:sldMasterIdLst>
  <p:sldIdLst>
    <p:sldId id="256" r:id="rId3"/>
    <p:sldId id="257" r:id="rId4"/>
    <p:sldId id="258" r:id="rId5"/>
    <p:sldId id="260" r:id="rId6"/>
    <p:sldId id="265" r:id="rId7"/>
    <p:sldId id="264" r:id="rId8"/>
    <p:sldId id="261" r:id="rId9"/>
    <p:sldId id="267" r:id="rId10"/>
    <p:sldId id="266" r:id="rId11"/>
    <p:sldId id="271" r:id="rId12"/>
    <p:sldId id="272" r:id="rId13"/>
    <p:sldId id="273" r:id="rId14"/>
    <p:sldId id="262"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9413BD-1B92-C2E9-2A2B-F2DD4515F58D}" v="383" dt="2023-02-15T13:41:45.229"/>
    <p1510:client id="{1A88DFF0-D8A5-8807-26D3-D4BAE8C0911E}" v="319" dt="2023-02-19T20:52:29.659"/>
    <p1510:client id="{239B7B0E-1720-6583-D862-48DBA16F29FF}" v="306" dt="2023-02-13T07:11:04.572"/>
    <p1510:client id="{27CEF29B-E201-5198-1E29-5C3F8A00C929}" v="99" dt="2023-02-10T12:34:59.932"/>
    <p1510:client id="{2DFB4A2C-560B-10A3-A0E3-B9C4D041F622}" v="61" dt="2023-02-15T16:29:21.296"/>
    <p1510:client id="{3C7D5C31-94B8-44FE-96C6-CA4AAEC5873D}" v="603" dt="2023-02-06T13:18:07.548"/>
    <p1510:client id="{3CC65927-3999-F99E-E1AC-3D9147AAD330}" v="5" dt="2023-02-12T13:01:37.401"/>
    <p1510:client id="{680F19AE-EDF4-F3EC-3090-D031556D2CAB}" v="110" dt="2023-02-15T17:15:55.975"/>
    <p1510:client id="{840A08D6-11EA-09AC-8872-AABE59520848}" v="22" dt="2023-02-16T18:34:42.519"/>
    <p1510:client id="{9BC963B7-6D95-C909-E5B1-682439C1321C}" v="4" dt="2023-02-19T19:59:09.207"/>
    <p1510:client id="{A303F6ED-2821-4A05-B00A-094D31A8E23A}" v="131" dt="2023-02-16T12:22:41.528"/>
    <p1510:client id="{A3106541-48F1-4196-8522-BA6E9E49A084}" v="66" dt="2023-02-15T20:06:35.791"/>
    <p1510:client id="{AECA7732-560D-6AEA-7FAD-97D15B3C3103}" v="729" dt="2023-02-15T15:00:06.939"/>
    <p1510:client id="{B4692210-4DBB-4148-B2DD-7AB19437855F}" v="340" dt="2023-02-09T12:00:23.967"/>
    <p1510:client id="{DCDAAC8B-CE82-8DF8-FE81-FB3C43ACD180}" v="195" dt="2023-02-08T15:47:05.434"/>
    <p1510:client id="{E62829E9-B837-85C5-0FE5-611DB26AFD21}" v="566" dt="2023-02-07T14:45:06.672"/>
    <p1510:client id="{E7F2B944-507A-1C42-D6C0-E82713009F6B}" v="56" dt="2023-02-15T20:34:46.143"/>
    <p1510:client id="{F4AA2F82-7941-A5C9-F4A2-615F85B40963}" v="34" dt="2023-02-08T16:10:01.37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os Abdolla (2223216)" userId="S::2223216@student.uwtsd.ac.uk::b318b246-1056-4533-bf7e-59914d123354" providerId="AD" clId="Web-{680F19AE-EDF4-F3EC-3090-D031556D2CAB}"/>
    <pc:docChg chg="modSld">
      <pc:chgData name="Asos Abdolla (2223216)" userId="S::2223216@student.uwtsd.ac.uk::b318b246-1056-4533-bf7e-59914d123354" providerId="AD" clId="Web-{680F19AE-EDF4-F3EC-3090-D031556D2CAB}" dt="2023-02-15T17:15:55.975" v="89" actId="14100"/>
      <pc:docMkLst>
        <pc:docMk/>
      </pc:docMkLst>
      <pc:sldChg chg="addSp delSp modSp">
        <pc:chgData name="Asos Abdolla (2223216)" userId="S::2223216@student.uwtsd.ac.uk::b318b246-1056-4533-bf7e-59914d123354" providerId="AD" clId="Web-{680F19AE-EDF4-F3EC-3090-D031556D2CAB}" dt="2023-02-15T17:15:55.975" v="89" actId="14100"/>
        <pc:sldMkLst>
          <pc:docMk/>
          <pc:sldMk cId="109857222" sldId="256"/>
        </pc:sldMkLst>
        <pc:spChg chg="mod">
          <ac:chgData name="Asos Abdolla (2223216)" userId="S::2223216@student.uwtsd.ac.uk::b318b246-1056-4533-bf7e-59914d123354" providerId="AD" clId="Web-{680F19AE-EDF4-F3EC-3090-D031556D2CAB}" dt="2023-02-15T16:57:59.118" v="61" actId="1076"/>
          <ac:spMkLst>
            <pc:docMk/>
            <pc:sldMk cId="109857222" sldId="256"/>
            <ac:spMk id="2" creationId="{00000000-0000-0000-0000-000000000000}"/>
          </ac:spMkLst>
        </pc:spChg>
        <pc:spChg chg="mod">
          <ac:chgData name="Asos Abdolla (2223216)" userId="S::2223216@student.uwtsd.ac.uk::b318b246-1056-4533-bf7e-59914d123354" providerId="AD" clId="Web-{680F19AE-EDF4-F3EC-3090-D031556D2CAB}" dt="2023-02-15T16:57:43.242" v="59" actId="1076"/>
          <ac:spMkLst>
            <pc:docMk/>
            <pc:sldMk cId="109857222" sldId="256"/>
            <ac:spMk id="3" creationId="{00000000-0000-0000-0000-000000000000}"/>
          </ac:spMkLst>
        </pc:spChg>
        <pc:spChg chg="add mod">
          <ac:chgData name="Asos Abdolla (2223216)" userId="S::2223216@student.uwtsd.ac.uk::b318b246-1056-4533-bf7e-59914d123354" providerId="AD" clId="Web-{680F19AE-EDF4-F3EC-3090-D031556D2CAB}" dt="2023-02-15T16:58:11.118" v="63" actId="1076"/>
          <ac:spMkLst>
            <pc:docMk/>
            <pc:sldMk cId="109857222" sldId="256"/>
            <ac:spMk id="5" creationId="{723FECCE-8642-9899-3606-80622B21DD58}"/>
          </ac:spMkLst>
        </pc:spChg>
        <pc:spChg chg="mod ord">
          <ac:chgData name="Asos Abdolla (2223216)" userId="S::2223216@student.uwtsd.ac.uk::b318b246-1056-4533-bf7e-59914d123354" providerId="AD" clId="Web-{680F19AE-EDF4-F3EC-3090-D031556D2CAB}" dt="2023-02-15T16:52:12.499" v="14" actId="20577"/>
          <ac:spMkLst>
            <pc:docMk/>
            <pc:sldMk cId="109857222" sldId="256"/>
            <ac:spMk id="6" creationId="{FB51240A-4BE9-372C-1C23-759ACC548E8C}"/>
          </ac:spMkLst>
        </pc:spChg>
        <pc:spChg chg="add del mod">
          <ac:chgData name="Asos Abdolla (2223216)" userId="S::2223216@student.uwtsd.ac.uk::b318b246-1056-4533-bf7e-59914d123354" providerId="AD" clId="Web-{680F19AE-EDF4-F3EC-3090-D031556D2CAB}" dt="2023-02-15T17:08:17.900" v="76"/>
          <ac:spMkLst>
            <pc:docMk/>
            <pc:sldMk cId="109857222" sldId="256"/>
            <ac:spMk id="7" creationId="{1E003C3B-EF71-5334-B7AE-19978E6D2CC7}"/>
          </ac:spMkLst>
        </pc:spChg>
        <pc:spChg chg="add del">
          <ac:chgData name="Asos Abdolla (2223216)" userId="S::2223216@student.uwtsd.ac.uk::b318b246-1056-4533-bf7e-59914d123354" providerId="AD" clId="Web-{680F19AE-EDF4-F3EC-3090-D031556D2CAB}" dt="2023-02-15T16:51:36.045" v="9"/>
          <ac:spMkLst>
            <pc:docMk/>
            <pc:sldMk cId="109857222" sldId="256"/>
            <ac:spMk id="9" creationId="{8930EBA3-4D2E-42E8-B828-834555328D85}"/>
          </ac:spMkLst>
        </pc:spChg>
        <pc:spChg chg="add del">
          <ac:chgData name="Asos Abdolla (2223216)" userId="S::2223216@student.uwtsd.ac.uk::b318b246-1056-4533-bf7e-59914d123354" providerId="AD" clId="Web-{680F19AE-EDF4-F3EC-3090-D031556D2CAB}" dt="2023-02-15T16:51:36.045" v="9"/>
          <ac:spMkLst>
            <pc:docMk/>
            <pc:sldMk cId="109857222" sldId="256"/>
            <ac:spMk id="11" creationId="{E58B2195-5055-402F-A3E7-53FF0E4980C3}"/>
          </ac:spMkLst>
        </pc:spChg>
        <pc:spChg chg="add del">
          <ac:chgData name="Asos Abdolla (2223216)" userId="S::2223216@student.uwtsd.ac.uk::b318b246-1056-4533-bf7e-59914d123354" providerId="AD" clId="Web-{680F19AE-EDF4-F3EC-3090-D031556D2CAB}" dt="2023-02-15T16:51:36.045" v="9"/>
          <ac:spMkLst>
            <pc:docMk/>
            <pc:sldMk cId="109857222" sldId="256"/>
            <ac:spMk id="13" creationId="{528AA953-F4F9-4DC5-97C7-491F4AF937DC}"/>
          </ac:spMkLst>
        </pc:spChg>
        <pc:spChg chg="add del">
          <ac:chgData name="Asos Abdolla (2223216)" userId="S::2223216@student.uwtsd.ac.uk::b318b246-1056-4533-bf7e-59914d123354" providerId="AD" clId="Web-{680F19AE-EDF4-F3EC-3090-D031556D2CAB}" dt="2023-02-15T16:51:17.341" v="5"/>
          <ac:spMkLst>
            <pc:docMk/>
            <pc:sldMk cId="109857222" sldId="256"/>
            <ac:spMk id="18" creationId="{23DA7759-3209-4FE2-96D1-4EEDD81E9EA0}"/>
          </ac:spMkLst>
        </pc:spChg>
        <pc:spChg chg="add del">
          <ac:chgData name="Asos Abdolla (2223216)" userId="S::2223216@student.uwtsd.ac.uk::b318b246-1056-4533-bf7e-59914d123354" providerId="AD" clId="Web-{680F19AE-EDF4-F3EC-3090-D031556D2CAB}" dt="2023-02-15T16:51:17.341" v="5"/>
          <ac:spMkLst>
            <pc:docMk/>
            <pc:sldMk cId="109857222" sldId="256"/>
            <ac:spMk id="20" creationId="{41460DAD-8769-4C9F-9C8C-BB0443909D76}"/>
          </ac:spMkLst>
        </pc:spChg>
        <pc:spChg chg="add del">
          <ac:chgData name="Asos Abdolla (2223216)" userId="S::2223216@student.uwtsd.ac.uk::b318b246-1056-4533-bf7e-59914d123354" providerId="AD" clId="Web-{680F19AE-EDF4-F3EC-3090-D031556D2CAB}" dt="2023-02-15T16:51:17.341" v="5"/>
          <ac:spMkLst>
            <pc:docMk/>
            <pc:sldMk cId="109857222" sldId="256"/>
            <ac:spMk id="22" creationId="{4F7EBAE4-9945-4473-9E34-B2C66EA0F03D}"/>
          </ac:spMkLst>
        </pc:spChg>
        <pc:spChg chg="add del">
          <ac:chgData name="Asos Abdolla (2223216)" userId="S::2223216@student.uwtsd.ac.uk::b318b246-1056-4533-bf7e-59914d123354" providerId="AD" clId="Web-{680F19AE-EDF4-F3EC-3090-D031556D2CAB}" dt="2023-02-15T16:51:17.341" v="5"/>
          <ac:spMkLst>
            <pc:docMk/>
            <pc:sldMk cId="109857222" sldId="256"/>
            <ac:spMk id="24" creationId="{70BEB1E7-2F88-40BC-B73D-42E5B6F80BFC}"/>
          </ac:spMkLst>
        </pc:spChg>
        <pc:spChg chg="add del">
          <ac:chgData name="Asos Abdolla (2223216)" userId="S::2223216@student.uwtsd.ac.uk::b318b246-1056-4533-bf7e-59914d123354" providerId="AD" clId="Web-{680F19AE-EDF4-F3EC-3090-D031556D2CAB}" dt="2023-02-15T16:51:17.341" v="5"/>
          <ac:spMkLst>
            <pc:docMk/>
            <pc:sldMk cId="109857222" sldId="256"/>
            <ac:spMk id="26" creationId="{A7B99495-F43F-4D80-A44F-2CB4764EB90B}"/>
          </ac:spMkLst>
        </pc:spChg>
        <pc:spChg chg="add del">
          <ac:chgData name="Asos Abdolla (2223216)" userId="S::2223216@student.uwtsd.ac.uk::b318b246-1056-4533-bf7e-59914d123354" providerId="AD" clId="Web-{680F19AE-EDF4-F3EC-3090-D031556D2CAB}" dt="2023-02-15T16:51:20.279" v="7"/>
          <ac:spMkLst>
            <pc:docMk/>
            <pc:sldMk cId="109857222" sldId="256"/>
            <ac:spMk id="28" creationId="{23DA7759-3209-4FE2-96D1-4EEDD81E9EA0}"/>
          </ac:spMkLst>
        </pc:spChg>
        <pc:spChg chg="add del">
          <ac:chgData name="Asos Abdolla (2223216)" userId="S::2223216@student.uwtsd.ac.uk::b318b246-1056-4533-bf7e-59914d123354" providerId="AD" clId="Web-{680F19AE-EDF4-F3EC-3090-D031556D2CAB}" dt="2023-02-15T16:51:20.279" v="7"/>
          <ac:spMkLst>
            <pc:docMk/>
            <pc:sldMk cId="109857222" sldId="256"/>
            <ac:spMk id="29" creationId="{41460DAD-8769-4C9F-9C8C-BB0443909D76}"/>
          </ac:spMkLst>
        </pc:spChg>
        <pc:spChg chg="add del">
          <ac:chgData name="Asos Abdolla (2223216)" userId="S::2223216@student.uwtsd.ac.uk::b318b246-1056-4533-bf7e-59914d123354" providerId="AD" clId="Web-{680F19AE-EDF4-F3EC-3090-D031556D2CAB}" dt="2023-02-15T16:51:20.279" v="7"/>
          <ac:spMkLst>
            <pc:docMk/>
            <pc:sldMk cId="109857222" sldId="256"/>
            <ac:spMk id="30" creationId="{95199994-21AE-49A2-BA0D-12E295989A9A}"/>
          </ac:spMkLst>
        </pc:spChg>
        <pc:spChg chg="add del">
          <ac:chgData name="Asos Abdolla (2223216)" userId="S::2223216@student.uwtsd.ac.uk::b318b246-1056-4533-bf7e-59914d123354" providerId="AD" clId="Web-{680F19AE-EDF4-F3EC-3090-D031556D2CAB}" dt="2023-02-15T16:51:20.279" v="7"/>
          <ac:spMkLst>
            <pc:docMk/>
            <pc:sldMk cId="109857222" sldId="256"/>
            <ac:spMk id="31" creationId="{A2C34835-4F79-4934-B151-D68E79764C72}"/>
          </ac:spMkLst>
        </pc:spChg>
        <pc:spChg chg="add del">
          <ac:chgData name="Asos Abdolla (2223216)" userId="S::2223216@student.uwtsd.ac.uk::b318b246-1056-4533-bf7e-59914d123354" providerId="AD" clId="Web-{680F19AE-EDF4-F3EC-3090-D031556D2CAB}" dt="2023-02-15T16:51:36.045" v="9"/>
          <ac:spMkLst>
            <pc:docMk/>
            <pc:sldMk cId="109857222" sldId="256"/>
            <ac:spMk id="33" creationId="{23DA7759-3209-4FE2-96D1-4EEDD81E9EA0}"/>
          </ac:spMkLst>
        </pc:spChg>
        <pc:spChg chg="add del">
          <ac:chgData name="Asos Abdolla (2223216)" userId="S::2223216@student.uwtsd.ac.uk::b318b246-1056-4533-bf7e-59914d123354" providerId="AD" clId="Web-{680F19AE-EDF4-F3EC-3090-D031556D2CAB}" dt="2023-02-15T16:51:36.045" v="9"/>
          <ac:spMkLst>
            <pc:docMk/>
            <pc:sldMk cId="109857222" sldId="256"/>
            <ac:spMk id="34" creationId="{41460DAD-8769-4C9F-9C8C-BB0443909D76}"/>
          </ac:spMkLst>
        </pc:spChg>
        <pc:spChg chg="add del">
          <ac:chgData name="Asos Abdolla (2223216)" userId="S::2223216@student.uwtsd.ac.uk::b318b246-1056-4533-bf7e-59914d123354" providerId="AD" clId="Web-{680F19AE-EDF4-F3EC-3090-D031556D2CAB}" dt="2023-02-15T16:51:36.045" v="9"/>
          <ac:spMkLst>
            <pc:docMk/>
            <pc:sldMk cId="109857222" sldId="256"/>
            <ac:spMk id="35" creationId="{4AC6B390-BC59-4F1D-A0EE-D71A92F0A0B2}"/>
          </ac:spMkLst>
        </pc:spChg>
        <pc:spChg chg="add del">
          <ac:chgData name="Asos Abdolla (2223216)" userId="S::2223216@student.uwtsd.ac.uk::b318b246-1056-4533-bf7e-59914d123354" providerId="AD" clId="Web-{680F19AE-EDF4-F3EC-3090-D031556D2CAB}" dt="2023-02-15T16:51:36.045" v="9"/>
          <ac:spMkLst>
            <pc:docMk/>
            <pc:sldMk cId="109857222" sldId="256"/>
            <ac:spMk id="36" creationId="{B6C60D79-16F1-4C4B-B7E3-7634E7069CDE}"/>
          </ac:spMkLst>
        </pc:spChg>
        <pc:spChg chg="add del">
          <ac:chgData name="Asos Abdolla (2223216)" userId="S::2223216@student.uwtsd.ac.uk::b318b246-1056-4533-bf7e-59914d123354" providerId="AD" clId="Web-{680F19AE-EDF4-F3EC-3090-D031556D2CAB}" dt="2023-02-15T16:51:36.045" v="9"/>
          <ac:spMkLst>
            <pc:docMk/>
            <pc:sldMk cId="109857222" sldId="256"/>
            <ac:spMk id="37" creationId="{426B127E-6498-4C77-9C9D-4553A5113B80}"/>
          </ac:spMkLst>
        </pc:spChg>
        <pc:picChg chg="add mod ord">
          <ac:chgData name="Asos Abdolla (2223216)" userId="S::2223216@student.uwtsd.ac.uk::b318b246-1056-4533-bf7e-59914d123354" providerId="AD" clId="Web-{680F19AE-EDF4-F3EC-3090-D031556D2CAB}" dt="2023-02-15T17:15:55.975" v="89" actId="14100"/>
          <ac:picMkLst>
            <pc:docMk/>
            <pc:sldMk cId="109857222" sldId="256"/>
            <ac:picMk id="4" creationId="{4489E6B4-A7CF-72F5-3510-80407ECB09AD}"/>
          </ac:picMkLst>
        </pc:picChg>
      </pc:sldChg>
      <pc:sldChg chg="addSp delSp modSp">
        <pc:chgData name="Asos Abdolla (2223216)" userId="S::2223216@student.uwtsd.ac.uk::b318b246-1056-4533-bf7e-59914d123354" providerId="AD" clId="Web-{680F19AE-EDF4-F3EC-3090-D031556D2CAB}" dt="2023-02-15T17:12:30.641" v="87" actId="1076"/>
        <pc:sldMkLst>
          <pc:docMk/>
          <pc:sldMk cId="2228902894" sldId="257"/>
        </pc:sldMkLst>
        <pc:spChg chg="mod">
          <ac:chgData name="Asos Abdolla (2223216)" userId="S::2223216@student.uwtsd.ac.uk::b318b246-1056-4533-bf7e-59914d123354" providerId="AD" clId="Web-{680F19AE-EDF4-F3EC-3090-D031556D2CAB}" dt="2023-02-15T17:12:29.501" v="86" actId="20577"/>
          <ac:spMkLst>
            <pc:docMk/>
            <pc:sldMk cId="2228902894" sldId="257"/>
            <ac:spMk id="2" creationId="{8068B20D-9468-018A-32B9-DBAC898431DE}"/>
          </ac:spMkLst>
        </pc:spChg>
        <pc:spChg chg="del">
          <ac:chgData name="Asos Abdolla (2223216)" userId="S::2223216@student.uwtsd.ac.uk::b318b246-1056-4533-bf7e-59914d123354" providerId="AD" clId="Web-{680F19AE-EDF4-F3EC-3090-D031556D2CAB}" dt="2023-02-15T17:05:44.630" v="70"/>
          <ac:spMkLst>
            <pc:docMk/>
            <pc:sldMk cId="2228902894" sldId="257"/>
            <ac:spMk id="3" creationId="{374D9588-B357-1083-C9D2-458F10727C38}"/>
          </ac:spMkLst>
        </pc:spChg>
        <pc:graphicFrameChg chg="add mod modGraphic">
          <ac:chgData name="Asos Abdolla (2223216)" userId="S::2223216@student.uwtsd.ac.uk::b318b246-1056-4533-bf7e-59914d123354" providerId="AD" clId="Web-{680F19AE-EDF4-F3EC-3090-D031556D2CAB}" dt="2023-02-15T17:12:30.641" v="87" actId="1076"/>
          <ac:graphicFrameMkLst>
            <pc:docMk/>
            <pc:sldMk cId="2228902894" sldId="257"/>
            <ac:graphicFrameMk id="5" creationId="{1057FE9E-1565-6EE7-2ED8-01AABA5B2D46}"/>
          </ac:graphicFrameMkLst>
        </pc:graphicFrameChg>
      </pc:sldChg>
      <pc:sldChg chg="modSp">
        <pc:chgData name="Asos Abdolla (2223216)" userId="S::2223216@student.uwtsd.ac.uk::b318b246-1056-4533-bf7e-59914d123354" providerId="AD" clId="Web-{680F19AE-EDF4-F3EC-3090-D031556D2CAB}" dt="2023-02-15T17:12:59.767" v="88" actId="1076"/>
        <pc:sldMkLst>
          <pc:docMk/>
          <pc:sldMk cId="1211929463" sldId="258"/>
        </pc:sldMkLst>
        <pc:picChg chg="mod">
          <ac:chgData name="Asos Abdolla (2223216)" userId="S::2223216@student.uwtsd.ac.uk::b318b246-1056-4533-bf7e-59914d123354" providerId="AD" clId="Web-{680F19AE-EDF4-F3EC-3090-D031556D2CAB}" dt="2023-02-15T17:12:59.767" v="88" actId="1076"/>
          <ac:picMkLst>
            <pc:docMk/>
            <pc:sldMk cId="1211929463" sldId="258"/>
            <ac:picMk id="2" creationId="{9267486D-5C92-2F90-6E64-10A966EA928B}"/>
          </ac:picMkLst>
        </pc:picChg>
      </pc:sldChg>
      <pc:sldChg chg="addSp delSp modSp">
        <pc:chgData name="Asos Abdolla (2223216)" userId="S::2223216@student.uwtsd.ac.uk::b318b246-1056-4533-bf7e-59914d123354" providerId="AD" clId="Web-{680F19AE-EDF4-F3EC-3090-D031556D2CAB}" dt="2023-02-15T17:08:51.354" v="77"/>
        <pc:sldMkLst>
          <pc:docMk/>
          <pc:sldMk cId="1809228292" sldId="264"/>
        </pc:sldMkLst>
        <pc:spChg chg="mod">
          <ac:chgData name="Asos Abdolla (2223216)" userId="S::2223216@student.uwtsd.ac.uk::b318b246-1056-4533-bf7e-59914d123354" providerId="AD" clId="Web-{680F19AE-EDF4-F3EC-3090-D031556D2CAB}" dt="2023-02-15T17:08:51.354" v="77"/>
          <ac:spMkLst>
            <pc:docMk/>
            <pc:sldMk cId="1809228292" sldId="264"/>
            <ac:spMk id="2" creationId="{7512007E-4549-E654-3353-1A7B3410BB14}"/>
          </ac:spMkLst>
        </pc:spChg>
        <pc:spChg chg="mod">
          <ac:chgData name="Asos Abdolla (2223216)" userId="S::2223216@student.uwtsd.ac.uk::b318b246-1056-4533-bf7e-59914d123354" providerId="AD" clId="Web-{680F19AE-EDF4-F3EC-3090-D031556D2CAB}" dt="2023-02-15T17:08:51.354" v="77"/>
          <ac:spMkLst>
            <pc:docMk/>
            <pc:sldMk cId="1809228292" sldId="264"/>
            <ac:spMk id="703" creationId="{CBD8BC0A-8AF5-3B8E-2481-AE1CC2A4A9BB}"/>
          </ac:spMkLst>
        </pc:spChg>
        <pc:spChg chg="del">
          <ac:chgData name="Asos Abdolla (2223216)" userId="S::2223216@student.uwtsd.ac.uk::b318b246-1056-4533-bf7e-59914d123354" providerId="AD" clId="Web-{680F19AE-EDF4-F3EC-3090-D031556D2CAB}" dt="2023-02-15T17:08:51.354" v="77"/>
          <ac:spMkLst>
            <pc:docMk/>
            <pc:sldMk cId="1809228292" sldId="264"/>
            <ac:spMk id="718" creationId="{CB6E2F43-29E9-49D9-91FC-E5FEFAAA70DE}"/>
          </ac:spMkLst>
        </pc:spChg>
        <pc:spChg chg="del">
          <ac:chgData name="Asos Abdolla (2223216)" userId="S::2223216@student.uwtsd.ac.uk::b318b246-1056-4533-bf7e-59914d123354" providerId="AD" clId="Web-{680F19AE-EDF4-F3EC-3090-D031556D2CAB}" dt="2023-02-15T17:08:51.354" v="77"/>
          <ac:spMkLst>
            <pc:docMk/>
            <pc:sldMk cId="1809228292" sldId="264"/>
            <ac:spMk id="719" creationId="{8E63CC27-1C86-4653-8866-79C24C5C51FB}"/>
          </ac:spMkLst>
        </pc:spChg>
        <pc:spChg chg="del">
          <ac:chgData name="Asos Abdolla (2223216)" userId="S::2223216@student.uwtsd.ac.uk::b318b246-1056-4533-bf7e-59914d123354" providerId="AD" clId="Web-{680F19AE-EDF4-F3EC-3090-D031556D2CAB}" dt="2023-02-15T17:08:51.354" v="77"/>
          <ac:spMkLst>
            <pc:docMk/>
            <pc:sldMk cId="1809228292" sldId="264"/>
            <ac:spMk id="720" creationId="{3BA62E19-CD42-4C09-B825-844B4943D49D}"/>
          </ac:spMkLst>
        </pc:spChg>
        <pc:spChg chg="add">
          <ac:chgData name="Asos Abdolla (2223216)" userId="S::2223216@student.uwtsd.ac.uk::b318b246-1056-4533-bf7e-59914d123354" providerId="AD" clId="Web-{680F19AE-EDF4-F3EC-3090-D031556D2CAB}" dt="2023-02-15T17:08:51.354" v="77"/>
          <ac:spMkLst>
            <pc:docMk/>
            <pc:sldMk cId="1809228292" sldId="264"/>
            <ac:spMk id="725" creationId="{460B0EFB-53ED-4F35-B05D-F658EA021C65}"/>
          </ac:spMkLst>
        </pc:spChg>
        <pc:spChg chg="add">
          <ac:chgData name="Asos Abdolla (2223216)" userId="S::2223216@student.uwtsd.ac.uk::b318b246-1056-4533-bf7e-59914d123354" providerId="AD" clId="Web-{680F19AE-EDF4-F3EC-3090-D031556D2CAB}" dt="2023-02-15T17:08:51.354" v="77"/>
          <ac:spMkLst>
            <pc:docMk/>
            <pc:sldMk cId="1809228292" sldId="264"/>
            <ac:spMk id="727" creationId="{835EF3DD-7D43-4A27-8967-A92FD8CC9365}"/>
          </ac:spMkLst>
        </pc:spChg>
        <pc:picChg chg="mod">
          <ac:chgData name="Asos Abdolla (2223216)" userId="S::2223216@student.uwtsd.ac.uk::b318b246-1056-4533-bf7e-59914d123354" providerId="AD" clId="Web-{680F19AE-EDF4-F3EC-3090-D031556D2CAB}" dt="2023-02-15T17:08:51.354" v="77"/>
          <ac:picMkLst>
            <pc:docMk/>
            <pc:sldMk cId="1809228292" sldId="264"/>
            <ac:picMk id="679" creationId="{A5E598C0-432A-392A-0336-AAA98A4E4978}"/>
          </ac:picMkLst>
        </pc:picChg>
      </pc:sldChg>
      <pc:sldChg chg="addSp delSp modSp mod setBg">
        <pc:chgData name="Asos Abdolla (2223216)" userId="S::2223216@student.uwtsd.ac.uk::b318b246-1056-4533-bf7e-59914d123354" providerId="AD" clId="Web-{680F19AE-EDF4-F3EC-3090-D031556D2CAB}" dt="2023-02-15T17:00:34.075" v="69"/>
        <pc:sldMkLst>
          <pc:docMk/>
          <pc:sldMk cId="2680067345" sldId="265"/>
        </pc:sldMkLst>
        <pc:spChg chg="mod">
          <ac:chgData name="Asos Abdolla (2223216)" userId="S::2223216@student.uwtsd.ac.uk::b318b246-1056-4533-bf7e-59914d123354" providerId="AD" clId="Web-{680F19AE-EDF4-F3EC-3090-D031556D2CAB}" dt="2023-02-15T17:00:34.044" v="68"/>
          <ac:spMkLst>
            <pc:docMk/>
            <pc:sldMk cId="2680067345" sldId="265"/>
            <ac:spMk id="2" creationId="{170E488B-9E1D-EA13-3174-949825C61475}"/>
          </ac:spMkLst>
        </pc:spChg>
        <pc:spChg chg="add del">
          <ac:chgData name="Asos Abdolla (2223216)" userId="S::2223216@student.uwtsd.ac.uk::b318b246-1056-4533-bf7e-59914d123354" providerId="AD" clId="Web-{680F19AE-EDF4-F3EC-3090-D031556D2CAB}" dt="2023-02-15T17:00:34.075" v="69"/>
          <ac:spMkLst>
            <pc:docMk/>
            <pc:sldMk cId="2680067345" sldId="265"/>
            <ac:spMk id="3" creationId="{E518682D-E811-3FB8-B81F-D7A18DB9EC5B}"/>
          </ac:spMkLst>
        </pc:spChg>
        <pc:spChg chg="add del">
          <ac:chgData name="Asos Abdolla (2223216)" userId="S::2223216@student.uwtsd.ac.uk::b318b246-1056-4533-bf7e-59914d123354" providerId="AD" clId="Web-{680F19AE-EDF4-F3EC-3090-D031556D2CAB}" dt="2023-02-15T17:00:34.044" v="68"/>
          <ac:spMkLst>
            <pc:docMk/>
            <pc:sldMk cId="2680067345" sldId="265"/>
            <ac:spMk id="9" creationId="{AE2B703B-46F9-481A-A605-82E2A828C4FA}"/>
          </ac:spMkLst>
        </pc:spChg>
        <pc:spChg chg="add del">
          <ac:chgData name="Asos Abdolla (2223216)" userId="S::2223216@student.uwtsd.ac.uk::b318b246-1056-4533-bf7e-59914d123354" providerId="AD" clId="Web-{680F19AE-EDF4-F3EC-3090-D031556D2CAB}" dt="2023-02-15T17:00:34.044" v="68"/>
          <ac:spMkLst>
            <pc:docMk/>
            <pc:sldMk cId="2680067345" sldId="265"/>
            <ac:spMk id="11" creationId="{F13BE4D7-0C3D-4906-B230-A1C5B4665CCF}"/>
          </ac:spMkLst>
        </pc:spChg>
        <pc:graphicFrameChg chg="add del">
          <ac:chgData name="Asos Abdolla (2223216)" userId="S::2223216@student.uwtsd.ac.uk::b318b246-1056-4533-bf7e-59914d123354" providerId="AD" clId="Web-{680F19AE-EDF4-F3EC-3090-D031556D2CAB}" dt="2023-02-15T17:00:34.044" v="68"/>
          <ac:graphicFrameMkLst>
            <pc:docMk/>
            <pc:sldMk cId="2680067345" sldId="265"/>
            <ac:graphicFrameMk id="5" creationId="{E5FCDC3D-64C0-6360-C0F1-BA3FA6A1F5E4}"/>
          </ac:graphicFrameMkLst>
        </pc:graphicFrameChg>
        <pc:graphicFrameChg chg="add">
          <ac:chgData name="Asos Abdolla (2223216)" userId="S::2223216@student.uwtsd.ac.uk::b318b246-1056-4533-bf7e-59914d123354" providerId="AD" clId="Web-{680F19AE-EDF4-F3EC-3090-D031556D2CAB}" dt="2023-02-15T17:00:34.075" v="69"/>
          <ac:graphicFrameMkLst>
            <pc:docMk/>
            <pc:sldMk cId="2680067345" sldId="265"/>
            <ac:graphicFrameMk id="13" creationId="{E4721FCA-EA79-5B27-8A44-19052BFB2D6E}"/>
          </ac:graphicFrameMkLst>
        </pc:graphicFrameChg>
      </pc:sldChg>
      <pc:sldChg chg="modSp">
        <pc:chgData name="Asos Abdolla (2223216)" userId="S::2223216@student.uwtsd.ac.uk::b318b246-1056-4533-bf7e-59914d123354" providerId="AD" clId="Web-{680F19AE-EDF4-F3EC-3090-D031556D2CAB}" dt="2023-02-15T17:09:15.870" v="78" actId="20577"/>
        <pc:sldMkLst>
          <pc:docMk/>
          <pc:sldMk cId="3035010956" sldId="267"/>
        </pc:sldMkLst>
        <pc:spChg chg="mod">
          <ac:chgData name="Asos Abdolla (2223216)" userId="S::2223216@student.uwtsd.ac.uk::b318b246-1056-4533-bf7e-59914d123354" providerId="AD" clId="Web-{680F19AE-EDF4-F3EC-3090-D031556D2CAB}" dt="2023-02-15T17:09:15.870" v="78" actId="20577"/>
          <ac:spMkLst>
            <pc:docMk/>
            <pc:sldMk cId="3035010956" sldId="267"/>
            <ac:spMk id="3" creationId="{F55000AC-4CD9-09A7-0957-86BFC0701CB8}"/>
          </ac:spMkLst>
        </pc:spChg>
      </pc:sldChg>
    </pc:docChg>
  </pc:docChgLst>
  <pc:docChgLst>
    <pc:chgData name="Asos Abdolla (2223216)" userId="S::2223216@student.uwtsd.ac.uk::b318b246-1056-4533-bf7e-59914d123354" providerId="AD" clId="Web-{A3106541-48F1-4196-8522-BA6E9E49A084}"/>
    <pc:docChg chg="addSld delSld modSld">
      <pc:chgData name="Asos Abdolla (2223216)" userId="S::2223216@student.uwtsd.ac.uk::b318b246-1056-4533-bf7e-59914d123354" providerId="AD" clId="Web-{A3106541-48F1-4196-8522-BA6E9E49A084}" dt="2023-02-15T20:06:35.791" v="65" actId="20577"/>
      <pc:docMkLst>
        <pc:docMk/>
      </pc:docMkLst>
      <pc:sldChg chg="modSp">
        <pc:chgData name="Asos Abdolla (2223216)" userId="S::2223216@student.uwtsd.ac.uk::b318b246-1056-4533-bf7e-59914d123354" providerId="AD" clId="Web-{A3106541-48F1-4196-8522-BA6E9E49A084}" dt="2023-02-15T19:43:22.251" v="0" actId="1076"/>
        <pc:sldMkLst>
          <pc:docMk/>
          <pc:sldMk cId="1211929463" sldId="258"/>
        </pc:sldMkLst>
        <pc:spChg chg="mod">
          <ac:chgData name="Asos Abdolla (2223216)" userId="S::2223216@student.uwtsd.ac.uk::b318b246-1056-4533-bf7e-59914d123354" providerId="AD" clId="Web-{A3106541-48F1-4196-8522-BA6E9E49A084}" dt="2023-02-15T19:43:22.251" v="0" actId="1076"/>
          <ac:spMkLst>
            <pc:docMk/>
            <pc:sldMk cId="1211929463" sldId="258"/>
            <ac:spMk id="32" creationId="{FFB3AC5E-A88A-F99B-8493-8B1432911E36}"/>
          </ac:spMkLst>
        </pc:spChg>
      </pc:sldChg>
      <pc:sldChg chg="addSp modSp mod setBg">
        <pc:chgData name="Asos Abdolla (2223216)" userId="S::2223216@student.uwtsd.ac.uk::b318b246-1056-4533-bf7e-59914d123354" providerId="AD" clId="Web-{A3106541-48F1-4196-8522-BA6E9E49A084}" dt="2023-02-15T20:06:35.791" v="65" actId="20577"/>
        <pc:sldMkLst>
          <pc:docMk/>
          <pc:sldMk cId="3035010956" sldId="267"/>
        </pc:sldMkLst>
        <pc:spChg chg="mod ord">
          <ac:chgData name="Asos Abdolla (2223216)" userId="S::2223216@student.uwtsd.ac.uk::b318b246-1056-4533-bf7e-59914d123354" providerId="AD" clId="Web-{A3106541-48F1-4196-8522-BA6E9E49A084}" dt="2023-02-15T19:59:12.571" v="11"/>
          <ac:spMkLst>
            <pc:docMk/>
            <pc:sldMk cId="3035010956" sldId="267"/>
            <ac:spMk id="2" creationId="{726E3164-9CEB-50AB-7F7D-BD68753206D0}"/>
          </ac:spMkLst>
        </pc:spChg>
        <pc:spChg chg="mod">
          <ac:chgData name="Asos Abdolla (2223216)" userId="S::2223216@student.uwtsd.ac.uk::b318b246-1056-4533-bf7e-59914d123354" providerId="AD" clId="Web-{A3106541-48F1-4196-8522-BA6E9E49A084}" dt="2023-02-15T20:06:35.791" v="65" actId="20577"/>
          <ac:spMkLst>
            <pc:docMk/>
            <pc:sldMk cId="3035010956" sldId="267"/>
            <ac:spMk id="3" creationId="{F55000AC-4CD9-09A7-0957-86BFC0701CB8}"/>
          </ac:spMkLst>
        </pc:spChg>
        <pc:spChg chg="add">
          <ac:chgData name="Asos Abdolla (2223216)" userId="S::2223216@student.uwtsd.ac.uk::b318b246-1056-4533-bf7e-59914d123354" providerId="AD" clId="Web-{A3106541-48F1-4196-8522-BA6E9E49A084}" dt="2023-02-15T19:59:12.571" v="11"/>
          <ac:spMkLst>
            <pc:docMk/>
            <pc:sldMk cId="3035010956" sldId="267"/>
            <ac:spMk id="8" creationId="{E92FEB64-6EEA-4759-B4A4-BD2C1E660BA8}"/>
          </ac:spMkLst>
        </pc:spChg>
        <pc:spChg chg="add">
          <ac:chgData name="Asos Abdolla (2223216)" userId="S::2223216@student.uwtsd.ac.uk::b318b246-1056-4533-bf7e-59914d123354" providerId="AD" clId="Web-{A3106541-48F1-4196-8522-BA6E9E49A084}" dt="2023-02-15T19:59:12.571" v="11"/>
          <ac:spMkLst>
            <pc:docMk/>
            <pc:sldMk cId="3035010956" sldId="267"/>
            <ac:spMk id="10" creationId="{B10BB131-AC8E-4A8E-A5D1-36260F720C3B}"/>
          </ac:spMkLst>
        </pc:spChg>
        <pc:spChg chg="add">
          <ac:chgData name="Asos Abdolla (2223216)" userId="S::2223216@student.uwtsd.ac.uk::b318b246-1056-4533-bf7e-59914d123354" providerId="AD" clId="Web-{A3106541-48F1-4196-8522-BA6E9E49A084}" dt="2023-02-15T19:59:12.571" v="11"/>
          <ac:spMkLst>
            <pc:docMk/>
            <pc:sldMk cId="3035010956" sldId="267"/>
            <ac:spMk id="12" creationId="{14847E93-7DC1-4D4B-8829-B19AA7137C50}"/>
          </ac:spMkLst>
        </pc:spChg>
        <pc:spChg chg="add">
          <ac:chgData name="Asos Abdolla (2223216)" userId="S::2223216@student.uwtsd.ac.uk::b318b246-1056-4533-bf7e-59914d123354" providerId="AD" clId="Web-{A3106541-48F1-4196-8522-BA6E9E49A084}" dt="2023-02-15T19:59:12.571" v="11"/>
          <ac:spMkLst>
            <pc:docMk/>
            <pc:sldMk cId="3035010956" sldId="267"/>
            <ac:spMk id="14" creationId="{5566D6E1-03A1-4D73-A4E0-35D74D568A04}"/>
          </ac:spMkLst>
        </pc:spChg>
        <pc:spChg chg="add">
          <ac:chgData name="Asos Abdolla (2223216)" userId="S::2223216@student.uwtsd.ac.uk::b318b246-1056-4533-bf7e-59914d123354" providerId="AD" clId="Web-{A3106541-48F1-4196-8522-BA6E9E49A084}" dt="2023-02-15T19:59:12.571" v="11"/>
          <ac:spMkLst>
            <pc:docMk/>
            <pc:sldMk cId="3035010956" sldId="267"/>
            <ac:spMk id="16" creationId="{9F835A99-04AC-494A-A572-AFE8413CC938}"/>
          </ac:spMkLst>
        </pc:spChg>
        <pc:spChg chg="add">
          <ac:chgData name="Asos Abdolla (2223216)" userId="S::2223216@student.uwtsd.ac.uk::b318b246-1056-4533-bf7e-59914d123354" providerId="AD" clId="Web-{A3106541-48F1-4196-8522-BA6E9E49A084}" dt="2023-02-15T19:59:12.571" v="11"/>
          <ac:spMkLst>
            <pc:docMk/>
            <pc:sldMk cId="3035010956" sldId="267"/>
            <ac:spMk id="18" creationId="{7B786209-1B0B-4CA9-9BDD-F7327066A84D}"/>
          </ac:spMkLst>
        </pc:spChg>
        <pc:spChg chg="add">
          <ac:chgData name="Asos Abdolla (2223216)" userId="S::2223216@student.uwtsd.ac.uk::b318b246-1056-4533-bf7e-59914d123354" providerId="AD" clId="Web-{A3106541-48F1-4196-8522-BA6E9E49A084}" dt="2023-02-15T19:59:12.571" v="11"/>
          <ac:spMkLst>
            <pc:docMk/>
            <pc:sldMk cId="3035010956" sldId="267"/>
            <ac:spMk id="20" creationId="{2D2964BB-484D-45AE-AD66-D407D0629652}"/>
          </ac:spMkLst>
        </pc:spChg>
        <pc:spChg chg="add">
          <ac:chgData name="Asos Abdolla (2223216)" userId="S::2223216@student.uwtsd.ac.uk::b318b246-1056-4533-bf7e-59914d123354" providerId="AD" clId="Web-{A3106541-48F1-4196-8522-BA6E9E49A084}" dt="2023-02-15T19:59:12.571" v="11"/>
          <ac:spMkLst>
            <pc:docMk/>
            <pc:sldMk cId="3035010956" sldId="267"/>
            <ac:spMk id="22" creationId="{6691AC69-A76E-4DAB-B565-468B6B87ACF3}"/>
          </ac:spMkLst>
        </pc:spChg>
      </pc:sldChg>
      <pc:sldChg chg="new del">
        <pc:chgData name="Asos Abdolla (2223216)" userId="S::2223216@student.uwtsd.ac.uk::b318b246-1056-4533-bf7e-59914d123354" providerId="AD" clId="Web-{A3106541-48F1-4196-8522-BA6E9E49A084}" dt="2023-02-15T19:48:18.731" v="4"/>
        <pc:sldMkLst>
          <pc:docMk/>
          <pc:sldMk cId="260052453" sldId="268"/>
        </pc:sldMkLst>
      </pc:sldChg>
      <pc:sldChg chg="new del">
        <pc:chgData name="Asos Abdolla (2223216)" userId="S::2223216@student.uwtsd.ac.uk::b318b246-1056-4533-bf7e-59914d123354" providerId="AD" clId="Web-{A3106541-48F1-4196-8522-BA6E9E49A084}" dt="2023-02-15T19:44:11.284" v="2"/>
        <pc:sldMkLst>
          <pc:docMk/>
          <pc:sldMk cId="2083379843" sldId="268"/>
        </pc:sldMkLst>
      </pc:sldChg>
    </pc:docChg>
  </pc:docChgLst>
  <pc:docChgLst>
    <pc:chgData name="Asos Abdolla (2223216)" userId="S::2223216@student.uwtsd.ac.uk::b318b246-1056-4533-bf7e-59914d123354" providerId="AD" clId="Web-{1A88DFF0-D8A5-8807-26D3-D4BAE8C0911E}"/>
    <pc:docChg chg="addSld delSld modSld sldOrd addMainMaster">
      <pc:chgData name="Asos Abdolla (2223216)" userId="S::2223216@student.uwtsd.ac.uk::b318b246-1056-4533-bf7e-59914d123354" providerId="AD" clId="Web-{1A88DFF0-D8A5-8807-26D3-D4BAE8C0911E}" dt="2023-02-19T20:52:29.659" v="292" actId="1076"/>
      <pc:docMkLst>
        <pc:docMk/>
      </pc:docMkLst>
      <pc:sldChg chg="modSp">
        <pc:chgData name="Asos Abdolla (2223216)" userId="S::2223216@student.uwtsd.ac.uk::b318b246-1056-4533-bf7e-59914d123354" providerId="AD" clId="Web-{1A88DFF0-D8A5-8807-26D3-D4BAE8C0911E}" dt="2023-02-19T20:47:23.355" v="245" actId="1076"/>
        <pc:sldMkLst>
          <pc:docMk/>
          <pc:sldMk cId="109857222" sldId="256"/>
        </pc:sldMkLst>
        <pc:picChg chg="mod">
          <ac:chgData name="Asos Abdolla (2223216)" userId="S::2223216@student.uwtsd.ac.uk::b318b246-1056-4533-bf7e-59914d123354" providerId="AD" clId="Web-{1A88DFF0-D8A5-8807-26D3-D4BAE8C0911E}" dt="2023-02-19T20:47:23.355" v="245" actId="1076"/>
          <ac:picMkLst>
            <pc:docMk/>
            <pc:sldMk cId="109857222" sldId="256"/>
            <ac:picMk id="4" creationId="{4489E6B4-A7CF-72F5-3510-80407ECB09AD}"/>
          </ac:picMkLst>
        </pc:picChg>
      </pc:sldChg>
      <pc:sldChg chg="modSp">
        <pc:chgData name="Asos Abdolla (2223216)" userId="S::2223216@student.uwtsd.ac.uk::b318b246-1056-4533-bf7e-59914d123354" providerId="AD" clId="Web-{1A88DFF0-D8A5-8807-26D3-D4BAE8C0911E}" dt="2023-02-19T20:47:18.480" v="244" actId="20577"/>
        <pc:sldMkLst>
          <pc:docMk/>
          <pc:sldMk cId="1211929463" sldId="258"/>
        </pc:sldMkLst>
        <pc:spChg chg="mod">
          <ac:chgData name="Asos Abdolla (2223216)" userId="S::2223216@student.uwtsd.ac.uk::b318b246-1056-4533-bf7e-59914d123354" providerId="AD" clId="Web-{1A88DFF0-D8A5-8807-26D3-D4BAE8C0911E}" dt="2023-02-19T20:47:18.480" v="244" actId="20577"/>
          <ac:spMkLst>
            <pc:docMk/>
            <pc:sldMk cId="1211929463" sldId="258"/>
            <ac:spMk id="32" creationId="{FFB3AC5E-A88A-F99B-8493-8B1432911E36}"/>
          </ac:spMkLst>
        </pc:spChg>
      </pc:sldChg>
      <pc:sldChg chg="ord">
        <pc:chgData name="Asos Abdolla (2223216)" userId="S::2223216@student.uwtsd.ac.uk::b318b246-1056-4533-bf7e-59914d123354" providerId="AD" clId="Web-{1A88DFF0-D8A5-8807-26D3-D4BAE8C0911E}" dt="2023-02-19T20:39:50.922" v="179"/>
        <pc:sldMkLst>
          <pc:docMk/>
          <pc:sldMk cId="1863164290" sldId="262"/>
        </pc:sldMkLst>
      </pc:sldChg>
      <pc:sldChg chg="modSp">
        <pc:chgData name="Asos Abdolla (2223216)" userId="S::2223216@student.uwtsd.ac.uk::b318b246-1056-4533-bf7e-59914d123354" providerId="AD" clId="Web-{1A88DFF0-D8A5-8807-26D3-D4BAE8C0911E}" dt="2023-02-19T20:51:54.346" v="289"/>
        <pc:sldMkLst>
          <pc:docMk/>
          <pc:sldMk cId="2743489268" sldId="266"/>
        </pc:sldMkLst>
        <pc:graphicFrameChg chg="mod modGraphic">
          <ac:chgData name="Asos Abdolla (2223216)" userId="S::2223216@student.uwtsd.ac.uk::b318b246-1056-4533-bf7e-59914d123354" providerId="AD" clId="Web-{1A88DFF0-D8A5-8807-26D3-D4BAE8C0911E}" dt="2023-02-19T20:51:54.346" v="289"/>
          <ac:graphicFrameMkLst>
            <pc:docMk/>
            <pc:sldMk cId="2743489268" sldId="266"/>
            <ac:graphicFrameMk id="5" creationId="{60C73D10-BBFC-EFE6-10CF-982BF6CCEBD0}"/>
          </ac:graphicFrameMkLst>
        </pc:graphicFrameChg>
      </pc:sldChg>
      <pc:sldChg chg="modSp">
        <pc:chgData name="Asos Abdolla (2223216)" userId="S::2223216@student.uwtsd.ac.uk::b318b246-1056-4533-bf7e-59914d123354" providerId="AD" clId="Web-{1A88DFF0-D8A5-8807-26D3-D4BAE8C0911E}" dt="2023-02-19T20:48:12.731" v="248" actId="20577"/>
        <pc:sldMkLst>
          <pc:docMk/>
          <pc:sldMk cId="3035010956" sldId="267"/>
        </pc:sldMkLst>
        <pc:spChg chg="mod">
          <ac:chgData name="Asos Abdolla (2223216)" userId="S::2223216@student.uwtsd.ac.uk::b318b246-1056-4533-bf7e-59914d123354" providerId="AD" clId="Web-{1A88DFF0-D8A5-8807-26D3-D4BAE8C0911E}" dt="2023-02-19T20:48:12.731" v="248" actId="20577"/>
          <ac:spMkLst>
            <pc:docMk/>
            <pc:sldMk cId="3035010956" sldId="267"/>
            <ac:spMk id="3" creationId="{F55000AC-4CD9-09A7-0957-86BFC0701CB8}"/>
          </ac:spMkLst>
        </pc:spChg>
      </pc:sldChg>
      <pc:sldChg chg="del">
        <pc:chgData name="Asos Abdolla (2223216)" userId="S::2223216@student.uwtsd.ac.uk::b318b246-1056-4533-bf7e-59914d123354" providerId="AD" clId="Web-{1A88DFF0-D8A5-8807-26D3-D4BAE8C0911E}" dt="2023-02-19T20:01:20.587" v="1"/>
        <pc:sldMkLst>
          <pc:docMk/>
          <pc:sldMk cId="2936522406" sldId="268"/>
        </pc:sldMkLst>
      </pc:sldChg>
      <pc:sldChg chg="del">
        <pc:chgData name="Asos Abdolla (2223216)" userId="S::2223216@student.uwtsd.ac.uk::b318b246-1056-4533-bf7e-59914d123354" providerId="AD" clId="Web-{1A88DFF0-D8A5-8807-26D3-D4BAE8C0911E}" dt="2023-02-19T20:01:54.339" v="3"/>
        <pc:sldMkLst>
          <pc:docMk/>
          <pc:sldMk cId="3292185334" sldId="269"/>
        </pc:sldMkLst>
      </pc:sldChg>
      <pc:sldChg chg="del">
        <pc:chgData name="Asos Abdolla (2223216)" userId="S::2223216@student.uwtsd.ac.uk::b318b246-1056-4533-bf7e-59914d123354" providerId="AD" clId="Web-{1A88DFF0-D8A5-8807-26D3-D4BAE8C0911E}" dt="2023-02-19T20:02:15.934" v="5"/>
        <pc:sldMkLst>
          <pc:docMk/>
          <pc:sldMk cId="2617493107" sldId="270"/>
        </pc:sldMkLst>
      </pc:sldChg>
      <pc:sldChg chg="modSp add">
        <pc:chgData name="Asos Abdolla (2223216)" userId="S::2223216@student.uwtsd.ac.uk::b318b246-1056-4533-bf7e-59914d123354" providerId="AD" clId="Web-{1A88DFF0-D8A5-8807-26D3-D4BAE8C0911E}" dt="2023-02-19T20:52:29.659" v="292" actId="1076"/>
        <pc:sldMkLst>
          <pc:docMk/>
          <pc:sldMk cId="1829967416" sldId="271"/>
        </pc:sldMkLst>
        <pc:spChg chg="mod">
          <ac:chgData name="Asos Abdolla (2223216)" userId="S::2223216@student.uwtsd.ac.uk::b318b246-1056-4533-bf7e-59914d123354" providerId="AD" clId="Web-{1A88DFF0-D8A5-8807-26D3-D4BAE8C0911E}" dt="2023-02-19T20:31:03.799" v="83" actId="1076"/>
          <ac:spMkLst>
            <pc:docMk/>
            <pc:sldMk cId="1829967416" sldId="271"/>
            <ac:spMk id="2" creationId="{40ED6A5A-D6BC-6764-A462-9BC78CF8547C}"/>
          </ac:spMkLst>
        </pc:spChg>
        <pc:spChg chg="mod">
          <ac:chgData name="Asos Abdolla (2223216)" userId="S::2223216@student.uwtsd.ac.uk::b318b246-1056-4533-bf7e-59914d123354" providerId="AD" clId="Web-{1A88DFF0-D8A5-8807-26D3-D4BAE8C0911E}" dt="2023-02-19T20:40:24.391" v="182" actId="20577"/>
          <ac:spMkLst>
            <pc:docMk/>
            <pc:sldMk cId="1829967416" sldId="271"/>
            <ac:spMk id="3" creationId="{E39E8FB9-1029-12FD-68C4-979A9E6C51A4}"/>
          </ac:spMkLst>
        </pc:spChg>
        <pc:spChg chg="mod">
          <ac:chgData name="Asos Abdolla (2223216)" userId="S::2223216@student.uwtsd.ac.uk::b318b246-1056-4533-bf7e-59914d123354" providerId="AD" clId="Web-{1A88DFF0-D8A5-8807-26D3-D4BAE8C0911E}" dt="2023-02-19T20:49:58.109" v="253"/>
          <ac:spMkLst>
            <pc:docMk/>
            <pc:sldMk cId="1829967416" sldId="271"/>
            <ac:spMk id="4" creationId="{244C0EDB-F957-4F8C-B0E5-C82A83A53D96}"/>
          </ac:spMkLst>
        </pc:spChg>
        <pc:spChg chg="mod">
          <ac:chgData name="Asos Abdolla (2223216)" userId="S::2223216@student.uwtsd.ac.uk::b318b246-1056-4533-bf7e-59914d123354" providerId="AD" clId="Web-{1A88DFF0-D8A5-8807-26D3-D4BAE8C0911E}" dt="2023-02-19T20:49:35.577" v="252" actId="20577"/>
          <ac:spMkLst>
            <pc:docMk/>
            <pc:sldMk cId="1829967416" sldId="271"/>
            <ac:spMk id="5" creationId="{1E5A168B-80B5-B382-294D-3B86CE066FA9}"/>
          </ac:spMkLst>
        </pc:spChg>
        <pc:spChg chg="mod">
          <ac:chgData name="Asos Abdolla (2223216)" userId="S::2223216@student.uwtsd.ac.uk::b318b246-1056-4533-bf7e-59914d123354" providerId="AD" clId="Web-{1A88DFF0-D8A5-8807-26D3-D4BAE8C0911E}" dt="2023-02-19T20:31:49.894" v="90" actId="1076"/>
          <ac:spMkLst>
            <pc:docMk/>
            <pc:sldMk cId="1829967416" sldId="271"/>
            <ac:spMk id="6" creationId="{CD59AF91-F553-0221-ABF5-7231F4938CA8}"/>
          </ac:spMkLst>
        </pc:spChg>
        <pc:spChg chg="mod">
          <ac:chgData name="Asos Abdolla (2223216)" userId="S::2223216@student.uwtsd.ac.uk::b318b246-1056-4533-bf7e-59914d123354" providerId="AD" clId="Web-{1A88DFF0-D8A5-8807-26D3-D4BAE8C0911E}" dt="2023-02-19T20:32:04.082" v="93" actId="1076"/>
          <ac:spMkLst>
            <pc:docMk/>
            <pc:sldMk cId="1829967416" sldId="271"/>
            <ac:spMk id="7" creationId="{D7F0921F-8FC6-E452-C10A-248D9E50346C}"/>
          </ac:spMkLst>
        </pc:spChg>
        <pc:spChg chg="mod">
          <ac:chgData name="Asos Abdolla (2223216)" userId="S::2223216@student.uwtsd.ac.uk::b318b246-1056-4533-bf7e-59914d123354" providerId="AD" clId="Web-{1A88DFF0-D8A5-8807-26D3-D4BAE8C0911E}" dt="2023-02-19T20:32:00.535" v="92" actId="1076"/>
          <ac:spMkLst>
            <pc:docMk/>
            <pc:sldMk cId="1829967416" sldId="271"/>
            <ac:spMk id="8" creationId="{2936A483-A885-664F-1A00-1E59234C024C}"/>
          </ac:spMkLst>
        </pc:spChg>
        <pc:spChg chg="mod">
          <ac:chgData name="Asos Abdolla (2223216)" userId="S::2223216@student.uwtsd.ac.uk::b318b246-1056-4533-bf7e-59914d123354" providerId="AD" clId="Web-{1A88DFF0-D8A5-8807-26D3-D4BAE8C0911E}" dt="2023-02-19T20:31:54.316" v="91" actId="1076"/>
          <ac:spMkLst>
            <pc:docMk/>
            <pc:sldMk cId="1829967416" sldId="271"/>
            <ac:spMk id="9" creationId="{532728F9-80B9-642A-E876-F5AFC4FBB6E4}"/>
          </ac:spMkLst>
        </pc:spChg>
        <pc:spChg chg="mod">
          <ac:chgData name="Asos Abdolla (2223216)" userId="S::2223216@student.uwtsd.ac.uk::b318b246-1056-4533-bf7e-59914d123354" providerId="AD" clId="Web-{1A88DFF0-D8A5-8807-26D3-D4BAE8C0911E}" dt="2023-02-19T20:32:08.910" v="94" actId="1076"/>
          <ac:spMkLst>
            <pc:docMk/>
            <pc:sldMk cId="1829967416" sldId="271"/>
            <ac:spMk id="11" creationId="{8F42C249-1CB7-AFD8-BE22-B2B79A634490}"/>
          </ac:spMkLst>
        </pc:spChg>
        <pc:spChg chg="mod">
          <ac:chgData name="Asos Abdolla (2223216)" userId="S::2223216@student.uwtsd.ac.uk::b318b246-1056-4533-bf7e-59914d123354" providerId="AD" clId="Web-{1A88DFF0-D8A5-8807-26D3-D4BAE8C0911E}" dt="2023-02-19T20:52:29.659" v="292" actId="1076"/>
          <ac:spMkLst>
            <pc:docMk/>
            <pc:sldMk cId="1829967416" sldId="271"/>
            <ac:spMk id="12" creationId="{2C18FA86-DF87-F12A-DC66-F1C8F7E78445}"/>
          </ac:spMkLst>
        </pc:spChg>
        <pc:spChg chg="mod">
          <ac:chgData name="Asos Abdolla (2223216)" userId="S::2223216@student.uwtsd.ac.uk::b318b246-1056-4533-bf7e-59914d123354" providerId="AD" clId="Web-{1A88DFF0-D8A5-8807-26D3-D4BAE8C0911E}" dt="2023-02-19T20:31:19.378" v="85" actId="1076"/>
          <ac:spMkLst>
            <pc:docMk/>
            <pc:sldMk cId="1829967416" sldId="271"/>
            <ac:spMk id="16" creationId="{A2DA0F0A-967F-89CE-A863-D0CDF6E9DFAB}"/>
          </ac:spMkLst>
        </pc:spChg>
      </pc:sldChg>
      <pc:sldChg chg="modSp add">
        <pc:chgData name="Asos Abdolla (2223216)" userId="S::2223216@student.uwtsd.ac.uk::b318b246-1056-4533-bf7e-59914d123354" providerId="AD" clId="Web-{1A88DFF0-D8A5-8807-26D3-D4BAE8C0911E}" dt="2023-02-19T20:51:43.096" v="284"/>
        <pc:sldMkLst>
          <pc:docMk/>
          <pc:sldMk cId="48794024" sldId="272"/>
        </pc:sldMkLst>
        <pc:spChg chg="mod">
          <ac:chgData name="Asos Abdolla (2223216)" userId="S::2223216@student.uwtsd.ac.uk::b318b246-1056-4533-bf7e-59914d123354" providerId="AD" clId="Web-{1A88DFF0-D8A5-8807-26D3-D4BAE8C0911E}" dt="2023-02-19T20:32:44.052" v="96" actId="20577"/>
          <ac:spMkLst>
            <pc:docMk/>
            <pc:sldMk cId="48794024" sldId="272"/>
            <ac:spMk id="2" creationId="{352819BE-1E59-F647-F148-AAC95142F6BB}"/>
          </ac:spMkLst>
        </pc:spChg>
        <pc:spChg chg="mod">
          <ac:chgData name="Asos Abdolla (2223216)" userId="S::2223216@student.uwtsd.ac.uk::b318b246-1056-4533-bf7e-59914d123354" providerId="AD" clId="Web-{1A88DFF0-D8A5-8807-26D3-D4BAE8C0911E}" dt="2023-02-19T20:33:59.413" v="106" actId="20577"/>
          <ac:spMkLst>
            <pc:docMk/>
            <pc:sldMk cId="48794024" sldId="272"/>
            <ac:spMk id="3" creationId="{0B74AAE7-02EA-6F0D-7842-49C9A0DA77F5}"/>
          </ac:spMkLst>
        </pc:spChg>
        <pc:graphicFrameChg chg="mod modGraphic">
          <ac:chgData name="Asos Abdolla (2223216)" userId="S::2223216@student.uwtsd.ac.uk::b318b246-1056-4533-bf7e-59914d123354" providerId="AD" clId="Web-{1A88DFF0-D8A5-8807-26D3-D4BAE8C0911E}" dt="2023-02-19T20:51:43.096" v="284"/>
          <ac:graphicFrameMkLst>
            <pc:docMk/>
            <pc:sldMk cId="48794024" sldId="272"/>
            <ac:graphicFrameMk id="5" creationId="{ADF053DE-075C-11AE-360C-CE4A4B2F421A}"/>
          </ac:graphicFrameMkLst>
        </pc:graphicFrameChg>
      </pc:sldChg>
      <pc:sldChg chg="modSp add ord">
        <pc:chgData name="Asos Abdolla (2223216)" userId="S::2223216@student.uwtsd.ac.uk::b318b246-1056-4533-bf7e-59914d123354" providerId="AD" clId="Web-{1A88DFF0-D8A5-8807-26D3-D4BAE8C0911E}" dt="2023-02-19T20:51:32.408" v="275"/>
        <pc:sldMkLst>
          <pc:docMk/>
          <pc:sldMk cId="3590202867" sldId="273"/>
        </pc:sldMkLst>
        <pc:spChg chg="mod">
          <ac:chgData name="Asos Abdolla (2223216)" userId="S::2223216@student.uwtsd.ac.uk::b318b246-1056-4533-bf7e-59914d123354" providerId="AD" clId="Web-{1A88DFF0-D8A5-8807-26D3-D4BAE8C0911E}" dt="2023-02-19T20:38:43.514" v="174" actId="1076"/>
          <ac:spMkLst>
            <pc:docMk/>
            <pc:sldMk cId="3590202867" sldId="273"/>
            <ac:spMk id="4" creationId="{97DF6139-6D9B-CCB0-7EE7-A1E4FB6366D1}"/>
          </ac:spMkLst>
        </pc:spChg>
        <pc:graphicFrameChg chg="mod modGraphic">
          <ac:chgData name="Asos Abdolla (2223216)" userId="S::2223216@student.uwtsd.ac.uk::b318b246-1056-4533-bf7e-59914d123354" providerId="AD" clId="Web-{1A88DFF0-D8A5-8807-26D3-D4BAE8C0911E}" dt="2023-02-19T20:51:32.408" v="275"/>
          <ac:graphicFrameMkLst>
            <pc:docMk/>
            <pc:sldMk cId="3590202867" sldId="273"/>
            <ac:graphicFrameMk id="3" creationId="{5829CE14-FC9E-032B-CE16-CCBD967FA161}"/>
          </ac:graphicFrameMkLst>
        </pc:graphicFrameChg>
      </pc:sldChg>
      <pc:sldChg chg="new del">
        <pc:chgData name="Asos Abdolla (2223216)" userId="S::2223216@student.uwtsd.ac.uk::b318b246-1056-4533-bf7e-59914d123354" providerId="AD" clId="Web-{1A88DFF0-D8A5-8807-26D3-D4BAE8C0911E}" dt="2023-02-19T20:02:50.515" v="7"/>
        <pc:sldMkLst>
          <pc:docMk/>
          <pc:sldMk cId="1974232419" sldId="274"/>
        </pc:sldMkLst>
      </pc:sldChg>
      <pc:sldChg chg="new del">
        <pc:chgData name="Asos Abdolla (2223216)" userId="S::2223216@student.uwtsd.ac.uk::b318b246-1056-4533-bf7e-59914d123354" providerId="AD" clId="Web-{1A88DFF0-D8A5-8807-26D3-D4BAE8C0911E}" dt="2023-02-19T20:03:02.109" v="10"/>
        <pc:sldMkLst>
          <pc:docMk/>
          <pc:sldMk cId="2473020084" sldId="274"/>
        </pc:sldMkLst>
      </pc:sldChg>
      <pc:sldChg chg="modSp add del">
        <pc:chgData name="Asos Abdolla (2223216)" userId="S::2223216@student.uwtsd.ac.uk::b318b246-1056-4533-bf7e-59914d123354" providerId="AD" clId="Web-{1A88DFF0-D8A5-8807-26D3-D4BAE8C0911E}" dt="2023-02-19T20:39:35.359" v="178"/>
        <pc:sldMkLst>
          <pc:docMk/>
          <pc:sldMk cId="638062970" sldId="275"/>
        </pc:sldMkLst>
        <pc:spChg chg="mod">
          <ac:chgData name="Asos Abdolla (2223216)" userId="S::2223216@student.uwtsd.ac.uk::b318b246-1056-4533-bf7e-59914d123354" providerId="AD" clId="Web-{1A88DFF0-D8A5-8807-26D3-D4BAE8C0911E}" dt="2023-02-19T20:39:14.233" v="177" actId="1076"/>
          <ac:spMkLst>
            <pc:docMk/>
            <pc:sldMk cId="638062970" sldId="275"/>
            <ac:spMk id="4" creationId="{97DF6139-6D9B-CCB0-7EE7-A1E4FB6366D1}"/>
          </ac:spMkLst>
        </pc:spChg>
      </pc:sldChg>
      <pc:sldMasterChg chg="add addSldLayout">
        <pc:chgData name="Asos Abdolla (2223216)" userId="S::2223216@student.uwtsd.ac.uk::b318b246-1056-4533-bf7e-59914d123354" providerId="AD" clId="Web-{1A88DFF0-D8A5-8807-26D3-D4BAE8C0911E}" dt="2023-02-19T20:01:11.993" v="0"/>
        <pc:sldMasterMkLst>
          <pc:docMk/>
          <pc:sldMasterMk cId="3768513072" sldId="2147483648"/>
        </pc:sldMasterMkLst>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76146841" sldId="2147483649"/>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3761858886" sldId="2147483650"/>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3785894805" sldId="2147483651"/>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817677948" sldId="2147483652"/>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3091449702" sldId="2147483653"/>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692414085" sldId="2147483654"/>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4143789772" sldId="2147483655"/>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1020430361" sldId="2147483656"/>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1456585114" sldId="2147483657"/>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1741427498" sldId="2147483658"/>
          </pc:sldLayoutMkLst>
        </pc:sldLayoutChg>
        <pc:sldLayoutChg chg="add">
          <pc:chgData name="Asos Abdolla (2223216)" userId="S::2223216@student.uwtsd.ac.uk::b318b246-1056-4533-bf7e-59914d123354" providerId="AD" clId="Web-{1A88DFF0-D8A5-8807-26D3-D4BAE8C0911E}" dt="2023-02-19T20:01:11.993" v="0"/>
          <pc:sldLayoutMkLst>
            <pc:docMk/>
            <pc:sldMasterMk cId="3768513072" sldId="2147483648"/>
            <pc:sldLayoutMk cId="4161509426" sldId="2147483659"/>
          </pc:sldLayoutMkLst>
        </pc:sldLayoutChg>
      </pc:sldMasterChg>
    </pc:docChg>
  </pc:docChgLst>
  <pc:docChgLst>
    <pc:chgData name="Asos Abdolla (2223216)" userId="S::2223216@student.uwtsd.ac.uk::b318b246-1056-4533-bf7e-59914d123354" providerId="AD" clId="Web-{AECA7732-560D-6AEA-7FAD-97D15B3C3103}"/>
    <pc:docChg chg="addSld modSld">
      <pc:chgData name="Asos Abdolla (2223216)" userId="S::2223216@student.uwtsd.ac.uk::b318b246-1056-4533-bf7e-59914d123354" providerId="AD" clId="Web-{AECA7732-560D-6AEA-7FAD-97D15B3C3103}" dt="2023-02-15T15:00:06.939" v="717" actId="1076"/>
      <pc:docMkLst>
        <pc:docMk/>
      </pc:docMkLst>
      <pc:sldChg chg="modSp">
        <pc:chgData name="Asos Abdolla (2223216)" userId="S::2223216@student.uwtsd.ac.uk::b318b246-1056-4533-bf7e-59914d123354" providerId="AD" clId="Web-{AECA7732-560D-6AEA-7FAD-97D15B3C3103}" dt="2023-02-15T13:43:32.121" v="0"/>
        <pc:sldMkLst>
          <pc:docMk/>
          <pc:sldMk cId="2228902894" sldId="257"/>
        </pc:sldMkLst>
        <pc:spChg chg="mod">
          <ac:chgData name="Asos Abdolla (2223216)" userId="S::2223216@student.uwtsd.ac.uk::b318b246-1056-4533-bf7e-59914d123354" providerId="AD" clId="Web-{AECA7732-560D-6AEA-7FAD-97D15B3C3103}" dt="2023-02-15T13:43:32.121" v="0"/>
          <ac:spMkLst>
            <pc:docMk/>
            <pc:sldMk cId="2228902894" sldId="257"/>
            <ac:spMk id="2" creationId="{8068B20D-9468-018A-32B9-DBAC898431DE}"/>
          </ac:spMkLst>
        </pc:spChg>
      </pc:sldChg>
      <pc:sldChg chg="modSp">
        <pc:chgData name="Asos Abdolla (2223216)" userId="S::2223216@student.uwtsd.ac.uk::b318b246-1056-4533-bf7e-59914d123354" providerId="AD" clId="Web-{AECA7732-560D-6AEA-7FAD-97D15B3C3103}" dt="2023-02-15T13:43:59.278" v="2" actId="20577"/>
        <pc:sldMkLst>
          <pc:docMk/>
          <pc:sldMk cId="1211929463" sldId="258"/>
        </pc:sldMkLst>
        <pc:spChg chg="mod">
          <ac:chgData name="Asos Abdolla (2223216)" userId="S::2223216@student.uwtsd.ac.uk::b318b246-1056-4533-bf7e-59914d123354" providerId="AD" clId="Web-{AECA7732-560D-6AEA-7FAD-97D15B3C3103}" dt="2023-02-15T13:43:59.278" v="2" actId="20577"/>
          <ac:spMkLst>
            <pc:docMk/>
            <pc:sldMk cId="1211929463" sldId="258"/>
            <ac:spMk id="32" creationId="{FFB3AC5E-A88A-F99B-8493-8B1432911E36}"/>
          </ac:spMkLst>
        </pc:spChg>
      </pc:sldChg>
      <pc:sldChg chg="modSp">
        <pc:chgData name="Asos Abdolla (2223216)" userId="S::2223216@student.uwtsd.ac.uk::b318b246-1056-4533-bf7e-59914d123354" providerId="AD" clId="Web-{AECA7732-560D-6AEA-7FAD-97D15B3C3103}" dt="2023-02-15T13:44:54.732" v="9" actId="20577"/>
        <pc:sldMkLst>
          <pc:docMk/>
          <pc:sldMk cId="1809228292" sldId="264"/>
        </pc:sldMkLst>
        <pc:spChg chg="mod">
          <ac:chgData name="Asos Abdolla (2223216)" userId="S::2223216@student.uwtsd.ac.uk::b318b246-1056-4533-bf7e-59914d123354" providerId="AD" clId="Web-{AECA7732-560D-6AEA-7FAD-97D15B3C3103}" dt="2023-02-15T13:44:45.076" v="8" actId="1076"/>
          <ac:spMkLst>
            <pc:docMk/>
            <pc:sldMk cId="1809228292" sldId="264"/>
            <ac:spMk id="2" creationId="{7512007E-4549-E654-3353-1A7B3410BB14}"/>
          </ac:spMkLst>
        </pc:spChg>
        <pc:spChg chg="mod">
          <ac:chgData name="Asos Abdolla (2223216)" userId="S::2223216@student.uwtsd.ac.uk::b318b246-1056-4533-bf7e-59914d123354" providerId="AD" clId="Web-{AECA7732-560D-6AEA-7FAD-97D15B3C3103}" dt="2023-02-15T13:44:54.732" v="9" actId="20577"/>
          <ac:spMkLst>
            <pc:docMk/>
            <pc:sldMk cId="1809228292" sldId="264"/>
            <ac:spMk id="703" creationId="{CBD8BC0A-8AF5-3B8E-2481-AE1CC2A4A9BB}"/>
          </ac:spMkLst>
        </pc:spChg>
      </pc:sldChg>
      <pc:sldChg chg="addSp delSp modSp">
        <pc:chgData name="Asos Abdolla (2223216)" userId="S::2223216@student.uwtsd.ac.uk::b318b246-1056-4533-bf7e-59914d123354" providerId="AD" clId="Web-{AECA7732-560D-6AEA-7FAD-97D15B3C3103}" dt="2023-02-15T15:00:06.939" v="717" actId="1076"/>
        <pc:sldMkLst>
          <pc:docMk/>
          <pc:sldMk cId="2743489268" sldId="266"/>
        </pc:sldMkLst>
        <pc:spChg chg="del mod">
          <ac:chgData name="Asos Abdolla (2223216)" userId="S::2223216@student.uwtsd.ac.uk::b318b246-1056-4533-bf7e-59914d123354" providerId="AD" clId="Web-{AECA7732-560D-6AEA-7FAD-97D15B3C3103}" dt="2023-02-15T13:58:39.798" v="53"/>
          <ac:spMkLst>
            <pc:docMk/>
            <pc:sldMk cId="2743489268" sldId="266"/>
            <ac:spMk id="2" creationId="{DE141538-ED8D-FFBD-ED46-479FE84B4C53}"/>
          </ac:spMkLst>
        </pc:spChg>
        <pc:spChg chg="mod">
          <ac:chgData name="Asos Abdolla (2223216)" userId="S::2223216@student.uwtsd.ac.uk::b318b246-1056-4533-bf7e-59914d123354" providerId="AD" clId="Web-{AECA7732-560D-6AEA-7FAD-97D15B3C3103}" dt="2023-02-15T14:59:40.063" v="709" actId="20577"/>
          <ac:spMkLst>
            <pc:docMk/>
            <pc:sldMk cId="2743489268" sldId="266"/>
            <ac:spMk id="6" creationId="{5B21EBB2-BD36-28A1-2461-48FDA3DC2988}"/>
          </ac:spMkLst>
        </pc:spChg>
        <pc:spChg chg="add del mod">
          <ac:chgData name="Asos Abdolla (2223216)" userId="S::2223216@student.uwtsd.ac.uk::b318b246-1056-4533-bf7e-59914d123354" providerId="AD" clId="Web-{AECA7732-560D-6AEA-7FAD-97D15B3C3103}" dt="2023-02-15T13:53:21.728" v="46"/>
          <ac:spMkLst>
            <pc:docMk/>
            <pc:sldMk cId="2743489268" sldId="266"/>
            <ac:spMk id="10" creationId="{A56E317F-9749-A0DB-5DC2-22B3276C4B10}"/>
          </ac:spMkLst>
        </pc:spChg>
        <pc:spChg chg="add del mod">
          <ac:chgData name="Asos Abdolla (2223216)" userId="S::2223216@student.uwtsd.ac.uk::b318b246-1056-4533-bf7e-59914d123354" providerId="AD" clId="Web-{AECA7732-560D-6AEA-7FAD-97D15B3C3103}" dt="2023-02-15T13:58:49.985" v="56"/>
          <ac:spMkLst>
            <pc:docMk/>
            <pc:sldMk cId="2743489268" sldId="266"/>
            <ac:spMk id="14" creationId="{BA54567F-2A10-9A5C-05B0-BD37E3A96D1B}"/>
          </ac:spMkLst>
        </pc:spChg>
        <pc:graphicFrameChg chg="add del mod modGraphic">
          <ac:chgData name="Asos Abdolla (2223216)" userId="S::2223216@student.uwtsd.ac.uk::b318b246-1056-4533-bf7e-59914d123354" providerId="AD" clId="Web-{AECA7732-560D-6AEA-7FAD-97D15B3C3103}" dt="2023-02-15T13:48:52.065" v="27"/>
          <ac:graphicFrameMkLst>
            <pc:docMk/>
            <pc:sldMk cId="2743489268" sldId="266"/>
            <ac:graphicFrameMk id="3" creationId="{B6E53F4A-C1DE-3E99-A44E-FBCD53F96D95}"/>
          </ac:graphicFrameMkLst>
        </pc:graphicFrameChg>
        <pc:graphicFrameChg chg="add mod modGraphic">
          <ac:chgData name="Asos Abdolla (2223216)" userId="S::2223216@student.uwtsd.ac.uk::b318b246-1056-4533-bf7e-59914d123354" providerId="AD" clId="Web-{AECA7732-560D-6AEA-7FAD-97D15B3C3103}" dt="2023-02-15T15:00:01.548" v="715" actId="1076"/>
          <ac:graphicFrameMkLst>
            <pc:docMk/>
            <pc:sldMk cId="2743489268" sldId="266"/>
            <ac:graphicFrameMk id="5" creationId="{60C73D10-BBFC-EFE6-10CF-982BF6CCEBD0}"/>
          </ac:graphicFrameMkLst>
        </pc:graphicFrameChg>
        <pc:picChg chg="del mod modCrop">
          <ac:chgData name="Asos Abdolla (2223216)" userId="S::2223216@student.uwtsd.ac.uk::b318b246-1056-4533-bf7e-59914d123354" providerId="AD" clId="Web-{AECA7732-560D-6AEA-7FAD-97D15B3C3103}" dt="2023-02-15T13:52:16.383" v="37"/>
          <ac:picMkLst>
            <pc:docMk/>
            <pc:sldMk cId="2743489268" sldId="266"/>
            <ac:picMk id="4" creationId="{39094725-34C2-01B7-745A-F7589B8465F8}"/>
          </ac:picMkLst>
        </pc:picChg>
        <pc:picChg chg="del mod">
          <ac:chgData name="Asos Abdolla (2223216)" userId="S::2223216@student.uwtsd.ac.uk::b318b246-1056-4533-bf7e-59914d123354" providerId="AD" clId="Web-{AECA7732-560D-6AEA-7FAD-97D15B3C3103}" dt="2023-02-15T14:57:31.368" v="704"/>
          <ac:picMkLst>
            <pc:docMk/>
            <pc:sldMk cId="2743489268" sldId="266"/>
            <ac:picMk id="7" creationId="{E730ADF8-A242-BEBC-976F-6EC647EF8B5C}"/>
          </ac:picMkLst>
        </pc:picChg>
        <pc:picChg chg="del mod">
          <ac:chgData name="Asos Abdolla (2223216)" userId="S::2223216@student.uwtsd.ac.uk::b318b246-1056-4533-bf7e-59914d123354" providerId="AD" clId="Web-{AECA7732-560D-6AEA-7FAD-97D15B3C3103}" dt="2023-02-15T14:58:31.262" v="706"/>
          <ac:picMkLst>
            <pc:docMk/>
            <pc:sldMk cId="2743489268" sldId="266"/>
            <ac:picMk id="8" creationId="{D16E3CE2-9D94-C735-83BB-05CADB75ABE7}"/>
          </ac:picMkLst>
        </pc:picChg>
        <pc:picChg chg="add mod modCrop">
          <ac:chgData name="Asos Abdolla (2223216)" userId="S::2223216@student.uwtsd.ac.uk::b318b246-1056-4533-bf7e-59914d123354" providerId="AD" clId="Web-{AECA7732-560D-6AEA-7FAD-97D15B3C3103}" dt="2023-02-15T15:00:06.939" v="717" actId="1076"/>
          <ac:picMkLst>
            <pc:docMk/>
            <pc:sldMk cId="2743489268" sldId="266"/>
            <ac:picMk id="11" creationId="{14EFCDC2-A6E9-8AC5-D08E-8E264B9D0E24}"/>
          </ac:picMkLst>
        </pc:picChg>
        <pc:picChg chg="add mod">
          <ac:chgData name="Asos Abdolla (2223216)" userId="S::2223216@student.uwtsd.ac.uk::b318b246-1056-4533-bf7e-59914d123354" providerId="AD" clId="Web-{AECA7732-560D-6AEA-7FAD-97D15B3C3103}" dt="2023-02-15T14:59:49.970" v="712" actId="1076"/>
          <ac:picMkLst>
            <pc:docMk/>
            <pc:sldMk cId="2743489268" sldId="266"/>
            <ac:picMk id="12" creationId="{F0937EC0-4E09-4930-B7F9-750668764C09}"/>
          </ac:picMkLst>
        </pc:picChg>
        <pc:picChg chg="add mod modCrop">
          <ac:chgData name="Asos Abdolla (2223216)" userId="S::2223216@student.uwtsd.ac.uk::b318b246-1056-4533-bf7e-59914d123354" providerId="AD" clId="Web-{AECA7732-560D-6AEA-7FAD-97D15B3C3103}" dt="2023-02-15T15:00:04.611" v="716" actId="1076"/>
          <ac:picMkLst>
            <pc:docMk/>
            <pc:sldMk cId="2743489268" sldId="266"/>
            <ac:picMk id="15" creationId="{AFA90421-0F99-104E-8FBC-F0BF8AE2B136}"/>
          </ac:picMkLst>
        </pc:picChg>
      </pc:sldChg>
      <pc:sldChg chg="modSp new">
        <pc:chgData name="Asos Abdolla (2223216)" userId="S::2223216@student.uwtsd.ac.uk::b318b246-1056-4533-bf7e-59914d123354" providerId="AD" clId="Web-{AECA7732-560D-6AEA-7FAD-97D15B3C3103}" dt="2023-02-15T14:59:47.360" v="711" actId="20577"/>
        <pc:sldMkLst>
          <pc:docMk/>
          <pc:sldMk cId="1258820888" sldId="267"/>
        </pc:sldMkLst>
        <pc:spChg chg="mod">
          <ac:chgData name="Asos Abdolla (2223216)" userId="S::2223216@student.uwtsd.ac.uk::b318b246-1056-4533-bf7e-59914d123354" providerId="AD" clId="Web-{AECA7732-560D-6AEA-7FAD-97D15B3C3103}" dt="2023-02-15T14:59:47.360" v="711" actId="20577"/>
          <ac:spMkLst>
            <pc:docMk/>
            <pc:sldMk cId="1258820888" sldId="267"/>
            <ac:spMk id="3" creationId="{E5FB99FF-85C4-94FA-6150-FE6C88686009}"/>
          </ac:spMkLst>
        </pc:spChg>
      </pc:sldChg>
    </pc:docChg>
  </pc:docChgLst>
  <pc:docChgLst>
    <pc:chgData name="Asos Abdolla (2223216)" userId="S::2223216@student.uwtsd.ac.uk::b318b246-1056-4533-bf7e-59914d123354" providerId="AD" clId="Web-{DCDAAC8B-CE82-8DF8-FE81-FB3C43ACD180}"/>
    <pc:docChg chg="addSld modSld sldOrd">
      <pc:chgData name="Asos Abdolla (2223216)" userId="S::2223216@student.uwtsd.ac.uk::b318b246-1056-4533-bf7e-59914d123354" providerId="AD" clId="Web-{DCDAAC8B-CE82-8DF8-FE81-FB3C43ACD180}" dt="2023-02-08T15:47:05.434" v="193"/>
      <pc:docMkLst>
        <pc:docMk/>
      </pc:docMkLst>
      <pc:sldChg chg="modSp addAnim delAnim modAnim">
        <pc:chgData name="Asos Abdolla (2223216)" userId="S::2223216@student.uwtsd.ac.uk::b318b246-1056-4533-bf7e-59914d123354" providerId="AD" clId="Web-{DCDAAC8B-CE82-8DF8-FE81-FB3C43ACD180}" dt="2023-02-08T15:31:52.035" v="192"/>
        <pc:sldMkLst>
          <pc:docMk/>
          <pc:sldMk cId="109857222" sldId="256"/>
        </pc:sldMkLst>
        <pc:spChg chg="mod">
          <ac:chgData name="Asos Abdolla (2223216)" userId="S::2223216@student.uwtsd.ac.uk::b318b246-1056-4533-bf7e-59914d123354" providerId="AD" clId="Web-{DCDAAC8B-CE82-8DF8-FE81-FB3C43ACD180}" dt="2023-02-08T13:54:30.454" v="2" actId="14100"/>
          <ac:spMkLst>
            <pc:docMk/>
            <pc:sldMk cId="109857222" sldId="256"/>
            <ac:spMk id="6" creationId="{FB51240A-4BE9-372C-1C23-759ACC548E8C}"/>
          </ac:spMkLst>
        </pc:spChg>
        <pc:picChg chg="mod">
          <ac:chgData name="Asos Abdolla (2223216)" userId="S::2223216@student.uwtsd.ac.uk::b318b246-1056-4533-bf7e-59914d123354" providerId="AD" clId="Web-{DCDAAC8B-CE82-8DF8-FE81-FB3C43ACD180}" dt="2023-02-08T15:30:55.408" v="186" actId="1076"/>
          <ac:picMkLst>
            <pc:docMk/>
            <pc:sldMk cId="109857222" sldId="256"/>
            <ac:picMk id="4" creationId="{0456CAE9-061B-A0CB-757A-05CF939E4153}"/>
          </ac:picMkLst>
        </pc:picChg>
      </pc:sldChg>
      <pc:sldChg chg="modSp modAnim">
        <pc:chgData name="Asos Abdolla (2223216)" userId="S::2223216@student.uwtsd.ac.uk::b318b246-1056-4533-bf7e-59914d123354" providerId="AD" clId="Web-{DCDAAC8B-CE82-8DF8-FE81-FB3C43ACD180}" dt="2023-02-08T15:47:05.434" v="193"/>
        <pc:sldMkLst>
          <pc:docMk/>
          <pc:sldMk cId="2228902894" sldId="257"/>
        </pc:sldMkLst>
        <pc:spChg chg="mod">
          <ac:chgData name="Asos Abdolla (2223216)" userId="S::2223216@student.uwtsd.ac.uk::b318b246-1056-4533-bf7e-59914d123354" providerId="AD" clId="Web-{DCDAAC8B-CE82-8DF8-FE81-FB3C43ACD180}" dt="2023-02-08T13:54:43.814" v="3" actId="20577"/>
          <ac:spMkLst>
            <pc:docMk/>
            <pc:sldMk cId="2228902894" sldId="257"/>
            <ac:spMk id="2" creationId="{8068B20D-9468-018A-32B9-DBAC898431DE}"/>
          </ac:spMkLst>
        </pc:spChg>
      </pc:sldChg>
      <pc:sldChg chg="modSp">
        <pc:chgData name="Asos Abdolla (2223216)" userId="S::2223216@student.uwtsd.ac.uk::b318b246-1056-4533-bf7e-59914d123354" providerId="AD" clId="Web-{DCDAAC8B-CE82-8DF8-FE81-FB3C43ACD180}" dt="2023-02-08T14:25:43.849" v="57" actId="20577"/>
        <pc:sldMkLst>
          <pc:docMk/>
          <pc:sldMk cId="1211929463" sldId="258"/>
        </pc:sldMkLst>
        <pc:spChg chg="mod">
          <ac:chgData name="Asos Abdolla (2223216)" userId="S::2223216@student.uwtsd.ac.uk::b318b246-1056-4533-bf7e-59914d123354" providerId="AD" clId="Web-{DCDAAC8B-CE82-8DF8-FE81-FB3C43ACD180}" dt="2023-02-08T14:25:43.849" v="57" actId="20577"/>
          <ac:spMkLst>
            <pc:docMk/>
            <pc:sldMk cId="1211929463" sldId="258"/>
            <ac:spMk id="32" creationId="{FFB3AC5E-A88A-F99B-8493-8B1432911E36}"/>
          </ac:spMkLst>
        </pc:spChg>
      </pc:sldChg>
      <pc:sldChg chg="addSp delSp modSp ord">
        <pc:chgData name="Asos Abdolla (2223216)" userId="S::2223216@student.uwtsd.ac.uk::b318b246-1056-4533-bf7e-59914d123354" providerId="AD" clId="Web-{DCDAAC8B-CE82-8DF8-FE81-FB3C43ACD180}" dt="2023-02-08T14:25:49.755" v="60"/>
        <pc:sldMkLst>
          <pc:docMk/>
          <pc:sldMk cId="1846140922" sldId="260"/>
        </pc:sldMkLst>
        <pc:spChg chg="del">
          <ac:chgData name="Asos Abdolla (2223216)" userId="S::2223216@student.uwtsd.ac.uk::b318b246-1056-4533-bf7e-59914d123354" providerId="AD" clId="Web-{DCDAAC8B-CE82-8DF8-FE81-FB3C43ACD180}" dt="2023-02-08T14:01:12.809" v="16"/>
          <ac:spMkLst>
            <pc:docMk/>
            <pc:sldMk cId="1846140922" sldId="260"/>
            <ac:spMk id="2" creationId="{10C5D16C-D06A-00AE-2A12-CBCFA569F8B6}"/>
          </ac:spMkLst>
        </pc:spChg>
        <pc:spChg chg="add mod">
          <ac:chgData name="Asos Abdolla (2223216)" userId="S::2223216@student.uwtsd.ac.uk::b318b246-1056-4533-bf7e-59914d123354" providerId="AD" clId="Web-{DCDAAC8B-CE82-8DF8-FE81-FB3C43ACD180}" dt="2023-02-08T14:04:06.220" v="30" actId="20577"/>
          <ac:spMkLst>
            <pc:docMk/>
            <pc:sldMk cId="1846140922" sldId="260"/>
            <ac:spMk id="4" creationId="{A4A6F480-0CEF-70C0-6AC7-4D15CDD3F096}"/>
          </ac:spMkLst>
        </pc:spChg>
        <pc:spChg chg="mod">
          <ac:chgData name="Asos Abdolla (2223216)" userId="S::2223216@student.uwtsd.ac.uk::b318b246-1056-4533-bf7e-59914d123354" providerId="AD" clId="Web-{DCDAAC8B-CE82-8DF8-FE81-FB3C43ACD180}" dt="2023-02-08T14:03:06.781" v="26" actId="20577"/>
          <ac:spMkLst>
            <pc:docMk/>
            <pc:sldMk cId="1846140922" sldId="260"/>
            <ac:spMk id="13" creationId="{4956565E-1463-F7BB-335A-A797702D68CE}"/>
          </ac:spMkLst>
        </pc:spChg>
      </pc:sldChg>
      <pc:sldChg chg="modSp ord">
        <pc:chgData name="Asos Abdolla (2223216)" userId="S::2223216@student.uwtsd.ac.uk::b318b246-1056-4533-bf7e-59914d123354" providerId="AD" clId="Web-{DCDAAC8B-CE82-8DF8-FE81-FB3C43ACD180}" dt="2023-02-08T14:25:47.943" v="59"/>
        <pc:sldMkLst>
          <pc:docMk/>
          <pc:sldMk cId="3880903089" sldId="261"/>
        </pc:sldMkLst>
        <pc:spChg chg="mod">
          <ac:chgData name="Asos Abdolla (2223216)" userId="S::2223216@student.uwtsd.ac.uk::b318b246-1056-4533-bf7e-59914d123354" providerId="AD" clId="Web-{DCDAAC8B-CE82-8DF8-FE81-FB3C43ACD180}" dt="2023-02-08T13:55:37.738" v="8" actId="14100"/>
          <ac:spMkLst>
            <pc:docMk/>
            <pc:sldMk cId="3880903089" sldId="261"/>
            <ac:spMk id="2" creationId="{AE49450C-C2D0-2F63-A262-367197B24EE5}"/>
          </ac:spMkLst>
        </pc:spChg>
      </pc:sldChg>
      <pc:sldChg chg="modSp new">
        <pc:chgData name="Asos Abdolla (2223216)" userId="S::2223216@student.uwtsd.ac.uk::b318b246-1056-4533-bf7e-59914d123354" providerId="AD" clId="Web-{DCDAAC8B-CE82-8DF8-FE81-FB3C43ACD180}" dt="2023-02-08T14:51:47.063" v="177" actId="20577"/>
        <pc:sldMkLst>
          <pc:docMk/>
          <pc:sldMk cId="1863164290" sldId="262"/>
        </pc:sldMkLst>
        <pc:spChg chg="mod">
          <ac:chgData name="Asos Abdolla (2223216)" userId="S::2223216@student.uwtsd.ac.uk::b318b246-1056-4533-bf7e-59914d123354" providerId="AD" clId="Web-{DCDAAC8B-CE82-8DF8-FE81-FB3C43ACD180}" dt="2023-02-08T14:26:45.147" v="69" actId="20577"/>
          <ac:spMkLst>
            <pc:docMk/>
            <pc:sldMk cId="1863164290" sldId="262"/>
            <ac:spMk id="2" creationId="{A6C15F89-E75A-67E2-2328-D1F6D4369772}"/>
          </ac:spMkLst>
        </pc:spChg>
        <pc:spChg chg="mod">
          <ac:chgData name="Asos Abdolla (2223216)" userId="S::2223216@student.uwtsd.ac.uk::b318b246-1056-4533-bf7e-59914d123354" providerId="AD" clId="Web-{DCDAAC8B-CE82-8DF8-FE81-FB3C43ACD180}" dt="2023-02-08T14:51:47.063" v="177" actId="20577"/>
          <ac:spMkLst>
            <pc:docMk/>
            <pc:sldMk cId="1863164290" sldId="262"/>
            <ac:spMk id="3" creationId="{ED6DE0C8-B54D-C0DE-F30A-3A3D6C26DBE4}"/>
          </ac:spMkLst>
        </pc:spChg>
      </pc:sldChg>
    </pc:docChg>
  </pc:docChgLst>
  <pc:docChgLst>
    <pc:chgData name="Asos Abdolla (2223216)" userId="S::2223216@student.uwtsd.ac.uk::b318b246-1056-4533-bf7e-59914d123354" providerId="AD" clId="Web-{029413BD-1B92-C2E9-2A2B-F2DD4515F58D}"/>
    <pc:docChg chg="addSld delSld modSld">
      <pc:chgData name="Asos Abdolla (2223216)" userId="S::2223216@student.uwtsd.ac.uk::b318b246-1056-4533-bf7e-59914d123354" providerId="AD" clId="Web-{029413BD-1B92-C2E9-2A2B-F2DD4515F58D}" dt="2023-02-15T13:41:45.229" v="433"/>
      <pc:docMkLst>
        <pc:docMk/>
      </pc:docMkLst>
      <pc:sldChg chg="delSp">
        <pc:chgData name="Asos Abdolla (2223216)" userId="S::2223216@student.uwtsd.ac.uk::b318b246-1056-4533-bf7e-59914d123354" providerId="AD" clId="Web-{029413BD-1B92-C2E9-2A2B-F2DD4515F58D}" dt="2023-02-15T13:40:35.727" v="423"/>
        <pc:sldMkLst>
          <pc:docMk/>
          <pc:sldMk cId="109857222" sldId="256"/>
        </pc:sldMkLst>
        <pc:picChg chg="del">
          <ac:chgData name="Asos Abdolla (2223216)" userId="S::2223216@student.uwtsd.ac.uk::b318b246-1056-4533-bf7e-59914d123354" providerId="AD" clId="Web-{029413BD-1B92-C2E9-2A2B-F2DD4515F58D}" dt="2023-02-15T13:40:35.727" v="423"/>
          <ac:picMkLst>
            <pc:docMk/>
            <pc:sldMk cId="109857222" sldId="256"/>
            <ac:picMk id="4" creationId="{0456CAE9-061B-A0CB-757A-05CF939E4153}"/>
          </ac:picMkLst>
        </pc:picChg>
      </pc:sldChg>
      <pc:sldChg chg="addSp delSp modSp mod setBg">
        <pc:chgData name="Asos Abdolla (2223216)" userId="S::2223216@student.uwtsd.ac.uk::b318b246-1056-4533-bf7e-59914d123354" providerId="AD" clId="Web-{029413BD-1B92-C2E9-2A2B-F2DD4515F58D}" dt="2023-02-15T13:41:45.229" v="433"/>
        <pc:sldMkLst>
          <pc:docMk/>
          <pc:sldMk cId="2228902894" sldId="257"/>
        </pc:sldMkLst>
        <pc:spChg chg="mod">
          <ac:chgData name="Asos Abdolla (2223216)" userId="S::2223216@student.uwtsd.ac.uk::b318b246-1056-4533-bf7e-59914d123354" providerId="AD" clId="Web-{029413BD-1B92-C2E9-2A2B-F2DD4515F58D}" dt="2023-02-15T13:41:45.229" v="433"/>
          <ac:spMkLst>
            <pc:docMk/>
            <pc:sldMk cId="2228902894" sldId="257"/>
            <ac:spMk id="2" creationId="{8068B20D-9468-018A-32B9-DBAC898431DE}"/>
          </ac:spMkLst>
        </pc:spChg>
        <pc:spChg chg="add del mod">
          <ac:chgData name="Asos Abdolla (2223216)" userId="S::2223216@student.uwtsd.ac.uk::b318b246-1056-4533-bf7e-59914d123354" providerId="AD" clId="Web-{029413BD-1B92-C2E9-2A2B-F2DD4515F58D}" dt="2023-02-15T13:41:45.229" v="433"/>
          <ac:spMkLst>
            <pc:docMk/>
            <pc:sldMk cId="2228902894" sldId="257"/>
            <ac:spMk id="3" creationId="{374D9588-B357-1083-C9D2-458F10727C38}"/>
          </ac:spMkLst>
        </pc:spChg>
        <pc:spChg chg="add del">
          <ac:chgData name="Asos Abdolla (2223216)" userId="S::2223216@student.uwtsd.ac.uk::b318b246-1056-4533-bf7e-59914d123354" providerId="AD" clId="Web-{029413BD-1B92-C2E9-2A2B-F2DD4515F58D}" dt="2023-02-15T13:41:45.229" v="433"/>
          <ac:spMkLst>
            <pc:docMk/>
            <pc:sldMk cId="2228902894" sldId="257"/>
            <ac:spMk id="8" creationId="{907EF6B7-1338-4443-8C46-6A318D952DFD}"/>
          </ac:spMkLst>
        </pc:spChg>
        <pc:spChg chg="add del">
          <ac:chgData name="Asos Abdolla (2223216)" userId="S::2223216@student.uwtsd.ac.uk::b318b246-1056-4533-bf7e-59914d123354" providerId="AD" clId="Web-{029413BD-1B92-C2E9-2A2B-F2DD4515F58D}" dt="2023-02-15T13:41:45.229" v="433"/>
          <ac:spMkLst>
            <pc:docMk/>
            <pc:sldMk cId="2228902894" sldId="257"/>
            <ac:spMk id="10" creationId="{DAAE4CDD-124C-4DCF-9584-B6033B545DD5}"/>
          </ac:spMkLst>
        </pc:spChg>
        <pc:spChg chg="add del">
          <ac:chgData name="Asos Abdolla (2223216)" userId="S::2223216@student.uwtsd.ac.uk::b318b246-1056-4533-bf7e-59914d123354" providerId="AD" clId="Web-{029413BD-1B92-C2E9-2A2B-F2DD4515F58D}" dt="2023-02-15T13:41:45.229" v="433"/>
          <ac:spMkLst>
            <pc:docMk/>
            <pc:sldMk cId="2228902894" sldId="257"/>
            <ac:spMk id="12" creationId="{081E4A58-353D-44AE-B2FC-2A74E2E400F7}"/>
          </ac:spMkLst>
        </pc:spChg>
        <pc:spChg chg="add del">
          <ac:chgData name="Asos Abdolla (2223216)" userId="S::2223216@student.uwtsd.ac.uk::b318b246-1056-4533-bf7e-59914d123354" providerId="AD" clId="Web-{029413BD-1B92-C2E9-2A2B-F2DD4515F58D}" dt="2023-02-15T13:41:40.729" v="430"/>
          <ac:spMkLst>
            <pc:docMk/>
            <pc:sldMk cId="2228902894" sldId="257"/>
            <ac:spMk id="17" creationId="{907EF6B7-1338-4443-8C46-6A318D952DFD}"/>
          </ac:spMkLst>
        </pc:spChg>
        <pc:spChg chg="add del">
          <ac:chgData name="Asos Abdolla (2223216)" userId="S::2223216@student.uwtsd.ac.uk::b318b246-1056-4533-bf7e-59914d123354" providerId="AD" clId="Web-{029413BD-1B92-C2E9-2A2B-F2DD4515F58D}" dt="2023-02-15T13:41:33.760" v="428"/>
          <ac:spMkLst>
            <pc:docMk/>
            <pc:sldMk cId="2228902894" sldId="257"/>
            <ac:spMk id="18" creationId="{9DBC8166-481C-4473-95F5-9A5B9073B7F1}"/>
          </ac:spMkLst>
        </pc:spChg>
        <pc:spChg chg="add del">
          <ac:chgData name="Asos Abdolla (2223216)" userId="S::2223216@student.uwtsd.ac.uk::b318b246-1056-4533-bf7e-59914d123354" providerId="AD" clId="Web-{029413BD-1B92-C2E9-2A2B-F2DD4515F58D}" dt="2023-02-15T13:41:40.729" v="430"/>
          <ac:spMkLst>
            <pc:docMk/>
            <pc:sldMk cId="2228902894" sldId="257"/>
            <ac:spMk id="19" creationId="{DAAE4CDD-124C-4DCF-9584-B6033B545DD5}"/>
          </ac:spMkLst>
        </pc:spChg>
        <pc:spChg chg="add del">
          <ac:chgData name="Asos Abdolla (2223216)" userId="S::2223216@student.uwtsd.ac.uk::b318b246-1056-4533-bf7e-59914d123354" providerId="AD" clId="Web-{029413BD-1B92-C2E9-2A2B-F2DD4515F58D}" dt="2023-02-15T13:41:33.760" v="428"/>
          <ac:spMkLst>
            <pc:docMk/>
            <pc:sldMk cId="2228902894" sldId="257"/>
            <ac:spMk id="20" creationId="{A5A5CE6E-90AF-4D43-A014-1F9EC83EB93D}"/>
          </ac:spMkLst>
        </pc:spChg>
        <pc:spChg chg="add del">
          <ac:chgData name="Asos Abdolla (2223216)" userId="S::2223216@student.uwtsd.ac.uk::b318b246-1056-4533-bf7e-59914d123354" providerId="AD" clId="Web-{029413BD-1B92-C2E9-2A2B-F2DD4515F58D}" dt="2023-02-15T13:41:40.729" v="430"/>
          <ac:spMkLst>
            <pc:docMk/>
            <pc:sldMk cId="2228902894" sldId="257"/>
            <ac:spMk id="21" creationId="{081E4A58-353D-44AE-B2FC-2A74E2E400F7}"/>
          </ac:spMkLst>
        </pc:spChg>
        <pc:spChg chg="add del">
          <ac:chgData name="Asos Abdolla (2223216)" userId="S::2223216@student.uwtsd.ac.uk::b318b246-1056-4533-bf7e-59914d123354" providerId="AD" clId="Web-{029413BD-1B92-C2E9-2A2B-F2DD4515F58D}" dt="2023-02-15T13:41:40.729" v="430"/>
          <ac:spMkLst>
            <pc:docMk/>
            <pc:sldMk cId="2228902894" sldId="257"/>
            <ac:spMk id="22" creationId="{374D9588-B357-1083-C9D2-458F10727C38}"/>
          </ac:spMkLst>
        </pc:spChg>
        <pc:graphicFrameChg chg="add del">
          <ac:chgData name="Asos Abdolla (2223216)" userId="S::2223216@student.uwtsd.ac.uk::b318b246-1056-4533-bf7e-59914d123354" providerId="AD" clId="Web-{029413BD-1B92-C2E9-2A2B-F2DD4515F58D}" dt="2023-02-15T13:41:33.760" v="428"/>
          <ac:graphicFrameMkLst>
            <pc:docMk/>
            <pc:sldMk cId="2228902894" sldId="257"/>
            <ac:graphicFrameMk id="14" creationId="{8D85280A-09FA-5163-FF2F-D5EB0EC9EC97}"/>
          </ac:graphicFrameMkLst>
        </pc:graphicFrameChg>
        <pc:picChg chg="add del mod">
          <ac:chgData name="Asos Abdolla (2223216)" userId="S::2223216@student.uwtsd.ac.uk::b318b246-1056-4533-bf7e-59914d123354" providerId="AD" clId="Web-{029413BD-1B92-C2E9-2A2B-F2DD4515F58D}" dt="2023-02-15T13:41:43.917" v="432"/>
          <ac:picMkLst>
            <pc:docMk/>
            <pc:sldMk cId="2228902894" sldId="257"/>
            <ac:picMk id="4" creationId="{EA2C7053-44BA-2570-FF1F-6FBE20E5F47C}"/>
          </ac:picMkLst>
        </pc:picChg>
      </pc:sldChg>
      <pc:sldChg chg="addSp delSp modSp">
        <pc:chgData name="Asos Abdolla (2223216)" userId="S::2223216@student.uwtsd.ac.uk::b318b246-1056-4533-bf7e-59914d123354" providerId="AD" clId="Web-{029413BD-1B92-C2E9-2A2B-F2DD4515F58D}" dt="2023-02-15T13:38:48.552" v="418"/>
        <pc:sldMkLst>
          <pc:docMk/>
          <pc:sldMk cId="1211929463" sldId="258"/>
        </pc:sldMkLst>
        <pc:spChg chg="mod">
          <ac:chgData name="Asos Abdolla (2223216)" userId="S::2223216@student.uwtsd.ac.uk::b318b246-1056-4533-bf7e-59914d123354" providerId="AD" clId="Web-{029413BD-1B92-C2E9-2A2B-F2DD4515F58D}" dt="2023-02-15T13:38:48.552" v="418"/>
          <ac:spMkLst>
            <pc:docMk/>
            <pc:sldMk cId="1211929463" sldId="258"/>
            <ac:spMk id="32" creationId="{FFB3AC5E-A88A-F99B-8493-8B1432911E36}"/>
          </ac:spMkLst>
        </pc:spChg>
        <pc:spChg chg="del">
          <ac:chgData name="Asos Abdolla (2223216)" userId="S::2223216@student.uwtsd.ac.uk::b318b246-1056-4533-bf7e-59914d123354" providerId="AD" clId="Web-{029413BD-1B92-C2E9-2A2B-F2DD4515F58D}" dt="2023-02-15T13:38:48.552" v="418"/>
          <ac:spMkLst>
            <pc:docMk/>
            <pc:sldMk cId="1211929463" sldId="258"/>
            <ac:spMk id="54" creationId="{2EB492CD-616E-47F8-933B-5E2D952A0593}"/>
          </ac:spMkLst>
        </pc:spChg>
        <pc:spChg chg="del">
          <ac:chgData name="Asos Abdolla (2223216)" userId="S::2223216@student.uwtsd.ac.uk::b318b246-1056-4533-bf7e-59914d123354" providerId="AD" clId="Web-{029413BD-1B92-C2E9-2A2B-F2DD4515F58D}" dt="2023-02-15T13:38:48.552" v="418"/>
          <ac:spMkLst>
            <pc:docMk/>
            <pc:sldMk cId="1211929463" sldId="258"/>
            <ac:spMk id="55" creationId="{59383CF9-23B5-4335-9B21-1791C4CF1C75}"/>
          </ac:spMkLst>
        </pc:spChg>
        <pc:spChg chg="del">
          <ac:chgData name="Asos Abdolla (2223216)" userId="S::2223216@student.uwtsd.ac.uk::b318b246-1056-4533-bf7e-59914d123354" providerId="AD" clId="Web-{029413BD-1B92-C2E9-2A2B-F2DD4515F58D}" dt="2023-02-15T13:38:48.552" v="418"/>
          <ac:spMkLst>
            <pc:docMk/>
            <pc:sldMk cId="1211929463" sldId="258"/>
            <ac:spMk id="56" creationId="{0007FE00-9498-4706-B255-6437B0252C02}"/>
          </ac:spMkLst>
        </pc:spChg>
        <pc:spChg chg="add">
          <ac:chgData name="Asos Abdolla (2223216)" userId="S::2223216@student.uwtsd.ac.uk::b318b246-1056-4533-bf7e-59914d123354" providerId="AD" clId="Web-{029413BD-1B92-C2E9-2A2B-F2DD4515F58D}" dt="2023-02-15T13:38:48.552" v="418"/>
          <ac:spMkLst>
            <pc:docMk/>
            <pc:sldMk cId="1211929463" sldId="258"/>
            <ac:spMk id="61" creationId="{D3E17859-C5F0-476F-A082-A4CB8841DB24}"/>
          </ac:spMkLst>
        </pc:spChg>
        <pc:spChg chg="add">
          <ac:chgData name="Asos Abdolla (2223216)" userId="S::2223216@student.uwtsd.ac.uk::b318b246-1056-4533-bf7e-59914d123354" providerId="AD" clId="Web-{029413BD-1B92-C2E9-2A2B-F2DD4515F58D}" dt="2023-02-15T13:38:48.552" v="418"/>
          <ac:spMkLst>
            <pc:docMk/>
            <pc:sldMk cId="1211929463" sldId="258"/>
            <ac:spMk id="63" creationId="{70BEB1E7-2F88-40BC-B73D-42E5B6F80BFC}"/>
          </ac:spMkLst>
        </pc:spChg>
        <pc:spChg chg="add">
          <ac:chgData name="Asos Abdolla (2223216)" userId="S::2223216@student.uwtsd.ac.uk::b318b246-1056-4533-bf7e-59914d123354" providerId="AD" clId="Web-{029413BD-1B92-C2E9-2A2B-F2DD4515F58D}" dt="2023-02-15T13:38:48.552" v="418"/>
          <ac:spMkLst>
            <pc:docMk/>
            <pc:sldMk cId="1211929463" sldId="258"/>
            <ac:spMk id="65" creationId="{A7B99495-F43F-4D80-A44F-2CB4764EB90B}"/>
          </ac:spMkLst>
        </pc:spChg>
        <pc:picChg chg="add mod">
          <ac:chgData name="Asos Abdolla (2223216)" userId="S::2223216@student.uwtsd.ac.uk::b318b246-1056-4533-bf7e-59914d123354" providerId="AD" clId="Web-{029413BD-1B92-C2E9-2A2B-F2DD4515F58D}" dt="2023-02-15T13:38:48.552" v="418"/>
          <ac:picMkLst>
            <pc:docMk/>
            <pc:sldMk cId="1211929463" sldId="258"/>
            <ac:picMk id="2" creationId="{9267486D-5C92-2F90-6E64-10A966EA928B}"/>
          </ac:picMkLst>
        </pc:picChg>
        <pc:picChg chg="del">
          <ac:chgData name="Asos Abdolla (2223216)" userId="S::2223216@student.uwtsd.ac.uk::b318b246-1056-4533-bf7e-59914d123354" providerId="AD" clId="Web-{029413BD-1B92-C2E9-2A2B-F2DD4515F58D}" dt="2023-02-15T13:38:34.271" v="415"/>
          <ac:picMkLst>
            <pc:docMk/>
            <pc:sldMk cId="1211929463" sldId="258"/>
            <ac:picMk id="4" creationId="{68E1F4C8-1494-244A-EE01-AF32AFCE02FE}"/>
          </ac:picMkLst>
        </pc:picChg>
      </pc:sldChg>
      <pc:sldChg chg="delSp modSp">
        <pc:chgData name="Asos Abdolla (2223216)" userId="S::2223216@student.uwtsd.ac.uk::b318b246-1056-4533-bf7e-59914d123354" providerId="AD" clId="Web-{029413BD-1B92-C2E9-2A2B-F2DD4515F58D}" dt="2023-02-15T13:40:02.898" v="422"/>
        <pc:sldMkLst>
          <pc:docMk/>
          <pc:sldMk cId="3880903089" sldId="261"/>
        </pc:sldMkLst>
        <pc:graphicFrameChg chg="mod modGraphic">
          <ac:chgData name="Asos Abdolla (2223216)" userId="S::2223216@student.uwtsd.ac.uk::b318b246-1056-4533-bf7e-59914d123354" providerId="AD" clId="Web-{029413BD-1B92-C2E9-2A2B-F2DD4515F58D}" dt="2023-02-15T13:40:02.898" v="422"/>
          <ac:graphicFrameMkLst>
            <pc:docMk/>
            <pc:sldMk cId="3880903089" sldId="261"/>
            <ac:graphicFrameMk id="39" creationId="{03BE97B6-4213-A957-7D09-F16AF48CC8F5}"/>
          </ac:graphicFrameMkLst>
        </pc:graphicFrameChg>
        <pc:picChg chg="del">
          <ac:chgData name="Asos Abdolla (2223216)" userId="S::2223216@student.uwtsd.ac.uk::b318b246-1056-4533-bf7e-59914d123354" providerId="AD" clId="Web-{029413BD-1B92-C2E9-2A2B-F2DD4515F58D}" dt="2023-02-15T13:39:08.928" v="419"/>
          <ac:picMkLst>
            <pc:docMk/>
            <pc:sldMk cId="3880903089" sldId="261"/>
            <ac:picMk id="5" creationId="{1A1097F4-C6E2-4A0E-AAA2-F6D31EC21C14}"/>
          </ac:picMkLst>
        </pc:picChg>
      </pc:sldChg>
      <pc:sldChg chg="modSp">
        <pc:chgData name="Asos Abdolla (2223216)" userId="S::2223216@student.uwtsd.ac.uk::b318b246-1056-4533-bf7e-59914d123354" providerId="AD" clId="Web-{029413BD-1B92-C2E9-2A2B-F2DD4515F58D}" dt="2023-02-15T12:58:09.589" v="307" actId="20577"/>
        <pc:sldMkLst>
          <pc:docMk/>
          <pc:sldMk cId="1863164290" sldId="262"/>
        </pc:sldMkLst>
        <pc:spChg chg="mod">
          <ac:chgData name="Asos Abdolla (2223216)" userId="S::2223216@student.uwtsd.ac.uk::b318b246-1056-4533-bf7e-59914d123354" providerId="AD" clId="Web-{029413BD-1B92-C2E9-2A2B-F2DD4515F58D}" dt="2023-02-15T12:58:09.589" v="307" actId="20577"/>
          <ac:spMkLst>
            <pc:docMk/>
            <pc:sldMk cId="1863164290" sldId="262"/>
            <ac:spMk id="3" creationId="{ED6DE0C8-B54D-C0DE-F30A-3A3D6C26DBE4}"/>
          </ac:spMkLst>
        </pc:spChg>
      </pc:sldChg>
      <pc:sldChg chg="del">
        <pc:chgData name="Asos Abdolla (2223216)" userId="S::2223216@student.uwtsd.ac.uk::b318b246-1056-4533-bf7e-59914d123354" providerId="AD" clId="Web-{029413BD-1B92-C2E9-2A2B-F2DD4515F58D}" dt="2023-02-15T12:01:10.691" v="3"/>
        <pc:sldMkLst>
          <pc:docMk/>
          <pc:sldMk cId="1474969113" sldId="263"/>
        </pc:sldMkLst>
      </pc:sldChg>
      <pc:sldChg chg="addSp delSp modSp mod setBg">
        <pc:chgData name="Asos Abdolla (2223216)" userId="S::2223216@student.uwtsd.ac.uk::b318b246-1056-4533-bf7e-59914d123354" providerId="AD" clId="Web-{029413BD-1B92-C2E9-2A2B-F2DD4515F58D}" dt="2023-02-15T13:12:04.302" v="350" actId="1076"/>
        <pc:sldMkLst>
          <pc:docMk/>
          <pc:sldMk cId="1809228292" sldId="264"/>
        </pc:sldMkLst>
        <pc:spChg chg="mod">
          <ac:chgData name="Asos Abdolla (2223216)" userId="S::2223216@student.uwtsd.ac.uk::b318b246-1056-4533-bf7e-59914d123354" providerId="AD" clId="Web-{029413BD-1B92-C2E9-2A2B-F2DD4515F58D}" dt="2023-02-15T13:11:44.176" v="348"/>
          <ac:spMkLst>
            <pc:docMk/>
            <pc:sldMk cId="1809228292" sldId="264"/>
            <ac:spMk id="2" creationId="{7512007E-4549-E654-3353-1A7B3410BB14}"/>
          </ac:spMkLst>
        </pc:spChg>
        <pc:spChg chg="del">
          <ac:chgData name="Asos Abdolla (2223216)" userId="S::2223216@student.uwtsd.ac.uk::b318b246-1056-4533-bf7e-59914d123354" providerId="AD" clId="Web-{029413BD-1B92-C2E9-2A2B-F2DD4515F58D}" dt="2023-02-15T11:39:58.178" v="0"/>
          <ac:spMkLst>
            <pc:docMk/>
            <pc:sldMk cId="1809228292" sldId="264"/>
            <ac:spMk id="3" creationId="{0933083A-8687-A346-0425-5E0BB727C251}"/>
          </ac:spMkLst>
        </pc:spChg>
        <pc:spChg chg="add del mod">
          <ac:chgData name="Asos Abdolla (2223216)" userId="S::2223216@student.uwtsd.ac.uk::b318b246-1056-4533-bf7e-59914d123354" providerId="AD" clId="Web-{029413BD-1B92-C2E9-2A2B-F2DD4515F58D}" dt="2023-02-15T12:07:32.811" v="43"/>
          <ac:spMkLst>
            <pc:docMk/>
            <pc:sldMk cId="1809228292" sldId="264"/>
            <ac:spMk id="5" creationId="{066D8169-C236-745A-CC09-AFE25A31A5CB}"/>
          </ac:spMkLst>
        </pc:spChg>
        <pc:spChg chg="add del mod">
          <ac:chgData name="Asos Abdolla (2223216)" userId="S::2223216@student.uwtsd.ac.uk::b318b246-1056-4533-bf7e-59914d123354" providerId="AD" clId="Web-{029413BD-1B92-C2E9-2A2B-F2DD4515F58D}" dt="2023-02-15T13:09:44.719" v="330"/>
          <ac:spMkLst>
            <pc:docMk/>
            <pc:sldMk cId="1809228292" sldId="264"/>
            <ac:spMk id="678" creationId="{8DB5B6D3-02F1-7253-E6F1-B1382577C801}"/>
          </ac:spMkLst>
        </pc:spChg>
        <pc:spChg chg="add del">
          <ac:chgData name="Asos Abdolla (2223216)" userId="S::2223216@student.uwtsd.ac.uk::b318b246-1056-4533-bf7e-59914d123354" providerId="AD" clId="Web-{029413BD-1B92-C2E9-2A2B-F2DD4515F58D}" dt="2023-02-15T13:10:11.142" v="334"/>
          <ac:spMkLst>
            <pc:docMk/>
            <pc:sldMk cId="1809228292" sldId="264"/>
            <ac:spMk id="683" creationId="{EEF2F118-590B-B6BC-14D5-7C5218E868E0}"/>
          </ac:spMkLst>
        </pc:spChg>
        <pc:spChg chg="add del">
          <ac:chgData name="Asos Abdolla (2223216)" userId="S::2223216@student.uwtsd.ac.uk::b318b246-1056-4533-bf7e-59914d123354" providerId="AD" clId="Web-{029413BD-1B92-C2E9-2A2B-F2DD4515F58D}" dt="2023-02-15T13:10:30.283" v="336"/>
          <ac:spMkLst>
            <pc:docMk/>
            <pc:sldMk cId="1809228292" sldId="264"/>
            <ac:spMk id="684" creationId="{8A7BA06D-B3FF-4E91-8639-B4569AE3AA23}"/>
          </ac:spMkLst>
        </pc:spChg>
        <pc:spChg chg="add del">
          <ac:chgData name="Asos Abdolla (2223216)" userId="S::2223216@student.uwtsd.ac.uk::b318b246-1056-4533-bf7e-59914d123354" providerId="AD" clId="Web-{029413BD-1B92-C2E9-2A2B-F2DD4515F58D}" dt="2023-02-15T13:10:11.142" v="334"/>
          <ac:spMkLst>
            <pc:docMk/>
            <pc:sldMk cId="1809228292" sldId="264"/>
            <ac:spMk id="686" creationId="{2EB492CD-616E-47F8-933B-5E2D952A0593}"/>
          </ac:spMkLst>
        </pc:spChg>
        <pc:spChg chg="add del">
          <ac:chgData name="Asos Abdolla (2223216)" userId="S::2223216@student.uwtsd.ac.uk::b318b246-1056-4533-bf7e-59914d123354" providerId="AD" clId="Web-{029413BD-1B92-C2E9-2A2B-F2DD4515F58D}" dt="2023-02-15T13:10:11.142" v="334"/>
          <ac:spMkLst>
            <pc:docMk/>
            <pc:sldMk cId="1809228292" sldId="264"/>
            <ac:spMk id="688" creationId="{59383CF9-23B5-4335-9B21-1791C4CF1C75}"/>
          </ac:spMkLst>
        </pc:spChg>
        <pc:spChg chg="add del">
          <ac:chgData name="Asos Abdolla (2223216)" userId="S::2223216@student.uwtsd.ac.uk::b318b246-1056-4533-bf7e-59914d123354" providerId="AD" clId="Web-{029413BD-1B92-C2E9-2A2B-F2DD4515F58D}" dt="2023-02-15T13:10:11.142" v="334"/>
          <ac:spMkLst>
            <pc:docMk/>
            <pc:sldMk cId="1809228292" sldId="264"/>
            <ac:spMk id="690" creationId="{0007FE00-9498-4706-B255-6437B0252C02}"/>
          </ac:spMkLst>
        </pc:spChg>
        <pc:spChg chg="add del">
          <ac:chgData name="Asos Abdolla (2223216)" userId="S::2223216@student.uwtsd.ac.uk::b318b246-1056-4533-bf7e-59914d123354" providerId="AD" clId="Web-{029413BD-1B92-C2E9-2A2B-F2DD4515F58D}" dt="2023-02-15T13:10:30.283" v="336"/>
          <ac:spMkLst>
            <pc:docMk/>
            <pc:sldMk cId="1809228292" sldId="264"/>
            <ac:spMk id="692" creationId="{CF860788-3A6A-45A3-B3F1-06F159665603}"/>
          </ac:spMkLst>
        </pc:spChg>
        <pc:spChg chg="add del">
          <ac:chgData name="Asos Abdolla (2223216)" userId="S::2223216@student.uwtsd.ac.uk::b318b246-1056-4533-bf7e-59914d123354" providerId="AD" clId="Web-{029413BD-1B92-C2E9-2A2B-F2DD4515F58D}" dt="2023-02-15T13:10:30.283" v="336"/>
          <ac:spMkLst>
            <pc:docMk/>
            <pc:sldMk cId="1809228292" sldId="264"/>
            <ac:spMk id="693" creationId="{2B30C86D-5A07-48BC-9C9D-6F9A2DB1E9E1}"/>
          </ac:spMkLst>
        </pc:spChg>
        <pc:spChg chg="add del">
          <ac:chgData name="Asos Abdolla (2223216)" userId="S::2223216@student.uwtsd.ac.uk::b318b246-1056-4533-bf7e-59914d123354" providerId="AD" clId="Web-{029413BD-1B92-C2E9-2A2B-F2DD4515F58D}" dt="2023-02-15T13:10:30.283" v="336"/>
          <ac:spMkLst>
            <pc:docMk/>
            <pc:sldMk cId="1809228292" sldId="264"/>
            <ac:spMk id="694" creationId="{DF1E3393-B852-4883-B778-ED3525112942}"/>
          </ac:spMkLst>
        </pc:spChg>
        <pc:spChg chg="add del">
          <ac:chgData name="Asos Abdolla (2223216)" userId="S::2223216@student.uwtsd.ac.uk::b318b246-1056-4533-bf7e-59914d123354" providerId="AD" clId="Web-{029413BD-1B92-C2E9-2A2B-F2DD4515F58D}" dt="2023-02-15T13:10:30.283" v="336"/>
          <ac:spMkLst>
            <pc:docMk/>
            <pc:sldMk cId="1809228292" sldId="264"/>
            <ac:spMk id="695" creationId="{2B577FF9-3543-4875-815D-3D87BD8A2002}"/>
          </ac:spMkLst>
        </pc:spChg>
        <pc:spChg chg="add del">
          <ac:chgData name="Asos Abdolla (2223216)" userId="S::2223216@student.uwtsd.ac.uk::b318b246-1056-4533-bf7e-59914d123354" providerId="AD" clId="Web-{029413BD-1B92-C2E9-2A2B-F2DD4515F58D}" dt="2023-02-15T13:10:30.283" v="336"/>
          <ac:spMkLst>
            <pc:docMk/>
            <pc:sldMk cId="1809228292" sldId="264"/>
            <ac:spMk id="696" creationId="{39853D09-4205-4CC7-83EB-288E886AC9E4}"/>
          </ac:spMkLst>
        </pc:spChg>
        <pc:spChg chg="add del">
          <ac:chgData name="Asos Abdolla (2223216)" userId="S::2223216@student.uwtsd.ac.uk::b318b246-1056-4533-bf7e-59914d123354" providerId="AD" clId="Web-{029413BD-1B92-C2E9-2A2B-F2DD4515F58D}" dt="2023-02-15T13:10:30.283" v="336"/>
          <ac:spMkLst>
            <pc:docMk/>
            <pc:sldMk cId="1809228292" sldId="264"/>
            <ac:spMk id="697" creationId="{F5569EEC-E12F-4856-B407-02B2813A4AA5}"/>
          </ac:spMkLst>
        </pc:spChg>
        <pc:spChg chg="add del">
          <ac:chgData name="Asos Abdolla (2223216)" userId="S::2223216@student.uwtsd.ac.uk::b318b246-1056-4533-bf7e-59914d123354" providerId="AD" clId="Web-{029413BD-1B92-C2E9-2A2B-F2DD4515F58D}" dt="2023-02-15T13:10:30.283" v="336"/>
          <ac:spMkLst>
            <pc:docMk/>
            <pc:sldMk cId="1809228292" sldId="264"/>
            <ac:spMk id="698" creationId="{0D040B79-3E73-4A31-840D-D6B9C9FDFC46}"/>
          </ac:spMkLst>
        </pc:spChg>
        <pc:spChg chg="add del">
          <ac:chgData name="Asos Abdolla (2223216)" userId="S::2223216@student.uwtsd.ac.uk::b318b246-1056-4533-bf7e-59914d123354" providerId="AD" clId="Web-{029413BD-1B92-C2E9-2A2B-F2DD4515F58D}" dt="2023-02-15T13:10:30.283" v="336"/>
          <ac:spMkLst>
            <pc:docMk/>
            <pc:sldMk cId="1809228292" sldId="264"/>
            <ac:spMk id="700" creationId="{156C6AE5-3F8B-42AC-9EA4-1B686A11E93F}"/>
          </ac:spMkLst>
        </pc:spChg>
        <pc:spChg chg="add del">
          <ac:chgData name="Asos Abdolla (2223216)" userId="S::2223216@student.uwtsd.ac.uk::b318b246-1056-4533-bf7e-59914d123354" providerId="AD" clId="Web-{029413BD-1B92-C2E9-2A2B-F2DD4515F58D}" dt="2023-02-15T13:11:44.176" v="348"/>
          <ac:spMkLst>
            <pc:docMk/>
            <pc:sldMk cId="1809228292" sldId="264"/>
            <ac:spMk id="702" creationId="{DB304A14-32D0-4873-B914-423ED7B8DAFD}"/>
          </ac:spMkLst>
        </pc:spChg>
        <pc:spChg chg="add mod ord">
          <ac:chgData name="Asos Abdolla (2223216)" userId="S::2223216@student.uwtsd.ac.uk::b318b246-1056-4533-bf7e-59914d123354" providerId="AD" clId="Web-{029413BD-1B92-C2E9-2A2B-F2DD4515F58D}" dt="2023-02-15T13:11:44.176" v="348"/>
          <ac:spMkLst>
            <pc:docMk/>
            <pc:sldMk cId="1809228292" sldId="264"/>
            <ac:spMk id="703" creationId="{CBD8BC0A-8AF5-3B8E-2481-AE1CC2A4A9BB}"/>
          </ac:spMkLst>
        </pc:spChg>
        <pc:spChg chg="add del">
          <ac:chgData name="Asos Abdolla (2223216)" userId="S::2223216@student.uwtsd.ac.uk::b318b246-1056-4533-bf7e-59914d123354" providerId="AD" clId="Web-{029413BD-1B92-C2E9-2A2B-F2DD4515F58D}" dt="2023-02-15T13:11:44.176" v="348"/>
          <ac:spMkLst>
            <pc:docMk/>
            <pc:sldMk cId="1809228292" sldId="264"/>
            <ac:spMk id="704" creationId="{1D460C86-854F-4FB3-ABC2-E823D8FEB9DB}"/>
          </ac:spMkLst>
        </pc:spChg>
        <pc:spChg chg="add del">
          <ac:chgData name="Asos Abdolla (2223216)" userId="S::2223216@student.uwtsd.ac.uk::b318b246-1056-4533-bf7e-59914d123354" providerId="AD" clId="Web-{029413BD-1B92-C2E9-2A2B-F2DD4515F58D}" dt="2023-02-15T13:11:44.176" v="348"/>
          <ac:spMkLst>
            <pc:docMk/>
            <pc:sldMk cId="1809228292" sldId="264"/>
            <ac:spMk id="705" creationId="{BB48116A-278A-4CC5-89D3-9DE8E8FF1245}"/>
          </ac:spMkLst>
        </pc:spChg>
        <pc:spChg chg="add del">
          <ac:chgData name="Asos Abdolla (2223216)" userId="S::2223216@student.uwtsd.ac.uk::b318b246-1056-4533-bf7e-59914d123354" providerId="AD" clId="Web-{029413BD-1B92-C2E9-2A2B-F2DD4515F58D}" dt="2023-02-15T13:11:20.050" v="345"/>
          <ac:spMkLst>
            <pc:docMk/>
            <pc:sldMk cId="1809228292" sldId="264"/>
            <ac:spMk id="710" creationId="{460B0EFB-53ED-4F35-B05D-F658EA021C65}"/>
          </ac:spMkLst>
        </pc:spChg>
        <pc:spChg chg="add del">
          <ac:chgData name="Asos Abdolla (2223216)" userId="S::2223216@student.uwtsd.ac.uk::b318b246-1056-4533-bf7e-59914d123354" providerId="AD" clId="Web-{029413BD-1B92-C2E9-2A2B-F2DD4515F58D}" dt="2023-02-15T13:11:20.050" v="345"/>
          <ac:spMkLst>
            <pc:docMk/>
            <pc:sldMk cId="1809228292" sldId="264"/>
            <ac:spMk id="712" creationId="{835EF3DD-7D43-4A27-8967-A92FD8CC9365}"/>
          </ac:spMkLst>
        </pc:spChg>
        <pc:spChg chg="add del">
          <ac:chgData name="Asos Abdolla (2223216)" userId="S::2223216@student.uwtsd.ac.uk::b318b246-1056-4533-bf7e-59914d123354" providerId="AD" clId="Web-{029413BD-1B92-C2E9-2A2B-F2DD4515F58D}" dt="2023-02-15T13:11:44.176" v="347"/>
          <ac:spMkLst>
            <pc:docMk/>
            <pc:sldMk cId="1809228292" sldId="264"/>
            <ac:spMk id="714" creationId="{0007FE00-9498-4706-B255-6437B0252C02}"/>
          </ac:spMkLst>
        </pc:spChg>
        <pc:spChg chg="add del">
          <ac:chgData name="Asos Abdolla (2223216)" userId="S::2223216@student.uwtsd.ac.uk::b318b246-1056-4533-bf7e-59914d123354" providerId="AD" clId="Web-{029413BD-1B92-C2E9-2A2B-F2DD4515F58D}" dt="2023-02-15T13:11:44.176" v="347"/>
          <ac:spMkLst>
            <pc:docMk/>
            <pc:sldMk cId="1809228292" sldId="264"/>
            <ac:spMk id="715" creationId="{2EB492CD-616E-47F8-933B-5E2D952A0593}"/>
          </ac:spMkLst>
        </pc:spChg>
        <pc:spChg chg="add del">
          <ac:chgData name="Asos Abdolla (2223216)" userId="S::2223216@student.uwtsd.ac.uk::b318b246-1056-4533-bf7e-59914d123354" providerId="AD" clId="Web-{029413BD-1B92-C2E9-2A2B-F2DD4515F58D}" dt="2023-02-15T13:11:44.176" v="347"/>
          <ac:spMkLst>
            <pc:docMk/>
            <pc:sldMk cId="1809228292" sldId="264"/>
            <ac:spMk id="716" creationId="{59383CF9-23B5-4335-9B21-1791C4CF1C75}"/>
          </ac:spMkLst>
        </pc:spChg>
        <pc:spChg chg="add">
          <ac:chgData name="Asos Abdolla (2223216)" userId="S::2223216@student.uwtsd.ac.uk::b318b246-1056-4533-bf7e-59914d123354" providerId="AD" clId="Web-{029413BD-1B92-C2E9-2A2B-F2DD4515F58D}" dt="2023-02-15T13:11:44.176" v="348"/>
          <ac:spMkLst>
            <pc:docMk/>
            <pc:sldMk cId="1809228292" sldId="264"/>
            <ac:spMk id="718" creationId="{CB6E2F43-29E9-49D9-91FC-E5FEFAAA70DE}"/>
          </ac:spMkLst>
        </pc:spChg>
        <pc:spChg chg="add">
          <ac:chgData name="Asos Abdolla (2223216)" userId="S::2223216@student.uwtsd.ac.uk::b318b246-1056-4533-bf7e-59914d123354" providerId="AD" clId="Web-{029413BD-1B92-C2E9-2A2B-F2DD4515F58D}" dt="2023-02-15T13:11:44.176" v="348"/>
          <ac:spMkLst>
            <pc:docMk/>
            <pc:sldMk cId="1809228292" sldId="264"/>
            <ac:spMk id="719" creationId="{8E63CC27-1C86-4653-8866-79C24C5C51FB}"/>
          </ac:spMkLst>
        </pc:spChg>
        <pc:spChg chg="add">
          <ac:chgData name="Asos Abdolla (2223216)" userId="S::2223216@student.uwtsd.ac.uk::b318b246-1056-4533-bf7e-59914d123354" providerId="AD" clId="Web-{029413BD-1B92-C2E9-2A2B-F2DD4515F58D}" dt="2023-02-15T13:11:44.176" v="348"/>
          <ac:spMkLst>
            <pc:docMk/>
            <pc:sldMk cId="1809228292" sldId="264"/>
            <ac:spMk id="720" creationId="{3BA62E19-CD42-4C09-B825-844B4943D49D}"/>
          </ac:spMkLst>
        </pc:spChg>
        <pc:graphicFrameChg chg="add del mod ord modGraphic">
          <ac:chgData name="Asos Abdolla (2223216)" userId="S::2223216@student.uwtsd.ac.uk::b318b246-1056-4533-bf7e-59914d123354" providerId="AD" clId="Web-{029413BD-1B92-C2E9-2A2B-F2DD4515F58D}" dt="2023-02-15T12:06:46.544" v="37"/>
          <ac:graphicFrameMkLst>
            <pc:docMk/>
            <pc:sldMk cId="1809228292" sldId="264"/>
            <ac:graphicFrameMk id="4" creationId="{0D44A180-3157-C66C-E0F2-C191DE675921}"/>
          </ac:graphicFrameMkLst>
        </pc:graphicFrameChg>
        <pc:graphicFrameChg chg="add del mod ord modGraphic">
          <ac:chgData name="Asos Abdolla (2223216)" userId="S::2223216@student.uwtsd.ac.uk::b318b246-1056-4533-bf7e-59914d123354" providerId="AD" clId="Web-{029413BD-1B92-C2E9-2A2B-F2DD4515F58D}" dt="2023-02-15T13:08:44.936" v="327"/>
          <ac:graphicFrameMkLst>
            <pc:docMk/>
            <pc:sldMk cId="1809228292" sldId="264"/>
            <ac:graphicFrameMk id="6" creationId="{3C411E88-1B83-B7AC-DDA2-42E1E1EA6E9A}"/>
          </ac:graphicFrameMkLst>
        </pc:graphicFrameChg>
        <pc:picChg chg="add mod ord">
          <ac:chgData name="Asos Abdolla (2223216)" userId="S::2223216@student.uwtsd.ac.uk::b318b246-1056-4533-bf7e-59914d123354" providerId="AD" clId="Web-{029413BD-1B92-C2E9-2A2B-F2DD4515F58D}" dt="2023-02-15T13:12:04.302" v="350" actId="1076"/>
          <ac:picMkLst>
            <pc:docMk/>
            <pc:sldMk cId="1809228292" sldId="264"/>
            <ac:picMk id="679" creationId="{A5E598C0-432A-392A-0336-AAA98A4E4978}"/>
          </ac:picMkLst>
        </pc:picChg>
      </pc:sldChg>
      <pc:sldChg chg="addSp delSp modSp">
        <pc:chgData name="Asos Abdolla (2223216)" userId="S::2223216@student.uwtsd.ac.uk::b318b246-1056-4533-bf7e-59914d123354" providerId="AD" clId="Web-{029413BD-1B92-C2E9-2A2B-F2DD4515F58D}" dt="2023-02-15T13:03:37.927" v="326" actId="20577"/>
        <pc:sldMkLst>
          <pc:docMk/>
          <pc:sldMk cId="2680067345" sldId="265"/>
        </pc:sldMkLst>
        <pc:spChg chg="mod">
          <ac:chgData name="Asos Abdolla (2223216)" userId="S::2223216@student.uwtsd.ac.uk::b318b246-1056-4533-bf7e-59914d123354" providerId="AD" clId="Web-{029413BD-1B92-C2E9-2A2B-F2DD4515F58D}" dt="2023-02-15T13:03:37.927" v="326" actId="20577"/>
          <ac:spMkLst>
            <pc:docMk/>
            <pc:sldMk cId="2680067345" sldId="265"/>
            <ac:spMk id="2" creationId="{170E488B-9E1D-EA13-3174-949825C61475}"/>
          </ac:spMkLst>
        </pc:spChg>
        <pc:graphicFrameChg chg="add del mod modGraphic">
          <ac:chgData name="Asos Abdolla (2223216)" userId="S::2223216@student.uwtsd.ac.uk::b318b246-1056-4533-bf7e-59914d123354" providerId="AD" clId="Web-{029413BD-1B92-C2E9-2A2B-F2DD4515F58D}" dt="2023-02-15T12:13:01.430" v="53"/>
          <ac:graphicFrameMkLst>
            <pc:docMk/>
            <pc:sldMk cId="2680067345" sldId="265"/>
            <ac:graphicFrameMk id="4" creationId="{E58F9911-B071-B562-926F-86318121C325}"/>
          </ac:graphicFrameMkLst>
        </pc:graphicFrameChg>
      </pc:sldChg>
      <pc:sldChg chg="addSp delSp modSp new">
        <pc:chgData name="Asos Abdolla (2223216)" userId="S::2223216@student.uwtsd.ac.uk::b318b246-1056-4533-bf7e-59914d123354" providerId="AD" clId="Web-{029413BD-1B92-C2E9-2A2B-F2DD4515F58D}" dt="2023-02-15T13:35:35.218" v="414" actId="1076"/>
        <pc:sldMkLst>
          <pc:docMk/>
          <pc:sldMk cId="2743489268" sldId="266"/>
        </pc:sldMkLst>
        <pc:spChg chg="mod">
          <ac:chgData name="Asos Abdolla (2223216)" userId="S::2223216@student.uwtsd.ac.uk::b318b246-1056-4533-bf7e-59914d123354" providerId="AD" clId="Web-{029413BD-1B92-C2E9-2A2B-F2DD4515F58D}" dt="2023-02-15T13:27:57.783" v="406" actId="1076"/>
          <ac:spMkLst>
            <pc:docMk/>
            <pc:sldMk cId="2743489268" sldId="266"/>
            <ac:spMk id="2" creationId="{DE141538-ED8D-FFBD-ED46-479FE84B4C53}"/>
          </ac:spMkLst>
        </pc:spChg>
        <pc:spChg chg="del">
          <ac:chgData name="Asos Abdolla (2223216)" userId="S::2223216@student.uwtsd.ac.uk::b318b246-1056-4533-bf7e-59914d123354" providerId="AD" clId="Web-{029413BD-1B92-C2E9-2A2B-F2DD4515F58D}" dt="2023-02-15T13:20:32.520" v="352"/>
          <ac:spMkLst>
            <pc:docMk/>
            <pc:sldMk cId="2743489268" sldId="266"/>
            <ac:spMk id="3" creationId="{CB57CD3C-A186-C821-4167-2964D8D58A20}"/>
          </ac:spMkLst>
        </pc:spChg>
        <pc:spChg chg="add mod">
          <ac:chgData name="Asos Abdolla (2223216)" userId="S::2223216@student.uwtsd.ac.uk::b318b246-1056-4533-bf7e-59914d123354" providerId="AD" clId="Web-{029413BD-1B92-C2E9-2A2B-F2DD4515F58D}" dt="2023-02-15T13:35:27.375" v="412" actId="20577"/>
          <ac:spMkLst>
            <pc:docMk/>
            <pc:sldMk cId="2743489268" sldId="266"/>
            <ac:spMk id="6" creationId="{5B21EBB2-BD36-28A1-2461-48FDA3DC2988}"/>
          </ac:spMkLst>
        </pc:spChg>
        <pc:picChg chg="add mod ord modCrop">
          <ac:chgData name="Asos Abdolla (2223216)" userId="S::2223216@student.uwtsd.ac.uk::b318b246-1056-4533-bf7e-59914d123354" providerId="AD" clId="Web-{029413BD-1B92-C2E9-2A2B-F2DD4515F58D}" dt="2023-02-15T13:27:34.048" v="403" actId="1076"/>
          <ac:picMkLst>
            <pc:docMk/>
            <pc:sldMk cId="2743489268" sldId="266"/>
            <ac:picMk id="4" creationId="{39094725-34C2-01B7-745A-F7589B8465F8}"/>
          </ac:picMkLst>
        </pc:picChg>
        <pc:picChg chg="add del mod">
          <ac:chgData name="Asos Abdolla (2223216)" userId="S::2223216@student.uwtsd.ac.uk::b318b246-1056-4533-bf7e-59914d123354" providerId="AD" clId="Web-{029413BD-1B92-C2E9-2A2B-F2DD4515F58D}" dt="2023-02-15T13:21:07.568" v="354"/>
          <ac:picMkLst>
            <pc:docMk/>
            <pc:sldMk cId="2743489268" sldId="266"/>
            <ac:picMk id="5" creationId="{33A0FDD6-FEA0-F0A4-30C1-7D56EB5B4D94}"/>
          </ac:picMkLst>
        </pc:picChg>
        <pc:picChg chg="add mod">
          <ac:chgData name="Asos Abdolla (2223216)" userId="S::2223216@student.uwtsd.ac.uk::b318b246-1056-4533-bf7e-59914d123354" providerId="AD" clId="Web-{029413BD-1B92-C2E9-2A2B-F2DD4515F58D}" dt="2023-02-15T13:30:37.178" v="409" actId="1076"/>
          <ac:picMkLst>
            <pc:docMk/>
            <pc:sldMk cId="2743489268" sldId="266"/>
            <ac:picMk id="7" creationId="{E730ADF8-A242-BEBC-976F-6EC647EF8B5C}"/>
          </ac:picMkLst>
        </pc:picChg>
        <pc:picChg chg="add mod">
          <ac:chgData name="Asos Abdolla (2223216)" userId="S::2223216@student.uwtsd.ac.uk::b318b246-1056-4533-bf7e-59914d123354" providerId="AD" clId="Web-{029413BD-1B92-C2E9-2A2B-F2DD4515F58D}" dt="2023-02-15T13:35:35.218" v="414" actId="1076"/>
          <ac:picMkLst>
            <pc:docMk/>
            <pc:sldMk cId="2743489268" sldId="266"/>
            <ac:picMk id="8" creationId="{D16E3CE2-9D94-C735-83BB-05CADB75ABE7}"/>
          </ac:picMkLst>
        </pc:picChg>
      </pc:sldChg>
    </pc:docChg>
  </pc:docChgLst>
  <pc:docChgLst>
    <pc:chgData name="Asos Abdolla (2223216)" userId="S::2223216@student.uwtsd.ac.uk::b318b246-1056-4533-bf7e-59914d123354" providerId="AD" clId="Web-{840A08D6-11EA-09AC-8872-AABE59520848}"/>
    <pc:docChg chg="modSld sldOrd">
      <pc:chgData name="Asos Abdolla (2223216)" userId="S::2223216@student.uwtsd.ac.uk::b318b246-1056-4533-bf7e-59914d123354" providerId="AD" clId="Web-{840A08D6-11EA-09AC-8872-AABE59520848}" dt="2023-02-16T18:34:42.519" v="21" actId="1076"/>
      <pc:docMkLst>
        <pc:docMk/>
      </pc:docMkLst>
      <pc:sldChg chg="modSp">
        <pc:chgData name="Asos Abdolla (2223216)" userId="S::2223216@student.uwtsd.ac.uk::b318b246-1056-4533-bf7e-59914d123354" providerId="AD" clId="Web-{840A08D6-11EA-09AC-8872-AABE59520848}" dt="2023-02-16T18:31:02.231" v="10" actId="20577"/>
        <pc:sldMkLst>
          <pc:docMk/>
          <pc:sldMk cId="109857222" sldId="256"/>
        </pc:sldMkLst>
        <pc:spChg chg="mod">
          <ac:chgData name="Asos Abdolla (2223216)" userId="S::2223216@student.uwtsd.ac.uk::b318b246-1056-4533-bf7e-59914d123354" providerId="AD" clId="Web-{840A08D6-11EA-09AC-8872-AABE59520848}" dt="2023-02-16T18:31:02.231" v="10" actId="20577"/>
          <ac:spMkLst>
            <pc:docMk/>
            <pc:sldMk cId="109857222" sldId="256"/>
            <ac:spMk id="3" creationId="{00000000-0000-0000-0000-000000000000}"/>
          </ac:spMkLst>
        </pc:spChg>
      </pc:sldChg>
      <pc:sldChg chg="modSp">
        <pc:chgData name="Asos Abdolla (2223216)" userId="S::2223216@student.uwtsd.ac.uk::b318b246-1056-4533-bf7e-59914d123354" providerId="AD" clId="Web-{840A08D6-11EA-09AC-8872-AABE59520848}" dt="2023-02-16T18:31:37.420" v="19" actId="20577"/>
        <pc:sldMkLst>
          <pc:docMk/>
          <pc:sldMk cId="1211929463" sldId="258"/>
        </pc:sldMkLst>
        <pc:spChg chg="mod">
          <ac:chgData name="Asos Abdolla (2223216)" userId="S::2223216@student.uwtsd.ac.uk::b318b246-1056-4533-bf7e-59914d123354" providerId="AD" clId="Web-{840A08D6-11EA-09AC-8872-AABE59520848}" dt="2023-02-16T18:31:37.420" v="19" actId="20577"/>
          <ac:spMkLst>
            <pc:docMk/>
            <pc:sldMk cId="1211929463" sldId="258"/>
            <ac:spMk id="32" creationId="{FFB3AC5E-A88A-F99B-8493-8B1432911E36}"/>
          </ac:spMkLst>
        </pc:spChg>
      </pc:sldChg>
      <pc:sldChg chg="modSp ord">
        <pc:chgData name="Asos Abdolla (2223216)" userId="S::2223216@student.uwtsd.ac.uk::b318b246-1056-4533-bf7e-59914d123354" providerId="AD" clId="Web-{840A08D6-11EA-09AC-8872-AABE59520848}" dt="2023-02-16T18:34:42.519" v="21" actId="1076"/>
        <pc:sldMkLst>
          <pc:docMk/>
          <pc:sldMk cId="3035010956" sldId="267"/>
        </pc:sldMkLst>
        <pc:spChg chg="mod">
          <ac:chgData name="Asos Abdolla (2223216)" userId="S::2223216@student.uwtsd.ac.uk::b318b246-1056-4533-bf7e-59914d123354" providerId="AD" clId="Web-{840A08D6-11EA-09AC-8872-AABE59520848}" dt="2023-02-16T18:34:42.519" v="21" actId="1076"/>
          <ac:spMkLst>
            <pc:docMk/>
            <pc:sldMk cId="3035010956" sldId="267"/>
            <ac:spMk id="3" creationId="{F55000AC-4CD9-09A7-0957-86BFC0701CB8}"/>
          </ac:spMkLst>
        </pc:spChg>
      </pc:sldChg>
    </pc:docChg>
  </pc:docChgLst>
  <pc:docChgLst>
    <pc:chgData name="Asos Abdolla (2223216)" userId="S::2223216@student.uwtsd.ac.uk::b318b246-1056-4533-bf7e-59914d123354" providerId="AD" clId="Web-{E62829E9-B837-85C5-0FE5-611DB26AFD21}"/>
    <pc:docChg chg="addSld delSld modSld sldOrd">
      <pc:chgData name="Asos Abdolla (2223216)" userId="S::2223216@student.uwtsd.ac.uk::b318b246-1056-4533-bf7e-59914d123354" providerId="AD" clId="Web-{E62829E9-B837-85C5-0FE5-611DB26AFD21}" dt="2023-02-07T14:45:06.672" v="530" actId="20577"/>
      <pc:docMkLst>
        <pc:docMk/>
      </pc:docMkLst>
      <pc:sldChg chg="addSp delSp modSp mod modTransition setBg">
        <pc:chgData name="Asos Abdolla (2223216)" userId="S::2223216@student.uwtsd.ac.uk::b318b246-1056-4533-bf7e-59914d123354" providerId="AD" clId="Web-{E62829E9-B837-85C5-0FE5-611DB26AFD21}" dt="2023-02-07T11:42:18.993" v="251" actId="20577"/>
        <pc:sldMkLst>
          <pc:docMk/>
          <pc:sldMk cId="1211929463" sldId="258"/>
        </pc:sldMkLst>
        <pc:spChg chg="del mod">
          <ac:chgData name="Asos Abdolla (2223216)" userId="S::2223216@student.uwtsd.ac.uk::b318b246-1056-4533-bf7e-59914d123354" providerId="AD" clId="Web-{E62829E9-B837-85C5-0FE5-611DB26AFD21}" dt="2023-02-07T10:49:28.099" v="5"/>
          <ac:spMkLst>
            <pc:docMk/>
            <pc:sldMk cId="1211929463" sldId="258"/>
            <ac:spMk id="2" creationId="{140B7C31-D1F7-6DC5-AF7B-C3093C693141}"/>
          </ac:spMkLst>
        </pc:spChg>
        <pc:spChg chg="del">
          <ac:chgData name="Asos Abdolla (2223216)" userId="S::2223216@student.uwtsd.ac.uk::b318b246-1056-4533-bf7e-59914d123354" providerId="AD" clId="Web-{E62829E9-B837-85C5-0FE5-611DB26AFD21}" dt="2023-02-07T10:48:58.458" v="0"/>
          <ac:spMkLst>
            <pc:docMk/>
            <pc:sldMk cId="1211929463" sldId="258"/>
            <ac:spMk id="3" creationId="{3174D493-EA5D-97B2-1777-DBE17FC592C0}"/>
          </ac:spMkLst>
        </pc:spChg>
        <pc:spChg chg="add del">
          <ac:chgData name="Asos Abdolla (2223216)" userId="S::2223216@student.uwtsd.ac.uk::b318b246-1056-4533-bf7e-59914d123354" providerId="AD" clId="Web-{E62829E9-B837-85C5-0FE5-611DB26AFD21}" dt="2023-02-07T10:49:28.099" v="5"/>
          <ac:spMkLst>
            <pc:docMk/>
            <pc:sldMk cId="1211929463" sldId="258"/>
            <ac:spMk id="8" creationId="{2B3E9875-D084-E0A2-E454-8B4195AF82B1}"/>
          </ac:spMkLst>
        </pc:spChg>
        <pc:spChg chg="add del">
          <ac:chgData name="Asos Abdolla (2223216)" userId="S::2223216@student.uwtsd.ac.uk::b318b246-1056-4533-bf7e-59914d123354" providerId="AD" clId="Web-{E62829E9-B837-85C5-0FE5-611DB26AFD21}" dt="2023-02-07T10:49:28.099" v="5"/>
          <ac:spMkLst>
            <pc:docMk/>
            <pc:sldMk cId="1211929463" sldId="258"/>
            <ac:spMk id="11" creationId="{DB304A14-32D0-4873-B914-423ED7B8DAFD}"/>
          </ac:spMkLst>
        </pc:spChg>
        <pc:spChg chg="add del">
          <ac:chgData name="Asos Abdolla (2223216)" userId="S::2223216@student.uwtsd.ac.uk::b318b246-1056-4533-bf7e-59914d123354" providerId="AD" clId="Web-{E62829E9-B837-85C5-0FE5-611DB26AFD21}" dt="2023-02-07T10:49:28.099" v="5"/>
          <ac:spMkLst>
            <pc:docMk/>
            <pc:sldMk cId="1211929463" sldId="258"/>
            <ac:spMk id="13" creationId="{1D460C86-854F-4FB3-ABC2-E823D8FEB9DB}"/>
          </ac:spMkLst>
        </pc:spChg>
        <pc:spChg chg="add del">
          <ac:chgData name="Asos Abdolla (2223216)" userId="S::2223216@student.uwtsd.ac.uk::b318b246-1056-4533-bf7e-59914d123354" providerId="AD" clId="Web-{E62829E9-B837-85C5-0FE5-611DB26AFD21}" dt="2023-02-07T10:49:28.099" v="5"/>
          <ac:spMkLst>
            <pc:docMk/>
            <pc:sldMk cId="1211929463" sldId="258"/>
            <ac:spMk id="15" creationId="{BB48116A-278A-4CC5-89D3-9DE8E8FF1245}"/>
          </ac:spMkLst>
        </pc:spChg>
        <pc:spChg chg="add del">
          <ac:chgData name="Asos Abdolla (2223216)" userId="S::2223216@student.uwtsd.ac.uk::b318b246-1056-4533-bf7e-59914d123354" providerId="AD" clId="Web-{E62829E9-B837-85C5-0FE5-611DB26AFD21}" dt="2023-02-07T10:49:54.053" v="8"/>
          <ac:spMkLst>
            <pc:docMk/>
            <pc:sldMk cId="1211929463" sldId="258"/>
            <ac:spMk id="20" creationId="{AA5ED585-FEBB-4DAD-84C0-97BEE6C360C3}"/>
          </ac:spMkLst>
        </pc:spChg>
        <pc:spChg chg="add del">
          <ac:chgData name="Asos Abdolla (2223216)" userId="S::2223216@student.uwtsd.ac.uk::b318b246-1056-4533-bf7e-59914d123354" providerId="AD" clId="Web-{E62829E9-B837-85C5-0FE5-611DB26AFD21}" dt="2023-02-07T10:49:54.053" v="8"/>
          <ac:spMkLst>
            <pc:docMk/>
            <pc:sldMk cId="1211929463" sldId="258"/>
            <ac:spMk id="22" creationId="{EF6AC352-A720-4DB3-87CA-A33B0607CA2F}"/>
          </ac:spMkLst>
        </pc:spChg>
        <pc:spChg chg="add del">
          <ac:chgData name="Asos Abdolla (2223216)" userId="S::2223216@student.uwtsd.ac.uk::b318b246-1056-4533-bf7e-59914d123354" providerId="AD" clId="Web-{E62829E9-B837-85C5-0FE5-611DB26AFD21}" dt="2023-02-07T10:49:54.053" v="8"/>
          <ac:spMkLst>
            <pc:docMk/>
            <pc:sldMk cId="1211929463" sldId="258"/>
            <ac:spMk id="24" creationId="{8ECBFEF8-9038-4E5E-A5F1-E4DC2303553E}"/>
          </ac:spMkLst>
        </pc:spChg>
        <pc:spChg chg="add del">
          <ac:chgData name="Asos Abdolla (2223216)" userId="S::2223216@student.uwtsd.ac.uk::b318b246-1056-4533-bf7e-59914d123354" providerId="AD" clId="Web-{E62829E9-B837-85C5-0FE5-611DB26AFD21}" dt="2023-02-07T10:49:54.053" v="8"/>
          <ac:spMkLst>
            <pc:docMk/>
            <pc:sldMk cId="1211929463" sldId="258"/>
            <ac:spMk id="26" creationId="{F37E8EB2-7BE0-4F3D-921C-F4E9C2C14929}"/>
          </ac:spMkLst>
        </pc:spChg>
        <pc:spChg chg="add del">
          <ac:chgData name="Asos Abdolla (2223216)" userId="S::2223216@student.uwtsd.ac.uk::b318b246-1056-4533-bf7e-59914d123354" providerId="AD" clId="Web-{E62829E9-B837-85C5-0FE5-611DB26AFD21}" dt="2023-02-07T10:49:54.053" v="8"/>
          <ac:spMkLst>
            <pc:docMk/>
            <pc:sldMk cId="1211929463" sldId="258"/>
            <ac:spMk id="28" creationId="{E77AE46B-A945-4A7E-9911-903176079DD0}"/>
          </ac:spMkLst>
        </pc:spChg>
        <pc:spChg chg="add mod">
          <ac:chgData name="Asos Abdolla (2223216)" userId="S::2223216@student.uwtsd.ac.uk::b318b246-1056-4533-bf7e-59914d123354" providerId="AD" clId="Web-{E62829E9-B837-85C5-0FE5-611DB26AFD21}" dt="2023-02-07T11:42:18.993" v="251" actId="20577"/>
          <ac:spMkLst>
            <pc:docMk/>
            <pc:sldMk cId="1211929463" sldId="258"/>
            <ac:spMk id="32" creationId="{FFB3AC5E-A88A-F99B-8493-8B1432911E36}"/>
          </ac:spMkLst>
        </pc:spChg>
        <pc:spChg chg="add del">
          <ac:chgData name="Asos Abdolla (2223216)" userId="S::2223216@student.uwtsd.ac.uk::b318b246-1056-4533-bf7e-59914d123354" providerId="AD" clId="Web-{E62829E9-B837-85C5-0FE5-611DB26AFD21}" dt="2023-02-07T10:55:48.545" v="57"/>
          <ac:spMkLst>
            <pc:docMk/>
            <pc:sldMk cId="1211929463" sldId="258"/>
            <ac:spMk id="35" creationId="{460B0EFB-53ED-4F35-B05D-F658EA021C65}"/>
          </ac:spMkLst>
        </pc:spChg>
        <pc:spChg chg="add del">
          <ac:chgData name="Asos Abdolla (2223216)" userId="S::2223216@student.uwtsd.ac.uk::b318b246-1056-4533-bf7e-59914d123354" providerId="AD" clId="Web-{E62829E9-B837-85C5-0FE5-611DB26AFD21}" dt="2023-02-07T10:55:48.545" v="57"/>
          <ac:spMkLst>
            <pc:docMk/>
            <pc:sldMk cId="1211929463" sldId="258"/>
            <ac:spMk id="37" creationId="{835EF3DD-7D43-4A27-8967-A92FD8CC9365}"/>
          </ac:spMkLst>
        </pc:spChg>
        <pc:spChg chg="add del">
          <ac:chgData name="Asos Abdolla (2223216)" userId="S::2223216@student.uwtsd.ac.uk::b318b246-1056-4533-bf7e-59914d123354" providerId="AD" clId="Web-{E62829E9-B837-85C5-0FE5-611DB26AFD21}" dt="2023-02-07T10:55:45.030" v="54"/>
          <ac:spMkLst>
            <pc:docMk/>
            <pc:sldMk cId="1211929463" sldId="258"/>
            <ac:spMk id="42" creationId="{D3F3A98B-FC65-4638-942D-043D907013AE}"/>
          </ac:spMkLst>
        </pc:spChg>
        <pc:spChg chg="add del">
          <ac:chgData name="Asos Abdolla (2223216)" userId="S::2223216@student.uwtsd.ac.uk::b318b246-1056-4533-bf7e-59914d123354" providerId="AD" clId="Web-{E62829E9-B837-85C5-0FE5-611DB26AFD21}" dt="2023-02-07T10:55:45.030" v="54"/>
          <ac:spMkLst>
            <pc:docMk/>
            <pc:sldMk cId="1211929463" sldId="258"/>
            <ac:spMk id="44" creationId="{5B7778FC-632E-4DCA-A7CB-0D7731CCF970}"/>
          </ac:spMkLst>
        </pc:spChg>
        <pc:spChg chg="add del">
          <ac:chgData name="Asos Abdolla (2223216)" userId="S::2223216@student.uwtsd.ac.uk::b318b246-1056-4533-bf7e-59914d123354" providerId="AD" clId="Web-{E62829E9-B837-85C5-0FE5-611DB26AFD21}" dt="2023-02-07T10:55:45.030" v="54"/>
          <ac:spMkLst>
            <pc:docMk/>
            <pc:sldMk cId="1211929463" sldId="258"/>
            <ac:spMk id="46" creationId="{B10BB131-AC8E-4A8E-A5D1-36260F720C3B}"/>
          </ac:spMkLst>
        </pc:spChg>
        <pc:spChg chg="add del">
          <ac:chgData name="Asos Abdolla (2223216)" userId="S::2223216@student.uwtsd.ac.uk::b318b246-1056-4533-bf7e-59914d123354" providerId="AD" clId="Web-{E62829E9-B837-85C5-0FE5-611DB26AFD21}" dt="2023-02-07T10:55:45.030" v="54"/>
          <ac:spMkLst>
            <pc:docMk/>
            <pc:sldMk cId="1211929463" sldId="258"/>
            <ac:spMk id="48" creationId="{FA23A907-97FB-4A8F-880A-DD77401C4296}"/>
          </ac:spMkLst>
        </pc:spChg>
        <pc:spChg chg="add del">
          <ac:chgData name="Asos Abdolla (2223216)" userId="S::2223216@student.uwtsd.ac.uk::b318b246-1056-4533-bf7e-59914d123354" providerId="AD" clId="Web-{E62829E9-B837-85C5-0FE5-611DB26AFD21}" dt="2023-02-07T10:55:48.545" v="56"/>
          <ac:spMkLst>
            <pc:docMk/>
            <pc:sldMk cId="1211929463" sldId="258"/>
            <ac:spMk id="50" creationId="{4F7EBAE4-9945-4473-9E34-B2C66EA0F03D}"/>
          </ac:spMkLst>
        </pc:spChg>
        <pc:spChg chg="add del">
          <ac:chgData name="Asos Abdolla (2223216)" userId="S::2223216@student.uwtsd.ac.uk::b318b246-1056-4533-bf7e-59914d123354" providerId="AD" clId="Web-{E62829E9-B837-85C5-0FE5-611DB26AFD21}" dt="2023-02-07T10:55:48.545" v="56"/>
          <ac:spMkLst>
            <pc:docMk/>
            <pc:sldMk cId="1211929463" sldId="258"/>
            <ac:spMk id="51" creationId="{70BEB1E7-2F88-40BC-B73D-42E5B6F80BFC}"/>
          </ac:spMkLst>
        </pc:spChg>
        <pc:spChg chg="add del">
          <ac:chgData name="Asos Abdolla (2223216)" userId="S::2223216@student.uwtsd.ac.uk::b318b246-1056-4533-bf7e-59914d123354" providerId="AD" clId="Web-{E62829E9-B837-85C5-0FE5-611DB26AFD21}" dt="2023-02-07T10:55:48.545" v="56"/>
          <ac:spMkLst>
            <pc:docMk/>
            <pc:sldMk cId="1211929463" sldId="258"/>
            <ac:spMk id="52" creationId="{A7B99495-F43F-4D80-A44F-2CB4764EB90B}"/>
          </ac:spMkLst>
        </pc:spChg>
        <pc:spChg chg="add">
          <ac:chgData name="Asos Abdolla (2223216)" userId="S::2223216@student.uwtsd.ac.uk::b318b246-1056-4533-bf7e-59914d123354" providerId="AD" clId="Web-{E62829E9-B837-85C5-0FE5-611DB26AFD21}" dt="2023-02-07T10:55:48.545" v="57"/>
          <ac:spMkLst>
            <pc:docMk/>
            <pc:sldMk cId="1211929463" sldId="258"/>
            <ac:spMk id="54" creationId="{2EB492CD-616E-47F8-933B-5E2D952A0593}"/>
          </ac:spMkLst>
        </pc:spChg>
        <pc:spChg chg="add">
          <ac:chgData name="Asos Abdolla (2223216)" userId="S::2223216@student.uwtsd.ac.uk::b318b246-1056-4533-bf7e-59914d123354" providerId="AD" clId="Web-{E62829E9-B837-85C5-0FE5-611DB26AFD21}" dt="2023-02-07T10:55:48.545" v="57"/>
          <ac:spMkLst>
            <pc:docMk/>
            <pc:sldMk cId="1211929463" sldId="258"/>
            <ac:spMk id="55" creationId="{59383CF9-23B5-4335-9B21-1791C4CF1C75}"/>
          </ac:spMkLst>
        </pc:spChg>
        <pc:spChg chg="add">
          <ac:chgData name="Asos Abdolla (2223216)" userId="S::2223216@student.uwtsd.ac.uk::b318b246-1056-4533-bf7e-59914d123354" providerId="AD" clId="Web-{E62829E9-B837-85C5-0FE5-611DB26AFD21}" dt="2023-02-07T10:55:48.545" v="57"/>
          <ac:spMkLst>
            <pc:docMk/>
            <pc:sldMk cId="1211929463" sldId="258"/>
            <ac:spMk id="56" creationId="{0007FE00-9498-4706-B255-6437B0252C02}"/>
          </ac:spMkLst>
        </pc:spChg>
        <pc:picChg chg="add del mod">
          <ac:chgData name="Asos Abdolla (2223216)" userId="S::2223216@student.uwtsd.ac.uk::b318b246-1056-4533-bf7e-59914d123354" providerId="AD" clId="Web-{E62829E9-B837-85C5-0FE5-611DB26AFD21}" dt="2023-02-07T11:16:05.294" v="67"/>
          <ac:picMkLst>
            <pc:docMk/>
            <pc:sldMk cId="1211929463" sldId="258"/>
            <ac:picMk id="2" creationId="{7F0C9BD2-F12D-178A-EF74-0828356B7022}"/>
          </ac:picMkLst>
        </pc:picChg>
        <pc:picChg chg="add del mod">
          <ac:chgData name="Asos Abdolla (2223216)" userId="S::2223216@student.uwtsd.ac.uk::b318b246-1056-4533-bf7e-59914d123354" providerId="AD" clId="Web-{E62829E9-B837-85C5-0FE5-611DB26AFD21}" dt="2023-02-07T11:15:55.825" v="65"/>
          <ac:picMkLst>
            <pc:docMk/>
            <pc:sldMk cId="1211929463" sldId="258"/>
            <ac:picMk id="3" creationId="{5999F0D7-F814-6C35-6A14-0337FFCB4916}"/>
          </ac:picMkLst>
        </pc:picChg>
        <pc:picChg chg="add mod ord modCrop">
          <ac:chgData name="Asos Abdolla (2223216)" userId="S::2223216@student.uwtsd.ac.uk::b318b246-1056-4533-bf7e-59914d123354" providerId="AD" clId="Web-{E62829E9-B837-85C5-0FE5-611DB26AFD21}" dt="2023-02-07T10:55:48.545" v="57"/>
          <ac:picMkLst>
            <pc:docMk/>
            <pc:sldMk cId="1211929463" sldId="258"/>
            <ac:picMk id="4" creationId="{68E1F4C8-1494-244A-EE01-AF32AFCE02FE}"/>
          </ac:picMkLst>
        </pc:picChg>
      </pc:sldChg>
      <pc:sldChg chg="addSp delSp modSp new del mod setBg">
        <pc:chgData name="Asos Abdolla (2223216)" userId="S::2223216@student.uwtsd.ac.uk::b318b246-1056-4533-bf7e-59914d123354" providerId="AD" clId="Web-{E62829E9-B837-85C5-0FE5-611DB26AFD21}" dt="2023-02-07T14:42:25.088" v="519"/>
        <pc:sldMkLst>
          <pc:docMk/>
          <pc:sldMk cId="2521873814" sldId="259"/>
        </pc:sldMkLst>
        <pc:spChg chg="add del mod">
          <ac:chgData name="Asos Abdolla (2223216)" userId="S::2223216@student.uwtsd.ac.uk::b318b246-1056-4533-bf7e-59914d123354" providerId="AD" clId="Web-{E62829E9-B837-85C5-0FE5-611DB26AFD21}" dt="2023-02-07T13:37:49.201" v="274"/>
          <ac:spMkLst>
            <pc:docMk/>
            <pc:sldMk cId="2521873814" sldId="259"/>
            <ac:spMk id="2" creationId="{B91E4831-6C36-2C4A-D9BA-EE590347E65B}"/>
          </ac:spMkLst>
        </pc:spChg>
        <pc:spChg chg="del">
          <ac:chgData name="Asos Abdolla (2223216)" userId="S::2223216@student.uwtsd.ac.uk::b318b246-1056-4533-bf7e-59914d123354" providerId="AD" clId="Web-{E62829E9-B837-85C5-0FE5-611DB26AFD21}" dt="2023-02-07T13:34:58.930" v="253"/>
          <ac:spMkLst>
            <pc:docMk/>
            <pc:sldMk cId="2521873814" sldId="259"/>
            <ac:spMk id="3" creationId="{5F1CC534-535F-2887-2B32-965FD8875779}"/>
          </ac:spMkLst>
        </pc:spChg>
        <pc:spChg chg="add del">
          <ac:chgData name="Asos Abdolla (2223216)" userId="S::2223216@student.uwtsd.ac.uk::b318b246-1056-4533-bf7e-59914d123354" providerId="AD" clId="Web-{E62829E9-B837-85C5-0FE5-611DB26AFD21}" dt="2023-02-07T13:35:17.556" v="255"/>
          <ac:spMkLst>
            <pc:docMk/>
            <pc:sldMk cId="2521873814" sldId="259"/>
            <ac:spMk id="8" creationId="{7E3C74CF-613D-2B7B-B79C-7844BDB908CE}"/>
          </ac:spMkLst>
        </pc:spChg>
        <pc:spChg chg="add del">
          <ac:chgData name="Asos Abdolla (2223216)" userId="S::2223216@student.uwtsd.ac.uk::b318b246-1056-4533-bf7e-59914d123354" providerId="AD" clId="Web-{E62829E9-B837-85C5-0FE5-611DB26AFD21}" dt="2023-02-07T13:35:20.446" v="257"/>
          <ac:spMkLst>
            <pc:docMk/>
            <pc:sldMk cId="2521873814" sldId="259"/>
            <ac:spMk id="9" creationId="{8A7BA06D-B3FF-4E91-8639-B4569AE3AA23}"/>
          </ac:spMkLst>
        </pc:spChg>
        <pc:spChg chg="add mod">
          <ac:chgData name="Asos Abdolla (2223216)" userId="S::2223216@student.uwtsd.ac.uk::b318b246-1056-4533-bf7e-59914d123354" providerId="AD" clId="Web-{E62829E9-B837-85C5-0FE5-611DB26AFD21}" dt="2023-02-07T14:41:37.399" v="514"/>
          <ac:spMkLst>
            <pc:docMk/>
            <pc:sldMk cId="2521873814" sldId="259"/>
            <ac:spMk id="10" creationId="{C0DE84F2-BF89-E29F-3A0F-26E5D61B838B}"/>
          </ac:spMkLst>
        </pc:spChg>
        <pc:spChg chg="add del">
          <ac:chgData name="Asos Abdolla (2223216)" userId="S::2223216@student.uwtsd.ac.uk::b318b246-1056-4533-bf7e-59914d123354" providerId="AD" clId="Web-{E62829E9-B837-85C5-0FE5-611DB26AFD21}" dt="2023-02-07T13:35:17.556" v="255"/>
          <ac:spMkLst>
            <pc:docMk/>
            <pc:sldMk cId="2521873814" sldId="259"/>
            <ac:spMk id="11" creationId="{4F7EBAE4-9945-4473-9E34-B2C66EA0F03D}"/>
          </ac:spMkLst>
        </pc:spChg>
        <pc:spChg chg="add del">
          <ac:chgData name="Asos Abdolla (2223216)" userId="S::2223216@student.uwtsd.ac.uk::b318b246-1056-4533-bf7e-59914d123354" providerId="AD" clId="Web-{E62829E9-B837-85C5-0FE5-611DB26AFD21}" dt="2023-02-07T13:35:17.556" v="255"/>
          <ac:spMkLst>
            <pc:docMk/>
            <pc:sldMk cId="2521873814" sldId="259"/>
            <ac:spMk id="13" creationId="{70BEB1E7-2F88-40BC-B73D-42E5B6F80BFC}"/>
          </ac:spMkLst>
        </pc:spChg>
        <pc:spChg chg="add del">
          <ac:chgData name="Asos Abdolla (2223216)" userId="S::2223216@student.uwtsd.ac.uk::b318b246-1056-4533-bf7e-59914d123354" providerId="AD" clId="Web-{E62829E9-B837-85C5-0FE5-611DB26AFD21}" dt="2023-02-07T13:35:17.556" v="255"/>
          <ac:spMkLst>
            <pc:docMk/>
            <pc:sldMk cId="2521873814" sldId="259"/>
            <ac:spMk id="15" creationId="{A7B99495-F43F-4D80-A44F-2CB4764EB90B}"/>
          </ac:spMkLst>
        </pc:spChg>
        <pc:spChg chg="add del">
          <ac:chgData name="Asos Abdolla (2223216)" userId="S::2223216@student.uwtsd.ac.uk::b318b246-1056-4533-bf7e-59914d123354" providerId="AD" clId="Web-{E62829E9-B837-85C5-0FE5-611DB26AFD21}" dt="2023-02-07T13:35:20.446" v="257"/>
          <ac:spMkLst>
            <pc:docMk/>
            <pc:sldMk cId="2521873814" sldId="259"/>
            <ac:spMk id="17" creationId="{CF8AD9F3-9AF6-494F-83A3-2F677563935C}"/>
          </ac:spMkLst>
        </pc:spChg>
        <pc:spChg chg="add del">
          <ac:chgData name="Asos Abdolla (2223216)" userId="S::2223216@student.uwtsd.ac.uk::b318b246-1056-4533-bf7e-59914d123354" providerId="AD" clId="Web-{E62829E9-B837-85C5-0FE5-611DB26AFD21}" dt="2023-02-07T13:35:20.446" v="257"/>
          <ac:spMkLst>
            <pc:docMk/>
            <pc:sldMk cId="2521873814" sldId="259"/>
            <ac:spMk id="18" creationId="{2B30C86D-5A07-48BC-9C9D-6F9A2DB1E9E1}"/>
          </ac:spMkLst>
        </pc:spChg>
        <pc:spChg chg="add del">
          <ac:chgData name="Asos Abdolla (2223216)" userId="S::2223216@student.uwtsd.ac.uk::b318b246-1056-4533-bf7e-59914d123354" providerId="AD" clId="Web-{E62829E9-B837-85C5-0FE5-611DB26AFD21}" dt="2023-02-07T13:35:20.446" v="257"/>
          <ac:spMkLst>
            <pc:docMk/>
            <pc:sldMk cId="2521873814" sldId="259"/>
            <ac:spMk id="19" creationId="{0DA5DB8B-7E5C-4ABC-8069-A9A8806F3976}"/>
          </ac:spMkLst>
        </pc:spChg>
        <pc:spChg chg="add del">
          <ac:chgData name="Asos Abdolla (2223216)" userId="S::2223216@student.uwtsd.ac.uk::b318b246-1056-4533-bf7e-59914d123354" providerId="AD" clId="Web-{E62829E9-B837-85C5-0FE5-611DB26AFD21}" dt="2023-02-07T13:35:20.446" v="257"/>
          <ac:spMkLst>
            <pc:docMk/>
            <pc:sldMk cId="2521873814" sldId="259"/>
            <ac:spMk id="20" creationId="{46187E64-7A77-4D13-A5F4-9AEC282BBB9E}"/>
          </ac:spMkLst>
        </pc:spChg>
        <pc:spChg chg="add del">
          <ac:chgData name="Asos Abdolla (2223216)" userId="S::2223216@student.uwtsd.ac.uk::b318b246-1056-4533-bf7e-59914d123354" providerId="AD" clId="Web-{E62829E9-B837-85C5-0FE5-611DB26AFD21}" dt="2023-02-07T13:35:20.446" v="257"/>
          <ac:spMkLst>
            <pc:docMk/>
            <pc:sldMk cId="2521873814" sldId="259"/>
            <ac:spMk id="21" creationId="{E2B33195-5BCA-4BB7-A82D-6739522687DD}"/>
          </ac:spMkLst>
        </pc:spChg>
        <pc:spChg chg="add del">
          <ac:chgData name="Asos Abdolla (2223216)" userId="S::2223216@student.uwtsd.ac.uk::b318b246-1056-4533-bf7e-59914d123354" providerId="AD" clId="Web-{E62829E9-B837-85C5-0FE5-611DB26AFD21}" dt="2023-02-07T13:35:52.557" v="265"/>
          <ac:spMkLst>
            <pc:docMk/>
            <pc:sldMk cId="2521873814" sldId="259"/>
            <ac:spMk id="23" creationId="{D2929CB1-0E3C-4B2D-ADC5-0154FB33BA44}"/>
          </ac:spMkLst>
        </pc:spChg>
        <pc:spChg chg="add del">
          <ac:chgData name="Asos Abdolla (2223216)" userId="S::2223216@student.uwtsd.ac.uk::b318b246-1056-4533-bf7e-59914d123354" providerId="AD" clId="Web-{E62829E9-B837-85C5-0FE5-611DB26AFD21}" dt="2023-02-07T13:35:52.557" v="265"/>
          <ac:spMkLst>
            <pc:docMk/>
            <pc:sldMk cId="2521873814" sldId="259"/>
            <ac:spMk id="24" creationId="{8A7BA06D-B3FF-4E91-8639-B4569AE3AA23}"/>
          </ac:spMkLst>
        </pc:spChg>
        <pc:spChg chg="add del">
          <ac:chgData name="Asos Abdolla (2223216)" userId="S::2223216@student.uwtsd.ac.uk::b318b246-1056-4533-bf7e-59914d123354" providerId="AD" clId="Web-{E62829E9-B837-85C5-0FE5-611DB26AFD21}" dt="2023-02-07T13:35:52.557" v="265"/>
          <ac:spMkLst>
            <pc:docMk/>
            <pc:sldMk cId="2521873814" sldId="259"/>
            <ac:spMk id="25" creationId="{5F2F0C84-BE8C-4DC2-A6D3-30349A801D5C}"/>
          </ac:spMkLst>
        </pc:spChg>
        <pc:spChg chg="add del">
          <ac:chgData name="Asos Abdolla (2223216)" userId="S::2223216@student.uwtsd.ac.uk::b318b246-1056-4533-bf7e-59914d123354" providerId="AD" clId="Web-{E62829E9-B837-85C5-0FE5-611DB26AFD21}" dt="2023-02-07T13:35:52.557" v="265"/>
          <ac:spMkLst>
            <pc:docMk/>
            <pc:sldMk cId="2521873814" sldId="259"/>
            <ac:spMk id="26" creationId="{2B30C86D-5A07-48BC-9C9D-6F9A2DB1E9E1}"/>
          </ac:spMkLst>
        </pc:spChg>
        <pc:spChg chg="add del">
          <ac:chgData name="Asos Abdolla (2223216)" userId="S::2223216@student.uwtsd.ac.uk::b318b246-1056-4533-bf7e-59914d123354" providerId="AD" clId="Web-{E62829E9-B837-85C5-0FE5-611DB26AFD21}" dt="2023-02-07T13:35:52.557" v="265"/>
          <ac:spMkLst>
            <pc:docMk/>
            <pc:sldMk cId="2521873814" sldId="259"/>
            <ac:spMk id="27" creationId="{362D44EE-C852-4460-B8B5-C4F2BC20510C}"/>
          </ac:spMkLst>
        </pc:spChg>
        <pc:spChg chg="add del">
          <ac:chgData name="Asos Abdolla (2223216)" userId="S::2223216@student.uwtsd.ac.uk::b318b246-1056-4533-bf7e-59914d123354" providerId="AD" clId="Web-{E62829E9-B837-85C5-0FE5-611DB26AFD21}" dt="2023-02-07T13:35:52.557" v="265"/>
          <ac:spMkLst>
            <pc:docMk/>
            <pc:sldMk cId="2521873814" sldId="259"/>
            <ac:spMk id="28" creationId="{658970D8-8D1D-4B5C-894B-E871CC86543D}"/>
          </ac:spMkLst>
        </pc:spChg>
        <pc:spChg chg="add del">
          <ac:chgData name="Asos Abdolla (2223216)" userId="S::2223216@student.uwtsd.ac.uk::b318b246-1056-4533-bf7e-59914d123354" providerId="AD" clId="Web-{E62829E9-B837-85C5-0FE5-611DB26AFD21}" dt="2023-02-07T13:35:52.557" v="265"/>
          <ac:spMkLst>
            <pc:docMk/>
            <pc:sldMk cId="2521873814" sldId="259"/>
            <ac:spMk id="29" creationId="{F227E5B6-9132-43CA-B503-37A18562ADF2}"/>
          </ac:spMkLst>
        </pc:spChg>
        <pc:spChg chg="add del">
          <ac:chgData name="Asos Abdolla (2223216)" userId="S::2223216@student.uwtsd.ac.uk::b318b246-1056-4533-bf7e-59914d123354" providerId="AD" clId="Web-{E62829E9-B837-85C5-0FE5-611DB26AFD21}" dt="2023-02-07T13:35:52.557" v="265"/>
          <ac:spMkLst>
            <pc:docMk/>
            <pc:sldMk cId="2521873814" sldId="259"/>
            <ac:spMk id="30" creationId="{03C2051E-A88D-48E5-BACF-AAED17892722}"/>
          </ac:spMkLst>
        </pc:spChg>
        <pc:spChg chg="add del">
          <ac:chgData name="Asos Abdolla (2223216)" userId="S::2223216@student.uwtsd.ac.uk::b318b246-1056-4533-bf7e-59914d123354" providerId="AD" clId="Web-{E62829E9-B837-85C5-0FE5-611DB26AFD21}" dt="2023-02-07T13:35:52.557" v="265"/>
          <ac:spMkLst>
            <pc:docMk/>
            <pc:sldMk cId="2521873814" sldId="259"/>
            <ac:spMk id="31" creationId="{7821A508-2985-4905-874A-527429BAABFA}"/>
          </ac:spMkLst>
        </pc:spChg>
        <pc:spChg chg="add del">
          <ac:chgData name="Asos Abdolla (2223216)" userId="S::2223216@student.uwtsd.ac.uk::b318b246-1056-4533-bf7e-59914d123354" providerId="AD" clId="Web-{E62829E9-B837-85C5-0FE5-611DB26AFD21}" dt="2023-02-07T13:35:52.541" v="264"/>
          <ac:spMkLst>
            <pc:docMk/>
            <pc:sldMk cId="2521873814" sldId="259"/>
            <ac:spMk id="35" creationId="{6100229C-8207-FA74-82FF-7A40B91FE16B}"/>
          </ac:spMkLst>
        </pc:spChg>
        <pc:spChg chg="add del">
          <ac:chgData name="Asos Abdolla (2223216)" userId="S::2223216@student.uwtsd.ac.uk::b318b246-1056-4533-bf7e-59914d123354" providerId="AD" clId="Web-{E62829E9-B837-85C5-0FE5-611DB26AFD21}" dt="2023-02-07T13:35:50.260" v="262"/>
          <ac:spMkLst>
            <pc:docMk/>
            <pc:sldMk cId="2521873814" sldId="259"/>
            <ac:spMk id="36" creationId="{8A7BA06D-B3FF-4E91-8639-B4569AE3AA23}"/>
          </ac:spMkLst>
        </pc:spChg>
        <pc:spChg chg="add del">
          <ac:chgData name="Asos Abdolla (2223216)" userId="S::2223216@student.uwtsd.ac.uk::b318b246-1056-4533-bf7e-59914d123354" providerId="AD" clId="Web-{E62829E9-B837-85C5-0FE5-611DB26AFD21}" dt="2023-02-07T13:35:50.260" v="262"/>
          <ac:spMkLst>
            <pc:docMk/>
            <pc:sldMk cId="2521873814" sldId="259"/>
            <ac:spMk id="38" creationId="{2B30C86D-5A07-48BC-9C9D-6F9A2DB1E9E1}"/>
          </ac:spMkLst>
        </pc:spChg>
        <pc:spChg chg="add del">
          <ac:chgData name="Asos Abdolla (2223216)" userId="S::2223216@student.uwtsd.ac.uk::b318b246-1056-4533-bf7e-59914d123354" providerId="AD" clId="Web-{E62829E9-B837-85C5-0FE5-611DB26AFD21}" dt="2023-02-07T13:35:50.260" v="262"/>
          <ac:spMkLst>
            <pc:docMk/>
            <pc:sldMk cId="2521873814" sldId="259"/>
            <ac:spMk id="40" creationId="{3301E07F-4F79-4B58-8698-EF24DC1ECDBF}"/>
          </ac:spMkLst>
        </pc:spChg>
        <pc:spChg chg="add del">
          <ac:chgData name="Asos Abdolla (2223216)" userId="S::2223216@student.uwtsd.ac.uk::b318b246-1056-4533-bf7e-59914d123354" providerId="AD" clId="Web-{E62829E9-B837-85C5-0FE5-611DB26AFD21}" dt="2023-02-07T13:35:50.260" v="262"/>
          <ac:spMkLst>
            <pc:docMk/>
            <pc:sldMk cId="2521873814" sldId="259"/>
            <ac:spMk id="42" creationId="{E58B2195-5055-402F-A3E7-53FF0E4980C3}"/>
          </ac:spMkLst>
        </pc:spChg>
        <pc:spChg chg="add del">
          <ac:chgData name="Asos Abdolla (2223216)" userId="S::2223216@student.uwtsd.ac.uk::b318b246-1056-4533-bf7e-59914d123354" providerId="AD" clId="Web-{E62829E9-B837-85C5-0FE5-611DB26AFD21}" dt="2023-02-07T13:35:50.260" v="262"/>
          <ac:spMkLst>
            <pc:docMk/>
            <pc:sldMk cId="2521873814" sldId="259"/>
            <ac:spMk id="44" creationId="{9EE6F773-742A-491A-9A00-A2A150DF500A}"/>
          </ac:spMkLst>
        </pc:spChg>
        <pc:spChg chg="add del">
          <ac:chgData name="Asos Abdolla (2223216)" userId="S::2223216@student.uwtsd.ac.uk::b318b246-1056-4533-bf7e-59914d123354" providerId="AD" clId="Web-{E62829E9-B837-85C5-0FE5-611DB26AFD21}" dt="2023-02-07T13:35:52.541" v="264"/>
          <ac:spMkLst>
            <pc:docMk/>
            <pc:sldMk cId="2521873814" sldId="259"/>
            <ac:spMk id="46" creationId="{2EB492CD-616E-47F8-933B-5E2D952A0593}"/>
          </ac:spMkLst>
        </pc:spChg>
        <pc:spChg chg="add del">
          <ac:chgData name="Asos Abdolla (2223216)" userId="S::2223216@student.uwtsd.ac.uk::b318b246-1056-4533-bf7e-59914d123354" providerId="AD" clId="Web-{E62829E9-B837-85C5-0FE5-611DB26AFD21}" dt="2023-02-07T13:35:52.541" v="264"/>
          <ac:spMkLst>
            <pc:docMk/>
            <pc:sldMk cId="2521873814" sldId="259"/>
            <ac:spMk id="47" creationId="{59383CF9-23B5-4335-9B21-1791C4CF1C75}"/>
          </ac:spMkLst>
        </pc:spChg>
        <pc:spChg chg="add del">
          <ac:chgData name="Asos Abdolla (2223216)" userId="S::2223216@student.uwtsd.ac.uk::b318b246-1056-4533-bf7e-59914d123354" providerId="AD" clId="Web-{E62829E9-B837-85C5-0FE5-611DB26AFD21}" dt="2023-02-07T13:35:52.541" v="264"/>
          <ac:spMkLst>
            <pc:docMk/>
            <pc:sldMk cId="2521873814" sldId="259"/>
            <ac:spMk id="48" creationId="{0007FE00-9498-4706-B255-6437B0252C02}"/>
          </ac:spMkLst>
        </pc:spChg>
        <pc:spChg chg="add del">
          <ac:chgData name="Asos Abdolla (2223216)" userId="S::2223216@student.uwtsd.ac.uk::b318b246-1056-4533-bf7e-59914d123354" providerId="AD" clId="Web-{E62829E9-B837-85C5-0FE5-611DB26AFD21}" dt="2023-02-07T13:37:32.435" v="268"/>
          <ac:spMkLst>
            <pc:docMk/>
            <pc:sldMk cId="2521873814" sldId="259"/>
            <ac:spMk id="50" creationId="{4F7EBAE4-9945-4473-9E34-B2C66EA0F03D}"/>
          </ac:spMkLst>
        </pc:spChg>
        <pc:spChg chg="add del">
          <ac:chgData name="Asos Abdolla (2223216)" userId="S::2223216@student.uwtsd.ac.uk::b318b246-1056-4533-bf7e-59914d123354" providerId="AD" clId="Web-{E62829E9-B837-85C5-0FE5-611DB26AFD21}" dt="2023-02-07T13:37:21.638" v="267"/>
          <ac:spMkLst>
            <pc:docMk/>
            <pc:sldMk cId="2521873814" sldId="259"/>
            <ac:spMk id="51" creationId="{1C3E32AB-55AC-3EB0-E75D-9546CD3C6361}"/>
          </ac:spMkLst>
        </pc:spChg>
        <pc:spChg chg="add del">
          <ac:chgData name="Asos Abdolla (2223216)" userId="S::2223216@student.uwtsd.ac.uk::b318b246-1056-4533-bf7e-59914d123354" providerId="AD" clId="Web-{E62829E9-B837-85C5-0FE5-611DB26AFD21}" dt="2023-02-07T13:37:32.435" v="268"/>
          <ac:spMkLst>
            <pc:docMk/>
            <pc:sldMk cId="2521873814" sldId="259"/>
            <ac:spMk id="52" creationId="{70BEB1E7-2F88-40BC-B73D-42E5B6F80BFC}"/>
          </ac:spMkLst>
        </pc:spChg>
        <pc:spChg chg="add del">
          <ac:chgData name="Asos Abdolla (2223216)" userId="S::2223216@student.uwtsd.ac.uk::b318b246-1056-4533-bf7e-59914d123354" providerId="AD" clId="Web-{E62829E9-B837-85C5-0FE5-611DB26AFD21}" dt="2023-02-07T13:37:32.435" v="268"/>
          <ac:spMkLst>
            <pc:docMk/>
            <pc:sldMk cId="2521873814" sldId="259"/>
            <ac:spMk id="53" creationId="{A7B99495-F43F-4D80-A44F-2CB4764EB90B}"/>
          </ac:spMkLst>
        </pc:spChg>
        <pc:spChg chg="add del">
          <ac:chgData name="Asos Abdolla (2223216)" userId="S::2223216@student.uwtsd.ac.uk::b318b246-1056-4533-bf7e-59914d123354" providerId="AD" clId="Web-{E62829E9-B837-85C5-0FE5-611DB26AFD21}" dt="2023-02-07T13:37:49.201" v="274"/>
          <ac:spMkLst>
            <pc:docMk/>
            <pc:sldMk cId="2521873814" sldId="259"/>
            <ac:spMk id="57" creationId="{DFABFDB6-8761-8E1C-0E93-733542FFCF91}"/>
          </ac:spMkLst>
        </pc:spChg>
        <pc:spChg chg="add del">
          <ac:chgData name="Asos Abdolla (2223216)" userId="S::2223216@student.uwtsd.ac.uk::b318b246-1056-4533-bf7e-59914d123354" providerId="AD" clId="Web-{E62829E9-B837-85C5-0FE5-611DB26AFD21}" dt="2023-02-07T13:37:49.201" v="274"/>
          <ac:spMkLst>
            <pc:docMk/>
            <pc:sldMk cId="2521873814" sldId="259"/>
            <ac:spMk id="60" creationId="{DB304A14-32D0-4873-B914-423ED7B8DAFD}"/>
          </ac:spMkLst>
        </pc:spChg>
        <pc:spChg chg="add del">
          <ac:chgData name="Asos Abdolla (2223216)" userId="S::2223216@student.uwtsd.ac.uk::b318b246-1056-4533-bf7e-59914d123354" providerId="AD" clId="Web-{E62829E9-B837-85C5-0FE5-611DB26AFD21}" dt="2023-02-07T13:37:49.201" v="274"/>
          <ac:spMkLst>
            <pc:docMk/>
            <pc:sldMk cId="2521873814" sldId="259"/>
            <ac:spMk id="62" creationId="{1D460C86-854F-4FB3-ABC2-E823D8FEB9DB}"/>
          </ac:spMkLst>
        </pc:spChg>
        <pc:spChg chg="add del">
          <ac:chgData name="Asos Abdolla (2223216)" userId="S::2223216@student.uwtsd.ac.uk::b318b246-1056-4533-bf7e-59914d123354" providerId="AD" clId="Web-{E62829E9-B837-85C5-0FE5-611DB26AFD21}" dt="2023-02-07T13:37:49.201" v="274"/>
          <ac:spMkLst>
            <pc:docMk/>
            <pc:sldMk cId="2521873814" sldId="259"/>
            <ac:spMk id="64" creationId="{BB48116A-278A-4CC5-89D3-9DE8E8FF1245}"/>
          </ac:spMkLst>
        </pc:spChg>
        <pc:spChg chg="add del">
          <ac:chgData name="Asos Abdolla (2223216)" userId="S::2223216@student.uwtsd.ac.uk::b318b246-1056-4533-bf7e-59914d123354" providerId="AD" clId="Web-{E62829E9-B837-85C5-0FE5-611DB26AFD21}" dt="2023-02-07T13:37:49.201" v="273"/>
          <ac:spMkLst>
            <pc:docMk/>
            <pc:sldMk cId="2521873814" sldId="259"/>
            <ac:spMk id="69" creationId="{AA5ED585-FEBB-4DAD-84C0-97BEE6C360C3}"/>
          </ac:spMkLst>
        </pc:spChg>
        <pc:spChg chg="add del">
          <ac:chgData name="Asos Abdolla (2223216)" userId="S::2223216@student.uwtsd.ac.uk::b318b246-1056-4533-bf7e-59914d123354" providerId="AD" clId="Web-{E62829E9-B837-85C5-0FE5-611DB26AFD21}" dt="2023-02-07T13:37:49.201" v="273"/>
          <ac:spMkLst>
            <pc:docMk/>
            <pc:sldMk cId="2521873814" sldId="259"/>
            <ac:spMk id="71" creationId="{EF6AC352-A720-4DB3-87CA-A33B0607CA2F}"/>
          </ac:spMkLst>
        </pc:spChg>
        <pc:spChg chg="add del">
          <ac:chgData name="Asos Abdolla (2223216)" userId="S::2223216@student.uwtsd.ac.uk::b318b246-1056-4533-bf7e-59914d123354" providerId="AD" clId="Web-{E62829E9-B837-85C5-0FE5-611DB26AFD21}" dt="2023-02-07T13:37:49.201" v="273"/>
          <ac:spMkLst>
            <pc:docMk/>
            <pc:sldMk cId="2521873814" sldId="259"/>
            <ac:spMk id="73" creationId="{8ECBFEF8-9038-4E5E-A5F1-E4DC2303553E}"/>
          </ac:spMkLst>
        </pc:spChg>
        <pc:spChg chg="add del">
          <ac:chgData name="Asos Abdolla (2223216)" userId="S::2223216@student.uwtsd.ac.uk::b318b246-1056-4533-bf7e-59914d123354" providerId="AD" clId="Web-{E62829E9-B837-85C5-0FE5-611DB26AFD21}" dt="2023-02-07T13:37:49.201" v="273"/>
          <ac:spMkLst>
            <pc:docMk/>
            <pc:sldMk cId="2521873814" sldId="259"/>
            <ac:spMk id="75" creationId="{F37E8EB2-7BE0-4F3D-921C-F4E9C2C14929}"/>
          </ac:spMkLst>
        </pc:spChg>
        <pc:spChg chg="add del">
          <ac:chgData name="Asos Abdolla (2223216)" userId="S::2223216@student.uwtsd.ac.uk::b318b246-1056-4533-bf7e-59914d123354" providerId="AD" clId="Web-{E62829E9-B837-85C5-0FE5-611DB26AFD21}" dt="2023-02-07T13:37:49.201" v="273"/>
          <ac:spMkLst>
            <pc:docMk/>
            <pc:sldMk cId="2521873814" sldId="259"/>
            <ac:spMk id="77" creationId="{E77AE46B-A945-4A7E-9911-903176079DD0}"/>
          </ac:spMkLst>
        </pc:spChg>
        <pc:spChg chg="add">
          <ac:chgData name="Asos Abdolla (2223216)" userId="S::2223216@student.uwtsd.ac.uk::b318b246-1056-4533-bf7e-59914d123354" providerId="AD" clId="Web-{E62829E9-B837-85C5-0FE5-611DB26AFD21}" dt="2023-02-07T13:37:49.201" v="274"/>
          <ac:spMkLst>
            <pc:docMk/>
            <pc:sldMk cId="2521873814" sldId="259"/>
            <ac:spMk id="79" creationId="{4AC6B390-BC59-4F1D-A0EE-D71A92F0A0B2}"/>
          </ac:spMkLst>
        </pc:spChg>
        <pc:spChg chg="add">
          <ac:chgData name="Asos Abdolla (2223216)" userId="S::2223216@student.uwtsd.ac.uk::b318b246-1056-4533-bf7e-59914d123354" providerId="AD" clId="Web-{E62829E9-B837-85C5-0FE5-611DB26AFD21}" dt="2023-02-07T13:37:49.201" v="274"/>
          <ac:spMkLst>
            <pc:docMk/>
            <pc:sldMk cId="2521873814" sldId="259"/>
            <ac:spMk id="80" creationId="{B6C60D79-16F1-4C4B-B7E3-7634E7069CDE}"/>
          </ac:spMkLst>
        </pc:spChg>
        <pc:spChg chg="add">
          <ac:chgData name="Asos Abdolla (2223216)" userId="S::2223216@student.uwtsd.ac.uk::b318b246-1056-4533-bf7e-59914d123354" providerId="AD" clId="Web-{E62829E9-B837-85C5-0FE5-611DB26AFD21}" dt="2023-02-07T13:37:49.201" v="274"/>
          <ac:spMkLst>
            <pc:docMk/>
            <pc:sldMk cId="2521873814" sldId="259"/>
            <ac:spMk id="81" creationId="{426B127E-6498-4C77-9C9D-4553A5113B80}"/>
          </ac:spMkLst>
        </pc:spChg>
        <pc:spChg chg="add mod">
          <ac:chgData name="Asos Abdolla (2223216)" userId="S::2223216@student.uwtsd.ac.uk::b318b246-1056-4533-bf7e-59914d123354" providerId="AD" clId="Web-{E62829E9-B837-85C5-0FE5-611DB26AFD21}" dt="2023-02-07T14:41:26.696" v="512" actId="20577"/>
          <ac:spMkLst>
            <pc:docMk/>
            <pc:sldMk cId="2521873814" sldId="259"/>
            <ac:spMk id="82" creationId="{B91E4831-6C36-2C4A-D9BA-EE590347E65B}"/>
          </ac:spMkLst>
        </pc:spChg>
        <pc:spChg chg="add del">
          <ac:chgData name="Asos Abdolla (2223216)" userId="S::2223216@student.uwtsd.ac.uk::b318b246-1056-4533-bf7e-59914d123354" providerId="AD" clId="Web-{E62829E9-B837-85C5-0FE5-611DB26AFD21}" dt="2023-02-07T13:38:08.123" v="276"/>
          <ac:spMkLst>
            <pc:docMk/>
            <pc:sldMk cId="2521873814" sldId="259"/>
            <ac:spMk id="83" creationId="{DFABFDB6-8761-8E1C-0E93-733542FFCF91}"/>
          </ac:spMkLst>
        </pc:spChg>
        <pc:picChg chg="add del mod ord">
          <ac:chgData name="Asos Abdolla (2223216)" userId="S::2223216@student.uwtsd.ac.uk::b318b246-1056-4533-bf7e-59914d123354" providerId="AD" clId="Web-{E62829E9-B837-85C5-0FE5-611DB26AFD21}" dt="2023-02-07T13:35:56.854" v="266"/>
          <ac:picMkLst>
            <pc:docMk/>
            <pc:sldMk cId="2521873814" sldId="259"/>
            <ac:picMk id="4" creationId="{48A5A754-8104-FD32-8985-8BB012B72C5F}"/>
          </ac:picMkLst>
        </pc:picChg>
        <pc:picChg chg="add del mod ord">
          <ac:chgData name="Asos Abdolla (2223216)" userId="S::2223216@student.uwtsd.ac.uk::b318b246-1056-4533-bf7e-59914d123354" providerId="AD" clId="Web-{E62829E9-B837-85C5-0FE5-611DB26AFD21}" dt="2023-02-07T13:38:01.529" v="275"/>
          <ac:picMkLst>
            <pc:docMk/>
            <pc:sldMk cId="2521873814" sldId="259"/>
            <ac:picMk id="5" creationId="{5D5818FF-DF67-CA09-D060-FF8D1F1DCA9C}"/>
          </ac:picMkLst>
        </pc:picChg>
        <pc:picChg chg="add del mod ord modCrop">
          <ac:chgData name="Asos Abdolla (2223216)" userId="S::2223216@student.uwtsd.ac.uk::b318b246-1056-4533-bf7e-59914d123354" providerId="AD" clId="Web-{E62829E9-B837-85C5-0FE5-611DB26AFD21}" dt="2023-02-07T14:41:37.399" v="514"/>
          <ac:picMkLst>
            <pc:docMk/>
            <pc:sldMk cId="2521873814" sldId="259"/>
            <ac:picMk id="6" creationId="{D14701D7-FF58-A1AB-9E41-8FEE56A71E7E}"/>
          </ac:picMkLst>
        </pc:picChg>
      </pc:sldChg>
      <pc:sldChg chg="addSp delSp modSp new mod setBg">
        <pc:chgData name="Asos Abdolla (2223216)" userId="S::2223216@student.uwtsd.ac.uk::b318b246-1056-4533-bf7e-59914d123354" providerId="AD" clId="Web-{E62829E9-B837-85C5-0FE5-611DB26AFD21}" dt="2023-02-07T14:45:06.672" v="530" actId="20577"/>
        <pc:sldMkLst>
          <pc:docMk/>
          <pc:sldMk cId="1846140922" sldId="260"/>
        </pc:sldMkLst>
        <pc:spChg chg="mod">
          <ac:chgData name="Asos Abdolla (2223216)" userId="S::2223216@student.uwtsd.ac.uk::b318b246-1056-4533-bf7e-59914d123354" providerId="AD" clId="Web-{E62829E9-B837-85C5-0FE5-611DB26AFD21}" dt="2023-02-07T14:44:17.404" v="527" actId="20577"/>
          <ac:spMkLst>
            <pc:docMk/>
            <pc:sldMk cId="1846140922" sldId="260"/>
            <ac:spMk id="2" creationId="{10C5D16C-D06A-00AE-2A12-CBCFA569F8B6}"/>
          </ac:spMkLst>
        </pc:spChg>
        <pc:spChg chg="add del mod">
          <ac:chgData name="Asos Abdolla (2223216)" userId="S::2223216@student.uwtsd.ac.uk::b318b246-1056-4533-bf7e-59914d123354" providerId="AD" clId="Web-{E62829E9-B837-85C5-0FE5-611DB26AFD21}" dt="2023-02-07T14:40:19.553" v="510"/>
          <ac:spMkLst>
            <pc:docMk/>
            <pc:sldMk cId="1846140922" sldId="260"/>
            <ac:spMk id="3" creationId="{4956565E-1463-F7BB-335A-A797702D68CE}"/>
          </ac:spMkLst>
        </pc:spChg>
        <pc:spChg chg="add del">
          <ac:chgData name="Asos Abdolla (2223216)" userId="S::2223216@student.uwtsd.ac.uk::b318b246-1056-4533-bf7e-59914d123354" providerId="AD" clId="Web-{E62829E9-B837-85C5-0FE5-611DB26AFD21}" dt="2023-02-07T14:41:30.462" v="513"/>
          <ac:spMkLst>
            <pc:docMk/>
            <pc:sldMk cId="1846140922" sldId="260"/>
            <ac:spMk id="8" creationId="{907EF6B7-1338-4443-8C46-6A318D952DFD}"/>
          </ac:spMkLst>
        </pc:spChg>
        <pc:spChg chg="add del">
          <ac:chgData name="Asos Abdolla (2223216)" userId="S::2223216@student.uwtsd.ac.uk::b318b246-1056-4533-bf7e-59914d123354" providerId="AD" clId="Web-{E62829E9-B837-85C5-0FE5-611DB26AFD21}" dt="2023-02-07T14:40:19.538" v="509"/>
          <ac:spMkLst>
            <pc:docMk/>
            <pc:sldMk cId="1846140922" sldId="260"/>
            <ac:spMk id="9" creationId="{AE2B703B-46F9-481A-A605-82E2A828C4FA}"/>
          </ac:spMkLst>
        </pc:spChg>
        <pc:spChg chg="add del">
          <ac:chgData name="Asos Abdolla (2223216)" userId="S::2223216@student.uwtsd.ac.uk::b318b246-1056-4533-bf7e-59914d123354" providerId="AD" clId="Web-{E62829E9-B837-85C5-0FE5-611DB26AFD21}" dt="2023-02-07T14:41:30.462" v="513"/>
          <ac:spMkLst>
            <pc:docMk/>
            <pc:sldMk cId="1846140922" sldId="260"/>
            <ac:spMk id="10" creationId="{DAAE4CDD-124C-4DCF-9584-B6033B545DD5}"/>
          </ac:spMkLst>
        </pc:spChg>
        <pc:spChg chg="add del">
          <ac:chgData name="Asos Abdolla (2223216)" userId="S::2223216@student.uwtsd.ac.uk::b318b246-1056-4533-bf7e-59914d123354" providerId="AD" clId="Web-{E62829E9-B837-85C5-0FE5-611DB26AFD21}" dt="2023-02-07T14:40:19.538" v="509"/>
          <ac:spMkLst>
            <pc:docMk/>
            <pc:sldMk cId="1846140922" sldId="260"/>
            <ac:spMk id="11" creationId="{F13BE4D7-0C3D-4906-B230-A1C5B4665CCF}"/>
          </ac:spMkLst>
        </pc:spChg>
        <pc:spChg chg="add del">
          <ac:chgData name="Asos Abdolla (2223216)" userId="S::2223216@student.uwtsd.ac.uk::b318b246-1056-4533-bf7e-59914d123354" providerId="AD" clId="Web-{E62829E9-B837-85C5-0FE5-611DB26AFD21}" dt="2023-02-07T14:41:30.462" v="513"/>
          <ac:spMkLst>
            <pc:docMk/>
            <pc:sldMk cId="1846140922" sldId="260"/>
            <ac:spMk id="12" creationId="{081E4A58-353D-44AE-B2FC-2A74E2E400F7}"/>
          </ac:spMkLst>
        </pc:spChg>
        <pc:spChg chg="add mod">
          <ac:chgData name="Asos Abdolla (2223216)" userId="S::2223216@student.uwtsd.ac.uk::b318b246-1056-4533-bf7e-59914d123354" providerId="AD" clId="Web-{E62829E9-B837-85C5-0FE5-611DB26AFD21}" dt="2023-02-07T14:45:06.672" v="530" actId="20577"/>
          <ac:spMkLst>
            <pc:docMk/>
            <pc:sldMk cId="1846140922" sldId="260"/>
            <ac:spMk id="13" creationId="{4956565E-1463-F7BB-335A-A797702D68CE}"/>
          </ac:spMkLst>
        </pc:spChg>
        <pc:spChg chg="add del">
          <ac:chgData name="Asos Abdolla (2223216)" userId="S::2223216@student.uwtsd.ac.uk::b318b246-1056-4533-bf7e-59914d123354" providerId="AD" clId="Web-{E62829E9-B837-85C5-0FE5-611DB26AFD21}" dt="2023-02-07T14:41:58.384" v="517"/>
          <ac:spMkLst>
            <pc:docMk/>
            <pc:sldMk cId="1846140922" sldId="260"/>
            <ac:spMk id="18" creationId="{1BB867FF-FC45-48F7-8104-F89BE54909F1}"/>
          </ac:spMkLst>
        </pc:spChg>
        <pc:spChg chg="add del">
          <ac:chgData name="Asos Abdolla (2223216)" userId="S::2223216@student.uwtsd.ac.uk::b318b246-1056-4533-bf7e-59914d123354" providerId="AD" clId="Web-{E62829E9-B837-85C5-0FE5-611DB26AFD21}" dt="2023-02-07T14:41:58.384" v="517"/>
          <ac:spMkLst>
            <pc:docMk/>
            <pc:sldMk cId="1846140922" sldId="260"/>
            <ac:spMk id="20" creationId="{8BB56887-D0D5-4F0C-9E19-7247EB83C8B7}"/>
          </ac:spMkLst>
        </pc:spChg>
        <pc:spChg chg="add del">
          <ac:chgData name="Asos Abdolla (2223216)" userId="S::2223216@student.uwtsd.ac.uk::b318b246-1056-4533-bf7e-59914d123354" providerId="AD" clId="Web-{E62829E9-B837-85C5-0FE5-611DB26AFD21}" dt="2023-02-07T14:41:58.384" v="517"/>
          <ac:spMkLst>
            <pc:docMk/>
            <pc:sldMk cId="1846140922" sldId="260"/>
            <ac:spMk id="22" creationId="{081E4A58-353D-44AE-B2FC-2A74E2E400F7}"/>
          </ac:spMkLst>
        </pc:spChg>
        <pc:spChg chg="add">
          <ac:chgData name="Asos Abdolla (2223216)" userId="S::2223216@student.uwtsd.ac.uk::b318b246-1056-4533-bf7e-59914d123354" providerId="AD" clId="Web-{E62829E9-B837-85C5-0FE5-611DB26AFD21}" dt="2023-02-07T14:41:58.384" v="517"/>
          <ac:spMkLst>
            <pc:docMk/>
            <pc:sldMk cId="1846140922" sldId="260"/>
            <ac:spMk id="27" creationId="{77C59BEC-C4CC-4741-B975-08C543178D3D}"/>
          </ac:spMkLst>
        </pc:spChg>
        <pc:spChg chg="add">
          <ac:chgData name="Asos Abdolla (2223216)" userId="S::2223216@student.uwtsd.ac.uk::b318b246-1056-4533-bf7e-59914d123354" providerId="AD" clId="Web-{E62829E9-B837-85C5-0FE5-611DB26AFD21}" dt="2023-02-07T14:41:58.384" v="517"/>
          <ac:spMkLst>
            <pc:docMk/>
            <pc:sldMk cId="1846140922" sldId="260"/>
            <ac:spMk id="29" creationId="{72DEF309-605D-4117-9340-6D589B6C3A34}"/>
          </ac:spMkLst>
        </pc:spChg>
        <pc:spChg chg="add">
          <ac:chgData name="Asos Abdolla (2223216)" userId="S::2223216@student.uwtsd.ac.uk::b318b246-1056-4533-bf7e-59914d123354" providerId="AD" clId="Web-{E62829E9-B837-85C5-0FE5-611DB26AFD21}" dt="2023-02-07T14:41:58.384" v="517"/>
          <ac:spMkLst>
            <pc:docMk/>
            <pc:sldMk cId="1846140922" sldId="260"/>
            <ac:spMk id="31" creationId="{A7B99495-F43F-4D80-A44F-2CB4764EB90B}"/>
          </ac:spMkLst>
        </pc:spChg>
        <pc:graphicFrameChg chg="add del">
          <ac:chgData name="Asos Abdolla (2223216)" userId="S::2223216@student.uwtsd.ac.uk::b318b246-1056-4533-bf7e-59914d123354" providerId="AD" clId="Web-{E62829E9-B837-85C5-0FE5-611DB26AFD21}" dt="2023-02-07T14:40:19.538" v="509"/>
          <ac:graphicFrameMkLst>
            <pc:docMk/>
            <pc:sldMk cId="1846140922" sldId="260"/>
            <ac:graphicFrameMk id="5" creationId="{2A263FD1-9CC3-F90A-5C65-3AEDCB0E3F8D}"/>
          </ac:graphicFrameMkLst>
        </pc:graphicFrameChg>
        <pc:picChg chg="add mod">
          <ac:chgData name="Asos Abdolla (2223216)" userId="S::2223216@student.uwtsd.ac.uk::b318b246-1056-4533-bf7e-59914d123354" providerId="AD" clId="Web-{E62829E9-B837-85C5-0FE5-611DB26AFD21}" dt="2023-02-07T14:42:54.199" v="520" actId="1076"/>
          <ac:picMkLst>
            <pc:docMk/>
            <pc:sldMk cId="1846140922" sldId="260"/>
            <ac:picMk id="15" creationId="{5F24F0D1-E956-D289-A1E5-CDA0D270B4A0}"/>
          </ac:picMkLst>
        </pc:picChg>
      </pc:sldChg>
      <pc:sldChg chg="addSp delSp modSp new mod ord setBg">
        <pc:chgData name="Asos Abdolla (2223216)" userId="S::2223216@student.uwtsd.ac.uk::b318b246-1056-4533-bf7e-59914d123354" providerId="AD" clId="Web-{E62829E9-B837-85C5-0FE5-611DB26AFD21}" dt="2023-02-07T14:34:39.871" v="463" actId="20577"/>
        <pc:sldMkLst>
          <pc:docMk/>
          <pc:sldMk cId="3880903089" sldId="261"/>
        </pc:sldMkLst>
        <pc:spChg chg="mod">
          <ac:chgData name="Asos Abdolla (2223216)" userId="S::2223216@student.uwtsd.ac.uk::b318b246-1056-4533-bf7e-59914d123354" providerId="AD" clId="Web-{E62829E9-B837-85C5-0FE5-611DB26AFD21}" dt="2023-02-07T14:34:39.871" v="463" actId="20577"/>
          <ac:spMkLst>
            <pc:docMk/>
            <pc:sldMk cId="3880903089" sldId="261"/>
            <ac:spMk id="2" creationId="{AE49450C-C2D0-2F63-A262-367197B24EE5}"/>
          </ac:spMkLst>
        </pc:spChg>
        <pc:spChg chg="del mod">
          <ac:chgData name="Asos Abdolla (2223216)" userId="S::2223216@student.uwtsd.ac.uk::b318b246-1056-4533-bf7e-59914d123354" providerId="AD" clId="Web-{E62829E9-B837-85C5-0FE5-611DB26AFD21}" dt="2023-02-07T14:29:44.252" v="361"/>
          <ac:spMkLst>
            <pc:docMk/>
            <pc:sldMk cId="3880903089" sldId="261"/>
            <ac:spMk id="3" creationId="{1C5EA624-DD46-64B3-6651-11E5A3BCD5E6}"/>
          </ac:spMkLst>
        </pc:spChg>
        <pc:spChg chg="add mod">
          <ac:chgData name="Asos Abdolla (2223216)" userId="S::2223216@student.uwtsd.ac.uk::b318b246-1056-4533-bf7e-59914d123354" providerId="AD" clId="Web-{E62829E9-B837-85C5-0FE5-611DB26AFD21}" dt="2023-02-07T14:28:23.499" v="342" actId="20577"/>
          <ac:spMkLst>
            <pc:docMk/>
            <pc:sldMk cId="3880903089" sldId="261"/>
            <ac:spMk id="4" creationId="{D2FD1F86-604B-9E3F-1BE3-9CF0FBBEA976}"/>
          </ac:spMkLst>
        </pc:spChg>
        <pc:spChg chg="add del mod">
          <ac:chgData name="Asos Abdolla (2223216)" userId="S::2223216@student.uwtsd.ac.uk::b318b246-1056-4533-bf7e-59914d123354" providerId="AD" clId="Web-{E62829E9-B837-85C5-0FE5-611DB26AFD21}" dt="2023-02-07T14:33:31.337" v="434"/>
          <ac:spMkLst>
            <pc:docMk/>
            <pc:sldMk cId="3880903089" sldId="261"/>
            <ac:spMk id="6" creationId="{2A3D3013-2C2F-72B5-E16F-631C2A929EBF}"/>
          </ac:spMkLst>
        </pc:spChg>
        <pc:spChg chg="add del">
          <ac:chgData name="Asos Abdolla (2223216)" userId="S::2223216@student.uwtsd.ac.uk::b318b246-1056-4533-bf7e-59914d123354" providerId="AD" clId="Web-{E62829E9-B837-85C5-0FE5-611DB26AFD21}" dt="2023-02-07T13:57:43.473" v="320"/>
          <ac:spMkLst>
            <pc:docMk/>
            <pc:sldMk cId="3880903089" sldId="261"/>
            <ac:spMk id="9" creationId="{D3F3A98B-FC65-4638-942D-043D907013AE}"/>
          </ac:spMkLst>
        </pc:spChg>
        <pc:spChg chg="add del">
          <ac:chgData name="Asos Abdolla (2223216)" userId="S::2223216@student.uwtsd.ac.uk::b318b246-1056-4533-bf7e-59914d123354" providerId="AD" clId="Web-{E62829E9-B837-85C5-0FE5-611DB26AFD21}" dt="2023-02-07T13:57:43.473" v="320"/>
          <ac:spMkLst>
            <pc:docMk/>
            <pc:sldMk cId="3880903089" sldId="261"/>
            <ac:spMk id="11" creationId="{5B7778FC-632E-4DCA-A7CB-0D7731CCF970}"/>
          </ac:spMkLst>
        </pc:spChg>
        <pc:spChg chg="add del">
          <ac:chgData name="Asos Abdolla (2223216)" userId="S::2223216@student.uwtsd.ac.uk::b318b246-1056-4533-bf7e-59914d123354" providerId="AD" clId="Web-{E62829E9-B837-85C5-0FE5-611DB26AFD21}" dt="2023-02-07T13:57:43.473" v="320"/>
          <ac:spMkLst>
            <pc:docMk/>
            <pc:sldMk cId="3880903089" sldId="261"/>
            <ac:spMk id="13" creationId="{B10BB131-AC8E-4A8E-A5D1-36260F720C3B}"/>
          </ac:spMkLst>
        </pc:spChg>
        <pc:spChg chg="add del">
          <ac:chgData name="Asos Abdolla (2223216)" userId="S::2223216@student.uwtsd.ac.uk::b318b246-1056-4533-bf7e-59914d123354" providerId="AD" clId="Web-{E62829E9-B837-85C5-0FE5-611DB26AFD21}" dt="2023-02-07T13:57:43.473" v="320"/>
          <ac:spMkLst>
            <pc:docMk/>
            <pc:sldMk cId="3880903089" sldId="261"/>
            <ac:spMk id="15" creationId="{FA23A907-97FB-4A8F-880A-DD77401C4296}"/>
          </ac:spMkLst>
        </pc:spChg>
        <pc:spChg chg="add del">
          <ac:chgData name="Asos Abdolla (2223216)" userId="S::2223216@student.uwtsd.ac.uk::b318b246-1056-4533-bf7e-59914d123354" providerId="AD" clId="Web-{E62829E9-B837-85C5-0FE5-611DB26AFD21}" dt="2023-02-07T14:27:07.888" v="331"/>
          <ac:spMkLst>
            <pc:docMk/>
            <pc:sldMk cId="3880903089" sldId="261"/>
            <ac:spMk id="20" creationId="{66A3F9DB-B144-47A4-9DB2-706C3908B28B}"/>
          </ac:spMkLst>
        </pc:spChg>
        <pc:spChg chg="add del">
          <ac:chgData name="Asos Abdolla (2223216)" userId="S::2223216@student.uwtsd.ac.uk::b318b246-1056-4533-bf7e-59914d123354" providerId="AD" clId="Web-{E62829E9-B837-85C5-0FE5-611DB26AFD21}" dt="2023-02-07T14:27:07.888" v="331"/>
          <ac:spMkLst>
            <pc:docMk/>
            <pc:sldMk cId="3880903089" sldId="261"/>
            <ac:spMk id="22" creationId="{3D9A74CD-249A-437B-A289-413676038C54}"/>
          </ac:spMkLst>
        </pc:spChg>
        <pc:spChg chg="add del">
          <ac:chgData name="Asos Abdolla (2223216)" userId="S::2223216@student.uwtsd.ac.uk::b318b246-1056-4533-bf7e-59914d123354" providerId="AD" clId="Web-{E62829E9-B837-85C5-0FE5-611DB26AFD21}" dt="2023-02-07T14:27:07.888" v="331"/>
          <ac:spMkLst>
            <pc:docMk/>
            <pc:sldMk cId="3880903089" sldId="261"/>
            <ac:spMk id="24" creationId="{B10BB131-AC8E-4A8E-A5D1-36260F720C3B}"/>
          </ac:spMkLst>
        </pc:spChg>
        <pc:spChg chg="add del">
          <ac:chgData name="Asos Abdolla (2223216)" userId="S::2223216@student.uwtsd.ac.uk::b318b246-1056-4533-bf7e-59914d123354" providerId="AD" clId="Web-{E62829E9-B837-85C5-0FE5-611DB26AFD21}" dt="2023-02-07T14:27:07.888" v="331"/>
          <ac:spMkLst>
            <pc:docMk/>
            <pc:sldMk cId="3880903089" sldId="261"/>
            <ac:spMk id="26" creationId="{5B7778FC-632E-4DCA-A7CB-0D7731CCF970}"/>
          </ac:spMkLst>
        </pc:spChg>
        <pc:spChg chg="add del">
          <ac:chgData name="Asos Abdolla (2223216)" userId="S::2223216@student.uwtsd.ac.uk::b318b246-1056-4533-bf7e-59914d123354" providerId="AD" clId="Web-{E62829E9-B837-85C5-0FE5-611DB26AFD21}" dt="2023-02-07T14:27:07.888" v="331"/>
          <ac:spMkLst>
            <pc:docMk/>
            <pc:sldMk cId="3880903089" sldId="261"/>
            <ac:spMk id="28" creationId="{FA23A907-97FB-4A8F-880A-DD77401C4296}"/>
          </ac:spMkLst>
        </pc:spChg>
        <pc:spChg chg="add">
          <ac:chgData name="Asos Abdolla (2223216)" userId="S::2223216@student.uwtsd.ac.uk::b318b246-1056-4533-bf7e-59914d123354" providerId="AD" clId="Web-{E62829E9-B837-85C5-0FE5-611DB26AFD21}" dt="2023-02-07T14:27:07.888" v="331"/>
          <ac:spMkLst>
            <pc:docMk/>
            <pc:sldMk cId="3880903089" sldId="261"/>
            <ac:spMk id="33" creationId="{DB304A14-32D0-4873-B914-423ED7B8DAFD}"/>
          </ac:spMkLst>
        </pc:spChg>
        <pc:spChg chg="add">
          <ac:chgData name="Asos Abdolla (2223216)" userId="S::2223216@student.uwtsd.ac.uk::b318b246-1056-4533-bf7e-59914d123354" providerId="AD" clId="Web-{E62829E9-B837-85C5-0FE5-611DB26AFD21}" dt="2023-02-07T14:27:07.888" v="331"/>
          <ac:spMkLst>
            <pc:docMk/>
            <pc:sldMk cId="3880903089" sldId="261"/>
            <ac:spMk id="35" creationId="{1D460C86-854F-4FB3-ABC2-E823D8FEB9DB}"/>
          </ac:spMkLst>
        </pc:spChg>
        <pc:spChg chg="add">
          <ac:chgData name="Asos Abdolla (2223216)" userId="S::2223216@student.uwtsd.ac.uk::b318b246-1056-4533-bf7e-59914d123354" providerId="AD" clId="Web-{E62829E9-B837-85C5-0FE5-611DB26AFD21}" dt="2023-02-07T14:27:07.888" v="331"/>
          <ac:spMkLst>
            <pc:docMk/>
            <pc:sldMk cId="3880903089" sldId="261"/>
            <ac:spMk id="37" creationId="{BB48116A-278A-4CC5-89D3-9DE8E8FF1245}"/>
          </ac:spMkLst>
        </pc:spChg>
        <pc:graphicFrameChg chg="add mod modGraphic">
          <ac:chgData name="Asos Abdolla (2223216)" userId="S::2223216@student.uwtsd.ac.uk::b318b246-1056-4533-bf7e-59914d123354" providerId="AD" clId="Web-{E62829E9-B837-85C5-0FE5-611DB26AFD21}" dt="2023-02-07T14:33:20.290" v="433"/>
          <ac:graphicFrameMkLst>
            <pc:docMk/>
            <pc:sldMk cId="3880903089" sldId="261"/>
            <ac:graphicFrameMk id="39" creationId="{03BE97B6-4213-A957-7D09-F16AF48CC8F5}"/>
          </ac:graphicFrameMkLst>
        </pc:graphicFrameChg>
        <pc:picChg chg="add mod ord">
          <ac:chgData name="Asos Abdolla (2223216)" userId="S::2223216@student.uwtsd.ac.uk::b318b246-1056-4533-bf7e-59914d123354" providerId="AD" clId="Web-{E62829E9-B837-85C5-0FE5-611DB26AFD21}" dt="2023-02-07T14:27:07.888" v="331"/>
          <ac:picMkLst>
            <pc:docMk/>
            <pc:sldMk cId="3880903089" sldId="261"/>
            <ac:picMk id="5" creationId="{1A1097F4-C6E2-4A0E-AAA2-F6D31EC21C14}"/>
          </ac:picMkLst>
        </pc:picChg>
      </pc:sldChg>
    </pc:docChg>
  </pc:docChgLst>
  <pc:docChgLst>
    <pc:chgData name="Asos Abdolla (2223216)" userId="S::2223216@student.uwtsd.ac.uk::b318b246-1056-4533-bf7e-59914d123354" providerId="AD" clId="Web-{239B7B0E-1720-6583-D862-48DBA16F29FF}"/>
    <pc:docChg chg="modSld sldOrd">
      <pc:chgData name="Asos Abdolla (2223216)" userId="S::2223216@student.uwtsd.ac.uk::b318b246-1056-4533-bf7e-59914d123354" providerId="AD" clId="Web-{239B7B0E-1720-6583-D862-48DBA16F29FF}" dt="2023-02-13T07:11:04.572" v="304" actId="20577"/>
      <pc:docMkLst>
        <pc:docMk/>
      </pc:docMkLst>
      <pc:sldChg chg="modSp">
        <pc:chgData name="Asos Abdolla (2223216)" userId="S::2223216@student.uwtsd.ac.uk::b318b246-1056-4533-bf7e-59914d123354" providerId="AD" clId="Web-{239B7B0E-1720-6583-D862-48DBA16F29FF}" dt="2023-02-13T07:02:20.884" v="210" actId="20577"/>
        <pc:sldMkLst>
          <pc:docMk/>
          <pc:sldMk cId="2228902894" sldId="257"/>
        </pc:sldMkLst>
        <pc:spChg chg="mod">
          <ac:chgData name="Asos Abdolla (2223216)" userId="S::2223216@student.uwtsd.ac.uk::b318b246-1056-4533-bf7e-59914d123354" providerId="AD" clId="Web-{239B7B0E-1720-6583-D862-48DBA16F29FF}" dt="2023-02-13T07:02:20.884" v="210" actId="20577"/>
          <ac:spMkLst>
            <pc:docMk/>
            <pc:sldMk cId="2228902894" sldId="257"/>
            <ac:spMk id="2" creationId="{8068B20D-9468-018A-32B9-DBAC898431DE}"/>
          </ac:spMkLst>
        </pc:spChg>
      </pc:sldChg>
      <pc:sldChg chg="modSp">
        <pc:chgData name="Asos Abdolla (2223216)" userId="S::2223216@student.uwtsd.ac.uk::b318b246-1056-4533-bf7e-59914d123354" providerId="AD" clId="Web-{239B7B0E-1720-6583-D862-48DBA16F29FF}" dt="2023-02-13T06:40:05.124" v="99" actId="1076"/>
        <pc:sldMkLst>
          <pc:docMk/>
          <pc:sldMk cId="1211929463" sldId="258"/>
        </pc:sldMkLst>
        <pc:spChg chg="mod">
          <ac:chgData name="Asos Abdolla (2223216)" userId="S::2223216@student.uwtsd.ac.uk::b318b246-1056-4533-bf7e-59914d123354" providerId="AD" clId="Web-{239B7B0E-1720-6583-D862-48DBA16F29FF}" dt="2023-02-13T06:40:05.124" v="99" actId="1076"/>
          <ac:spMkLst>
            <pc:docMk/>
            <pc:sldMk cId="1211929463" sldId="258"/>
            <ac:spMk id="32" creationId="{FFB3AC5E-A88A-F99B-8493-8B1432911E36}"/>
          </ac:spMkLst>
        </pc:spChg>
      </pc:sldChg>
      <pc:sldChg chg="modSp ord">
        <pc:chgData name="Asos Abdolla (2223216)" userId="S::2223216@student.uwtsd.ac.uk::b318b246-1056-4533-bf7e-59914d123354" providerId="AD" clId="Web-{239B7B0E-1720-6583-D862-48DBA16F29FF}" dt="2023-02-13T07:03:13.854" v="215" actId="1076"/>
        <pc:sldMkLst>
          <pc:docMk/>
          <pc:sldMk cId="1846140922" sldId="260"/>
        </pc:sldMkLst>
        <pc:spChg chg="mod">
          <ac:chgData name="Asos Abdolla (2223216)" userId="S::2223216@student.uwtsd.ac.uk::b318b246-1056-4533-bf7e-59914d123354" providerId="AD" clId="Web-{239B7B0E-1720-6583-D862-48DBA16F29FF}" dt="2023-02-13T07:03:07.792" v="214" actId="1076"/>
          <ac:spMkLst>
            <pc:docMk/>
            <pc:sldMk cId="1846140922" sldId="260"/>
            <ac:spMk id="4" creationId="{A4A6F480-0CEF-70C0-6AC7-4D15CDD3F096}"/>
          </ac:spMkLst>
        </pc:spChg>
        <pc:spChg chg="mod">
          <ac:chgData name="Asos Abdolla (2223216)" userId="S::2223216@student.uwtsd.ac.uk::b318b246-1056-4533-bf7e-59914d123354" providerId="AD" clId="Web-{239B7B0E-1720-6583-D862-48DBA16F29FF}" dt="2023-02-13T07:03:13.854" v="215" actId="1076"/>
          <ac:spMkLst>
            <pc:docMk/>
            <pc:sldMk cId="1846140922" sldId="260"/>
            <ac:spMk id="13" creationId="{4956565E-1463-F7BB-335A-A797702D68CE}"/>
          </ac:spMkLst>
        </pc:spChg>
      </pc:sldChg>
      <pc:sldChg chg="modSp ord">
        <pc:chgData name="Asos Abdolla (2223216)" userId="S::2223216@student.uwtsd.ac.uk::b318b246-1056-4533-bf7e-59914d123354" providerId="AD" clId="Web-{239B7B0E-1720-6583-D862-48DBA16F29FF}" dt="2023-02-13T07:02:41.541" v="211" actId="20577"/>
        <pc:sldMkLst>
          <pc:docMk/>
          <pc:sldMk cId="3880903089" sldId="261"/>
        </pc:sldMkLst>
        <pc:spChg chg="mod">
          <ac:chgData name="Asos Abdolla (2223216)" userId="S::2223216@student.uwtsd.ac.uk::b318b246-1056-4533-bf7e-59914d123354" providerId="AD" clId="Web-{239B7B0E-1720-6583-D862-48DBA16F29FF}" dt="2023-02-13T07:02:41.541" v="211" actId="20577"/>
          <ac:spMkLst>
            <pc:docMk/>
            <pc:sldMk cId="3880903089" sldId="261"/>
            <ac:spMk id="2" creationId="{AE49450C-C2D0-2F63-A262-367197B24EE5}"/>
          </ac:spMkLst>
        </pc:spChg>
      </pc:sldChg>
      <pc:sldChg chg="modSp">
        <pc:chgData name="Asos Abdolla (2223216)" userId="S::2223216@student.uwtsd.ac.uk::b318b246-1056-4533-bf7e-59914d123354" providerId="AD" clId="Web-{239B7B0E-1720-6583-D862-48DBA16F29FF}" dt="2023-02-13T06:58:21.392" v="193" actId="20577"/>
        <pc:sldMkLst>
          <pc:docMk/>
          <pc:sldMk cId="1809228292" sldId="264"/>
        </pc:sldMkLst>
        <pc:spChg chg="mod">
          <ac:chgData name="Asos Abdolla (2223216)" userId="S::2223216@student.uwtsd.ac.uk::b318b246-1056-4533-bf7e-59914d123354" providerId="AD" clId="Web-{239B7B0E-1720-6583-D862-48DBA16F29FF}" dt="2023-02-13T06:57:48.954" v="190" actId="20577"/>
          <ac:spMkLst>
            <pc:docMk/>
            <pc:sldMk cId="1809228292" sldId="264"/>
            <ac:spMk id="2" creationId="{7512007E-4549-E654-3353-1A7B3410BB14}"/>
          </ac:spMkLst>
        </pc:spChg>
        <pc:spChg chg="mod">
          <ac:chgData name="Asos Abdolla (2223216)" userId="S::2223216@student.uwtsd.ac.uk::b318b246-1056-4533-bf7e-59914d123354" providerId="AD" clId="Web-{239B7B0E-1720-6583-D862-48DBA16F29FF}" dt="2023-02-13T06:58:21.392" v="193" actId="20577"/>
          <ac:spMkLst>
            <pc:docMk/>
            <pc:sldMk cId="1809228292" sldId="264"/>
            <ac:spMk id="3" creationId="{0933083A-8687-A346-0425-5E0BB727C251}"/>
          </ac:spMkLst>
        </pc:spChg>
      </pc:sldChg>
      <pc:sldChg chg="modSp modTransition">
        <pc:chgData name="Asos Abdolla (2223216)" userId="S::2223216@student.uwtsd.ac.uk::b318b246-1056-4533-bf7e-59914d123354" providerId="AD" clId="Web-{239B7B0E-1720-6583-D862-48DBA16F29FF}" dt="2023-02-13T07:11:04.572" v="304" actId="20577"/>
        <pc:sldMkLst>
          <pc:docMk/>
          <pc:sldMk cId="2680067345" sldId="265"/>
        </pc:sldMkLst>
        <pc:spChg chg="mod">
          <ac:chgData name="Asos Abdolla (2223216)" userId="S::2223216@student.uwtsd.ac.uk::b318b246-1056-4533-bf7e-59914d123354" providerId="AD" clId="Web-{239B7B0E-1720-6583-D862-48DBA16F29FF}" dt="2023-02-13T07:02:04.758" v="208" actId="20577"/>
          <ac:spMkLst>
            <pc:docMk/>
            <pc:sldMk cId="2680067345" sldId="265"/>
            <ac:spMk id="2" creationId="{170E488B-9E1D-EA13-3174-949825C61475}"/>
          </ac:spMkLst>
        </pc:spChg>
        <pc:spChg chg="mod">
          <ac:chgData name="Asos Abdolla (2223216)" userId="S::2223216@student.uwtsd.ac.uk::b318b246-1056-4533-bf7e-59914d123354" providerId="AD" clId="Web-{239B7B0E-1720-6583-D862-48DBA16F29FF}" dt="2023-02-13T07:11:04.572" v="304" actId="20577"/>
          <ac:spMkLst>
            <pc:docMk/>
            <pc:sldMk cId="2680067345" sldId="265"/>
            <ac:spMk id="3" creationId="{E518682D-E811-3FB8-B81F-D7A18DB9EC5B}"/>
          </ac:spMkLst>
        </pc:spChg>
      </pc:sldChg>
    </pc:docChg>
  </pc:docChgLst>
  <pc:docChgLst>
    <pc:chgData name="Asos Abdolla (2223216)" userId="S::2223216@student.uwtsd.ac.uk::b318b246-1056-4533-bf7e-59914d123354" providerId="AD" clId="Web-{3C7D5C31-94B8-44FE-96C6-CA4AAEC5873D}"/>
    <pc:docChg chg="addSld modSld addMainMaster delMainMaster modMainMaster">
      <pc:chgData name="Asos Abdolla (2223216)" userId="S::2223216@student.uwtsd.ac.uk::b318b246-1056-4533-bf7e-59914d123354" providerId="AD" clId="Web-{3C7D5C31-94B8-44FE-96C6-CA4AAEC5873D}" dt="2023-02-06T13:18:07.548" v="520"/>
      <pc:docMkLst>
        <pc:docMk/>
      </pc:docMkLst>
      <pc:sldChg chg="addSp delSp modSp mod modTransition setBg modClrScheme chgLayout">
        <pc:chgData name="Asos Abdolla (2223216)" userId="S::2223216@student.uwtsd.ac.uk::b318b246-1056-4533-bf7e-59914d123354" providerId="AD" clId="Web-{3C7D5C31-94B8-44FE-96C6-CA4AAEC5873D}" dt="2023-02-06T13:17:46.219" v="519"/>
        <pc:sldMkLst>
          <pc:docMk/>
          <pc:sldMk cId="109857222" sldId="256"/>
        </pc:sldMkLst>
        <pc:spChg chg="mod">
          <ac:chgData name="Asos Abdolla (2223216)" userId="S::2223216@student.uwtsd.ac.uk::b318b246-1056-4533-bf7e-59914d123354" providerId="AD" clId="Web-{3C7D5C31-94B8-44FE-96C6-CA4AAEC5873D}" dt="2023-02-06T13:14:49.699" v="509" actId="1076"/>
          <ac:spMkLst>
            <pc:docMk/>
            <pc:sldMk cId="109857222" sldId="256"/>
            <ac:spMk id="2" creationId="{00000000-0000-0000-0000-000000000000}"/>
          </ac:spMkLst>
        </pc:spChg>
        <pc:spChg chg="mod">
          <ac:chgData name="Asos Abdolla (2223216)" userId="S::2223216@student.uwtsd.ac.uk::b318b246-1056-4533-bf7e-59914d123354" providerId="AD" clId="Web-{3C7D5C31-94B8-44FE-96C6-CA4AAEC5873D}" dt="2023-02-06T13:15:08.668" v="512" actId="20577"/>
          <ac:spMkLst>
            <pc:docMk/>
            <pc:sldMk cId="109857222" sldId="256"/>
            <ac:spMk id="3" creationId="{00000000-0000-0000-0000-000000000000}"/>
          </ac:spMkLst>
        </pc:spChg>
        <pc:spChg chg="add del mod">
          <ac:chgData name="Asos Abdolla (2223216)" userId="S::2223216@student.uwtsd.ac.uk::b318b246-1056-4533-bf7e-59914d123354" providerId="AD" clId="Web-{3C7D5C31-94B8-44FE-96C6-CA4AAEC5873D}" dt="2023-02-06T12:47:51.529" v="104"/>
          <ac:spMkLst>
            <pc:docMk/>
            <pc:sldMk cId="109857222" sldId="256"/>
            <ac:spMk id="5" creationId="{F0DD52E0-634A-0983-F398-67CC5597A1B7}"/>
          </ac:spMkLst>
        </pc:spChg>
        <pc:spChg chg="add mod">
          <ac:chgData name="Asos Abdolla (2223216)" userId="S::2223216@student.uwtsd.ac.uk::b318b246-1056-4533-bf7e-59914d123354" providerId="AD" clId="Web-{3C7D5C31-94B8-44FE-96C6-CA4AAEC5873D}" dt="2023-02-06T13:14:35.292" v="507" actId="1076"/>
          <ac:spMkLst>
            <pc:docMk/>
            <pc:sldMk cId="109857222" sldId="256"/>
            <ac:spMk id="6" creationId="{FB51240A-4BE9-372C-1C23-759ACC548E8C}"/>
          </ac:spMkLst>
        </pc:spChg>
        <pc:spChg chg="add">
          <ac:chgData name="Asos Abdolla (2223216)" userId="S::2223216@student.uwtsd.ac.uk::b318b246-1056-4533-bf7e-59914d123354" providerId="AD" clId="Web-{3C7D5C31-94B8-44FE-96C6-CA4AAEC5873D}" dt="2023-02-06T12:32:34.004" v="0"/>
          <ac:spMkLst>
            <pc:docMk/>
            <pc:sldMk cId="109857222" sldId="256"/>
            <ac:spMk id="9" creationId="{8930EBA3-4D2E-42E8-B828-834555328D85}"/>
          </ac:spMkLst>
        </pc:spChg>
        <pc:spChg chg="add">
          <ac:chgData name="Asos Abdolla (2223216)" userId="S::2223216@student.uwtsd.ac.uk::b318b246-1056-4533-bf7e-59914d123354" providerId="AD" clId="Web-{3C7D5C31-94B8-44FE-96C6-CA4AAEC5873D}" dt="2023-02-06T12:32:34.004" v="0"/>
          <ac:spMkLst>
            <pc:docMk/>
            <pc:sldMk cId="109857222" sldId="256"/>
            <ac:spMk id="11" creationId="{E58B2195-5055-402F-A3E7-53FF0E4980C3}"/>
          </ac:spMkLst>
        </pc:spChg>
        <pc:spChg chg="add">
          <ac:chgData name="Asos Abdolla (2223216)" userId="S::2223216@student.uwtsd.ac.uk::b318b246-1056-4533-bf7e-59914d123354" providerId="AD" clId="Web-{3C7D5C31-94B8-44FE-96C6-CA4AAEC5873D}" dt="2023-02-06T12:32:34.004" v="0"/>
          <ac:spMkLst>
            <pc:docMk/>
            <pc:sldMk cId="109857222" sldId="256"/>
            <ac:spMk id="13" creationId="{528AA953-F4F9-4DC5-97C7-491F4AF937DC}"/>
          </ac:spMkLst>
        </pc:spChg>
        <pc:picChg chg="add mod">
          <ac:chgData name="Asos Abdolla (2223216)" userId="S::2223216@student.uwtsd.ac.uk::b318b246-1056-4533-bf7e-59914d123354" providerId="AD" clId="Web-{3C7D5C31-94B8-44FE-96C6-CA4AAEC5873D}" dt="2023-02-06T12:54:22.259" v="207" actId="1076"/>
          <ac:picMkLst>
            <pc:docMk/>
            <pc:sldMk cId="109857222" sldId="256"/>
            <ac:picMk id="4" creationId="{0456CAE9-061B-A0CB-757A-05CF939E4153}"/>
          </ac:picMkLst>
        </pc:picChg>
      </pc:sldChg>
      <pc:sldChg chg="modSp new modTransition addAnim modAnim">
        <pc:chgData name="Asos Abdolla (2223216)" userId="S::2223216@student.uwtsd.ac.uk::b318b246-1056-4533-bf7e-59914d123354" providerId="AD" clId="Web-{3C7D5C31-94B8-44FE-96C6-CA4AAEC5873D}" dt="2023-02-06T13:17:46.219" v="519"/>
        <pc:sldMkLst>
          <pc:docMk/>
          <pc:sldMk cId="2228902894" sldId="257"/>
        </pc:sldMkLst>
        <pc:spChg chg="mod">
          <ac:chgData name="Asos Abdolla (2223216)" userId="S::2223216@student.uwtsd.ac.uk::b318b246-1056-4533-bf7e-59914d123354" providerId="AD" clId="Web-{3C7D5C31-94B8-44FE-96C6-CA4AAEC5873D}" dt="2023-02-06T13:07:05.483" v="369" actId="20577"/>
          <ac:spMkLst>
            <pc:docMk/>
            <pc:sldMk cId="2228902894" sldId="257"/>
            <ac:spMk id="2" creationId="{8068B20D-9468-018A-32B9-DBAC898431DE}"/>
          </ac:spMkLst>
        </pc:spChg>
        <pc:spChg chg="mod">
          <ac:chgData name="Asos Abdolla (2223216)" userId="S::2223216@student.uwtsd.ac.uk::b318b246-1056-4533-bf7e-59914d123354" providerId="AD" clId="Web-{3C7D5C31-94B8-44FE-96C6-CA4AAEC5873D}" dt="2023-02-06T13:12:00.585" v="465" actId="1076"/>
          <ac:spMkLst>
            <pc:docMk/>
            <pc:sldMk cId="2228902894" sldId="257"/>
            <ac:spMk id="3" creationId="{374D9588-B357-1083-C9D2-458F10727C38}"/>
          </ac:spMkLst>
        </pc:spChg>
      </pc:sldChg>
      <pc:sldChg chg="new">
        <pc:chgData name="Asos Abdolla (2223216)" userId="S::2223216@student.uwtsd.ac.uk::b318b246-1056-4533-bf7e-59914d123354" providerId="AD" clId="Web-{3C7D5C31-94B8-44FE-96C6-CA4AAEC5873D}" dt="2023-02-06T13:18:07.548" v="520"/>
        <pc:sldMkLst>
          <pc:docMk/>
          <pc:sldMk cId="1211929463" sldId="258"/>
        </pc:sldMkLst>
      </pc:sldChg>
      <pc:sldMasterChg chg="del delSldLayout">
        <pc:chgData name="Asos Abdolla (2223216)" userId="S::2223216@student.uwtsd.ac.uk::b318b246-1056-4533-bf7e-59914d123354" providerId="AD" clId="Web-{3C7D5C31-94B8-44FE-96C6-CA4AAEC5873D}" dt="2023-02-06T12:32:34.004" v="0"/>
        <pc:sldMasterMkLst>
          <pc:docMk/>
          <pc:sldMasterMk cId="2460954070" sldId="2147483660"/>
        </pc:sldMasterMkLst>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2385387890" sldId="2147483661"/>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949138452" sldId="2147483662"/>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2591524520" sldId="2147483663"/>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1203092039" sldId="2147483664"/>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3733172339" sldId="2147483665"/>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3210312558" sldId="2147483666"/>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3146388984" sldId="2147483667"/>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3171841454" sldId="2147483668"/>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1718958274" sldId="2147483669"/>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2202905451" sldId="2147483670"/>
          </pc:sldLayoutMkLst>
        </pc:sldLayoutChg>
        <pc:sldLayoutChg chg="del">
          <pc:chgData name="Asos Abdolla (2223216)" userId="S::2223216@student.uwtsd.ac.uk::b318b246-1056-4533-bf7e-59914d123354" providerId="AD" clId="Web-{3C7D5C31-94B8-44FE-96C6-CA4AAEC5873D}" dt="2023-02-06T12:32:34.004" v="0"/>
          <pc:sldLayoutMkLst>
            <pc:docMk/>
            <pc:sldMasterMk cId="2460954070" sldId="2147483660"/>
            <pc:sldLayoutMk cId="3479445657" sldId="2147483671"/>
          </pc:sldLayoutMkLst>
        </pc:sldLayoutChg>
      </pc:sldMasterChg>
      <pc:sldMasterChg chg="add modTransition addSldLayout modSldLayout">
        <pc:chgData name="Asos Abdolla (2223216)" userId="S::2223216@student.uwtsd.ac.uk::b318b246-1056-4533-bf7e-59914d123354" providerId="AD" clId="Web-{3C7D5C31-94B8-44FE-96C6-CA4AAEC5873D}" dt="2023-02-06T13:17:46.219" v="519"/>
        <pc:sldMasterMkLst>
          <pc:docMk/>
          <pc:sldMasterMk cId="395809676" sldId="2147483730"/>
        </pc:sldMasterMkLst>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3501415681" sldId="2147483719"/>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1461179183" sldId="2147483720"/>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4222950328" sldId="2147483721"/>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1640584392" sldId="2147483722"/>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2767107808" sldId="2147483723"/>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3669499318" sldId="2147483724"/>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2051068180" sldId="2147483725"/>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3235713" sldId="2147483726"/>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1310896137" sldId="2147483727"/>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2691131752" sldId="2147483728"/>
          </pc:sldLayoutMkLst>
        </pc:sldLayoutChg>
        <pc:sldLayoutChg chg="add modTransition">
          <pc:chgData name="Asos Abdolla (2223216)" userId="S::2223216@student.uwtsd.ac.uk::b318b246-1056-4533-bf7e-59914d123354" providerId="AD" clId="Web-{3C7D5C31-94B8-44FE-96C6-CA4AAEC5873D}" dt="2023-02-06T13:17:46.219" v="519"/>
          <pc:sldLayoutMkLst>
            <pc:docMk/>
            <pc:sldMasterMk cId="395809676" sldId="2147483730"/>
            <pc:sldLayoutMk cId="2304650082" sldId="2147483729"/>
          </pc:sldLayoutMkLst>
        </pc:sldLayoutChg>
      </pc:sldMasterChg>
    </pc:docChg>
  </pc:docChgLst>
  <pc:docChgLst>
    <pc:chgData name="Asos Abdolla (2223216)" userId="S::2223216@student.uwtsd.ac.uk::b318b246-1056-4533-bf7e-59914d123354" providerId="AD" clId="Web-{F4AA2F82-7941-A5C9-F4A2-615F85B40963}"/>
    <pc:docChg chg="modSld modMainMaster">
      <pc:chgData name="Asos Abdolla (2223216)" userId="S::2223216@student.uwtsd.ac.uk::b318b246-1056-4533-bf7e-59914d123354" providerId="AD" clId="Web-{F4AA2F82-7941-A5C9-F4A2-615F85B40963}" dt="2023-02-08T16:10:01.377" v="33"/>
      <pc:docMkLst>
        <pc:docMk/>
      </pc:docMkLst>
      <pc:sldChg chg="modSp modTransition addAnim delAnim modAnim">
        <pc:chgData name="Asos Abdolla (2223216)" userId="S::2223216@student.uwtsd.ac.uk::b318b246-1056-4533-bf7e-59914d123354" providerId="AD" clId="Web-{F4AA2F82-7941-A5C9-F4A2-615F85B40963}" dt="2023-02-08T16:10:01.377" v="33"/>
        <pc:sldMkLst>
          <pc:docMk/>
          <pc:sldMk cId="109857222" sldId="256"/>
        </pc:sldMkLst>
        <pc:spChg chg="mod">
          <ac:chgData name="Asos Abdolla (2223216)" userId="S::2223216@student.uwtsd.ac.uk::b318b246-1056-4533-bf7e-59914d123354" providerId="AD" clId="Web-{F4AA2F82-7941-A5C9-F4A2-615F85B40963}" dt="2023-02-08T16:06:37.888" v="21" actId="1076"/>
          <ac:spMkLst>
            <pc:docMk/>
            <pc:sldMk cId="109857222" sldId="256"/>
            <ac:spMk id="6" creationId="{FB51240A-4BE9-372C-1C23-759ACC548E8C}"/>
          </ac:spMkLst>
        </pc:spChg>
      </pc:sldChg>
      <pc:sldChg chg="modTransition delAnim modAnim">
        <pc:chgData name="Asos Abdolla (2223216)" userId="S::2223216@student.uwtsd.ac.uk::b318b246-1056-4533-bf7e-59914d123354" providerId="AD" clId="Web-{F4AA2F82-7941-A5C9-F4A2-615F85B40963}" dt="2023-02-08T16:09:54.783" v="32"/>
        <pc:sldMkLst>
          <pc:docMk/>
          <pc:sldMk cId="2228902894" sldId="257"/>
        </pc:sldMkLst>
      </pc:sldChg>
      <pc:sldChg chg="modTransition">
        <pc:chgData name="Asos Abdolla (2223216)" userId="S::2223216@student.uwtsd.ac.uk::b318b246-1056-4533-bf7e-59914d123354" providerId="AD" clId="Web-{F4AA2F82-7941-A5C9-F4A2-615F85B40963}" dt="2023-02-08T15:57:28.268" v="6"/>
        <pc:sldMkLst>
          <pc:docMk/>
          <pc:sldMk cId="1211929463" sldId="258"/>
        </pc:sldMkLst>
      </pc:sldChg>
      <pc:sldChg chg="modTransition">
        <pc:chgData name="Asos Abdolla (2223216)" userId="S::2223216@student.uwtsd.ac.uk::b318b246-1056-4533-bf7e-59914d123354" providerId="AD" clId="Web-{F4AA2F82-7941-A5C9-F4A2-615F85B40963}" dt="2023-02-08T15:57:28.268" v="6"/>
        <pc:sldMkLst>
          <pc:docMk/>
          <pc:sldMk cId="1846140922" sldId="260"/>
        </pc:sldMkLst>
      </pc:sldChg>
      <pc:sldChg chg="modTransition">
        <pc:chgData name="Asos Abdolla (2223216)" userId="S::2223216@student.uwtsd.ac.uk::b318b246-1056-4533-bf7e-59914d123354" providerId="AD" clId="Web-{F4AA2F82-7941-A5C9-F4A2-615F85B40963}" dt="2023-02-08T15:57:28.268" v="6"/>
        <pc:sldMkLst>
          <pc:docMk/>
          <pc:sldMk cId="3880903089" sldId="261"/>
        </pc:sldMkLst>
      </pc:sldChg>
      <pc:sldChg chg="modTransition">
        <pc:chgData name="Asos Abdolla (2223216)" userId="S::2223216@student.uwtsd.ac.uk::b318b246-1056-4533-bf7e-59914d123354" providerId="AD" clId="Web-{F4AA2F82-7941-A5C9-F4A2-615F85B40963}" dt="2023-02-08T15:57:28.268" v="6"/>
        <pc:sldMkLst>
          <pc:docMk/>
          <pc:sldMk cId="1863164290" sldId="262"/>
        </pc:sldMkLst>
      </pc:sldChg>
      <pc:sldMasterChg chg="modTransition modSldLayout">
        <pc:chgData name="Asos Abdolla (2223216)" userId="S::2223216@student.uwtsd.ac.uk::b318b246-1056-4533-bf7e-59914d123354" providerId="AD" clId="Web-{F4AA2F82-7941-A5C9-F4A2-615F85B40963}" dt="2023-02-08T15:57:28.268" v="6"/>
        <pc:sldMasterMkLst>
          <pc:docMk/>
          <pc:sldMasterMk cId="395809676" sldId="2147483730"/>
        </pc:sldMasterMkLst>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3501415681" sldId="2147483719"/>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1461179183" sldId="2147483720"/>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4222950328" sldId="2147483721"/>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1640584392" sldId="2147483722"/>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2767107808" sldId="2147483723"/>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3669499318" sldId="2147483724"/>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2051068180" sldId="2147483725"/>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3235713" sldId="2147483726"/>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1310896137" sldId="2147483727"/>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2691131752" sldId="2147483728"/>
          </pc:sldLayoutMkLst>
        </pc:sldLayoutChg>
        <pc:sldLayoutChg chg="modTransition">
          <pc:chgData name="Asos Abdolla (2223216)" userId="S::2223216@student.uwtsd.ac.uk::b318b246-1056-4533-bf7e-59914d123354" providerId="AD" clId="Web-{F4AA2F82-7941-A5C9-F4A2-615F85B40963}" dt="2023-02-08T15:57:28.268" v="6"/>
          <pc:sldLayoutMkLst>
            <pc:docMk/>
            <pc:sldMasterMk cId="395809676" sldId="2147483730"/>
            <pc:sldLayoutMk cId="2304650082" sldId="2147483729"/>
          </pc:sldLayoutMkLst>
        </pc:sldLayoutChg>
      </pc:sldMasterChg>
    </pc:docChg>
  </pc:docChgLst>
  <pc:docChgLst>
    <pc:chgData name="Asos Abdolla (2223216)" userId="S::2223216@student.uwtsd.ac.uk::b318b246-1056-4533-bf7e-59914d123354" providerId="AD" clId="Web-{2DFB4A2C-560B-10A3-A0E3-B9C4D041F622}"/>
    <pc:docChg chg="addSld delSld modSld sldOrd">
      <pc:chgData name="Asos Abdolla (2223216)" userId="S::2223216@student.uwtsd.ac.uk::b318b246-1056-4533-bf7e-59914d123354" providerId="AD" clId="Web-{2DFB4A2C-560B-10A3-A0E3-B9C4D041F622}" dt="2023-02-15T16:29:21.296" v="59"/>
      <pc:docMkLst>
        <pc:docMk/>
      </pc:docMkLst>
      <pc:sldChg chg="modSp">
        <pc:chgData name="Asos Abdolla (2223216)" userId="S::2223216@student.uwtsd.ac.uk::b318b246-1056-4533-bf7e-59914d123354" providerId="AD" clId="Web-{2DFB4A2C-560B-10A3-A0E3-B9C4D041F622}" dt="2023-02-15T16:19:56.716" v="1" actId="1076"/>
        <pc:sldMkLst>
          <pc:docMk/>
          <pc:sldMk cId="109857222" sldId="256"/>
        </pc:sldMkLst>
        <pc:spChg chg="mod">
          <ac:chgData name="Asos Abdolla (2223216)" userId="S::2223216@student.uwtsd.ac.uk::b318b246-1056-4533-bf7e-59914d123354" providerId="AD" clId="Web-{2DFB4A2C-560B-10A3-A0E3-B9C4D041F622}" dt="2023-02-15T16:19:56.716" v="1" actId="1076"/>
          <ac:spMkLst>
            <pc:docMk/>
            <pc:sldMk cId="109857222" sldId="256"/>
            <ac:spMk id="6" creationId="{FB51240A-4BE9-372C-1C23-759ACC548E8C}"/>
          </ac:spMkLst>
        </pc:spChg>
      </pc:sldChg>
      <pc:sldChg chg="modSp">
        <pc:chgData name="Asos Abdolla (2223216)" userId="S::2223216@student.uwtsd.ac.uk::b318b246-1056-4533-bf7e-59914d123354" providerId="AD" clId="Web-{2DFB4A2C-560B-10A3-A0E3-B9C4D041F622}" dt="2023-02-15T16:25:15.257" v="44" actId="20577"/>
        <pc:sldMkLst>
          <pc:docMk/>
          <pc:sldMk cId="2228902894" sldId="257"/>
        </pc:sldMkLst>
        <pc:spChg chg="mod">
          <ac:chgData name="Asos Abdolla (2223216)" userId="S::2223216@student.uwtsd.ac.uk::b318b246-1056-4533-bf7e-59914d123354" providerId="AD" clId="Web-{2DFB4A2C-560B-10A3-A0E3-B9C4D041F622}" dt="2023-02-15T16:25:15.257" v="44" actId="20577"/>
          <ac:spMkLst>
            <pc:docMk/>
            <pc:sldMk cId="2228902894" sldId="257"/>
            <ac:spMk id="3" creationId="{374D9588-B357-1083-C9D2-458F10727C38}"/>
          </ac:spMkLst>
        </pc:spChg>
      </pc:sldChg>
      <pc:sldChg chg="modSp">
        <pc:chgData name="Asos Abdolla (2223216)" userId="S::2223216@student.uwtsd.ac.uk::b318b246-1056-4533-bf7e-59914d123354" providerId="AD" clId="Web-{2DFB4A2C-560B-10A3-A0E3-B9C4D041F622}" dt="2023-02-15T16:25:32.992" v="46" actId="20577"/>
        <pc:sldMkLst>
          <pc:docMk/>
          <pc:sldMk cId="1211929463" sldId="258"/>
        </pc:sldMkLst>
        <pc:spChg chg="mod">
          <ac:chgData name="Asos Abdolla (2223216)" userId="S::2223216@student.uwtsd.ac.uk::b318b246-1056-4533-bf7e-59914d123354" providerId="AD" clId="Web-{2DFB4A2C-560B-10A3-A0E3-B9C4D041F622}" dt="2023-02-15T16:25:32.992" v="46" actId="20577"/>
          <ac:spMkLst>
            <pc:docMk/>
            <pc:sldMk cId="1211929463" sldId="258"/>
            <ac:spMk id="32" creationId="{FFB3AC5E-A88A-F99B-8493-8B1432911E36}"/>
          </ac:spMkLst>
        </pc:spChg>
        <pc:picChg chg="mod">
          <ac:chgData name="Asos Abdolla (2223216)" userId="S::2223216@student.uwtsd.ac.uk::b318b246-1056-4533-bf7e-59914d123354" providerId="AD" clId="Web-{2DFB4A2C-560B-10A3-A0E3-B9C4D041F622}" dt="2023-02-15T16:20:13.700" v="2" actId="1076"/>
          <ac:picMkLst>
            <pc:docMk/>
            <pc:sldMk cId="1211929463" sldId="258"/>
            <ac:picMk id="2" creationId="{9267486D-5C92-2F90-6E64-10A966EA928B}"/>
          </ac:picMkLst>
        </pc:picChg>
      </pc:sldChg>
      <pc:sldChg chg="modSp">
        <pc:chgData name="Asos Abdolla (2223216)" userId="S::2223216@student.uwtsd.ac.uk::b318b246-1056-4533-bf7e-59914d123354" providerId="AD" clId="Web-{2DFB4A2C-560B-10A3-A0E3-B9C4D041F622}" dt="2023-02-15T16:25:49.695" v="47" actId="20577"/>
        <pc:sldMkLst>
          <pc:docMk/>
          <pc:sldMk cId="1846140922" sldId="260"/>
        </pc:sldMkLst>
        <pc:spChg chg="mod">
          <ac:chgData name="Asos Abdolla (2223216)" userId="S::2223216@student.uwtsd.ac.uk::b318b246-1056-4533-bf7e-59914d123354" providerId="AD" clId="Web-{2DFB4A2C-560B-10A3-A0E3-B9C4D041F622}" dt="2023-02-15T16:20:32.514" v="3" actId="14100"/>
          <ac:spMkLst>
            <pc:docMk/>
            <pc:sldMk cId="1846140922" sldId="260"/>
            <ac:spMk id="4" creationId="{A4A6F480-0CEF-70C0-6AC7-4D15CDD3F096}"/>
          </ac:spMkLst>
        </pc:spChg>
        <pc:spChg chg="mod">
          <ac:chgData name="Asos Abdolla (2223216)" userId="S::2223216@student.uwtsd.ac.uk::b318b246-1056-4533-bf7e-59914d123354" providerId="AD" clId="Web-{2DFB4A2C-560B-10A3-A0E3-B9C4D041F622}" dt="2023-02-15T16:25:49.695" v="47" actId="20577"/>
          <ac:spMkLst>
            <pc:docMk/>
            <pc:sldMk cId="1846140922" sldId="260"/>
            <ac:spMk id="13" creationId="{4956565E-1463-F7BB-335A-A797702D68CE}"/>
          </ac:spMkLst>
        </pc:spChg>
      </pc:sldChg>
      <pc:sldChg chg="modSp">
        <pc:chgData name="Asos Abdolla (2223216)" userId="S::2223216@student.uwtsd.ac.uk::b318b246-1056-4533-bf7e-59914d123354" providerId="AD" clId="Web-{2DFB4A2C-560B-10A3-A0E3-B9C4D041F622}" dt="2023-02-15T16:27:28.948" v="57" actId="20577"/>
        <pc:sldMkLst>
          <pc:docMk/>
          <pc:sldMk cId="1863164290" sldId="262"/>
        </pc:sldMkLst>
        <pc:spChg chg="mod">
          <ac:chgData name="Asos Abdolla (2223216)" userId="S::2223216@student.uwtsd.ac.uk::b318b246-1056-4533-bf7e-59914d123354" providerId="AD" clId="Web-{2DFB4A2C-560B-10A3-A0E3-B9C4D041F622}" dt="2023-02-15T16:27:28.948" v="57" actId="20577"/>
          <ac:spMkLst>
            <pc:docMk/>
            <pc:sldMk cId="1863164290" sldId="262"/>
            <ac:spMk id="2" creationId="{A6C15F89-E75A-67E2-2328-D1F6D4369772}"/>
          </ac:spMkLst>
        </pc:spChg>
      </pc:sldChg>
      <pc:sldChg chg="modSp">
        <pc:chgData name="Asos Abdolla (2223216)" userId="S::2223216@student.uwtsd.ac.uk::b318b246-1056-4533-bf7e-59914d123354" providerId="AD" clId="Web-{2DFB4A2C-560B-10A3-A0E3-B9C4D041F622}" dt="2023-02-15T16:27:01.260" v="53" actId="20577"/>
        <pc:sldMkLst>
          <pc:docMk/>
          <pc:sldMk cId="1809228292" sldId="264"/>
        </pc:sldMkLst>
        <pc:spChg chg="mod">
          <ac:chgData name="Asos Abdolla (2223216)" userId="S::2223216@student.uwtsd.ac.uk::b318b246-1056-4533-bf7e-59914d123354" providerId="AD" clId="Web-{2DFB4A2C-560B-10A3-A0E3-B9C4D041F622}" dt="2023-02-15T16:22:16.126" v="27" actId="1076"/>
          <ac:spMkLst>
            <pc:docMk/>
            <pc:sldMk cId="1809228292" sldId="264"/>
            <ac:spMk id="2" creationId="{7512007E-4549-E654-3353-1A7B3410BB14}"/>
          </ac:spMkLst>
        </pc:spChg>
        <pc:spChg chg="mod">
          <ac:chgData name="Asos Abdolla (2223216)" userId="S::2223216@student.uwtsd.ac.uk::b318b246-1056-4533-bf7e-59914d123354" providerId="AD" clId="Web-{2DFB4A2C-560B-10A3-A0E3-B9C4D041F622}" dt="2023-02-15T16:27:01.260" v="53" actId="20577"/>
          <ac:spMkLst>
            <pc:docMk/>
            <pc:sldMk cId="1809228292" sldId="264"/>
            <ac:spMk id="703" creationId="{CBD8BC0A-8AF5-3B8E-2481-AE1CC2A4A9BB}"/>
          </ac:spMkLst>
        </pc:spChg>
      </pc:sldChg>
      <pc:sldChg chg="modSp">
        <pc:chgData name="Asos Abdolla (2223216)" userId="S::2223216@student.uwtsd.ac.uk::b318b246-1056-4533-bf7e-59914d123354" providerId="AD" clId="Web-{2DFB4A2C-560B-10A3-A0E3-B9C4D041F622}" dt="2023-02-15T16:26:09.852" v="49" actId="20577"/>
        <pc:sldMkLst>
          <pc:docMk/>
          <pc:sldMk cId="2680067345" sldId="265"/>
        </pc:sldMkLst>
        <pc:spChg chg="mod">
          <ac:chgData name="Asos Abdolla (2223216)" userId="S::2223216@student.uwtsd.ac.uk::b318b246-1056-4533-bf7e-59914d123354" providerId="AD" clId="Web-{2DFB4A2C-560B-10A3-A0E3-B9C4D041F622}" dt="2023-02-15T16:26:09.852" v="49" actId="20577"/>
          <ac:spMkLst>
            <pc:docMk/>
            <pc:sldMk cId="2680067345" sldId="265"/>
            <ac:spMk id="3" creationId="{E518682D-E811-3FB8-B81F-D7A18DB9EC5B}"/>
          </ac:spMkLst>
        </pc:spChg>
      </pc:sldChg>
      <pc:sldChg chg="ord">
        <pc:chgData name="Asos Abdolla (2223216)" userId="S::2223216@student.uwtsd.ac.uk::b318b246-1056-4533-bf7e-59914d123354" providerId="AD" clId="Web-{2DFB4A2C-560B-10A3-A0E3-B9C4D041F622}" dt="2023-02-15T16:29:21.296" v="59"/>
        <pc:sldMkLst>
          <pc:docMk/>
          <pc:sldMk cId="2743489268" sldId="266"/>
        </pc:sldMkLst>
      </pc:sldChg>
      <pc:sldChg chg="modSp del">
        <pc:chgData name="Asos Abdolla (2223216)" userId="S::2223216@student.uwtsd.ac.uk::b318b246-1056-4533-bf7e-59914d123354" providerId="AD" clId="Web-{2DFB4A2C-560B-10A3-A0E3-B9C4D041F622}" dt="2023-02-15T16:27:07.510" v="54"/>
        <pc:sldMkLst>
          <pc:docMk/>
          <pc:sldMk cId="1258820888" sldId="267"/>
        </pc:sldMkLst>
        <pc:spChg chg="mod">
          <ac:chgData name="Asos Abdolla (2223216)" userId="S::2223216@student.uwtsd.ac.uk::b318b246-1056-4533-bf7e-59914d123354" providerId="AD" clId="Web-{2DFB4A2C-560B-10A3-A0E3-B9C4D041F622}" dt="2023-02-15T16:26:44.916" v="50" actId="20577"/>
          <ac:spMkLst>
            <pc:docMk/>
            <pc:sldMk cId="1258820888" sldId="267"/>
            <ac:spMk id="3" creationId="{E5FB99FF-85C4-94FA-6150-FE6C88686009}"/>
          </ac:spMkLst>
        </pc:spChg>
      </pc:sldChg>
      <pc:sldChg chg="new">
        <pc:chgData name="Asos Abdolla (2223216)" userId="S::2223216@student.uwtsd.ac.uk::b318b246-1056-4533-bf7e-59914d123354" providerId="AD" clId="Web-{2DFB4A2C-560B-10A3-A0E3-B9C4D041F622}" dt="2023-02-15T16:29:16.249" v="58"/>
        <pc:sldMkLst>
          <pc:docMk/>
          <pc:sldMk cId="3035010956" sldId="267"/>
        </pc:sldMkLst>
      </pc:sldChg>
    </pc:docChg>
  </pc:docChgLst>
  <pc:docChgLst>
    <pc:chgData name="Asos Abdolla (2223216)" userId="S::2223216@student.uwtsd.ac.uk::b318b246-1056-4533-bf7e-59914d123354" providerId="AD" clId="Web-{9BC963B7-6D95-C909-E5B1-682439C1321C}"/>
    <pc:docChg chg="addSld sldOrd">
      <pc:chgData name="Asos Abdolla (2223216)" userId="S::2223216@student.uwtsd.ac.uk::b318b246-1056-4533-bf7e-59914d123354" providerId="AD" clId="Web-{9BC963B7-6D95-C909-E5B1-682439C1321C}" dt="2023-02-19T19:59:09.207" v="3"/>
      <pc:docMkLst>
        <pc:docMk/>
      </pc:docMkLst>
      <pc:sldChg chg="new ord">
        <pc:chgData name="Asos Abdolla (2223216)" userId="S::2223216@student.uwtsd.ac.uk::b318b246-1056-4533-bf7e-59914d123354" providerId="AD" clId="Web-{9BC963B7-6D95-C909-E5B1-682439C1321C}" dt="2023-02-19T19:59:03.394" v="1"/>
        <pc:sldMkLst>
          <pc:docMk/>
          <pc:sldMk cId="2936522406" sldId="268"/>
        </pc:sldMkLst>
      </pc:sldChg>
      <pc:sldChg chg="new">
        <pc:chgData name="Asos Abdolla (2223216)" userId="S::2223216@student.uwtsd.ac.uk::b318b246-1056-4533-bf7e-59914d123354" providerId="AD" clId="Web-{9BC963B7-6D95-C909-E5B1-682439C1321C}" dt="2023-02-19T19:59:06.300" v="2"/>
        <pc:sldMkLst>
          <pc:docMk/>
          <pc:sldMk cId="3292185334" sldId="269"/>
        </pc:sldMkLst>
      </pc:sldChg>
      <pc:sldChg chg="new">
        <pc:chgData name="Asos Abdolla (2223216)" userId="S::2223216@student.uwtsd.ac.uk::b318b246-1056-4533-bf7e-59914d123354" providerId="AD" clId="Web-{9BC963B7-6D95-C909-E5B1-682439C1321C}" dt="2023-02-19T19:59:09.207" v="3"/>
        <pc:sldMkLst>
          <pc:docMk/>
          <pc:sldMk cId="2617493107" sldId="270"/>
        </pc:sldMkLst>
      </pc:sldChg>
    </pc:docChg>
  </pc:docChgLst>
  <pc:docChgLst>
    <pc:chgData name="Asos Abdolla (2223216)" userId="S::2223216@student.uwtsd.ac.uk::b318b246-1056-4533-bf7e-59914d123354" providerId="AD" clId="Web-{27CEF29B-E201-5198-1E29-5C3F8A00C929}"/>
    <pc:docChg chg="addSld delSld modSld sldOrd">
      <pc:chgData name="Asos Abdolla (2223216)" userId="S::2223216@student.uwtsd.ac.uk::b318b246-1056-4533-bf7e-59914d123354" providerId="AD" clId="Web-{27CEF29B-E201-5198-1E29-5C3F8A00C929}" dt="2023-02-10T12:34:59.682" v="98" actId="20577"/>
      <pc:docMkLst>
        <pc:docMk/>
      </pc:docMkLst>
      <pc:sldChg chg="modSp">
        <pc:chgData name="Asos Abdolla (2223216)" userId="S::2223216@student.uwtsd.ac.uk::b318b246-1056-4533-bf7e-59914d123354" providerId="AD" clId="Web-{27CEF29B-E201-5198-1E29-5C3F8A00C929}" dt="2023-02-10T12:12:35.477" v="42" actId="1076"/>
        <pc:sldMkLst>
          <pc:docMk/>
          <pc:sldMk cId="1211929463" sldId="258"/>
        </pc:sldMkLst>
        <pc:spChg chg="mod">
          <ac:chgData name="Asos Abdolla (2223216)" userId="S::2223216@student.uwtsd.ac.uk::b318b246-1056-4533-bf7e-59914d123354" providerId="AD" clId="Web-{27CEF29B-E201-5198-1E29-5C3F8A00C929}" dt="2023-02-10T12:12:35.477" v="42" actId="1076"/>
          <ac:spMkLst>
            <pc:docMk/>
            <pc:sldMk cId="1211929463" sldId="258"/>
            <ac:spMk id="32" creationId="{FFB3AC5E-A88A-F99B-8493-8B1432911E36}"/>
          </ac:spMkLst>
        </pc:spChg>
        <pc:picChg chg="mod">
          <ac:chgData name="Asos Abdolla (2223216)" userId="S::2223216@student.uwtsd.ac.uk::b318b246-1056-4533-bf7e-59914d123354" providerId="AD" clId="Web-{27CEF29B-E201-5198-1E29-5C3F8A00C929}" dt="2023-02-10T12:12:28.117" v="41" actId="1076"/>
          <ac:picMkLst>
            <pc:docMk/>
            <pc:sldMk cId="1211929463" sldId="258"/>
            <ac:picMk id="4" creationId="{68E1F4C8-1494-244A-EE01-AF32AFCE02FE}"/>
          </ac:picMkLst>
        </pc:picChg>
      </pc:sldChg>
      <pc:sldChg chg="delSp ord">
        <pc:chgData name="Asos Abdolla (2223216)" userId="S::2223216@student.uwtsd.ac.uk::b318b246-1056-4533-bf7e-59914d123354" providerId="AD" clId="Web-{27CEF29B-E201-5198-1E29-5C3F8A00C929}" dt="2023-02-10T11:53:51.076" v="2"/>
        <pc:sldMkLst>
          <pc:docMk/>
          <pc:sldMk cId="1846140922" sldId="260"/>
        </pc:sldMkLst>
        <pc:picChg chg="del">
          <ac:chgData name="Asos Abdolla (2223216)" userId="S::2223216@student.uwtsd.ac.uk::b318b246-1056-4533-bf7e-59914d123354" providerId="AD" clId="Web-{27CEF29B-E201-5198-1E29-5C3F8A00C929}" dt="2023-02-10T11:53:51.076" v="2"/>
          <ac:picMkLst>
            <pc:docMk/>
            <pc:sldMk cId="1846140922" sldId="260"/>
            <ac:picMk id="15" creationId="{5F24F0D1-E956-D289-A1E5-CDA0D270B4A0}"/>
          </ac:picMkLst>
        </pc:picChg>
      </pc:sldChg>
      <pc:sldChg chg="ord">
        <pc:chgData name="Asos Abdolla (2223216)" userId="S::2223216@student.uwtsd.ac.uk::b318b246-1056-4533-bf7e-59914d123354" providerId="AD" clId="Web-{27CEF29B-E201-5198-1E29-5C3F8A00C929}" dt="2023-02-10T11:54:30.093" v="4"/>
        <pc:sldMkLst>
          <pc:docMk/>
          <pc:sldMk cId="3880903089" sldId="261"/>
        </pc:sldMkLst>
      </pc:sldChg>
      <pc:sldChg chg="ord">
        <pc:chgData name="Asos Abdolla (2223216)" userId="S::2223216@student.uwtsd.ac.uk::b318b246-1056-4533-bf7e-59914d123354" providerId="AD" clId="Web-{27CEF29B-E201-5198-1E29-5C3F8A00C929}" dt="2023-02-10T11:55:10.657" v="5"/>
        <pc:sldMkLst>
          <pc:docMk/>
          <pc:sldMk cId="1863164290" sldId="262"/>
        </pc:sldMkLst>
      </pc:sldChg>
      <pc:sldChg chg="ord">
        <pc:chgData name="Asos Abdolla (2223216)" userId="S::2223216@student.uwtsd.ac.uk::b318b246-1056-4533-bf7e-59914d123354" providerId="AD" clId="Web-{27CEF29B-E201-5198-1E29-5C3F8A00C929}" dt="2023-02-10T11:55:52.236" v="9"/>
        <pc:sldMkLst>
          <pc:docMk/>
          <pc:sldMk cId="1809228292" sldId="264"/>
        </pc:sldMkLst>
      </pc:sldChg>
      <pc:sldChg chg="del">
        <pc:chgData name="Asos Abdolla (2223216)" userId="S::2223216@student.uwtsd.ac.uk::b318b246-1056-4533-bf7e-59914d123354" providerId="AD" clId="Web-{27CEF29B-E201-5198-1E29-5C3F8A00C929}" dt="2023-02-10T11:55:32.392" v="8"/>
        <pc:sldMkLst>
          <pc:docMk/>
          <pc:sldMk cId="1268386063" sldId="265"/>
        </pc:sldMkLst>
      </pc:sldChg>
      <pc:sldChg chg="addSp delSp modSp new mod setBg">
        <pc:chgData name="Asos Abdolla (2223216)" userId="S::2223216@student.uwtsd.ac.uk::b318b246-1056-4533-bf7e-59914d123354" providerId="AD" clId="Web-{27CEF29B-E201-5198-1E29-5C3F8A00C929}" dt="2023-02-10T12:34:59.682" v="98" actId="20577"/>
        <pc:sldMkLst>
          <pc:docMk/>
          <pc:sldMk cId="1809972146" sldId="265"/>
        </pc:sldMkLst>
        <pc:spChg chg="mod">
          <ac:chgData name="Asos Abdolla (2223216)" userId="S::2223216@student.uwtsd.ac.uk::b318b246-1056-4533-bf7e-59914d123354" providerId="AD" clId="Web-{27CEF29B-E201-5198-1E29-5C3F8A00C929}" dt="2023-02-10T12:32:11.160" v="49"/>
          <ac:spMkLst>
            <pc:docMk/>
            <pc:sldMk cId="1809972146" sldId="265"/>
            <ac:spMk id="2" creationId="{14AA085D-7765-272D-6C37-4D491270C0FF}"/>
          </ac:spMkLst>
        </pc:spChg>
        <pc:spChg chg="del mod">
          <ac:chgData name="Asos Abdolla (2223216)" userId="S::2223216@student.uwtsd.ac.uk::b318b246-1056-4533-bf7e-59914d123354" providerId="AD" clId="Web-{27CEF29B-E201-5198-1E29-5C3F8A00C929}" dt="2023-02-10T12:31:59.004" v="46"/>
          <ac:spMkLst>
            <pc:docMk/>
            <pc:sldMk cId="1809972146" sldId="265"/>
            <ac:spMk id="3" creationId="{9B46540C-5022-E4ED-6B65-0FC625E8A256}"/>
          </ac:spMkLst>
        </pc:spChg>
        <pc:spChg chg="add del mod">
          <ac:chgData name="Asos Abdolla (2223216)" userId="S::2223216@student.uwtsd.ac.uk::b318b246-1056-4533-bf7e-59914d123354" providerId="AD" clId="Web-{27CEF29B-E201-5198-1E29-5C3F8A00C929}" dt="2023-02-10T12:01:47.312" v="40"/>
          <ac:spMkLst>
            <pc:docMk/>
            <pc:sldMk cId="1809972146" sldId="265"/>
            <ac:spMk id="4" creationId="{A49869C7-72B2-6E4A-2C65-0C2723C47C77}"/>
          </ac:spMkLst>
        </pc:spChg>
        <pc:spChg chg="add mod">
          <ac:chgData name="Asos Abdolla (2223216)" userId="S::2223216@student.uwtsd.ac.uk::b318b246-1056-4533-bf7e-59914d123354" providerId="AD" clId="Web-{27CEF29B-E201-5198-1E29-5C3F8A00C929}" dt="2023-02-10T12:34:59.682" v="98" actId="20577"/>
          <ac:spMkLst>
            <pc:docMk/>
            <pc:sldMk cId="1809972146" sldId="265"/>
            <ac:spMk id="9" creationId="{F431A849-4C65-F0FF-94C3-01A707115FCF}"/>
          </ac:spMkLst>
        </pc:spChg>
        <pc:spChg chg="add del">
          <ac:chgData name="Asos Abdolla (2223216)" userId="S::2223216@student.uwtsd.ac.uk::b318b246-1056-4533-bf7e-59914d123354" providerId="AD" clId="Web-{27CEF29B-E201-5198-1E29-5C3F8A00C929}" dt="2023-02-10T12:32:11.145" v="48"/>
          <ac:spMkLst>
            <pc:docMk/>
            <pc:sldMk cId="1809972146" sldId="265"/>
            <ac:spMk id="10" creationId="{8A7BA06D-B3FF-4E91-8639-B4569AE3AA23}"/>
          </ac:spMkLst>
        </pc:spChg>
        <pc:spChg chg="add del">
          <ac:chgData name="Asos Abdolla (2223216)" userId="S::2223216@student.uwtsd.ac.uk::b318b246-1056-4533-bf7e-59914d123354" providerId="AD" clId="Web-{27CEF29B-E201-5198-1E29-5C3F8A00C929}" dt="2023-02-10T12:32:11.145" v="48"/>
          <ac:spMkLst>
            <pc:docMk/>
            <pc:sldMk cId="1809972146" sldId="265"/>
            <ac:spMk id="12" creationId="{2B30C86D-5A07-48BC-9C9D-6F9A2DB1E9E1}"/>
          </ac:spMkLst>
        </pc:spChg>
        <pc:spChg chg="add del">
          <ac:chgData name="Asos Abdolla (2223216)" userId="S::2223216@student.uwtsd.ac.uk::b318b246-1056-4533-bf7e-59914d123354" providerId="AD" clId="Web-{27CEF29B-E201-5198-1E29-5C3F8A00C929}" dt="2023-02-10T12:32:11.145" v="48"/>
          <ac:spMkLst>
            <pc:docMk/>
            <pc:sldMk cId="1809972146" sldId="265"/>
            <ac:spMk id="14" creationId="{2B577FF9-3543-4875-815D-3D87BD8A2002}"/>
          </ac:spMkLst>
        </pc:spChg>
        <pc:spChg chg="add del">
          <ac:chgData name="Asos Abdolla (2223216)" userId="S::2223216@student.uwtsd.ac.uk::b318b246-1056-4533-bf7e-59914d123354" providerId="AD" clId="Web-{27CEF29B-E201-5198-1E29-5C3F8A00C929}" dt="2023-02-10T12:32:11.145" v="48"/>
          <ac:spMkLst>
            <pc:docMk/>
            <pc:sldMk cId="1809972146" sldId="265"/>
            <ac:spMk id="16" creationId="{F5569EEC-E12F-4856-B407-02B2813A4AA5}"/>
          </ac:spMkLst>
        </pc:spChg>
        <pc:spChg chg="add del">
          <ac:chgData name="Asos Abdolla (2223216)" userId="S::2223216@student.uwtsd.ac.uk::b318b246-1056-4533-bf7e-59914d123354" providerId="AD" clId="Web-{27CEF29B-E201-5198-1E29-5C3F8A00C929}" dt="2023-02-10T12:32:11.145" v="48"/>
          <ac:spMkLst>
            <pc:docMk/>
            <pc:sldMk cId="1809972146" sldId="265"/>
            <ac:spMk id="18" creationId="{CF860788-3A6A-45A3-B3F1-06F159665603}"/>
          </ac:spMkLst>
        </pc:spChg>
        <pc:spChg chg="add del">
          <ac:chgData name="Asos Abdolla (2223216)" userId="S::2223216@student.uwtsd.ac.uk::b318b246-1056-4533-bf7e-59914d123354" providerId="AD" clId="Web-{27CEF29B-E201-5198-1E29-5C3F8A00C929}" dt="2023-02-10T12:32:11.145" v="48"/>
          <ac:spMkLst>
            <pc:docMk/>
            <pc:sldMk cId="1809972146" sldId="265"/>
            <ac:spMk id="20" creationId="{DF1E3393-B852-4883-B778-ED3525112942}"/>
          </ac:spMkLst>
        </pc:spChg>
        <pc:spChg chg="add del">
          <ac:chgData name="Asos Abdolla (2223216)" userId="S::2223216@student.uwtsd.ac.uk::b318b246-1056-4533-bf7e-59914d123354" providerId="AD" clId="Web-{27CEF29B-E201-5198-1E29-5C3F8A00C929}" dt="2023-02-10T12:32:11.145" v="48"/>
          <ac:spMkLst>
            <pc:docMk/>
            <pc:sldMk cId="1809972146" sldId="265"/>
            <ac:spMk id="22" creationId="{39853D09-4205-4CC7-83EB-288E886AC9E4}"/>
          </ac:spMkLst>
        </pc:spChg>
        <pc:spChg chg="add del">
          <ac:chgData name="Asos Abdolla (2223216)" userId="S::2223216@student.uwtsd.ac.uk::b318b246-1056-4533-bf7e-59914d123354" providerId="AD" clId="Web-{27CEF29B-E201-5198-1E29-5C3F8A00C929}" dt="2023-02-10T12:32:11.145" v="48"/>
          <ac:spMkLst>
            <pc:docMk/>
            <pc:sldMk cId="1809972146" sldId="265"/>
            <ac:spMk id="24" creationId="{0D040B79-3E73-4A31-840D-D6B9C9FDFC46}"/>
          </ac:spMkLst>
        </pc:spChg>
        <pc:spChg chg="add del">
          <ac:chgData name="Asos Abdolla (2223216)" userId="S::2223216@student.uwtsd.ac.uk::b318b246-1056-4533-bf7e-59914d123354" providerId="AD" clId="Web-{27CEF29B-E201-5198-1E29-5C3F8A00C929}" dt="2023-02-10T12:32:11.145" v="48"/>
          <ac:spMkLst>
            <pc:docMk/>
            <pc:sldMk cId="1809972146" sldId="265"/>
            <ac:spMk id="26" creationId="{156C6AE5-3F8B-42AC-9EA4-1B686A11E93F}"/>
          </ac:spMkLst>
        </pc:spChg>
        <pc:spChg chg="add">
          <ac:chgData name="Asos Abdolla (2223216)" userId="S::2223216@student.uwtsd.ac.uk::b318b246-1056-4533-bf7e-59914d123354" providerId="AD" clId="Web-{27CEF29B-E201-5198-1E29-5C3F8A00C929}" dt="2023-02-10T12:32:11.160" v="49"/>
          <ac:spMkLst>
            <pc:docMk/>
            <pc:sldMk cId="1809972146" sldId="265"/>
            <ac:spMk id="28" creationId="{4F7EBAE4-9945-4473-9E34-B2C66EA0F03D}"/>
          </ac:spMkLst>
        </pc:spChg>
        <pc:spChg chg="add">
          <ac:chgData name="Asos Abdolla (2223216)" userId="S::2223216@student.uwtsd.ac.uk::b318b246-1056-4533-bf7e-59914d123354" providerId="AD" clId="Web-{27CEF29B-E201-5198-1E29-5C3F8A00C929}" dt="2023-02-10T12:32:11.160" v="49"/>
          <ac:spMkLst>
            <pc:docMk/>
            <pc:sldMk cId="1809972146" sldId="265"/>
            <ac:spMk id="29" creationId="{70BEB1E7-2F88-40BC-B73D-42E5B6F80BFC}"/>
          </ac:spMkLst>
        </pc:spChg>
        <pc:spChg chg="add">
          <ac:chgData name="Asos Abdolla (2223216)" userId="S::2223216@student.uwtsd.ac.uk::b318b246-1056-4533-bf7e-59914d123354" providerId="AD" clId="Web-{27CEF29B-E201-5198-1E29-5C3F8A00C929}" dt="2023-02-10T12:32:11.160" v="49"/>
          <ac:spMkLst>
            <pc:docMk/>
            <pc:sldMk cId="1809972146" sldId="265"/>
            <ac:spMk id="30" creationId="{A7B99495-F43F-4D80-A44F-2CB4764EB90B}"/>
          </ac:spMkLst>
        </pc:spChg>
        <pc:picChg chg="add mod ord">
          <ac:chgData name="Asos Abdolla (2223216)" userId="S::2223216@student.uwtsd.ac.uk::b318b246-1056-4533-bf7e-59914d123354" providerId="AD" clId="Web-{27CEF29B-E201-5198-1E29-5C3F8A00C929}" dt="2023-02-10T12:32:26.098" v="51" actId="1076"/>
          <ac:picMkLst>
            <pc:docMk/>
            <pc:sldMk cId="1809972146" sldId="265"/>
            <ac:picMk id="5" creationId="{08E587D4-E33D-DFE9-CC2F-85436B6F448F}"/>
          </ac:picMkLst>
        </pc:picChg>
      </pc:sldChg>
      <pc:sldChg chg="del">
        <pc:chgData name="Asos Abdolla (2223216)" userId="S::2223216@student.uwtsd.ac.uk::b318b246-1056-4533-bf7e-59914d123354" providerId="AD" clId="Web-{27CEF29B-E201-5198-1E29-5C3F8A00C929}" dt="2023-02-10T11:55:14.876" v="6"/>
        <pc:sldMkLst>
          <pc:docMk/>
          <pc:sldMk cId="789815618" sldId="266"/>
        </pc:sldMkLst>
      </pc:sldChg>
      <pc:sldChg chg="new del">
        <pc:chgData name="Asos Abdolla (2223216)" userId="S::2223216@student.uwtsd.ac.uk::b318b246-1056-4533-bf7e-59914d123354" providerId="AD" clId="Web-{27CEF29B-E201-5198-1E29-5C3F8A00C929}" dt="2023-02-10T11:55:21.001" v="7"/>
        <pc:sldMkLst>
          <pc:docMk/>
          <pc:sldMk cId="2290325024" sldId="267"/>
        </pc:sldMkLst>
      </pc:sldChg>
    </pc:docChg>
  </pc:docChgLst>
  <pc:docChgLst>
    <pc:chgData name="Asos Abdolla (2223216)" userId="S::2223216@student.uwtsd.ac.uk::b318b246-1056-4533-bf7e-59914d123354" providerId="AD" clId="Web-{B4692210-4DBB-4148-B2DD-7AB19437855F}"/>
    <pc:docChg chg="addSld delSld modSld sldOrd">
      <pc:chgData name="Asos Abdolla (2223216)" userId="S::2223216@student.uwtsd.ac.uk::b318b246-1056-4533-bf7e-59914d123354" providerId="AD" clId="Web-{B4692210-4DBB-4148-B2DD-7AB19437855F}" dt="2023-02-09T12:00:23.967" v="335"/>
      <pc:docMkLst>
        <pc:docMk/>
      </pc:docMkLst>
      <pc:sldChg chg="modSp">
        <pc:chgData name="Asos Abdolla (2223216)" userId="S::2223216@student.uwtsd.ac.uk::b318b246-1056-4533-bf7e-59914d123354" providerId="AD" clId="Web-{B4692210-4DBB-4148-B2DD-7AB19437855F}" dt="2023-02-09T11:31:11.669" v="126" actId="14100"/>
        <pc:sldMkLst>
          <pc:docMk/>
          <pc:sldMk cId="109857222" sldId="256"/>
        </pc:sldMkLst>
        <pc:spChg chg="mod">
          <ac:chgData name="Asos Abdolla (2223216)" userId="S::2223216@student.uwtsd.ac.uk::b318b246-1056-4533-bf7e-59914d123354" providerId="AD" clId="Web-{B4692210-4DBB-4148-B2DD-7AB19437855F}" dt="2023-02-09T11:31:11.669" v="126" actId="14100"/>
          <ac:spMkLst>
            <pc:docMk/>
            <pc:sldMk cId="109857222" sldId="256"/>
            <ac:spMk id="3" creationId="{00000000-0000-0000-0000-000000000000}"/>
          </ac:spMkLst>
        </pc:spChg>
      </pc:sldChg>
      <pc:sldChg chg="ord">
        <pc:chgData name="Asos Abdolla (2223216)" userId="S::2223216@student.uwtsd.ac.uk::b318b246-1056-4533-bf7e-59914d123354" providerId="AD" clId="Web-{B4692210-4DBB-4148-B2DD-7AB19437855F}" dt="2023-02-09T11:27:44.679" v="92"/>
        <pc:sldMkLst>
          <pc:docMk/>
          <pc:sldMk cId="3880903089" sldId="261"/>
        </pc:sldMkLst>
      </pc:sldChg>
      <pc:sldChg chg="modSp new">
        <pc:chgData name="Asos Abdolla (2223216)" userId="S::2223216@student.uwtsd.ac.uk::b318b246-1056-4533-bf7e-59914d123354" providerId="AD" clId="Web-{B4692210-4DBB-4148-B2DD-7AB19437855F}" dt="2023-02-09T11:48:40.396" v="332" actId="20577"/>
        <pc:sldMkLst>
          <pc:docMk/>
          <pc:sldMk cId="1474969113" sldId="263"/>
        </pc:sldMkLst>
        <pc:spChg chg="mod">
          <ac:chgData name="Asos Abdolla (2223216)" userId="S::2223216@student.uwtsd.ac.uk::b318b246-1056-4533-bf7e-59914d123354" providerId="AD" clId="Web-{B4692210-4DBB-4148-B2DD-7AB19437855F}" dt="2023-02-09T11:10:19.512" v="33" actId="20577"/>
          <ac:spMkLst>
            <pc:docMk/>
            <pc:sldMk cId="1474969113" sldId="263"/>
            <ac:spMk id="2" creationId="{8BFA1AED-D3D4-096D-6AE9-B01FFFC5F041}"/>
          </ac:spMkLst>
        </pc:spChg>
        <pc:spChg chg="mod">
          <ac:chgData name="Asos Abdolla (2223216)" userId="S::2223216@student.uwtsd.ac.uk::b318b246-1056-4533-bf7e-59914d123354" providerId="AD" clId="Web-{B4692210-4DBB-4148-B2DD-7AB19437855F}" dt="2023-02-09T11:48:40.396" v="332" actId="20577"/>
          <ac:spMkLst>
            <pc:docMk/>
            <pc:sldMk cId="1474969113" sldId="263"/>
            <ac:spMk id="3" creationId="{A2EA6251-9B1F-9A36-1D99-12D072A84454}"/>
          </ac:spMkLst>
        </pc:spChg>
      </pc:sldChg>
      <pc:sldChg chg="modSp new">
        <pc:chgData name="Asos Abdolla (2223216)" userId="S::2223216@student.uwtsd.ac.uk::b318b246-1056-4533-bf7e-59914d123354" providerId="AD" clId="Web-{B4692210-4DBB-4148-B2DD-7AB19437855F}" dt="2023-02-09T11:44:03.199" v="316" actId="20577"/>
        <pc:sldMkLst>
          <pc:docMk/>
          <pc:sldMk cId="1809228292" sldId="264"/>
        </pc:sldMkLst>
        <pc:spChg chg="mod">
          <ac:chgData name="Asos Abdolla (2223216)" userId="S::2223216@student.uwtsd.ac.uk::b318b246-1056-4533-bf7e-59914d123354" providerId="AD" clId="Web-{B4692210-4DBB-4148-B2DD-7AB19437855F}" dt="2023-02-09T11:41:07.458" v="213" actId="20577"/>
          <ac:spMkLst>
            <pc:docMk/>
            <pc:sldMk cId="1809228292" sldId="264"/>
            <ac:spMk id="2" creationId="{7512007E-4549-E654-3353-1A7B3410BB14}"/>
          </ac:spMkLst>
        </pc:spChg>
        <pc:spChg chg="mod">
          <ac:chgData name="Asos Abdolla (2223216)" userId="S::2223216@student.uwtsd.ac.uk::b318b246-1056-4533-bf7e-59914d123354" providerId="AD" clId="Web-{B4692210-4DBB-4148-B2DD-7AB19437855F}" dt="2023-02-09T11:44:03.199" v="316" actId="20577"/>
          <ac:spMkLst>
            <pc:docMk/>
            <pc:sldMk cId="1809228292" sldId="264"/>
            <ac:spMk id="3" creationId="{0933083A-8687-A346-0425-5E0BB727C251}"/>
          </ac:spMkLst>
        </pc:spChg>
      </pc:sldChg>
      <pc:sldChg chg="modSp new">
        <pc:chgData name="Asos Abdolla (2223216)" userId="S::2223216@student.uwtsd.ac.uk::b318b246-1056-4533-bf7e-59914d123354" providerId="AD" clId="Web-{B4692210-4DBB-4148-B2DD-7AB19437855F}" dt="2023-02-09T11:45:21.749" v="327" actId="20577"/>
        <pc:sldMkLst>
          <pc:docMk/>
          <pc:sldMk cId="1268386063" sldId="265"/>
        </pc:sldMkLst>
        <pc:spChg chg="mod">
          <ac:chgData name="Asos Abdolla (2223216)" userId="S::2223216@student.uwtsd.ac.uk::b318b246-1056-4533-bf7e-59914d123354" providerId="AD" clId="Web-{B4692210-4DBB-4148-B2DD-7AB19437855F}" dt="2023-02-09T11:45:21.749" v="327" actId="20577"/>
          <ac:spMkLst>
            <pc:docMk/>
            <pc:sldMk cId="1268386063" sldId="265"/>
            <ac:spMk id="2" creationId="{0710A928-6BF4-3AC7-10F2-82FC3BF4CFFF}"/>
          </ac:spMkLst>
        </pc:spChg>
      </pc:sldChg>
      <pc:sldChg chg="new">
        <pc:chgData name="Asos Abdolla (2223216)" userId="S::2223216@student.uwtsd.ac.uk::b318b246-1056-4533-bf7e-59914d123354" providerId="AD" clId="Web-{B4692210-4DBB-4148-B2DD-7AB19437855F}" dt="2023-02-09T12:00:23.967" v="335"/>
        <pc:sldMkLst>
          <pc:docMk/>
          <pc:sldMk cId="789815618" sldId="266"/>
        </pc:sldMkLst>
      </pc:sldChg>
      <pc:sldChg chg="new del">
        <pc:chgData name="Asos Abdolla (2223216)" userId="S::2223216@student.uwtsd.ac.uk::b318b246-1056-4533-bf7e-59914d123354" providerId="AD" clId="Web-{B4692210-4DBB-4148-B2DD-7AB19437855F}" dt="2023-02-09T11:55:15.238" v="334"/>
        <pc:sldMkLst>
          <pc:docMk/>
          <pc:sldMk cId="3188660598" sldId="266"/>
        </pc:sldMkLst>
      </pc:sldChg>
    </pc:docChg>
  </pc:docChgLst>
  <pc:docChgLst>
    <pc:chgData name="Asos Abdolla (2223216)" userId="S::2223216@student.uwtsd.ac.uk::b318b246-1056-4533-bf7e-59914d123354" providerId="AD" clId="Web-{E7F2B944-507A-1C42-D6C0-E82713009F6B}"/>
    <pc:docChg chg="modSld">
      <pc:chgData name="Asos Abdolla (2223216)" userId="S::2223216@student.uwtsd.ac.uk::b318b246-1056-4533-bf7e-59914d123354" providerId="AD" clId="Web-{E7F2B944-507A-1C42-D6C0-E82713009F6B}" dt="2023-02-15T20:34:46.143" v="55" actId="20577"/>
      <pc:docMkLst>
        <pc:docMk/>
      </pc:docMkLst>
      <pc:sldChg chg="modSp">
        <pc:chgData name="Asos Abdolla (2223216)" userId="S::2223216@student.uwtsd.ac.uk::b318b246-1056-4533-bf7e-59914d123354" providerId="AD" clId="Web-{E7F2B944-507A-1C42-D6C0-E82713009F6B}" dt="2023-02-15T20:34:46.143" v="55" actId="20577"/>
        <pc:sldMkLst>
          <pc:docMk/>
          <pc:sldMk cId="3035010956" sldId="267"/>
        </pc:sldMkLst>
        <pc:spChg chg="mod">
          <ac:chgData name="Asos Abdolla (2223216)" userId="S::2223216@student.uwtsd.ac.uk::b318b246-1056-4533-bf7e-59914d123354" providerId="AD" clId="Web-{E7F2B944-507A-1C42-D6C0-E82713009F6B}" dt="2023-02-15T20:34:46.143" v="55" actId="20577"/>
          <ac:spMkLst>
            <pc:docMk/>
            <pc:sldMk cId="3035010956" sldId="267"/>
            <ac:spMk id="3" creationId="{F55000AC-4CD9-09A7-0957-86BFC0701CB8}"/>
          </ac:spMkLst>
        </pc:spChg>
      </pc:sldChg>
    </pc:docChg>
  </pc:docChgLst>
  <pc:docChgLst>
    <pc:chgData name="Asos Abdolla (2223216)" userId="S::2223216@student.uwtsd.ac.uk::b318b246-1056-4533-bf7e-59914d123354" providerId="AD" clId="Web-{3CC65927-3999-F99E-E1AC-3D9147AAD330}"/>
    <pc:docChg chg="addSld delSld modSld">
      <pc:chgData name="Asos Abdolla (2223216)" userId="S::2223216@student.uwtsd.ac.uk::b318b246-1056-4533-bf7e-59914d123354" providerId="AD" clId="Web-{3CC65927-3999-F99E-E1AC-3D9147AAD330}" dt="2023-02-12T13:01:37.401" v="4" actId="20577"/>
      <pc:docMkLst>
        <pc:docMk/>
      </pc:docMkLst>
      <pc:sldChg chg="del">
        <pc:chgData name="Asos Abdolla (2223216)" userId="S::2223216@student.uwtsd.ac.uk::b318b246-1056-4533-bf7e-59914d123354" providerId="AD" clId="Web-{3CC65927-3999-F99E-E1AC-3D9147AAD330}" dt="2023-02-12T11:52:20.086" v="0"/>
        <pc:sldMkLst>
          <pc:docMk/>
          <pc:sldMk cId="1809972146" sldId="265"/>
        </pc:sldMkLst>
      </pc:sldChg>
      <pc:sldChg chg="modSp new">
        <pc:chgData name="Asos Abdolla (2223216)" userId="S::2223216@student.uwtsd.ac.uk::b318b246-1056-4533-bf7e-59914d123354" providerId="AD" clId="Web-{3CC65927-3999-F99E-E1AC-3D9147AAD330}" dt="2023-02-12T13:01:37.401" v="4" actId="20577"/>
        <pc:sldMkLst>
          <pc:docMk/>
          <pc:sldMk cId="2680067345" sldId="265"/>
        </pc:sldMkLst>
        <pc:spChg chg="mod">
          <ac:chgData name="Asos Abdolla (2223216)" userId="S::2223216@student.uwtsd.ac.uk::b318b246-1056-4533-bf7e-59914d123354" providerId="AD" clId="Web-{3CC65927-3999-F99E-E1AC-3D9147AAD330}" dt="2023-02-12T13:01:37.401" v="4" actId="20577"/>
          <ac:spMkLst>
            <pc:docMk/>
            <pc:sldMk cId="2680067345" sldId="265"/>
            <ac:spMk id="3" creationId="{E518682D-E811-3FB8-B81F-D7A18DB9EC5B}"/>
          </ac:spMkLst>
        </pc:spChg>
      </pc:sldChg>
    </pc:docChg>
  </pc:docChgLst>
  <pc:docChgLst>
    <pc:chgData name="Asos Abdolla (2223216)" userId="S::2223216@student.uwtsd.ac.uk::b318b246-1056-4533-bf7e-59914d123354" providerId="AD" clId="Web-{A303F6ED-2821-4A05-B00A-094D31A8E23A}"/>
    <pc:docChg chg="addSld delSld modSld sldOrd">
      <pc:chgData name="Asos Abdolla (2223216)" userId="S::2223216@student.uwtsd.ac.uk::b318b246-1056-4533-bf7e-59914d123354" providerId="AD" clId="Web-{A303F6ED-2821-4A05-B00A-094D31A8E23A}" dt="2023-02-16T12:22:41.528" v="129"/>
      <pc:docMkLst>
        <pc:docMk/>
      </pc:docMkLst>
      <pc:sldChg chg="modSp">
        <pc:chgData name="Asos Abdolla (2223216)" userId="S::2223216@student.uwtsd.ac.uk::b318b246-1056-4533-bf7e-59914d123354" providerId="AD" clId="Web-{A303F6ED-2821-4A05-B00A-094D31A8E23A}" dt="2023-02-16T11:58:34.557" v="21" actId="20577"/>
        <pc:sldMkLst>
          <pc:docMk/>
          <pc:sldMk cId="109857222" sldId="256"/>
        </pc:sldMkLst>
        <pc:spChg chg="mod">
          <ac:chgData name="Asos Abdolla (2223216)" userId="S::2223216@student.uwtsd.ac.uk::b318b246-1056-4533-bf7e-59914d123354" providerId="AD" clId="Web-{A303F6ED-2821-4A05-B00A-094D31A8E23A}" dt="2023-02-16T11:58:34.557" v="21" actId="20577"/>
          <ac:spMkLst>
            <pc:docMk/>
            <pc:sldMk cId="109857222" sldId="256"/>
            <ac:spMk id="3" creationId="{00000000-0000-0000-0000-000000000000}"/>
          </ac:spMkLst>
        </pc:spChg>
      </pc:sldChg>
      <pc:sldChg chg="modSp">
        <pc:chgData name="Asos Abdolla (2223216)" userId="S::2223216@student.uwtsd.ac.uk::b318b246-1056-4533-bf7e-59914d123354" providerId="AD" clId="Web-{A303F6ED-2821-4A05-B00A-094D31A8E23A}" dt="2023-02-16T12:03:59.927" v="91" actId="20577"/>
        <pc:sldMkLst>
          <pc:docMk/>
          <pc:sldMk cId="1211929463" sldId="258"/>
        </pc:sldMkLst>
        <pc:spChg chg="mod">
          <ac:chgData name="Asos Abdolla (2223216)" userId="S::2223216@student.uwtsd.ac.uk::b318b246-1056-4533-bf7e-59914d123354" providerId="AD" clId="Web-{A303F6ED-2821-4A05-B00A-094D31A8E23A}" dt="2023-02-16T12:03:59.927" v="91" actId="20577"/>
          <ac:spMkLst>
            <pc:docMk/>
            <pc:sldMk cId="1211929463" sldId="258"/>
            <ac:spMk id="32" creationId="{FFB3AC5E-A88A-F99B-8493-8B1432911E36}"/>
          </ac:spMkLst>
        </pc:spChg>
      </pc:sldChg>
      <pc:sldChg chg="ord">
        <pc:chgData name="Asos Abdolla (2223216)" userId="S::2223216@student.uwtsd.ac.uk::b318b246-1056-4533-bf7e-59914d123354" providerId="AD" clId="Web-{A303F6ED-2821-4A05-B00A-094D31A8E23A}" dt="2023-02-16T12:22:24.730" v="128"/>
        <pc:sldMkLst>
          <pc:docMk/>
          <pc:sldMk cId="3880903089" sldId="261"/>
        </pc:sldMkLst>
      </pc:sldChg>
      <pc:sldChg chg="modSp new del">
        <pc:chgData name="Asos Abdolla (2223216)" userId="S::2223216@student.uwtsd.ac.uk::b318b246-1056-4533-bf7e-59914d123354" providerId="AD" clId="Web-{A303F6ED-2821-4A05-B00A-094D31A8E23A}" dt="2023-02-16T12:22:41.528" v="129"/>
        <pc:sldMkLst>
          <pc:docMk/>
          <pc:sldMk cId="1830582667" sldId="268"/>
        </pc:sldMkLst>
        <pc:spChg chg="mod">
          <ac:chgData name="Asos Abdolla (2223216)" userId="S::2223216@student.uwtsd.ac.uk::b318b246-1056-4533-bf7e-59914d123354" providerId="AD" clId="Web-{A303F6ED-2821-4A05-B00A-094D31A8E23A}" dt="2023-02-16T12:09:16.672" v="127" actId="20577"/>
          <ac:spMkLst>
            <pc:docMk/>
            <pc:sldMk cId="1830582667" sldId="268"/>
            <ac:spMk id="2" creationId="{02788AFA-CD6A-0383-A735-35368DE8A238}"/>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F316AD-4195-4DCD-91AA-F140A3E03190}" type="doc">
      <dgm:prSet loTypeId="urn:microsoft.com/office/officeart/2005/8/layout/vList5" loCatId="list" qsTypeId="urn:microsoft.com/office/officeart/2005/8/quickstyle/simple1" qsCatId="simple" csTypeId="urn:microsoft.com/office/officeart/2005/8/colors/accent2_1" csCatId="accent2"/>
      <dgm:spPr/>
      <dgm:t>
        <a:bodyPr/>
        <a:lstStyle/>
        <a:p>
          <a:endParaRPr lang="en-US"/>
        </a:p>
      </dgm:t>
    </dgm:pt>
    <dgm:pt modelId="{BECE64DF-2B08-42C7-979A-E2B75E8FDC30}">
      <dgm:prSet/>
      <dgm:spPr/>
      <dgm:t>
        <a:bodyPr/>
        <a:lstStyle/>
        <a:p>
          <a:r>
            <a:rPr lang="en-GB"/>
            <a:t>Introduction</a:t>
          </a:r>
          <a:endParaRPr lang="en-US"/>
        </a:p>
      </dgm:t>
    </dgm:pt>
    <dgm:pt modelId="{DE5F8F72-49B7-460C-A55E-8FFF4EFF72C3}" type="parTrans" cxnId="{FA21CFEB-A351-4F4D-B85B-D2DA58A2D76F}">
      <dgm:prSet/>
      <dgm:spPr/>
      <dgm:t>
        <a:bodyPr/>
        <a:lstStyle/>
        <a:p>
          <a:endParaRPr lang="en-US"/>
        </a:p>
      </dgm:t>
    </dgm:pt>
    <dgm:pt modelId="{ACE184AE-CB89-4048-A8D0-6EA2721F1427}" type="sibTrans" cxnId="{FA21CFEB-A351-4F4D-B85B-D2DA58A2D76F}">
      <dgm:prSet/>
      <dgm:spPr/>
      <dgm:t>
        <a:bodyPr/>
        <a:lstStyle/>
        <a:p>
          <a:endParaRPr lang="en-US"/>
        </a:p>
      </dgm:t>
    </dgm:pt>
    <dgm:pt modelId="{29CE26EE-7AE2-4282-AC6B-EA2F0EDFCDD0}">
      <dgm:prSet/>
      <dgm:spPr/>
      <dgm:t>
        <a:bodyPr/>
        <a:lstStyle/>
        <a:p>
          <a:r>
            <a:rPr lang="en-GB"/>
            <a:t>Research question</a:t>
          </a:r>
          <a:endParaRPr lang="en-US"/>
        </a:p>
      </dgm:t>
    </dgm:pt>
    <dgm:pt modelId="{C0D6B561-1696-4E82-9F32-926F93C8400D}" type="parTrans" cxnId="{823AA33B-5E37-4438-8F7B-87F993E76F74}">
      <dgm:prSet/>
      <dgm:spPr/>
      <dgm:t>
        <a:bodyPr/>
        <a:lstStyle/>
        <a:p>
          <a:endParaRPr lang="en-US"/>
        </a:p>
      </dgm:t>
    </dgm:pt>
    <dgm:pt modelId="{A1431F7D-D714-42FD-BBD9-99CBE035FA77}" type="sibTrans" cxnId="{823AA33B-5E37-4438-8F7B-87F993E76F74}">
      <dgm:prSet/>
      <dgm:spPr/>
      <dgm:t>
        <a:bodyPr/>
        <a:lstStyle/>
        <a:p>
          <a:endParaRPr lang="en-US"/>
        </a:p>
      </dgm:t>
    </dgm:pt>
    <dgm:pt modelId="{6902278A-5075-4E55-8C22-6E725B7C9D39}">
      <dgm:prSet/>
      <dgm:spPr/>
      <dgm:t>
        <a:bodyPr/>
        <a:lstStyle/>
        <a:p>
          <a:r>
            <a:rPr lang="en-GB"/>
            <a:t>Literature reviews</a:t>
          </a:r>
          <a:endParaRPr lang="en-US"/>
        </a:p>
      </dgm:t>
    </dgm:pt>
    <dgm:pt modelId="{10F99966-8226-4545-8AB1-808EBE9E648A}" type="parTrans" cxnId="{A7EAA997-FF3B-4D58-892E-460DD15B6E33}">
      <dgm:prSet/>
      <dgm:spPr/>
      <dgm:t>
        <a:bodyPr/>
        <a:lstStyle/>
        <a:p>
          <a:endParaRPr lang="en-US"/>
        </a:p>
      </dgm:t>
    </dgm:pt>
    <dgm:pt modelId="{9F69375E-AF39-4329-BF87-95A69FB33907}" type="sibTrans" cxnId="{A7EAA997-FF3B-4D58-892E-460DD15B6E33}">
      <dgm:prSet/>
      <dgm:spPr/>
      <dgm:t>
        <a:bodyPr/>
        <a:lstStyle/>
        <a:p>
          <a:endParaRPr lang="en-US"/>
        </a:p>
      </dgm:t>
    </dgm:pt>
    <dgm:pt modelId="{1B4DF2E2-E097-4B4A-8900-E0A0A6D6B260}">
      <dgm:prSet/>
      <dgm:spPr/>
      <dgm:t>
        <a:bodyPr/>
        <a:lstStyle/>
        <a:p>
          <a:r>
            <a:rPr lang="en-GB"/>
            <a:t>Ethical consideration</a:t>
          </a:r>
          <a:endParaRPr lang="en-US"/>
        </a:p>
      </dgm:t>
    </dgm:pt>
    <dgm:pt modelId="{3E43F043-0161-49F1-9B2D-62F8D8FFBF98}" type="parTrans" cxnId="{85A7F2D6-CB9E-4EDF-B5C5-F5B8BDEBEC25}">
      <dgm:prSet/>
      <dgm:spPr/>
      <dgm:t>
        <a:bodyPr/>
        <a:lstStyle/>
        <a:p>
          <a:endParaRPr lang="en-US"/>
        </a:p>
      </dgm:t>
    </dgm:pt>
    <dgm:pt modelId="{CF78950F-DC8B-446E-A82F-9A44D2F4AACC}" type="sibTrans" cxnId="{85A7F2D6-CB9E-4EDF-B5C5-F5B8BDEBEC25}">
      <dgm:prSet/>
      <dgm:spPr/>
      <dgm:t>
        <a:bodyPr/>
        <a:lstStyle/>
        <a:p>
          <a:endParaRPr lang="en-US"/>
        </a:p>
      </dgm:t>
    </dgm:pt>
    <dgm:pt modelId="{A7553BEE-A4BD-4FA4-95C6-D54685A3449E}">
      <dgm:prSet/>
      <dgm:spPr/>
      <dgm:t>
        <a:bodyPr/>
        <a:lstStyle/>
        <a:p>
          <a:r>
            <a:rPr lang="en-GB"/>
            <a:t>Methods</a:t>
          </a:r>
          <a:endParaRPr lang="en-US"/>
        </a:p>
      </dgm:t>
    </dgm:pt>
    <dgm:pt modelId="{03622E4D-22CD-4DF3-97C9-53C50CF8E077}" type="parTrans" cxnId="{085354F9-AC38-4D6C-A104-A904A08577E1}">
      <dgm:prSet/>
      <dgm:spPr/>
      <dgm:t>
        <a:bodyPr/>
        <a:lstStyle/>
        <a:p>
          <a:endParaRPr lang="en-US"/>
        </a:p>
      </dgm:t>
    </dgm:pt>
    <dgm:pt modelId="{2B59A1FA-B5E9-47F6-B776-A8E2C120E535}" type="sibTrans" cxnId="{085354F9-AC38-4D6C-A104-A904A08577E1}">
      <dgm:prSet/>
      <dgm:spPr/>
      <dgm:t>
        <a:bodyPr/>
        <a:lstStyle/>
        <a:p>
          <a:endParaRPr lang="en-US"/>
        </a:p>
      </dgm:t>
    </dgm:pt>
    <dgm:pt modelId="{C325E5AE-5C2D-43F8-83EF-5EB815786048}">
      <dgm:prSet/>
      <dgm:spPr/>
      <dgm:t>
        <a:bodyPr/>
        <a:lstStyle/>
        <a:p>
          <a:r>
            <a:rPr lang="en-GB"/>
            <a:t>Results</a:t>
          </a:r>
          <a:endParaRPr lang="en-US"/>
        </a:p>
      </dgm:t>
    </dgm:pt>
    <dgm:pt modelId="{2932426F-D468-4BDC-A02B-222240BB7896}" type="parTrans" cxnId="{BA315F68-56CF-406C-9B8D-8CAB1D870E14}">
      <dgm:prSet/>
      <dgm:spPr/>
      <dgm:t>
        <a:bodyPr/>
        <a:lstStyle/>
        <a:p>
          <a:endParaRPr lang="en-US"/>
        </a:p>
      </dgm:t>
    </dgm:pt>
    <dgm:pt modelId="{8E3ED15B-EB34-4674-98B8-C52CCDC7644F}" type="sibTrans" cxnId="{BA315F68-56CF-406C-9B8D-8CAB1D870E14}">
      <dgm:prSet/>
      <dgm:spPr/>
      <dgm:t>
        <a:bodyPr/>
        <a:lstStyle/>
        <a:p>
          <a:endParaRPr lang="en-US"/>
        </a:p>
      </dgm:t>
    </dgm:pt>
    <dgm:pt modelId="{119AF2DC-A9A1-469B-8DAB-9E3CD2204869}">
      <dgm:prSet/>
      <dgm:spPr/>
      <dgm:t>
        <a:bodyPr/>
        <a:lstStyle/>
        <a:p>
          <a:r>
            <a:rPr lang="en-GB"/>
            <a:t>Conclusion</a:t>
          </a:r>
          <a:endParaRPr lang="en-US"/>
        </a:p>
      </dgm:t>
    </dgm:pt>
    <dgm:pt modelId="{AB20A8E2-1C4F-4F55-B704-26BD7BB42660}" type="parTrans" cxnId="{1B61474A-43FC-4B62-A801-B30D1D32CA45}">
      <dgm:prSet/>
      <dgm:spPr/>
      <dgm:t>
        <a:bodyPr/>
        <a:lstStyle/>
        <a:p>
          <a:endParaRPr lang="en-US"/>
        </a:p>
      </dgm:t>
    </dgm:pt>
    <dgm:pt modelId="{513E6EE6-845E-4E01-BAED-BC0E6D979A76}" type="sibTrans" cxnId="{1B61474A-43FC-4B62-A801-B30D1D32CA45}">
      <dgm:prSet/>
      <dgm:spPr/>
      <dgm:t>
        <a:bodyPr/>
        <a:lstStyle/>
        <a:p>
          <a:endParaRPr lang="en-US"/>
        </a:p>
      </dgm:t>
    </dgm:pt>
    <dgm:pt modelId="{06642148-7C6E-4C81-A453-866E8DA6F1C1}">
      <dgm:prSet/>
      <dgm:spPr/>
      <dgm:t>
        <a:bodyPr/>
        <a:lstStyle/>
        <a:p>
          <a:r>
            <a:rPr lang="en-GB"/>
            <a:t>Reference list</a:t>
          </a:r>
          <a:endParaRPr lang="en-US"/>
        </a:p>
      </dgm:t>
    </dgm:pt>
    <dgm:pt modelId="{B7AE62F0-9117-4550-BE33-AB1BAE2CE7BD}" type="parTrans" cxnId="{AC9232F3-FF75-4872-B886-E21981535168}">
      <dgm:prSet/>
      <dgm:spPr/>
      <dgm:t>
        <a:bodyPr/>
        <a:lstStyle/>
        <a:p>
          <a:endParaRPr lang="en-US"/>
        </a:p>
      </dgm:t>
    </dgm:pt>
    <dgm:pt modelId="{9CB958D6-9534-44E0-99D6-4C9956CFEE15}" type="sibTrans" cxnId="{AC9232F3-FF75-4872-B886-E21981535168}">
      <dgm:prSet/>
      <dgm:spPr/>
      <dgm:t>
        <a:bodyPr/>
        <a:lstStyle/>
        <a:p>
          <a:endParaRPr lang="en-US"/>
        </a:p>
      </dgm:t>
    </dgm:pt>
    <dgm:pt modelId="{49D96949-8E77-46F7-BD1B-EB30C817D549}" type="pres">
      <dgm:prSet presAssocID="{CCF316AD-4195-4DCD-91AA-F140A3E03190}" presName="Name0" presStyleCnt="0">
        <dgm:presLayoutVars>
          <dgm:dir/>
          <dgm:animLvl val="lvl"/>
          <dgm:resizeHandles val="exact"/>
        </dgm:presLayoutVars>
      </dgm:prSet>
      <dgm:spPr/>
    </dgm:pt>
    <dgm:pt modelId="{ED0EF425-1C59-48D5-9374-81C16C0FCBDE}" type="pres">
      <dgm:prSet presAssocID="{BECE64DF-2B08-42C7-979A-E2B75E8FDC30}" presName="linNode" presStyleCnt="0"/>
      <dgm:spPr/>
    </dgm:pt>
    <dgm:pt modelId="{1AC35568-4E8E-45AB-85A5-87F470317FD5}" type="pres">
      <dgm:prSet presAssocID="{BECE64DF-2B08-42C7-979A-E2B75E8FDC30}" presName="parentText" presStyleLbl="node1" presStyleIdx="0" presStyleCnt="8">
        <dgm:presLayoutVars>
          <dgm:chMax val="1"/>
          <dgm:bulletEnabled val="1"/>
        </dgm:presLayoutVars>
      </dgm:prSet>
      <dgm:spPr/>
    </dgm:pt>
    <dgm:pt modelId="{D8557BA1-CD10-4D96-B320-F74F60326F33}" type="pres">
      <dgm:prSet presAssocID="{ACE184AE-CB89-4048-A8D0-6EA2721F1427}" presName="sp" presStyleCnt="0"/>
      <dgm:spPr/>
    </dgm:pt>
    <dgm:pt modelId="{0BBB2DDA-37A1-45D2-BE82-9A10A2C46894}" type="pres">
      <dgm:prSet presAssocID="{29CE26EE-7AE2-4282-AC6B-EA2F0EDFCDD0}" presName="linNode" presStyleCnt="0"/>
      <dgm:spPr/>
    </dgm:pt>
    <dgm:pt modelId="{36D6DF34-95D0-4DB6-B847-9DD826CC2B9E}" type="pres">
      <dgm:prSet presAssocID="{29CE26EE-7AE2-4282-AC6B-EA2F0EDFCDD0}" presName="parentText" presStyleLbl="node1" presStyleIdx="1" presStyleCnt="8">
        <dgm:presLayoutVars>
          <dgm:chMax val="1"/>
          <dgm:bulletEnabled val="1"/>
        </dgm:presLayoutVars>
      </dgm:prSet>
      <dgm:spPr/>
    </dgm:pt>
    <dgm:pt modelId="{0781599B-605E-4CE2-ACC8-556433ED7C2F}" type="pres">
      <dgm:prSet presAssocID="{A1431F7D-D714-42FD-BBD9-99CBE035FA77}" presName="sp" presStyleCnt="0"/>
      <dgm:spPr/>
    </dgm:pt>
    <dgm:pt modelId="{6909BFC6-3D75-4852-9267-5EEE649D428B}" type="pres">
      <dgm:prSet presAssocID="{6902278A-5075-4E55-8C22-6E725B7C9D39}" presName="linNode" presStyleCnt="0"/>
      <dgm:spPr/>
    </dgm:pt>
    <dgm:pt modelId="{91458E83-489B-41D8-86EA-4E0845A8D48C}" type="pres">
      <dgm:prSet presAssocID="{6902278A-5075-4E55-8C22-6E725B7C9D39}" presName="parentText" presStyleLbl="node1" presStyleIdx="2" presStyleCnt="8">
        <dgm:presLayoutVars>
          <dgm:chMax val="1"/>
          <dgm:bulletEnabled val="1"/>
        </dgm:presLayoutVars>
      </dgm:prSet>
      <dgm:spPr/>
    </dgm:pt>
    <dgm:pt modelId="{FFB7B4D9-D5BF-4057-80AC-37DD2C5E6D3C}" type="pres">
      <dgm:prSet presAssocID="{9F69375E-AF39-4329-BF87-95A69FB33907}" presName="sp" presStyleCnt="0"/>
      <dgm:spPr/>
    </dgm:pt>
    <dgm:pt modelId="{7C61FF25-0DD1-456F-9D5A-16084874028B}" type="pres">
      <dgm:prSet presAssocID="{1B4DF2E2-E097-4B4A-8900-E0A0A6D6B260}" presName="linNode" presStyleCnt="0"/>
      <dgm:spPr/>
    </dgm:pt>
    <dgm:pt modelId="{7A563979-C4E4-4960-AD07-DC6B8B220E14}" type="pres">
      <dgm:prSet presAssocID="{1B4DF2E2-E097-4B4A-8900-E0A0A6D6B260}" presName="parentText" presStyleLbl="node1" presStyleIdx="3" presStyleCnt="8">
        <dgm:presLayoutVars>
          <dgm:chMax val="1"/>
          <dgm:bulletEnabled val="1"/>
        </dgm:presLayoutVars>
      </dgm:prSet>
      <dgm:spPr/>
    </dgm:pt>
    <dgm:pt modelId="{8E8C2C75-756B-4806-BAA9-D407B7043CFE}" type="pres">
      <dgm:prSet presAssocID="{CF78950F-DC8B-446E-A82F-9A44D2F4AACC}" presName="sp" presStyleCnt="0"/>
      <dgm:spPr/>
    </dgm:pt>
    <dgm:pt modelId="{43520A1F-2553-4D9D-8D08-9E4D21C58F82}" type="pres">
      <dgm:prSet presAssocID="{A7553BEE-A4BD-4FA4-95C6-D54685A3449E}" presName="linNode" presStyleCnt="0"/>
      <dgm:spPr/>
    </dgm:pt>
    <dgm:pt modelId="{53052D2D-4F0D-4031-AE2F-638FB877BE6C}" type="pres">
      <dgm:prSet presAssocID="{A7553BEE-A4BD-4FA4-95C6-D54685A3449E}" presName="parentText" presStyleLbl="node1" presStyleIdx="4" presStyleCnt="8">
        <dgm:presLayoutVars>
          <dgm:chMax val="1"/>
          <dgm:bulletEnabled val="1"/>
        </dgm:presLayoutVars>
      </dgm:prSet>
      <dgm:spPr/>
    </dgm:pt>
    <dgm:pt modelId="{0314499F-28FA-4477-AD84-C16608A8BEE2}" type="pres">
      <dgm:prSet presAssocID="{2B59A1FA-B5E9-47F6-B776-A8E2C120E535}" presName="sp" presStyleCnt="0"/>
      <dgm:spPr/>
    </dgm:pt>
    <dgm:pt modelId="{0E585B8E-5663-4FA4-9D60-0E2FB51B265A}" type="pres">
      <dgm:prSet presAssocID="{C325E5AE-5C2D-43F8-83EF-5EB815786048}" presName="linNode" presStyleCnt="0"/>
      <dgm:spPr/>
    </dgm:pt>
    <dgm:pt modelId="{14D82007-2A4E-46C5-AF74-1DF35E18621A}" type="pres">
      <dgm:prSet presAssocID="{C325E5AE-5C2D-43F8-83EF-5EB815786048}" presName="parentText" presStyleLbl="node1" presStyleIdx="5" presStyleCnt="8">
        <dgm:presLayoutVars>
          <dgm:chMax val="1"/>
          <dgm:bulletEnabled val="1"/>
        </dgm:presLayoutVars>
      </dgm:prSet>
      <dgm:spPr/>
    </dgm:pt>
    <dgm:pt modelId="{BBAFC078-E0A7-4483-9409-DE9333023C66}" type="pres">
      <dgm:prSet presAssocID="{8E3ED15B-EB34-4674-98B8-C52CCDC7644F}" presName="sp" presStyleCnt="0"/>
      <dgm:spPr/>
    </dgm:pt>
    <dgm:pt modelId="{6329D8D6-6E3B-4791-8CD7-ACAE6B0292A7}" type="pres">
      <dgm:prSet presAssocID="{119AF2DC-A9A1-469B-8DAB-9E3CD2204869}" presName="linNode" presStyleCnt="0"/>
      <dgm:spPr/>
    </dgm:pt>
    <dgm:pt modelId="{0491858F-FC3C-4C5A-B79B-216EA4263389}" type="pres">
      <dgm:prSet presAssocID="{119AF2DC-A9A1-469B-8DAB-9E3CD2204869}" presName="parentText" presStyleLbl="node1" presStyleIdx="6" presStyleCnt="8">
        <dgm:presLayoutVars>
          <dgm:chMax val="1"/>
          <dgm:bulletEnabled val="1"/>
        </dgm:presLayoutVars>
      </dgm:prSet>
      <dgm:spPr/>
    </dgm:pt>
    <dgm:pt modelId="{34679129-07C1-405A-A437-F91FA852B88F}" type="pres">
      <dgm:prSet presAssocID="{513E6EE6-845E-4E01-BAED-BC0E6D979A76}" presName="sp" presStyleCnt="0"/>
      <dgm:spPr/>
    </dgm:pt>
    <dgm:pt modelId="{73F800ED-30EB-4A12-861F-9944DA00D70D}" type="pres">
      <dgm:prSet presAssocID="{06642148-7C6E-4C81-A453-866E8DA6F1C1}" presName="linNode" presStyleCnt="0"/>
      <dgm:spPr/>
    </dgm:pt>
    <dgm:pt modelId="{44EFEBB4-86F4-4527-86C2-3E1F58F8F267}" type="pres">
      <dgm:prSet presAssocID="{06642148-7C6E-4C81-A453-866E8DA6F1C1}" presName="parentText" presStyleLbl="node1" presStyleIdx="7" presStyleCnt="8">
        <dgm:presLayoutVars>
          <dgm:chMax val="1"/>
          <dgm:bulletEnabled val="1"/>
        </dgm:presLayoutVars>
      </dgm:prSet>
      <dgm:spPr/>
    </dgm:pt>
  </dgm:ptLst>
  <dgm:cxnLst>
    <dgm:cxn modelId="{A90C0705-70C7-481B-9A0C-9FD2316FA789}" type="presOf" srcId="{1B4DF2E2-E097-4B4A-8900-E0A0A6D6B260}" destId="{7A563979-C4E4-4960-AD07-DC6B8B220E14}" srcOrd="0" destOrd="0" presId="urn:microsoft.com/office/officeart/2005/8/layout/vList5"/>
    <dgm:cxn modelId="{1EEC9920-F8D0-4FC5-A8D6-CCD9238F277B}" type="presOf" srcId="{119AF2DC-A9A1-469B-8DAB-9E3CD2204869}" destId="{0491858F-FC3C-4C5A-B79B-216EA4263389}" srcOrd="0" destOrd="0" presId="urn:microsoft.com/office/officeart/2005/8/layout/vList5"/>
    <dgm:cxn modelId="{5A004929-85A3-4FC3-B5CC-B52B183375B4}" type="presOf" srcId="{A7553BEE-A4BD-4FA4-95C6-D54685A3449E}" destId="{53052D2D-4F0D-4031-AE2F-638FB877BE6C}" srcOrd="0" destOrd="0" presId="urn:microsoft.com/office/officeart/2005/8/layout/vList5"/>
    <dgm:cxn modelId="{823AA33B-5E37-4438-8F7B-87F993E76F74}" srcId="{CCF316AD-4195-4DCD-91AA-F140A3E03190}" destId="{29CE26EE-7AE2-4282-AC6B-EA2F0EDFCDD0}" srcOrd="1" destOrd="0" parTransId="{C0D6B561-1696-4E82-9F32-926F93C8400D}" sibTransId="{A1431F7D-D714-42FD-BBD9-99CBE035FA77}"/>
    <dgm:cxn modelId="{7D36AE3D-1AD1-431E-AE04-62D61AB62BC0}" type="presOf" srcId="{C325E5AE-5C2D-43F8-83EF-5EB815786048}" destId="{14D82007-2A4E-46C5-AF74-1DF35E18621A}" srcOrd="0" destOrd="0" presId="urn:microsoft.com/office/officeart/2005/8/layout/vList5"/>
    <dgm:cxn modelId="{0CC9E95D-78B5-4ABE-94DE-67280291C892}" type="presOf" srcId="{BECE64DF-2B08-42C7-979A-E2B75E8FDC30}" destId="{1AC35568-4E8E-45AB-85A5-87F470317FD5}" srcOrd="0" destOrd="0" presId="urn:microsoft.com/office/officeart/2005/8/layout/vList5"/>
    <dgm:cxn modelId="{8B316146-B883-47E4-A4A6-D80483B00FB5}" type="presOf" srcId="{6902278A-5075-4E55-8C22-6E725B7C9D39}" destId="{91458E83-489B-41D8-86EA-4E0845A8D48C}" srcOrd="0" destOrd="0" presId="urn:microsoft.com/office/officeart/2005/8/layout/vList5"/>
    <dgm:cxn modelId="{BA315F68-56CF-406C-9B8D-8CAB1D870E14}" srcId="{CCF316AD-4195-4DCD-91AA-F140A3E03190}" destId="{C325E5AE-5C2D-43F8-83EF-5EB815786048}" srcOrd="5" destOrd="0" parTransId="{2932426F-D468-4BDC-A02B-222240BB7896}" sibTransId="{8E3ED15B-EB34-4674-98B8-C52CCDC7644F}"/>
    <dgm:cxn modelId="{1B61474A-43FC-4B62-A801-B30D1D32CA45}" srcId="{CCF316AD-4195-4DCD-91AA-F140A3E03190}" destId="{119AF2DC-A9A1-469B-8DAB-9E3CD2204869}" srcOrd="6" destOrd="0" parTransId="{AB20A8E2-1C4F-4F55-B704-26BD7BB42660}" sibTransId="{513E6EE6-845E-4E01-BAED-BC0E6D979A76}"/>
    <dgm:cxn modelId="{A7EAA997-FF3B-4D58-892E-460DD15B6E33}" srcId="{CCF316AD-4195-4DCD-91AA-F140A3E03190}" destId="{6902278A-5075-4E55-8C22-6E725B7C9D39}" srcOrd="2" destOrd="0" parTransId="{10F99966-8226-4545-8AB1-808EBE9E648A}" sibTransId="{9F69375E-AF39-4329-BF87-95A69FB33907}"/>
    <dgm:cxn modelId="{85A7F2D6-CB9E-4EDF-B5C5-F5B8BDEBEC25}" srcId="{CCF316AD-4195-4DCD-91AA-F140A3E03190}" destId="{1B4DF2E2-E097-4B4A-8900-E0A0A6D6B260}" srcOrd="3" destOrd="0" parTransId="{3E43F043-0161-49F1-9B2D-62F8D8FFBF98}" sibTransId="{CF78950F-DC8B-446E-A82F-9A44D2F4AACC}"/>
    <dgm:cxn modelId="{D028FFE7-BC4E-4329-ADB9-0440E8554635}" type="presOf" srcId="{29CE26EE-7AE2-4282-AC6B-EA2F0EDFCDD0}" destId="{36D6DF34-95D0-4DB6-B847-9DD826CC2B9E}" srcOrd="0" destOrd="0" presId="urn:microsoft.com/office/officeart/2005/8/layout/vList5"/>
    <dgm:cxn modelId="{FA21CFEB-A351-4F4D-B85B-D2DA58A2D76F}" srcId="{CCF316AD-4195-4DCD-91AA-F140A3E03190}" destId="{BECE64DF-2B08-42C7-979A-E2B75E8FDC30}" srcOrd="0" destOrd="0" parTransId="{DE5F8F72-49B7-460C-A55E-8FFF4EFF72C3}" sibTransId="{ACE184AE-CB89-4048-A8D0-6EA2721F1427}"/>
    <dgm:cxn modelId="{AC9232F3-FF75-4872-B886-E21981535168}" srcId="{CCF316AD-4195-4DCD-91AA-F140A3E03190}" destId="{06642148-7C6E-4C81-A453-866E8DA6F1C1}" srcOrd="7" destOrd="0" parTransId="{B7AE62F0-9117-4550-BE33-AB1BAE2CE7BD}" sibTransId="{9CB958D6-9534-44E0-99D6-4C9956CFEE15}"/>
    <dgm:cxn modelId="{085354F9-AC38-4D6C-A104-A904A08577E1}" srcId="{CCF316AD-4195-4DCD-91AA-F140A3E03190}" destId="{A7553BEE-A4BD-4FA4-95C6-D54685A3449E}" srcOrd="4" destOrd="0" parTransId="{03622E4D-22CD-4DF3-97C9-53C50CF8E077}" sibTransId="{2B59A1FA-B5E9-47F6-B776-A8E2C120E535}"/>
    <dgm:cxn modelId="{B104A7F9-AACF-414A-B882-464004A16661}" type="presOf" srcId="{06642148-7C6E-4C81-A453-866E8DA6F1C1}" destId="{44EFEBB4-86F4-4527-86C2-3E1F58F8F267}" srcOrd="0" destOrd="0" presId="urn:microsoft.com/office/officeart/2005/8/layout/vList5"/>
    <dgm:cxn modelId="{35EB1EFB-4AAD-49D1-B6F9-8B49EB487A7F}" type="presOf" srcId="{CCF316AD-4195-4DCD-91AA-F140A3E03190}" destId="{49D96949-8E77-46F7-BD1B-EB30C817D549}" srcOrd="0" destOrd="0" presId="urn:microsoft.com/office/officeart/2005/8/layout/vList5"/>
    <dgm:cxn modelId="{EC9512AB-4933-4737-80B3-79B76FE6BC6D}" type="presParOf" srcId="{49D96949-8E77-46F7-BD1B-EB30C817D549}" destId="{ED0EF425-1C59-48D5-9374-81C16C0FCBDE}" srcOrd="0" destOrd="0" presId="urn:microsoft.com/office/officeart/2005/8/layout/vList5"/>
    <dgm:cxn modelId="{C381767E-89C2-4A94-9EF5-840B922076E2}" type="presParOf" srcId="{ED0EF425-1C59-48D5-9374-81C16C0FCBDE}" destId="{1AC35568-4E8E-45AB-85A5-87F470317FD5}" srcOrd="0" destOrd="0" presId="urn:microsoft.com/office/officeart/2005/8/layout/vList5"/>
    <dgm:cxn modelId="{53E004ED-10E3-4791-B62D-FB80DAC776C0}" type="presParOf" srcId="{49D96949-8E77-46F7-BD1B-EB30C817D549}" destId="{D8557BA1-CD10-4D96-B320-F74F60326F33}" srcOrd="1" destOrd="0" presId="urn:microsoft.com/office/officeart/2005/8/layout/vList5"/>
    <dgm:cxn modelId="{1825F497-12DD-46F7-95E8-EFE051A83862}" type="presParOf" srcId="{49D96949-8E77-46F7-BD1B-EB30C817D549}" destId="{0BBB2DDA-37A1-45D2-BE82-9A10A2C46894}" srcOrd="2" destOrd="0" presId="urn:microsoft.com/office/officeart/2005/8/layout/vList5"/>
    <dgm:cxn modelId="{F3F9ABA5-249F-408D-8596-3FB36ABD5C2F}" type="presParOf" srcId="{0BBB2DDA-37A1-45D2-BE82-9A10A2C46894}" destId="{36D6DF34-95D0-4DB6-B847-9DD826CC2B9E}" srcOrd="0" destOrd="0" presId="urn:microsoft.com/office/officeart/2005/8/layout/vList5"/>
    <dgm:cxn modelId="{843773FD-7596-43D3-9CFB-A31F5CA4666B}" type="presParOf" srcId="{49D96949-8E77-46F7-BD1B-EB30C817D549}" destId="{0781599B-605E-4CE2-ACC8-556433ED7C2F}" srcOrd="3" destOrd="0" presId="urn:microsoft.com/office/officeart/2005/8/layout/vList5"/>
    <dgm:cxn modelId="{7D8C2757-642F-4F80-AC9E-D4EFEEE7A883}" type="presParOf" srcId="{49D96949-8E77-46F7-BD1B-EB30C817D549}" destId="{6909BFC6-3D75-4852-9267-5EEE649D428B}" srcOrd="4" destOrd="0" presId="urn:microsoft.com/office/officeart/2005/8/layout/vList5"/>
    <dgm:cxn modelId="{62277FA4-B601-444A-8EED-10304CA1E83B}" type="presParOf" srcId="{6909BFC6-3D75-4852-9267-5EEE649D428B}" destId="{91458E83-489B-41D8-86EA-4E0845A8D48C}" srcOrd="0" destOrd="0" presId="urn:microsoft.com/office/officeart/2005/8/layout/vList5"/>
    <dgm:cxn modelId="{4C1D1DE2-F3D5-47D5-8FAA-FE2F8F01C7F2}" type="presParOf" srcId="{49D96949-8E77-46F7-BD1B-EB30C817D549}" destId="{FFB7B4D9-D5BF-4057-80AC-37DD2C5E6D3C}" srcOrd="5" destOrd="0" presId="urn:microsoft.com/office/officeart/2005/8/layout/vList5"/>
    <dgm:cxn modelId="{AFEC340C-E2DA-495D-8AE3-AF40C23CD087}" type="presParOf" srcId="{49D96949-8E77-46F7-BD1B-EB30C817D549}" destId="{7C61FF25-0DD1-456F-9D5A-16084874028B}" srcOrd="6" destOrd="0" presId="urn:microsoft.com/office/officeart/2005/8/layout/vList5"/>
    <dgm:cxn modelId="{A45A1695-2C2E-49EC-9A78-BBBF9B9E9388}" type="presParOf" srcId="{7C61FF25-0DD1-456F-9D5A-16084874028B}" destId="{7A563979-C4E4-4960-AD07-DC6B8B220E14}" srcOrd="0" destOrd="0" presId="urn:microsoft.com/office/officeart/2005/8/layout/vList5"/>
    <dgm:cxn modelId="{67FC529C-DA1C-4769-B1EC-13809F3FD1FE}" type="presParOf" srcId="{49D96949-8E77-46F7-BD1B-EB30C817D549}" destId="{8E8C2C75-756B-4806-BAA9-D407B7043CFE}" srcOrd="7" destOrd="0" presId="urn:microsoft.com/office/officeart/2005/8/layout/vList5"/>
    <dgm:cxn modelId="{56DF7644-7D04-4E39-B9E3-3079E8B99283}" type="presParOf" srcId="{49D96949-8E77-46F7-BD1B-EB30C817D549}" destId="{43520A1F-2553-4D9D-8D08-9E4D21C58F82}" srcOrd="8" destOrd="0" presId="urn:microsoft.com/office/officeart/2005/8/layout/vList5"/>
    <dgm:cxn modelId="{42E6745B-298A-4855-9154-9DA5869A4FF0}" type="presParOf" srcId="{43520A1F-2553-4D9D-8D08-9E4D21C58F82}" destId="{53052D2D-4F0D-4031-AE2F-638FB877BE6C}" srcOrd="0" destOrd="0" presId="urn:microsoft.com/office/officeart/2005/8/layout/vList5"/>
    <dgm:cxn modelId="{DBAEAED0-48B2-4EFF-B95E-4FC3FA018E7D}" type="presParOf" srcId="{49D96949-8E77-46F7-BD1B-EB30C817D549}" destId="{0314499F-28FA-4477-AD84-C16608A8BEE2}" srcOrd="9" destOrd="0" presId="urn:microsoft.com/office/officeart/2005/8/layout/vList5"/>
    <dgm:cxn modelId="{7402A193-39BF-4EA8-B66F-2A5E01C832CD}" type="presParOf" srcId="{49D96949-8E77-46F7-BD1B-EB30C817D549}" destId="{0E585B8E-5663-4FA4-9D60-0E2FB51B265A}" srcOrd="10" destOrd="0" presId="urn:microsoft.com/office/officeart/2005/8/layout/vList5"/>
    <dgm:cxn modelId="{C9E250DB-37B9-4CB6-8352-0DA4EAC4E484}" type="presParOf" srcId="{0E585B8E-5663-4FA4-9D60-0E2FB51B265A}" destId="{14D82007-2A4E-46C5-AF74-1DF35E18621A}" srcOrd="0" destOrd="0" presId="urn:microsoft.com/office/officeart/2005/8/layout/vList5"/>
    <dgm:cxn modelId="{EC321859-E639-4D65-921B-E6027856CBE9}" type="presParOf" srcId="{49D96949-8E77-46F7-BD1B-EB30C817D549}" destId="{BBAFC078-E0A7-4483-9409-DE9333023C66}" srcOrd="11" destOrd="0" presId="urn:microsoft.com/office/officeart/2005/8/layout/vList5"/>
    <dgm:cxn modelId="{24064137-AEDB-4C26-8FA9-35D917242ECF}" type="presParOf" srcId="{49D96949-8E77-46F7-BD1B-EB30C817D549}" destId="{6329D8D6-6E3B-4791-8CD7-ACAE6B0292A7}" srcOrd="12" destOrd="0" presId="urn:microsoft.com/office/officeart/2005/8/layout/vList5"/>
    <dgm:cxn modelId="{76839C01-4BDD-4BF5-8315-17DEF571ABBC}" type="presParOf" srcId="{6329D8D6-6E3B-4791-8CD7-ACAE6B0292A7}" destId="{0491858F-FC3C-4C5A-B79B-216EA4263389}" srcOrd="0" destOrd="0" presId="urn:microsoft.com/office/officeart/2005/8/layout/vList5"/>
    <dgm:cxn modelId="{5650285C-A473-45E3-A47C-32CB862BDA89}" type="presParOf" srcId="{49D96949-8E77-46F7-BD1B-EB30C817D549}" destId="{34679129-07C1-405A-A437-F91FA852B88F}" srcOrd="13" destOrd="0" presId="urn:microsoft.com/office/officeart/2005/8/layout/vList5"/>
    <dgm:cxn modelId="{E1DA5C7F-D31D-4CCE-9236-E01ABA369697}" type="presParOf" srcId="{49D96949-8E77-46F7-BD1B-EB30C817D549}" destId="{73F800ED-30EB-4A12-861F-9944DA00D70D}" srcOrd="14" destOrd="0" presId="urn:microsoft.com/office/officeart/2005/8/layout/vList5"/>
    <dgm:cxn modelId="{D43CBBE6-74EA-4720-890F-89378BE8800B}" type="presParOf" srcId="{73F800ED-30EB-4A12-861F-9944DA00D70D}" destId="{44EFEBB4-86F4-4527-86C2-3E1F58F8F267}"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8D35DA-4B2C-4F7E-9FE7-7D579A7ECF4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67F975A7-F555-4737-B9D1-F7F4C1F53042}">
      <dgm:prSet/>
      <dgm:spPr/>
      <dgm:t>
        <a:bodyPr/>
        <a:lstStyle/>
        <a:p>
          <a:pPr>
            <a:lnSpc>
              <a:spcPct val="100000"/>
            </a:lnSpc>
          </a:pPr>
          <a:r>
            <a:rPr lang="en-GB" b="1"/>
            <a:t>In this research we focused on</a:t>
          </a:r>
          <a:r>
            <a:rPr lang="en-GB"/>
            <a:t>:</a:t>
          </a:r>
          <a:endParaRPr lang="en-US"/>
        </a:p>
      </dgm:t>
    </dgm:pt>
    <dgm:pt modelId="{4C9AC41A-0ABE-4BED-8296-4B30AA09788D}" type="parTrans" cxnId="{2DB44608-4BCE-47A1-AA47-674BDB67C869}">
      <dgm:prSet/>
      <dgm:spPr/>
      <dgm:t>
        <a:bodyPr/>
        <a:lstStyle/>
        <a:p>
          <a:endParaRPr lang="en-US"/>
        </a:p>
      </dgm:t>
    </dgm:pt>
    <dgm:pt modelId="{A5F61E78-90A7-4080-9839-212E43CA6AD7}" type="sibTrans" cxnId="{2DB44608-4BCE-47A1-AA47-674BDB67C869}">
      <dgm:prSet/>
      <dgm:spPr/>
      <dgm:t>
        <a:bodyPr/>
        <a:lstStyle/>
        <a:p>
          <a:endParaRPr lang="en-US"/>
        </a:p>
      </dgm:t>
    </dgm:pt>
    <dgm:pt modelId="{A6714C7E-8C60-46E7-9CD1-B19A3627B93E}">
      <dgm:prSet/>
      <dgm:spPr/>
      <dgm:t>
        <a:bodyPr/>
        <a:lstStyle/>
        <a:p>
          <a:pPr>
            <a:lnSpc>
              <a:spcPct val="100000"/>
            </a:lnSpc>
          </a:pPr>
          <a:r>
            <a:rPr lang="en-GB"/>
            <a:t>Which</a:t>
          </a:r>
          <a:r>
            <a:rPr lang="en-GB" i="1"/>
            <a:t> </a:t>
          </a:r>
          <a:r>
            <a:rPr lang="en-GB"/>
            <a:t>Digital skills</a:t>
          </a:r>
          <a:r>
            <a:rPr lang="en-GB" i="1"/>
            <a:t> </a:t>
          </a:r>
          <a:r>
            <a:rPr lang="en-GB"/>
            <a:t>do UWTSD student think is the most important?</a:t>
          </a:r>
          <a:endParaRPr lang="en-US"/>
        </a:p>
      </dgm:t>
    </dgm:pt>
    <dgm:pt modelId="{73CE9AAE-5507-41C0-A3C5-FC8CA0C7319C}" type="parTrans" cxnId="{A7C7BBC2-FEEB-4938-B1CA-916F082B30A4}">
      <dgm:prSet/>
      <dgm:spPr/>
      <dgm:t>
        <a:bodyPr/>
        <a:lstStyle/>
        <a:p>
          <a:endParaRPr lang="en-US"/>
        </a:p>
      </dgm:t>
    </dgm:pt>
    <dgm:pt modelId="{83A50662-1794-42D2-B172-9294B3939057}" type="sibTrans" cxnId="{A7C7BBC2-FEEB-4938-B1CA-916F082B30A4}">
      <dgm:prSet/>
      <dgm:spPr/>
      <dgm:t>
        <a:bodyPr/>
        <a:lstStyle/>
        <a:p>
          <a:endParaRPr lang="en-US"/>
        </a:p>
      </dgm:t>
    </dgm:pt>
    <dgm:pt modelId="{670DEA83-8AEA-49F8-9086-72A93669A410}">
      <dgm:prSet/>
      <dgm:spPr/>
      <dgm:t>
        <a:bodyPr/>
        <a:lstStyle/>
        <a:p>
          <a:endParaRPr lang="en-GB"/>
        </a:p>
      </dgm:t>
    </dgm:pt>
    <dgm:pt modelId="{E503E0B7-E5E4-41C3-A360-80C9340BC1AD}" type="parTrans" cxnId="{613CBF6B-5C35-465E-81B3-66FE538C58A2}">
      <dgm:prSet/>
      <dgm:spPr/>
      <dgm:t>
        <a:bodyPr/>
        <a:lstStyle/>
        <a:p>
          <a:endParaRPr lang="en-US"/>
        </a:p>
      </dgm:t>
    </dgm:pt>
    <dgm:pt modelId="{3B198BCB-A1F1-45E0-AAA0-4DCA31A52479}" type="sibTrans" cxnId="{613CBF6B-5C35-465E-81B3-66FE538C58A2}">
      <dgm:prSet/>
      <dgm:spPr/>
      <dgm:t>
        <a:bodyPr/>
        <a:lstStyle/>
        <a:p>
          <a:endParaRPr lang="en-US"/>
        </a:p>
      </dgm:t>
    </dgm:pt>
    <dgm:pt modelId="{A30EDDDB-E152-476A-8982-43777BCA014F}">
      <dgm:prSet/>
      <dgm:spPr/>
      <dgm:t>
        <a:bodyPr/>
        <a:lstStyle/>
        <a:p>
          <a:pPr>
            <a:lnSpc>
              <a:spcPct val="100000"/>
            </a:lnSpc>
          </a:pPr>
          <a:r>
            <a:rPr lang="en-GB"/>
            <a:t>The aims of this study to show that how student in UWTSD think about digital    skills?</a:t>
          </a:r>
          <a:endParaRPr lang="en-US"/>
        </a:p>
      </dgm:t>
    </dgm:pt>
    <dgm:pt modelId="{35B9154C-ED67-4535-AD06-4EBB80FDFE99}" type="parTrans" cxnId="{69818D62-FEA9-49B3-B93D-2D786BC8380D}">
      <dgm:prSet/>
      <dgm:spPr/>
      <dgm:t>
        <a:bodyPr/>
        <a:lstStyle/>
        <a:p>
          <a:endParaRPr lang="en-US"/>
        </a:p>
      </dgm:t>
    </dgm:pt>
    <dgm:pt modelId="{658516E1-9679-4176-B42E-9AE7B93CBBFB}" type="sibTrans" cxnId="{69818D62-FEA9-49B3-B93D-2D786BC8380D}">
      <dgm:prSet/>
      <dgm:spPr/>
      <dgm:t>
        <a:bodyPr/>
        <a:lstStyle/>
        <a:p>
          <a:endParaRPr lang="en-US"/>
        </a:p>
      </dgm:t>
    </dgm:pt>
    <dgm:pt modelId="{518776FF-B1DF-4E54-B1E0-C406698CE50A}" type="pres">
      <dgm:prSet presAssocID="{DE8D35DA-4B2C-4F7E-9FE7-7D579A7ECF49}" presName="root" presStyleCnt="0">
        <dgm:presLayoutVars>
          <dgm:dir/>
          <dgm:resizeHandles val="exact"/>
        </dgm:presLayoutVars>
      </dgm:prSet>
      <dgm:spPr/>
    </dgm:pt>
    <dgm:pt modelId="{68D9793C-2AF6-4DD0-BB76-E42914496044}" type="pres">
      <dgm:prSet presAssocID="{67F975A7-F555-4737-B9D1-F7F4C1F53042}" presName="compNode" presStyleCnt="0"/>
      <dgm:spPr/>
    </dgm:pt>
    <dgm:pt modelId="{B1D564BE-77A7-440A-A3F2-3B0D251507D7}" type="pres">
      <dgm:prSet presAssocID="{67F975A7-F555-4737-B9D1-F7F4C1F5304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Research"/>
        </a:ext>
      </dgm:extLst>
    </dgm:pt>
    <dgm:pt modelId="{3D01F65F-9F44-47FE-A3ED-36725845407D}" type="pres">
      <dgm:prSet presAssocID="{67F975A7-F555-4737-B9D1-F7F4C1F53042}" presName="spaceRect" presStyleCnt="0"/>
      <dgm:spPr/>
    </dgm:pt>
    <dgm:pt modelId="{53620100-3C7F-45E4-A115-9F913DBCA3F2}" type="pres">
      <dgm:prSet presAssocID="{67F975A7-F555-4737-B9D1-F7F4C1F53042}" presName="textRect" presStyleLbl="revTx" presStyleIdx="0" presStyleCnt="3">
        <dgm:presLayoutVars>
          <dgm:chMax val="1"/>
          <dgm:chPref val="1"/>
        </dgm:presLayoutVars>
      </dgm:prSet>
      <dgm:spPr/>
    </dgm:pt>
    <dgm:pt modelId="{1517B30D-4D4F-4933-8497-52B9EAE4FC54}" type="pres">
      <dgm:prSet presAssocID="{A5F61E78-90A7-4080-9839-212E43CA6AD7}" presName="sibTrans" presStyleCnt="0"/>
      <dgm:spPr/>
    </dgm:pt>
    <dgm:pt modelId="{E6147AFE-9AC1-47AF-A9AF-434FEA8E71F3}" type="pres">
      <dgm:prSet presAssocID="{A6714C7E-8C60-46E7-9CD1-B19A3627B93E}" presName="compNode" presStyleCnt="0"/>
      <dgm:spPr/>
    </dgm:pt>
    <dgm:pt modelId="{90962E54-860C-4F73-8954-360CDBF1F3F2}" type="pres">
      <dgm:prSet presAssocID="{A6714C7E-8C60-46E7-9CD1-B19A3627B93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2FB255CC-91AE-417F-96EB-612271BD90B0}" type="pres">
      <dgm:prSet presAssocID="{A6714C7E-8C60-46E7-9CD1-B19A3627B93E}" presName="spaceRect" presStyleCnt="0"/>
      <dgm:spPr/>
    </dgm:pt>
    <dgm:pt modelId="{F506C282-0430-408C-BB19-108E32085BA6}" type="pres">
      <dgm:prSet presAssocID="{A6714C7E-8C60-46E7-9CD1-B19A3627B93E}" presName="textRect" presStyleLbl="revTx" presStyleIdx="1" presStyleCnt="3">
        <dgm:presLayoutVars>
          <dgm:chMax val="1"/>
          <dgm:chPref val="1"/>
        </dgm:presLayoutVars>
      </dgm:prSet>
      <dgm:spPr/>
    </dgm:pt>
    <dgm:pt modelId="{E445218C-48A3-430E-9FB3-F7477017F0B4}" type="pres">
      <dgm:prSet presAssocID="{83A50662-1794-42D2-B172-9294B3939057}" presName="sibTrans" presStyleCnt="0"/>
      <dgm:spPr/>
    </dgm:pt>
    <dgm:pt modelId="{840DE985-5C44-4064-ABD1-13FC34E9F2A9}" type="pres">
      <dgm:prSet presAssocID="{A30EDDDB-E152-476A-8982-43777BCA014F}" presName="compNode" presStyleCnt="0"/>
      <dgm:spPr/>
    </dgm:pt>
    <dgm:pt modelId="{85B7E8E6-FB3F-4154-B1F5-C67A37FA431F}" type="pres">
      <dgm:prSet presAssocID="{A30EDDDB-E152-476A-8982-43777BCA014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ullseye"/>
        </a:ext>
      </dgm:extLst>
    </dgm:pt>
    <dgm:pt modelId="{9CD959EE-ABA1-4BA5-927D-236B59761DB2}" type="pres">
      <dgm:prSet presAssocID="{A30EDDDB-E152-476A-8982-43777BCA014F}" presName="spaceRect" presStyleCnt="0"/>
      <dgm:spPr/>
    </dgm:pt>
    <dgm:pt modelId="{ACEB438B-CE83-439F-AE97-0661FF35E9AF}" type="pres">
      <dgm:prSet presAssocID="{A30EDDDB-E152-476A-8982-43777BCA014F}" presName="textRect" presStyleLbl="revTx" presStyleIdx="2" presStyleCnt="3">
        <dgm:presLayoutVars>
          <dgm:chMax val="1"/>
          <dgm:chPref val="1"/>
        </dgm:presLayoutVars>
      </dgm:prSet>
      <dgm:spPr/>
    </dgm:pt>
  </dgm:ptLst>
  <dgm:cxnLst>
    <dgm:cxn modelId="{2DB44608-4BCE-47A1-AA47-674BDB67C869}" srcId="{DE8D35DA-4B2C-4F7E-9FE7-7D579A7ECF49}" destId="{67F975A7-F555-4737-B9D1-F7F4C1F53042}" srcOrd="0" destOrd="0" parTransId="{4C9AC41A-0ABE-4BED-8296-4B30AA09788D}" sibTransId="{A5F61E78-90A7-4080-9839-212E43CA6AD7}"/>
    <dgm:cxn modelId="{7B173A5D-D96F-48B6-80D5-66CC584B887B}" type="presOf" srcId="{DE8D35DA-4B2C-4F7E-9FE7-7D579A7ECF49}" destId="{518776FF-B1DF-4E54-B1E0-C406698CE50A}" srcOrd="0" destOrd="0" presId="urn:microsoft.com/office/officeart/2018/2/layout/IconLabelList"/>
    <dgm:cxn modelId="{69818D62-FEA9-49B3-B93D-2D786BC8380D}" srcId="{DE8D35DA-4B2C-4F7E-9FE7-7D579A7ECF49}" destId="{A30EDDDB-E152-476A-8982-43777BCA014F}" srcOrd="2" destOrd="0" parTransId="{35B9154C-ED67-4535-AD06-4EBB80FDFE99}" sibTransId="{658516E1-9679-4176-B42E-9AE7B93CBBFB}"/>
    <dgm:cxn modelId="{613CBF6B-5C35-465E-81B3-66FE538C58A2}" srcId="{A6714C7E-8C60-46E7-9CD1-B19A3627B93E}" destId="{670DEA83-8AEA-49F8-9086-72A93669A410}" srcOrd="0" destOrd="0" parTransId="{E503E0B7-E5E4-41C3-A360-80C9340BC1AD}" sibTransId="{3B198BCB-A1F1-45E0-AAA0-4DCA31A52479}"/>
    <dgm:cxn modelId="{E448C94E-2FF1-46F7-A005-E042649168E9}" type="presOf" srcId="{A6714C7E-8C60-46E7-9CD1-B19A3627B93E}" destId="{F506C282-0430-408C-BB19-108E32085BA6}" srcOrd="0" destOrd="0" presId="urn:microsoft.com/office/officeart/2018/2/layout/IconLabelList"/>
    <dgm:cxn modelId="{A7C7BBC2-FEEB-4938-B1CA-916F082B30A4}" srcId="{DE8D35DA-4B2C-4F7E-9FE7-7D579A7ECF49}" destId="{A6714C7E-8C60-46E7-9CD1-B19A3627B93E}" srcOrd="1" destOrd="0" parTransId="{73CE9AAE-5507-41C0-A3C5-FC8CA0C7319C}" sibTransId="{83A50662-1794-42D2-B172-9294B3939057}"/>
    <dgm:cxn modelId="{0B1CE8D7-7CB4-4094-A3DE-97F93129DE04}" type="presOf" srcId="{A30EDDDB-E152-476A-8982-43777BCA014F}" destId="{ACEB438B-CE83-439F-AE97-0661FF35E9AF}" srcOrd="0" destOrd="0" presId="urn:microsoft.com/office/officeart/2018/2/layout/IconLabelList"/>
    <dgm:cxn modelId="{FEB91FFF-A128-44B0-A4E1-68FDB69E1D51}" type="presOf" srcId="{67F975A7-F555-4737-B9D1-F7F4C1F53042}" destId="{53620100-3C7F-45E4-A115-9F913DBCA3F2}" srcOrd="0" destOrd="0" presId="urn:microsoft.com/office/officeart/2018/2/layout/IconLabelList"/>
    <dgm:cxn modelId="{D96CEE32-C5BB-4A99-9688-65AD48F69D1E}" type="presParOf" srcId="{518776FF-B1DF-4E54-B1E0-C406698CE50A}" destId="{68D9793C-2AF6-4DD0-BB76-E42914496044}" srcOrd="0" destOrd="0" presId="urn:microsoft.com/office/officeart/2018/2/layout/IconLabelList"/>
    <dgm:cxn modelId="{10BF48DB-70C8-4E6F-A1EF-AA7000AFD030}" type="presParOf" srcId="{68D9793C-2AF6-4DD0-BB76-E42914496044}" destId="{B1D564BE-77A7-440A-A3F2-3B0D251507D7}" srcOrd="0" destOrd="0" presId="urn:microsoft.com/office/officeart/2018/2/layout/IconLabelList"/>
    <dgm:cxn modelId="{6131C37F-B735-4636-82E4-3CE17D549BCB}" type="presParOf" srcId="{68D9793C-2AF6-4DD0-BB76-E42914496044}" destId="{3D01F65F-9F44-47FE-A3ED-36725845407D}" srcOrd="1" destOrd="0" presId="urn:microsoft.com/office/officeart/2018/2/layout/IconLabelList"/>
    <dgm:cxn modelId="{A8979ECC-9DE2-42C1-A16A-2B66E4D7016F}" type="presParOf" srcId="{68D9793C-2AF6-4DD0-BB76-E42914496044}" destId="{53620100-3C7F-45E4-A115-9F913DBCA3F2}" srcOrd="2" destOrd="0" presId="urn:microsoft.com/office/officeart/2018/2/layout/IconLabelList"/>
    <dgm:cxn modelId="{1180C45E-8A7F-44E4-B263-1A2565A7C90F}" type="presParOf" srcId="{518776FF-B1DF-4E54-B1E0-C406698CE50A}" destId="{1517B30D-4D4F-4933-8497-52B9EAE4FC54}" srcOrd="1" destOrd="0" presId="urn:microsoft.com/office/officeart/2018/2/layout/IconLabelList"/>
    <dgm:cxn modelId="{C6DE3DA7-7A38-488B-9781-04C49AAD970C}" type="presParOf" srcId="{518776FF-B1DF-4E54-B1E0-C406698CE50A}" destId="{E6147AFE-9AC1-47AF-A9AF-434FEA8E71F3}" srcOrd="2" destOrd="0" presId="urn:microsoft.com/office/officeart/2018/2/layout/IconLabelList"/>
    <dgm:cxn modelId="{2FC7DF18-2E65-4B9C-8E6F-920D51DD0427}" type="presParOf" srcId="{E6147AFE-9AC1-47AF-A9AF-434FEA8E71F3}" destId="{90962E54-860C-4F73-8954-360CDBF1F3F2}" srcOrd="0" destOrd="0" presId="urn:microsoft.com/office/officeart/2018/2/layout/IconLabelList"/>
    <dgm:cxn modelId="{933A3206-55B6-44B4-B38C-23D50920AAF7}" type="presParOf" srcId="{E6147AFE-9AC1-47AF-A9AF-434FEA8E71F3}" destId="{2FB255CC-91AE-417F-96EB-612271BD90B0}" srcOrd="1" destOrd="0" presId="urn:microsoft.com/office/officeart/2018/2/layout/IconLabelList"/>
    <dgm:cxn modelId="{FB51DB16-DBD3-4D51-AFB6-A017414DC8EA}" type="presParOf" srcId="{E6147AFE-9AC1-47AF-A9AF-434FEA8E71F3}" destId="{F506C282-0430-408C-BB19-108E32085BA6}" srcOrd="2" destOrd="0" presId="urn:microsoft.com/office/officeart/2018/2/layout/IconLabelList"/>
    <dgm:cxn modelId="{1513F7AA-2038-4EC2-BAF6-74F9E732E0AC}" type="presParOf" srcId="{518776FF-B1DF-4E54-B1E0-C406698CE50A}" destId="{E445218C-48A3-430E-9FB3-F7477017F0B4}" srcOrd="3" destOrd="0" presId="urn:microsoft.com/office/officeart/2018/2/layout/IconLabelList"/>
    <dgm:cxn modelId="{9FB05DE6-8E62-4658-AA6B-410CE6F0619E}" type="presParOf" srcId="{518776FF-B1DF-4E54-B1E0-C406698CE50A}" destId="{840DE985-5C44-4064-ABD1-13FC34E9F2A9}" srcOrd="4" destOrd="0" presId="urn:microsoft.com/office/officeart/2018/2/layout/IconLabelList"/>
    <dgm:cxn modelId="{17BE3700-FA74-4CAF-8ED5-424B3F6C50A9}" type="presParOf" srcId="{840DE985-5C44-4064-ABD1-13FC34E9F2A9}" destId="{85B7E8E6-FB3F-4154-B1F5-C67A37FA431F}" srcOrd="0" destOrd="0" presId="urn:microsoft.com/office/officeart/2018/2/layout/IconLabelList"/>
    <dgm:cxn modelId="{6E2ADA9B-0290-4AF3-9541-2FC0E0FEE327}" type="presParOf" srcId="{840DE985-5C44-4064-ABD1-13FC34E9F2A9}" destId="{9CD959EE-ABA1-4BA5-927D-236B59761DB2}" srcOrd="1" destOrd="0" presId="urn:microsoft.com/office/officeart/2018/2/layout/IconLabelList"/>
    <dgm:cxn modelId="{E856C265-9E29-4A07-9853-08B32BACBE99}" type="presParOf" srcId="{840DE985-5C44-4064-ABD1-13FC34E9F2A9}" destId="{ACEB438B-CE83-439F-AE97-0661FF35E9A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B3651C-C992-4AA5-B3E8-868B9B54407D}" type="doc">
      <dgm:prSet loTypeId="urn:microsoft.com/office/officeart/2005/8/layout/vProcess5" loCatId="process" qsTypeId="urn:microsoft.com/office/officeart/2005/8/quickstyle/simple3" qsCatId="simple" csTypeId="urn:microsoft.com/office/officeart/2005/8/colors/accent2_1" csCatId="accent2"/>
      <dgm:spPr/>
      <dgm:t>
        <a:bodyPr/>
        <a:lstStyle/>
        <a:p>
          <a:endParaRPr lang="en-US"/>
        </a:p>
      </dgm:t>
    </dgm:pt>
    <dgm:pt modelId="{53697439-8E10-4EE9-BB28-EE6844BF8D77}">
      <dgm:prSet/>
      <dgm:spPr/>
      <dgm:t>
        <a:bodyPr/>
        <a:lstStyle/>
        <a:p>
          <a:r>
            <a:rPr lang="en-GB"/>
            <a:t>• Communicating</a:t>
          </a:r>
          <a:endParaRPr lang="en-US"/>
        </a:p>
      </dgm:t>
    </dgm:pt>
    <dgm:pt modelId="{98186450-E6E8-4CDC-A51F-B39FE616F15C}" type="parTrans" cxnId="{776053A8-472A-45D4-BB00-EE6A694A09F7}">
      <dgm:prSet/>
      <dgm:spPr/>
      <dgm:t>
        <a:bodyPr/>
        <a:lstStyle/>
        <a:p>
          <a:endParaRPr lang="en-US"/>
        </a:p>
      </dgm:t>
    </dgm:pt>
    <dgm:pt modelId="{F21932DA-8074-4712-877D-F0C5598CE0AD}" type="sibTrans" cxnId="{776053A8-472A-45D4-BB00-EE6A694A09F7}">
      <dgm:prSet/>
      <dgm:spPr/>
      <dgm:t>
        <a:bodyPr/>
        <a:lstStyle/>
        <a:p>
          <a:endParaRPr lang="en-US"/>
        </a:p>
      </dgm:t>
    </dgm:pt>
    <dgm:pt modelId="{57068F17-8432-4CE4-BD75-9FA039E46F91}">
      <dgm:prSet/>
      <dgm:spPr/>
      <dgm:t>
        <a:bodyPr/>
        <a:lstStyle/>
        <a:p>
          <a:r>
            <a:rPr lang="en-GB"/>
            <a:t>• Handling information and content </a:t>
          </a:r>
          <a:endParaRPr lang="en-US"/>
        </a:p>
      </dgm:t>
    </dgm:pt>
    <dgm:pt modelId="{1DF46D52-775C-46BC-95D0-44ED168AD882}" type="parTrans" cxnId="{9B8EA9BC-5A54-485A-8DB3-755FB0874B67}">
      <dgm:prSet/>
      <dgm:spPr/>
      <dgm:t>
        <a:bodyPr/>
        <a:lstStyle/>
        <a:p>
          <a:endParaRPr lang="en-US"/>
        </a:p>
      </dgm:t>
    </dgm:pt>
    <dgm:pt modelId="{F7E470BA-1443-4E3F-A43C-E61011D0AA80}" type="sibTrans" cxnId="{9B8EA9BC-5A54-485A-8DB3-755FB0874B67}">
      <dgm:prSet/>
      <dgm:spPr/>
      <dgm:t>
        <a:bodyPr/>
        <a:lstStyle/>
        <a:p>
          <a:endParaRPr lang="en-US"/>
        </a:p>
      </dgm:t>
    </dgm:pt>
    <dgm:pt modelId="{6EDC5E3A-4367-4457-941F-0C30D84EDF75}">
      <dgm:prSet/>
      <dgm:spPr/>
      <dgm:t>
        <a:bodyPr/>
        <a:lstStyle/>
        <a:p>
          <a:r>
            <a:rPr lang="en-GB"/>
            <a:t>• Transacting</a:t>
          </a:r>
          <a:endParaRPr lang="en-US"/>
        </a:p>
      </dgm:t>
    </dgm:pt>
    <dgm:pt modelId="{58417ACA-15FB-4B0F-8B08-8E0A02D30F53}" type="parTrans" cxnId="{7B742ECC-4B91-44E9-9CAF-3AE36EA165A6}">
      <dgm:prSet/>
      <dgm:spPr/>
      <dgm:t>
        <a:bodyPr/>
        <a:lstStyle/>
        <a:p>
          <a:endParaRPr lang="en-US"/>
        </a:p>
      </dgm:t>
    </dgm:pt>
    <dgm:pt modelId="{500954F0-4CB3-435A-AC64-2CCDC65F665E}" type="sibTrans" cxnId="{7B742ECC-4B91-44E9-9CAF-3AE36EA165A6}">
      <dgm:prSet/>
      <dgm:spPr/>
      <dgm:t>
        <a:bodyPr/>
        <a:lstStyle/>
        <a:p>
          <a:endParaRPr lang="en-US"/>
        </a:p>
      </dgm:t>
    </dgm:pt>
    <dgm:pt modelId="{F8DBAFC8-0962-4FE9-9A6B-F0E6942B1044}">
      <dgm:prSet/>
      <dgm:spPr/>
      <dgm:t>
        <a:bodyPr/>
        <a:lstStyle/>
        <a:p>
          <a:r>
            <a:rPr lang="en-GB"/>
            <a:t>• Problem Solving </a:t>
          </a:r>
          <a:endParaRPr lang="en-US"/>
        </a:p>
      </dgm:t>
    </dgm:pt>
    <dgm:pt modelId="{07370D5C-B474-46D9-B63F-C37EE6D2D2A6}" type="parTrans" cxnId="{B9B3AC69-54B9-4820-A9ED-75047918F02E}">
      <dgm:prSet/>
      <dgm:spPr/>
      <dgm:t>
        <a:bodyPr/>
        <a:lstStyle/>
        <a:p>
          <a:endParaRPr lang="en-US"/>
        </a:p>
      </dgm:t>
    </dgm:pt>
    <dgm:pt modelId="{1247AB15-3CD5-47F3-9628-BA5C6CB9EF05}" type="sibTrans" cxnId="{B9B3AC69-54B9-4820-A9ED-75047918F02E}">
      <dgm:prSet/>
      <dgm:spPr/>
      <dgm:t>
        <a:bodyPr/>
        <a:lstStyle/>
        <a:p>
          <a:endParaRPr lang="en-US"/>
        </a:p>
      </dgm:t>
    </dgm:pt>
    <dgm:pt modelId="{AEF740F5-7885-480A-A4DD-C37A98B7F690}">
      <dgm:prSet/>
      <dgm:spPr/>
      <dgm:t>
        <a:bodyPr/>
        <a:lstStyle/>
        <a:p>
          <a:r>
            <a:rPr lang="en-GB"/>
            <a:t>• Being safe and legal online</a:t>
          </a:r>
          <a:endParaRPr lang="en-US"/>
        </a:p>
      </dgm:t>
    </dgm:pt>
    <dgm:pt modelId="{36D4D395-98F5-4DD0-BAF5-2FBF4CB68890}" type="parTrans" cxnId="{A0C09C79-A80C-48D3-A918-956E25C59D67}">
      <dgm:prSet/>
      <dgm:spPr/>
      <dgm:t>
        <a:bodyPr/>
        <a:lstStyle/>
        <a:p>
          <a:endParaRPr lang="en-US"/>
        </a:p>
      </dgm:t>
    </dgm:pt>
    <dgm:pt modelId="{8C1EE5B3-3949-4CB3-BB6E-EF5A885B4225}" type="sibTrans" cxnId="{A0C09C79-A80C-48D3-A918-956E25C59D67}">
      <dgm:prSet/>
      <dgm:spPr/>
      <dgm:t>
        <a:bodyPr/>
        <a:lstStyle/>
        <a:p>
          <a:endParaRPr lang="en-US"/>
        </a:p>
      </dgm:t>
    </dgm:pt>
    <dgm:pt modelId="{2C961D54-1957-40D1-9E12-07D7F7B70BF0}" type="pres">
      <dgm:prSet presAssocID="{E1B3651C-C992-4AA5-B3E8-868B9B54407D}" presName="outerComposite" presStyleCnt="0">
        <dgm:presLayoutVars>
          <dgm:chMax val="5"/>
          <dgm:dir/>
          <dgm:resizeHandles val="exact"/>
        </dgm:presLayoutVars>
      </dgm:prSet>
      <dgm:spPr/>
    </dgm:pt>
    <dgm:pt modelId="{D4CBE56E-F756-4280-B236-6C33E2B2ABE7}" type="pres">
      <dgm:prSet presAssocID="{E1B3651C-C992-4AA5-B3E8-868B9B54407D}" presName="dummyMaxCanvas" presStyleCnt="0">
        <dgm:presLayoutVars/>
      </dgm:prSet>
      <dgm:spPr/>
    </dgm:pt>
    <dgm:pt modelId="{8DEF2D61-4B98-4D36-94CC-9F30D5D59BE5}" type="pres">
      <dgm:prSet presAssocID="{E1B3651C-C992-4AA5-B3E8-868B9B54407D}" presName="FiveNodes_1" presStyleLbl="node1" presStyleIdx="0" presStyleCnt="5">
        <dgm:presLayoutVars>
          <dgm:bulletEnabled val="1"/>
        </dgm:presLayoutVars>
      </dgm:prSet>
      <dgm:spPr/>
    </dgm:pt>
    <dgm:pt modelId="{D9F16A4C-7625-4455-903E-37FBDE7E13C0}" type="pres">
      <dgm:prSet presAssocID="{E1B3651C-C992-4AA5-B3E8-868B9B54407D}" presName="FiveNodes_2" presStyleLbl="node1" presStyleIdx="1" presStyleCnt="5">
        <dgm:presLayoutVars>
          <dgm:bulletEnabled val="1"/>
        </dgm:presLayoutVars>
      </dgm:prSet>
      <dgm:spPr/>
    </dgm:pt>
    <dgm:pt modelId="{44D1D74E-3328-418C-8914-C59AEF75C268}" type="pres">
      <dgm:prSet presAssocID="{E1B3651C-C992-4AA5-B3E8-868B9B54407D}" presName="FiveNodes_3" presStyleLbl="node1" presStyleIdx="2" presStyleCnt="5">
        <dgm:presLayoutVars>
          <dgm:bulletEnabled val="1"/>
        </dgm:presLayoutVars>
      </dgm:prSet>
      <dgm:spPr/>
    </dgm:pt>
    <dgm:pt modelId="{0C851426-BFE5-4FE8-B208-A0AA0FA7679D}" type="pres">
      <dgm:prSet presAssocID="{E1B3651C-C992-4AA5-B3E8-868B9B54407D}" presName="FiveNodes_4" presStyleLbl="node1" presStyleIdx="3" presStyleCnt="5">
        <dgm:presLayoutVars>
          <dgm:bulletEnabled val="1"/>
        </dgm:presLayoutVars>
      </dgm:prSet>
      <dgm:spPr/>
    </dgm:pt>
    <dgm:pt modelId="{066B0D57-19F0-431C-938D-002CE7A53BB9}" type="pres">
      <dgm:prSet presAssocID="{E1B3651C-C992-4AA5-B3E8-868B9B54407D}" presName="FiveNodes_5" presStyleLbl="node1" presStyleIdx="4" presStyleCnt="5">
        <dgm:presLayoutVars>
          <dgm:bulletEnabled val="1"/>
        </dgm:presLayoutVars>
      </dgm:prSet>
      <dgm:spPr/>
    </dgm:pt>
    <dgm:pt modelId="{6A8AFE49-0F4E-4E7A-9038-E2295B4FED29}" type="pres">
      <dgm:prSet presAssocID="{E1B3651C-C992-4AA5-B3E8-868B9B54407D}" presName="FiveConn_1-2" presStyleLbl="fgAccFollowNode1" presStyleIdx="0" presStyleCnt="4">
        <dgm:presLayoutVars>
          <dgm:bulletEnabled val="1"/>
        </dgm:presLayoutVars>
      </dgm:prSet>
      <dgm:spPr/>
    </dgm:pt>
    <dgm:pt modelId="{E304EDF6-B96B-4DEB-96A2-55A4C6416820}" type="pres">
      <dgm:prSet presAssocID="{E1B3651C-C992-4AA5-B3E8-868B9B54407D}" presName="FiveConn_2-3" presStyleLbl="fgAccFollowNode1" presStyleIdx="1" presStyleCnt="4">
        <dgm:presLayoutVars>
          <dgm:bulletEnabled val="1"/>
        </dgm:presLayoutVars>
      </dgm:prSet>
      <dgm:spPr/>
    </dgm:pt>
    <dgm:pt modelId="{8511FEFF-BD71-487B-AAB6-97F2B30FD929}" type="pres">
      <dgm:prSet presAssocID="{E1B3651C-C992-4AA5-B3E8-868B9B54407D}" presName="FiveConn_3-4" presStyleLbl="fgAccFollowNode1" presStyleIdx="2" presStyleCnt="4">
        <dgm:presLayoutVars>
          <dgm:bulletEnabled val="1"/>
        </dgm:presLayoutVars>
      </dgm:prSet>
      <dgm:spPr/>
    </dgm:pt>
    <dgm:pt modelId="{DEE5E5CD-1FA2-45D9-97B1-45334B0F9BC8}" type="pres">
      <dgm:prSet presAssocID="{E1B3651C-C992-4AA5-B3E8-868B9B54407D}" presName="FiveConn_4-5" presStyleLbl="fgAccFollowNode1" presStyleIdx="3" presStyleCnt="4">
        <dgm:presLayoutVars>
          <dgm:bulletEnabled val="1"/>
        </dgm:presLayoutVars>
      </dgm:prSet>
      <dgm:spPr/>
    </dgm:pt>
    <dgm:pt modelId="{E1FD0158-7444-4045-949A-1A19892B4A49}" type="pres">
      <dgm:prSet presAssocID="{E1B3651C-C992-4AA5-B3E8-868B9B54407D}" presName="FiveNodes_1_text" presStyleLbl="node1" presStyleIdx="4" presStyleCnt="5">
        <dgm:presLayoutVars>
          <dgm:bulletEnabled val="1"/>
        </dgm:presLayoutVars>
      </dgm:prSet>
      <dgm:spPr/>
    </dgm:pt>
    <dgm:pt modelId="{A5B84C24-EDCB-4039-8F90-35D8D127A4AB}" type="pres">
      <dgm:prSet presAssocID="{E1B3651C-C992-4AA5-B3E8-868B9B54407D}" presName="FiveNodes_2_text" presStyleLbl="node1" presStyleIdx="4" presStyleCnt="5">
        <dgm:presLayoutVars>
          <dgm:bulletEnabled val="1"/>
        </dgm:presLayoutVars>
      </dgm:prSet>
      <dgm:spPr/>
    </dgm:pt>
    <dgm:pt modelId="{F8FC772E-1EED-4E74-8463-416A0B7999A6}" type="pres">
      <dgm:prSet presAssocID="{E1B3651C-C992-4AA5-B3E8-868B9B54407D}" presName="FiveNodes_3_text" presStyleLbl="node1" presStyleIdx="4" presStyleCnt="5">
        <dgm:presLayoutVars>
          <dgm:bulletEnabled val="1"/>
        </dgm:presLayoutVars>
      </dgm:prSet>
      <dgm:spPr/>
    </dgm:pt>
    <dgm:pt modelId="{64D4DFBB-D156-45EC-BE0D-4C3260944166}" type="pres">
      <dgm:prSet presAssocID="{E1B3651C-C992-4AA5-B3E8-868B9B54407D}" presName="FiveNodes_4_text" presStyleLbl="node1" presStyleIdx="4" presStyleCnt="5">
        <dgm:presLayoutVars>
          <dgm:bulletEnabled val="1"/>
        </dgm:presLayoutVars>
      </dgm:prSet>
      <dgm:spPr/>
    </dgm:pt>
    <dgm:pt modelId="{D8CF64E7-87EC-401C-A375-8F8E2A29FDDC}" type="pres">
      <dgm:prSet presAssocID="{E1B3651C-C992-4AA5-B3E8-868B9B54407D}" presName="FiveNodes_5_text" presStyleLbl="node1" presStyleIdx="4" presStyleCnt="5">
        <dgm:presLayoutVars>
          <dgm:bulletEnabled val="1"/>
        </dgm:presLayoutVars>
      </dgm:prSet>
      <dgm:spPr/>
    </dgm:pt>
  </dgm:ptLst>
  <dgm:cxnLst>
    <dgm:cxn modelId="{BEF4F923-DD69-4BDD-8E49-59E997B3AEE5}" type="presOf" srcId="{1247AB15-3CD5-47F3-9628-BA5C6CB9EF05}" destId="{DEE5E5CD-1FA2-45D9-97B1-45334B0F9BC8}" srcOrd="0" destOrd="0" presId="urn:microsoft.com/office/officeart/2005/8/layout/vProcess5"/>
    <dgm:cxn modelId="{7155522A-44A6-44B0-B555-AB45E0042309}" type="presOf" srcId="{57068F17-8432-4CE4-BD75-9FA039E46F91}" destId="{A5B84C24-EDCB-4039-8F90-35D8D127A4AB}" srcOrd="1" destOrd="0" presId="urn:microsoft.com/office/officeart/2005/8/layout/vProcess5"/>
    <dgm:cxn modelId="{1CD8E42D-7533-4E75-91F5-F04D2FAA02BE}" type="presOf" srcId="{500954F0-4CB3-435A-AC64-2CCDC65F665E}" destId="{8511FEFF-BD71-487B-AAB6-97F2B30FD929}" srcOrd="0" destOrd="0" presId="urn:microsoft.com/office/officeart/2005/8/layout/vProcess5"/>
    <dgm:cxn modelId="{4FD45833-BC23-4E69-A178-B921961E233B}" type="presOf" srcId="{57068F17-8432-4CE4-BD75-9FA039E46F91}" destId="{D9F16A4C-7625-4455-903E-37FBDE7E13C0}" srcOrd="0" destOrd="0" presId="urn:microsoft.com/office/officeart/2005/8/layout/vProcess5"/>
    <dgm:cxn modelId="{B9B3AC69-54B9-4820-A9ED-75047918F02E}" srcId="{E1B3651C-C992-4AA5-B3E8-868B9B54407D}" destId="{F8DBAFC8-0962-4FE9-9A6B-F0E6942B1044}" srcOrd="3" destOrd="0" parTransId="{07370D5C-B474-46D9-B63F-C37EE6D2D2A6}" sibTransId="{1247AB15-3CD5-47F3-9628-BA5C6CB9EF05}"/>
    <dgm:cxn modelId="{76B12D74-8B9D-4E96-A767-CDC03B5EC9F4}" type="presOf" srcId="{F8DBAFC8-0962-4FE9-9A6B-F0E6942B1044}" destId="{64D4DFBB-D156-45EC-BE0D-4C3260944166}" srcOrd="1" destOrd="0" presId="urn:microsoft.com/office/officeart/2005/8/layout/vProcess5"/>
    <dgm:cxn modelId="{A0C09C79-A80C-48D3-A918-956E25C59D67}" srcId="{E1B3651C-C992-4AA5-B3E8-868B9B54407D}" destId="{AEF740F5-7885-480A-A4DD-C37A98B7F690}" srcOrd="4" destOrd="0" parTransId="{36D4D395-98F5-4DD0-BAF5-2FBF4CB68890}" sibTransId="{8C1EE5B3-3949-4CB3-BB6E-EF5A885B4225}"/>
    <dgm:cxn modelId="{D58F2481-5740-4D9B-8328-EBF3DA809681}" type="presOf" srcId="{6EDC5E3A-4367-4457-941F-0C30D84EDF75}" destId="{F8FC772E-1EED-4E74-8463-416A0B7999A6}" srcOrd="1" destOrd="0" presId="urn:microsoft.com/office/officeart/2005/8/layout/vProcess5"/>
    <dgm:cxn modelId="{E388CA85-7B5F-412D-8A23-F27DC7CE057D}" type="presOf" srcId="{E1B3651C-C992-4AA5-B3E8-868B9B54407D}" destId="{2C961D54-1957-40D1-9E12-07D7F7B70BF0}" srcOrd="0" destOrd="0" presId="urn:microsoft.com/office/officeart/2005/8/layout/vProcess5"/>
    <dgm:cxn modelId="{0CB54E8B-1BCB-4FC5-B77F-FC592C7F7D31}" type="presOf" srcId="{AEF740F5-7885-480A-A4DD-C37A98B7F690}" destId="{066B0D57-19F0-431C-938D-002CE7A53BB9}" srcOrd="0" destOrd="0" presId="urn:microsoft.com/office/officeart/2005/8/layout/vProcess5"/>
    <dgm:cxn modelId="{FA3CFA95-EAE9-4797-B793-8D03D5004C93}" type="presOf" srcId="{53697439-8E10-4EE9-BB28-EE6844BF8D77}" destId="{E1FD0158-7444-4045-949A-1A19892B4A49}" srcOrd="1" destOrd="0" presId="urn:microsoft.com/office/officeart/2005/8/layout/vProcess5"/>
    <dgm:cxn modelId="{84830F9C-D34C-434B-B4B7-3F301FAB16EE}" type="presOf" srcId="{F8DBAFC8-0962-4FE9-9A6B-F0E6942B1044}" destId="{0C851426-BFE5-4FE8-B208-A0AA0FA7679D}" srcOrd="0" destOrd="0" presId="urn:microsoft.com/office/officeart/2005/8/layout/vProcess5"/>
    <dgm:cxn modelId="{6FD4C3A3-FB52-4F43-8C7A-C768E9933F6F}" type="presOf" srcId="{AEF740F5-7885-480A-A4DD-C37A98B7F690}" destId="{D8CF64E7-87EC-401C-A375-8F8E2A29FDDC}" srcOrd="1" destOrd="0" presId="urn:microsoft.com/office/officeart/2005/8/layout/vProcess5"/>
    <dgm:cxn modelId="{776053A8-472A-45D4-BB00-EE6A694A09F7}" srcId="{E1B3651C-C992-4AA5-B3E8-868B9B54407D}" destId="{53697439-8E10-4EE9-BB28-EE6844BF8D77}" srcOrd="0" destOrd="0" parTransId="{98186450-E6E8-4CDC-A51F-B39FE616F15C}" sibTransId="{F21932DA-8074-4712-877D-F0C5598CE0AD}"/>
    <dgm:cxn modelId="{D82045B6-A997-4387-91B1-A7BB5B8784EC}" type="presOf" srcId="{53697439-8E10-4EE9-BB28-EE6844BF8D77}" destId="{8DEF2D61-4B98-4D36-94CC-9F30D5D59BE5}" srcOrd="0" destOrd="0" presId="urn:microsoft.com/office/officeart/2005/8/layout/vProcess5"/>
    <dgm:cxn modelId="{6AE05DBB-8008-401B-8E34-9352507A23FE}" type="presOf" srcId="{F21932DA-8074-4712-877D-F0C5598CE0AD}" destId="{6A8AFE49-0F4E-4E7A-9038-E2295B4FED29}" srcOrd="0" destOrd="0" presId="urn:microsoft.com/office/officeart/2005/8/layout/vProcess5"/>
    <dgm:cxn modelId="{9B8EA9BC-5A54-485A-8DB3-755FB0874B67}" srcId="{E1B3651C-C992-4AA5-B3E8-868B9B54407D}" destId="{57068F17-8432-4CE4-BD75-9FA039E46F91}" srcOrd="1" destOrd="0" parTransId="{1DF46D52-775C-46BC-95D0-44ED168AD882}" sibTransId="{F7E470BA-1443-4E3F-A43C-E61011D0AA80}"/>
    <dgm:cxn modelId="{7B742ECC-4B91-44E9-9CAF-3AE36EA165A6}" srcId="{E1B3651C-C992-4AA5-B3E8-868B9B54407D}" destId="{6EDC5E3A-4367-4457-941F-0C30D84EDF75}" srcOrd="2" destOrd="0" parTransId="{58417ACA-15FB-4B0F-8B08-8E0A02D30F53}" sibTransId="{500954F0-4CB3-435A-AC64-2CCDC65F665E}"/>
    <dgm:cxn modelId="{FBC004EE-5D4F-4A6D-A4C2-369FC75F70F7}" type="presOf" srcId="{F7E470BA-1443-4E3F-A43C-E61011D0AA80}" destId="{E304EDF6-B96B-4DEB-96A2-55A4C6416820}" srcOrd="0" destOrd="0" presId="urn:microsoft.com/office/officeart/2005/8/layout/vProcess5"/>
    <dgm:cxn modelId="{33FBACF6-FD78-4051-9565-211C1435B5E5}" type="presOf" srcId="{6EDC5E3A-4367-4457-941F-0C30D84EDF75}" destId="{44D1D74E-3328-418C-8914-C59AEF75C268}" srcOrd="0" destOrd="0" presId="urn:microsoft.com/office/officeart/2005/8/layout/vProcess5"/>
    <dgm:cxn modelId="{648F5F94-5BC1-4C67-A05D-C6CB88C90CA7}" type="presParOf" srcId="{2C961D54-1957-40D1-9E12-07D7F7B70BF0}" destId="{D4CBE56E-F756-4280-B236-6C33E2B2ABE7}" srcOrd="0" destOrd="0" presId="urn:microsoft.com/office/officeart/2005/8/layout/vProcess5"/>
    <dgm:cxn modelId="{5BB7D4B1-A25E-4BC6-8783-3E17D729FC0E}" type="presParOf" srcId="{2C961D54-1957-40D1-9E12-07D7F7B70BF0}" destId="{8DEF2D61-4B98-4D36-94CC-9F30D5D59BE5}" srcOrd="1" destOrd="0" presId="urn:microsoft.com/office/officeart/2005/8/layout/vProcess5"/>
    <dgm:cxn modelId="{092E9976-D8C4-453F-845E-7ACC781C753B}" type="presParOf" srcId="{2C961D54-1957-40D1-9E12-07D7F7B70BF0}" destId="{D9F16A4C-7625-4455-903E-37FBDE7E13C0}" srcOrd="2" destOrd="0" presId="urn:microsoft.com/office/officeart/2005/8/layout/vProcess5"/>
    <dgm:cxn modelId="{DD256EC6-8B96-41FE-A48B-46A8F05C6508}" type="presParOf" srcId="{2C961D54-1957-40D1-9E12-07D7F7B70BF0}" destId="{44D1D74E-3328-418C-8914-C59AEF75C268}" srcOrd="3" destOrd="0" presId="urn:microsoft.com/office/officeart/2005/8/layout/vProcess5"/>
    <dgm:cxn modelId="{3DF3D3CE-1710-4534-A079-6CEB4CF9355F}" type="presParOf" srcId="{2C961D54-1957-40D1-9E12-07D7F7B70BF0}" destId="{0C851426-BFE5-4FE8-B208-A0AA0FA7679D}" srcOrd="4" destOrd="0" presId="urn:microsoft.com/office/officeart/2005/8/layout/vProcess5"/>
    <dgm:cxn modelId="{9794E300-7E42-4CBB-A6A6-2321FAC94DFD}" type="presParOf" srcId="{2C961D54-1957-40D1-9E12-07D7F7B70BF0}" destId="{066B0D57-19F0-431C-938D-002CE7A53BB9}" srcOrd="5" destOrd="0" presId="urn:microsoft.com/office/officeart/2005/8/layout/vProcess5"/>
    <dgm:cxn modelId="{07D00A13-7B0E-40FF-9E88-91F399E900BA}" type="presParOf" srcId="{2C961D54-1957-40D1-9E12-07D7F7B70BF0}" destId="{6A8AFE49-0F4E-4E7A-9038-E2295B4FED29}" srcOrd="6" destOrd="0" presId="urn:microsoft.com/office/officeart/2005/8/layout/vProcess5"/>
    <dgm:cxn modelId="{FC515091-7E0C-49CF-9F94-2AB2EB2166FB}" type="presParOf" srcId="{2C961D54-1957-40D1-9E12-07D7F7B70BF0}" destId="{E304EDF6-B96B-4DEB-96A2-55A4C6416820}" srcOrd="7" destOrd="0" presId="urn:microsoft.com/office/officeart/2005/8/layout/vProcess5"/>
    <dgm:cxn modelId="{D06712F9-4D4A-4FFC-ACE9-6F739EE122D8}" type="presParOf" srcId="{2C961D54-1957-40D1-9E12-07D7F7B70BF0}" destId="{8511FEFF-BD71-487B-AAB6-97F2B30FD929}" srcOrd="8" destOrd="0" presId="urn:microsoft.com/office/officeart/2005/8/layout/vProcess5"/>
    <dgm:cxn modelId="{715CB223-3D55-4A46-9121-60DD622C1D0A}" type="presParOf" srcId="{2C961D54-1957-40D1-9E12-07D7F7B70BF0}" destId="{DEE5E5CD-1FA2-45D9-97B1-45334B0F9BC8}" srcOrd="9" destOrd="0" presId="urn:microsoft.com/office/officeart/2005/8/layout/vProcess5"/>
    <dgm:cxn modelId="{337BF58E-E2C3-406E-B921-4B20E51F0EA1}" type="presParOf" srcId="{2C961D54-1957-40D1-9E12-07D7F7B70BF0}" destId="{E1FD0158-7444-4045-949A-1A19892B4A49}" srcOrd="10" destOrd="0" presId="urn:microsoft.com/office/officeart/2005/8/layout/vProcess5"/>
    <dgm:cxn modelId="{10D1F98F-36DB-419B-B301-83761A323623}" type="presParOf" srcId="{2C961D54-1957-40D1-9E12-07D7F7B70BF0}" destId="{A5B84C24-EDCB-4039-8F90-35D8D127A4AB}" srcOrd="11" destOrd="0" presId="urn:microsoft.com/office/officeart/2005/8/layout/vProcess5"/>
    <dgm:cxn modelId="{384F8D79-3482-46F6-95E1-36C1077D4A2F}" type="presParOf" srcId="{2C961D54-1957-40D1-9E12-07D7F7B70BF0}" destId="{F8FC772E-1EED-4E74-8463-416A0B7999A6}" srcOrd="12" destOrd="0" presId="urn:microsoft.com/office/officeart/2005/8/layout/vProcess5"/>
    <dgm:cxn modelId="{3417F15E-F471-4645-98B9-2EAD2427AD93}" type="presParOf" srcId="{2C961D54-1957-40D1-9E12-07D7F7B70BF0}" destId="{64D4DFBB-D156-45EC-BE0D-4C3260944166}" srcOrd="13" destOrd="0" presId="urn:microsoft.com/office/officeart/2005/8/layout/vProcess5"/>
    <dgm:cxn modelId="{DF0B4177-08A8-4E5E-88FD-F709FF5E1B6F}" type="presParOf" srcId="{2C961D54-1957-40D1-9E12-07D7F7B70BF0}" destId="{D8CF64E7-87EC-401C-A375-8F8E2A29FDDC}"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C35568-4E8E-45AB-85A5-87F470317FD5}">
      <dsp:nvSpPr>
        <dsp:cNvPr id="0" name=""/>
        <dsp:cNvSpPr/>
      </dsp:nvSpPr>
      <dsp:spPr>
        <a:xfrm>
          <a:off x="3364992" y="153"/>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Introduction</a:t>
          </a:r>
          <a:endParaRPr lang="en-US" sz="2300" kern="1200"/>
        </a:p>
      </dsp:txBody>
      <dsp:txXfrm>
        <a:off x="3387555" y="22716"/>
        <a:ext cx="3740490" cy="417081"/>
      </dsp:txXfrm>
    </dsp:sp>
    <dsp:sp modelId="{36D6DF34-95D0-4DB6-B847-9DD826CC2B9E}">
      <dsp:nvSpPr>
        <dsp:cNvPr id="0" name=""/>
        <dsp:cNvSpPr/>
      </dsp:nvSpPr>
      <dsp:spPr>
        <a:xfrm>
          <a:off x="3364992" y="485471"/>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Research question</a:t>
          </a:r>
          <a:endParaRPr lang="en-US" sz="2300" kern="1200"/>
        </a:p>
      </dsp:txBody>
      <dsp:txXfrm>
        <a:off x="3387555" y="508034"/>
        <a:ext cx="3740490" cy="417081"/>
      </dsp:txXfrm>
    </dsp:sp>
    <dsp:sp modelId="{91458E83-489B-41D8-86EA-4E0845A8D48C}">
      <dsp:nvSpPr>
        <dsp:cNvPr id="0" name=""/>
        <dsp:cNvSpPr/>
      </dsp:nvSpPr>
      <dsp:spPr>
        <a:xfrm>
          <a:off x="3364992" y="970789"/>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Literature reviews</a:t>
          </a:r>
          <a:endParaRPr lang="en-US" sz="2300" kern="1200"/>
        </a:p>
      </dsp:txBody>
      <dsp:txXfrm>
        <a:off x="3387555" y="993352"/>
        <a:ext cx="3740490" cy="417081"/>
      </dsp:txXfrm>
    </dsp:sp>
    <dsp:sp modelId="{7A563979-C4E4-4960-AD07-DC6B8B220E14}">
      <dsp:nvSpPr>
        <dsp:cNvPr id="0" name=""/>
        <dsp:cNvSpPr/>
      </dsp:nvSpPr>
      <dsp:spPr>
        <a:xfrm>
          <a:off x="3364992" y="1456107"/>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Ethical consideration</a:t>
          </a:r>
          <a:endParaRPr lang="en-US" sz="2300" kern="1200"/>
        </a:p>
      </dsp:txBody>
      <dsp:txXfrm>
        <a:off x="3387555" y="1478670"/>
        <a:ext cx="3740490" cy="417081"/>
      </dsp:txXfrm>
    </dsp:sp>
    <dsp:sp modelId="{53052D2D-4F0D-4031-AE2F-638FB877BE6C}">
      <dsp:nvSpPr>
        <dsp:cNvPr id="0" name=""/>
        <dsp:cNvSpPr/>
      </dsp:nvSpPr>
      <dsp:spPr>
        <a:xfrm>
          <a:off x="3364992" y="1941426"/>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Methods</a:t>
          </a:r>
          <a:endParaRPr lang="en-US" sz="2300" kern="1200"/>
        </a:p>
      </dsp:txBody>
      <dsp:txXfrm>
        <a:off x="3387555" y="1963989"/>
        <a:ext cx="3740490" cy="417081"/>
      </dsp:txXfrm>
    </dsp:sp>
    <dsp:sp modelId="{14D82007-2A4E-46C5-AF74-1DF35E18621A}">
      <dsp:nvSpPr>
        <dsp:cNvPr id="0" name=""/>
        <dsp:cNvSpPr/>
      </dsp:nvSpPr>
      <dsp:spPr>
        <a:xfrm>
          <a:off x="3364992" y="2426744"/>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Results</a:t>
          </a:r>
          <a:endParaRPr lang="en-US" sz="2300" kern="1200"/>
        </a:p>
      </dsp:txBody>
      <dsp:txXfrm>
        <a:off x="3387555" y="2449307"/>
        <a:ext cx="3740490" cy="417081"/>
      </dsp:txXfrm>
    </dsp:sp>
    <dsp:sp modelId="{0491858F-FC3C-4C5A-B79B-216EA4263389}">
      <dsp:nvSpPr>
        <dsp:cNvPr id="0" name=""/>
        <dsp:cNvSpPr/>
      </dsp:nvSpPr>
      <dsp:spPr>
        <a:xfrm>
          <a:off x="3364992" y="2912062"/>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Conclusion</a:t>
          </a:r>
          <a:endParaRPr lang="en-US" sz="2300" kern="1200"/>
        </a:p>
      </dsp:txBody>
      <dsp:txXfrm>
        <a:off x="3387555" y="2934625"/>
        <a:ext cx="3740490" cy="417081"/>
      </dsp:txXfrm>
    </dsp:sp>
    <dsp:sp modelId="{44EFEBB4-86F4-4527-86C2-3E1F58F8F267}">
      <dsp:nvSpPr>
        <dsp:cNvPr id="0" name=""/>
        <dsp:cNvSpPr/>
      </dsp:nvSpPr>
      <dsp:spPr>
        <a:xfrm>
          <a:off x="3364992" y="3397380"/>
          <a:ext cx="3785616" cy="4622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marL="0" lvl="0" indent="0" algn="ctr" defTabSz="1022350">
            <a:lnSpc>
              <a:spcPct val="90000"/>
            </a:lnSpc>
            <a:spcBef>
              <a:spcPct val="0"/>
            </a:spcBef>
            <a:spcAft>
              <a:spcPct val="35000"/>
            </a:spcAft>
            <a:buNone/>
          </a:pPr>
          <a:r>
            <a:rPr lang="en-GB" sz="2300" kern="1200"/>
            <a:t>Reference list</a:t>
          </a:r>
          <a:endParaRPr lang="en-US" sz="2300" kern="1200"/>
        </a:p>
      </dsp:txBody>
      <dsp:txXfrm>
        <a:off x="3387555" y="3419943"/>
        <a:ext cx="3740490" cy="4170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564BE-77A7-440A-A3F2-3B0D251507D7}">
      <dsp:nvSpPr>
        <dsp:cNvPr id="0" name=""/>
        <dsp:cNvSpPr/>
      </dsp:nvSpPr>
      <dsp:spPr>
        <a:xfrm>
          <a:off x="1212569" y="741420"/>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620100-3C7F-45E4-A115-9F913DBCA3F2}">
      <dsp:nvSpPr>
        <dsp:cNvPr id="0" name=""/>
        <dsp:cNvSpPr/>
      </dsp:nvSpPr>
      <dsp:spPr>
        <a:xfrm>
          <a:off x="417971" y="2398321"/>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1" kern="1200"/>
            <a:t>In this research we focused on</a:t>
          </a:r>
          <a:r>
            <a:rPr lang="en-GB" sz="1500" kern="1200"/>
            <a:t>:</a:t>
          </a:r>
          <a:endParaRPr lang="en-US" sz="1500" kern="1200"/>
        </a:p>
      </dsp:txBody>
      <dsp:txXfrm>
        <a:off x="417971" y="2398321"/>
        <a:ext cx="2889450" cy="720000"/>
      </dsp:txXfrm>
    </dsp:sp>
    <dsp:sp modelId="{90962E54-860C-4F73-8954-360CDBF1F3F2}">
      <dsp:nvSpPr>
        <dsp:cNvPr id="0" name=""/>
        <dsp:cNvSpPr/>
      </dsp:nvSpPr>
      <dsp:spPr>
        <a:xfrm>
          <a:off x="4607673" y="741420"/>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6C282-0430-408C-BB19-108E32085BA6}">
      <dsp:nvSpPr>
        <dsp:cNvPr id="0" name=""/>
        <dsp:cNvSpPr/>
      </dsp:nvSpPr>
      <dsp:spPr>
        <a:xfrm>
          <a:off x="3813075" y="2398321"/>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Which</a:t>
          </a:r>
          <a:r>
            <a:rPr lang="en-GB" sz="1500" i="1" kern="1200"/>
            <a:t> </a:t>
          </a:r>
          <a:r>
            <a:rPr lang="en-GB" sz="1500" kern="1200"/>
            <a:t>Digital skills</a:t>
          </a:r>
          <a:r>
            <a:rPr lang="en-GB" sz="1500" i="1" kern="1200"/>
            <a:t> </a:t>
          </a:r>
          <a:r>
            <a:rPr lang="en-GB" sz="1500" kern="1200"/>
            <a:t>do UWTSD student think is the most important?</a:t>
          </a:r>
          <a:endParaRPr lang="en-US" sz="1500" kern="1200"/>
        </a:p>
      </dsp:txBody>
      <dsp:txXfrm>
        <a:off x="3813075" y="2398321"/>
        <a:ext cx="2889450" cy="720000"/>
      </dsp:txXfrm>
    </dsp:sp>
    <dsp:sp modelId="{85B7E8E6-FB3F-4154-B1F5-C67A37FA431F}">
      <dsp:nvSpPr>
        <dsp:cNvPr id="0" name=""/>
        <dsp:cNvSpPr/>
      </dsp:nvSpPr>
      <dsp:spPr>
        <a:xfrm>
          <a:off x="8002777" y="741420"/>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EB438B-CE83-439F-AE97-0661FF35E9AF}">
      <dsp:nvSpPr>
        <dsp:cNvPr id="0" name=""/>
        <dsp:cNvSpPr/>
      </dsp:nvSpPr>
      <dsp:spPr>
        <a:xfrm>
          <a:off x="7208178" y="2398321"/>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a:t>The aims of this study to show that how student in UWTSD think about digital    skills?</a:t>
          </a:r>
          <a:endParaRPr lang="en-US" sz="1500" kern="1200"/>
        </a:p>
      </dsp:txBody>
      <dsp:txXfrm>
        <a:off x="7208178" y="2398321"/>
        <a:ext cx="28894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F2D61-4B98-4D36-94CC-9F30D5D59BE5}">
      <dsp:nvSpPr>
        <dsp:cNvPr id="0" name=""/>
        <dsp:cNvSpPr/>
      </dsp:nvSpPr>
      <dsp:spPr>
        <a:xfrm>
          <a:off x="0" y="0"/>
          <a:ext cx="4372930" cy="78324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Communicating</a:t>
          </a:r>
          <a:endParaRPr lang="en-US" sz="2100" kern="1200"/>
        </a:p>
      </dsp:txBody>
      <dsp:txXfrm>
        <a:off x="22940" y="22940"/>
        <a:ext cx="3436114" cy="737360"/>
      </dsp:txXfrm>
    </dsp:sp>
    <dsp:sp modelId="{D9F16A4C-7625-4455-903E-37FBDE7E13C0}">
      <dsp:nvSpPr>
        <dsp:cNvPr id="0" name=""/>
        <dsp:cNvSpPr/>
      </dsp:nvSpPr>
      <dsp:spPr>
        <a:xfrm>
          <a:off x="326550" y="892024"/>
          <a:ext cx="4372930" cy="78324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Handling information and content </a:t>
          </a:r>
          <a:endParaRPr lang="en-US" sz="2100" kern="1200"/>
        </a:p>
      </dsp:txBody>
      <dsp:txXfrm>
        <a:off x="349490" y="914964"/>
        <a:ext cx="3491394" cy="737360"/>
      </dsp:txXfrm>
    </dsp:sp>
    <dsp:sp modelId="{44D1D74E-3328-418C-8914-C59AEF75C268}">
      <dsp:nvSpPr>
        <dsp:cNvPr id="0" name=""/>
        <dsp:cNvSpPr/>
      </dsp:nvSpPr>
      <dsp:spPr>
        <a:xfrm>
          <a:off x="653100" y="1784048"/>
          <a:ext cx="4372930" cy="78324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Transacting</a:t>
          </a:r>
          <a:endParaRPr lang="en-US" sz="2100" kern="1200"/>
        </a:p>
      </dsp:txBody>
      <dsp:txXfrm>
        <a:off x="676040" y="1806988"/>
        <a:ext cx="3491394" cy="737360"/>
      </dsp:txXfrm>
    </dsp:sp>
    <dsp:sp modelId="{0C851426-BFE5-4FE8-B208-A0AA0FA7679D}">
      <dsp:nvSpPr>
        <dsp:cNvPr id="0" name=""/>
        <dsp:cNvSpPr/>
      </dsp:nvSpPr>
      <dsp:spPr>
        <a:xfrm>
          <a:off x="979650" y="2676072"/>
          <a:ext cx="4372930" cy="78324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Problem Solving </a:t>
          </a:r>
          <a:endParaRPr lang="en-US" sz="2100" kern="1200"/>
        </a:p>
      </dsp:txBody>
      <dsp:txXfrm>
        <a:off x="1002590" y="2699012"/>
        <a:ext cx="3491394" cy="737360"/>
      </dsp:txXfrm>
    </dsp:sp>
    <dsp:sp modelId="{066B0D57-19F0-431C-938D-002CE7A53BB9}">
      <dsp:nvSpPr>
        <dsp:cNvPr id="0" name=""/>
        <dsp:cNvSpPr/>
      </dsp:nvSpPr>
      <dsp:spPr>
        <a:xfrm>
          <a:off x="1306200" y="3568097"/>
          <a:ext cx="4372930" cy="783240"/>
        </a:xfrm>
        <a:prstGeom prst="roundRect">
          <a:avLst>
            <a:gd name="adj" fmla="val 10000"/>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 Being safe and legal online</a:t>
          </a:r>
          <a:endParaRPr lang="en-US" sz="2100" kern="1200"/>
        </a:p>
      </dsp:txBody>
      <dsp:txXfrm>
        <a:off x="1329140" y="3591037"/>
        <a:ext cx="3491394" cy="737360"/>
      </dsp:txXfrm>
    </dsp:sp>
    <dsp:sp modelId="{6A8AFE49-0F4E-4E7A-9038-E2295B4FED29}">
      <dsp:nvSpPr>
        <dsp:cNvPr id="0" name=""/>
        <dsp:cNvSpPr/>
      </dsp:nvSpPr>
      <dsp:spPr>
        <a:xfrm>
          <a:off x="3863824" y="572200"/>
          <a:ext cx="509106" cy="509106"/>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3978373" y="572200"/>
        <a:ext cx="280008" cy="383102"/>
      </dsp:txXfrm>
    </dsp:sp>
    <dsp:sp modelId="{E304EDF6-B96B-4DEB-96A2-55A4C6416820}">
      <dsp:nvSpPr>
        <dsp:cNvPr id="0" name=""/>
        <dsp:cNvSpPr/>
      </dsp:nvSpPr>
      <dsp:spPr>
        <a:xfrm>
          <a:off x="4190374" y="1464225"/>
          <a:ext cx="509106" cy="509106"/>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304923" y="1464225"/>
        <a:ext cx="280008" cy="383102"/>
      </dsp:txXfrm>
    </dsp:sp>
    <dsp:sp modelId="{8511FEFF-BD71-487B-AAB6-97F2B30FD929}">
      <dsp:nvSpPr>
        <dsp:cNvPr id="0" name=""/>
        <dsp:cNvSpPr/>
      </dsp:nvSpPr>
      <dsp:spPr>
        <a:xfrm>
          <a:off x="4516924" y="2343195"/>
          <a:ext cx="509106" cy="509106"/>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631473" y="2343195"/>
        <a:ext cx="280008" cy="383102"/>
      </dsp:txXfrm>
    </dsp:sp>
    <dsp:sp modelId="{DEE5E5CD-1FA2-45D9-97B1-45334B0F9BC8}">
      <dsp:nvSpPr>
        <dsp:cNvPr id="0" name=""/>
        <dsp:cNvSpPr/>
      </dsp:nvSpPr>
      <dsp:spPr>
        <a:xfrm>
          <a:off x="4843474" y="3243922"/>
          <a:ext cx="509106" cy="509106"/>
        </a:xfrm>
        <a:prstGeom prst="downArrow">
          <a:avLst>
            <a:gd name="adj1" fmla="val 55000"/>
            <a:gd name="adj2" fmla="val 45000"/>
          </a:avLst>
        </a:prstGeom>
        <a:solidFill>
          <a:schemeClr val="lt1">
            <a:alpha val="90000"/>
            <a:tint val="40000"/>
            <a:hueOff val="0"/>
            <a:satOff val="0"/>
            <a:lumOff val="0"/>
            <a:alphaOff val="0"/>
          </a:schemeClr>
        </a:solidFill>
        <a:ln w="6350" cap="flat" cmpd="sng" algn="ctr">
          <a:solidFill>
            <a:schemeClr val="accent2">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958023"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5713"/>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896137"/>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131752"/>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4650082"/>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1415681"/>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9499318"/>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1179183"/>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2950328"/>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0584392"/>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107808"/>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2/19/2023</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1068180"/>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A1BDE-439F-D3E3-E79B-C547BD5767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4178E5-F784-528F-5F1D-92DA80373C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7BB4E9-1215-5A4A-A033-4643B085847A}"/>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B6679F40-C0B2-DEB6-7FEB-326B70E86E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25BC11-2B26-3044-4F30-53229E1FA3BE}"/>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76146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E9B79-3D8D-34E1-3A59-A24EB1378C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BB6AA6-6890-C98B-C07A-CD5C35788D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014F2-9D4B-EBE3-D2C8-06EDEC3A243C}"/>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99B71F92-92EA-C665-35CE-2FDD09326D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4CBECC-F1AE-A151-C321-076155F9F8A2}"/>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3761858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9B9E1-B4CE-DE02-3FAE-C188CD40A6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20BFE-2771-8272-65B7-4DE4B5E21F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956ECD-1EB1-1A88-86E8-74219BF0800C}"/>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483EB91C-3974-D139-9516-3389F027F0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31B193-507A-BAE8-A9B7-80156E676B1D}"/>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37858948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7D76A-9676-13FF-1BC3-5570CA08D3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2A6840-389F-433B-7FD5-CD61DDEA55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EAE90C5-3953-17B6-3CD1-D405A8E8741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60C9700-2DA9-0F02-2285-E6F8BEB6942D}"/>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6" name="Footer Placeholder 5">
            <a:extLst>
              <a:ext uri="{FF2B5EF4-FFF2-40B4-BE49-F238E27FC236}">
                <a16:creationId xmlns:a16="http://schemas.microsoft.com/office/drawing/2014/main" id="{E46B2989-4AC3-DE0C-3F6C-E1137F7CD7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E99F22-6D6D-D682-949D-1739E37E342D}"/>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8176779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91AA9-A117-FA34-5838-DD5AFFC673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549B7A-8B71-8882-AA37-7E59301B4E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0D5FC24-AC77-AA77-509E-FBA2EA9924B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E3D0956-4D32-4D2E-8865-FA68198EED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D783D47-2CF2-B887-5EA6-654934BFF2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161496-7583-A4A9-56C1-0C9615A2B646}"/>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8" name="Footer Placeholder 7">
            <a:extLst>
              <a:ext uri="{FF2B5EF4-FFF2-40B4-BE49-F238E27FC236}">
                <a16:creationId xmlns:a16="http://schemas.microsoft.com/office/drawing/2014/main" id="{E597D86E-E70A-807F-3438-FA4D423C56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E31938-F771-D536-49D5-983EC45E559B}"/>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3091449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F707B-5532-C1A5-9FA5-2B495A8C03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DAF41D6-B495-6A82-BB73-2E6FE518D25F}"/>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4" name="Footer Placeholder 3">
            <a:extLst>
              <a:ext uri="{FF2B5EF4-FFF2-40B4-BE49-F238E27FC236}">
                <a16:creationId xmlns:a16="http://schemas.microsoft.com/office/drawing/2014/main" id="{C45B90A4-D2DF-B86A-56E8-5D9756A47E8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781CC5-1428-A14D-B7E6-66F8D3076D26}"/>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692414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AD71EC-AD59-2DA3-0024-AC31E03EBB42}"/>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3" name="Footer Placeholder 2">
            <a:extLst>
              <a:ext uri="{FF2B5EF4-FFF2-40B4-BE49-F238E27FC236}">
                <a16:creationId xmlns:a16="http://schemas.microsoft.com/office/drawing/2014/main" id="{83B94CAF-FEEC-37A5-A457-9B1430CF555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DAD8FD-4D10-2284-642B-04956A7B3CF8}"/>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41437897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A8583-57B2-44DB-DB87-EB4A5BDE78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CE6CE5E-D609-278F-AED0-30CC0D7F66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DE8027-98C6-D032-1181-85160B38C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FAF3E2-FD0F-BC29-3B5A-86A21B2628B7}"/>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6" name="Footer Placeholder 5">
            <a:extLst>
              <a:ext uri="{FF2B5EF4-FFF2-40B4-BE49-F238E27FC236}">
                <a16:creationId xmlns:a16="http://schemas.microsoft.com/office/drawing/2014/main" id="{8869AE5B-3C36-9CA9-288C-138011D084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26DE8A-55DE-A210-0D95-3E846567B01A}"/>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1020430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34067-513D-3CEB-8C55-61E67D58AE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DDECFE9-65CB-E877-E305-7A535224EE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9C19F6E-A16A-E6C4-F892-1DB3BBF3B1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8C71CC-CE50-E6CB-7D6B-F8CB71D19C2E}"/>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6" name="Footer Placeholder 5">
            <a:extLst>
              <a:ext uri="{FF2B5EF4-FFF2-40B4-BE49-F238E27FC236}">
                <a16:creationId xmlns:a16="http://schemas.microsoft.com/office/drawing/2014/main" id="{F241C4D1-D6D2-899D-AD36-4949E553D4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B7A8CF-97F3-734C-847F-9A912D32DF4A}"/>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14565851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D79CC-31BE-9FF9-1ED1-93B0C83777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E3B711-4EF4-37B4-9BF1-07DBDB8B29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D147AB-C198-8965-07CA-2371C0936522}"/>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2B80BEB2-3C3B-917E-6ACB-6CC9304FC6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AE1C6D-BDCE-D6D5-CFAB-4B8C8D0D48C8}"/>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1741427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80E74C-D0F0-B427-94E1-76F083BDDF4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AC9279-8426-6ABD-8D88-272BF64FD7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07CC5D-1BBA-129C-1E34-6291D880B834}"/>
              </a:ext>
            </a:extLst>
          </p:cNvPr>
          <p:cNvSpPr>
            <a:spLocks noGrp="1"/>
          </p:cNvSpPr>
          <p:nvPr>
            <p:ph type="dt" sz="half" idx="10"/>
          </p:nvPr>
        </p:nvSpPr>
        <p:spPr/>
        <p:txBody>
          <a:body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38BE7548-9C8B-F5E1-A066-E78B647F40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384FA3-6236-1694-8135-9C6CE695E255}"/>
              </a:ext>
            </a:extLst>
          </p:cNvPr>
          <p:cNvSpPr>
            <a:spLocks noGrp="1"/>
          </p:cNvSpPr>
          <p:nvPr>
            <p:ph type="sldNum" sz="quarter" idx="12"/>
          </p:nvPr>
        </p:nvSpPr>
        <p:spPr/>
        <p:txBody>
          <a:bodyPr/>
          <a:lstStyle/>
          <a:p>
            <a:fld id="{4C56EA25-0868-497D-9A23-6E032EE5BD68}" type="slidenum">
              <a:rPr lang="en-GB" smtClean="0"/>
              <a:t>‹#›</a:t>
            </a:fld>
            <a:endParaRPr lang="en-GB"/>
          </a:p>
        </p:txBody>
      </p:sp>
    </p:spTree>
    <p:extLst>
      <p:ext uri="{BB962C8B-B14F-4D97-AF65-F5344CB8AC3E}">
        <p14:creationId xmlns:p14="http://schemas.microsoft.com/office/powerpoint/2010/main" val="416150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2/19/2023</a:t>
            </a:fld>
            <a:endParaRPr lang="en-US"/>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395809676"/>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19" r:id="rId5"/>
    <p:sldLayoutId id="2147483724" r:id="rId6"/>
    <p:sldLayoutId id="2147483720" r:id="rId7"/>
    <p:sldLayoutId id="2147483721" r:id="rId8"/>
    <p:sldLayoutId id="2147483722" r:id="rId9"/>
    <p:sldLayoutId id="2147483723" r:id="rId10"/>
    <p:sldLayoutId id="2147483725" r:id="rId11"/>
  </p:sldLayoutIdLst>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A5D6F5-BF86-3982-62C1-39FE9CF258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2E99F2-8B2D-F077-1F04-3577EA3428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A48612-B4AA-7AF4-B4E6-D2BEF901DF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5CB45F-22CF-4BA2-B95B-798C8660C85F}" type="datetimeFigureOut">
              <a:rPr lang="en-GB" smtClean="0"/>
              <a:t>19/02/2023</a:t>
            </a:fld>
            <a:endParaRPr lang="en-GB"/>
          </a:p>
        </p:txBody>
      </p:sp>
      <p:sp>
        <p:nvSpPr>
          <p:cNvPr id="5" name="Footer Placeholder 4">
            <a:extLst>
              <a:ext uri="{FF2B5EF4-FFF2-40B4-BE49-F238E27FC236}">
                <a16:creationId xmlns:a16="http://schemas.microsoft.com/office/drawing/2014/main" id="{0AC82B21-F256-6BA1-3FCE-CAEEE1C2D0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C073B2-3D79-0291-38F7-4687D8B88A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56EA25-0868-497D-9A23-6E032EE5BD68}" type="slidenum">
              <a:rPr lang="en-GB" smtClean="0"/>
              <a:t>‹#›</a:t>
            </a:fld>
            <a:endParaRPr lang="en-GB"/>
          </a:p>
        </p:txBody>
      </p:sp>
    </p:spTree>
    <p:extLst>
      <p:ext uri="{BB962C8B-B14F-4D97-AF65-F5344CB8AC3E}">
        <p14:creationId xmlns:p14="http://schemas.microsoft.com/office/powerpoint/2010/main" val="37685130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hyperlink" Target="http://www.gov.Uk" TargetMode="External"/><Relationship Id="rId2" Type="http://schemas.openxmlformats.org/officeDocument/2006/relationships/hyperlink" Target="https://doi.org/10.1057/978113743703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930EBA3-4D2E-42E8-B828-834555328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6681483" y="3548651"/>
            <a:ext cx="5177834" cy="625608"/>
          </a:xfrm>
        </p:spPr>
        <p:txBody>
          <a:bodyPr>
            <a:normAutofit/>
          </a:bodyPr>
          <a:lstStyle/>
          <a:p>
            <a:r>
              <a:rPr lang="en-GB" sz="1600" b="1" i="1" dirty="0">
                <a:latin typeface="Calibri"/>
                <a:cs typeface="Calibri"/>
              </a:rPr>
              <a:t>    Module code-LCSH4002    </a:t>
            </a:r>
            <a:r>
              <a:rPr lang="en-GB" sz="1800" b="1" i="1" dirty="0">
                <a:latin typeface="Calibri"/>
                <a:cs typeface="Calibri"/>
              </a:rPr>
              <a:t>                                        </a:t>
            </a:r>
            <a:br>
              <a:rPr lang="en-GB" sz="1800" b="1" i="1">
                <a:latin typeface="Calibri"/>
                <a:cs typeface="Calibri"/>
              </a:rPr>
            </a:br>
            <a:r>
              <a:rPr lang="en-GB" sz="1600" b="1" i="1" dirty="0">
                <a:latin typeface="Calibri"/>
                <a:cs typeface="Calibri"/>
              </a:rPr>
              <a:t>Module title: Digital skills and research methods</a:t>
            </a:r>
          </a:p>
        </p:txBody>
      </p:sp>
      <p:sp>
        <p:nvSpPr>
          <p:cNvPr id="3" name="Subtitle 2"/>
          <p:cNvSpPr>
            <a:spLocks noGrp="1"/>
          </p:cNvSpPr>
          <p:nvPr>
            <p:ph type="subTitle" idx="1"/>
          </p:nvPr>
        </p:nvSpPr>
        <p:spPr>
          <a:xfrm>
            <a:off x="6023841" y="4387526"/>
            <a:ext cx="4641080" cy="2431448"/>
          </a:xfrm>
        </p:spPr>
        <p:txBody>
          <a:bodyPr vert="horz" lIns="91440" tIns="45720" rIns="91440" bIns="45720" rtlCol="0" anchor="t">
            <a:normAutofit/>
          </a:bodyPr>
          <a:lstStyle/>
          <a:p>
            <a:r>
              <a:rPr lang="en-GB" sz="1400" b="1" dirty="0"/>
              <a:t>          Group member- Asos </a:t>
            </a:r>
            <a:r>
              <a:rPr lang="en-GB" sz="1400" b="1" dirty="0" err="1"/>
              <a:t>Abdolla</a:t>
            </a:r>
          </a:p>
          <a:p>
            <a:r>
              <a:rPr lang="en-GB" sz="1400" b="1" dirty="0"/>
              <a:t>                                  Nazma Latif</a:t>
            </a:r>
          </a:p>
          <a:p>
            <a:r>
              <a:rPr lang="en-GB" sz="1400" b="1" dirty="0"/>
              <a:t>Student number-2223216</a:t>
            </a:r>
            <a:endParaRPr lang="en-GB" sz="1400" dirty="0"/>
          </a:p>
          <a:p>
            <a:r>
              <a:rPr lang="en-GB" sz="1400" b="1" dirty="0"/>
              <a:t>                            2222410</a:t>
            </a:r>
          </a:p>
          <a:p>
            <a:r>
              <a:rPr lang="en-GB" sz="1400" b="1" dirty="0"/>
              <a:t>                       Date of submission-20th February2023</a:t>
            </a:r>
          </a:p>
          <a:p>
            <a:r>
              <a:rPr lang="en-GB" sz="1400" b="1" dirty="0"/>
              <a:t>Lecturer-Dami </a:t>
            </a:r>
            <a:r>
              <a:rPr lang="en-GB" sz="1400" b="1" dirty="0" err="1"/>
              <a:t>Pokubo</a:t>
            </a:r>
            <a:endParaRPr lang="en-GB" sz="1400" b="1"/>
          </a:p>
          <a:p>
            <a:endParaRPr lang="en-GB" sz="1400" b="1"/>
          </a:p>
        </p:txBody>
      </p:sp>
      <p:sp>
        <p:nvSpPr>
          <p:cNvPr id="13" name="Oval 12">
            <a:extLst>
              <a:ext uri="{FF2B5EF4-FFF2-40B4-BE49-F238E27FC236}">
                <a16:creationId xmlns:a16="http://schemas.microsoft.com/office/drawing/2014/main" id="{528AA953-F4F9-4DC5-97C7-491F4AF93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97079" y="5607717"/>
            <a:ext cx="513442" cy="49951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FB51240A-4BE9-372C-1C23-759ACC548E8C}"/>
              </a:ext>
            </a:extLst>
          </p:cNvPr>
          <p:cNvSpPr txBox="1"/>
          <p:nvPr/>
        </p:nvSpPr>
        <p:spPr>
          <a:xfrm>
            <a:off x="975822" y="3372698"/>
            <a:ext cx="479755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dirty="0">
                <a:latin typeface="Calibri"/>
              </a:rPr>
              <a:t>          </a:t>
            </a:r>
            <a:endParaRPr lang="en-GB" sz="3200" b="1" i="1">
              <a:latin typeface="Calibri"/>
              <a:cs typeface="Calibri"/>
            </a:endParaRPr>
          </a:p>
          <a:p>
            <a:endParaRPr lang="en-GB" sz="2000">
              <a:latin typeface="Calibri"/>
              <a:cs typeface="Calibri"/>
            </a:endParaRPr>
          </a:p>
        </p:txBody>
      </p:sp>
      <p:pic>
        <p:nvPicPr>
          <p:cNvPr id="4" name="Picture 4" descr="A picture containing text, clock&#10;&#10;Description automatically generated">
            <a:extLst>
              <a:ext uri="{FF2B5EF4-FFF2-40B4-BE49-F238E27FC236}">
                <a16:creationId xmlns:a16="http://schemas.microsoft.com/office/drawing/2014/main" id="{4489E6B4-A7CF-72F5-3510-80407ECB09AD}"/>
              </a:ext>
            </a:extLst>
          </p:cNvPr>
          <p:cNvPicPr>
            <a:picLocks noChangeAspect="1"/>
          </p:cNvPicPr>
          <p:nvPr/>
        </p:nvPicPr>
        <p:blipFill>
          <a:blip r:embed="rId2"/>
          <a:stretch>
            <a:fillRect/>
          </a:stretch>
        </p:blipFill>
        <p:spPr>
          <a:xfrm>
            <a:off x="241267" y="912864"/>
            <a:ext cx="6264429" cy="3595571"/>
          </a:xfrm>
          <a:prstGeom prst="ellipse">
            <a:avLst/>
          </a:prstGeom>
          <a:ln>
            <a:noFill/>
          </a:ln>
          <a:effectLst>
            <a:softEdge rad="112500"/>
          </a:effectLst>
        </p:spPr>
      </p:pic>
      <p:sp>
        <p:nvSpPr>
          <p:cNvPr id="5" name="TextBox 4">
            <a:extLst>
              <a:ext uri="{FF2B5EF4-FFF2-40B4-BE49-F238E27FC236}">
                <a16:creationId xmlns:a16="http://schemas.microsoft.com/office/drawing/2014/main" id="{723FECCE-8642-9899-3606-80622B21DD58}"/>
              </a:ext>
            </a:extLst>
          </p:cNvPr>
          <p:cNvSpPr txBox="1"/>
          <p:nvPr/>
        </p:nvSpPr>
        <p:spPr>
          <a:xfrm>
            <a:off x="6988098" y="1393902"/>
            <a:ext cx="4813607" cy="264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dirty="0">
                <a:latin typeface="Calibri"/>
                <a:cs typeface="Calibri"/>
              </a:rPr>
              <a:t> </a:t>
            </a:r>
            <a:r>
              <a:rPr lang="en-GB" b="1" i="1" dirty="0">
                <a:solidFill>
                  <a:schemeClr val="bg1"/>
                </a:solidFill>
                <a:latin typeface="Calibri"/>
                <a:cs typeface="Calibri"/>
              </a:rPr>
              <a:t> </a:t>
            </a:r>
            <a:r>
              <a:rPr lang="en-GB" b="1" i="1" dirty="0">
                <a:solidFill>
                  <a:schemeClr val="tx1">
                    <a:lumMod val="50000"/>
                    <a:lumOff val="50000"/>
                  </a:schemeClr>
                </a:solidFill>
                <a:latin typeface="Calibri"/>
                <a:cs typeface="Calibri"/>
              </a:rPr>
              <a:t>                </a:t>
            </a:r>
            <a:r>
              <a:rPr lang="en-GB" sz="2800" b="1" i="1" dirty="0">
                <a:latin typeface="Calibri"/>
                <a:cs typeface="Calibri"/>
              </a:rPr>
              <a:t>IMPORTANCE </a:t>
            </a:r>
          </a:p>
          <a:p>
            <a:r>
              <a:rPr lang="en-GB" sz="2800" b="1" i="1" dirty="0">
                <a:latin typeface="Calibri"/>
                <a:cs typeface="Calibri"/>
              </a:rPr>
              <a:t>   OF DIGITAL SKILLS  IN</a:t>
            </a:r>
            <a:br>
              <a:rPr lang="en-GB" sz="2800" b="1" i="1" dirty="0">
                <a:latin typeface="Calibri"/>
                <a:cs typeface="Calibri"/>
              </a:rPr>
            </a:br>
            <a:r>
              <a:rPr lang="en-GB" sz="2800" b="1" i="1" dirty="0">
                <a:latin typeface="Calibri"/>
                <a:cs typeface="Calibri"/>
              </a:rPr>
              <a:t>  STUDYING AND IN WORK </a:t>
            </a:r>
          </a:p>
          <a:p>
            <a:endParaRPr lang="en-GB" sz="2800" b="1" i="1" dirty="0">
              <a:latin typeface="Calibri"/>
              <a:cs typeface="Calibri"/>
            </a:endParaRPr>
          </a:p>
          <a:p>
            <a:endParaRPr lang="en-GB" b="1" i="1" dirty="0">
              <a:solidFill>
                <a:schemeClr val="tx1">
                  <a:lumMod val="50000"/>
                  <a:lumOff val="50000"/>
                </a:schemeClr>
              </a:solidFill>
              <a:latin typeface="Calibri"/>
              <a:cs typeface="Calibri"/>
            </a:endParaRPr>
          </a:p>
          <a:p>
            <a:endParaRPr lang="en-GB" b="1" i="1" dirty="0">
              <a:solidFill>
                <a:schemeClr val="tx1">
                  <a:lumMod val="50000"/>
                  <a:lumOff val="50000"/>
                </a:schemeClr>
              </a:solidFill>
              <a:latin typeface="Calibri"/>
              <a:cs typeface="Calibri"/>
            </a:endParaRPr>
          </a:p>
          <a:p>
            <a:pPr algn="l"/>
            <a:endParaRPr lang="en-GB" dirty="0"/>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0">
        <p159:morph option="byObject"/>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8B20D-9468-018A-32B9-DBAC898431DE}"/>
              </a:ext>
            </a:extLst>
          </p:cNvPr>
          <p:cNvSpPr>
            <a:spLocks noGrp="1"/>
          </p:cNvSpPr>
          <p:nvPr>
            <p:ph type="title"/>
          </p:nvPr>
        </p:nvSpPr>
        <p:spPr/>
        <p:txBody>
          <a:bodyPr>
            <a:normAutofit/>
          </a:bodyPr>
          <a:lstStyle/>
          <a:p>
            <a:r>
              <a:rPr lang="en-GB" dirty="0">
                <a:latin typeface="Calibri"/>
                <a:cs typeface="Calibri Light"/>
              </a:rPr>
              <a:t>CONTENT TABLE</a:t>
            </a:r>
          </a:p>
        </p:txBody>
      </p:sp>
      <p:graphicFrame>
        <p:nvGraphicFramePr>
          <p:cNvPr id="5" name="Content Placeholder 2">
            <a:extLst>
              <a:ext uri="{FF2B5EF4-FFF2-40B4-BE49-F238E27FC236}">
                <a16:creationId xmlns:a16="http://schemas.microsoft.com/office/drawing/2014/main" id="{1057FE9E-1565-6EE7-2ED8-01AABA5B2D46}"/>
              </a:ext>
            </a:extLst>
          </p:cNvPr>
          <p:cNvGraphicFramePr>
            <a:graphicFrameLocks noGrp="1"/>
          </p:cNvGraphicFramePr>
          <p:nvPr>
            <p:ph idx="1"/>
            <p:extLst>
              <p:ext uri="{D42A27DB-BD31-4B8C-83A1-F6EECF244321}">
                <p14:modId xmlns:p14="http://schemas.microsoft.com/office/powerpoint/2010/main" val="4208222609"/>
              </p:ext>
            </p:extLst>
          </p:nvPr>
        </p:nvGraphicFramePr>
        <p:xfrm>
          <a:off x="874338" y="1718702"/>
          <a:ext cx="10515600" cy="3859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8902894"/>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D3E17859-C5F0-476F-A082-A4CB8841D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37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ontent Placeholder 31">
            <a:extLst>
              <a:ext uri="{FF2B5EF4-FFF2-40B4-BE49-F238E27FC236}">
                <a16:creationId xmlns:a16="http://schemas.microsoft.com/office/drawing/2014/main" id="{FFB3AC5E-A88A-F99B-8493-8B1432911E36}"/>
              </a:ext>
            </a:extLst>
          </p:cNvPr>
          <p:cNvSpPr>
            <a:spLocks noGrp="1"/>
          </p:cNvSpPr>
          <p:nvPr>
            <p:ph idx="1"/>
          </p:nvPr>
        </p:nvSpPr>
        <p:spPr>
          <a:xfrm>
            <a:off x="603738" y="628196"/>
            <a:ext cx="5393361" cy="5688432"/>
          </a:xfrm>
        </p:spPr>
        <p:txBody>
          <a:bodyPr vert="horz" lIns="91440" tIns="45720" rIns="91440" bIns="45720" rtlCol="0" anchor="t">
            <a:normAutofit/>
          </a:bodyPr>
          <a:lstStyle/>
          <a:p>
            <a:pPr marL="0" indent="0">
              <a:buNone/>
            </a:pPr>
            <a:r>
              <a:rPr lang="en-US" sz="3200" dirty="0">
                <a:latin typeface="Calibri"/>
                <a:cs typeface="Calibri"/>
              </a:rPr>
              <a:t>INTRODUCTION</a:t>
            </a:r>
          </a:p>
          <a:p>
            <a:pPr marL="0" indent="0">
              <a:buNone/>
            </a:pPr>
            <a:r>
              <a:rPr lang="en-US" sz="2000" dirty="0">
                <a:latin typeface="Century Gothic"/>
                <a:cs typeface="Calibri"/>
              </a:rPr>
              <a:t>What are Digital skills?</a:t>
            </a:r>
          </a:p>
          <a:p>
            <a:pPr marL="0" indent="0">
              <a:buNone/>
            </a:pPr>
            <a:r>
              <a:rPr lang="en-US" sz="2000" dirty="0">
                <a:latin typeface="Century Gothic"/>
                <a:cs typeface="Calibri"/>
              </a:rPr>
              <a:t>They are capability that will enhance collaboration, encourage learners to reengage with educating  the digital tools which are most essential key for today's knowledge economy.(</a:t>
            </a:r>
            <a:r>
              <a:rPr lang="en-US" sz="2000" dirty="0">
                <a:ea typeface="+mn-lt"/>
                <a:cs typeface="+mn-lt"/>
              </a:rPr>
              <a:t>Alexander J. A. M. van Deursen,2014)</a:t>
            </a:r>
            <a:endParaRPr lang="en-US" sz="2000" b="1" dirty="0">
              <a:ea typeface="+mn-lt"/>
              <a:cs typeface="+mn-lt"/>
            </a:endParaRPr>
          </a:p>
          <a:p>
            <a:pPr marL="0" indent="0">
              <a:buNone/>
            </a:pPr>
            <a:endParaRPr lang="en-US" sz="2000" b="1" dirty="0"/>
          </a:p>
          <a:p>
            <a:pPr marL="0" indent="0">
              <a:buNone/>
            </a:pPr>
            <a:endParaRPr lang="en-US" sz="2000" dirty="0"/>
          </a:p>
        </p:txBody>
      </p:sp>
      <p:pic>
        <p:nvPicPr>
          <p:cNvPr id="2" name="Picture 2" descr="A picture containing water sport, swimming&#10;&#10;Description automatically generated">
            <a:extLst>
              <a:ext uri="{FF2B5EF4-FFF2-40B4-BE49-F238E27FC236}">
                <a16:creationId xmlns:a16="http://schemas.microsoft.com/office/drawing/2014/main" id="{9267486D-5C92-2F90-6E64-10A966EA928B}"/>
              </a:ext>
            </a:extLst>
          </p:cNvPr>
          <p:cNvPicPr>
            <a:picLocks noChangeAspect="1"/>
          </p:cNvPicPr>
          <p:nvPr/>
        </p:nvPicPr>
        <p:blipFill rotWithShape="1">
          <a:blip r:embed="rId2"/>
          <a:srcRect l="10050" r="45997"/>
          <a:stretch/>
        </p:blipFill>
        <p:spPr>
          <a:xfrm>
            <a:off x="6789578" y="475787"/>
            <a:ext cx="4504881" cy="450488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63" name="Arc 6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980527" y="1929807"/>
            <a:ext cx="4556632" cy="455663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00988" y="1969050"/>
            <a:ext cx="666675" cy="648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1929463"/>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Arc 28">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Content Placeholder 2">
            <a:extLst>
              <a:ext uri="{FF2B5EF4-FFF2-40B4-BE49-F238E27FC236}">
                <a16:creationId xmlns:a16="http://schemas.microsoft.com/office/drawing/2014/main" id="{4956565E-1463-F7BB-335A-A797702D68CE}"/>
              </a:ext>
            </a:extLst>
          </p:cNvPr>
          <p:cNvSpPr>
            <a:spLocks noGrp="1"/>
          </p:cNvSpPr>
          <p:nvPr>
            <p:ph idx="1"/>
          </p:nvPr>
        </p:nvSpPr>
        <p:spPr>
          <a:xfrm>
            <a:off x="620486" y="2340222"/>
            <a:ext cx="5393361" cy="4351338"/>
          </a:xfrm>
        </p:spPr>
        <p:txBody>
          <a:bodyPr vert="horz" lIns="91440" tIns="45720" rIns="91440" bIns="45720" rtlCol="0" anchor="t">
            <a:normAutofit/>
          </a:bodyPr>
          <a:lstStyle/>
          <a:p>
            <a:endParaRPr lang="en-GB" sz="1700">
              <a:ea typeface="+mn-lt"/>
              <a:cs typeface="+mn-lt"/>
            </a:endParaRPr>
          </a:p>
          <a:p>
            <a:r>
              <a:rPr lang="en-GB" sz="2000" dirty="0">
                <a:ea typeface="+mn-lt"/>
                <a:cs typeface="+mn-lt"/>
              </a:rPr>
              <a:t>11.3 million people (21%) lack the full basic digital skills</a:t>
            </a:r>
            <a:endParaRPr lang="en-GB" sz="2000" dirty="0"/>
          </a:p>
          <a:p>
            <a:r>
              <a:rPr lang="en-GB" sz="2000" dirty="0">
                <a:ea typeface="+mn-lt"/>
                <a:cs typeface="+mn-lt"/>
              </a:rPr>
              <a:t>4.3 million (8%) have no basic digital skills at all</a:t>
            </a:r>
            <a:endParaRPr lang="en-GB" sz="2000" dirty="0"/>
          </a:p>
          <a:p>
            <a:r>
              <a:rPr lang="en-GB" sz="2000" dirty="0">
                <a:ea typeface="+mn-lt"/>
                <a:cs typeface="+mn-lt"/>
              </a:rPr>
              <a:t>5.4 million working adults (10%) are without basic digital skills</a:t>
            </a:r>
            <a:endParaRPr lang="en-GB" sz="2000" dirty="0"/>
          </a:p>
          <a:p>
            <a:r>
              <a:rPr lang="en-GB" sz="2000" dirty="0">
                <a:ea typeface="+mn-lt"/>
                <a:cs typeface="+mn-lt"/>
              </a:rPr>
              <a:t>people with a registered disability are 4 times as likely to be offline</a:t>
            </a:r>
            <a:endParaRPr lang="en-GB" sz="2000" dirty="0"/>
          </a:p>
          <a:p>
            <a:r>
              <a:rPr lang="en-GB" sz="2000" dirty="0">
                <a:ea typeface="+mn-lt"/>
                <a:cs typeface="+mn-lt"/>
              </a:rPr>
              <a:t>28% of those aged 60+ are offline</a:t>
            </a:r>
            <a:endParaRPr lang="en-GB" sz="2000" dirty="0"/>
          </a:p>
          <a:p>
            <a:endParaRPr lang="en-GB" sz="1700"/>
          </a:p>
        </p:txBody>
      </p:sp>
      <p:sp>
        <p:nvSpPr>
          <p:cNvPr id="31" name="Oval 30">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A4A6F480-0CEF-70C0-6AC7-4D15CDD3F096}"/>
              </a:ext>
            </a:extLst>
          </p:cNvPr>
          <p:cNvSpPr>
            <a:spLocks noGrp="1"/>
          </p:cNvSpPr>
          <p:nvPr>
            <p:ph type="title"/>
          </p:nvPr>
        </p:nvSpPr>
        <p:spPr>
          <a:xfrm>
            <a:off x="719447" y="1320856"/>
            <a:ext cx="9955049" cy="1325563"/>
          </a:xfrm>
        </p:spPr>
        <p:txBody>
          <a:bodyPr/>
          <a:lstStyle/>
          <a:p>
            <a:pPr>
              <a:spcBef>
                <a:spcPts val="1000"/>
              </a:spcBef>
            </a:pPr>
            <a:r>
              <a:rPr lang="en-GB" sz="2400" b="1" dirty="0">
                <a:latin typeface="Calibri"/>
                <a:cs typeface="Calibri"/>
              </a:rPr>
              <a:t>According to a basic digital skills survey of 9,000 people. In 2018 report found that in the UK:</a:t>
            </a:r>
            <a:endParaRPr lang="en-GB" sz="2400" b="1">
              <a:latin typeface="Calibri"/>
              <a:ea typeface="+mj-lt"/>
              <a:cs typeface="Calibri"/>
            </a:endParaRPr>
          </a:p>
          <a:p>
            <a:endParaRPr lang="en-GB" sz="2400"/>
          </a:p>
        </p:txBody>
      </p:sp>
    </p:spTree>
    <p:extLst>
      <p:ext uri="{BB962C8B-B14F-4D97-AF65-F5344CB8AC3E}">
        <p14:creationId xmlns:p14="http://schemas.microsoft.com/office/powerpoint/2010/main" val="1846140922"/>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E488B-9E1D-EA13-3174-949825C61475}"/>
              </a:ext>
            </a:extLst>
          </p:cNvPr>
          <p:cNvSpPr>
            <a:spLocks noGrp="1"/>
          </p:cNvSpPr>
          <p:nvPr>
            <p:ph type="title"/>
          </p:nvPr>
        </p:nvSpPr>
        <p:spPr/>
        <p:txBody>
          <a:bodyPr/>
          <a:lstStyle/>
          <a:p>
            <a:pPr>
              <a:spcBef>
                <a:spcPts val="1000"/>
              </a:spcBef>
            </a:pPr>
            <a:r>
              <a:rPr lang="en-GB" dirty="0">
                <a:latin typeface="Calibri"/>
                <a:ea typeface="+mj-lt"/>
                <a:cs typeface="+mj-lt"/>
              </a:rPr>
              <a:t>Research question</a:t>
            </a:r>
            <a:endParaRPr lang="en-US">
              <a:latin typeface="Calibri"/>
              <a:ea typeface="+mj-lt"/>
              <a:cs typeface="+mj-lt"/>
            </a:endParaRPr>
          </a:p>
          <a:p>
            <a:endParaRPr lang="en-GB" dirty="0"/>
          </a:p>
        </p:txBody>
      </p:sp>
      <p:graphicFrame>
        <p:nvGraphicFramePr>
          <p:cNvPr id="13" name="Content Placeholder 2">
            <a:extLst>
              <a:ext uri="{FF2B5EF4-FFF2-40B4-BE49-F238E27FC236}">
                <a16:creationId xmlns:a16="http://schemas.microsoft.com/office/drawing/2014/main" id="{E4721FCA-EA79-5B27-8A44-19052BFB2D6E}"/>
              </a:ext>
            </a:extLst>
          </p:cNvPr>
          <p:cNvGraphicFramePr>
            <a:graphicFrameLocks noGrp="1"/>
          </p:cNvGraphicFramePr>
          <p:nvPr>
            <p:ph idx="1"/>
          </p:nvPr>
        </p:nvGraphicFramePr>
        <p:xfrm>
          <a:off x="511629" y="1330820"/>
          <a:ext cx="10515600" cy="3859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006734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5" name="Rectangle 724">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79" name="Picture 679" descr="Diagram&#10;&#10;Description automatically generated">
            <a:extLst>
              <a:ext uri="{FF2B5EF4-FFF2-40B4-BE49-F238E27FC236}">
                <a16:creationId xmlns:a16="http://schemas.microsoft.com/office/drawing/2014/main" id="{A5E598C0-432A-392A-0336-AAA98A4E4978}"/>
              </a:ext>
            </a:extLst>
          </p:cNvPr>
          <p:cNvPicPr>
            <a:picLocks noChangeAspect="1"/>
          </p:cNvPicPr>
          <p:nvPr/>
        </p:nvPicPr>
        <p:blipFill rotWithShape="1">
          <a:blip r:embed="rId2"/>
          <a:srcRect l="8653" r="38598" b="-2"/>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727"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512007E-4549-E654-3353-1A7B3410BB14}"/>
              </a:ext>
            </a:extLst>
          </p:cNvPr>
          <p:cNvSpPr>
            <a:spLocks noGrp="1"/>
          </p:cNvSpPr>
          <p:nvPr>
            <p:ph type="title"/>
          </p:nvPr>
        </p:nvSpPr>
        <p:spPr>
          <a:xfrm>
            <a:off x="5827048" y="407987"/>
            <a:ext cx="5721484" cy="1325563"/>
          </a:xfrm>
        </p:spPr>
        <p:txBody>
          <a:bodyPr>
            <a:normAutofit/>
          </a:bodyPr>
          <a:lstStyle/>
          <a:p>
            <a:pPr>
              <a:spcBef>
                <a:spcPts val="1000"/>
              </a:spcBef>
            </a:pPr>
            <a:r>
              <a:rPr lang="en-GB" dirty="0">
                <a:latin typeface="Calibri"/>
                <a:ea typeface="+mj-lt"/>
                <a:cs typeface="+mj-lt"/>
              </a:rPr>
              <a:t>Literature reviews</a:t>
            </a:r>
          </a:p>
        </p:txBody>
      </p:sp>
      <p:sp>
        <p:nvSpPr>
          <p:cNvPr id="703" name="Content Placeholder 682">
            <a:extLst>
              <a:ext uri="{FF2B5EF4-FFF2-40B4-BE49-F238E27FC236}">
                <a16:creationId xmlns:a16="http://schemas.microsoft.com/office/drawing/2014/main" id="{CBD8BC0A-8AF5-3B8E-2481-AE1CC2A4A9BB}"/>
              </a:ext>
            </a:extLst>
          </p:cNvPr>
          <p:cNvSpPr>
            <a:spLocks noGrp="1"/>
          </p:cNvSpPr>
          <p:nvPr>
            <p:ph idx="1"/>
          </p:nvPr>
        </p:nvSpPr>
        <p:spPr>
          <a:xfrm>
            <a:off x="5827048" y="1868487"/>
            <a:ext cx="5721484" cy="4351338"/>
          </a:xfrm>
        </p:spPr>
        <p:txBody>
          <a:bodyPr vert="horz" lIns="91440" tIns="45720" rIns="91440" bIns="45720" rtlCol="0">
            <a:normAutofit/>
          </a:bodyPr>
          <a:lstStyle/>
          <a:p>
            <a:pPr marL="0" indent="0">
              <a:buNone/>
            </a:pPr>
            <a:r>
              <a:rPr lang="en-GB">
                <a:latin typeface="Century Gothic"/>
                <a:cs typeface="Calibri"/>
              </a:rPr>
              <a:t>The fast pace of technological changes and the presence of technologies in all aspects of life and workplaces new demand to everyone. (2019)And we now live in digital age and  constantly changing the nature of our relationship with technologies. Nobile(2016)</a:t>
            </a:r>
            <a:endParaRPr lang="en-US">
              <a:latin typeface="Century Gothic"/>
              <a:cs typeface="Calibri"/>
            </a:endParaRPr>
          </a:p>
          <a:p>
            <a:pPr>
              <a:buFont typeface="Arial"/>
              <a:buChar char="•"/>
            </a:pPr>
            <a:endParaRPr lang="en-GB">
              <a:ea typeface="+mn-lt"/>
              <a:cs typeface="+mn-lt"/>
            </a:endParaRPr>
          </a:p>
        </p:txBody>
      </p:sp>
    </p:spTree>
    <p:extLst>
      <p:ext uri="{BB962C8B-B14F-4D97-AF65-F5344CB8AC3E}">
        <p14:creationId xmlns:p14="http://schemas.microsoft.com/office/powerpoint/2010/main" val="1809228292"/>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49450C-C2D0-2F63-A262-367197B24EE5}"/>
              </a:ext>
            </a:extLst>
          </p:cNvPr>
          <p:cNvSpPr>
            <a:spLocks noGrp="1"/>
          </p:cNvSpPr>
          <p:nvPr>
            <p:ph type="title"/>
          </p:nvPr>
        </p:nvSpPr>
        <p:spPr>
          <a:xfrm>
            <a:off x="838200" y="365125"/>
            <a:ext cx="6983219" cy="1352457"/>
          </a:xfrm>
        </p:spPr>
        <p:txBody>
          <a:bodyPr>
            <a:normAutofit/>
          </a:bodyPr>
          <a:lstStyle/>
          <a:p>
            <a:pPr>
              <a:spcBef>
                <a:spcPts val="1000"/>
              </a:spcBef>
            </a:pPr>
            <a:r>
              <a:rPr lang="en-GB" b="1" dirty="0">
                <a:latin typeface="Calibri"/>
                <a:cs typeface="Calibri"/>
              </a:rPr>
              <a:t>FIVE ESSENTIALS OF DIGITAL SKILLS</a:t>
            </a:r>
          </a:p>
        </p:txBody>
      </p:sp>
      <p:graphicFrame>
        <p:nvGraphicFramePr>
          <p:cNvPr id="39" name="Content Placeholder 2">
            <a:extLst>
              <a:ext uri="{FF2B5EF4-FFF2-40B4-BE49-F238E27FC236}">
                <a16:creationId xmlns:a16="http://schemas.microsoft.com/office/drawing/2014/main" id="{03BE97B6-4213-A957-7D09-F16AF48CC8F5}"/>
              </a:ext>
            </a:extLst>
          </p:cNvPr>
          <p:cNvGraphicFramePr>
            <a:graphicFrameLocks noGrp="1"/>
          </p:cNvGraphicFramePr>
          <p:nvPr>
            <p:ph idx="1"/>
            <p:extLst>
              <p:ext uri="{D42A27DB-BD31-4B8C-83A1-F6EECF244321}">
                <p14:modId xmlns:p14="http://schemas.microsoft.com/office/powerpoint/2010/main" val="3939053075"/>
              </p:ext>
            </p:extLst>
          </p:nvPr>
        </p:nvGraphicFramePr>
        <p:xfrm>
          <a:off x="1823224" y="1844210"/>
          <a:ext cx="5679131"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5"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D2FD1F86-604B-9E3F-1BE3-9CF0FBBEA976}"/>
              </a:ext>
            </a:extLst>
          </p:cNvPr>
          <p:cNvSpPr txBox="1"/>
          <p:nvPr/>
        </p:nvSpPr>
        <p:spPr>
          <a:xfrm>
            <a:off x="7781807" y="3369733"/>
            <a:ext cx="34581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Segoe UI"/>
              </a:rPr>
              <a:t>​</a:t>
            </a:r>
            <a:endParaRPr lang="en-US"/>
          </a:p>
        </p:txBody>
      </p:sp>
    </p:spTree>
    <p:extLst>
      <p:ext uri="{BB962C8B-B14F-4D97-AF65-F5344CB8AC3E}">
        <p14:creationId xmlns:p14="http://schemas.microsoft.com/office/powerpoint/2010/main" val="3880903089"/>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55000AC-4CD9-09A7-0957-86BFC0701CB8}"/>
              </a:ext>
            </a:extLst>
          </p:cNvPr>
          <p:cNvSpPr>
            <a:spLocks noGrp="1"/>
          </p:cNvSpPr>
          <p:nvPr>
            <p:ph idx="1"/>
          </p:nvPr>
        </p:nvSpPr>
        <p:spPr>
          <a:xfrm>
            <a:off x="6100586" y="1364039"/>
            <a:ext cx="5257799" cy="4889350"/>
          </a:xfrm>
        </p:spPr>
        <p:txBody>
          <a:bodyPr vert="horz" lIns="91440" tIns="45720" rIns="91440" bIns="45720" rtlCol="0" anchor="t">
            <a:normAutofit/>
          </a:bodyPr>
          <a:lstStyle/>
          <a:p>
            <a:pPr marL="0" indent="0">
              <a:buNone/>
            </a:pPr>
            <a:r>
              <a:rPr lang="en-GB" dirty="0"/>
              <a:t> Are UWTSD student using One Drive to save their documents?</a:t>
            </a:r>
            <a:endParaRPr lang="en-US" dirty="0"/>
          </a:p>
          <a:p>
            <a:pPr marL="0" indent="0">
              <a:buNone/>
            </a:pPr>
            <a:r>
              <a:rPr lang="en-US" dirty="0">
                <a:ea typeface="+mn-lt"/>
                <a:cs typeface="+mn-lt"/>
              </a:rPr>
              <a:t>the following slide will show </a:t>
            </a:r>
            <a:br>
              <a:rPr lang="en-US" dirty="0">
                <a:ea typeface="+mn-lt"/>
                <a:cs typeface="+mn-lt"/>
              </a:rPr>
            </a:br>
            <a:r>
              <a:rPr lang="en-US" dirty="0">
                <a:ea typeface="+mn-lt"/>
                <a:cs typeface="+mn-lt"/>
              </a:rPr>
              <a:t>that One Drive is very important for student project to keep them safe and share them only to whom they want.</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26E3164-9CEB-50AB-7F7D-BD68753206D0}"/>
              </a:ext>
            </a:extLst>
          </p:cNvPr>
          <p:cNvSpPr>
            <a:spLocks noGrp="1"/>
          </p:cNvSpPr>
          <p:nvPr>
            <p:ph type="title"/>
          </p:nvPr>
        </p:nvSpPr>
        <p:spPr>
          <a:xfrm>
            <a:off x="-216877" y="-7690304"/>
            <a:ext cx="10515600" cy="1325563"/>
          </a:xfrm>
        </p:spPr>
        <p:txBody>
          <a:bodyPr/>
          <a:lstStyle/>
          <a:p>
            <a:endParaRPr lang="en-GB"/>
          </a:p>
        </p:txBody>
      </p:sp>
    </p:spTree>
    <p:extLst>
      <p:ext uri="{BB962C8B-B14F-4D97-AF65-F5344CB8AC3E}">
        <p14:creationId xmlns:p14="http://schemas.microsoft.com/office/powerpoint/2010/main" val="3035010956"/>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B21EBB2-BD36-28A1-2461-48FDA3DC2988}"/>
              </a:ext>
            </a:extLst>
          </p:cNvPr>
          <p:cNvSpPr txBox="1"/>
          <p:nvPr/>
        </p:nvSpPr>
        <p:spPr>
          <a:xfrm>
            <a:off x="44433" y="61845"/>
            <a:ext cx="68770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p>
        </p:txBody>
      </p:sp>
      <p:graphicFrame>
        <p:nvGraphicFramePr>
          <p:cNvPr id="5" name="Table 8">
            <a:extLst>
              <a:ext uri="{FF2B5EF4-FFF2-40B4-BE49-F238E27FC236}">
                <a16:creationId xmlns:a16="http://schemas.microsoft.com/office/drawing/2014/main" id="{60C73D10-BBFC-EFE6-10CF-982BF6CCEBD0}"/>
              </a:ext>
            </a:extLst>
          </p:cNvPr>
          <p:cNvGraphicFramePr>
            <a:graphicFrameLocks noGrp="1"/>
          </p:cNvGraphicFramePr>
          <p:nvPr>
            <p:extLst>
              <p:ext uri="{D42A27DB-BD31-4B8C-83A1-F6EECF244321}">
                <p14:modId xmlns:p14="http://schemas.microsoft.com/office/powerpoint/2010/main" val="1077389333"/>
              </p:ext>
            </p:extLst>
          </p:nvPr>
        </p:nvGraphicFramePr>
        <p:xfrm>
          <a:off x="1757681" y="2587963"/>
          <a:ext cx="8168639" cy="2864334"/>
        </p:xfrm>
        <a:graphic>
          <a:graphicData uri="http://schemas.openxmlformats.org/drawingml/2006/table">
            <a:tbl>
              <a:tblPr firstRow="1" bandRow="1">
                <a:tableStyleId>{5C22544A-7EE6-4342-B048-85BDC9FD1C3A}</a:tableStyleId>
              </a:tblPr>
              <a:tblGrid>
                <a:gridCol w="4090276">
                  <a:extLst>
                    <a:ext uri="{9D8B030D-6E8A-4147-A177-3AD203B41FA5}">
                      <a16:colId xmlns:a16="http://schemas.microsoft.com/office/drawing/2014/main" val="2834294298"/>
                    </a:ext>
                  </a:extLst>
                </a:gridCol>
                <a:gridCol w="4078363">
                  <a:extLst>
                    <a:ext uri="{9D8B030D-6E8A-4147-A177-3AD203B41FA5}">
                      <a16:colId xmlns:a16="http://schemas.microsoft.com/office/drawing/2014/main" val="495216267"/>
                    </a:ext>
                  </a:extLst>
                </a:gridCol>
              </a:tblGrid>
              <a:tr h="707945">
                <a:tc>
                  <a:txBody>
                    <a:bodyPr/>
                    <a:lstStyle/>
                    <a:p>
                      <a:r>
                        <a:rPr lang="en-GB" dirty="0"/>
                        <a:t>                     One Drive</a:t>
                      </a:r>
                    </a:p>
                  </a:txBody>
                  <a:tcPr>
                    <a:solidFill>
                      <a:schemeClr val="accent1"/>
                    </a:solidFill>
                  </a:tcPr>
                </a:tc>
                <a:tc>
                  <a:txBody>
                    <a:bodyPr/>
                    <a:lstStyle/>
                    <a:p>
                      <a:r>
                        <a:rPr lang="en-GB" dirty="0"/>
                        <a:t>                      Share Point</a:t>
                      </a:r>
                    </a:p>
                  </a:txBody>
                  <a:tcPr/>
                </a:tc>
                <a:extLst>
                  <a:ext uri="{0D108BD9-81ED-4DB2-BD59-A6C34878D82A}">
                    <a16:rowId xmlns:a16="http://schemas.microsoft.com/office/drawing/2014/main" val="2921106005"/>
                  </a:ext>
                </a:extLst>
              </a:tr>
              <a:tr h="992754">
                <a:tc>
                  <a:txBody>
                    <a:bodyPr/>
                    <a:lstStyle/>
                    <a:p>
                      <a:r>
                        <a:rPr lang="en-GB" sz="1400" dirty="0">
                          <a:latin typeface="Century Gothic"/>
                        </a:rPr>
                        <a:t>Microsoft's cloud storage and synchronization service that store all your file securely in one place.</a:t>
                      </a:r>
                    </a:p>
                  </a:txBody>
                  <a:tcPr/>
                </a:tc>
                <a:tc>
                  <a:txBody>
                    <a:bodyPr/>
                    <a:lstStyle/>
                    <a:p>
                      <a:r>
                        <a:rPr lang="en-GB" sz="1400" dirty="0"/>
                        <a:t>Microsoft's original workspace that lets you create and share knowledge ,content and application across organization.</a:t>
                      </a:r>
                    </a:p>
                  </a:txBody>
                  <a:tcPr/>
                </a:tc>
                <a:extLst>
                  <a:ext uri="{0D108BD9-81ED-4DB2-BD59-A6C34878D82A}">
                    <a16:rowId xmlns:a16="http://schemas.microsoft.com/office/drawing/2014/main" val="1781453393"/>
                  </a:ext>
                </a:extLst>
              </a:tr>
              <a:tr h="1163635">
                <a:tc>
                  <a:txBody>
                    <a:bodyPr/>
                    <a:lstStyle/>
                    <a:p>
                      <a:r>
                        <a:rPr lang="en-GB" sz="1400" dirty="0"/>
                        <a:t>Only the owner has the access rights to view ,edit ,or share the document.</a:t>
                      </a:r>
                    </a:p>
                  </a:txBody>
                  <a:tcPr/>
                </a:tc>
                <a:tc>
                  <a:txBody>
                    <a:bodyPr/>
                    <a:lstStyle/>
                    <a:p>
                      <a:r>
                        <a:rPr lang="en-GB" sz="1400" dirty="0"/>
                        <a:t>All members of the team can find and edit document .and team members can work on them from their own device.</a:t>
                      </a:r>
                    </a:p>
                  </a:txBody>
                  <a:tcPr/>
                </a:tc>
                <a:extLst>
                  <a:ext uri="{0D108BD9-81ED-4DB2-BD59-A6C34878D82A}">
                    <a16:rowId xmlns:a16="http://schemas.microsoft.com/office/drawing/2014/main" val="2728940588"/>
                  </a:ext>
                </a:extLst>
              </a:tr>
            </a:tbl>
          </a:graphicData>
        </a:graphic>
      </p:graphicFrame>
      <p:pic>
        <p:nvPicPr>
          <p:cNvPr id="11" name="Picture 11" descr="A picture containing text, clipart&#10;&#10;Description automatically generated">
            <a:extLst>
              <a:ext uri="{FF2B5EF4-FFF2-40B4-BE49-F238E27FC236}">
                <a16:creationId xmlns:a16="http://schemas.microsoft.com/office/drawing/2014/main" id="{14EFCDC2-A6E9-8AC5-D08E-8E264B9D0E24}"/>
              </a:ext>
            </a:extLst>
          </p:cNvPr>
          <p:cNvPicPr>
            <a:picLocks noChangeAspect="1"/>
          </p:cNvPicPr>
          <p:nvPr/>
        </p:nvPicPr>
        <p:blipFill rotWithShape="1">
          <a:blip r:embed="rId2"/>
          <a:srcRect l="18530" r="60064" b="64151"/>
          <a:stretch/>
        </p:blipFill>
        <p:spPr>
          <a:xfrm>
            <a:off x="3436882" y="2906945"/>
            <a:ext cx="587211" cy="330354"/>
          </a:xfrm>
          <a:prstGeom prst="rect">
            <a:avLst/>
          </a:prstGeom>
        </p:spPr>
      </p:pic>
      <p:pic>
        <p:nvPicPr>
          <p:cNvPr id="12" name="Picture 12" descr="Graphical user interface, application&#10;&#10;Description automatically generated">
            <a:extLst>
              <a:ext uri="{FF2B5EF4-FFF2-40B4-BE49-F238E27FC236}">
                <a16:creationId xmlns:a16="http://schemas.microsoft.com/office/drawing/2014/main" id="{F0937EC0-4E09-4930-B7F9-750668764C09}"/>
              </a:ext>
            </a:extLst>
          </p:cNvPr>
          <p:cNvPicPr>
            <a:picLocks noChangeAspect="1"/>
          </p:cNvPicPr>
          <p:nvPr/>
        </p:nvPicPr>
        <p:blipFill>
          <a:blip r:embed="rId3"/>
          <a:stretch>
            <a:fillRect/>
          </a:stretch>
        </p:blipFill>
        <p:spPr>
          <a:xfrm>
            <a:off x="4268952" y="462017"/>
            <a:ext cx="2760717" cy="1905000"/>
          </a:xfrm>
          <a:prstGeom prst="rect">
            <a:avLst/>
          </a:prstGeom>
        </p:spPr>
      </p:pic>
      <p:pic>
        <p:nvPicPr>
          <p:cNvPr id="15" name="Picture 11" descr="A picture containing text, clipart&#10;&#10;Description automatically generated">
            <a:extLst>
              <a:ext uri="{FF2B5EF4-FFF2-40B4-BE49-F238E27FC236}">
                <a16:creationId xmlns:a16="http://schemas.microsoft.com/office/drawing/2014/main" id="{AFA90421-0F99-104E-8FBC-F0BF8AE2B136}"/>
              </a:ext>
            </a:extLst>
          </p:cNvPr>
          <p:cNvPicPr>
            <a:picLocks noChangeAspect="1"/>
          </p:cNvPicPr>
          <p:nvPr/>
        </p:nvPicPr>
        <p:blipFill rotWithShape="1">
          <a:blip r:embed="rId2"/>
          <a:srcRect l="31310" t="52830" r="28754" b="-6604"/>
          <a:stretch/>
        </p:blipFill>
        <p:spPr>
          <a:xfrm>
            <a:off x="7246882" y="2871910"/>
            <a:ext cx="1095537" cy="495522"/>
          </a:xfrm>
          <a:prstGeom prst="rect">
            <a:avLst/>
          </a:prstGeom>
        </p:spPr>
      </p:pic>
    </p:spTree>
    <p:extLst>
      <p:ext uri="{BB962C8B-B14F-4D97-AF65-F5344CB8AC3E}">
        <p14:creationId xmlns:p14="http://schemas.microsoft.com/office/powerpoint/2010/main" val="2743489268"/>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D6A5A-D6BC-6764-A462-9BC78CF8547C}"/>
              </a:ext>
            </a:extLst>
          </p:cNvPr>
          <p:cNvSpPr>
            <a:spLocks noGrp="1"/>
          </p:cNvSpPr>
          <p:nvPr>
            <p:ph type="ctrTitle"/>
          </p:nvPr>
        </p:nvSpPr>
        <p:spPr>
          <a:xfrm>
            <a:off x="-3126773" y="-197546"/>
            <a:ext cx="9144000" cy="1100268"/>
          </a:xfrm>
        </p:spPr>
        <p:txBody>
          <a:bodyPr>
            <a:normAutofit/>
          </a:bodyPr>
          <a:lstStyle/>
          <a:p>
            <a:r>
              <a:rPr lang="en-GB" sz="3200" dirty="0">
                <a:latin typeface="Calibri" panose="020F0502020204030204" pitchFamily="34" charset="0"/>
                <a:cs typeface="Calibri" panose="020F0502020204030204" pitchFamily="34" charset="0"/>
              </a:rPr>
              <a:t>Methodology</a:t>
            </a:r>
          </a:p>
        </p:txBody>
      </p:sp>
      <p:sp>
        <p:nvSpPr>
          <p:cNvPr id="3" name="Subtitle 2">
            <a:extLst>
              <a:ext uri="{FF2B5EF4-FFF2-40B4-BE49-F238E27FC236}">
                <a16:creationId xmlns:a16="http://schemas.microsoft.com/office/drawing/2014/main" id="{E39E8FB9-1029-12FD-68C4-979A9E6C51A4}"/>
              </a:ext>
            </a:extLst>
          </p:cNvPr>
          <p:cNvSpPr>
            <a:spLocks noGrp="1"/>
          </p:cNvSpPr>
          <p:nvPr>
            <p:ph type="subTitle" idx="1"/>
          </p:nvPr>
        </p:nvSpPr>
        <p:spPr>
          <a:xfrm>
            <a:off x="70069" y="905767"/>
            <a:ext cx="11968162" cy="2225072"/>
          </a:xfrm>
        </p:spPr>
        <p:txBody>
          <a:bodyPr vert="horz" lIns="91440" tIns="45720" rIns="91440" bIns="45720" rtlCol="0" anchor="t">
            <a:normAutofit/>
          </a:bodyPr>
          <a:lstStyle/>
          <a:p>
            <a:pPr algn="l">
              <a:lnSpc>
                <a:spcPct val="110000"/>
              </a:lnSpc>
            </a:pPr>
            <a:r>
              <a:rPr lang="en-GB" sz="1600" dirty="0">
                <a:latin typeface="Century Gothic"/>
              </a:rPr>
              <a:t>     During this research we have looked at primary, secondary and quantitative research.</a:t>
            </a:r>
            <a:endParaRPr lang="en-GB" sz="1600">
              <a:latin typeface="Century Gothic"/>
              <a:cs typeface="Calibri"/>
            </a:endParaRPr>
          </a:p>
          <a:p>
            <a:pPr marL="285750" indent="-285750" algn="l">
              <a:lnSpc>
                <a:spcPct val="110000"/>
              </a:lnSpc>
              <a:buChar char="•"/>
            </a:pPr>
            <a:r>
              <a:rPr lang="en-GB" sz="1600" dirty="0">
                <a:latin typeface="Century Gothic"/>
              </a:rPr>
              <a:t>Primary research involves gathering data that has not been collected before and it is your own research.</a:t>
            </a:r>
            <a:endParaRPr lang="en-GB" sz="1600">
              <a:latin typeface="Century Gothic"/>
              <a:cs typeface="Calibri"/>
            </a:endParaRPr>
          </a:p>
          <a:p>
            <a:pPr marL="285750" indent="-285750" algn="l">
              <a:lnSpc>
                <a:spcPct val="110000"/>
              </a:lnSpc>
              <a:buChar char="•"/>
            </a:pPr>
            <a:r>
              <a:rPr lang="en-GB" sz="1600" dirty="0">
                <a:latin typeface="Century Gothic"/>
              </a:rPr>
              <a:t>Secondary research is information gathered from previously conducted studies.</a:t>
            </a:r>
            <a:endParaRPr lang="en-GB" sz="1600">
              <a:latin typeface="Century Gothic"/>
              <a:cs typeface="Calibri"/>
            </a:endParaRPr>
          </a:p>
          <a:p>
            <a:pPr algn="l">
              <a:lnSpc>
                <a:spcPct val="110000"/>
              </a:lnSpc>
            </a:pPr>
            <a:r>
              <a:rPr lang="en-GB" sz="1600" dirty="0">
                <a:latin typeface="Century Gothic"/>
              </a:rPr>
              <a:t>   Quotatives research is the process of collecting and analysing numerical data.</a:t>
            </a:r>
            <a:endParaRPr lang="en-GB" sz="1600" dirty="0">
              <a:latin typeface="Century Gothic"/>
              <a:cs typeface="Calibri"/>
            </a:endParaRPr>
          </a:p>
          <a:p>
            <a:r>
              <a:rPr lang="en-GB" sz="2200" dirty="0"/>
              <a:t>.</a:t>
            </a:r>
          </a:p>
          <a:p>
            <a:endParaRPr lang="en-GB" dirty="0"/>
          </a:p>
        </p:txBody>
      </p:sp>
      <p:sp>
        <p:nvSpPr>
          <p:cNvPr id="4" name="Oval 3">
            <a:extLst>
              <a:ext uri="{FF2B5EF4-FFF2-40B4-BE49-F238E27FC236}">
                <a16:creationId xmlns:a16="http://schemas.microsoft.com/office/drawing/2014/main" id="{244C0EDB-F957-4F8C-B0E5-C82A83A53D96}"/>
              </a:ext>
            </a:extLst>
          </p:cNvPr>
          <p:cNvSpPr/>
          <p:nvPr/>
        </p:nvSpPr>
        <p:spPr>
          <a:xfrm>
            <a:off x="3079617" y="3653073"/>
            <a:ext cx="4829837" cy="229178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Research</a:t>
            </a:r>
            <a:r>
              <a:rPr lang="en-GB" dirty="0"/>
              <a:t> </a:t>
            </a:r>
            <a:r>
              <a:rPr lang="en-GB" dirty="0">
                <a:solidFill>
                  <a:schemeClr val="tx1"/>
                </a:solidFill>
              </a:rPr>
              <a:t>Methods</a:t>
            </a:r>
          </a:p>
        </p:txBody>
      </p:sp>
      <p:sp>
        <p:nvSpPr>
          <p:cNvPr id="5" name="TextBox 4">
            <a:extLst>
              <a:ext uri="{FF2B5EF4-FFF2-40B4-BE49-F238E27FC236}">
                <a16:creationId xmlns:a16="http://schemas.microsoft.com/office/drawing/2014/main" id="{1E5A168B-80B5-B382-294D-3B86CE066FA9}"/>
              </a:ext>
            </a:extLst>
          </p:cNvPr>
          <p:cNvSpPr txBox="1"/>
          <p:nvPr/>
        </p:nvSpPr>
        <p:spPr>
          <a:xfrm>
            <a:off x="4650096" y="3278981"/>
            <a:ext cx="1551007" cy="369332"/>
          </a:xfrm>
          <a:prstGeom prst="rect">
            <a:avLst/>
          </a:prstGeom>
          <a:noFill/>
        </p:spPr>
        <p:txBody>
          <a:bodyPr wrap="square" lIns="91440" tIns="45720" rIns="91440" bIns="45720" rtlCol="0" anchor="t">
            <a:spAutoFit/>
          </a:bodyPr>
          <a:lstStyle/>
          <a:p>
            <a:r>
              <a:rPr lang="en-GB" dirty="0">
                <a:highlight>
                  <a:srgbClr val="008080"/>
                </a:highlight>
                <a:latin typeface="Calibri"/>
                <a:cs typeface="Calibri"/>
              </a:rPr>
              <a:t>Questionaries</a:t>
            </a:r>
          </a:p>
        </p:txBody>
      </p:sp>
      <p:sp>
        <p:nvSpPr>
          <p:cNvPr id="6" name="TextBox 5">
            <a:extLst>
              <a:ext uri="{FF2B5EF4-FFF2-40B4-BE49-F238E27FC236}">
                <a16:creationId xmlns:a16="http://schemas.microsoft.com/office/drawing/2014/main" id="{CD59AF91-F553-0221-ABF5-7231F4938CA8}"/>
              </a:ext>
            </a:extLst>
          </p:cNvPr>
          <p:cNvSpPr txBox="1"/>
          <p:nvPr/>
        </p:nvSpPr>
        <p:spPr>
          <a:xfrm>
            <a:off x="7363644" y="3793281"/>
            <a:ext cx="2361235" cy="369332"/>
          </a:xfrm>
          <a:prstGeom prst="rect">
            <a:avLst/>
          </a:prstGeom>
          <a:noFill/>
        </p:spPr>
        <p:txBody>
          <a:bodyPr wrap="square" rtlCol="0">
            <a:spAutoFit/>
          </a:bodyPr>
          <a:lstStyle/>
          <a:p>
            <a:r>
              <a:rPr lang="en-GB" dirty="0">
                <a:highlight>
                  <a:srgbClr val="00FF00"/>
                </a:highlight>
              </a:rPr>
              <a:t>Focus groups</a:t>
            </a:r>
          </a:p>
        </p:txBody>
      </p:sp>
      <p:sp>
        <p:nvSpPr>
          <p:cNvPr id="7" name="TextBox 6">
            <a:extLst>
              <a:ext uri="{FF2B5EF4-FFF2-40B4-BE49-F238E27FC236}">
                <a16:creationId xmlns:a16="http://schemas.microsoft.com/office/drawing/2014/main" id="{D7F0921F-8FC6-E452-C10A-248D9E50346C}"/>
              </a:ext>
            </a:extLst>
          </p:cNvPr>
          <p:cNvSpPr txBox="1"/>
          <p:nvPr/>
        </p:nvSpPr>
        <p:spPr>
          <a:xfrm>
            <a:off x="7644579" y="5249228"/>
            <a:ext cx="2027582" cy="369332"/>
          </a:xfrm>
          <a:prstGeom prst="rect">
            <a:avLst/>
          </a:prstGeom>
          <a:noFill/>
        </p:spPr>
        <p:txBody>
          <a:bodyPr wrap="square" rtlCol="0">
            <a:spAutoFit/>
          </a:bodyPr>
          <a:lstStyle/>
          <a:p>
            <a:r>
              <a:rPr lang="en-GB" dirty="0">
                <a:highlight>
                  <a:srgbClr val="008080"/>
                </a:highlight>
              </a:rPr>
              <a:t>Telephone surveys</a:t>
            </a:r>
          </a:p>
        </p:txBody>
      </p:sp>
      <p:sp>
        <p:nvSpPr>
          <p:cNvPr id="8" name="TextBox 7">
            <a:extLst>
              <a:ext uri="{FF2B5EF4-FFF2-40B4-BE49-F238E27FC236}">
                <a16:creationId xmlns:a16="http://schemas.microsoft.com/office/drawing/2014/main" id="{2936A483-A885-664F-1A00-1E59234C024C}"/>
              </a:ext>
            </a:extLst>
          </p:cNvPr>
          <p:cNvSpPr txBox="1"/>
          <p:nvPr/>
        </p:nvSpPr>
        <p:spPr>
          <a:xfrm>
            <a:off x="2134950" y="5390712"/>
            <a:ext cx="1630017" cy="369332"/>
          </a:xfrm>
          <a:prstGeom prst="rect">
            <a:avLst/>
          </a:prstGeom>
          <a:noFill/>
        </p:spPr>
        <p:txBody>
          <a:bodyPr wrap="square" rtlCol="0">
            <a:spAutoFit/>
          </a:bodyPr>
          <a:lstStyle/>
          <a:p>
            <a:r>
              <a:rPr lang="en-GB" dirty="0">
                <a:highlight>
                  <a:srgbClr val="008080"/>
                </a:highlight>
              </a:rPr>
              <a:t>Experiments</a:t>
            </a:r>
          </a:p>
        </p:txBody>
      </p:sp>
      <p:sp>
        <p:nvSpPr>
          <p:cNvPr id="9" name="TextBox 8">
            <a:extLst>
              <a:ext uri="{FF2B5EF4-FFF2-40B4-BE49-F238E27FC236}">
                <a16:creationId xmlns:a16="http://schemas.microsoft.com/office/drawing/2014/main" id="{532728F9-80B9-642A-E876-F5AFC4FBB6E4}"/>
              </a:ext>
            </a:extLst>
          </p:cNvPr>
          <p:cNvSpPr txBox="1"/>
          <p:nvPr/>
        </p:nvSpPr>
        <p:spPr>
          <a:xfrm>
            <a:off x="1952164" y="3845097"/>
            <a:ext cx="1749286" cy="369332"/>
          </a:xfrm>
          <a:prstGeom prst="rect">
            <a:avLst/>
          </a:prstGeom>
          <a:noFill/>
        </p:spPr>
        <p:txBody>
          <a:bodyPr wrap="square" rtlCol="0">
            <a:spAutoFit/>
          </a:bodyPr>
          <a:lstStyle/>
          <a:p>
            <a:r>
              <a:rPr lang="en-GB" dirty="0">
                <a:highlight>
                  <a:srgbClr val="008080"/>
                </a:highlight>
              </a:rPr>
              <a:t>Test Marketing</a:t>
            </a:r>
          </a:p>
        </p:txBody>
      </p:sp>
      <p:sp>
        <p:nvSpPr>
          <p:cNvPr id="11" name="TextBox 10">
            <a:extLst>
              <a:ext uri="{FF2B5EF4-FFF2-40B4-BE49-F238E27FC236}">
                <a16:creationId xmlns:a16="http://schemas.microsoft.com/office/drawing/2014/main" id="{8F42C249-1CB7-AFD8-BE22-B2B79A634490}"/>
              </a:ext>
            </a:extLst>
          </p:cNvPr>
          <p:cNvSpPr txBox="1"/>
          <p:nvPr/>
        </p:nvSpPr>
        <p:spPr>
          <a:xfrm>
            <a:off x="4955799" y="5944860"/>
            <a:ext cx="3213860" cy="369332"/>
          </a:xfrm>
          <a:prstGeom prst="rect">
            <a:avLst/>
          </a:prstGeom>
          <a:noFill/>
        </p:spPr>
        <p:txBody>
          <a:bodyPr wrap="square" rtlCol="0">
            <a:spAutoFit/>
          </a:bodyPr>
          <a:lstStyle/>
          <a:p>
            <a:r>
              <a:rPr lang="en-GB" dirty="0">
                <a:highlight>
                  <a:srgbClr val="00FF00"/>
                </a:highlight>
              </a:rPr>
              <a:t>Interviews</a:t>
            </a:r>
          </a:p>
        </p:txBody>
      </p:sp>
      <p:sp>
        <p:nvSpPr>
          <p:cNvPr id="12" name="TextBox 11">
            <a:extLst>
              <a:ext uri="{FF2B5EF4-FFF2-40B4-BE49-F238E27FC236}">
                <a16:creationId xmlns:a16="http://schemas.microsoft.com/office/drawing/2014/main" id="{2C18FA86-DF87-F12A-DC66-F1C8F7E78445}"/>
              </a:ext>
            </a:extLst>
          </p:cNvPr>
          <p:cNvSpPr txBox="1"/>
          <p:nvPr/>
        </p:nvSpPr>
        <p:spPr>
          <a:xfrm>
            <a:off x="10191807" y="5320141"/>
            <a:ext cx="2139292" cy="1477328"/>
          </a:xfrm>
          <a:prstGeom prst="rect">
            <a:avLst/>
          </a:prstGeom>
          <a:noFill/>
        </p:spPr>
        <p:txBody>
          <a:bodyPr wrap="square" lIns="91440" tIns="45720" rIns="91440" bIns="45720" rtlCol="0" anchor="t">
            <a:spAutoFit/>
          </a:bodyPr>
          <a:lstStyle/>
          <a:p>
            <a:r>
              <a:rPr lang="en-GB" dirty="0"/>
              <a:t>Key:</a:t>
            </a:r>
          </a:p>
          <a:p>
            <a:r>
              <a:rPr lang="en-GB" dirty="0">
                <a:highlight>
                  <a:srgbClr val="008080"/>
                </a:highlight>
              </a:rPr>
              <a:t>Blue</a:t>
            </a:r>
            <a:r>
              <a:rPr lang="en-GB" dirty="0"/>
              <a:t>=Quantitative primary methods</a:t>
            </a:r>
          </a:p>
          <a:p>
            <a:r>
              <a:rPr lang="en-GB" dirty="0">
                <a:highlight>
                  <a:srgbClr val="00FF00"/>
                </a:highlight>
              </a:rPr>
              <a:t>Green</a:t>
            </a:r>
            <a:r>
              <a:rPr lang="en-GB" dirty="0"/>
              <a:t>=Qualitative methods</a:t>
            </a:r>
          </a:p>
        </p:txBody>
      </p:sp>
      <p:sp>
        <p:nvSpPr>
          <p:cNvPr id="16" name="TextBox 15">
            <a:extLst>
              <a:ext uri="{FF2B5EF4-FFF2-40B4-BE49-F238E27FC236}">
                <a16:creationId xmlns:a16="http://schemas.microsoft.com/office/drawing/2014/main" id="{A2DA0F0A-967F-89CE-A863-D0CDF6E9DFAB}"/>
              </a:ext>
            </a:extLst>
          </p:cNvPr>
          <p:cNvSpPr txBox="1"/>
          <p:nvPr/>
        </p:nvSpPr>
        <p:spPr>
          <a:xfrm>
            <a:off x="162528" y="2571259"/>
            <a:ext cx="11968162" cy="584775"/>
          </a:xfrm>
          <a:prstGeom prst="rect">
            <a:avLst/>
          </a:prstGeom>
          <a:noFill/>
        </p:spPr>
        <p:txBody>
          <a:bodyPr wrap="square" lIns="91440" tIns="45720" rIns="91440" bIns="45720" rtlCol="0" anchor="t">
            <a:spAutoFit/>
          </a:bodyPr>
          <a:lstStyle/>
          <a:p>
            <a:r>
              <a:rPr lang="en-GB" sz="1600" dirty="0">
                <a:latin typeface="Century Gothic"/>
              </a:rPr>
              <a:t>We will be using a questionnaire ,which will be sent to fellow students ,for the purpose of our research </a:t>
            </a:r>
            <a:endParaRPr lang="en-GB" sz="1600" dirty="0">
              <a:latin typeface="Century Gothic"/>
              <a:cs typeface="Calibri"/>
            </a:endParaRPr>
          </a:p>
          <a:p>
            <a:r>
              <a:rPr lang="en-GB" sz="1600" dirty="0">
                <a:latin typeface="Century Gothic"/>
              </a:rPr>
              <a:t>It will therefore be primary quantitative research.</a:t>
            </a:r>
            <a:endParaRPr lang="en-GB" sz="1600" dirty="0">
              <a:latin typeface="Century Gothic"/>
              <a:cs typeface="Calibri"/>
            </a:endParaRPr>
          </a:p>
        </p:txBody>
      </p:sp>
    </p:spTree>
    <p:extLst>
      <p:ext uri="{BB962C8B-B14F-4D97-AF65-F5344CB8AC3E}">
        <p14:creationId xmlns:p14="http://schemas.microsoft.com/office/powerpoint/2010/main" val="1829967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819BE-1E59-F647-F148-AAC95142F6BB}"/>
              </a:ext>
            </a:extLst>
          </p:cNvPr>
          <p:cNvSpPr>
            <a:spLocks noGrp="1"/>
          </p:cNvSpPr>
          <p:nvPr>
            <p:ph type="title"/>
          </p:nvPr>
        </p:nvSpPr>
        <p:spPr>
          <a:xfrm>
            <a:off x="2655712" y="0"/>
            <a:ext cx="10515600" cy="1325563"/>
          </a:xfrm>
        </p:spPr>
        <p:txBody>
          <a:bodyPr>
            <a:normAutofit/>
          </a:bodyPr>
          <a:lstStyle/>
          <a:p>
            <a:r>
              <a:rPr lang="en-GB" sz="3200" dirty="0">
                <a:latin typeface="Calibri"/>
                <a:cs typeface="Calibri"/>
              </a:rPr>
              <a:t>Ethical considerations</a:t>
            </a:r>
            <a:endParaRPr lang="en-GB" sz="3200">
              <a:latin typeface="Calibri"/>
              <a:cs typeface="Calibri"/>
            </a:endParaRPr>
          </a:p>
        </p:txBody>
      </p:sp>
      <p:sp>
        <p:nvSpPr>
          <p:cNvPr id="3" name="Content Placeholder 2">
            <a:extLst>
              <a:ext uri="{FF2B5EF4-FFF2-40B4-BE49-F238E27FC236}">
                <a16:creationId xmlns:a16="http://schemas.microsoft.com/office/drawing/2014/main" id="{0B74AAE7-02EA-6F0D-7842-49C9A0DA77F5}"/>
              </a:ext>
            </a:extLst>
          </p:cNvPr>
          <p:cNvSpPr>
            <a:spLocks noGrp="1"/>
          </p:cNvSpPr>
          <p:nvPr>
            <p:ph idx="1"/>
          </p:nvPr>
        </p:nvSpPr>
        <p:spPr>
          <a:xfrm>
            <a:off x="1193800" y="1033196"/>
            <a:ext cx="10515600" cy="4351338"/>
          </a:xfrm>
        </p:spPr>
        <p:txBody>
          <a:bodyPr vert="horz" lIns="91440" tIns="45720" rIns="91440" bIns="45720" rtlCol="0" anchor="t">
            <a:normAutofit/>
          </a:bodyPr>
          <a:lstStyle/>
          <a:p>
            <a:pPr marL="0" indent="0">
              <a:buNone/>
            </a:pPr>
            <a:r>
              <a:rPr lang="en-GB" sz="1600" dirty="0"/>
              <a:t>“</a:t>
            </a:r>
            <a:r>
              <a:rPr lang="en-GB" sz="1600" dirty="0">
                <a:latin typeface="Century Gothic"/>
              </a:rPr>
              <a:t>Ethics helps us decide what we should do and why''</a:t>
            </a:r>
            <a:endParaRPr lang="en-GB" sz="1600" dirty="0">
              <a:latin typeface="Century Gothic"/>
              <a:cs typeface="Calibri"/>
            </a:endParaRPr>
          </a:p>
          <a:p>
            <a:pPr marL="0" indent="0">
              <a:buNone/>
            </a:pPr>
            <a:r>
              <a:rPr lang="en-GB" sz="1600" dirty="0">
                <a:latin typeface="Century Gothic"/>
              </a:rPr>
              <a:t>		- Barett et al(2016,P7) -</a:t>
            </a:r>
            <a:endParaRPr lang="en-GB" sz="1600">
              <a:latin typeface="Century Gothic"/>
              <a:cs typeface="Calibri"/>
            </a:endParaRPr>
          </a:p>
          <a:p>
            <a:pPr marL="0" indent="0">
              <a:buNone/>
            </a:pPr>
            <a:r>
              <a:rPr lang="en-GB" sz="1600" dirty="0">
                <a:latin typeface="Century Gothic"/>
              </a:rPr>
              <a:t>During research there are various factors we must consider:</a:t>
            </a:r>
            <a:endParaRPr lang="en-GB" sz="1600">
              <a:latin typeface="Century Gothic"/>
              <a:cs typeface="Calibri"/>
            </a:endParaRPr>
          </a:p>
          <a:p>
            <a:pPr marL="0" indent="0">
              <a:buNone/>
            </a:pPr>
            <a:endParaRPr lang="en-GB" sz="1600" dirty="0">
              <a:latin typeface="Century Gothic"/>
              <a:cs typeface="Calibri"/>
            </a:endParaRPr>
          </a:p>
          <a:p>
            <a:pPr marL="0" indent="0">
              <a:buNone/>
            </a:pPr>
            <a:endParaRPr lang="en-GB" dirty="0"/>
          </a:p>
          <a:p>
            <a:pPr marL="0" indent="0">
              <a:buNone/>
            </a:pPr>
            <a:endParaRPr lang="en-GB" dirty="0"/>
          </a:p>
        </p:txBody>
      </p:sp>
      <p:graphicFrame>
        <p:nvGraphicFramePr>
          <p:cNvPr id="5" name="Table 5">
            <a:extLst>
              <a:ext uri="{FF2B5EF4-FFF2-40B4-BE49-F238E27FC236}">
                <a16:creationId xmlns:a16="http://schemas.microsoft.com/office/drawing/2014/main" id="{ADF053DE-075C-11AE-360C-CE4A4B2F421A}"/>
              </a:ext>
            </a:extLst>
          </p:cNvPr>
          <p:cNvGraphicFramePr>
            <a:graphicFrameLocks noGrp="1"/>
          </p:cNvGraphicFramePr>
          <p:nvPr>
            <p:extLst>
              <p:ext uri="{D42A27DB-BD31-4B8C-83A1-F6EECF244321}">
                <p14:modId xmlns:p14="http://schemas.microsoft.com/office/powerpoint/2010/main" val="384152752"/>
              </p:ext>
            </p:extLst>
          </p:nvPr>
        </p:nvGraphicFramePr>
        <p:xfrm>
          <a:off x="350344" y="2829034"/>
          <a:ext cx="10646541" cy="3258610"/>
        </p:xfrm>
        <a:graphic>
          <a:graphicData uri="http://schemas.openxmlformats.org/drawingml/2006/table">
            <a:tbl>
              <a:tblPr firstRow="1" bandRow="1">
                <a:tableStyleId>{5C22544A-7EE6-4342-B048-85BDC9FD1C3A}</a:tableStyleId>
              </a:tblPr>
              <a:tblGrid>
                <a:gridCol w="5325241">
                  <a:extLst>
                    <a:ext uri="{9D8B030D-6E8A-4147-A177-3AD203B41FA5}">
                      <a16:colId xmlns:a16="http://schemas.microsoft.com/office/drawing/2014/main" val="27661033"/>
                    </a:ext>
                  </a:extLst>
                </a:gridCol>
                <a:gridCol w="5321300">
                  <a:extLst>
                    <a:ext uri="{9D8B030D-6E8A-4147-A177-3AD203B41FA5}">
                      <a16:colId xmlns:a16="http://schemas.microsoft.com/office/drawing/2014/main" val="1464237482"/>
                    </a:ext>
                  </a:extLst>
                </a:gridCol>
              </a:tblGrid>
              <a:tr h="651722">
                <a:tc>
                  <a:txBody>
                    <a:bodyPr/>
                    <a:lstStyle/>
                    <a:p>
                      <a:r>
                        <a:rPr lang="en-GB" sz="2000" dirty="0">
                          <a:latin typeface="Calibri"/>
                        </a:rPr>
                        <a:t>Issues</a:t>
                      </a:r>
                    </a:p>
                  </a:txBody>
                  <a:tcPr/>
                </a:tc>
                <a:tc>
                  <a:txBody>
                    <a:bodyPr/>
                    <a:lstStyle/>
                    <a:p>
                      <a:r>
                        <a:rPr lang="en-GB" sz="2000" dirty="0"/>
                        <a:t>Solutions</a:t>
                      </a:r>
                    </a:p>
                  </a:txBody>
                  <a:tcPr/>
                </a:tc>
                <a:extLst>
                  <a:ext uri="{0D108BD9-81ED-4DB2-BD59-A6C34878D82A}">
                    <a16:rowId xmlns:a16="http://schemas.microsoft.com/office/drawing/2014/main" val="3063024429"/>
                  </a:ext>
                </a:extLst>
              </a:tr>
              <a:tr h="651722">
                <a:tc>
                  <a:txBody>
                    <a:bodyPr/>
                    <a:lstStyle/>
                    <a:p>
                      <a:r>
                        <a:rPr lang="en-GB" sz="1400" dirty="0">
                          <a:latin typeface="Century Gothic"/>
                        </a:rPr>
                        <a:t>Loss of data/GDPR</a:t>
                      </a:r>
                    </a:p>
                  </a:txBody>
                  <a:tcPr/>
                </a:tc>
                <a:tc>
                  <a:txBody>
                    <a:bodyPr/>
                    <a:lstStyle/>
                    <a:p>
                      <a:r>
                        <a:rPr lang="en-GB" sz="1400" dirty="0">
                          <a:latin typeface="Century Gothic"/>
                        </a:rPr>
                        <a:t>Data will be stored on password protected devices</a:t>
                      </a:r>
                    </a:p>
                  </a:txBody>
                  <a:tcPr/>
                </a:tc>
                <a:extLst>
                  <a:ext uri="{0D108BD9-81ED-4DB2-BD59-A6C34878D82A}">
                    <a16:rowId xmlns:a16="http://schemas.microsoft.com/office/drawing/2014/main" val="3502181336"/>
                  </a:ext>
                </a:extLst>
              </a:tr>
              <a:tr h="651722">
                <a:tc>
                  <a:txBody>
                    <a:bodyPr/>
                    <a:lstStyle/>
                    <a:p>
                      <a:r>
                        <a:rPr lang="en-GB" sz="1400" dirty="0">
                          <a:latin typeface="Century Gothic"/>
                        </a:rPr>
                        <a:t>Reputational damage of participants</a:t>
                      </a:r>
                    </a:p>
                  </a:txBody>
                  <a:tcPr/>
                </a:tc>
                <a:tc>
                  <a:txBody>
                    <a:bodyPr/>
                    <a:lstStyle/>
                    <a:p>
                      <a:r>
                        <a:rPr lang="en-GB" sz="1400" dirty="0">
                          <a:latin typeface="Century Gothic"/>
                        </a:rPr>
                        <a:t>Participants will be anonymous</a:t>
                      </a:r>
                    </a:p>
                  </a:txBody>
                  <a:tcPr/>
                </a:tc>
                <a:extLst>
                  <a:ext uri="{0D108BD9-81ED-4DB2-BD59-A6C34878D82A}">
                    <a16:rowId xmlns:a16="http://schemas.microsoft.com/office/drawing/2014/main" val="1651906769"/>
                  </a:ext>
                </a:extLst>
              </a:tr>
              <a:tr h="651722">
                <a:tc>
                  <a:txBody>
                    <a:bodyPr/>
                    <a:lstStyle/>
                    <a:p>
                      <a:r>
                        <a:rPr lang="en-GB" sz="1400" dirty="0">
                          <a:latin typeface="Century Gothic"/>
                        </a:rPr>
                        <a:t>Informed consent</a:t>
                      </a:r>
                    </a:p>
                  </a:txBody>
                  <a:tcPr/>
                </a:tc>
                <a:tc>
                  <a:txBody>
                    <a:bodyPr/>
                    <a:lstStyle/>
                    <a:p>
                      <a:r>
                        <a:rPr lang="en-GB" sz="1400" dirty="0">
                          <a:latin typeface="Century Gothic"/>
                        </a:rPr>
                        <a:t>All participants will be aware of the purpose of the research before agreeing to join </a:t>
                      </a:r>
                    </a:p>
                  </a:txBody>
                  <a:tcPr/>
                </a:tc>
                <a:extLst>
                  <a:ext uri="{0D108BD9-81ED-4DB2-BD59-A6C34878D82A}">
                    <a16:rowId xmlns:a16="http://schemas.microsoft.com/office/drawing/2014/main" val="1366623697"/>
                  </a:ext>
                </a:extLst>
              </a:tr>
              <a:tr h="651722">
                <a:tc>
                  <a:txBody>
                    <a:bodyPr/>
                    <a:lstStyle/>
                    <a:p>
                      <a:r>
                        <a:rPr lang="en-GB" sz="1400" dirty="0">
                          <a:latin typeface="Century Gothic"/>
                        </a:rPr>
                        <a:t>Bias</a:t>
                      </a:r>
                    </a:p>
                  </a:txBody>
                  <a:tcPr/>
                </a:tc>
                <a:tc>
                  <a:txBody>
                    <a:bodyPr/>
                    <a:lstStyle/>
                    <a:p>
                      <a:r>
                        <a:rPr lang="en-GB" sz="1400" dirty="0">
                          <a:latin typeface="Century Gothic"/>
                        </a:rPr>
                        <a:t>Will report results in a non-partial and factual manner</a:t>
                      </a:r>
                    </a:p>
                  </a:txBody>
                  <a:tcPr/>
                </a:tc>
                <a:extLst>
                  <a:ext uri="{0D108BD9-81ED-4DB2-BD59-A6C34878D82A}">
                    <a16:rowId xmlns:a16="http://schemas.microsoft.com/office/drawing/2014/main" val="1781153135"/>
                  </a:ext>
                </a:extLst>
              </a:tr>
            </a:tbl>
          </a:graphicData>
        </a:graphic>
      </p:graphicFrame>
    </p:spTree>
    <p:extLst>
      <p:ext uri="{BB962C8B-B14F-4D97-AF65-F5344CB8AC3E}">
        <p14:creationId xmlns:p14="http://schemas.microsoft.com/office/powerpoint/2010/main" val="4879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5829CE14-FC9E-032B-CE16-CCBD967FA161}"/>
              </a:ext>
            </a:extLst>
          </p:cNvPr>
          <p:cNvGraphicFramePr>
            <a:graphicFrameLocks noGrp="1"/>
          </p:cNvGraphicFramePr>
          <p:nvPr>
            <p:extLst>
              <p:ext uri="{D42A27DB-BD31-4B8C-83A1-F6EECF244321}">
                <p14:modId xmlns:p14="http://schemas.microsoft.com/office/powerpoint/2010/main" val="3888664729"/>
              </p:ext>
            </p:extLst>
          </p:nvPr>
        </p:nvGraphicFramePr>
        <p:xfrm>
          <a:off x="359103" y="1217448"/>
          <a:ext cx="10826750" cy="5306867"/>
        </p:xfrm>
        <a:graphic>
          <a:graphicData uri="http://schemas.openxmlformats.org/drawingml/2006/table">
            <a:tbl>
              <a:tblPr firstRow="1" bandRow="1">
                <a:tableStyleId>{5C22544A-7EE6-4342-B048-85BDC9FD1C3A}</a:tableStyleId>
              </a:tblPr>
              <a:tblGrid>
                <a:gridCol w="5422372">
                  <a:extLst>
                    <a:ext uri="{9D8B030D-6E8A-4147-A177-3AD203B41FA5}">
                      <a16:colId xmlns:a16="http://schemas.microsoft.com/office/drawing/2014/main" val="2189313519"/>
                    </a:ext>
                  </a:extLst>
                </a:gridCol>
                <a:gridCol w="5404378">
                  <a:extLst>
                    <a:ext uri="{9D8B030D-6E8A-4147-A177-3AD203B41FA5}">
                      <a16:colId xmlns:a16="http://schemas.microsoft.com/office/drawing/2014/main" val="3840928488"/>
                    </a:ext>
                  </a:extLst>
                </a:gridCol>
              </a:tblGrid>
              <a:tr h="516758">
                <a:tc>
                  <a:txBody>
                    <a:bodyPr/>
                    <a:lstStyle/>
                    <a:p>
                      <a:r>
                        <a:rPr lang="en-GB" sz="2000" dirty="0"/>
                        <a:t>Issue</a:t>
                      </a:r>
                    </a:p>
                  </a:txBody>
                  <a:tcPr/>
                </a:tc>
                <a:tc>
                  <a:txBody>
                    <a:bodyPr/>
                    <a:lstStyle/>
                    <a:p>
                      <a:r>
                        <a:rPr lang="en-GB" sz="2000" dirty="0"/>
                        <a:t>Definition</a:t>
                      </a:r>
                    </a:p>
                  </a:txBody>
                  <a:tcPr/>
                </a:tc>
                <a:extLst>
                  <a:ext uri="{0D108BD9-81ED-4DB2-BD59-A6C34878D82A}">
                    <a16:rowId xmlns:a16="http://schemas.microsoft.com/office/drawing/2014/main" val="1053955223"/>
                  </a:ext>
                </a:extLst>
              </a:tr>
              <a:tr h="754979">
                <a:tc>
                  <a:txBody>
                    <a:bodyPr/>
                    <a:lstStyle/>
                    <a:p>
                      <a:r>
                        <a:rPr lang="en-GB" sz="1400" dirty="0">
                          <a:latin typeface="Century Gothic"/>
                        </a:rPr>
                        <a:t>Voluntary participation</a:t>
                      </a:r>
                    </a:p>
                  </a:txBody>
                  <a:tcPr/>
                </a:tc>
                <a:tc>
                  <a:txBody>
                    <a:bodyPr/>
                    <a:lstStyle/>
                    <a:p>
                      <a:r>
                        <a:rPr lang="en-GB" sz="1400" dirty="0">
                          <a:latin typeface="Century Gothic"/>
                        </a:rPr>
                        <a:t>You participants are free to opt in or out of the study at any point in he</a:t>
                      </a:r>
                    </a:p>
                  </a:txBody>
                  <a:tcPr/>
                </a:tc>
                <a:extLst>
                  <a:ext uri="{0D108BD9-81ED-4DB2-BD59-A6C34878D82A}">
                    <a16:rowId xmlns:a16="http://schemas.microsoft.com/office/drawing/2014/main" val="3343370290"/>
                  </a:ext>
                </a:extLst>
              </a:tr>
              <a:tr h="754979">
                <a:tc>
                  <a:txBody>
                    <a:bodyPr/>
                    <a:lstStyle/>
                    <a:p>
                      <a:r>
                        <a:rPr lang="en-GB" sz="1400" dirty="0">
                          <a:latin typeface="Century Gothic"/>
                        </a:rPr>
                        <a:t>Informed consent</a:t>
                      </a:r>
                    </a:p>
                  </a:txBody>
                  <a:tcPr/>
                </a:tc>
                <a:tc>
                  <a:txBody>
                    <a:bodyPr/>
                    <a:lstStyle/>
                    <a:p>
                      <a:r>
                        <a:rPr lang="en-GB" sz="1400" dirty="0">
                          <a:latin typeface="Century Gothic"/>
                        </a:rPr>
                        <a:t>Participants know the purpose, benefits, risks and funding behind the study before they agree or decline to join</a:t>
                      </a:r>
                    </a:p>
                  </a:txBody>
                  <a:tcPr/>
                </a:tc>
                <a:extLst>
                  <a:ext uri="{0D108BD9-81ED-4DB2-BD59-A6C34878D82A}">
                    <a16:rowId xmlns:a16="http://schemas.microsoft.com/office/drawing/2014/main" val="3399290490"/>
                  </a:ext>
                </a:extLst>
              </a:tr>
              <a:tr h="754979">
                <a:tc>
                  <a:txBody>
                    <a:bodyPr/>
                    <a:lstStyle/>
                    <a:p>
                      <a:r>
                        <a:rPr lang="en-GB" sz="1400" dirty="0">
                          <a:latin typeface="Century Gothic"/>
                        </a:rPr>
                        <a:t>Anonymity</a:t>
                      </a:r>
                    </a:p>
                  </a:txBody>
                  <a:tcPr/>
                </a:tc>
                <a:tc>
                  <a:txBody>
                    <a:bodyPr/>
                    <a:lstStyle/>
                    <a:p>
                      <a:r>
                        <a:rPr lang="en-GB" sz="1400" dirty="0">
                          <a:latin typeface="Century Gothic"/>
                        </a:rPr>
                        <a:t>You don’t know the identities of the participants. Personally identifiable data is not collected</a:t>
                      </a:r>
                    </a:p>
                  </a:txBody>
                  <a:tcPr/>
                </a:tc>
                <a:extLst>
                  <a:ext uri="{0D108BD9-81ED-4DB2-BD59-A6C34878D82A}">
                    <a16:rowId xmlns:a16="http://schemas.microsoft.com/office/drawing/2014/main" val="3235651042"/>
                  </a:ext>
                </a:extLst>
              </a:tr>
              <a:tr h="1015214">
                <a:tc>
                  <a:txBody>
                    <a:bodyPr/>
                    <a:lstStyle/>
                    <a:p>
                      <a:r>
                        <a:rPr lang="en-GB" sz="1400" dirty="0">
                          <a:latin typeface="Century Gothic"/>
                        </a:rPr>
                        <a:t>Confidentiality</a:t>
                      </a:r>
                    </a:p>
                  </a:txBody>
                  <a:tcPr/>
                </a:tc>
                <a:tc>
                  <a:txBody>
                    <a:bodyPr/>
                    <a:lstStyle/>
                    <a:p>
                      <a:r>
                        <a:rPr lang="en-GB" sz="1400" dirty="0">
                          <a:latin typeface="Century Gothic"/>
                        </a:rPr>
                        <a:t>You know who the participants are but keep that information hidden from everyone else. You anonymise personally identifiable data so that it can’t be linked to other data by anyone else.</a:t>
                      </a:r>
                    </a:p>
                  </a:txBody>
                  <a:tcPr/>
                </a:tc>
                <a:extLst>
                  <a:ext uri="{0D108BD9-81ED-4DB2-BD59-A6C34878D82A}">
                    <a16:rowId xmlns:a16="http://schemas.microsoft.com/office/drawing/2014/main" val="3435372204"/>
                  </a:ext>
                </a:extLst>
              </a:tr>
              <a:tr h="754979">
                <a:tc>
                  <a:txBody>
                    <a:bodyPr/>
                    <a:lstStyle/>
                    <a:p>
                      <a:r>
                        <a:rPr lang="en-GB" sz="1400" dirty="0">
                          <a:latin typeface="Century Gothic"/>
                        </a:rPr>
                        <a:t>Potential harm</a:t>
                      </a:r>
                    </a:p>
                  </a:txBody>
                  <a:tcPr/>
                </a:tc>
                <a:tc>
                  <a:txBody>
                    <a:bodyPr/>
                    <a:lstStyle/>
                    <a:p>
                      <a:r>
                        <a:rPr lang="en-GB" sz="1400" dirty="0">
                          <a:latin typeface="Century Gothic"/>
                        </a:rPr>
                        <a:t>Physical, social, psychologically and all other types of harm are kept to an absolute minimum</a:t>
                      </a:r>
                    </a:p>
                  </a:txBody>
                  <a:tcPr/>
                </a:tc>
                <a:extLst>
                  <a:ext uri="{0D108BD9-81ED-4DB2-BD59-A6C34878D82A}">
                    <a16:rowId xmlns:a16="http://schemas.microsoft.com/office/drawing/2014/main" val="1673683137"/>
                  </a:ext>
                </a:extLst>
              </a:tr>
              <a:tr h="754979">
                <a:tc>
                  <a:txBody>
                    <a:bodyPr/>
                    <a:lstStyle/>
                    <a:p>
                      <a:r>
                        <a:rPr lang="en-GB" sz="1400" dirty="0">
                          <a:latin typeface="Century Gothic"/>
                        </a:rPr>
                        <a:t>Results communication</a:t>
                      </a:r>
                    </a:p>
                  </a:txBody>
                  <a:tcPr/>
                </a:tc>
                <a:tc>
                  <a:txBody>
                    <a:bodyPr/>
                    <a:lstStyle/>
                    <a:p>
                      <a:r>
                        <a:rPr lang="en-GB" sz="1400" dirty="0">
                          <a:latin typeface="Century Gothic"/>
                        </a:rPr>
                        <a:t>You ensure your work is free of plagiarism or research misconduct and you accurately represent your results. </a:t>
                      </a:r>
                    </a:p>
                  </a:txBody>
                  <a:tcPr/>
                </a:tc>
                <a:extLst>
                  <a:ext uri="{0D108BD9-81ED-4DB2-BD59-A6C34878D82A}">
                    <a16:rowId xmlns:a16="http://schemas.microsoft.com/office/drawing/2014/main" val="701721914"/>
                  </a:ext>
                </a:extLst>
              </a:tr>
            </a:tbl>
          </a:graphicData>
        </a:graphic>
      </p:graphicFrame>
      <p:sp>
        <p:nvSpPr>
          <p:cNvPr id="4" name="TextBox 3">
            <a:extLst>
              <a:ext uri="{FF2B5EF4-FFF2-40B4-BE49-F238E27FC236}">
                <a16:creationId xmlns:a16="http://schemas.microsoft.com/office/drawing/2014/main" id="{97DF6139-6D9B-CCB0-7EE7-A1E4FB6366D1}"/>
              </a:ext>
            </a:extLst>
          </p:cNvPr>
          <p:cNvSpPr txBox="1"/>
          <p:nvPr/>
        </p:nvSpPr>
        <p:spPr>
          <a:xfrm>
            <a:off x="314872" y="302402"/>
            <a:ext cx="9359900" cy="584775"/>
          </a:xfrm>
          <a:prstGeom prst="rect">
            <a:avLst/>
          </a:prstGeom>
          <a:noFill/>
        </p:spPr>
        <p:txBody>
          <a:bodyPr wrap="square" lIns="91440" tIns="45720" rIns="91440" bIns="45720" rtlCol="0" anchor="t">
            <a:spAutoFit/>
          </a:bodyPr>
          <a:lstStyle/>
          <a:p>
            <a:r>
              <a:rPr lang="en-GB" sz="3200" dirty="0"/>
              <a:t>Ethical issues and definitions:</a:t>
            </a:r>
            <a:endParaRPr lang="en-GB" sz="3200" dirty="0">
              <a:cs typeface="Calibri"/>
            </a:endParaRPr>
          </a:p>
        </p:txBody>
      </p:sp>
    </p:spTree>
    <p:extLst>
      <p:ext uri="{BB962C8B-B14F-4D97-AF65-F5344CB8AC3E}">
        <p14:creationId xmlns:p14="http://schemas.microsoft.com/office/powerpoint/2010/main" val="3590202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15F89-E75A-67E2-2328-D1F6D4369772}"/>
              </a:ext>
            </a:extLst>
          </p:cNvPr>
          <p:cNvSpPr>
            <a:spLocks noGrp="1"/>
          </p:cNvSpPr>
          <p:nvPr>
            <p:ph type="title"/>
          </p:nvPr>
        </p:nvSpPr>
        <p:spPr/>
        <p:txBody>
          <a:bodyPr/>
          <a:lstStyle/>
          <a:p>
            <a:r>
              <a:rPr lang="en-GB" dirty="0">
                <a:latin typeface="Calibri"/>
                <a:cs typeface="Calibri"/>
              </a:rPr>
              <a:t>   References</a:t>
            </a:r>
          </a:p>
        </p:txBody>
      </p:sp>
      <p:sp>
        <p:nvSpPr>
          <p:cNvPr id="3" name="Content Placeholder 2">
            <a:extLst>
              <a:ext uri="{FF2B5EF4-FFF2-40B4-BE49-F238E27FC236}">
                <a16:creationId xmlns:a16="http://schemas.microsoft.com/office/drawing/2014/main" id="{ED6DE0C8-B54D-C0DE-F30A-3A3D6C26DBE4}"/>
              </a:ext>
            </a:extLst>
          </p:cNvPr>
          <p:cNvSpPr>
            <a:spLocks noGrp="1"/>
          </p:cNvSpPr>
          <p:nvPr>
            <p:ph idx="1"/>
          </p:nvPr>
        </p:nvSpPr>
        <p:spPr/>
        <p:txBody>
          <a:bodyPr vert="horz" lIns="91440" tIns="45720" rIns="91440" bIns="45720" rtlCol="0" anchor="t">
            <a:normAutofit/>
          </a:bodyPr>
          <a:lstStyle/>
          <a:p>
            <a:r>
              <a:rPr lang="en-GB" dirty="0">
                <a:latin typeface="Calibri"/>
                <a:ea typeface="+mn-lt"/>
                <a:cs typeface="+mn-lt"/>
              </a:rPr>
              <a:t>Dijk, &amp; Deursen, A. J. A. M. van. (2014). </a:t>
            </a:r>
            <a:r>
              <a:rPr lang="en-GB" i="1" dirty="0">
                <a:latin typeface="Calibri"/>
                <a:ea typeface="+mn-lt"/>
                <a:cs typeface="+mn-lt"/>
              </a:rPr>
              <a:t>Digital Skills Unlocking the Information Society</a:t>
            </a:r>
            <a:r>
              <a:rPr lang="en-GB" dirty="0">
                <a:latin typeface="Calibri"/>
                <a:ea typeface="+mn-lt"/>
                <a:cs typeface="+mn-lt"/>
              </a:rPr>
              <a:t>. Palgrave Macmillan US. </a:t>
            </a:r>
            <a:r>
              <a:rPr lang="en-GB" dirty="0">
                <a:latin typeface="Calibri"/>
                <a:ea typeface="+mn-lt"/>
                <a:cs typeface="+mn-lt"/>
                <a:hlinkClick r:id="rId2"/>
              </a:rPr>
              <a:t>https://doi.org/10.1057/9781137437037</a:t>
            </a:r>
            <a:endParaRPr lang="en-GB" dirty="0">
              <a:latin typeface="Calibri"/>
              <a:ea typeface="+mn-lt"/>
              <a:cs typeface="Calibri"/>
            </a:endParaRPr>
          </a:p>
          <a:p>
            <a:r>
              <a:rPr lang="en-GB" dirty="0">
                <a:latin typeface="Calibri"/>
                <a:cs typeface="Calibri"/>
              </a:rPr>
              <a:t>Government Publication(2019)</a:t>
            </a:r>
            <a:r>
              <a:rPr lang="en-GB" b="1" i="1" dirty="0">
                <a:latin typeface="Calibri"/>
                <a:ea typeface="+mn-lt"/>
                <a:cs typeface="+mn-lt"/>
              </a:rPr>
              <a:t>essential-digital-skills-framework </a:t>
            </a:r>
            <a:r>
              <a:rPr lang="en-GB" dirty="0">
                <a:latin typeface="Calibri"/>
                <a:ea typeface="+mn-lt"/>
                <a:cs typeface="+mn-lt"/>
              </a:rPr>
              <a:t>at https:// </a:t>
            </a:r>
            <a:r>
              <a:rPr lang="en-GB" dirty="0">
                <a:latin typeface="Calibri"/>
                <a:ea typeface="+mn-lt"/>
                <a:cs typeface="+mn-lt"/>
                <a:hlinkClick r:id="rId3"/>
              </a:rPr>
              <a:t>www.gov.Uk</a:t>
            </a:r>
            <a:r>
              <a:rPr lang="en-GB" dirty="0">
                <a:latin typeface="Calibri"/>
                <a:ea typeface="+mn-lt"/>
                <a:cs typeface="+mn-lt"/>
              </a:rPr>
              <a:t> (06 February 2023).</a:t>
            </a:r>
          </a:p>
          <a:p>
            <a:r>
              <a:rPr lang="en-GB" dirty="0">
                <a:latin typeface="Calibri"/>
                <a:ea typeface="+mn-lt"/>
                <a:cs typeface="+mn-lt"/>
              </a:rPr>
              <a:t>Nobile. (2016). Book Review: Digital tools for qualitative research [Review of </a:t>
            </a:r>
            <a:r>
              <a:rPr lang="en-GB" i="1" dirty="0">
                <a:latin typeface="Calibri"/>
                <a:ea typeface="+mn-lt"/>
                <a:cs typeface="+mn-lt"/>
              </a:rPr>
              <a:t>Book Review: Digital tools for qualitative research</a:t>
            </a:r>
            <a:r>
              <a:rPr lang="en-GB" dirty="0">
                <a:latin typeface="Calibri"/>
                <a:ea typeface="+mn-lt"/>
                <a:cs typeface="+mn-lt"/>
              </a:rPr>
              <a:t>]. </a:t>
            </a:r>
            <a:r>
              <a:rPr lang="en-GB" i="1" dirty="0">
                <a:latin typeface="Calibri"/>
                <a:ea typeface="+mn-lt"/>
                <a:cs typeface="+mn-lt"/>
              </a:rPr>
              <a:t>Research on Social Work Practice</a:t>
            </a:r>
            <a:r>
              <a:rPr lang="en-GB" dirty="0">
                <a:latin typeface="Calibri"/>
                <a:ea typeface="+mn-lt"/>
                <a:cs typeface="+mn-lt"/>
              </a:rPr>
              <a:t>, </a:t>
            </a:r>
            <a:r>
              <a:rPr lang="en-GB" i="1" dirty="0">
                <a:latin typeface="Calibri"/>
                <a:ea typeface="+mn-lt"/>
                <a:cs typeface="+mn-lt"/>
              </a:rPr>
              <a:t>26</a:t>
            </a:r>
            <a:r>
              <a:rPr lang="en-GB" dirty="0">
                <a:latin typeface="Calibri"/>
                <a:ea typeface="+mn-lt"/>
                <a:cs typeface="+mn-lt"/>
              </a:rPr>
              <a:t>(7), 836–837. SAGE Publications. https://doi.org/10.1177/1049731516656058</a:t>
            </a:r>
            <a:endParaRPr lang="en-GB">
              <a:latin typeface="Calibri"/>
              <a:cs typeface="Calibri"/>
            </a:endParaRPr>
          </a:p>
        </p:txBody>
      </p:sp>
    </p:spTree>
    <p:extLst>
      <p:ext uri="{BB962C8B-B14F-4D97-AF65-F5344CB8AC3E}">
        <p14:creationId xmlns:p14="http://schemas.microsoft.com/office/powerpoint/2010/main" val="1863164290"/>
      </p:ext>
    </p:extLst>
  </p:cSld>
  <p:clrMapOvr>
    <a:masterClrMapping/>
  </p:clrMapOvr>
  <mc:AlternateContent xmlns:mc="http://schemas.openxmlformats.org/markup-compatibility/2006" xmlns:p14="http://schemas.microsoft.com/office/powerpoint/2010/main">
    <mc:Choice Requires="p14">
      <p:transition p14:dur="0">
        <p:push dir="u"/>
      </p:transition>
    </mc:Choice>
    <mc:Fallback xmlns="">
      <p:transition>
        <p:push dir="u"/>
      </p:transition>
    </mc:Fallback>
  </mc:AlternateContent>
</p:sld>
</file>

<file path=ppt/theme/theme1.xml><?xml version="1.0" encoding="utf-8"?>
<a:theme xmlns:a="http://schemas.openxmlformats.org/drawingml/2006/main" name="ShapesVTI">
  <a:themeElements>
    <a:clrScheme name="Office Theme">
      <a:dk1>
        <a:srgbClr val="000000"/>
      </a:dk1>
      <a:lt1>
        <a:srgbClr val="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ShapesVTI</vt:lpstr>
      <vt:lpstr>Office Theme</vt:lpstr>
      <vt:lpstr>    Module code-LCSH4002                                             Module title: Digital skills and research methods</vt:lpstr>
      <vt:lpstr>CONTENT TABLE</vt:lpstr>
      <vt:lpstr>PowerPoint Presentation</vt:lpstr>
      <vt:lpstr>According to a basic digital skills survey of 9,000 people. In 2018 report found that in the UK: </vt:lpstr>
      <vt:lpstr>Research question </vt:lpstr>
      <vt:lpstr>Literature reviews</vt:lpstr>
      <vt:lpstr>FIVE ESSENTIALS OF DIGITAL SKILLS</vt:lpstr>
      <vt:lpstr>PowerPoint Presentation</vt:lpstr>
      <vt:lpstr>PowerPoint Presentation</vt:lpstr>
      <vt:lpstr>Methodology</vt:lpstr>
      <vt:lpstr>Ethical considerations</vt:lpstr>
      <vt:lpstr>PowerPoint Presentation</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1119</cp:revision>
  <dcterms:created xsi:type="dcterms:W3CDTF">2023-02-06T12:32:24Z</dcterms:created>
  <dcterms:modified xsi:type="dcterms:W3CDTF">2023-02-19T20:52:30Z</dcterms:modified>
</cp:coreProperties>
</file>