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4"/>
  </p:notesMasterIdLst>
  <p:sldIdLst>
    <p:sldId id="1146" r:id="rId3"/>
    <p:sldId id="1010" r:id="rId4"/>
    <p:sldId id="1017" r:id="rId5"/>
    <p:sldId id="1129" r:id="rId6"/>
    <p:sldId id="1172" r:id="rId7"/>
    <p:sldId id="1169" r:id="rId8"/>
    <p:sldId id="1170" r:id="rId9"/>
    <p:sldId id="1173" r:id="rId10"/>
    <p:sldId id="1175" r:id="rId11"/>
    <p:sldId id="1174" r:id="rId12"/>
    <p:sldId id="1176" r:id="rId13"/>
    <p:sldId id="1178" r:id="rId14"/>
    <p:sldId id="1177" r:id="rId15"/>
    <p:sldId id="1141" r:id="rId16"/>
    <p:sldId id="1166" r:id="rId17"/>
    <p:sldId id="1152" r:id="rId18"/>
    <p:sldId id="1179" r:id="rId19"/>
    <p:sldId id="1180" r:id="rId20"/>
    <p:sldId id="1181" r:id="rId21"/>
    <p:sldId id="1183" r:id="rId22"/>
    <p:sldId id="118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BA5EE0-27B9-264D-E3C4-3C491A521340}" v="32" dt="2026-02-09T08:44:26.6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Trevino Gonzalez" userId="aa36a5e4-cd30-4109-a581-5f2fc96aeea0" providerId="ADAL" clId="{80AA50D9-4FB5-4D38-A605-B1DA9D52445D}"/>
    <pc:docChg chg="undo redo custSel addSld delSld modSld sldOrd">
      <pc:chgData name="Maria Trevino Gonzalez" userId="aa36a5e4-cd30-4109-a581-5f2fc96aeea0" providerId="ADAL" clId="{80AA50D9-4FB5-4D38-A605-B1DA9D52445D}" dt="2026-02-05T11:26:30.431" v="9701" actId="20577"/>
      <pc:docMkLst>
        <pc:docMk/>
      </pc:docMkLst>
      <pc:sldChg chg="delSp add setBg delDesignElem">
        <pc:chgData name="Maria Trevino Gonzalez" userId="aa36a5e4-cd30-4109-a581-5f2fc96aeea0" providerId="ADAL" clId="{80AA50D9-4FB5-4D38-A605-B1DA9D52445D}" dt="2026-02-05T09:47:54.953" v="7348"/>
        <pc:sldMkLst>
          <pc:docMk/>
          <pc:sldMk cId="2037085672" sldId="1010"/>
        </pc:sldMkLst>
        <pc:spChg chg="del">
          <ac:chgData name="Maria Trevino Gonzalez" userId="aa36a5e4-cd30-4109-a581-5f2fc96aeea0" providerId="ADAL" clId="{80AA50D9-4FB5-4D38-A605-B1DA9D52445D}" dt="2026-02-05T09:47:54.953" v="7348"/>
          <ac:spMkLst>
            <pc:docMk/>
            <pc:sldMk cId="2037085672" sldId="1010"/>
            <ac:spMk id="9" creationId="{9F7D5CDA-D291-4307-BF55-1381FED29634}"/>
          </ac:spMkLst>
        </pc:spChg>
      </pc:sldChg>
      <pc:sldChg chg="delSp add setBg delDesignElem">
        <pc:chgData name="Maria Trevino Gonzalez" userId="aa36a5e4-cd30-4109-a581-5f2fc96aeea0" providerId="ADAL" clId="{80AA50D9-4FB5-4D38-A605-B1DA9D52445D}" dt="2026-02-05T09:47:54.953" v="7348"/>
        <pc:sldMkLst>
          <pc:docMk/>
          <pc:sldMk cId="1659691438" sldId="1017"/>
        </pc:sldMkLst>
        <pc:spChg chg="del">
          <ac:chgData name="Maria Trevino Gonzalez" userId="aa36a5e4-cd30-4109-a581-5f2fc96aeea0" providerId="ADAL" clId="{80AA50D9-4FB5-4D38-A605-B1DA9D52445D}" dt="2026-02-05T09:47:54.953" v="7348"/>
          <ac:spMkLst>
            <pc:docMk/>
            <pc:sldMk cId="1659691438" sldId="1017"/>
            <ac:spMk id="11" creationId="{04812C46-200A-4DEB-A05E-3ED6C68C2387}"/>
          </ac:spMkLst>
        </pc:spChg>
        <pc:spChg chg="del">
          <ac:chgData name="Maria Trevino Gonzalez" userId="aa36a5e4-cd30-4109-a581-5f2fc96aeea0" providerId="ADAL" clId="{80AA50D9-4FB5-4D38-A605-B1DA9D52445D}" dt="2026-02-05T09:47:54.953" v="7348"/>
          <ac:spMkLst>
            <pc:docMk/>
            <pc:sldMk cId="1659691438" sldId="1017"/>
            <ac:spMk id="13" creationId="{D1EA859B-E555-4109-94F3-6700E046E008}"/>
          </ac:spMkLst>
        </pc:spChg>
      </pc:sldChg>
      <pc:sldChg chg="addSp delSp modSp add mod setBg modClrScheme delAnim modAnim modShow chgLayout">
        <pc:chgData name="Maria Trevino Gonzalez" userId="aa36a5e4-cd30-4109-a581-5f2fc96aeea0" providerId="ADAL" clId="{80AA50D9-4FB5-4D38-A605-B1DA9D52445D}" dt="2026-02-05T09:48:17.245" v="7349" actId="729"/>
        <pc:sldMkLst>
          <pc:docMk/>
          <pc:sldMk cId="186697262" sldId="1129"/>
        </pc:sldMkLst>
        <pc:spChg chg="mod">
          <ac:chgData name="Maria Trevino Gonzalez" userId="aa36a5e4-cd30-4109-a581-5f2fc96aeea0" providerId="ADAL" clId="{80AA50D9-4FB5-4D38-A605-B1DA9D52445D}" dt="2026-01-31T15:02:03.983" v="684" actId="404"/>
          <ac:spMkLst>
            <pc:docMk/>
            <pc:sldMk cId="186697262" sldId="1129"/>
            <ac:spMk id="7" creationId="{1F799C7F-6680-5EAB-353B-F514972491DE}"/>
          </ac:spMkLst>
        </pc:spChg>
        <pc:spChg chg="mod">
          <ac:chgData name="Maria Trevino Gonzalez" userId="aa36a5e4-cd30-4109-a581-5f2fc96aeea0" providerId="ADAL" clId="{80AA50D9-4FB5-4D38-A605-B1DA9D52445D}" dt="2026-02-01T11:41:39.703" v="5379" actId="403"/>
          <ac:spMkLst>
            <pc:docMk/>
            <pc:sldMk cId="186697262" sldId="1129"/>
            <ac:spMk id="11" creationId="{655FEBFC-E06D-1EDA-C7B8-4F11EB7D3585}"/>
          </ac:spMkLst>
        </pc:spChg>
        <pc:spChg chg="mod">
          <ac:chgData name="Maria Trevino Gonzalez" userId="aa36a5e4-cd30-4109-a581-5f2fc96aeea0" providerId="ADAL" clId="{80AA50D9-4FB5-4D38-A605-B1DA9D52445D}" dt="2026-01-31T15:02:33.389" v="685"/>
          <ac:spMkLst>
            <pc:docMk/>
            <pc:sldMk cId="186697262" sldId="1129"/>
            <ac:spMk id="13" creationId="{EABA0D58-90A1-FF95-DA75-CF2821B39FA3}"/>
          </ac:spMkLst>
        </pc:spChg>
        <pc:spChg chg="mod">
          <ac:chgData name="Maria Trevino Gonzalez" userId="aa36a5e4-cd30-4109-a581-5f2fc96aeea0" providerId="ADAL" clId="{80AA50D9-4FB5-4D38-A605-B1DA9D52445D}" dt="2026-01-31T15:02:57.165" v="686"/>
          <ac:spMkLst>
            <pc:docMk/>
            <pc:sldMk cId="186697262" sldId="1129"/>
            <ac:spMk id="19" creationId="{BD9A96AE-01AB-1B56-1BB2-3FB32636AB2E}"/>
          </ac:spMkLst>
        </pc:spChg>
        <pc:spChg chg="mod">
          <ac:chgData name="Maria Trevino Gonzalez" userId="aa36a5e4-cd30-4109-a581-5f2fc96aeea0" providerId="ADAL" clId="{80AA50D9-4FB5-4D38-A605-B1DA9D52445D}" dt="2026-01-31T14:49:38.104" v="64" actId="20577"/>
          <ac:spMkLst>
            <pc:docMk/>
            <pc:sldMk cId="186697262" sldId="1129"/>
            <ac:spMk id="24" creationId="{1F4600EB-8092-069D-9A64-3099F2CB07F1}"/>
          </ac:spMkLst>
        </pc:spChg>
        <pc:spChg chg="mod">
          <ac:chgData name="Maria Trevino Gonzalez" userId="aa36a5e4-cd30-4109-a581-5f2fc96aeea0" providerId="ADAL" clId="{80AA50D9-4FB5-4D38-A605-B1DA9D52445D}" dt="2026-02-01T11:42:00.957" v="5419" actId="1037"/>
          <ac:spMkLst>
            <pc:docMk/>
            <pc:sldMk cId="186697262" sldId="1129"/>
            <ac:spMk id="25" creationId="{5AD7F352-1615-89C1-A41C-6B62F2C5A5F8}"/>
          </ac:spMkLst>
        </pc:spChg>
        <pc:spChg chg="mod">
          <ac:chgData name="Maria Trevino Gonzalez" userId="aa36a5e4-cd30-4109-a581-5f2fc96aeea0" providerId="ADAL" clId="{80AA50D9-4FB5-4D38-A605-B1DA9D52445D}" dt="2026-01-31T14:49:57.185" v="131" actId="20577"/>
          <ac:spMkLst>
            <pc:docMk/>
            <pc:sldMk cId="186697262" sldId="1129"/>
            <ac:spMk id="36" creationId="{3078F7E6-503A-341A-1100-02D0AC489233}"/>
          </ac:spMkLst>
        </pc:spChg>
        <pc:spChg chg="mod">
          <ac:chgData name="Maria Trevino Gonzalez" userId="aa36a5e4-cd30-4109-a581-5f2fc96aeea0" providerId="ADAL" clId="{80AA50D9-4FB5-4D38-A605-B1DA9D52445D}" dt="2026-02-01T11:41:43.895" v="5380" actId="403"/>
          <ac:spMkLst>
            <pc:docMk/>
            <pc:sldMk cId="186697262" sldId="1129"/>
            <ac:spMk id="53" creationId="{9E2C3695-634F-9A9F-0DE5-50BBBC6D68EE}"/>
          </ac:spMkLst>
        </pc:s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3" creationId="{92F589C1-CC72-891F-DC8F-7579C70CDE46}"/>
          </ac:grpSpMkLst>
        </pc:gr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28" creationId="{46E68BF5-D2B7-1A44-5667-E68BBF36EEA9}"/>
          </ac:grpSpMkLst>
        </pc:gr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37" creationId="{E354B9C2-AA6E-FD8A-F7CF-B3FDB52E673D}"/>
          </ac:grpSpMkLst>
        </pc:gr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44" creationId="{E9866710-CD3D-71EE-9A37-085641495813}"/>
          </ac:grpSpMkLst>
        </pc:gr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45" creationId="{A0821B80-B179-DE71-8321-CDB75CD27CD3}"/>
          </ac:grpSpMkLst>
        </pc:gr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46" creationId="{B24C8736-111A-54CC-16A9-B13E3346F9ED}"/>
          </ac:grpSpMkLst>
        </pc:gr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47" creationId="{9F920860-86B7-7A56-C9D7-0A9BF02C8602}"/>
          </ac:grpSpMkLst>
        </pc:grpChg>
        <pc:grpChg chg="mod">
          <ac:chgData name="Maria Trevino Gonzalez" userId="aa36a5e4-cd30-4109-a581-5f2fc96aeea0" providerId="ADAL" clId="{80AA50D9-4FB5-4D38-A605-B1DA9D52445D}" dt="2026-02-01T11:41:15.882" v="5329" actId="1036"/>
          <ac:grpSpMkLst>
            <pc:docMk/>
            <pc:sldMk cId="186697262" sldId="1129"/>
            <ac:grpSpMk id="49" creationId="{9299EC7D-B9CD-34A2-AC7F-101B31B5A299}"/>
          </ac:grpSpMkLst>
        </pc:grpChg>
        <pc:grpChg chg="mod">
          <ac:chgData name="Maria Trevino Gonzalez" userId="aa36a5e4-cd30-4109-a581-5f2fc96aeea0" providerId="ADAL" clId="{80AA50D9-4FB5-4D38-A605-B1DA9D52445D}" dt="2026-02-01T11:41:33.976" v="5378" actId="1036"/>
          <ac:grpSpMkLst>
            <pc:docMk/>
            <pc:sldMk cId="186697262" sldId="1129"/>
            <ac:grpSpMk id="55" creationId="{DC4E64E8-6CCB-17B3-C023-65802E447E47}"/>
          </ac:grpSpMkLst>
        </pc:grpChg>
      </pc:sldChg>
      <pc:sldChg chg="addSp delSp modSp add del mod setBg delAnim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1840208590" sldId="1134"/>
        </pc:sldMkLst>
      </pc:sldChg>
      <pc:sldChg chg="addSp delSp modSp add mod ord delAnim modAnim modNotesTx">
        <pc:chgData name="Maria Trevino Gonzalez" userId="aa36a5e4-cd30-4109-a581-5f2fc96aeea0" providerId="ADAL" clId="{80AA50D9-4FB5-4D38-A605-B1DA9D52445D}" dt="2026-02-05T10:50:35.814" v="8709"/>
        <pc:sldMkLst>
          <pc:docMk/>
          <pc:sldMk cId="3359927249" sldId="1141"/>
        </pc:sldMkLst>
        <pc:spChg chg="mod">
          <ac:chgData name="Maria Trevino Gonzalez" userId="aa36a5e4-cd30-4109-a581-5f2fc96aeea0" providerId="ADAL" clId="{80AA50D9-4FB5-4D38-A605-B1DA9D52445D}" dt="2026-02-01T12:59:00.461" v="6646" actId="1037"/>
          <ac:spMkLst>
            <pc:docMk/>
            <pc:sldMk cId="3359927249" sldId="1141"/>
            <ac:spMk id="2" creationId="{C0475874-1262-DEB1-F73C-E6533F1C1A7C}"/>
          </ac:spMkLst>
        </pc:spChg>
        <pc:spChg chg="add mod">
          <ac:chgData name="Maria Trevino Gonzalez" userId="aa36a5e4-cd30-4109-a581-5f2fc96aeea0" providerId="ADAL" clId="{80AA50D9-4FB5-4D38-A605-B1DA9D52445D}" dt="2026-02-01T13:07:21.836" v="6835" actId="114"/>
          <ac:spMkLst>
            <pc:docMk/>
            <pc:sldMk cId="3359927249" sldId="1141"/>
            <ac:spMk id="3" creationId="{2E5F063F-69D1-1AAD-D273-4B2D8A63F1BD}"/>
          </ac:spMkLst>
        </pc:spChg>
        <pc:spChg chg="add mod">
          <ac:chgData name="Maria Trevino Gonzalez" userId="aa36a5e4-cd30-4109-a581-5f2fc96aeea0" providerId="ADAL" clId="{80AA50D9-4FB5-4D38-A605-B1DA9D52445D}" dt="2026-02-01T13:07:32.817" v="6838" actId="1076"/>
          <ac:spMkLst>
            <pc:docMk/>
            <pc:sldMk cId="3359927249" sldId="1141"/>
            <ac:spMk id="8" creationId="{D908FA38-B91D-C13C-531E-A779B3311C62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60" creationId="{0C8D737F-8470-22EF-751B-3B9B39104C64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61" creationId="{E2ADBF63-639B-314F-AE99-95D85E87443F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69" creationId="{C3F2ABB6-C834-CBF3-2AC1-354CD089509B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94" creationId="{87C40353-FBAF-BBBF-2F00-7F70C79EE59E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96" creationId="{F4700CC4-9340-1A7D-BAEF-6F1B799DB957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99" creationId="{B41A48D4-C009-CEB6-97B5-5A524909F5B7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227" creationId="{21ED639B-A09D-5EF8-CC93-A7C68527CA1D}"/>
          </ac:spMkLst>
        </pc:spChg>
        <pc:spChg chg="mod">
          <ac:chgData name="Maria Trevino Gonzalez" userId="aa36a5e4-cd30-4109-a581-5f2fc96aeea0" providerId="ADAL" clId="{80AA50D9-4FB5-4D38-A605-B1DA9D52445D}" dt="2026-02-01T12:57:52.382" v="6594" actId="1035"/>
          <ac:spMkLst>
            <pc:docMk/>
            <pc:sldMk cId="3359927249" sldId="1141"/>
            <ac:spMk id="232" creationId="{AFA37F7D-61B6-CD35-5172-19D6E1203BE6}"/>
          </ac:spMkLst>
        </pc:spChg>
        <pc:spChg chg="mod">
          <ac:chgData name="Maria Trevino Gonzalez" userId="aa36a5e4-cd30-4109-a581-5f2fc96aeea0" providerId="ADAL" clId="{80AA50D9-4FB5-4D38-A605-B1DA9D52445D}" dt="2026-02-01T13:05:37.306" v="6765" actId="122"/>
          <ac:spMkLst>
            <pc:docMk/>
            <pc:sldMk cId="3359927249" sldId="1141"/>
            <ac:spMk id="235" creationId="{D22394D6-8D15-A077-D3F2-532FD50E059C}"/>
          </ac:spMkLst>
        </pc:spChg>
        <pc:spChg chg="mod">
          <ac:chgData name="Maria Trevino Gonzalez" userId="aa36a5e4-cd30-4109-a581-5f2fc96aeea0" providerId="ADAL" clId="{80AA50D9-4FB5-4D38-A605-B1DA9D52445D}" dt="2026-02-01T13:03:31.467" v="6734" actId="1038"/>
          <ac:spMkLst>
            <pc:docMk/>
            <pc:sldMk cId="3359927249" sldId="1141"/>
            <ac:spMk id="238" creationId="{365AFC1D-A8B0-E45A-E2EC-B3E4467C0807}"/>
          </ac:spMkLst>
        </pc:spChg>
        <pc:spChg chg="mod">
          <ac:chgData name="Maria Trevino Gonzalez" userId="aa36a5e4-cd30-4109-a581-5f2fc96aeea0" providerId="ADAL" clId="{80AA50D9-4FB5-4D38-A605-B1DA9D52445D}" dt="2026-02-01T12:59:10.710" v="6664" actId="403"/>
          <ac:spMkLst>
            <pc:docMk/>
            <pc:sldMk cId="3359927249" sldId="1141"/>
            <ac:spMk id="263" creationId="{9A066735-B07D-DE71-9B2D-DD528BA69A3B}"/>
          </ac:spMkLst>
        </pc:spChg>
        <pc:spChg chg="mod">
          <ac:chgData name="Maria Trevino Gonzalez" userId="aa36a5e4-cd30-4109-a581-5f2fc96aeea0" providerId="ADAL" clId="{80AA50D9-4FB5-4D38-A605-B1DA9D52445D}" dt="2026-02-01T13:04:56.142" v="6758" actId="122"/>
          <ac:spMkLst>
            <pc:docMk/>
            <pc:sldMk cId="3359927249" sldId="1141"/>
            <ac:spMk id="302" creationId="{2212744D-3FA5-7989-475E-483AA77AB565}"/>
          </ac:spMkLst>
        </pc:spChg>
        <pc:spChg chg="mod">
          <ac:chgData name="Maria Trevino Gonzalez" userId="aa36a5e4-cd30-4109-a581-5f2fc96aeea0" providerId="ADAL" clId="{80AA50D9-4FB5-4D38-A605-B1DA9D52445D}" dt="2026-02-01T12:55:16.380" v="6555" actId="1076"/>
          <ac:spMkLst>
            <pc:docMk/>
            <pc:sldMk cId="3359927249" sldId="1141"/>
            <ac:spMk id="305" creationId="{A1AAE5D9-343E-5CCB-1076-59D43BF31F9D}"/>
          </ac:spMkLst>
        </pc:spChg>
        <pc:spChg chg="mod">
          <ac:chgData name="Maria Trevino Gonzalez" userId="aa36a5e4-cd30-4109-a581-5f2fc96aeea0" providerId="ADAL" clId="{80AA50D9-4FB5-4D38-A605-B1DA9D52445D}" dt="2026-02-01T13:03:57.279" v="6737" actId="688"/>
          <ac:spMkLst>
            <pc:docMk/>
            <pc:sldMk cId="3359927249" sldId="1141"/>
            <ac:spMk id="416" creationId="{3D1CD316-F07F-8592-2692-708AA53AD8C0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429" creationId="{35E041A4-25D7-BF7B-5990-9333F237C962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436" creationId="{8BD1F18A-7750-C77B-C883-05929C12704B}"/>
          </ac:spMkLst>
        </pc:spChg>
        <pc:spChg chg="mod">
          <ac:chgData name="Maria Trevino Gonzalez" userId="aa36a5e4-cd30-4109-a581-5f2fc96aeea0" providerId="ADAL" clId="{80AA50D9-4FB5-4D38-A605-B1DA9D52445D}" dt="2026-02-01T13:02:56.148" v="6711" actId="14826"/>
          <ac:spMkLst>
            <pc:docMk/>
            <pc:sldMk cId="3359927249" sldId="1141"/>
            <ac:spMk id="437" creationId="{5B238726-A8EB-C75D-D92B-DECF470E4A66}"/>
          </ac:spMkLst>
        </pc:spChg>
        <pc:spChg chg="mod">
          <ac:chgData name="Maria Trevino Gonzalez" userId="aa36a5e4-cd30-4109-a581-5f2fc96aeea0" providerId="ADAL" clId="{80AA50D9-4FB5-4D38-A605-B1DA9D52445D}" dt="2026-02-01T13:03:49.577" v="6735"/>
          <ac:spMkLst>
            <pc:docMk/>
            <pc:sldMk cId="3359927249" sldId="1141"/>
            <ac:spMk id="439" creationId="{993590E3-6285-D29D-1A85-4C045387D73A}"/>
          </ac:spMkLst>
        </pc:spChg>
        <pc:grpChg chg="mod">
          <ac:chgData name="Maria Trevino Gonzalez" userId="aa36a5e4-cd30-4109-a581-5f2fc96aeea0" providerId="ADAL" clId="{80AA50D9-4FB5-4D38-A605-B1DA9D52445D}" dt="2026-02-01T13:06:28.548" v="6826" actId="688"/>
          <ac:grpSpMkLst>
            <pc:docMk/>
            <pc:sldMk cId="3359927249" sldId="1141"/>
            <ac:grpSpMk id="440" creationId="{32C7B2D8-2B9C-FA47-411B-F10FB77AB9DF}"/>
          </ac:grpSpMkLst>
        </pc:grpChg>
        <pc:grpChg chg="mod">
          <ac:chgData name="Maria Trevino Gonzalez" userId="aa36a5e4-cd30-4109-a581-5f2fc96aeea0" providerId="ADAL" clId="{80AA50D9-4FB5-4D38-A605-B1DA9D52445D}" dt="2026-02-01T13:06:31.516" v="6827" actId="1076"/>
          <ac:grpSpMkLst>
            <pc:docMk/>
            <pc:sldMk cId="3359927249" sldId="1141"/>
            <ac:grpSpMk id="441" creationId="{03C41C53-4B42-03C9-B727-005997A925FA}"/>
          </ac:grpSpMkLst>
        </pc:grpChg>
        <pc:grpChg chg="mod">
          <ac:chgData name="Maria Trevino Gonzalez" userId="aa36a5e4-cd30-4109-a581-5f2fc96aeea0" providerId="ADAL" clId="{80AA50D9-4FB5-4D38-A605-B1DA9D52445D}" dt="2026-02-01T13:06:34.174" v="6828" actId="1076"/>
          <ac:grpSpMkLst>
            <pc:docMk/>
            <pc:sldMk cId="3359927249" sldId="1141"/>
            <ac:grpSpMk id="443" creationId="{E7C0C6C6-4D6B-FB6B-8887-9DC9577B3EED}"/>
          </ac:grpSpMkLst>
        </pc:grpChg>
        <pc:picChg chg="mod">
          <ac:chgData name="Maria Trevino Gonzalez" userId="aa36a5e4-cd30-4109-a581-5f2fc96aeea0" providerId="ADAL" clId="{80AA50D9-4FB5-4D38-A605-B1DA9D52445D}" dt="2026-02-01T13:03:21.231" v="6713" actId="1076"/>
          <ac:picMkLst>
            <pc:docMk/>
            <pc:sldMk cId="3359927249" sldId="1141"/>
            <ac:picMk id="253" creationId="{010E36CA-97C8-027A-1DBA-B90387B31442}"/>
          </ac:picMkLst>
        </pc:picChg>
      </pc:sldChg>
      <pc:sldChg chg="addSp delSp modSp add del mod delAnim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3156253181" sldId="1144"/>
        </pc:sldMkLst>
      </pc:sldChg>
      <pc:sldChg chg="add">
        <pc:chgData name="Maria Trevino Gonzalez" userId="aa36a5e4-cd30-4109-a581-5f2fc96aeea0" providerId="ADAL" clId="{80AA50D9-4FB5-4D38-A605-B1DA9D52445D}" dt="2026-01-31T14:49:11.942" v="0"/>
        <pc:sldMkLst>
          <pc:docMk/>
          <pc:sldMk cId="2225993807" sldId="1146"/>
        </pc:sldMkLst>
      </pc:sldChg>
      <pc:sldChg chg="modSp add modTransition">
        <pc:chgData name="Maria Trevino Gonzalez" userId="aa36a5e4-cd30-4109-a581-5f2fc96aeea0" providerId="ADAL" clId="{80AA50D9-4FB5-4D38-A605-B1DA9D52445D}" dt="2026-02-05T11:26:30.431" v="9701" actId="20577"/>
        <pc:sldMkLst>
          <pc:docMk/>
          <pc:sldMk cId="2191240301" sldId="1152"/>
        </pc:sldMkLst>
        <pc:spChg chg="mod">
          <ac:chgData name="Maria Trevino Gonzalez" userId="aa36a5e4-cd30-4109-a581-5f2fc96aeea0" providerId="ADAL" clId="{80AA50D9-4FB5-4D38-A605-B1DA9D52445D}" dt="2026-02-05T11:26:30.431" v="9701" actId="20577"/>
          <ac:spMkLst>
            <pc:docMk/>
            <pc:sldMk cId="2191240301" sldId="1152"/>
            <ac:spMk id="3" creationId="{8C3AFB14-8F29-0284-5510-D443E87D95BA}"/>
          </ac:spMkLst>
        </pc:spChg>
        <pc:spChg chg="mod">
          <ac:chgData name="Maria Trevino Gonzalez" userId="aa36a5e4-cd30-4109-a581-5f2fc96aeea0" providerId="ADAL" clId="{80AA50D9-4FB5-4D38-A605-B1DA9D52445D}" dt="2026-02-05T11:24:00.788" v="9664" actId="207"/>
          <ac:spMkLst>
            <pc:docMk/>
            <pc:sldMk cId="2191240301" sldId="1152"/>
            <ac:spMk id="7" creationId="{30DE3BFD-37CC-C315-2A35-40B969CA1E91}"/>
          </ac:spMkLst>
        </pc:spChg>
      </pc:sldChg>
      <pc:sldChg chg="addSp delSp modSp add del mod ord delAnim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1840939748" sldId="1158"/>
        </pc:sldMkLst>
      </pc:sldChg>
      <pc:sldChg chg="addSp delSp modSp add del mod ord delAnim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1577138715" sldId="1159"/>
        </pc:sldMkLst>
      </pc:sldChg>
      <pc:sldChg chg="addSp delSp modSp add del mod modAnim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177753507" sldId="1162"/>
        </pc:sldMkLst>
      </pc:sldChg>
      <pc:sldChg chg="addSp delSp modSp new del mod ord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2901739664" sldId="1164"/>
        </pc:sldMkLst>
      </pc:sldChg>
      <pc:sldChg chg="addSp delSp modSp new del mod delAnim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405195502" sldId="1165"/>
        </pc:sldMkLst>
      </pc:sldChg>
      <pc:sldChg chg="addSp delSp modSp new mod ord setBg modClrScheme delDesignElem chgLayout modNotesTx">
        <pc:chgData name="Maria Trevino Gonzalez" userId="aa36a5e4-cd30-4109-a581-5f2fc96aeea0" providerId="ADAL" clId="{80AA50D9-4FB5-4D38-A605-B1DA9D52445D}" dt="2026-02-05T10:52:09.189" v="8715"/>
        <pc:sldMkLst>
          <pc:docMk/>
          <pc:sldMk cId="935184324" sldId="1166"/>
        </pc:sldMkLst>
        <pc:spChg chg="add mod">
          <ac:chgData name="Maria Trevino Gonzalez" userId="aa36a5e4-cd30-4109-a581-5f2fc96aeea0" providerId="ADAL" clId="{80AA50D9-4FB5-4D38-A605-B1DA9D52445D}" dt="2026-02-01T13:37:08.473" v="7332" actId="1076"/>
          <ac:spMkLst>
            <pc:docMk/>
            <pc:sldMk cId="935184324" sldId="1166"/>
            <ac:spMk id="4" creationId="{3DFBEA6A-FDD2-2A60-6765-713CB6D2CBE5}"/>
          </ac:spMkLst>
        </pc:spChg>
        <pc:spChg chg="add mod">
          <ac:chgData name="Maria Trevino Gonzalez" userId="aa36a5e4-cd30-4109-a581-5f2fc96aeea0" providerId="ADAL" clId="{80AA50D9-4FB5-4D38-A605-B1DA9D52445D}" dt="2026-02-01T13:37:27.441" v="7345" actId="1038"/>
          <ac:spMkLst>
            <pc:docMk/>
            <pc:sldMk cId="935184324" sldId="1166"/>
            <ac:spMk id="5" creationId="{C3A12AB3-97E4-2074-7EDC-4A4859705EF8}"/>
          </ac:spMkLst>
        </pc:spChg>
        <pc:picChg chg="add mod modCrop">
          <ac:chgData name="Maria Trevino Gonzalez" userId="aa36a5e4-cd30-4109-a581-5f2fc96aeea0" providerId="ADAL" clId="{80AA50D9-4FB5-4D38-A605-B1DA9D52445D}" dt="2026-02-01T10:59:47.950" v="3203" actId="34135"/>
          <ac:picMkLst>
            <pc:docMk/>
            <pc:sldMk cId="935184324" sldId="1166"/>
            <ac:picMk id="3" creationId="{49B8F783-5A28-E8FB-5A09-B612DE128D3F}"/>
          </ac:picMkLst>
        </pc:picChg>
        <pc:picChg chg="add mod">
          <ac:chgData name="Maria Trevino Gonzalez" userId="aa36a5e4-cd30-4109-a581-5f2fc96aeea0" providerId="ADAL" clId="{80AA50D9-4FB5-4D38-A605-B1DA9D52445D}" dt="2026-02-01T11:21:14.084" v="3625" actId="1076"/>
          <ac:picMkLst>
            <pc:docMk/>
            <pc:sldMk cId="935184324" sldId="1166"/>
            <ac:picMk id="7" creationId="{D62166CA-8627-AA25-F6CB-42B5A90749E0}"/>
          </ac:picMkLst>
        </pc:picChg>
      </pc:sldChg>
      <pc:sldChg chg="addSp delSp modSp new del mod setBg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3601478449" sldId="1167"/>
        </pc:sldMkLst>
      </pc:sldChg>
      <pc:sldChg chg="modSp add del ord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1172877051" sldId="1168"/>
        </pc:sldMkLst>
      </pc:sldChg>
      <pc:sldChg chg="addSp modSp new mod ord setBg modClrScheme modAnim chgLayout">
        <pc:chgData name="Maria Trevino Gonzalez" userId="aa36a5e4-cd30-4109-a581-5f2fc96aeea0" providerId="ADAL" clId="{80AA50D9-4FB5-4D38-A605-B1DA9D52445D}" dt="2026-02-05T09:50:29.694" v="7429" actId="14100"/>
        <pc:sldMkLst>
          <pc:docMk/>
          <pc:sldMk cId="4099942079" sldId="1169"/>
        </pc:sldMkLst>
        <pc:spChg chg="add mod">
          <ac:chgData name="Maria Trevino Gonzalez" userId="aa36a5e4-cd30-4109-a581-5f2fc96aeea0" providerId="ADAL" clId="{80AA50D9-4FB5-4D38-A605-B1DA9D52445D}" dt="2026-02-05T09:50:29.694" v="7429" actId="14100"/>
          <ac:spMkLst>
            <pc:docMk/>
            <pc:sldMk cId="4099942079" sldId="1169"/>
            <ac:spMk id="4" creationId="{E64BE2EC-0D0B-7F25-9370-B7868C621370}"/>
          </ac:spMkLst>
        </pc:spChg>
        <pc:spChg chg="add">
          <ac:chgData name="Maria Trevino Gonzalez" userId="aa36a5e4-cd30-4109-a581-5f2fc96aeea0" providerId="ADAL" clId="{80AA50D9-4FB5-4D38-A605-B1DA9D52445D}" dt="2026-02-01T11:42:52.920" v="5423" actId="26606"/>
          <ac:spMkLst>
            <pc:docMk/>
            <pc:sldMk cId="4099942079" sldId="1169"/>
            <ac:spMk id="8" creationId="{42A4FC2C-047E-45A5-965D-8E1E3BF09BC6}"/>
          </ac:spMkLst>
        </pc:spChg>
        <pc:picChg chg="add mod">
          <ac:chgData name="Maria Trevino Gonzalez" userId="aa36a5e4-cd30-4109-a581-5f2fc96aeea0" providerId="ADAL" clId="{80AA50D9-4FB5-4D38-A605-B1DA9D52445D}" dt="2026-02-01T11:44:20.401" v="5433" actId="34135"/>
          <ac:picMkLst>
            <pc:docMk/>
            <pc:sldMk cId="4099942079" sldId="1169"/>
            <ac:picMk id="3" creationId="{9D0381BD-2527-D97D-8FA5-9961E2C67178}"/>
          </ac:picMkLst>
        </pc:picChg>
      </pc:sldChg>
      <pc:sldChg chg="addSp modSp new mod ord modAnim modNotesTx">
        <pc:chgData name="Maria Trevino Gonzalez" userId="aa36a5e4-cd30-4109-a581-5f2fc96aeea0" providerId="ADAL" clId="{80AA50D9-4FB5-4D38-A605-B1DA9D52445D}" dt="2026-02-05T09:49:24.269" v="7353"/>
        <pc:sldMkLst>
          <pc:docMk/>
          <pc:sldMk cId="2989885011" sldId="1170"/>
        </pc:sldMkLst>
        <pc:spChg chg="add mod">
          <ac:chgData name="Maria Trevino Gonzalez" userId="aa36a5e4-cd30-4109-a581-5f2fc96aeea0" providerId="ADAL" clId="{80AA50D9-4FB5-4D38-A605-B1DA9D52445D}" dt="2026-02-01T11:46:53.431" v="5594" actId="20577"/>
          <ac:spMkLst>
            <pc:docMk/>
            <pc:sldMk cId="2989885011" sldId="1170"/>
            <ac:spMk id="4" creationId="{65A9206C-C226-6C71-A642-8D3A56BF7E25}"/>
          </ac:spMkLst>
        </pc:spChg>
        <pc:picChg chg="add mod">
          <ac:chgData name="Maria Trevino Gonzalez" userId="aa36a5e4-cd30-4109-a581-5f2fc96aeea0" providerId="ADAL" clId="{80AA50D9-4FB5-4D38-A605-B1DA9D52445D}" dt="2026-02-01T11:46:05.890" v="5503" actId="1076"/>
          <ac:picMkLst>
            <pc:docMk/>
            <pc:sldMk cId="2989885011" sldId="1170"/>
            <ac:picMk id="3" creationId="{814F2203-4560-044C-6B79-37B69A9E500A}"/>
          </ac:picMkLst>
        </pc:picChg>
        <pc:picChg chg="add mod">
          <ac:chgData name="Maria Trevino Gonzalez" userId="aa36a5e4-cd30-4109-a581-5f2fc96aeea0" providerId="ADAL" clId="{80AA50D9-4FB5-4D38-A605-B1DA9D52445D}" dt="2026-02-01T11:51:05.860" v="5615" actId="1076"/>
          <ac:picMkLst>
            <pc:docMk/>
            <pc:sldMk cId="2989885011" sldId="1170"/>
            <ac:picMk id="6146" creationId="{545856FC-2EDC-DA11-0330-CCDCED86A81D}"/>
          </ac:picMkLst>
        </pc:picChg>
        <pc:picChg chg="add mod">
          <ac:chgData name="Maria Trevino Gonzalez" userId="aa36a5e4-cd30-4109-a581-5f2fc96aeea0" providerId="ADAL" clId="{80AA50D9-4FB5-4D38-A605-B1DA9D52445D}" dt="2026-02-01T11:51:09.224" v="5616" actId="1076"/>
          <ac:picMkLst>
            <pc:docMk/>
            <pc:sldMk cId="2989885011" sldId="1170"/>
            <ac:picMk id="6148" creationId="{1B5F3807-CE39-0AC5-5D1C-5A7890D10B59}"/>
          </ac:picMkLst>
        </pc:picChg>
        <pc:picChg chg="add mod">
          <ac:chgData name="Maria Trevino Gonzalez" userId="aa36a5e4-cd30-4109-a581-5f2fc96aeea0" providerId="ADAL" clId="{80AA50D9-4FB5-4D38-A605-B1DA9D52445D}" dt="2026-02-01T11:50:47.481" v="5614" actId="1076"/>
          <ac:picMkLst>
            <pc:docMk/>
            <pc:sldMk cId="2989885011" sldId="1170"/>
            <ac:picMk id="6150" creationId="{C70C9F4B-7CF1-D65A-2557-7B11123F2EDA}"/>
          </ac:picMkLst>
        </pc:picChg>
        <pc:cxnChg chg="add mod">
          <ac:chgData name="Maria Trevino Gonzalez" userId="aa36a5e4-cd30-4109-a581-5f2fc96aeea0" providerId="ADAL" clId="{80AA50D9-4FB5-4D38-A605-B1DA9D52445D}" dt="2026-02-01T11:51:09.224" v="5616" actId="1076"/>
          <ac:cxnSpMkLst>
            <pc:docMk/>
            <pc:sldMk cId="2989885011" sldId="1170"/>
            <ac:cxnSpMk id="6" creationId="{93F64668-B06A-2658-E27A-1EFE7E8A88FC}"/>
          </ac:cxnSpMkLst>
        </pc:cxnChg>
        <pc:cxnChg chg="add mod">
          <ac:chgData name="Maria Trevino Gonzalez" userId="aa36a5e4-cd30-4109-a581-5f2fc96aeea0" providerId="ADAL" clId="{80AA50D9-4FB5-4D38-A605-B1DA9D52445D}" dt="2026-02-01T11:51:09.224" v="5616" actId="1076"/>
          <ac:cxnSpMkLst>
            <pc:docMk/>
            <pc:sldMk cId="2989885011" sldId="1170"/>
            <ac:cxnSpMk id="8" creationId="{72A5D5FB-5CB9-1A36-6196-257F85BB7976}"/>
          </ac:cxnSpMkLst>
        </pc:cxnChg>
      </pc:sldChg>
      <pc:sldChg chg="addSp delSp modSp add del mod delAnim modAnim modNotesTx">
        <pc:chgData name="Maria Trevino Gonzalez" userId="aa36a5e4-cd30-4109-a581-5f2fc96aeea0" providerId="ADAL" clId="{80AA50D9-4FB5-4D38-A605-B1DA9D52445D}" dt="2026-02-05T11:24:53.302" v="9667" actId="47"/>
        <pc:sldMkLst>
          <pc:docMk/>
          <pc:sldMk cId="4130232795" sldId="1171"/>
        </pc:sldMkLst>
      </pc:sldChg>
      <pc:sldChg chg="addSp delSp modSp add mod ord delAnim modAnim">
        <pc:chgData name="Maria Trevino Gonzalez" userId="aa36a5e4-cd30-4109-a581-5f2fc96aeea0" providerId="ADAL" clId="{80AA50D9-4FB5-4D38-A605-B1DA9D52445D}" dt="2026-02-05T09:48:37.312" v="7351"/>
        <pc:sldMkLst>
          <pc:docMk/>
          <pc:sldMk cId="3071939183" sldId="1172"/>
        </pc:sldMkLst>
        <pc:spChg chg="mod">
          <ac:chgData name="Maria Trevino Gonzalez" userId="aa36a5e4-cd30-4109-a581-5f2fc96aeea0" providerId="ADAL" clId="{80AA50D9-4FB5-4D38-A605-B1DA9D52445D}" dt="2026-02-01T13:22:47.343" v="7235" actId="1076"/>
          <ac:spMkLst>
            <pc:docMk/>
            <pc:sldMk cId="3071939183" sldId="1172"/>
            <ac:spMk id="2" creationId="{84D9C67D-AF97-FE5A-464C-FE30122874BF}"/>
          </ac:spMkLst>
        </pc:spChg>
        <pc:spChg chg="add mod">
          <ac:chgData name="Maria Trevino Gonzalez" userId="aa36a5e4-cd30-4109-a581-5f2fc96aeea0" providerId="ADAL" clId="{80AA50D9-4FB5-4D38-A605-B1DA9D52445D}" dt="2026-02-01T13:22:34.534" v="7217" actId="1076"/>
          <ac:spMkLst>
            <pc:docMk/>
            <pc:sldMk cId="3071939183" sldId="1172"/>
            <ac:spMk id="3" creationId="{169F2EA4-B599-E17C-84D1-6EACA60F5955}"/>
          </ac:spMkLst>
        </pc:spChg>
        <pc:spChg chg="mod">
          <ac:chgData name="Maria Trevino Gonzalez" userId="aa36a5e4-cd30-4109-a581-5f2fc96aeea0" providerId="ADAL" clId="{80AA50D9-4FB5-4D38-A605-B1DA9D52445D}" dt="2026-02-01T13:22:57.817" v="7267" actId="1038"/>
          <ac:spMkLst>
            <pc:docMk/>
            <pc:sldMk cId="3071939183" sldId="1172"/>
            <ac:spMk id="4" creationId="{7682EAA5-9977-B323-F06B-224CFA460104}"/>
          </ac:spMkLst>
        </pc:spChg>
        <pc:spChg chg="mod">
          <ac:chgData name="Maria Trevino Gonzalez" userId="aa36a5e4-cd30-4109-a581-5f2fc96aeea0" providerId="ADAL" clId="{80AA50D9-4FB5-4D38-A605-B1DA9D52445D}" dt="2026-02-01T13:16:01.819" v="7190" actId="14826"/>
          <ac:spMkLst>
            <pc:docMk/>
            <pc:sldMk cId="3071939183" sldId="1172"/>
            <ac:spMk id="11" creationId="{B5E45901-A766-12C0-914F-F2148EEAFCAA}"/>
          </ac:spMkLst>
        </pc:spChg>
        <pc:spChg chg="mod">
          <ac:chgData name="Maria Trevino Gonzalez" userId="aa36a5e4-cd30-4109-a581-5f2fc96aeea0" providerId="ADAL" clId="{80AA50D9-4FB5-4D38-A605-B1DA9D52445D}" dt="2026-02-01T13:16:23.706" v="7210" actId="20577"/>
          <ac:spMkLst>
            <pc:docMk/>
            <pc:sldMk cId="3071939183" sldId="1172"/>
            <ac:spMk id="13" creationId="{A85FF8C9-5AC2-CB98-CD24-B2E77D1D421F}"/>
          </ac:spMkLst>
        </pc:spChg>
        <pc:spChg chg="mod">
          <ac:chgData name="Maria Trevino Gonzalez" userId="aa36a5e4-cd30-4109-a581-5f2fc96aeea0" providerId="ADAL" clId="{80AA50D9-4FB5-4D38-A605-B1DA9D52445D}" dt="2026-02-01T13:16:01.819" v="7190" actId="14826"/>
          <ac:spMkLst>
            <pc:docMk/>
            <pc:sldMk cId="3071939183" sldId="1172"/>
            <ac:spMk id="16" creationId="{90A4A660-3EDC-3FAE-9647-E077BB7A9D0D}"/>
          </ac:spMkLst>
        </pc:spChg>
        <pc:spChg chg="mod">
          <ac:chgData name="Maria Trevino Gonzalez" userId="aa36a5e4-cd30-4109-a581-5f2fc96aeea0" providerId="ADAL" clId="{80AA50D9-4FB5-4D38-A605-B1DA9D52445D}" dt="2026-02-01T13:16:01.819" v="7190" actId="14826"/>
          <ac:spMkLst>
            <pc:docMk/>
            <pc:sldMk cId="3071939183" sldId="1172"/>
            <ac:spMk id="17" creationId="{0D04F8F1-40AE-2C17-48CE-428D43603E4B}"/>
          </ac:spMkLst>
        </pc:spChg>
        <pc:grpChg chg="mod">
          <ac:chgData name="Maria Trevino Gonzalez" userId="aa36a5e4-cd30-4109-a581-5f2fc96aeea0" providerId="ADAL" clId="{80AA50D9-4FB5-4D38-A605-B1DA9D52445D}" dt="2026-02-01T13:22:13.078" v="7211" actId="1076"/>
          <ac:grpSpMkLst>
            <pc:docMk/>
            <pc:sldMk cId="3071939183" sldId="1172"/>
            <ac:grpSpMk id="8" creationId="{0212554B-C47F-F6F6-7839-FDA91390A896}"/>
          </ac:grpSpMkLst>
        </pc:grpChg>
        <pc:grpChg chg="mod">
          <ac:chgData name="Maria Trevino Gonzalez" userId="aa36a5e4-cd30-4109-a581-5f2fc96aeea0" providerId="ADAL" clId="{80AA50D9-4FB5-4D38-A605-B1DA9D52445D}" dt="2026-02-01T13:11:25.648" v="7161" actId="1076"/>
          <ac:grpSpMkLst>
            <pc:docMk/>
            <pc:sldMk cId="3071939183" sldId="1172"/>
            <ac:grpSpMk id="27" creationId="{8A417F09-8C20-8288-D71D-C64A5DAECDFE}"/>
          </ac:grpSpMkLst>
        </pc:grpChg>
        <pc:picChg chg="mod">
          <ac:chgData name="Maria Trevino Gonzalez" userId="aa36a5e4-cd30-4109-a581-5f2fc96aeea0" providerId="ADAL" clId="{80AA50D9-4FB5-4D38-A605-B1DA9D52445D}" dt="2026-02-01T13:16:01.819" v="7190" actId="14826"/>
          <ac:picMkLst>
            <pc:docMk/>
            <pc:sldMk cId="3071939183" sldId="1172"/>
            <ac:picMk id="6" creationId="{827FC6AA-E6F0-6590-08A0-D83B93984D52}"/>
          </ac:picMkLst>
        </pc:picChg>
        <pc:picChg chg="mod">
          <ac:chgData name="Maria Trevino Gonzalez" userId="aa36a5e4-cd30-4109-a581-5f2fc96aeea0" providerId="ADAL" clId="{80AA50D9-4FB5-4D38-A605-B1DA9D52445D}" dt="2026-02-01T13:16:01.819" v="7190" actId="14826"/>
          <ac:picMkLst>
            <pc:docMk/>
            <pc:sldMk cId="3071939183" sldId="1172"/>
            <ac:picMk id="7" creationId="{015FA758-13BA-039B-6536-6BF27AA4A6BD}"/>
          </ac:picMkLst>
        </pc:picChg>
      </pc:sldChg>
      <pc:sldChg chg="addSp delSp modSp add mod">
        <pc:chgData name="Maria Trevino Gonzalez" userId="aa36a5e4-cd30-4109-a581-5f2fc96aeea0" providerId="ADAL" clId="{80AA50D9-4FB5-4D38-A605-B1DA9D52445D}" dt="2026-02-05T10:35:05.230" v="8304" actId="14100"/>
        <pc:sldMkLst>
          <pc:docMk/>
          <pc:sldMk cId="1391666071" sldId="1173"/>
        </pc:sldMkLst>
        <pc:spChg chg="mod">
          <ac:chgData name="Maria Trevino Gonzalez" userId="aa36a5e4-cd30-4109-a581-5f2fc96aeea0" providerId="ADAL" clId="{80AA50D9-4FB5-4D38-A605-B1DA9D52445D}" dt="2026-02-05T09:57:24.221" v="7505" actId="20577"/>
          <ac:spMkLst>
            <pc:docMk/>
            <pc:sldMk cId="1391666071" sldId="1173"/>
            <ac:spMk id="4" creationId="{BC33F875-8C55-E8B1-B638-FA667435CBE3}"/>
          </ac:spMkLst>
        </pc:spChg>
        <pc:spChg chg="add mod">
          <ac:chgData name="Maria Trevino Gonzalez" userId="aa36a5e4-cd30-4109-a581-5f2fc96aeea0" providerId="ADAL" clId="{80AA50D9-4FB5-4D38-A605-B1DA9D52445D}" dt="2026-02-05T10:00:32.467" v="7525" actId="20577"/>
          <ac:spMkLst>
            <pc:docMk/>
            <pc:sldMk cId="1391666071" sldId="1173"/>
            <ac:spMk id="12" creationId="{57BCBF81-C1AA-ADB5-72E0-A628013EBD3A}"/>
          </ac:spMkLst>
        </pc:spChg>
        <pc:spChg chg="add mod">
          <ac:chgData name="Maria Trevino Gonzalez" userId="aa36a5e4-cd30-4109-a581-5f2fc96aeea0" providerId="ADAL" clId="{80AA50D9-4FB5-4D38-A605-B1DA9D52445D}" dt="2026-02-05T10:00:39.014" v="7529" actId="20577"/>
          <ac:spMkLst>
            <pc:docMk/>
            <pc:sldMk cId="1391666071" sldId="1173"/>
            <ac:spMk id="13" creationId="{BE7D5731-BC7E-8D81-3E03-4C68525DB2DF}"/>
          </ac:spMkLst>
        </pc:spChg>
        <pc:spChg chg="add mod">
          <ac:chgData name="Maria Trevino Gonzalez" userId="aa36a5e4-cd30-4109-a581-5f2fc96aeea0" providerId="ADAL" clId="{80AA50D9-4FB5-4D38-A605-B1DA9D52445D}" dt="2026-02-05T10:25:04.530" v="7888" actId="1076"/>
          <ac:spMkLst>
            <pc:docMk/>
            <pc:sldMk cId="1391666071" sldId="1173"/>
            <ac:spMk id="14" creationId="{58675B47-BB49-B9CF-5528-10F30A92E128}"/>
          </ac:spMkLst>
        </pc:spChg>
        <pc:spChg chg="add mod">
          <ac:chgData name="Maria Trevino Gonzalez" userId="aa36a5e4-cd30-4109-a581-5f2fc96aeea0" providerId="ADAL" clId="{80AA50D9-4FB5-4D38-A605-B1DA9D52445D}" dt="2026-02-05T10:35:05.230" v="8304" actId="14100"/>
          <ac:spMkLst>
            <pc:docMk/>
            <pc:sldMk cId="1391666071" sldId="1173"/>
            <ac:spMk id="16" creationId="{AA875035-F810-85C1-1768-5B1838FEF45A}"/>
          </ac:spMkLst>
        </pc:spChg>
        <pc:picChg chg="mod">
          <ac:chgData name="Maria Trevino Gonzalez" userId="aa36a5e4-cd30-4109-a581-5f2fc96aeea0" providerId="ADAL" clId="{80AA50D9-4FB5-4D38-A605-B1DA9D52445D}" dt="2026-02-05T09:57:13.544" v="7497" actId="1076"/>
          <ac:picMkLst>
            <pc:docMk/>
            <pc:sldMk cId="1391666071" sldId="1173"/>
            <ac:picMk id="3" creationId="{2760E0C5-354C-15B4-34EC-3F5457456AB2}"/>
          </ac:picMkLst>
        </pc:picChg>
        <pc:picChg chg="add mod">
          <ac:chgData name="Maria Trevino Gonzalez" userId="aa36a5e4-cd30-4109-a581-5f2fc96aeea0" providerId="ADAL" clId="{80AA50D9-4FB5-4D38-A605-B1DA9D52445D}" dt="2026-02-05T10:24:49.260" v="7883" actId="1076"/>
          <ac:picMkLst>
            <pc:docMk/>
            <pc:sldMk cId="1391666071" sldId="1173"/>
            <ac:picMk id="1026" creationId="{3C2A128A-1C98-6365-9A2B-6EEBB6EF06B0}"/>
          </ac:picMkLst>
        </pc:picChg>
        <pc:picChg chg="add mod">
          <ac:chgData name="Maria Trevino Gonzalez" userId="aa36a5e4-cd30-4109-a581-5f2fc96aeea0" providerId="ADAL" clId="{80AA50D9-4FB5-4D38-A605-B1DA9D52445D}" dt="2026-02-05T09:57:08.200" v="7495" actId="1076"/>
          <ac:picMkLst>
            <pc:docMk/>
            <pc:sldMk cId="1391666071" sldId="1173"/>
            <ac:picMk id="1028" creationId="{9AED5F85-53D7-E35C-2B21-7BF2C7359400}"/>
          </ac:picMkLst>
        </pc:picChg>
        <pc:picChg chg="mod">
          <ac:chgData name="Maria Trevino Gonzalez" userId="aa36a5e4-cd30-4109-a581-5f2fc96aeea0" providerId="ADAL" clId="{80AA50D9-4FB5-4D38-A605-B1DA9D52445D}" dt="2026-02-05T09:56:38.692" v="7493" actId="1076"/>
          <ac:picMkLst>
            <pc:docMk/>
            <pc:sldMk cId="1391666071" sldId="1173"/>
            <ac:picMk id="6146" creationId="{4892D539-AB1F-8C79-FF4A-28BE1ACD7FCE}"/>
          </ac:picMkLst>
        </pc:picChg>
        <pc:picChg chg="del">
          <ac:chgData name="Maria Trevino Gonzalez" userId="aa36a5e4-cd30-4109-a581-5f2fc96aeea0" providerId="ADAL" clId="{80AA50D9-4FB5-4D38-A605-B1DA9D52445D}" dt="2026-02-05T09:52:02.614" v="7476" actId="478"/>
          <ac:picMkLst>
            <pc:docMk/>
            <pc:sldMk cId="1391666071" sldId="1173"/>
            <ac:picMk id="6148" creationId="{0D0D7423-47A8-6372-AA73-CCFAFF38DABA}"/>
          </ac:picMkLst>
        </pc:picChg>
        <pc:picChg chg="del">
          <ac:chgData name="Maria Trevino Gonzalez" userId="aa36a5e4-cd30-4109-a581-5f2fc96aeea0" providerId="ADAL" clId="{80AA50D9-4FB5-4D38-A605-B1DA9D52445D}" dt="2026-02-05T09:52:03.872" v="7477" actId="478"/>
          <ac:picMkLst>
            <pc:docMk/>
            <pc:sldMk cId="1391666071" sldId="1173"/>
            <ac:picMk id="6150" creationId="{60B92062-E621-A749-A419-6A9F9C059037}"/>
          </ac:picMkLst>
        </pc:picChg>
        <pc:cxnChg chg="mod">
          <ac:chgData name="Maria Trevino Gonzalez" userId="aa36a5e4-cd30-4109-a581-5f2fc96aeea0" providerId="ADAL" clId="{80AA50D9-4FB5-4D38-A605-B1DA9D52445D}" dt="2026-02-05T09:57:08.200" v="7495" actId="1076"/>
          <ac:cxnSpMkLst>
            <pc:docMk/>
            <pc:sldMk cId="1391666071" sldId="1173"/>
            <ac:cxnSpMk id="6" creationId="{2BECB587-22F6-9CAF-6A78-DCD8E23FE36B}"/>
          </ac:cxnSpMkLst>
        </pc:cxnChg>
        <pc:cxnChg chg="mod">
          <ac:chgData name="Maria Trevino Gonzalez" userId="aa36a5e4-cd30-4109-a581-5f2fc96aeea0" providerId="ADAL" clId="{80AA50D9-4FB5-4D38-A605-B1DA9D52445D}" dt="2026-02-05T10:24:49.260" v="7883" actId="1076"/>
          <ac:cxnSpMkLst>
            <pc:docMk/>
            <pc:sldMk cId="1391666071" sldId="1173"/>
            <ac:cxnSpMk id="8" creationId="{F7EC4317-AD23-2F1D-600C-638BAF6ABE57}"/>
          </ac:cxnSpMkLst>
        </pc:cxnChg>
      </pc:sldChg>
      <pc:sldChg chg="addSp delSp modSp add mod">
        <pc:chgData name="Maria Trevino Gonzalez" userId="aa36a5e4-cd30-4109-a581-5f2fc96aeea0" providerId="ADAL" clId="{80AA50D9-4FB5-4D38-A605-B1DA9D52445D}" dt="2026-02-05T10:47:58.198" v="8653" actId="20577"/>
        <pc:sldMkLst>
          <pc:docMk/>
          <pc:sldMk cId="2369283927" sldId="1174"/>
        </pc:sldMkLst>
        <pc:spChg chg="add del mod">
          <ac:chgData name="Maria Trevino Gonzalez" userId="aa36a5e4-cd30-4109-a581-5f2fc96aeea0" providerId="ADAL" clId="{80AA50D9-4FB5-4D38-A605-B1DA9D52445D}" dt="2026-02-05T10:16:46.356" v="7713" actId="20577"/>
          <ac:spMkLst>
            <pc:docMk/>
            <pc:sldMk cId="2369283927" sldId="1174"/>
            <ac:spMk id="2" creationId="{81F9B8FE-22C2-FCC0-92D9-B2055FFF1A17}"/>
          </ac:spMkLst>
        </pc:spChg>
        <pc:spChg chg="mod">
          <ac:chgData name="Maria Trevino Gonzalez" userId="aa36a5e4-cd30-4109-a581-5f2fc96aeea0" providerId="ADAL" clId="{80AA50D9-4FB5-4D38-A605-B1DA9D52445D}" dt="2026-02-05T10:47:58.198" v="8653" actId="20577"/>
          <ac:spMkLst>
            <pc:docMk/>
            <pc:sldMk cId="2369283927" sldId="1174"/>
            <ac:spMk id="4" creationId="{FE1EFF29-62FD-BD86-EBCD-E07EB212A0FE}"/>
          </ac:spMkLst>
        </pc:spChg>
        <pc:spChg chg="add del mod">
          <ac:chgData name="Maria Trevino Gonzalez" userId="aa36a5e4-cd30-4109-a581-5f2fc96aeea0" providerId="ADAL" clId="{80AA50D9-4FB5-4D38-A605-B1DA9D52445D}" dt="2026-02-05T10:07:36.928" v="7542" actId="478"/>
          <ac:spMkLst>
            <pc:docMk/>
            <pc:sldMk cId="2369283927" sldId="1174"/>
            <ac:spMk id="7" creationId="{94F23F72-C237-3FC3-6092-AA59FD7D29BE}"/>
          </ac:spMkLst>
        </pc:spChg>
        <pc:spChg chg="add mod">
          <ac:chgData name="Maria Trevino Gonzalez" userId="aa36a5e4-cd30-4109-a581-5f2fc96aeea0" providerId="ADAL" clId="{80AA50D9-4FB5-4D38-A605-B1DA9D52445D}" dt="2026-02-05T10:19:43.278" v="7834" actId="1076"/>
          <ac:spMkLst>
            <pc:docMk/>
            <pc:sldMk cId="2369283927" sldId="1174"/>
            <ac:spMk id="15" creationId="{59237F0A-9D33-865C-1797-A0EB3F7364CF}"/>
          </ac:spMkLst>
        </pc:spChg>
        <pc:spChg chg="add mod">
          <ac:chgData name="Maria Trevino Gonzalez" userId="aa36a5e4-cd30-4109-a581-5f2fc96aeea0" providerId="ADAL" clId="{80AA50D9-4FB5-4D38-A605-B1DA9D52445D}" dt="2026-02-05T10:18:26.534" v="7823" actId="20577"/>
          <ac:spMkLst>
            <pc:docMk/>
            <pc:sldMk cId="2369283927" sldId="1174"/>
            <ac:spMk id="16" creationId="{260935D9-5C1A-2F7E-50AE-044C4A55EA12}"/>
          </ac:spMkLst>
        </pc:spChg>
        <pc:spChg chg="add mod">
          <ac:chgData name="Maria Trevino Gonzalez" userId="aa36a5e4-cd30-4109-a581-5f2fc96aeea0" providerId="ADAL" clId="{80AA50D9-4FB5-4D38-A605-B1DA9D52445D}" dt="2026-02-05T10:23:47.065" v="7878" actId="14100"/>
          <ac:spMkLst>
            <pc:docMk/>
            <pc:sldMk cId="2369283927" sldId="1174"/>
            <ac:spMk id="19" creationId="{024D12E4-55AB-0627-6BBA-DD5728B7133F}"/>
          </ac:spMkLst>
        </pc:spChg>
        <pc:spChg chg="add mod">
          <ac:chgData name="Maria Trevino Gonzalez" userId="aa36a5e4-cd30-4109-a581-5f2fc96aeea0" providerId="ADAL" clId="{80AA50D9-4FB5-4D38-A605-B1DA9D52445D}" dt="2026-02-05T10:18:51.407" v="7827" actId="1582"/>
          <ac:spMkLst>
            <pc:docMk/>
            <pc:sldMk cId="2369283927" sldId="1174"/>
            <ac:spMk id="22" creationId="{8E72CE96-D446-D968-822F-102F14D2383F}"/>
          </ac:spMkLst>
        </pc:spChg>
        <pc:spChg chg="add mod ord">
          <ac:chgData name="Maria Trevino Gonzalez" userId="aa36a5e4-cd30-4109-a581-5f2fc96aeea0" providerId="ADAL" clId="{80AA50D9-4FB5-4D38-A605-B1DA9D52445D}" dt="2026-02-05T10:23:33.711" v="7873" actId="1076"/>
          <ac:spMkLst>
            <pc:docMk/>
            <pc:sldMk cId="2369283927" sldId="1174"/>
            <ac:spMk id="27" creationId="{72F7112A-1996-B668-7CB7-3A4BD3AD804E}"/>
          </ac:spMkLst>
        </pc:spChg>
        <pc:picChg chg="add del mod">
          <ac:chgData name="Maria Trevino Gonzalez" userId="aa36a5e4-cd30-4109-a581-5f2fc96aeea0" providerId="ADAL" clId="{80AA50D9-4FB5-4D38-A605-B1DA9D52445D}" dt="2026-02-05T10:16:39.988" v="7710" actId="478"/>
          <ac:picMkLst>
            <pc:docMk/>
            <pc:sldMk cId="2369283927" sldId="1174"/>
            <ac:picMk id="10" creationId="{5753A7D8-1DAE-14E6-A253-4693C3A0643E}"/>
          </ac:picMkLst>
        </pc:picChg>
        <pc:picChg chg="add del mod">
          <ac:chgData name="Maria Trevino Gonzalez" userId="aa36a5e4-cd30-4109-a581-5f2fc96aeea0" providerId="ADAL" clId="{80AA50D9-4FB5-4D38-A605-B1DA9D52445D}" dt="2026-02-05T10:12:09.550" v="7557" actId="478"/>
          <ac:picMkLst>
            <pc:docMk/>
            <pc:sldMk cId="2369283927" sldId="1174"/>
            <ac:picMk id="14" creationId="{10768053-0FD7-3D2A-F29D-2F7B4940C36E}"/>
          </ac:picMkLst>
        </pc:picChg>
        <pc:picChg chg="add del mod modCrop">
          <ac:chgData name="Maria Trevino Gonzalez" userId="aa36a5e4-cd30-4109-a581-5f2fc96aeea0" providerId="ADAL" clId="{80AA50D9-4FB5-4D38-A605-B1DA9D52445D}" dt="2026-02-05T10:16:41.205" v="7711" actId="478"/>
          <ac:picMkLst>
            <pc:docMk/>
            <pc:sldMk cId="2369283927" sldId="1174"/>
            <ac:picMk id="18" creationId="{126DBA38-5BCA-A497-C48C-76C40D9A4776}"/>
          </ac:picMkLst>
        </pc:picChg>
        <pc:picChg chg="add mod">
          <ac:chgData name="Maria Trevino Gonzalez" userId="aa36a5e4-cd30-4109-a581-5f2fc96aeea0" providerId="ADAL" clId="{80AA50D9-4FB5-4D38-A605-B1DA9D52445D}" dt="2026-02-05T10:18:15.457" v="7796" actId="14100"/>
          <ac:picMkLst>
            <pc:docMk/>
            <pc:sldMk cId="2369283927" sldId="1174"/>
            <ac:picMk id="21" creationId="{BA02A508-D9EF-05B7-0470-CEDAD1A3E022}"/>
          </ac:picMkLst>
        </pc:picChg>
        <pc:picChg chg="add del mod">
          <ac:chgData name="Maria Trevino Gonzalez" userId="aa36a5e4-cd30-4109-a581-5f2fc96aeea0" providerId="ADAL" clId="{80AA50D9-4FB5-4D38-A605-B1DA9D52445D}" dt="2026-02-05T10:20:21.514" v="7840" actId="478"/>
          <ac:picMkLst>
            <pc:docMk/>
            <pc:sldMk cId="2369283927" sldId="1174"/>
            <ac:picMk id="25" creationId="{A98CDECB-85D9-5F9B-B61E-18A6D93D89D4}"/>
          </ac:picMkLst>
        </pc:picChg>
        <pc:picChg chg="add mod">
          <ac:chgData name="Maria Trevino Gonzalez" userId="aa36a5e4-cd30-4109-a581-5f2fc96aeea0" providerId="ADAL" clId="{80AA50D9-4FB5-4D38-A605-B1DA9D52445D}" dt="2026-02-05T10:23:20.757" v="7870" actId="1076"/>
          <ac:picMkLst>
            <pc:docMk/>
            <pc:sldMk cId="2369283927" sldId="1174"/>
            <ac:picMk id="29" creationId="{42182CB7-3D29-C81F-A00A-4B176FFFEA78}"/>
          </ac:picMkLst>
        </pc:picChg>
        <pc:picChg chg="del">
          <ac:chgData name="Maria Trevino Gonzalez" userId="aa36a5e4-cd30-4109-a581-5f2fc96aeea0" providerId="ADAL" clId="{80AA50D9-4FB5-4D38-A605-B1DA9D52445D}" dt="2026-02-05T10:01:05.690" v="7537" actId="478"/>
          <ac:picMkLst>
            <pc:docMk/>
            <pc:sldMk cId="2369283927" sldId="1174"/>
            <ac:picMk id="1026" creationId="{6560AF2D-00E6-844A-0FE6-352C84C939AF}"/>
          </ac:picMkLst>
        </pc:picChg>
        <pc:picChg chg="del mod">
          <ac:chgData name="Maria Trevino Gonzalez" userId="aa36a5e4-cd30-4109-a581-5f2fc96aeea0" providerId="ADAL" clId="{80AA50D9-4FB5-4D38-A605-B1DA9D52445D}" dt="2026-02-05T10:01:04.217" v="7536" actId="478"/>
          <ac:picMkLst>
            <pc:docMk/>
            <pc:sldMk cId="2369283927" sldId="1174"/>
            <ac:picMk id="1028" creationId="{2FDB0F66-15E8-7493-204A-A8311BF9E71E}"/>
          </ac:picMkLst>
        </pc:picChg>
        <pc:picChg chg="del">
          <ac:chgData name="Maria Trevino Gonzalez" userId="aa36a5e4-cd30-4109-a581-5f2fc96aeea0" providerId="ADAL" clId="{80AA50D9-4FB5-4D38-A605-B1DA9D52445D}" dt="2026-02-05T10:01:01.359" v="7534" actId="478"/>
          <ac:picMkLst>
            <pc:docMk/>
            <pc:sldMk cId="2369283927" sldId="1174"/>
            <ac:picMk id="6146" creationId="{084E587C-D04D-B56B-026E-46458064CD38}"/>
          </ac:picMkLst>
        </pc:picChg>
        <pc:cxnChg chg="del">
          <ac:chgData name="Maria Trevino Gonzalez" userId="aa36a5e4-cd30-4109-a581-5f2fc96aeea0" providerId="ADAL" clId="{80AA50D9-4FB5-4D38-A605-B1DA9D52445D}" dt="2026-02-05T10:01:01.359" v="7534" actId="478"/>
          <ac:cxnSpMkLst>
            <pc:docMk/>
            <pc:sldMk cId="2369283927" sldId="1174"/>
            <ac:cxnSpMk id="6" creationId="{761858CB-89C3-D769-18F5-69F902DFD26A}"/>
          </ac:cxnSpMkLst>
        </pc:cxnChg>
        <pc:cxnChg chg="mod">
          <ac:chgData name="Maria Trevino Gonzalez" userId="aa36a5e4-cd30-4109-a581-5f2fc96aeea0" providerId="ADAL" clId="{80AA50D9-4FB5-4D38-A605-B1DA9D52445D}" dt="2026-02-05T10:19:45.598" v="7835" actId="14100"/>
          <ac:cxnSpMkLst>
            <pc:docMk/>
            <pc:sldMk cId="2369283927" sldId="1174"/>
            <ac:cxnSpMk id="8" creationId="{BF3D1CDE-86BA-0521-E0B2-252F12E1A7BD}"/>
          </ac:cxnSpMkLst>
        </pc:cxnChg>
      </pc:sldChg>
      <pc:sldChg chg="add ord">
        <pc:chgData name="Maria Trevino Gonzalez" userId="aa36a5e4-cd30-4109-a581-5f2fc96aeea0" providerId="ADAL" clId="{80AA50D9-4FB5-4D38-A605-B1DA9D52445D}" dt="2026-02-05T10:24:21.259" v="7880"/>
        <pc:sldMkLst>
          <pc:docMk/>
          <pc:sldMk cId="3823748161" sldId="1175"/>
        </pc:sldMkLst>
      </pc:sldChg>
      <pc:sldChg chg="addSp delSp modSp add mod">
        <pc:chgData name="Maria Trevino Gonzalez" userId="aa36a5e4-cd30-4109-a581-5f2fc96aeea0" providerId="ADAL" clId="{80AA50D9-4FB5-4D38-A605-B1DA9D52445D}" dt="2026-02-05T10:49:01.751" v="8702" actId="20577"/>
        <pc:sldMkLst>
          <pc:docMk/>
          <pc:sldMk cId="4273242660" sldId="1176"/>
        </pc:sldMkLst>
        <pc:spChg chg="mod">
          <ac:chgData name="Maria Trevino Gonzalez" userId="aa36a5e4-cd30-4109-a581-5f2fc96aeea0" providerId="ADAL" clId="{80AA50D9-4FB5-4D38-A605-B1DA9D52445D}" dt="2026-02-05T10:30:10.750" v="8141" actId="1076"/>
          <ac:spMkLst>
            <pc:docMk/>
            <pc:sldMk cId="4273242660" sldId="1176"/>
            <ac:spMk id="2" creationId="{563B8D92-2959-A5E4-6F49-CAA8CF7C0B45}"/>
          </ac:spMkLst>
        </pc:spChg>
        <pc:spChg chg="mod">
          <ac:chgData name="Maria Trevino Gonzalez" userId="aa36a5e4-cd30-4109-a581-5f2fc96aeea0" providerId="ADAL" clId="{80AA50D9-4FB5-4D38-A605-B1DA9D52445D}" dt="2026-02-05T10:49:01.751" v="8702" actId="20577"/>
          <ac:spMkLst>
            <pc:docMk/>
            <pc:sldMk cId="4273242660" sldId="1176"/>
            <ac:spMk id="4" creationId="{9B1D1793-BAC2-893C-7656-856E3E83A7CF}"/>
          </ac:spMkLst>
        </pc:spChg>
        <pc:spChg chg="mod">
          <ac:chgData name="Maria Trevino Gonzalez" userId="aa36a5e4-cd30-4109-a581-5f2fc96aeea0" providerId="ADAL" clId="{80AA50D9-4FB5-4D38-A605-B1DA9D52445D}" dt="2026-02-05T10:25:54.227" v="7976" actId="20577"/>
          <ac:spMkLst>
            <pc:docMk/>
            <pc:sldMk cId="4273242660" sldId="1176"/>
            <ac:spMk id="15" creationId="{1B346FDE-B74B-9B2F-1B2B-6736D95298D4}"/>
          </ac:spMkLst>
        </pc:spChg>
        <pc:spChg chg="mod">
          <ac:chgData name="Maria Trevino Gonzalez" userId="aa36a5e4-cd30-4109-a581-5f2fc96aeea0" providerId="ADAL" clId="{80AA50D9-4FB5-4D38-A605-B1DA9D52445D}" dt="2026-02-05T10:38:32.224" v="8437" actId="20577"/>
          <ac:spMkLst>
            <pc:docMk/>
            <pc:sldMk cId="4273242660" sldId="1176"/>
            <ac:spMk id="16" creationId="{43480D59-5B2F-B6A3-434D-AEF88CC79CB0}"/>
          </ac:spMkLst>
        </pc:spChg>
        <pc:spChg chg="add mod">
          <ac:chgData name="Maria Trevino Gonzalez" userId="aa36a5e4-cd30-4109-a581-5f2fc96aeea0" providerId="ADAL" clId="{80AA50D9-4FB5-4D38-A605-B1DA9D52445D}" dt="2026-02-05T10:38:48.935" v="8439" actId="1076"/>
          <ac:spMkLst>
            <pc:docMk/>
            <pc:sldMk cId="4273242660" sldId="1176"/>
            <ac:spMk id="17" creationId="{AF401642-6774-FF4D-16B5-C3A872C53CC8}"/>
          </ac:spMkLst>
        </pc:spChg>
        <pc:spChg chg="mod ord">
          <ac:chgData name="Maria Trevino Gonzalez" userId="aa36a5e4-cd30-4109-a581-5f2fc96aeea0" providerId="ADAL" clId="{80AA50D9-4FB5-4D38-A605-B1DA9D52445D}" dt="2026-02-05T10:39:04.634" v="8464" actId="1035"/>
          <ac:spMkLst>
            <pc:docMk/>
            <pc:sldMk cId="4273242660" sldId="1176"/>
            <ac:spMk id="19" creationId="{E6AAA40C-0BD9-F246-46BA-3226582D5B18}"/>
          </ac:spMkLst>
        </pc:spChg>
        <pc:spChg chg="del">
          <ac:chgData name="Maria Trevino Gonzalez" userId="aa36a5e4-cd30-4109-a581-5f2fc96aeea0" providerId="ADAL" clId="{80AA50D9-4FB5-4D38-A605-B1DA9D52445D}" dt="2026-02-05T10:25:26.912" v="7897" actId="478"/>
          <ac:spMkLst>
            <pc:docMk/>
            <pc:sldMk cId="4273242660" sldId="1176"/>
            <ac:spMk id="22" creationId="{4B38E4EB-F947-0046-8B5D-1AEEFB89E227}"/>
          </ac:spMkLst>
        </pc:spChg>
        <pc:spChg chg="del">
          <ac:chgData name="Maria Trevino Gonzalez" userId="aa36a5e4-cd30-4109-a581-5f2fc96aeea0" providerId="ADAL" clId="{80AA50D9-4FB5-4D38-A605-B1DA9D52445D}" dt="2026-02-05T10:27:07.471" v="8137" actId="478"/>
          <ac:spMkLst>
            <pc:docMk/>
            <pc:sldMk cId="4273242660" sldId="1176"/>
            <ac:spMk id="27" creationId="{8FCA4B59-886A-A08F-3800-C96AF3C70825}"/>
          </ac:spMkLst>
        </pc:spChg>
        <pc:picChg chg="add mod">
          <ac:chgData name="Maria Trevino Gonzalez" userId="aa36a5e4-cd30-4109-a581-5f2fc96aeea0" providerId="ADAL" clId="{80AA50D9-4FB5-4D38-A605-B1DA9D52445D}" dt="2026-02-05T10:31:10.572" v="8164" actId="14100"/>
          <ac:picMkLst>
            <pc:docMk/>
            <pc:sldMk cId="4273242660" sldId="1176"/>
            <ac:picMk id="6" creationId="{84FE3365-C988-CA96-B87F-3F037D3F68E4}"/>
          </ac:picMkLst>
        </pc:picChg>
        <pc:picChg chg="mod">
          <ac:chgData name="Maria Trevino Gonzalez" userId="aa36a5e4-cd30-4109-a581-5f2fc96aeea0" providerId="ADAL" clId="{80AA50D9-4FB5-4D38-A605-B1DA9D52445D}" dt="2026-02-05T10:31:15.256" v="8165" actId="14100"/>
          <ac:picMkLst>
            <pc:docMk/>
            <pc:sldMk cId="4273242660" sldId="1176"/>
            <ac:picMk id="21" creationId="{7B491936-9339-AE17-1CDA-7D861796E21C}"/>
          </ac:picMkLst>
        </pc:picChg>
        <pc:picChg chg="del">
          <ac:chgData name="Maria Trevino Gonzalez" userId="aa36a5e4-cd30-4109-a581-5f2fc96aeea0" providerId="ADAL" clId="{80AA50D9-4FB5-4D38-A605-B1DA9D52445D}" dt="2026-02-05T10:27:04.041" v="8136" actId="478"/>
          <ac:picMkLst>
            <pc:docMk/>
            <pc:sldMk cId="4273242660" sldId="1176"/>
            <ac:picMk id="29" creationId="{716EEC00-5A30-5ECE-3EB5-9C915155BEAC}"/>
          </ac:picMkLst>
        </pc:picChg>
        <pc:cxnChg chg="mod">
          <ac:chgData name="Maria Trevino Gonzalez" userId="aa36a5e4-cd30-4109-a581-5f2fc96aeea0" providerId="ADAL" clId="{80AA50D9-4FB5-4D38-A605-B1DA9D52445D}" dt="2026-02-05T10:31:28.450" v="8168" actId="14100"/>
          <ac:cxnSpMkLst>
            <pc:docMk/>
            <pc:sldMk cId="4273242660" sldId="1176"/>
            <ac:cxnSpMk id="8" creationId="{EFD1401F-BB23-A3EE-76C5-6DDB076093AE}"/>
          </ac:cxnSpMkLst>
        </pc:cxnChg>
      </pc:sldChg>
      <pc:sldChg chg="addSp delSp modSp new mod">
        <pc:chgData name="Maria Trevino Gonzalez" userId="aa36a5e4-cd30-4109-a581-5f2fc96aeea0" providerId="ADAL" clId="{80AA50D9-4FB5-4D38-A605-B1DA9D52445D}" dt="2026-02-05T10:43:04.115" v="8510" actId="1076"/>
        <pc:sldMkLst>
          <pc:docMk/>
          <pc:sldMk cId="2475308028" sldId="1177"/>
        </pc:sldMkLst>
        <pc:spChg chg="add mod">
          <ac:chgData name="Maria Trevino Gonzalez" userId="aa36a5e4-cd30-4109-a581-5f2fc96aeea0" providerId="ADAL" clId="{80AA50D9-4FB5-4D38-A605-B1DA9D52445D}" dt="2026-02-05T10:42:56.995" v="8509" actId="14100"/>
          <ac:spMkLst>
            <pc:docMk/>
            <pc:sldMk cId="2475308028" sldId="1177"/>
            <ac:spMk id="9" creationId="{B411B7CB-31DE-5C06-96B2-BAF9A0AD45B0}"/>
          </ac:spMkLst>
        </pc:spChg>
        <pc:spChg chg="add mod">
          <ac:chgData name="Maria Trevino Gonzalez" userId="aa36a5e4-cd30-4109-a581-5f2fc96aeea0" providerId="ADAL" clId="{80AA50D9-4FB5-4D38-A605-B1DA9D52445D}" dt="2026-02-05T10:43:04.115" v="8510" actId="1076"/>
          <ac:spMkLst>
            <pc:docMk/>
            <pc:sldMk cId="2475308028" sldId="1177"/>
            <ac:spMk id="10" creationId="{29B904D3-1285-A162-E2DA-60E52443A0F3}"/>
          </ac:spMkLst>
        </pc:spChg>
        <pc:picChg chg="add del mod">
          <ac:chgData name="Maria Trevino Gonzalez" userId="aa36a5e4-cd30-4109-a581-5f2fc96aeea0" providerId="ADAL" clId="{80AA50D9-4FB5-4D38-A605-B1DA9D52445D}" dt="2026-02-05T10:41:21.001" v="8472" actId="478"/>
          <ac:picMkLst>
            <pc:docMk/>
            <pc:sldMk cId="2475308028" sldId="1177"/>
            <ac:picMk id="3" creationId="{D4D18A7D-B224-FD6A-AE43-6E9556FD043B}"/>
          </ac:picMkLst>
        </pc:picChg>
        <pc:picChg chg="add mod ord">
          <ac:chgData name="Maria Trevino Gonzalez" userId="aa36a5e4-cd30-4109-a581-5f2fc96aeea0" providerId="ADAL" clId="{80AA50D9-4FB5-4D38-A605-B1DA9D52445D}" dt="2026-02-05T10:42:46.099" v="8506" actId="166"/>
          <ac:picMkLst>
            <pc:docMk/>
            <pc:sldMk cId="2475308028" sldId="1177"/>
            <ac:picMk id="5" creationId="{53C9255F-402A-FA40-05DE-E531F71DE4C1}"/>
          </ac:picMkLst>
        </pc:picChg>
        <pc:picChg chg="add del mod">
          <ac:chgData name="Maria Trevino Gonzalez" userId="aa36a5e4-cd30-4109-a581-5f2fc96aeea0" providerId="ADAL" clId="{80AA50D9-4FB5-4D38-A605-B1DA9D52445D}" dt="2026-02-05T10:41:08.619" v="8469" actId="478"/>
          <ac:picMkLst>
            <pc:docMk/>
            <pc:sldMk cId="2475308028" sldId="1177"/>
            <ac:picMk id="7" creationId="{4E0D5B54-A564-2DC2-F379-10B35FEE45CA}"/>
          </ac:picMkLst>
        </pc:picChg>
        <pc:picChg chg="add mod">
          <ac:chgData name="Maria Trevino Gonzalez" userId="aa36a5e4-cd30-4109-a581-5f2fc96aeea0" providerId="ADAL" clId="{80AA50D9-4FB5-4D38-A605-B1DA9D52445D}" dt="2026-02-05T10:42:40.480" v="8504" actId="14100"/>
          <ac:picMkLst>
            <pc:docMk/>
            <pc:sldMk cId="2475308028" sldId="1177"/>
            <ac:picMk id="8" creationId="{946461CA-2997-072D-7399-2A78631DB179}"/>
          </ac:picMkLst>
        </pc:picChg>
      </pc:sldChg>
      <pc:sldChg chg="addSp delSp modSp add mod ord">
        <pc:chgData name="Maria Trevino Gonzalez" userId="aa36a5e4-cd30-4109-a581-5f2fc96aeea0" providerId="ADAL" clId="{80AA50D9-4FB5-4D38-A605-B1DA9D52445D}" dt="2026-02-05T10:42:23.661" v="8502" actId="1037"/>
        <pc:sldMkLst>
          <pc:docMk/>
          <pc:sldMk cId="3623113204" sldId="1178"/>
        </pc:sldMkLst>
        <pc:spChg chg="add mod">
          <ac:chgData name="Maria Trevino Gonzalez" userId="aa36a5e4-cd30-4109-a581-5f2fc96aeea0" providerId="ADAL" clId="{80AA50D9-4FB5-4D38-A605-B1DA9D52445D}" dt="2026-02-05T10:41:53.146" v="8479" actId="1076"/>
          <ac:spMkLst>
            <pc:docMk/>
            <pc:sldMk cId="3623113204" sldId="1178"/>
            <ac:spMk id="2" creationId="{E081F5D4-3F95-8195-4D69-2FF715A5C731}"/>
          </ac:spMkLst>
        </pc:spChg>
        <pc:spChg chg="add mod">
          <ac:chgData name="Maria Trevino Gonzalez" userId="aa36a5e4-cd30-4109-a581-5f2fc96aeea0" providerId="ADAL" clId="{80AA50D9-4FB5-4D38-A605-B1DA9D52445D}" dt="2026-02-05T10:42:23.661" v="8502" actId="1037"/>
          <ac:spMkLst>
            <pc:docMk/>
            <pc:sldMk cId="3623113204" sldId="1178"/>
            <ac:spMk id="4" creationId="{477C028A-ED99-673F-780D-89627421192F}"/>
          </ac:spMkLst>
        </pc:spChg>
        <pc:picChg chg="mod">
          <ac:chgData name="Maria Trevino Gonzalez" userId="aa36a5e4-cd30-4109-a581-5f2fc96aeea0" providerId="ADAL" clId="{80AA50D9-4FB5-4D38-A605-B1DA9D52445D}" dt="2026-02-05T10:41:35.686" v="8476" actId="1076"/>
          <ac:picMkLst>
            <pc:docMk/>
            <pc:sldMk cId="3623113204" sldId="1178"/>
            <ac:picMk id="3" creationId="{AB421465-F6C5-AD40-D3FC-121366B499FC}"/>
          </ac:picMkLst>
        </pc:picChg>
        <pc:picChg chg="mod ord">
          <ac:chgData name="Maria Trevino Gonzalez" userId="aa36a5e4-cd30-4109-a581-5f2fc96aeea0" providerId="ADAL" clId="{80AA50D9-4FB5-4D38-A605-B1DA9D52445D}" dt="2026-02-05T10:42:19.007" v="8488" actId="1076"/>
          <ac:picMkLst>
            <pc:docMk/>
            <pc:sldMk cId="3623113204" sldId="1178"/>
            <ac:picMk id="5" creationId="{960A1617-9DDB-A2DB-CE31-DAE1609B612B}"/>
          </ac:picMkLst>
        </pc:picChg>
        <pc:picChg chg="del">
          <ac:chgData name="Maria Trevino Gonzalez" userId="aa36a5e4-cd30-4109-a581-5f2fc96aeea0" providerId="ADAL" clId="{80AA50D9-4FB5-4D38-A605-B1DA9D52445D}" dt="2026-02-05T10:41:24.406" v="8473" actId="21"/>
          <ac:picMkLst>
            <pc:docMk/>
            <pc:sldMk cId="3623113204" sldId="1178"/>
            <ac:picMk id="7" creationId="{946461CA-2997-072D-7399-2A78631DB179}"/>
          </ac:picMkLst>
        </pc:picChg>
      </pc:sldChg>
      <pc:sldChg chg="addSp modSp new mod modTransition modClrScheme chgLayout">
        <pc:chgData name="Maria Trevino Gonzalez" userId="aa36a5e4-cd30-4109-a581-5f2fc96aeea0" providerId="ADAL" clId="{80AA50D9-4FB5-4D38-A605-B1DA9D52445D}" dt="2026-02-05T11:24:31.716" v="9665"/>
        <pc:sldMkLst>
          <pc:docMk/>
          <pc:sldMk cId="329368413" sldId="1179"/>
        </pc:sldMkLst>
        <pc:spChg chg="add mod">
          <ac:chgData name="Maria Trevino Gonzalez" userId="aa36a5e4-cd30-4109-a581-5f2fc96aeea0" providerId="ADAL" clId="{80AA50D9-4FB5-4D38-A605-B1DA9D52445D}" dt="2026-02-05T11:12:34.212" v="9090" actId="114"/>
          <ac:spMkLst>
            <pc:docMk/>
            <pc:sldMk cId="329368413" sldId="1179"/>
            <ac:spMk id="4" creationId="{0026F47D-67F5-E263-38A4-81C8E9B50C52}"/>
          </ac:spMkLst>
        </pc:spChg>
        <pc:picChg chg="add mod">
          <ac:chgData name="Maria Trevino Gonzalez" userId="aa36a5e4-cd30-4109-a581-5f2fc96aeea0" providerId="ADAL" clId="{80AA50D9-4FB5-4D38-A605-B1DA9D52445D}" dt="2026-02-05T11:11:02.518" v="9047" actId="931"/>
          <ac:picMkLst>
            <pc:docMk/>
            <pc:sldMk cId="329368413" sldId="1179"/>
            <ac:picMk id="3" creationId="{B86D5DAD-653A-723C-611B-E7E78EA996AD}"/>
          </ac:picMkLst>
        </pc:picChg>
      </pc:sldChg>
      <pc:sldChg chg="addSp modSp new mod">
        <pc:chgData name="Maria Trevino Gonzalez" userId="aa36a5e4-cd30-4109-a581-5f2fc96aeea0" providerId="ADAL" clId="{80AA50D9-4FB5-4D38-A605-B1DA9D52445D}" dt="2026-02-05T10:47:13.194" v="8641" actId="20577"/>
        <pc:sldMkLst>
          <pc:docMk/>
          <pc:sldMk cId="1509259909" sldId="1180"/>
        </pc:sldMkLst>
        <pc:spChg chg="add mod">
          <ac:chgData name="Maria Trevino Gonzalez" userId="aa36a5e4-cd30-4109-a581-5f2fc96aeea0" providerId="ADAL" clId="{80AA50D9-4FB5-4D38-A605-B1DA9D52445D}" dt="2026-02-05T10:44:19.790" v="8516" actId="14100"/>
          <ac:spMkLst>
            <pc:docMk/>
            <pc:sldMk cId="1509259909" sldId="1180"/>
            <ac:spMk id="3" creationId="{AE740E4B-6F41-849F-A261-24D0E296163A}"/>
          </ac:spMkLst>
        </pc:spChg>
        <pc:spChg chg="add mod">
          <ac:chgData name="Maria Trevino Gonzalez" userId="aa36a5e4-cd30-4109-a581-5f2fc96aeea0" providerId="ADAL" clId="{80AA50D9-4FB5-4D38-A605-B1DA9D52445D}" dt="2026-02-05T10:44:44.664" v="8521" actId="1076"/>
          <ac:spMkLst>
            <pc:docMk/>
            <pc:sldMk cId="1509259909" sldId="1180"/>
            <ac:spMk id="5" creationId="{9CE4AF8D-76EA-A9D0-056C-A67FFEFFB4EC}"/>
          </ac:spMkLst>
        </pc:spChg>
        <pc:spChg chg="add mod">
          <ac:chgData name="Maria Trevino Gonzalez" userId="aa36a5e4-cd30-4109-a581-5f2fc96aeea0" providerId="ADAL" clId="{80AA50D9-4FB5-4D38-A605-B1DA9D52445D}" dt="2026-02-05T10:47:13.194" v="8641" actId="20577"/>
          <ac:spMkLst>
            <pc:docMk/>
            <pc:sldMk cId="1509259909" sldId="1180"/>
            <ac:spMk id="6" creationId="{47E4B856-169C-F894-DB51-8656672B83EE}"/>
          </ac:spMkLst>
        </pc:spChg>
        <pc:picChg chg="add mod">
          <ac:chgData name="Maria Trevino Gonzalez" userId="aa36a5e4-cd30-4109-a581-5f2fc96aeea0" providerId="ADAL" clId="{80AA50D9-4FB5-4D38-A605-B1DA9D52445D}" dt="2026-02-05T10:44:07.007" v="8514" actId="1076"/>
          <ac:picMkLst>
            <pc:docMk/>
            <pc:sldMk cId="1509259909" sldId="1180"/>
            <ac:picMk id="2" creationId="{AD978CA3-F31E-2598-6530-60845452E77E}"/>
          </ac:picMkLst>
        </pc:picChg>
        <pc:picChg chg="add mod">
          <ac:chgData name="Maria Trevino Gonzalez" userId="aa36a5e4-cd30-4109-a581-5f2fc96aeea0" providerId="ADAL" clId="{80AA50D9-4FB5-4D38-A605-B1DA9D52445D}" dt="2026-02-05T10:44:33.519" v="8518" actId="1076"/>
          <ac:picMkLst>
            <pc:docMk/>
            <pc:sldMk cId="1509259909" sldId="1180"/>
            <ac:picMk id="4" creationId="{F16BED36-43C1-2376-765C-B4505165B876}"/>
          </ac:picMkLst>
        </pc:picChg>
      </pc:sldChg>
      <pc:sldChg chg="addSp modSp new mod modTransition setBg modClrScheme chgLayout">
        <pc:chgData name="Maria Trevino Gonzalez" userId="aa36a5e4-cd30-4109-a581-5f2fc96aeea0" providerId="ADAL" clId="{80AA50D9-4FB5-4D38-A605-B1DA9D52445D}" dt="2026-02-05T11:24:42.655" v="9666"/>
        <pc:sldMkLst>
          <pc:docMk/>
          <pc:sldMk cId="2545049922" sldId="1181"/>
        </pc:sldMkLst>
        <pc:spChg chg="add mod">
          <ac:chgData name="Maria Trevino Gonzalez" userId="aa36a5e4-cd30-4109-a581-5f2fc96aeea0" providerId="ADAL" clId="{80AA50D9-4FB5-4D38-A605-B1DA9D52445D}" dt="2026-02-05T11:10:21.034" v="9045" actId="1076"/>
          <ac:spMkLst>
            <pc:docMk/>
            <pc:sldMk cId="2545049922" sldId="1181"/>
            <ac:spMk id="4" creationId="{4595077B-7C29-3257-FBED-1B295CDA4672}"/>
          </ac:spMkLst>
        </pc:spChg>
        <pc:spChg chg="add">
          <ac:chgData name="Maria Trevino Gonzalez" userId="aa36a5e4-cd30-4109-a581-5f2fc96aeea0" providerId="ADAL" clId="{80AA50D9-4FB5-4D38-A605-B1DA9D52445D}" dt="2026-02-05T11:09:01.927" v="9003" actId="26606"/>
          <ac:spMkLst>
            <pc:docMk/>
            <pc:sldMk cId="2545049922" sldId="1181"/>
            <ac:spMk id="8" creationId="{42A4FC2C-047E-45A5-965D-8E1E3BF09BC6}"/>
          </ac:spMkLst>
        </pc:spChg>
        <pc:picChg chg="add mod">
          <ac:chgData name="Maria Trevino Gonzalez" userId="aa36a5e4-cd30-4109-a581-5f2fc96aeea0" providerId="ADAL" clId="{80AA50D9-4FB5-4D38-A605-B1DA9D52445D}" dt="2026-02-05T11:09:01.927" v="9003" actId="26606"/>
          <ac:picMkLst>
            <pc:docMk/>
            <pc:sldMk cId="2545049922" sldId="1181"/>
            <ac:picMk id="3" creationId="{6E54D8EF-2346-75E9-6E5F-F8AE0773BCA8}"/>
          </ac:picMkLst>
        </pc:picChg>
      </pc:sldChg>
      <pc:sldChg chg="addSp modSp new mod ord">
        <pc:chgData name="Maria Trevino Gonzalez" userId="aa36a5e4-cd30-4109-a581-5f2fc96aeea0" providerId="ADAL" clId="{80AA50D9-4FB5-4D38-A605-B1DA9D52445D}" dt="2026-02-05T11:25:00.843" v="9668" actId="20578"/>
        <pc:sldMkLst>
          <pc:docMk/>
          <pc:sldMk cId="341947662" sldId="1182"/>
        </pc:sldMkLst>
        <pc:graphicFrameChg chg="add mod modGraphic">
          <ac:chgData name="Maria Trevino Gonzalez" userId="aa36a5e4-cd30-4109-a581-5f2fc96aeea0" providerId="ADAL" clId="{80AA50D9-4FB5-4D38-A605-B1DA9D52445D}" dt="2026-02-05T11:22:58.329" v="9662" actId="114"/>
          <ac:graphicFrameMkLst>
            <pc:docMk/>
            <pc:sldMk cId="341947662" sldId="1182"/>
            <ac:graphicFrameMk id="2" creationId="{5C897D9E-3DCE-91B5-A0B9-C33C0726F2D3}"/>
          </ac:graphicFrameMkLst>
        </pc:graphicFrameChg>
      </pc:sldChg>
      <pc:sldChg chg="modSp add mod ord">
        <pc:chgData name="Maria Trevino Gonzalez" userId="aa36a5e4-cd30-4109-a581-5f2fc96aeea0" providerId="ADAL" clId="{80AA50D9-4FB5-4D38-A605-B1DA9D52445D}" dt="2026-02-05T11:25:21.503" v="9700" actId="20577"/>
        <pc:sldMkLst>
          <pc:docMk/>
          <pc:sldMk cId="908193131" sldId="1183"/>
        </pc:sldMkLst>
        <pc:graphicFrameChg chg="modGraphic">
          <ac:chgData name="Maria Trevino Gonzalez" userId="aa36a5e4-cd30-4109-a581-5f2fc96aeea0" providerId="ADAL" clId="{80AA50D9-4FB5-4D38-A605-B1DA9D52445D}" dt="2026-02-05T11:25:21.503" v="9700" actId="20577"/>
          <ac:graphicFrameMkLst>
            <pc:docMk/>
            <pc:sldMk cId="908193131" sldId="1183"/>
            <ac:graphicFrameMk id="2" creationId="{167C260F-0241-2ED6-4BBE-7C0CE8691193}"/>
          </ac:graphicFrameMkLst>
        </pc:graphicFrameChg>
      </pc:sldChg>
    </pc:docChg>
  </pc:docChgLst>
  <pc:docChgLst>
    <pc:chgData name="Maria Trevino Gonzalez" userId="S::m.tgonzalez@uwtsd.ac.uk::aa36a5e4-cd30-4109-a581-5f2fc96aeea0" providerId="AD" clId="Web-{7A016E60-B584-3C32-2D47-53474F9FE2B5}"/>
    <pc:docChg chg="modSld">
      <pc:chgData name="Maria Trevino Gonzalez" userId="S::m.tgonzalez@uwtsd.ac.uk::aa36a5e4-cd30-4109-a581-5f2fc96aeea0" providerId="AD" clId="Web-{7A016E60-B584-3C32-2D47-53474F9FE2B5}" dt="2026-02-02T09:09:34.189" v="0"/>
      <pc:docMkLst>
        <pc:docMk/>
      </pc:docMkLst>
      <pc:sldChg chg="modNotes">
        <pc:chgData name="Maria Trevino Gonzalez" userId="S::m.tgonzalez@uwtsd.ac.uk::aa36a5e4-cd30-4109-a581-5f2fc96aeea0" providerId="AD" clId="Web-{7A016E60-B584-3C32-2D47-53474F9FE2B5}" dt="2026-02-02T09:09:34.189" v="0"/>
        <pc:sldMkLst>
          <pc:docMk/>
          <pc:sldMk cId="2225993807" sldId="1146"/>
        </pc:sldMkLst>
      </pc:sldChg>
    </pc:docChg>
  </pc:docChgLst>
  <pc:docChgLst>
    <pc:chgData name="Maria Trevino Gonzalez" userId="S::m.tgonzalez@uwtsd.ac.uk::aa36a5e4-cd30-4109-a581-5f2fc96aeea0" providerId="AD" clId="Web-{73BA5EE0-27B9-264D-E3C4-3C491A521340}"/>
    <pc:docChg chg="modSld">
      <pc:chgData name="Maria Trevino Gonzalez" userId="S::m.tgonzalez@uwtsd.ac.uk::aa36a5e4-cd30-4109-a581-5f2fc96aeea0" providerId="AD" clId="Web-{73BA5EE0-27B9-264D-E3C4-3C491A521340}" dt="2026-02-09T08:44:26.690" v="31" actId="1076"/>
      <pc:docMkLst>
        <pc:docMk/>
      </pc:docMkLst>
      <pc:sldChg chg="modSp">
        <pc:chgData name="Maria Trevino Gonzalez" userId="S::m.tgonzalez@uwtsd.ac.uk::aa36a5e4-cd30-4109-a581-5f2fc96aeea0" providerId="AD" clId="Web-{73BA5EE0-27B9-264D-E3C4-3C491A521340}" dt="2026-02-09T08:44:26.690" v="31" actId="1076"/>
        <pc:sldMkLst>
          <pc:docMk/>
          <pc:sldMk cId="935184324" sldId="1166"/>
        </pc:sldMkLst>
        <pc:picChg chg="mod">
          <ac:chgData name="Maria Trevino Gonzalez" userId="S::m.tgonzalez@uwtsd.ac.uk::aa36a5e4-cd30-4109-a581-5f2fc96aeea0" providerId="AD" clId="Web-{73BA5EE0-27B9-264D-E3C4-3C491A521340}" dt="2026-02-09T08:44:26.690" v="31" actId="1076"/>
          <ac:picMkLst>
            <pc:docMk/>
            <pc:sldMk cId="935184324" sldId="1166"/>
            <ac:picMk id="7" creationId="{D62166CA-8627-AA25-F6CB-42B5A90749E0}"/>
          </ac:picMkLst>
        </pc:picChg>
      </pc:sldChg>
      <pc:sldChg chg="modSp">
        <pc:chgData name="Maria Trevino Gonzalez" userId="S::m.tgonzalez@uwtsd.ac.uk::aa36a5e4-cd30-4109-a581-5f2fc96aeea0" providerId="AD" clId="Web-{73BA5EE0-27B9-264D-E3C4-3C491A521340}" dt="2026-02-09T08:42:32.281" v="22" actId="20577"/>
        <pc:sldMkLst>
          <pc:docMk/>
          <pc:sldMk cId="3071939183" sldId="1172"/>
        </pc:sldMkLst>
        <pc:spChg chg="mod">
          <ac:chgData name="Maria Trevino Gonzalez" userId="S::m.tgonzalez@uwtsd.ac.uk::aa36a5e4-cd30-4109-a581-5f2fc96aeea0" providerId="AD" clId="Web-{73BA5EE0-27B9-264D-E3C4-3C491A521340}" dt="2026-02-09T08:42:32.281" v="22" actId="20577"/>
          <ac:spMkLst>
            <pc:docMk/>
            <pc:sldMk cId="3071939183" sldId="1172"/>
            <ac:spMk id="2" creationId="{84D9C67D-AF97-FE5A-464C-FE30122874BF}"/>
          </ac:spMkLst>
        </pc:spChg>
      </pc:sldChg>
    </pc:docChg>
  </pc:docChgLst>
  <pc:docChgLst>
    <pc:chgData name="Heddwen Davies" userId="S::heddwen.davies@uwtsd.ac.uk::b3b4628a-d1d7-4a79-b47e-b6ca4059bab0" providerId="AD" clId="Web-{EAB56CCC-7652-78CF-326C-CF31CFAA5715}"/>
    <pc:docChg chg="modSld">
      <pc:chgData name="Heddwen Davies" userId="S::heddwen.davies@uwtsd.ac.uk::b3b4628a-d1d7-4a79-b47e-b6ca4059bab0" providerId="AD" clId="Web-{EAB56CCC-7652-78CF-326C-CF31CFAA5715}" dt="2026-02-02T10:00:45.482" v="18" actId="20577"/>
      <pc:docMkLst>
        <pc:docMk/>
      </pc:docMkLst>
    </pc:docChg>
  </pc:docChgLst>
  <pc:docChgLst>
    <pc:chgData name="Heddwen Davies" userId="S::heddwen.davies@uwtsd.ac.uk::b3b4628a-d1d7-4a79-b47e-b6ca4059bab0" providerId="AD" clId="Web-{54332CA2-8A26-675A-D9E8-920C5CAF5D98}"/>
    <pc:docChg chg="modSld">
      <pc:chgData name="Heddwen Davies" userId="S::heddwen.davies@uwtsd.ac.uk::b3b4628a-d1d7-4a79-b47e-b6ca4059bab0" providerId="AD" clId="Web-{54332CA2-8A26-675A-D9E8-920C5CAF5D98}" dt="2026-02-01T18:35:31.165" v="107" actId="20577"/>
      <pc:docMkLst>
        <pc:docMk/>
      </pc:docMkLst>
      <pc:sldChg chg="modSp">
        <pc:chgData name="Heddwen Davies" userId="S::heddwen.davies@uwtsd.ac.uk::b3b4628a-d1d7-4a79-b47e-b6ca4059bab0" providerId="AD" clId="Web-{54332CA2-8A26-675A-D9E8-920C5CAF5D98}" dt="2026-02-01T18:34:29.134" v="98" actId="14100"/>
        <pc:sldMkLst>
          <pc:docMk/>
          <pc:sldMk cId="3359927249" sldId="1141"/>
        </pc:sldMkLst>
        <pc:spChg chg="mod">
          <ac:chgData name="Heddwen Davies" userId="S::heddwen.davies@uwtsd.ac.uk::b3b4628a-d1d7-4a79-b47e-b6ca4059bab0" providerId="AD" clId="Web-{54332CA2-8A26-675A-D9E8-920C5CAF5D98}" dt="2026-02-01T18:34:29.134" v="98" actId="14100"/>
          <ac:spMkLst>
            <pc:docMk/>
            <pc:sldMk cId="3359927249" sldId="1141"/>
            <ac:spMk id="232" creationId="{AFA37F7D-61B6-CD35-5172-19D6E1203BE6}"/>
          </ac:spMkLst>
        </pc:spChg>
      </pc:sldChg>
      <pc:sldChg chg="modSp">
        <pc:chgData name="Heddwen Davies" userId="S::heddwen.davies@uwtsd.ac.uk::b3b4628a-d1d7-4a79-b47e-b6ca4059bab0" providerId="AD" clId="Web-{54332CA2-8A26-675A-D9E8-920C5CAF5D98}" dt="2026-02-01T18:35:31.165" v="107" actId="20577"/>
        <pc:sldMkLst>
          <pc:docMk/>
          <pc:sldMk cId="3071939183" sldId="1172"/>
        </pc:sldMkLst>
        <pc:spChg chg="mod">
          <ac:chgData name="Heddwen Davies" userId="S::heddwen.davies@uwtsd.ac.uk::b3b4628a-d1d7-4a79-b47e-b6ca4059bab0" providerId="AD" clId="Web-{54332CA2-8A26-675A-D9E8-920C5CAF5D98}" dt="2026-02-01T18:35:31.165" v="107" actId="20577"/>
          <ac:spMkLst>
            <pc:docMk/>
            <pc:sldMk cId="3071939183" sldId="1172"/>
            <ac:spMk id="4" creationId="{7682EAA5-9977-B323-F06B-224CFA46010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A19FF-A462-42CC-95FE-80F9FAEF4A7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5AD04F-422A-4A72-94F2-C790E620B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80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B5CC5-F4A2-F00A-D2AF-6EFAE850B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2DDFB8-BB04-D481-418F-ABB3150A45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D1AC2A-2899-6694-C0E8-2BA74F9036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23476D-DFD3-3831-D87D-131AD9EA9D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92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Use interactive board for check-in, ask them to add elements as they walk in. 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Highlight some of the shared elements, thank them for their participation.(5 mins)</a:t>
            </a:r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306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Share </a:t>
            </a:r>
            <a:r>
              <a:rPr lang="en-GB" err="1"/>
              <a:t>post-its</a:t>
            </a:r>
            <a:r>
              <a:rPr lang="en-GB"/>
              <a:t> or ask them to grab a piece of paper.</a:t>
            </a:r>
          </a:p>
          <a:p>
            <a:r>
              <a:rPr lang="en-GB"/>
              <a:t>Invite them to use drawings instead of words. What they felt was a Strength and a challenge from last semester</a:t>
            </a:r>
          </a:p>
          <a:p>
            <a:r>
              <a:rPr lang="en-GB"/>
              <a:t>Give them 3 minutes to reflect and add information in silence (we will share a bit later) – use timer on screen &amp; music if needed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Share in pairs, highlights (20 mins)</a:t>
            </a:r>
          </a:p>
          <a:p>
            <a:r>
              <a:rPr lang="en-GB">
                <a:ea typeface="Calibri"/>
                <a:cs typeface="Calibri"/>
              </a:rPr>
              <a:t>Recommendation from what they are good at to help others / challenges how can we overcome these – so that they turn into strengths? Pairs to discuss once drawing is complete – then change / switch to a different person in the group.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868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/>
              <a:t>Simplicity</a:t>
            </a:r>
            <a:r>
              <a:rPr lang="en-GB"/>
              <a:t>: Keep slides simple and uncluttered to avoid overwhelming the audience. Focus on key points and use visuals to complement the message.</a:t>
            </a:r>
            <a:endParaRPr lang="en-US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/>
              <a:t>Visual Hierarchy</a:t>
            </a:r>
            <a:r>
              <a:rPr lang="en-GB"/>
              <a:t>: Arrange content with a clear visual hierarchy, highlighting important information and guiding the audience's attention.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/>
              <a:t>Consistency</a:t>
            </a:r>
            <a:r>
              <a:rPr lang="en-GB"/>
              <a:t>: Maintain consistency in design elements such as fonts, </a:t>
            </a:r>
            <a:r>
              <a:rPr lang="en-GB" err="1"/>
              <a:t>colors</a:t>
            </a:r>
            <a:r>
              <a:rPr lang="en-GB"/>
              <a:t>, and formatting to create a professional and cohesive presentation.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/>
              <a:t>Use of Images</a:t>
            </a:r>
            <a:r>
              <a:rPr lang="en-GB"/>
              <a:t>: Incorporate relevant images to evoke emotions, illustrate concepts, and enhance understanding. Choose high-quality, copyright-free images for maximum impact.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/>
              <a:t>Accessibility</a:t>
            </a:r>
            <a:r>
              <a:rPr lang="en-GB"/>
              <a:t>: Ensure visual elements are accessible to all audience members, including those with disabilities, by using appropriate contrast and descriptive alt text.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GB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665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Show the steps, if there is time we can open a meeting and record a few seconds, to show them how it looks like on their Teams app.</a:t>
            </a:r>
          </a:p>
          <a:p>
            <a:endParaRPr lang="en-GB"/>
          </a:p>
          <a:p>
            <a:r>
              <a:rPr lang="en-GB"/>
              <a:t>Show them it will be stored in the chats thread, with the title Meeting…. Or they can change the title after clicking Meet Now (Recording 1 for example).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5AD04F-422A-4A72-94F2-C790E620B4F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735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B61CD-216B-3005-6386-5C50A70FE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BBD218-3144-308C-3E34-47D03EC11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F6831F-04FD-1BA8-B6AB-4968A9C811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Show the steps, if there is time we can open a meeting and record a few seconds, to show them how it looks like on their Teams app.</a:t>
            </a:r>
          </a:p>
          <a:p>
            <a:endParaRPr lang="en-GB"/>
          </a:p>
          <a:p>
            <a:r>
              <a:rPr lang="en-GB"/>
              <a:t>Show them it will be stored in the chats thread, with the title Meeting…. Or they can change the title after clicking Meet Now (Recording 1 for example).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941053-A8B0-E356-49F1-90589C4D7F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5AD04F-422A-4A72-94F2-C790E620B4F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021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AA5D78-7369-2A2C-0394-0F20C0EF0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41312-C2E5-0A9D-2D7C-ADFF37A012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DD891C-4215-2937-309B-93521D8711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Show the steps, if there is time we can open a meeting and record a few seconds, to show them how it looks like on their Teams app.</a:t>
            </a:r>
          </a:p>
          <a:p>
            <a:endParaRPr lang="en-GB"/>
          </a:p>
          <a:p>
            <a:r>
              <a:rPr lang="en-GB"/>
              <a:t>Show them it will be stored in the chats thread, with the title Meeting…. Or they can change the title after clicking Meet Now (Recording 1 for example).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E818F4-DAFA-E91A-C1C2-50D15FC607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5AD04F-422A-4A72-94F2-C790E620B4F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652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F6C39-902D-9B21-9270-7B51445AD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9691E2-81EB-D332-5BC3-37398DD80F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BEBCD3-F81E-1EE8-1ABF-D314CCCB82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Show the steps, if there is time we can open a meeting and record a few seconds, to show them how it looks like on their Teams app.</a:t>
            </a:r>
          </a:p>
          <a:p>
            <a:endParaRPr lang="en-GB"/>
          </a:p>
          <a:p>
            <a:r>
              <a:rPr lang="en-GB"/>
              <a:t>Show them it will be stored in the chats thread, with the title Meeting…. Or they can change the title after clicking Meet Now (Recording 1 for example).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29E758-58DB-79AA-A4CA-E49C63AEFF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5AD04F-422A-4A72-94F2-C790E620B4F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4966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0D0101-6873-5E8D-B5AA-68B6B813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FBDE04-B221-94E4-51FB-3EFB43100D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87BC2C-42AF-7877-0ECC-03543B8FA6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Show the steps, if there is time we can open a meeting and record a few seconds, to show them how it looks like on their Teams app.</a:t>
            </a:r>
          </a:p>
          <a:p>
            <a:endParaRPr lang="en-GB"/>
          </a:p>
          <a:p>
            <a:r>
              <a:rPr lang="en-GB"/>
              <a:t>Show them it will be stored in the chats thread, with the title Meeting…. Or they can change the title after clicking Meet Now (Recording 1 for example).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46B036-7ADD-B80A-D0DA-76EB8A2557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5AD04F-422A-4A72-94F2-C790E620B4F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2144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Review the formal structure of their recording.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5AD04F-422A-4A72-94F2-C790E620B4F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500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Explain how this will work, they will have a date/time for the feedback which will be verbal, and they will need to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5AD04F-422A-4A72-94F2-C790E620B4F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616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5523D-00D4-2D80-0F6D-507AD074C4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ED36E5-2BDE-200C-EF3A-AC88513A60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1E6DF-2D1C-79D8-238F-5172CE1DA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BF452-B51F-910F-A575-FEFBF1797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4BFAA-D2FA-C12E-1025-A19479720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546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91135-1BE3-6BFF-6FF6-ABD57BF6A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A8A6FE-1D8F-23AA-C760-B733FCF083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33A99-7952-39B5-9633-B19332372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C1A354-C140-743E-5DD6-0C075710C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8BB0B-3152-95FA-9774-1259F88B7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233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51C17-AFB0-AB5E-2728-0CE51180C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89554E-34D2-09EF-119C-09A2FE772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C6ACA-B285-13A8-3D0A-81F008513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56C55-FAB6-FC73-356E-714D77E77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C4309-E2A7-C91B-E405-8741BEF1A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775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ECE3E-4753-FD87-F370-98B855425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ED1F3-EDE9-C31F-CD09-43E7246B99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09014E-B49F-6CE6-23CC-E69126C20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363368-F7C2-8F13-E8F4-5660478AD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F5FE62-BB23-6AC8-5049-18BD669FC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CB5D9E-CB41-114D-EFB8-E5C70B3B0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089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30CCF-8AF2-0F8E-0ED6-EED792745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836374-D29D-CF1F-0ACB-B3806594E2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BFB337-1B07-9E6A-4D7F-DEAB7DE363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65D1D0-352E-E430-F846-8FA0055C83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A52715-5635-C7B0-85B5-790901C970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61039-4806-9F45-55E1-574695822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E58789-CBBA-5C08-605B-46813B6E7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853F9D-EE88-E5E1-0144-A54AF5A98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891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8FD9D-1AF5-A503-B42A-4F4CAAF2B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12F0B9-F9E7-804A-2FB7-106E7DB9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6C03DA-30C2-B6FD-72B5-1F9CE6B07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B1CB32-A51C-6064-A913-004826465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848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421325-A203-99C4-3A5C-24AD0B649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795966-7EE2-C8A8-FC2F-D55848A2A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33E241-DD6B-957F-F6EA-4570D4BE0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604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35F5A-0D3B-3BC5-3013-E41BFC2BD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2B7EDD-3BA3-E69D-77F0-305D62830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357A92-1DB2-CE89-A4D8-F0335FCCE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36DABC-97F4-9851-8D7E-0E110CCC6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3EA6C5-E3AF-532B-FD7C-FB81A0FBA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EDAE5F-5178-7185-200C-7573126F1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547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06A27-2A48-FAE2-467C-F118FA503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BF548E-E1D9-A2BB-A7BA-1E94C40A89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6CCC92-B393-CC01-F114-5AF53499EE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E6FCA7-1364-CCA0-AFCD-D1AD88D4D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54F0D5-060C-81AA-CACA-87946E7C7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C4BDC-F1E3-E410-916B-ED16D33AC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298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9661F-0AC5-0CFF-A081-8CF304BB5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1977C0-754A-DE92-9266-1727654977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B0851C-5C9E-858C-A45E-DFD50DC3E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7B701-D8AF-CD90-E506-0FE35BD7A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5F20F-C1EB-3EA9-4DD8-526A25E65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085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E20AB9-78DF-D6D3-81F9-0E42DAD5DA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820E4-EFE9-D1D4-51E2-4B4C6DED33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1B36F-B629-5626-9380-4C93DF1A4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B7E66-D36F-85AA-486D-330D88FDE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DED3F2-5610-C310-746F-C5887BE82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66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14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70634-EAB3-F14B-811C-0326FCB1D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411A9A-E0B6-9E42-B50E-413BCC4C4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AC884-4DB1-294A-94B0-DB3C95164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39269-9E56-D94E-8AB5-3BF24A7F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FABC-1EB8-6641-BCEC-59125FB0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53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2463-32E7-9F4D-BB4E-0858F4322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9FD94-B582-1940-AD95-758C220E3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ED26E-DC5C-2049-8F0B-509170B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A340C-2088-3E4A-81E5-A1B8F7CB0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3973-0B85-E940-9BD2-9ECBBE12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16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0AF91-663C-5A43-9A1B-CE6D583C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C8DED-5BBD-BE4B-BF0F-BD2A54451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800B-BD32-B841-A7E4-B94F74E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8581-F86D-2A47-92C0-5C8ED25A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96395-617D-2D4B-B4A9-0A28D554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62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5892-7097-5443-A389-2DD7F6A4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94896-C901-804C-8AFC-E8135B42C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CF24C-F53E-C84C-9FDB-6DF2709B9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53F9-3B43-214D-9F2D-99A04B547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4A176-4607-1240-8CD8-7239EAEE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DB4B1-C194-F64B-B45E-0436D072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84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E5E4D-732F-3F4E-A267-A23D853DB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7F8C5-05FB-4A4C-993F-DB0C4BC0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83CAD-CA95-4942-B350-2BA284A92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1F9FF1-F8B7-0245-B1A8-F3C0AA369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0F58C-1386-9246-947D-85FDBB6E8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EDC79-443C-1843-9A41-F3EB7A9FA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A03C39-D4BA-4143-AE7A-54A7818E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DEB7C-FD73-0443-951E-10141418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6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B933B-4EDC-4544-8030-0B337A201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3D763-C1FF-6047-9701-E1CA9B79D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675C4-F328-DF45-9FE2-1994925A6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48862-EBB4-6F47-88CA-B2A05557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804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985A43-1554-4140-8D8E-F297FFFF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6750F5-1A01-1C4B-B26B-B32CF653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0DF8B-640A-7143-86E1-963B0C90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38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3724-88A1-3348-BCA7-4779D667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C60D-CB5F-2240-A538-63995D9A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BFCC-89A3-BC4E-8381-176DDBF3C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6C395-C503-3D4E-B041-9E7B3E3D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6B009-3423-B54E-87FC-93E496E7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B708E-17A4-4245-B24D-D53EF0D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015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99353-4102-A34D-A8D5-0727757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516B-9F20-1C4F-B616-EC30E1A83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50B85-405D-9344-BC9E-94EFB5194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6524F-4F09-044F-BB78-6FF7D73A8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6E5D5-FA8F-3F4C-BBCF-30E9DC1D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49FDD-89BD-1E46-BCD0-83A52858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192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29D9C-0B80-C042-B8A7-3956E39A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EC253-D5E4-9048-85CB-C27517865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8905-A6B3-9843-BE23-DCF3AA60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EA17B-F0A2-1B40-89EE-AF738A30A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0ED3-A3D1-5B44-A7D8-CFF5F30D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15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1CB5-2BCE-A146-BFFD-17FB2FBAA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003A7-09DD-C04E-812C-F86A93D15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47812-AE94-E94C-97EF-B7133038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19F82-4CE8-6141-9B2E-697DE379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12ECF-9431-E44B-B007-50EA3719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807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94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978107-C856-7DAE-FFC6-D4EAFD7DE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94D02C-A579-45D6-D809-622F49028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FB8D7D-7C88-D72A-71A6-FD0E6FB65A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D5AADC-757D-4299-B062-49C1E713879F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EB18B-9AFB-A4EF-D949-666AA9FE2C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F6FBC-EF8D-0F4A-FEDF-BB5A8BBB1F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C50B1E-050A-4414-9910-8A0E01E056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441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9CF4B2-DEA3-BD46-AA8A-25E602C8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88AFA-B8CA-AF45-8D09-707B358EE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3336C-E47A-1447-9412-60E6B0E1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AEF9C-4E02-A346-B422-50263A4C2AA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326A-8F7C-0340-AACC-1CF3DC7AD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8D956-6F24-E040-ACE8-60326A4C2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A8873AE9-2E25-8D47-99F4-5AE381967100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64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4.png"/><Relationship Id="rId5" Type="http://schemas.openxmlformats.org/officeDocument/2006/relationships/image" Target="../media/image11.jpe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4F5424-4B3D-181A-6193-F146D8302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eaching for a paper on a table full of paper and sticky notes">
            <a:extLst>
              <a:ext uri="{FF2B5EF4-FFF2-40B4-BE49-F238E27FC236}">
                <a16:creationId xmlns:a16="http://schemas.microsoft.com/office/drawing/2014/main" id="{ADB9F9B9-D0B5-8EE5-6312-AFD1FF33832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64293" y="-55992"/>
            <a:ext cx="12256294" cy="8179324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F2C97C0-7AFA-B3B6-4207-337946B27B8D}"/>
              </a:ext>
            </a:extLst>
          </p:cNvPr>
          <p:cNvSpPr txBox="1">
            <a:spLocks/>
          </p:cNvSpPr>
          <p:nvPr/>
        </p:nvSpPr>
        <p:spPr>
          <a:xfrm>
            <a:off x="1486182" y="512290"/>
            <a:ext cx="6221920" cy="5609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noProof="0" err="1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Sgiliau</a:t>
            </a:r>
            <a:r>
              <a:rPr lang="en-GB" sz="6600" b="1" noProof="0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 </a:t>
            </a:r>
            <a:r>
              <a:rPr lang="en-GB" sz="6600" b="1" noProof="0" err="1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Academaidd</a:t>
            </a:r>
            <a:endParaRPr lang="en-GB" sz="6600" b="1" noProof="0">
              <a:solidFill>
                <a:schemeClr val="bg1"/>
              </a:solidFill>
              <a:highlight>
                <a:srgbClr val="000080"/>
              </a:highlight>
              <a:latin typeface="AkzidenzGrotesk"/>
            </a:endParaRPr>
          </a:p>
          <a:p>
            <a:endParaRPr lang="en-GB" sz="6600" b="1" noProof="0">
              <a:solidFill>
                <a:schemeClr val="bg1"/>
              </a:solidFill>
              <a:highlight>
                <a:srgbClr val="000080"/>
              </a:highlight>
              <a:latin typeface="AkzidenzGrotesk"/>
            </a:endParaRPr>
          </a:p>
          <a:p>
            <a:r>
              <a:rPr lang="en-GB" sz="6600" b="1" i="1" noProof="0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Academic</a:t>
            </a:r>
          </a:p>
          <a:p>
            <a:r>
              <a:rPr lang="en-GB" sz="6600" b="1" i="1" noProof="0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Skills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CCA9A7-B8A2-8C83-535A-D0201CFB5D9F}"/>
              </a:ext>
            </a:extLst>
          </p:cNvPr>
          <p:cNvSpPr txBox="1">
            <a:spLocks/>
          </p:cNvSpPr>
          <p:nvPr/>
        </p:nvSpPr>
        <p:spPr>
          <a:xfrm>
            <a:off x="5022342" y="1133801"/>
            <a:ext cx="6221920" cy="26523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5400" noProof="0" err="1">
                <a:solidFill>
                  <a:schemeClr val="bg1"/>
                </a:solidFill>
                <a:highlight>
                  <a:srgbClr val="FF00FF"/>
                </a:highlight>
                <a:latin typeface="Helvetica" pitchFamily="2" charset="0"/>
              </a:rPr>
              <a:t>Croeso</a:t>
            </a:r>
            <a:endParaRPr lang="en-GB" sz="5400" noProof="0">
              <a:solidFill>
                <a:schemeClr val="bg1"/>
              </a:solidFill>
              <a:highlight>
                <a:srgbClr val="FF00FF"/>
              </a:highlight>
              <a:latin typeface="Helvetica" pitchFamily="2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FBF92F2-A32A-6867-7683-CC65796FE48B}"/>
              </a:ext>
            </a:extLst>
          </p:cNvPr>
          <p:cNvSpPr txBox="1">
            <a:spLocks/>
          </p:cNvSpPr>
          <p:nvPr/>
        </p:nvSpPr>
        <p:spPr>
          <a:xfrm>
            <a:off x="5101071" y="4243714"/>
            <a:ext cx="6221920" cy="12855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5400" i="1" noProof="0">
                <a:solidFill>
                  <a:schemeClr val="bg1"/>
                </a:solidFill>
                <a:highlight>
                  <a:srgbClr val="FF00FF"/>
                </a:highlight>
                <a:latin typeface="Helvetica" pitchFamily="2" charset="0"/>
              </a:rPr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22599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F6EB3-8E1C-395B-9568-6C3B4A558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156" y="197556"/>
            <a:ext cx="5334197" cy="932410"/>
          </a:xfrm>
        </p:spPr>
        <p:txBody>
          <a:bodyPr anchor="ctr">
            <a:normAutofit/>
          </a:bodyPr>
          <a:lstStyle/>
          <a:p>
            <a:r>
              <a:rPr lang="en-GB" b="1">
                <a:latin typeface="AkzidenzGrotesk"/>
                <a:cs typeface="Calibri Light"/>
              </a:rPr>
              <a:t>Welcome! </a:t>
            </a:r>
            <a:r>
              <a:rPr lang="en-GB" b="1" err="1">
                <a:latin typeface="AkzidenzGrotesk"/>
                <a:cs typeface="Calibri Light"/>
              </a:rPr>
              <a:t>Croeso</a:t>
            </a:r>
            <a:r>
              <a:rPr lang="en-GB" b="1">
                <a:latin typeface="AkzidenzGrotesk"/>
                <a:cs typeface="Calibri Light"/>
              </a:rPr>
              <a:t>!</a:t>
            </a:r>
            <a:endParaRPr lang="en-GB" b="1">
              <a:latin typeface="AkzidenzGrotesk" panose="02000903050000020004" pitchFamily="2" charset="0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FAE57-B439-62DC-17BB-894060405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96" y="3233868"/>
            <a:ext cx="5602307" cy="2605505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GB" sz="3600">
                <a:ea typeface="Calibri"/>
                <a:cs typeface="Calibri"/>
              </a:rPr>
              <a:t>Add good news to the board!</a:t>
            </a:r>
          </a:p>
          <a:p>
            <a:pPr marL="0" indent="0">
              <a:buNone/>
            </a:pPr>
            <a:r>
              <a:rPr lang="en-GB" sz="2400" i="1">
                <a:ea typeface="Calibri" panose="020F0502020204030204"/>
                <a:cs typeface="Calibri"/>
              </a:rPr>
              <a:t>(From your life, your week, today... something you are happy to share with us)</a:t>
            </a:r>
          </a:p>
          <a:p>
            <a:pPr marL="0" indent="0">
              <a:buNone/>
            </a:pPr>
            <a:endParaRPr lang="en-GB" sz="2400" i="1">
              <a:ea typeface="Calibri" panose="020F0502020204030204"/>
              <a:cs typeface="Calibri"/>
            </a:endParaRPr>
          </a:p>
          <a:p>
            <a:pPr marL="0" indent="0">
              <a:buNone/>
            </a:pPr>
            <a:endParaRPr lang="en-GB" sz="2400" i="1">
              <a:ea typeface="Calibri" panose="020F0502020204030204"/>
              <a:cs typeface="Calibri"/>
            </a:endParaRPr>
          </a:p>
          <a:p>
            <a:pPr marL="0" indent="0">
              <a:buNone/>
            </a:pPr>
            <a:r>
              <a:rPr lang="en-GB" sz="3600" err="1">
                <a:ea typeface="Calibri" panose="020F0502020204030204"/>
                <a:cs typeface="Calibri"/>
              </a:rPr>
              <a:t>Ychwanegwch</a:t>
            </a:r>
            <a:r>
              <a:rPr lang="en-GB" sz="3600">
                <a:ea typeface="Calibri" panose="020F0502020204030204"/>
                <a:cs typeface="Calibri"/>
              </a:rPr>
              <a:t> </a:t>
            </a:r>
            <a:r>
              <a:rPr lang="en-GB" sz="3600" err="1">
                <a:ea typeface="Calibri" panose="020F0502020204030204"/>
                <a:cs typeface="Calibri"/>
              </a:rPr>
              <a:t>newyddion</a:t>
            </a:r>
            <a:r>
              <a:rPr lang="en-GB" sz="3600">
                <a:ea typeface="Calibri" panose="020F0502020204030204"/>
                <a:cs typeface="Calibri"/>
              </a:rPr>
              <a:t> da </a:t>
            </a:r>
            <a:r>
              <a:rPr lang="en-GB" sz="3600" err="1">
                <a:ea typeface="Calibri" panose="020F0502020204030204"/>
                <a:cs typeface="Calibri"/>
              </a:rPr>
              <a:t>i'r</a:t>
            </a:r>
            <a:r>
              <a:rPr lang="en-GB" sz="3600">
                <a:ea typeface="Calibri" panose="020F0502020204030204"/>
                <a:cs typeface="Calibri"/>
              </a:rPr>
              <a:t> </a:t>
            </a:r>
            <a:r>
              <a:rPr lang="en-GB" sz="3600" err="1">
                <a:ea typeface="Calibri" panose="020F0502020204030204"/>
                <a:cs typeface="Calibri"/>
              </a:rPr>
              <a:t>bwrdd</a:t>
            </a:r>
            <a:r>
              <a:rPr lang="en-GB" sz="3600">
                <a:ea typeface="Calibri" panose="020F0502020204030204"/>
                <a:cs typeface="Calibri"/>
              </a:rPr>
              <a:t>! </a:t>
            </a:r>
          </a:p>
          <a:p>
            <a:pPr marL="0" indent="0">
              <a:buNone/>
            </a:pPr>
            <a:r>
              <a:rPr lang="en-GB" sz="2400" i="1">
                <a:ea typeface="Calibri" panose="020F0502020204030204"/>
                <a:cs typeface="Calibri"/>
              </a:rPr>
              <a:t>(</a:t>
            </a:r>
            <a:r>
              <a:rPr lang="en-GB" sz="2400" i="1" err="1">
                <a:ea typeface="Calibri" panose="020F0502020204030204"/>
                <a:cs typeface="Calibri"/>
              </a:rPr>
              <a:t>O'ch</a:t>
            </a:r>
            <a:r>
              <a:rPr lang="en-GB" sz="2400" i="1">
                <a:ea typeface="Calibri" panose="020F0502020204030204"/>
                <a:cs typeface="Calibri"/>
              </a:rPr>
              <a:t> </a:t>
            </a:r>
            <a:r>
              <a:rPr lang="en-GB" sz="2400" i="1" err="1">
                <a:ea typeface="Calibri" panose="020F0502020204030204"/>
                <a:cs typeface="Calibri"/>
              </a:rPr>
              <a:t>bywydau</a:t>
            </a:r>
            <a:r>
              <a:rPr lang="en-GB" sz="2400" i="1">
                <a:ea typeface="Calibri" panose="020F0502020204030204"/>
                <a:cs typeface="Calibri"/>
              </a:rPr>
              <a:t>, </a:t>
            </a:r>
            <a:r>
              <a:rPr lang="en-GB" sz="2400" i="1" err="1">
                <a:ea typeface="Calibri" panose="020F0502020204030204"/>
                <a:cs typeface="Calibri"/>
              </a:rPr>
              <a:t>o'ch</a:t>
            </a:r>
            <a:r>
              <a:rPr lang="en-GB" sz="2400" i="1">
                <a:ea typeface="Calibri" panose="020F0502020204030204"/>
                <a:cs typeface="Calibri"/>
              </a:rPr>
              <a:t> </a:t>
            </a:r>
            <a:r>
              <a:rPr lang="en-GB" sz="2400" i="1" err="1">
                <a:ea typeface="Calibri" panose="020F0502020204030204"/>
                <a:cs typeface="Calibri"/>
              </a:rPr>
              <a:t>wythnos</a:t>
            </a:r>
            <a:r>
              <a:rPr lang="en-GB" sz="2400" i="1">
                <a:ea typeface="Calibri" panose="020F0502020204030204"/>
                <a:cs typeface="Calibri"/>
              </a:rPr>
              <a:t> neu </a:t>
            </a:r>
            <a:r>
              <a:rPr lang="en-GB" sz="2400" i="1" err="1">
                <a:ea typeface="Calibri" panose="020F0502020204030204"/>
                <a:cs typeface="Calibri"/>
              </a:rPr>
              <a:t>heddiw</a:t>
            </a:r>
            <a:r>
              <a:rPr lang="en-GB" sz="2400" i="1">
                <a:ea typeface="Calibri" panose="020F0502020204030204"/>
                <a:cs typeface="Calibri"/>
              </a:rPr>
              <a:t> … </a:t>
            </a:r>
            <a:r>
              <a:rPr lang="en-GB" sz="2400" i="1" err="1">
                <a:ea typeface="Calibri" panose="020F0502020204030204"/>
                <a:cs typeface="Calibri"/>
              </a:rPr>
              <a:t>rhywbeth</a:t>
            </a:r>
            <a:r>
              <a:rPr lang="en-GB" sz="2400" i="1">
                <a:ea typeface="Calibri" panose="020F0502020204030204"/>
                <a:cs typeface="Calibri"/>
              </a:rPr>
              <a:t> </a:t>
            </a:r>
            <a:r>
              <a:rPr lang="en-GB" sz="2400" i="1" err="1">
                <a:ea typeface="Calibri" panose="020F0502020204030204"/>
                <a:cs typeface="Calibri"/>
              </a:rPr>
              <a:t>chi'n</a:t>
            </a:r>
            <a:r>
              <a:rPr lang="en-GB" sz="2400" i="1">
                <a:ea typeface="Calibri" panose="020F0502020204030204"/>
                <a:cs typeface="Calibri"/>
              </a:rPr>
              <a:t> hapus </a:t>
            </a:r>
            <a:r>
              <a:rPr lang="en-GB" sz="2400" i="1" err="1">
                <a:ea typeface="Calibri" panose="020F0502020204030204"/>
                <a:cs typeface="Calibri"/>
              </a:rPr>
              <a:t>i</a:t>
            </a:r>
            <a:r>
              <a:rPr lang="en-GB" sz="2400" i="1">
                <a:ea typeface="Calibri" panose="020F0502020204030204"/>
                <a:cs typeface="Calibri"/>
              </a:rPr>
              <a:t> </a:t>
            </a:r>
            <a:r>
              <a:rPr lang="en-GB" sz="2400" i="1" err="1">
                <a:ea typeface="Calibri" panose="020F0502020204030204"/>
                <a:cs typeface="Calibri"/>
              </a:rPr>
              <a:t>rannu</a:t>
            </a:r>
            <a:r>
              <a:rPr lang="en-GB" sz="2400" i="1">
                <a:ea typeface="Calibri" panose="020F0502020204030204"/>
                <a:cs typeface="Calibri"/>
              </a:rPr>
              <a:t> </a:t>
            </a:r>
            <a:r>
              <a:rPr lang="en-GB" sz="2400" i="1" err="1">
                <a:ea typeface="Calibri" panose="020F0502020204030204"/>
                <a:cs typeface="Calibri"/>
              </a:rPr>
              <a:t>gyda</a:t>
            </a:r>
            <a:r>
              <a:rPr lang="en-GB" sz="2400" i="1">
                <a:ea typeface="Calibri" panose="020F0502020204030204"/>
                <a:cs typeface="Calibri"/>
              </a:rPr>
              <a:t> </a:t>
            </a:r>
            <a:r>
              <a:rPr lang="en-GB" sz="2400" i="1" err="1">
                <a:ea typeface="Calibri" panose="020F0502020204030204"/>
                <a:cs typeface="Calibri"/>
              </a:rPr>
              <a:t>pawb</a:t>
            </a:r>
            <a:r>
              <a:rPr lang="en-GB" sz="2400" i="1">
                <a:ea typeface="Calibri" panose="020F0502020204030204"/>
                <a:cs typeface="Calibri"/>
              </a:rPr>
              <a:t>) </a:t>
            </a:r>
          </a:p>
          <a:p>
            <a:pPr marL="0" indent="0">
              <a:buNone/>
            </a:pPr>
            <a:endParaRPr lang="en-GB" sz="2400" i="1">
              <a:ea typeface="Calibri" panose="020F0502020204030204"/>
              <a:cs typeface="Calibri"/>
            </a:endParaRPr>
          </a:p>
          <a:p>
            <a:endParaRPr lang="en-GB">
              <a:ea typeface="Calibri" panose="020F0502020204030204"/>
              <a:cs typeface="Calibri"/>
            </a:endParaRPr>
          </a:p>
          <a:p>
            <a:endParaRPr lang="en-GB">
              <a:ea typeface="Calibri" panose="020F0502020204030204"/>
              <a:cs typeface="Calibri"/>
            </a:endParaRPr>
          </a:p>
        </p:txBody>
      </p:sp>
      <p:pic>
        <p:nvPicPr>
          <p:cNvPr id="5" name="Picture 4" descr="Person on a race track">
            <a:extLst>
              <a:ext uri="{FF2B5EF4-FFF2-40B4-BE49-F238E27FC236}">
                <a16:creationId xmlns:a16="http://schemas.microsoft.com/office/drawing/2014/main" id="{F8CF33D1-4871-1431-E4F4-86B5670DA2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114" r="24114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7085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Child sitting on the road">
            <a:extLst>
              <a:ext uri="{FF2B5EF4-FFF2-40B4-BE49-F238E27FC236}">
                <a16:creationId xmlns:a16="http://schemas.microsoft.com/office/drawing/2014/main" id="{8093A6F2-25AE-F516-D450-E9F75083B28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8660" r="2865" b="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E7D4C6C-FE41-B95F-C448-5A391357A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31658" cy="189991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>
                <a:latin typeface="AkzidenzGrotesk" panose="02000903050000020004" pitchFamily="2" charset="0"/>
              </a:rPr>
              <a:t>What have you learned from yourself this last semester?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E30AB6-FA24-6854-5962-85008B5E8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2434201"/>
            <a:ext cx="4445643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/>
          </a:p>
          <a:p>
            <a:pPr marL="0" indent="0">
              <a:buNone/>
            </a:pPr>
            <a:r>
              <a:rPr lang="en-US" b="1"/>
              <a:t>Draw! </a:t>
            </a:r>
            <a:r>
              <a:rPr lang="en-US" b="1" err="1"/>
              <a:t>Darlunwch</a:t>
            </a:r>
            <a:r>
              <a:rPr lang="en-US" b="1"/>
              <a:t>!</a:t>
            </a:r>
            <a:endParaRPr lang="en-US" b="1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b="1"/>
              <a:t>Add at least / O </a:t>
            </a:r>
            <a:r>
              <a:rPr lang="en-US" b="1" err="1"/>
              <a:t>leiaf</a:t>
            </a:r>
            <a:endParaRPr lang="en-US" b="1" err="1">
              <a:ea typeface="Calibri"/>
              <a:cs typeface="Calibri"/>
            </a:endParaRPr>
          </a:p>
          <a:p>
            <a:pPr marL="0"/>
            <a:r>
              <a:rPr lang="en-US" sz="2000"/>
              <a:t>1 thing you are good at</a:t>
            </a:r>
            <a:endParaRPr lang="en-US" sz="2000">
              <a:ea typeface="Calibri"/>
              <a:cs typeface="Calibri"/>
            </a:endParaRPr>
          </a:p>
          <a:p>
            <a:pPr marL="0"/>
            <a:r>
              <a:rPr lang="en-US" sz="2000">
                <a:ea typeface="Calibri"/>
                <a:cs typeface="Calibri"/>
              </a:rPr>
              <a:t>1 </a:t>
            </a:r>
            <a:r>
              <a:rPr lang="en-US" sz="2000" err="1">
                <a:ea typeface="Calibri"/>
                <a:cs typeface="Calibri"/>
              </a:rPr>
              <a:t>peth</a:t>
            </a:r>
            <a:r>
              <a:rPr lang="en-US" sz="2000">
                <a:ea typeface="Calibri"/>
                <a:cs typeface="Calibri"/>
              </a:rPr>
              <a:t> </a:t>
            </a:r>
            <a:r>
              <a:rPr lang="en-US" sz="2000" err="1">
                <a:ea typeface="Calibri"/>
                <a:cs typeface="Calibri"/>
              </a:rPr>
              <a:t>chi'n</a:t>
            </a:r>
            <a:r>
              <a:rPr lang="en-US" sz="2000">
                <a:ea typeface="Calibri"/>
                <a:cs typeface="Calibri"/>
              </a:rPr>
              <a:t> </a:t>
            </a:r>
            <a:r>
              <a:rPr lang="en-US" sz="2000" err="1">
                <a:ea typeface="Calibri"/>
                <a:cs typeface="Calibri"/>
              </a:rPr>
              <a:t>dda</a:t>
            </a:r>
            <a:r>
              <a:rPr lang="en-US" sz="2000">
                <a:ea typeface="Calibri"/>
                <a:cs typeface="Calibri"/>
              </a:rPr>
              <a:t> </a:t>
            </a:r>
            <a:r>
              <a:rPr lang="en-US" sz="2000" err="1">
                <a:ea typeface="Calibri"/>
                <a:cs typeface="Calibri"/>
              </a:rPr>
              <a:t>yn</a:t>
            </a:r>
            <a:r>
              <a:rPr lang="en-US" sz="2000">
                <a:ea typeface="Calibri"/>
                <a:cs typeface="Calibri"/>
              </a:rPr>
              <a:t> </a:t>
            </a:r>
            <a:r>
              <a:rPr lang="en-US" sz="2000" err="1">
                <a:ea typeface="Calibri"/>
                <a:cs typeface="Calibri"/>
              </a:rPr>
              <a:t>gwneud</a:t>
            </a:r>
            <a:endParaRPr lang="en-US" sz="2000">
              <a:ea typeface="Calibri"/>
              <a:cs typeface="Calibri"/>
            </a:endParaRPr>
          </a:p>
          <a:p>
            <a:pPr marL="0"/>
            <a:endParaRPr lang="en-US" sz="2000"/>
          </a:p>
          <a:p>
            <a:pPr marL="0"/>
            <a:r>
              <a:rPr lang="en-US" sz="2000"/>
              <a:t>1 thing that is challenging for you</a:t>
            </a:r>
            <a:endParaRPr lang="en-US" sz="2000">
              <a:ea typeface="Calibri"/>
              <a:cs typeface="Calibri"/>
            </a:endParaRPr>
          </a:p>
          <a:p>
            <a:pPr marL="0"/>
            <a:r>
              <a:rPr lang="en-US" sz="2000">
                <a:ea typeface="Calibri"/>
                <a:cs typeface="Calibri"/>
              </a:rPr>
              <a:t>1 </a:t>
            </a:r>
            <a:r>
              <a:rPr lang="en-US" sz="2000" err="1">
                <a:ea typeface="Calibri"/>
                <a:cs typeface="Calibri"/>
              </a:rPr>
              <a:t>peth</a:t>
            </a:r>
            <a:r>
              <a:rPr lang="en-US" sz="2000">
                <a:ea typeface="Calibri"/>
                <a:cs typeface="Calibri"/>
              </a:rPr>
              <a:t> </a:t>
            </a:r>
            <a:r>
              <a:rPr lang="en-US" sz="2000" err="1">
                <a:ea typeface="Calibri"/>
                <a:cs typeface="Calibri"/>
              </a:rPr>
              <a:t>oedd</a:t>
            </a:r>
            <a:r>
              <a:rPr lang="en-US" sz="2000">
                <a:ea typeface="Calibri"/>
                <a:cs typeface="Calibri"/>
              </a:rPr>
              <a:t> </a:t>
            </a:r>
            <a:r>
              <a:rPr lang="en-US" sz="2000" err="1">
                <a:ea typeface="Calibri"/>
                <a:cs typeface="Calibri"/>
              </a:rPr>
              <a:t>yn</a:t>
            </a:r>
            <a:r>
              <a:rPr lang="en-US" sz="2000">
                <a:ea typeface="Calibri"/>
                <a:cs typeface="Calibri"/>
              </a:rPr>
              <a:t> her </a:t>
            </a:r>
            <a:r>
              <a:rPr lang="en-US" sz="2000" err="1">
                <a:ea typeface="Calibri"/>
                <a:cs typeface="Calibri"/>
              </a:rPr>
              <a:t>i</a:t>
            </a:r>
            <a:r>
              <a:rPr lang="en-US" sz="2000">
                <a:ea typeface="Calibri"/>
                <a:cs typeface="Calibri"/>
              </a:rPr>
              <a:t> chi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A6D087B-477A-C9B0-8359-877446FA57A5}"/>
              </a:ext>
            </a:extLst>
          </p:cNvPr>
          <p:cNvSpPr txBox="1">
            <a:spLocks/>
          </p:cNvSpPr>
          <p:nvPr/>
        </p:nvSpPr>
        <p:spPr>
          <a:xfrm>
            <a:off x="7350083" y="4465562"/>
            <a:ext cx="4535472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>
                <a:latin typeface="AkzidenzGrotesk"/>
              </a:rPr>
              <a:t>Beth chi </a:t>
            </a:r>
            <a:r>
              <a:rPr lang="en-US" sz="4000" b="1" err="1">
                <a:latin typeface="AkzidenzGrotesk"/>
              </a:rPr>
              <a:t>wedi</a:t>
            </a:r>
            <a:r>
              <a:rPr lang="en-US" sz="4000" b="1">
                <a:latin typeface="AkzidenzGrotesk"/>
              </a:rPr>
              <a:t> </a:t>
            </a:r>
            <a:r>
              <a:rPr lang="en-US" sz="4000" b="1" err="1">
                <a:latin typeface="AkzidenzGrotesk"/>
              </a:rPr>
              <a:t>dysgu</a:t>
            </a:r>
            <a:r>
              <a:rPr lang="en-US" sz="4000" b="1">
                <a:latin typeface="AkzidenzGrotesk"/>
              </a:rPr>
              <a:t> am </a:t>
            </a:r>
            <a:r>
              <a:rPr lang="en-US" sz="4000" b="1" err="1">
                <a:latin typeface="AkzidenzGrotesk"/>
              </a:rPr>
              <a:t>eich</a:t>
            </a:r>
            <a:r>
              <a:rPr lang="en-US" sz="4000" b="1">
                <a:latin typeface="AkzidenzGrotesk"/>
              </a:rPr>
              <a:t> </a:t>
            </a:r>
            <a:r>
              <a:rPr lang="en-US" sz="4000" b="1" err="1">
                <a:latin typeface="AkzidenzGrotesk"/>
              </a:rPr>
              <a:t>hun</a:t>
            </a:r>
            <a:r>
              <a:rPr lang="en-US" sz="4000" b="1">
                <a:latin typeface="AkzidenzGrotesk"/>
              </a:rPr>
              <a:t> </a:t>
            </a:r>
            <a:r>
              <a:rPr lang="en-US" sz="4000" b="1" err="1">
                <a:latin typeface="AkzidenzGrotesk"/>
              </a:rPr>
              <a:t>tymor</a:t>
            </a:r>
            <a:r>
              <a:rPr lang="en-US" sz="4000" b="1">
                <a:latin typeface="AkzidenzGrotesk"/>
              </a:rPr>
              <a:t> </a:t>
            </a:r>
            <a:r>
              <a:rPr lang="en-US" sz="4000" b="1" err="1">
                <a:latin typeface="AkzidenzGrotesk"/>
              </a:rPr>
              <a:t>diwethaf</a:t>
            </a:r>
            <a:r>
              <a:rPr lang="en-US" sz="4000" b="1">
                <a:latin typeface="AkzidenzGrotesk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659691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>
            <a:extLst>
              <a:ext uri="{FF2B5EF4-FFF2-40B4-BE49-F238E27FC236}">
                <a16:creationId xmlns:a16="http://schemas.microsoft.com/office/drawing/2014/main" id="{E9866710-CD3D-71EE-9A37-085641495813}"/>
              </a:ext>
            </a:extLst>
          </p:cNvPr>
          <p:cNvGrpSpPr/>
          <p:nvPr/>
        </p:nvGrpSpPr>
        <p:grpSpPr>
          <a:xfrm>
            <a:off x="-1041446" y="1368385"/>
            <a:ext cx="6622719" cy="607001"/>
            <a:chOff x="-237348" y="1126377"/>
            <a:chExt cx="6622719" cy="607001"/>
          </a:xfrm>
        </p:grpSpPr>
        <p:sp>
          <p:nvSpPr>
            <p:cNvPr id="8" name="Google Shape;662;p25">
              <a:extLst>
                <a:ext uri="{FF2B5EF4-FFF2-40B4-BE49-F238E27FC236}">
                  <a16:creationId xmlns:a16="http://schemas.microsoft.com/office/drawing/2014/main" id="{2C1216D4-8CE8-1A8B-44FF-573FAB7D3D82}"/>
                </a:ext>
              </a:extLst>
            </p:cNvPr>
            <p:cNvSpPr/>
            <p:nvPr/>
          </p:nvSpPr>
          <p:spPr>
            <a:xfrm>
              <a:off x="-237348" y="1126377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9" name="Google Shape;663;p25">
              <a:extLst>
                <a:ext uri="{FF2B5EF4-FFF2-40B4-BE49-F238E27FC236}">
                  <a16:creationId xmlns:a16="http://schemas.microsoft.com/office/drawing/2014/main" id="{19C34C07-6CE6-1396-0B7B-5E28AFA41DE3}"/>
                </a:ext>
              </a:extLst>
            </p:cNvPr>
            <p:cNvSpPr/>
            <p:nvPr/>
          </p:nvSpPr>
          <p:spPr>
            <a:xfrm>
              <a:off x="5555191" y="1220927"/>
              <a:ext cx="394157" cy="394157"/>
            </a:xfrm>
            <a:custGeom>
              <a:avLst/>
              <a:gdLst/>
              <a:ahLst/>
              <a:cxnLst/>
              <a:rect l="l" t="t" r="r" b="b"/>
              <a:pathLst>
                <a:path w="30626" h="30626" extrusionOk="0">
                  <a:moveTo>
                    <a:pt x="9068" y="0"/>
                  </a:moveTo>
                  <a:cubicBezTo>
                    <a:pt x="4048" y="0"/>
                    <a:pt x="1" y="4203"/>
                    <a:pt x="1" y="9223"/>
                  </a:cubicBezTo>
                  <a:lnTo>
                    <a:pt x="1" y="21558"/>
                  </a:lnTo>
                  <a:cubicBezTo>
                    <a:pt x="1" y="26578"/>
                    <a:pt x="4048" y="30625"/>
                    <a:pt x="9068" y="30625"/>
                  </a:cubicBezTo>
                  <a:lnTo>
                    <a:pt x="21403" y="30625"/>
                  </a:lnTo>
                  <a:cubicBezTo>
                    <a:pt x="26423" y="30625"/>
                    <a:pt x="30626" y="26578"/>
                    <a:pt x="30626" y="21558"/>
                  </a:cubicBezTo>
                  <a:lnTo>
                    <a:pt x="30626" y="9223"/>
                  </a:lnTo>
                  <a:cubicBezTo>
                    <a:pt x="30626" y="4203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0" name="Google Shape;664;p25">
              <a:extLst>
                <a:ext uri="{FF2B5EF4-FFF2-40B4-BE49-F238E27FC236}">
                  <a16:creationId xmlns:a16="http://schemas.microsoft.com/office/drawing/2014/main" id="{FDFDA030-423F-5012-711D-B1BD02318E7B}"/>
                </a:ext>
              </a:extLst>
            </p:cNvPr>
            <p:cNvSpPr/>
            <p:nvPr/>
          </p:nvSpPr>
          <p:spPr>
            <a:xfrm>
              <a:off x="5584846" y="1296862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7" name="Google Shape;665;p25">
              <a:extLst>
                <a:ext uri="{FF2B5EF4-FFF2-40B4-BE49-F238E27FC236}">
                  <a16:creationId xmlns:a16="http://schemas.microsoft.com/office/drawing/2014/main" id="{1F799C7F-6680-5EAB-353B-F514972491DE}"/>
                </a:ext>
              </a:extLst>
            </p:cNvPr>
            <p:cNvSpPr/>
            <p:nvPr/>
          </p:nvSpPr>
          <p:spPr>
            <a:xfrm flipH="1">
              <a:off x="1406767" y="1220927"/>
              <a:ext cx="3712399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SzPts val="1100"/>
              </a:pPr>
              <a:r>
                <a:rPr lang="en-GB" sz="3200">
                  <a:solidFill>
                    <a:schemeClr val="bg1"/>
                  </a:solidFill>
                  <a:latin typeface="AkzidenzGrotesk"/>
                  <a:ea typeface="Fira Sans Extra Condensed Medium"/>
                  <a:cs typeface="Fira Sans Extra Condensed Medium"/>
                </a:rPr>
                <a:t>Ble </a:t>
              </a:r>
              <a:r>
                <a:rPr lang="en-GB" sz="3200" err="1">
                  <a:solidFill>
                    <a:schemeClr val="bg1"/>
                  </a:solidFill>
                  <a:latin typeface="AkzidenzGrotesk"/>
                  <a:ea typeface="Fira Sans Extra Condensed Medium"/>
                  <a:cs typeface="Fira Sans Extra Condensed Medium"/>
                </a:rPr>
                <a:t>ydyn</a:t>
              </a:r>
              <a:r>
                <a:rPr lang="en-GB" sz="3200">
                  <a:solidFill>
                    <a:schemeClr val="bg1"/>
                  </a:solidFill>
                  <a:latin typeface="AkzidenzGrotesk"/>
                  <a:ea typeface="Fira Sans Extra Condensed Medium"/>
                  <a:cs typeface="Fira Sans Extra Condensed Medium"/>
                </a:rPr>
                <a:t> </a:t>
              </a:r>
              <a:r>
                <a:rPr lang="en-GB" sz="3200" err="1">
                  <a:solidFill>
                    <a:schemeClr val="bg1"/>
                  </a:solidFill>
                  <a:latin typeface="AkzidenzGrotesk"/>
                  <a:ea typeface="Fira Sans Extra Condensed Medium"/>
                  <a:cs typeface="Fira Sans Extra Condensed Medium"/>
                </a:rPr>
                <a:t>ni</a:t>
              </a:r>
              <a:r>
                <a:rPr lang="en-GB" sz="3200">
                  <a:solidFill>
                    <a:schemeClr val="bg1"/>
                  </a:solidFill>
                  <a:latin typeface="AkzidenzGrotesk"/>
                  <a:ea typeface="Fira Sans Extra Condensed Medium"/>
                  <a:cs typeface="Fira Sans Extra Condensed Medium"/>
                </a:rPr>
                <a:t>?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299EC7D-B9CD-34A2-AC7F-101B31B5A299}"/>
              </a:ext>
            </a:extLst>
          </p:cNvPr>
          <p:cNvGrpSpPr/>
          <p:nvPr/>
        </p:nvGrpSpPr>
        <p:grpSpPr>
          <a:xfrm>
            <a:off x="-6916701" y="5235689"/>
            <a:ext cx="6622719" cy="607001"/>
            <a:chOff x="-217402" y="5191125"/>
            <a:chExt cx="6622719" cy="607001"/>
          </a:xfrm>
        </p:grpSpPr>
        <p:sp>
          <p:nvSpPr>
            <p:cNvPr id="38" name="Google Shape;662;p25">
              <a:extLst>
                <a:ext uri="{FF2B5EF4-FFF2-40B4-BE49-F238E27FC236}">
                  <a16:creationId xmlns:a16="http://schemas.microsoft.com/office/drawing/2014/main" id="{5F9D4209-13B5-FD5D-3A7E-3FDB14B14DCF}"/>
                </a:ext>
              </a:extLst>
            </p:cNvPr>
            <p:cNvSpPr/>
            <p:nvPr/>
          </p:nvSpPr>
          <p:spPr>
            <a:xfrm>
              <a:off x="-217402" y="5191125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9" name="Google Shape;663;p25">
              <a:extLst>
                <a:ext uri="{FF2B5EF4-FFF2-40B4-BE49-F238E27FC236}">
                  <a16:creationId xmlns:a16="http://schemas.microsoft.com/office/drawing/2014/main" id="{3E5939F1-86CC-43FD-443A-A5334E7A0DD5}"/>
                </a:ext>
              </a:extLst>
            </p:cNvPr>
            <p:cNvSpPr/>
            <p:nvPr/>
          </p:nvSpPr>
          <p:spPr>
            <a:xfrm>
              <a:off x="5575139" y="5285675"/>
              <a:ext cx="394157" cy="394157"/>
            </a:xfrm>
            <a:custGeom>
              <a:avLst/>
              <a:gdLst/>
              <a:ahLst/>
              <a:cxnLst/>
              <a:rect l="l" t="t" r="r" b="b"/>
              <a:pathLst>
                <a:path w="30626" h="30626" extrusionOk="0">
                  <a:moveTo>
                    <a:pt x="9068" y="0"/>
                  </a:moveTo>
                  <a:cubicBezTo>
                    <a:pt x="4048" y="0"/>
                    <a:pt x="1" y="4203"/>
                    <a:pt x="1" y="9223"/>
                  </a:cubicBezTo>
                  <a:lnTo>
                    <a:pt x="1" y="21558"/>
                  </a:lnTo>
                  <a:cubicBezTo>
                    <a:pt x="1" y="26578"/>
                    <a:pt x="4048" y="30625"/>
                    <a:pt x="9068" y="30625"/>
                  </a:cubicBezTo>
                  <a:lnTo>
                    <a:pt x="21403" y="30625"/>
                  </a:lnTo>
                  <a:cubicBezTo>
                    <a:pt x="26423" y="30625"/>
                    <a:pt x="30626" y="26578"/>
                    <a:pt x="30626" y="21558"/>
                  </a:cubicBezTo>
                  <a:lnTo>
                    <a:pt x="30626" y="9223"/>
                  </a:lnTo>
                  <a:cubicBezTo>
                    <a:pt x="30626" y="4203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40" name="Google Shape;664;p25">
              <a:extLst>
                <a:ext uri="{FF2B5EF4-FFF2-40B4-BE49-F238E27FC236}">
                  <a16:creationId xmlns:a16="http://schemas.microsoft.com/office/drawing/2014/main" id="{0EA2AB4F-BA0A-0289-789F-5BFFE5364CE9}"/>
                </a:ext>
              </a:extLst>
            </p:cNvPr>
            <p:cNvSpPr/>
            <p:nvPr/>
          </p:nvSpPr>
          <p:spPr>
            <a:xfrm>
              <a:off x="5604796" y="5361610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41" name="Google Shape;665;p25">
              <a:extLst>
                <a:ext uri="{FF2B5EF4-FFF2-40B4-BE49-F238E27FC236}">
                  <a16:creationId xmlns:a16="http://schemas.microsoft.com/office/drawing/2014/main" id="{169C235F-8A57-8DB8-EF84-7EF924134E7C}"/>
                </a:ext>
              </a:extLst>
            </p:cNvPr>
            <p:cNvSpPr/>
            <p:nvPr/>
          </p:nvSpPr>
          <p:spPr>
            <a:xfrm flipH="1">
              <a:off x="1406766" y="5285675"/>
              <a:ext cx="3732348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L="0" indent="0">
                <a:buNone/>
              </a:pPr>
              <a:r>
                <a:rPr lang="en-US" sz="2000" err="1">
                  <a:solidFill>
                    <a:schemeClr val="bg1"/>
                  </a:solidFill>
                  <a:latin typeface="AkzidenzGrotesk" panose="02000903050000020004" pitchFamily="2" charset="0"/>
                </a:rPr>
                <a:t>abc</a:t>
              </a:r>
              <a:endParaRPr lang="en-US" sz="2000" i="1">
                <a:solidFill>
                  <a:schemeClr val="bg1"/>
                </a:solidFill>
                <a:latin typeface="AkzidenzGrotesk" panose="02000903050000020004" pitchFamily="2" charset="0"/>
                <a:ea typeface="Calibri"/>
                <a:cs typeface="Calibri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0821B80-B179-DE71-8321-CDB75CD27CD3}"/>
              </a:ext>
            </a:extLst>
          </p:cNvPr>
          <p:cNvGrpSpPr/>
          <p:nvPr/>
        </p:nvGrpSpPr>
        <p:grpSpPr>
          <a:xfrm>
            <a:off x="-1041446" y="2425620"/>
            <a:ext cx="6622719" cy="607001"/>
            <a:chOff x="-237348" y="1947639"/>
            <a:chExt cx="6622719" cy="607001"/>
          </a:xfrm>
        </p:grpSpPr>
        <p:sp>
          <p:nvSpPr>
            <p:cNvPr id="14" name="Google Shape;678;p25">
              <a:extLst>
                <a:ext uri="{FF2B5EF4-FFF2-40B4-BE49-F238E27FC236}">
                  <a16:creationId xmlns:a16="http://schemas.microsoft.com/office/drawing/2014/main" id="{A425D6F4-1EA8-033E-80B8-DE1B0511A7CD}"/>
                </a:ext>
              </a:extLst>
            </p:cNvPr>
            <p:cNvSpPr/>
            <p:nvPr/>
          </p:nvSpPr>
          <p:spPr>
            <a:xfrm>
              <a:off x="-237348" y="1947639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5" name="Google Shape;679;p25">
              <a:extLst>
                <a:ext uri="{FF2B5EF4-FFF2-40B4-BE49-F238E27FC236}">
                  <a16:creationId xmlns:a16="http://schemas.microsoft.com/office/drawing/2014/main" id="{E94AE15E-16C4-BA45-DA38-A386E1344E05}"/>
                </a:ext>
              </a:extLst>
            </p:cNvPr>
            <p:cNvSpPr/>
            <p:nvPr/>
          </p:nvSpPr>
          <p:spPr>
            <a:xfrm>
              <a:off x="5555191" y="2058942"/>
              <a:ext cx="394157" cy="394157"/>
            </a:xfrm>
            <a:custGeom>
              <a:avLst/>
              <a:gdLst/>
              <a:ahLst/>
              <a:cxnLst/>
              <a:rect l="l" t="t" r="r" b="b"/>
              <a:pathLst>
                <a:path w="30626" h="30626" extrusionOk="0">
                  <a:moveTo>
                    <a:pt x="9068" y="0"/>
                  </a:moveTo>
                  <a:cubicBezTo>
                    <a:pt x="4048" y="0"/>
                    <a:pt x="1" y="4203"/>
                    <a:pt x="1" y="9223"/>
                  </a:cubicBezTo>
                  <a:lnTo>
                    <a:pt x="1" y="21558"/>
                  </a:lnTo>
                  <a:cubicBezTo>
                    <a:pt x="1" y="26578"/>
                    <a:pt x="4048" y="30625"/>
                    <a:pt x="9068" y="30625"/>
                  </a:cubicBezTo>
                  <a:lnTo>
                    <a:pt x="21403" y="30625"/>
                  </a:lnTo>
                  <a:cubicBezTo>
                    <a:pt x="26423" y="30625"/>
                    <a:pt x="30626" y="26578"/>
                    <a:pt x="30626" y="21558"/>
                  </a:cubicBezTo>
                  <a:lnTo>
                    <a:pt x="30626" y="9223"/>
                  </a:lnTo>
                  <a:cubicBezTo>
                    <a:pt x="30626" y="4203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6" name="Google Shape;680;p25">
              <a:extLst>
                <a:ext uri="{FF2B5EF4-FFF2-40B4-BE49-F238E27FC236}">
                  <a16:creationId xmlns:a16="http://schemas.microsoft.com/office/drawing/2014/main" id="{CC8F4318-E0BE-7AE8-1AFB-E36AF079F32E}"/>
                </a:ext>
              </a:extLst>
            </p:cNvPr>
            <p:cNvSpPr/>
            <p:nvPr/>
          </p:nvSpPr>
          <p:spPr>
            <a:xfrm>
              <a:off x="5584845" y="2150341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3" name="Google Shape;681;p25">
              <a:extLst>
                <a:ext uri="{FF2B5EF4-FFF2-40B4-BE49-F238E27FC236}">
                  <a16:creationId xmlns:a16="http://schemas.microsoft.com/office/drawing/2014/main" id="{EABA0D58-90A1-FF95-DA75-CF2821B39FA3}"/>
                </a:ext>
              </a:extLst>
            </p:cNvPr>
            <p:cNvSpPr/>
            <p:nvPr/>
          </p:nvSpPr>
          <p:spPr>
            <a:xfrm flipH="1">
              <a:off x="1406768" y="2039172"/>
              <a:ext cx="3712399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Strwythuro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 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eich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 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dadleuon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 – 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cyflwyniad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 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llafar</a:t>
              </a:r>
              <a:endParaRPr lang="en-US" sz="2000">
                <a:solidFill>
                  <a:schemeClr val="bg1"/>
                </a:solidFill>
                <a:latin typeface="AkzidenzGrotesk" panose="02000903050000020004" pitchFamily="2" charset="0"/>
                <a:ea typeface="Calibri"/>
                <a:cs typeface="Calibri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24C8736-111A-54CC-16A9-B13E3346F9ED}"/>
              </a:ext>
            </a:extLst>
          </p:cNvPr>
          <p:cNvGrpSpPr/>
          <p:nvPr/>
        </p:nvGrpSpPr>
        <p:grpSpPr>
          <a:xfrm>
            <a:off x="-1041446" y="3555083"/>
            <a:ext cx="6622719" cy="607001"/>
            <a:chOff x="-237348" y="2746743"/>
            <a:chExt cx="6622719" cy="607001"/>
          </a:xfrm>
        </p:grpSpPr>
        <p:sp>
          <p:nvSpPr>
            <p:cNvPr id="20" name="Google Shape;691;p25">
              <a:extLst>
                <a:ext uri="{FF2B5EF4-FFF2-40B4-BE49-F238E27FC236}">
                  <a16:creationId xmlns:a16="http://schemas.microsoft.com/office/drawing/2014/main" id="{29847AEC-E8D3-F69B-F48C-0EDDE39B7BAD}"/>
                </a:ext>
              </a:extLst>
            </p:cNvPr>
            <p:cNvSpPr/>
            <p:nvPr/>
          </p:nvSpPr>
          <p:spPr>
            <a:xfrm>
              <a:off x="-237348" y="2746743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21" name="Google Shape;692;p25">
              <a:extLst>
                <a:ext uri="{FF2B5EF4-FFF2-40B4-BE49-F238E27FC236}">
                  <a16:creationId xmlns:a16="http://schemas.microsoft.com/office/drawing/2014/main" id="{565B6249-DAE4-B756-C5FB-6F47CE1839C2}"/>
                </a:ext>
              </a:extLst>
            </p:cNvPr>
            <p:cNvSpPr/>
            <p:nvPr/>
          </p:nvSpPr>
          <p:spPr>
            <a:xfrm>
              <a:off x="5555190" y="2862190"/>
              <a:ext cx="394157" cy="394157"/>
            </a:xfrm>
            <a:custGeom>
              <a:avLst/>
              <a:gdLst/>
              <a:ahLst/>
              <a:cxnLst/>
              <a:rect l="l" t="t" r="r" b="b"/>
              <a:pathLst>
                <a:path w="30626" h="30626" extrusionOk="0">
                  <a:moveTo>
                    <a:pt x="9068" y="0"/>
                  </a:moveTo>
                  <a:cubicBezTo>
                    <a:pt x="4048" y="0"/>
                    <a:pt x="1" y="4047"/>
                    <a:pt x="1" y="9223"/>
                  </a:cubicBezTo>
                  <a:lnTo>
                    <a:pt x="1" y="21403"/>
                  </a:lnTo>
                  <a:cubicBezTo>
                    <a:pt x="1" y="26578"/>
                    <a:pt x="4048" y="30625"/>
                    <a:pt x="9068" y="30625"/>
                  </a:cubicBezTo>
                  <a:lnTo>
                    <a:pt x="21403" y="30625"/>
                  </a:lnTo>
                  <a:cubicBezTo>
                    <a:pt x="26423" y="30625"/>
                    <a:pt x="30626" y="26578"/>
                    <a:pt x="30626" y="21403"/>
                  </a:cubicBezTo>
                  <a:lnTo>
                    <a:pt x="30626" y="9223"/>
                  </a:lnTo>
                  <a:cubicBezTo>
                    <a:pt x="30626" y="4047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22" name="Google Shape;693;p25">
              <a:extLst>
                <a:ext uri="{FF2B5EF4-FFF2-40B4-BE49-F238E27FC236}">
                  <a16:creationId xmlns:a16="http://schemas.microsoft.com/office/drawing/2014/main" id="{9E967004-7F87-8AF9-E645-8D526D02320F}"/>
                </a:ext>
              </a:extLst>
            </p:cNvPr>
            <p:cNvSpPr/>
            <p:nvPr/>
          </p:nvSpPr>
          <p:spPr>
            <a:xfrm>
              <a:off x="5584845" y="2940066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9" name="Google Shape;694;p25">
              <a:extLst>
                <a:ext uri="{FF2B5EF4-FFF2-40B4-BE49-F238E27FC236}">
                  <a16:creationId xmlns:a16="http://schemas.microsoft.com/office/drawing/2014/main" id="{BD9A96AE-01AB-1B56-1BB2-3FB32636AB2E}"/>
                </a:ext>
              </a:extLst>
            </p:cNvPr>
            <p:cNvSpPr/>
            <p:nvPr/>
          </p:nvSpPr>
          <p:spPr>
            <a:xfrm flipH="1">
              <a:off x="1406768" y="2838276"/>
              <a:ext cx="3712400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Dyfynnu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 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ar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 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lafar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 (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cyfweliadau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, </a:t>
              </a:r>
              <a:r>
                <a:rPr lang="en-US" sz="2000" err="1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cyflwyniadau</a:t>
              </a: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)</a:t>
              </a:r>
              <a:endParaRPr lang="en-US" sz="2000">
                <a:solidFill>
                  <a:schemeClr val="bg1"/>
                </a:solidFill>
                <a:latin typeface="AkzidenzGrotesk" panose="02000903050000020004" pitchFamily="2" charset="0"/>
                <a:ea typeface="Calibri"/>
                <a:cs typeface="Calibri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45C7E049-794F-B046-A52F-CC07B00D8F69}"/>
              </a:ext>
            </a:extLst>
          </p:cNvPr>
          <p:cNvGrpSpPr/>
          <p:nvPr/>
        </p:nvGrpSpPr>
        <p:grpSpPr>
          <a:xfrm>
            <a:off x="-7010789" y="4407847"/>
            <a:ext cx="6622719" cy="607014"/>
            <a:chOff x="-237348" y="4400354"/>
            <a:chExt cx="6622719" cy="607014"/>
          </a:xfrm>
        </p:grpSpPr>
        <p:sp>
          <p:nvSpPr>
            <p:cNvPr id="32" name="Google Shape;713;p25">
              <a:extLst>
                <a:ext uri="{FF2B5EF4-FFF2-40B4-BE49-F238E27FC236}">
                  <a16:creationId xmlns:a16="http://schemas.microsoft.com/office/drawing/2014/main" id="{6587F0F0-C64D-D8FB-6B34-DA5D17A6714F}"/>
                </a:ext>
              </a:extLst>
            </p:cNvPr>
            <p:cNvSpPr/>
            <p:nvPr/>
          </p:nvSpPr>
          <p:spPr>
            <a:xfrm>
              <a:off x="-237348" y="4400354"/>
              <a:ext cx="6622719" cy="607014"/>
            </a:xfrm>
            <a:custGeom>
              <a:avLst/>
              <a:gdLst/>
              <a:ahLst/>
              <a:cxnLst/>
              <a:rect l="l" t="t" r="r" b="b"/>
              <a:pathLst>
                <a:path w="228969" h="47165" extrusionOk="0">
                  <a:moveTo>
                    <a:pt x="12648" y="1"/>
                  </a:moveTo>
                  <a:cubicBezTo>
                    <a:pt x="5682" y="1"/>
                    <a:pt x="1" y="5643"/>
                    <a:pt x="1" y="12648"/>
                  </a:cubicBezTo>
                  <a:lnTo>
                    <a:pt x="1" y="34517"/>
                  </a:lnTo>
                  <a:cubicBezTo>
                    <a:pt x="1" y="41483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3"/>
                    <a:pt x="228968" y="34517"/>
                  </a:cubicBezTo>
                  <a:lnTo>
                    <a:pt x="228968" y="12648"/>
                  </a:lnTo>
                  <a:cubicBezTo>
                    <a:pt x="228968" y="5643"/>
                    <a:pt x="223287" y="1"/>
                    <a:pt x="21632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3" name="Google Shape;714;p25">
              <a:extLst>
                <a:ext uri="{FF2B5EF4-FFF2-40B4-BE49-F238E27FC236}">
                  <a16:creationId xmlns:a16="http://schemas.microsoft.com/office/drawing/2014/main" id="{057F459D-542F-578C-C063-3EC537C9A57D}"/>
                </a:ext>
              </a:extLst>
            </p:cNvPr>
            <p:cNvSpPr/>
            <p:nvPr/>
          </p:nvSpPr>
          <p:spPr>
            <a:xfrm>
              <a:off x="5555190" y="4515042"/>
              <a:ext cx="394157" cy="394659"/>
            </a:xfrm>
            <a:custGeom>
              <a:avLst/>
              <a:gdLst/>
              <a:ahLst/>
              <a:cxnLst/>
              <a:rect l="l" t="t" r="r" b="b"/>
              <a:pathLst>
                <a:path w="30626" h="30665" extrusionOk="0">
                  <a:moveTo>
                    <a:pt x="9068" y="0"/>
                  </a:moveTo>
                  <a:cubicBezTo>
                    <a:pt x="4048" y="0"/>
                    <a:pt x="1" y="4047"/>
                    <a:pt x="1" y="9262"/>
                  </a:cubicBezTo>
                  <a:lnTo>
                    <a:pt x="1" y="21403"/>
                  </a:lnTo>
                  <a:cubicBezTo>
                    <a:pt x="1" y="26578"/>
                    <a:pt x="4048" y="30664"/>
                    <a:pt x="9068" y="30664"/>
                  </a:cubicBezTo>
                  <a:lnTo>
                    <a:pt x="21403" y="30664"/>
                  </a:lnTo>
                  <a:cubicBezTo>
                    <a:pt x="26423" y="30664"/>
                    <a:pt x="30626" y="26578"/>
                    <a:pt x="30626" y="21403"/>
                  </a:cubicBezTo>
                  <a:lnTo>
                    <a:pt x="30626" y="9262"/>
                  </a:lnTo>
                  <a:cubicBezTo>
                    <a:pt x="30626" y="4047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1" name="Google Shape;716;p25">
              <a:extLst>
                <a:ext uri="{FF2B5EF4-FFF2-40B4-BE49-F238E27FC236}">
                  <a16:creationId xmlns:a16="http://schemas.microsoft.com/office/drawing/2014/main" id="{28F8F922-13CC-DB5B-FCD3-27EF92C029BA}"/>
                </a:ext>
              </a:extLst>
            </p:cNvPr>
            <p:cNvSpPr/>
            <p:nvPr/>
          </p:nvSpPr>
          <p:spPr>
            <a:xfrm flipH="1">
              <a:off x="1406766" y="4491894"/>
              <a:ext cx="3712401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L="0" indent="0">
                <a:buNone/>
              </a:pPr>
              <a:r>
                <a:rPr lang="en-US" sz="2000" err="1">
                  <a:solidFill>
                    <a:schemeClr val="bg1"/>
                  </a:solidFill>
                  <a:latin typeface="AkzidenzGrotesk" panose="02000903050000020004" pitchFamily="2" charset="0"/>
                </a:rPr>
                <a:t>abc</a:t>
              </a:r>
              <a:endParaRPr lang="en-US" sz="2000" i="1">
                <a:solidFill>
                  <a:schemeClr val="bg1"/>
                </a:solidFill>
                <a:latin typeface="AkzidenzGrotesk" panose="02000903050000020004" pitchFamily="2" charset="0"/>
                <a:ea typeface="Calibri"/>
                <a:cs typeface="Calibri"/>
              </a:endParaRPr>
            </a:p>
          </p:txBody>
        </p:sp>
        <p:sp>
          <p:nvSpPr>
            <p:cNvPr id="42" name="Google Shape;664;p25">
              <a:extLst>
                <a:ext uri="{FF2B5EF4-FFF2-40B4-BE49-F238E27FC236}">
                  <a16:creationId xmlns:a16="http://schemas.microsoft.com/office/drawing/2014/main" id="{752F126A-8384-D63A-2D03-1E4221E0774B}"/>
                </a:ext>
              </a:extLst>
            </p:cNvPr>
            <p:cNvSpPr/>
            <p:nvPr/>
          </p:nvSpPr>
          <p:spPr>
            <a:xfrm>
              <a:off x="5584845" y="4597962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F920860-86B7-7A56-C9D7-0A9BF02C8602}"/>
              </a:ext>
            </a:extLst>
          </p:cNvPr>
          <p:cNvGrpSpPr/>
          <p:nvPr/>
        </p:nvGrpSpPr>
        <p:grpSpPr>
          <a:xfrm>
            <a:off x="-1041446" y="4617864"/>
            <a:ext cx="6622719" cy="607001"/>
            <a:chOff x="-237348" y="3573551"/>
            <a:chExt cx="6622719" cy="607001"/>
          </a:xfrm>
        </p:grpSpPr>
        <p:sp>
          <p:nvSpPr>
            <p:cNvPr id="26" name="Google Shape;704;p25">
              <a:extLst>
                <a:ext uri="{FF2B5EF4-FFF2-40B4-BE49-F238E27FC236}">
                  <a16:creationId xmlns:a16="http://schemas.microsoft.com/office/drawing/2014/main" id="{F7C038B2-9420-E0BD-120B-4EF11B8FA9D0}"/>
                </a:ext>
              </a:extLst>
            </p:cNvPr>
            <p:cNvSpPr/>
            <p:nvPr/>
          </p:nvSpPr>
          <p:spPr>
            <a:xfrm>
              <a:off x="-237348" y="3573551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27" name="Google Shape;705;p25">
              <a:extLst>
                <a:ext uri="{FF2B5EF4-FFF2-40B4-BE49-F238E27FC236}">
                  <a16:creationId xmlns:a16="http://schemas.microsoft.com/office/drawing/2014/main" id="{310C701C-B2E2-3ACF-939E-3C7AE857841E}"/>
                </a:ext>
              </a:extLst>
            </p:cNvPr>
            <p:cNvSpPr/>
            <p:nvPr/>
          </p:nvSpPr>
          <p:spPr>
            <a:xfrm>
              <a:off x="5555190" y="3688239"/>
              <a:ext cx="394157" cy="394659"/>
            </a:xfrm>
            <a:custGeom>
              <a:avLst/>
              <a:gdLst/>
              <a:ahLst/>
              <a:cxnLst/>
              <a:rect l="l" t="t" r="r" b="b"/>
              <a:pathLst>
                <a:path w="30626" h="30665" extrusionOk="0">
                  <a:moveTo>
                    <a:pt x="9068" y="0"/>
                  </a:moveTo>
                  <a:cubicBezTo>
                    <a:pt x="4048" y="0"/>
                    <a:pt x="1" y="4047"/>
                    <a:pt x="1" y="9067"/>
                  </a:cubicBezTo>
                  <a:lnTo>
                    <a:pt x="1" y="21403"/>
                  </a:lnTo>
                  <a:cubicBezTo>
                    <a:pt x="1" y="26422"/>
                    <a:pt x="4048" y="30664"/>
                    <a:pt x="9068" y="30664"/>
                  </a:cubicBezTo>
                  <a:lnTo>
                    <a:pt x="21403" y="30664"/>
                  </a:lnTo>
                  <a:cubicBezTo>
                    <a:pt x="26423" y="30664"/>
                    <a:pt x="30626" y="26422"/>
                    <a:pt x="30626" y="21403"/>
                  </a:cubicBezTo>
                  <a:lnTo>
                    <a:pt x="30626" y="9067"/>
                  </a:lnTo>
                  <a:cubicBezTo>
                    <a:pt x="30626" y="4047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25" name="Google Shape;707;p25">
              <a:extLst>
                <a:ext uri="{FF2B5EF4-FFF2-40B4-BE49-F238E27FC236}">
                  <a16:creationId xmlns:a16="http://schemas.microsoft.com/office/drawing/2014/main" id="{5AD7F352-1615-89C1-A41C-6B62F2C5A5F8}"/>
                </a:ext>
              </a:extLst>
            </p:cNvPr>
            <p:cNvSpPr/>
            <p:nvPr/>
          </p:nvSpPr>
          <p:spPr>
            <a:xfrm flipH="1">
              <a:off x="1452110" y="3704691"/>
              <a:ext cx="4074830" cy="31528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pt-BR" sz="24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Sut i recordio ar Teams</a:t>
              </a:r>
              <a:endParaRPr lang="en-US" sz="2400">
                <a:solidFill>
                  <a:schemeClr val="bg1"/>
                </a:solidFill>
                <a:latin typeface="AkzidenzGrotesk" panose="02000903050000020004" pitchFamily="2" charset="0"/>
                <a:ea typeface="Calibri"/>
                <a:cs typeface="Calibri"/>
              </a:endParaRPr>
            </a:p>
          </p:txBody>
        </p:sp>
        <p:sp>
          <p:nvSpPr>
            <p:cNvPr id="43" name="Google Shape;664;p25">
              <a:extLst>
                <a:ext uri="{FF2B5EF4-FFF2-40B4-BE49-F238E27FC236}">
                  <a16:creationId xmlns:a16="http://schemas.microsoft.com/office/drawing/2014/main" id="{11E9C49B-CCAA-84BC-03DE-66991442864B}"/>
                </a:ext>
              </a:extLst>
            </p:cNvPr>
            <p:cNvSpPr/>
            <p:nvPr/>
          </p:nvSpPr>
          <p:spPr>
            <a:xfrm>
              <a:off x="5588248" y="3778660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2F589C1-CC72-891F-DC8F-7579C70CDE46}"/>
              </a:ext>
            </a:extLst>
          </p:cNvPr>
          <p:cNvGrpSpPr/>
          <p:nvPr/>
        </p:nvGrpSpPr>
        <p:grpSpPr>
          <a:xfrm>
            <a:off x="6609034" y="1356497"/>
            <a:ext cx="6622719" cy="607001"/>
            <a:chOff x="-237348" y="1126377"/>
            <a:chExt cx="6622719" cy="607001"/>
          </a:xfrm>
        </p:grpSpPr>
        <p:sp>
          <p:nvSpPr>
            <p:cNvPr id="4" name="Google Shape;662;p25">
              <a:extLst>
                <a:ext uri="{FF2B5EF4-FFF2-40B4-BE49-F238E27FC236}">
                  <a16:creationId xmlns:a16="http://schemas.microsoft.com/office/drawing/2014/main" id="{25A9C317-5685-7DF1-DD72-D41AE5E69C42}"/>
                </a:ext>
              </a:extLst>
            </p:cNvPr>
            <p:cNvSpPr/>
            <p:nvPr/>
          </p:nvSpPr>
          <p:spPr>
            <a:xfrm>
              <a:off x="-237348" y="1126377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" name="Google Shape;663;p25">
              <a:extLst>
                <a:ext uri="{FF2B5EF4-FFF2-40B4-BE49-F238E27FC236}">
                  <a16:creationId xmlns:a16="http://schemas.microsoft.com/office/drawing/2014/main" id="{5B350BA4-A601-DF0F-9042-FD00AF933FBA}"/>
                </a:ext>
              </a:extLst>
            </p:cNvPr>
            <p:cNvSpPr/>
            <p:nvPr/>
          </p:nvSpPr>
          <p:spPr>
            <a:xfrm>
              <a:off x="198600" y="1249013"/>
              <a:ext cx="394157" cy="394157"/>
            </a:xfrm>
            <a:custGeom>
              <a:avLst/>
              <a:gdLst/>
              <a:ahLst/>
              <a:cxnLst/>
              <a:rect l="l" t="t" r="r" b="b"/>
              <a:pathLst>
                <a:path w="30626" h="30626" extrusionOk="0">
                  <a:moveTo>
                    <a:pt x="9068" y="0"/>
                  </a:moveTo>
                  <a:cubicBezTo>
                    <a:pt x="4048" y="0"/>
                    <a:pt x="1" y="4203"/>
                    <a:pt x="1" y="9223"/>
                  </a:cubicBezTo>
                  <a:lnTo>
                    <a:pt x="1" y="21558"/>
                  </a:lnTo>
                  <a:cubicBezTo>
                    <a:pt x="1" y="26578"/>
                    <a:pt x="4048" y="30625"/>
                    <a:pt x="9068" y="30625"/>
                  </a:cubicBezTo>
                  <a:lnTo>
                    <a:pt x="21403" y="30625"/>
                  </a:lnTo>
                  <a:cubicBezTo>
                    <a:pt x="26423" y="30625"/>
                    <a:pt x="30626" y="26578"/>
                    <a:pt x="30626" y="21558"/>
                  </a:cubicBezTo>
                  <a:lnTo>
                    <a:pt x="30626" y="9223"/>
                  </a:lnTo>
                  <a:cubicBezTo>
                    <a:pt x="30626" y="4203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6" name="Google Shape;664;p25">
              <a:extLst>
                <a:ext uri="{FF2B5EF4-FFF2-40B4-BE49-F238E27FC236}">
                  <a16:creationId xmlns:a16="http://schemas.microsoft.com/office/drawing/2014/main" id="{830E5E82-A877-E902-24F2-6FFA87044F21}"/>
                </a:ext>
              </a:extLst>
            </p:cNvPr>
            <p:cNvSpPr/>
            <p:nvPr/>
          </p:nvSpPr>
          <p:spPr>
            <a:xfrm>
              <a:off x="228255" y="1324948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" name="Google Shape;665;p25">
              <a:extLst>
                <a:ext uri="{FF2B5EF4-FFF2-40B4-BE49-F238E27FC236}">
                  <a16:creationId xmlns:a16="http://schemas.microsoft.com/office/drawing/2014/main" id="{655FEBFC-E06D-1EDA-C7B8-4F11EB7D3585}"/>
                </a:ext>
              </a:extLst>
            </p:cNvPr>
            <p:cNvSpPr/>
            <p:nvPr/>
          </p:nvSpPr>
          <p:spPr>
            <a:xfrm flipH="1">
              <a:off x="741248" y="1220927"/>
              <a:ext cx="4377917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GB" sz="2800">
                  <a:solidFill>
                    <a:schemeClr val="bg1"/>
                  </a:solidFill>
                  <a:latin typeface="AkzidenzGrotesk" panose="02000903050000020004" pitchFamily="2" charset="0"/>
                  <a:ea typeface="Fira Sans Extra Condensed Medium"/>
                  <a:cs typeface="Fira Sans Extra Condensed Medium"/>
                  <a:sym typeface="Fira Sans Extra Condensed Medium"/>
                </a:rPr>
                <a:t>Where are we?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6E68BF5-D2B7-1A44-5667-E68BBF36EEA9}"/>
              </a:ext>
            </a:extLst>
          </p:cNvPr>
          <p:cNvGrpSpPr/>
          <p:nvPr/>
        </p:nvGrpSpPr>
        <p:grpSpPr>
          <a:xfrm>
            <a:off x="6610856" y="2442476"/>
            <a:ext cx="6622719" cy="607001"/>
            <a:chOff x="-237348" y="1947639"/>
            <a:chExt cx="6622719" cy="607001"/>
          </a:xfrm>
        </p:grpSpPr>
        <p:sp>
          <p:nvSpPr>
            <p:cNvPr id="17" name="Google Shape;678;p25">
              <a:extLst>
                <a:ext uri="{FF2B5EF4-FFF2-40B4-BE49-F238E27FC236}">
                  <a16:creationId xmlns:a16="http://schemas.microsoft.com/office/drawing/2014/main" id="{B4FADE78-79F7-25D1-D6C2-12D2ABE72E37}"/>
                </a:ext>
              </a:extLst>
            </p:cNvPr>
            <p:cNvSpPr/>
            <p:nvPr/>
          </p:nvSpPr>
          <p:spPr>
            <a:xfrm>
              <a:off x="-237348" y="1947639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8" name="Google Shape;679;p25">
              <a:extLst>
                <a:ext uri="{FF2B5EF4-FFF2-40B4-BE49-F238E27FC236}">
                  <a16:creationId xmlns:a16="http://schemas.microsoft.com/office/drawing/2014/main" id="{044A75C4-25A0-06FA-E51C-1F50974741DC}"/>
                </a:ext>
              </a:extLst>
            </p:cNvPr>
            <p:cNvSpPr/>
            <p:nvPr/>
          </p:nvSpPr>
          <p:spPr>
            <a:xfrm>
              <a:off x="217050" y="2029953"/>
              <a:ext cx="394157" cy="394157"/>
            </a:xfrm>
            <a:custGeom>
              <a:avLst/>
              <a:gdLst/>
              <a:ahLst/>
              <a:cxnLst/>
              <a:rect l="l" t="t" r="r" b="b"/>
              <a:pathLst>
                <a:path w="30626" h="30626" extrusionOk="0">
                  <a:moveTo>
                    <a:pt x="9068" y="0"/>
                  </a:moveTo>
                  <a:cubicBezTo>
                    <a:pt x="4048" y="0"/>
                    <a:pt x="1" y="4203"/>
                    <a:pt x="1" y="9223"/>
                  </a:cubicBezTo>
                  <a:lnTo>
                    <a:pt x="1" y="21558"/>
                  </a:lnTo>
                  <a:cubicBezTo>
                    <a:pt x="1" y="26578"/>
                    <a:pt x="4048" y="30625"/>
                    <a:pt x="9068" y="30625"/>
                  </a:cubicBezTo>
                  <a:lnTo>
                    <a:pt x="21403" y="30625"/>
                  </a:lnTo>
                  <a:cubicBezTo>
                    <a:pt x="26423" y="30625"/>
                    <a:pt x="30626" y="26578"/>
                    <a:pt x="30626" y="21558"/>
                  </a:cubicBezTo>
                  <a:lnTo>
                    <a:pt x="30626" y="9223"/>
                  </a:lnTo>
                  <a:cubicBezTo>
                    <a:pt x="30626" y="4203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23" name="Google Shape;680;p25">
              <a:extLst>
                <a:ext uri="{FF2B5EF4-FFF2-40B4-BE49-F238E27FC236}">
                  <a16:creationId xmlns:a16="http://schemas.microsoft.com/office/drawing/2014/main" id="{D03E4057-16B5-9B23-F522-C4A71F86C013}"/>
                </a:ext>
              </a:extLst>
            </p:cNvPr>
            <p:cNvSpPr/>
            <p:nvPr/>
          </p:nvSpPr>
          <p:spPr>
            <a:xfrm>
              <a:off x="246704" y="2121352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24" name="Google Shape;681;p25">
              <a:extLst>
                <a:ext uri="{FF2B5EF4-FFF2-40B4-BE49-F238E27FC236}">
                  <a16:creationId xmlns:a16="http://schemas.microsoft.com/office/drawing/2014/main" id="{1F4600EB-8092-069D-9A64-3099F2CB07F1}"/>
                </a:ext>
              </a:extLst>
            </p:cNvPr>
            <p:cNvSpPr/>
            <p:nvPr/>
          </p:nvSpPr>
          <p:spPr>
            <a:xfrm flipH="1">
              <a:off x="748301" y="2039172"/>
              <a:ext cx="4370866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Structuring your arguments – oral presentation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354B9C2-AA6E-FD8A-F7CF-B3FDB52E673D}"/>
              </a:ext>
            </a:extLst>
          </p:cNvPr>
          <p:cNvGrpSpPr/>
          <p:nvPr/>
        </p:nvGrpSpPr>
        <p:grpSpPr>
          <a:xfrm>
            <a:off x="6610856" y="3581985"/>
            <a:ext cx="6622719" cy="607001"/>
            <a:chOff x="-237348" y="2746743"/>
            <a:chExt cx="6622719" cy="607001"/>
          </a:xfrm>
        </p:grpSpPr>
        <p:sp>
          <p:nvSpPr>
            <p:cNvPr id="30" name="Google Shape;691;p25">
              <a:extLst>
                <a:ext uri="{FF2B5EF4-FFF2-40B4-BE49-F238E27FC236}">
                  <a16:creationId xmlns:a16="http://schemas.microsoft.com/office/drawing/2014/main" id="{3BDC8E77-B831-21BE-86C7-A022B58B3124}"/>
                </a:ext>
              </a:extLst>
            </p:cNvPr>
            <p:cNvSpPr/>
            <p:nvPr/>
          </p:nvSpPr>
          <p:spPr>
            <a:xfrm>
              <a:off x="-237348" y="2746743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4" name="Google Shape;692;p25">
              <a:extLst>
                <a:ext uri="{FF2B5EF4-FFF2-40B4-BE49-F238E27FC236}">
                  <a16:creationId xmlns:a16="http://schemas.microsoft.com/office/drawing/2014/main" id="{A97D9BA9-1702-399D-C2F7-117C77F047EA}"/>
                </a:ext>
              </a:extLst>
            </p:cNvPr>
            <p:cNvSpPr/>
            <p:nvPr/>
          </p:nvSpPr>
          <p:spPr>
            <a:xfrm>
              <a:off x="262603" y="2849766"/>
              <a:ext cx="394157" cy="394157"/>
            </a:xfrm>
            <a:custGeom>
              <a:avLst/>
              <a:gdLst/>
              <a:ahLst/>
              <a:cxnLst/>
              <a:rect l="l" t="t" r="r" b="b"/>
              <a:pathLst>
                <a:path w="30626" h="30626" extrusionOk="0">
                  <a:moveTo>
                    <a:pt x="9068" y="0"/>
                  </a:moveTo>
                  <a:cubicBezTo>
                    <a:pt x="4048" y="0"/>
                    <a:pt x="1" y="4047"/>
                    <a:pt x="1" y="9223"/>
                  </a:cubicBezTo>
                  <a:lnTo>
                    <a:pt x="1" y="21403"/>
                  </a:lnTo>
                  <a:cubicBezTo>
                    <a:pt x="1" y="26578"/>
                    <a:pt x="4048" y="30625"/>
                    <a:pt x="9068" y="30625"/>
                  </a:cubicBezTo>
                  <a:lnTo>
                    <a:pt x="21403" y="30625"/>
                  </a:lnTo>
                  <a:cubicBezTo>
                    <a:pt x="26423" y="30625"/>
                    <a:pt x="30626" y="26578"/>
                    <a:pt x="30626" y="21403"/>
                  </a:cubicBezTo>
                  <a:lnTo>
                    <a:pt x="30626" y="9223"/>
                  </a:lnTo>
                  <a:cubicBezTo>
                    <a:pt x="30626" y="4047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5" name="Google Shape;693;p25">
              <a:extLst>
                <a:ext uri="{FF2B5EF4-FFF2-40B4-BE49-F238E27FC236}">
                  <a16:creationId xmlns:a16="http://schemas.microsoft.com/office/drawing/2014/main" id="{1B47DAE4-1A65-462B-11B1-6F2CC1EE0D75}"/>
                </a:ext>
              </a:extLst>
            </p:cNvPr>
            <p:cNvSpPr/>
            <p:nvPr/>
          </p:nvSpPr>
          <p:spPr>
            <a:xfrm>
              <a:off x="292258" y="2927642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6" name="Google Shape;694;p25">
              <a:extLst>
                <a:ext uri="{FF2B5EF4-FFF2-40B4-BE49-F238E27FC236}">
                  <a16:creationId xmlns:a16="http://schemas.microsoft.com/office/drawing/2014/main" id="{3078F7E6-503A-341A-1100-02D0AC489233}"/>
                </a:ext>
              </a:extLst>
            </p:cNvPr>
            <p:cNvSpPr/>
            <p:nvPr/>
          </p:nvSpPr>
          <p:spPr>
            <a:xfrm flipH="1">
              <a:off x="785573" y="2838276"/>
              <a:ext cx="4333595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L="0" indent="0">
                <a:buNone/>
              </a:pPr>
              <a:r>
                <a:rPr lang="en-US" sz="20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Citating orally (interviews, presentations)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DC4E64E8-6CCB-17B3-C023-65802E447E47}"/>
              </a:ext>
            </a:extLst>
          </p:cNvPr>
          <p:cNvGrpSpPr/>
          <p:nvPr/>
        </p:nvGrpSpPr>
        <p:grpSpPr>
          <a:xfrm>
            <a:off x="6610856" y="4646524"/>
            <a:ext cx="6622719" cy="607001"/>
            <a:chOff x="-237348" y="3573551"/>
            <a:chExt cx="6622719" cy="607001"/>
          </a:xfrm>
        </p:grpSpPr>
        <p:sp>
          <p:nvSpPr>
            <p:cNvPr id="51" name="Google Shape;704;p25">
              <a:extLst>
                <a:ext uri="{FF2B5EF4-FFF2-40B4-BE49-F238E27FC236}">
                  <a16:creationId xmlns:a16="http://schemas.microsoft.com/office/drawing/2014/main" id="{BEB5CE74-0FC4-6750-D8D1-A2DB77E1DB6E}"/>
                </a:ext>
              </a:extLst>
            </p:cNvPr>
            <p:cNvSpPr/>
            <p:nvPr/>
          </p:nvSpPr>
          <p:spPr>
            <a:xfrm>
              <a:off x="-237348" y="3573551"/>
              <a:ext cx="6622719" cy="607001"/>
            </a:xfrm>
            <a:custGeom>
              <a:avLst/>
              <a:gdLst/>
              <a:ahLst/>
              <a:cxnLst/>
              <a:rect l="l" t="t" r="r" b="b"/>
              <a:pathLst>
                <a:path w="228969" h="47164" extrusionOk="0">
                  <a:moveTo>
                    <a:pt x="12648" y="0"/>
                  </a:moveTo>
                  <a:cubicBezTo>
                    <a:pt x="5682" y="0"/>
                    <a:pt x="1" y="5643"/>
                    <a:pt x="1" y="12647"/>
                  </a:cubicBezTo>
                  <a:lnTo>
                    <a:pt x="1" y="34361"/>
                  </a:lnTo>
                  <a:cubicBezTo>
                    <a:pt x="1" y="41482"/>
                    <a:pt x="5682" y="47164"/>
                    <a:pt x="12648" y="47164"/>
                  </a:cubicBezTo>
                  <a:lnTo>
                    <a:pt x="216322" y="47164"/>
                  </a:lnTo>
                  <a:cubicBezTo>
                    <a:pt x="223287" y="47164"/>
                    <a:pt x="228968" y="41482"/>
                    <a:pt x="228968" y="34361"/>
                  </a:cubicBezTo>
                  <a:lnTo>
                    <a:pt x="228968" y="12647"/>
                  </a:lnTo>
                  <a:cubicBezTo>
                    <a:pt x="228968" y="5643"/>
                    <a:pt x="223287" y="0"/>
                    <a:pt x="21632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2" name="Google Shape;705;p25">
              <a:extLst>
                <a:ext uri="{FF2B5EF4-FFF2-40B4-BE49-F238E27FC236}">
                  <a16:creationId xmlns:a16="http://schemas.microsoft.com/office/drawing/2014/main" id="{7D1E31AF-6009-4999-DD33-02807F0F29AC}"/>
                </a:ext>
              </a:extLst>
            </p:cNvPr>
            <p:cNvSpPr/>
            <p:nvPr/>
          </p:nvSpPr>
          <p:spPr>
            <a:xfrm>
              <a:off x="291592" y="3659250"/>
              <a:ext cx="394157" cy="394659"/>
            </a:xfrm>
            <a:custGeom>
              <a:avLst/>
              <a:gdLst/>
              <a:ahLst/>
              <a:cxnLst/>
              <a:rect l="l" t="t" r="r" b="b"/>
              <a:pathLst>
                <a:path w="30626" h="30665" extrusionOk="0">
                  <a:moveTo>
                    <a:pt x="9068" y="0"/>
                  </a:moveTo>
                  <a:cubicBezTo>
                    <a:pt x="4048" y="0"/>
                    <a:pt x="1" y="4047"/>
                    <a:pt x="1" y="9067"/>
                  </a:cubicBezTo>
                  <a:lnTo>
                    <a:pt x="1" y="21403"/>
                  </a:lnTo>
                  <a:cubicBezTo>
                    <a:pt x="1" y="26422"/>
                    <a:pt x="4048" y="30664"/>
                    <a:pt x="9068" y="30664"/>
                  </a:cubicBezTo>
                  <a:lnTo>
                    <a:pt x="21403" y="30664"/>
                  </a:lnTo>
                  <a:cubicBezTo>
                    <a:pt x="26423" y="30664"/>
                    <a:pt x="30626" y="26422"/>
                    <a:pt x="30626" y="21403"/>
                  </a:cubicBezTo>
                  <a:lnTo>
                    <a:pt x="30626" y="9067"/>
                  </a:lnTo>
                  <a:cubicBezTo>
                    <a:pt x="30626" y="4047"/>
                    <a:pt x="26423" y="0"/>
                    <a:pt x="21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3" name="Google Shape;707;p25">
              <a:extLst>
                <a:ext uri="{FF2B5EF4-FFF2-40B4-BE49-F238E27FC236}">
                  <a16:creationId xmlns:a16="http://schemas.microsoft.com/office/drawing/2014/main" id="{9E2C3695-634F-9A9F-0DE5-50BBBC6D68EE}"/>
                </a:ext>
              </a:extLst>
            </p:cNvPr>
            <p:cNvSpPr/>
            <p:nvPr/>
          </p:nvSpPr>
          <p:spPr>
            <a:xfrm flipH="1">
              <a:off x="826986" y="3655263"/>
              <a:ext cx="4292182" cy="423935"/>
            </a:xfrm>
            <a:custGeom>
              <a:avLst/>
              <a:gdLst/>
              <a:ahLst/>
              <a:cxnLst/>
              <a:rect l="l" t="t" r="r" b="b"/>
              <a:pathLst>
                <a:path w="28885" h="17419" extrusionOk="0">
                  <a:moveTo>
                    <a:pt x="0" y="0"/>
                  </a:moveTo>
                  <a:lnTo>
                    <a:pt x="0" y="17419"/>
                  </a:lnTo>
                  <a:lnTo>
                    <a:pt x="28885" y="17419"/>
                  </a:lnTo>
                  <a:lnTo>
                    <a:pt x="28885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en-US" sz="2400">
                  <a:solidFill>
                    <a:schemeClr val="bg1"/>
                  </a:solidFill>
                  <a:latin typeface="AkzidenzGrotesk"/>
                  <a:ea typeface="Calibri"/>
                  <a:cs typeface="Calibri"/>
                </a:rPr>
                <a:t>How to record on Teams</a:t>
              </a:r>
              <a:endParaRPr lang="en-US" sz="2000">
                <a:solidFill>
                  <a:schemeClr val="bg1"/>
                </a:solidFill>
              </a:endParaRPr>
            </a:p>
          </p:txBody>
        </p:sp>
        <p:sp>
          <p:nvSpPr>
            <p:cNvPr id="54" name="Google Shape;664;p25">
              <a:extLst>
                <a:ext uri="{FF2B5EF4-FFF2-40B4-BE49-F238E27FC236}">
                  <a16:creationId xmlns:a16="http://schemas.microsoft.com/office/drawing/2014/main" id="{4DA5D3C4-97F7-72B9-131C-751EA9D3DECA}"/>
                </a:ext>
              </a:extLst>
            </p:cNvPr>
            <p:cNvSpPr/>
            <p:nvPr/>
          </p:nvSpPr>
          <p:spPr>
            <a:xfrm>
              <a:off x="324650" y="3749671"/>
              <a:ext cx="334818" cy="242257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435D7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69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A3095-0607-5FF4-5403-F1D7B46EE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9C67D-AF97-FE5A-464C-FE3012287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535" y="48661"/>
            <a:ext cx="10056358" cy="752826"/>
          </a:xfrm>
        </p:spPr>
        <p:txBody>
          <a:bodyPr anchor="b">
            <a:noAutofit/>
          </a:bodyPr>
          <a:lstStyle/>
          <a:p>
            <a:r>
              <a:rPr lang="en-GB" sz="4400" err="1">
                <a:solidFill>
                  <a:schemeClr val="bg1"/>
                </a:solidFill>
                <a:latin typeface="AkzidenzGrotesk"/>
              </a:rPr>
              <a:t>Barod</a:t>
            </a:r>
            <a:r>
              <a:rPr lang="en-GB" sz="4400">
                <a:solidFill>
                  <a:schemeClr val="bg1"/>
                </a:solidFill>
                <a:latin typeface="AkzidenzGrotesk"/>
              </a:rPr>
              <a:t> </a:t>
            </a:r>
            <a:r>
              <a:rPr lang="en-GB" sz="4400" err="1">
                <a:solidFill>
                  <a:schemeClr val="bg1"/>
                </a:solidFill>
                <a:latin typeface="AkzidenzGrotesk"/>
              </a:rPr>
              <a:t>i</a:t>
            </a:r>
            <a:r>
              <a:rPr lang="en-GB" sz="4400">
                <a:solidFill>
                  <a:schemeClr val="bg1"/>
                </a:solidFill>
                <a:latin typeface="AkzidenzGrotesk"/>
              </a:rPr>
              <a:t> </a:t>
            </a:r>
            <a:r>
              <a:rPr lang="en-GB" sz="4400" err="1">
                <a:solidFill>
                  <a:schemeClr val="bg1"/>
                </a:solidFill>
                <a:latin typeface="AkzidenzGrotesk"/>
              </a:rPr>
              <a:t>gyflwyno</a:t>
            </a:r>
            <a:r>
              <a:rPr lang="en-GB" sz="4400">
                <a:solidFill>
                  <a:schemeClr val="bg1"/>
                </a:solidFill>
                <a:latin typeface="AkzidenzGrotesk"/>
              </a:rPr>
              <a:t>?          </a:t>
            </a:r>
            <a:r>
              <a:rPr lang="en-GB" sz="4400" i="1">
                <a:solidFill>
                  <a:schemeClr val="bg1"/>
                </a:solidFill>
                <a:latin typeface="AkzidenzGrotesk"/>
              </a:rPr>
              <a:t>Ready to submit?</a:t>
            </a:r>
            <a:endParaRPr lang="en-GB" sz="4400" i="1" noProof="0">
              <a:solidFill>
                <a:schemeClr val="bg1"/>
              </a:solidFill>
              <a:latin typeface="AkzidenzGrotesk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82EAA5-9977-B323-F06B-224CFA4601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9353" y="1211629"/>
            <a:ext cx="3819403" cy="476868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b="1" err="1">
                <a:latin typeface="Helvetica"/>
                <a:cs typeface="Helvetica"/>
              </a:rPr>
              <a:t>Sgleiniwch</a:t>
            </a:r>
            <a:r>
              <a:rPr lang="en-GB" sz="2800" b="1">
                <a:latin typeface="Helvetica"/>
                <a:cs typeface="Helvetica"/>
              </a:rPr>
              <a:t> </a:t>
            </a:r>
            <a:r>
              <a:rPr lang="en-GB" sz="2800" b="1" err="1">
                <a:latin typeface="Helvetica"/>
                <a:cs typeface="Helvetica"/>
              </a:rPr>
              <a:t>eich</a:t>
            </a:r>
            <a:r>
              <a:rPr lang="en-GB" sz="2800" b="1">
                <a:latin typeface="Helvetica"/>
                <a:cs typeface="Helvetica"/>
              </a:rPr>
              <a:t> </a:t>
            </a:r>
            <a:r>
              <a:rPr lang="en-GB" sz="2800" b="1" err="1">
                <a:latin typeface="Helvetica"/>
                <a:cs typeface="Helvetica"/>
              </a:rPr>
              <a:t>gwaith</a:t>
            </a:r>
            <a:r>
              <a:rPr lang="en-GB" sz="2800" b="1">
                <a:latin typeface="Helvetica"/>
                <a:cs typeface="Helvetica"/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en-GB" sz="2800" b="1" err="1">
                <a:solidFill>
                  <a:schemeClr val="accent4"/>
                </a:solidFill>
                <a:latin typeface="Helvetica"/>
                <a:cs typeface="Helvetica"/>
              </a:rPr>
              <a:t>byddwch</a:t>
            </a:r>
            <a:r>
              <a:rPr lang="en-GB" sz="2800" b="1">
                <a:solidFill>
                  <a:schemeClr val="accent4"/>
                </a:solidFill>
                <a:latin typeface="Helvetica"/>
                <a:cs typeface="Helvetica"/>
              </a:rPr>
              <a:t> yn </a:t>
            </a:r>
            <a:r>
              <a:rPr lang="en-GB" sz="2800" b="1" err="1">
                <a:solidFill>
                  <a:schemeClr val="accent4"/>
                </a:solidFill>
                <a:latin typeface="Helvetica"/>
                <a:cs typeface="Helvetica"/>
              </a:rPr>
              <a:t>feirniadol</a:t>
            </a:r>
            <a:endParaRPr lang="en-GB" sz="2800" b="1">
              <a:solidFill>
                <a:schemeClr val="accent4"/>
              </a:solidFill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GB" sz="2800" b="1" err="1">
                <a:solidFill>
                  <a:schemeClr val="accent4"/>
                </a:solidFill>
                <a:latin typeface="Helvetica"/>
                <a:cs typeface="Helvetica"/>
              </a:rPr>
              <a:t>cefnogwch</a:t>
            </a:r>
            <a:r>
              <a:rPr lang="en-GB" sz="2800" b="1">
                <a:solidFill>
                  <a:schemeClr val="accent4"/>
                </a:solidFill>
                <a:latin typeface="Helvetica"/>
                <a:cs typeface="Helvetica"/>
              </a:rPr>
              <a:t> </a:t>
            </a:r>
            <a:r>
              <a:rPr lang="en-GB" sz="2800" b="1" err="1">
                <a:solidFill>
                  <a:schemeClr val="accent4"/>
                </a:solidFill>
                <a:latin typeface="Helvetica"/>
                <a:cs typeface="Helvetica"/>
              </a:rPr>
              <a:t>eich</a:t>
            </a:r>
            <a:r>
              <a:rPr lang="en-GB" sz="2800" b="1">
                <a:solidFill>
                  <a:schemeClr val="accent4"/>
                </a:solidFill>
                <a:latin typeface="Helvetica"/>
                <a:cs typeface="Helvetica"/>
              </a:rPr>
              <a:t> </a:t>
            </a:r>
            <a:r>
              <a:rPr lang="en-GB" sz="2800" b="1" err="1">
                <a:solidFill>
                  <a:schemeClr val="accent4"/>
                </a:solidFill>
                <a:latin typeface="Helvetica"/>
                <a:cs typeface="Helvetica"/>
              </a:rPr>
              <a:t>dadleuon</a:t>
            </a:r>
            <a:endParaRPr lang="en-GB" sz="2800" b="1">
              <a:solidFill>
                <a:schemeClr val="accent4"/>
              </a:solidFill>
              <a:latin typeface="Helvetica"/>
              <a:cs typeface="Helvetica"/>
            </a:endParaRPr>
          </a:p>
          <a:p>
            <a:pPr marL="342900" indent="-342900">
              <a:buFontTx/>
              <a:buChar char="-"/>
            </a:pPr>
            <a:r>
              <a:rPr lang="en-GB" sz="2800" b="1" err="1">
                <a:solidFill>
                  <a:schemeClr val="accent4"/>
                </a:solidFill>
                <a:latin typeface="Helvetica"/>
                <a:cs typeface="Helvetica"/>
              </a:rPr>
              <a:t>adroddwch</a:t>
            </a:r>
            <a:r>
              <a:rPr lang="en-GB" sz="2800" b="1">
                <a:solidFill>
                  <a:schemeClr val="accent4"/>
                </a:solidFill>
                <a:latin typeface="Helvetica"/>
                <a:cs typeface="Helvetica"/>
              </a:rPr>
              <a:t> </a:t>
            </a:r>
            <a:r>
              <a:rPr lang="en-GB" sz="2800" b="1" err="1">
                <a:solidFill>
                  <a:schemeClr val="accent4"/>
                </a:solidFill>
                <a:latin typeface="Helvetica"/>
                <a:cs typeface="Helvetica"/>
              </a:rPr>
              <a:t>stori</a:t>
            </a:r>
            <a:r>
              <a:rPr lang="en-GB" sz="2800" b="1">
                <a:solidFill>
                  <a:schemeClr val="accent4"/>
                </a:solidFill>
                <a:latin typeface="Helvetica"/>
                <a:cs typeface="Helvetica"/>
              </a:rPr>
              <a:t> ysgogol</a:t>
            </a:r>
          </a:p>
          <a:p>
            <a:pPr>
              <a:lnSpc>
                <a:spcPct val="100000"/>
              </a:lnSpc>
            </a:pPr>
            <a:r>
              <a:rPr lang="en-GB" sz="2800" b="1" err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Rhowch</a:t>
            </a:r>
            <a:r>
              <a:rPr lang="en-GB" sz="2800" b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 </a:t>
            </a:r>
            <a:r>
              <a:rPr lang="en-GB" sz="2800" b="1" err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gynnig</a:t>
            </a:r>
            <a:r>
              <a:rPr lang="en-GB" sz="2800" b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 </a:t>
            </a:r>
            <a:r>
              <a:rPr lang="en-GB" sz="2800" b="1" err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ar</a:t>
            </a:r>
            <a:r>
              <a:rPr lang="en-GB" sz="2800" b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 y </a:t>
            </a:r>
            <a:r>
              <a:rPr lang="en-GB" sz="2800" b="1" err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recordiad</a:t>
            </a:r>
            <a:r>
              <a:rPr lang="en-GB" sz="2800" b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!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212554B-C47F-F6F6-7839-FDA91390A896}"/>
              </a:ext>
            </a:extLst>
          </p:cNvPr>
          <p:cNvGrpSpPr/>
          <p:nvPr/>
        </p:nvGrpSpPr>
        <p:grpSpPr>
          <a:xfrm>
            <a:off x="12816068" y="1129166"/>
            <a:ext cx="5776285" cy="1860787"/>
            <a:chOff x="4211632" y="2075335"/>
            <a:chExt cx="7335048" cy="1860787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90A4A660-3EDC-3FAE-9647-E077BB7A9D0D}"/>
                </a:ext>
              </a:extLst>
            </p:cNvPr>
            <p:cNvSpPr/>
            <p:nvPr/>
          </p:nvSpPr>
          <p:spPr>
            <a:xfrm>
              <a:off x="4749799" y="3044631"/>
              <a:ext cx="6796881" cy="891491"/>
            </a:xfrm>
            <a:prstGeom prst="roundRect">
              <a:avLst>
                <a:gd name="adj" fmla="val 10000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3E5B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B5E45901-A766-12C0-914F-F2148EEAFCAA}"/>
                </a:ext>
              </a:extLst>
            </p:cNvPr>
            <p:cNvSpPr/>
            <p:nvPr/>
          </p:nvSpPr>
          <p:spPr>
            <a:xfrm>
              <a:off x="4211632" y="2077343"/>
              <a:ext cx="6796881" cy="891491"/>
            </a:xfrm>
            <a:prstGeom prst="roundRect">
              <a:avLst>
                <a:gd name="adj" fmla="val 10000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3E5B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85FF8C9-5AC2-CB98-CD24-B2E77D1D421F}"/>
                </a:ext>
              </a:extLst>
            </p:cNvPr>
            <p:cNvSpPr/>
            <p:nvPr/>
          </p:nvSpPr>
          <p:spPr>
            <a:xfrm>
              <a:off x="5815014" y="3105993"/>
              <a:ext cx="5467275" cy="768769"/>
            </a:xfrm>
            <a:custGeom>
              <a:avLst/>
              <a:gdLst>
                <a:gd name="connsiteX0" fmla="*/ 0 w 4714106"/>
                <a:gd name="connsiteY0" fmla="*/ 0 h 1745988"/>
                <a:gd name="connsiteX1" fmla="*/ 4714106 w 4714106"/>
                <a:gd name="connsiteY1" fmla="*/ 0 h 1745988"/>
                <a:gd name="connsiteX2" fmla="*/ 4714106 w 4714106"/>
                <a:gd name="connsiteY2" fmla="*/ 1745988 h 1745988"/>
                <a:gd name="connsiteX3" fmla="*/ 0 w 4714106"/>
                <a:gd name="connsiteY3" fmla="*/ 1745988 h 1745988"/>
                <a:gd name="connsiteX4" fmla="*/ 0 w 4714106"/>
                <a:gd name="connsiteY4" fmla="*/ 0 h 1745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106" h="1745988">
                  <a:moveTo>
                    <a:pt x="0" y="0"/>
                  </a:moveTo>
                  <a:lnTo>
                    <a:pt x="4714106" y="0"/>
                  </a:lnTo>
                  <a:lnTo>
                    <a:pt x="4714106" y="1745988"/>
                  </a:lnTo>
                  <a:lnTo>
                    <a:pt x="0" y="174598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784" tIns="184784" rIns="184784" bIns="184784" numCol="1" spcCol="1270" anchor="ctr" anchorCtr="0">
              <a:noAutofit/>
            </a:bodyPr>
            <a:lstStyle/>
            <a:p>
              <a:pPr marL="0" marR="0" lvl="0" indent="0" algn="l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1" u="none" strike="noStrike" kern="1200" cap="none" spc="0" normalizeH="0" baseline="0" noProof="0">
                  <a:ln>
                    <a:noFill/>
                  </a:ln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Have a recorded file</a:t>
              </a: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D04F8F1-40AE-2C17-48CE-428D43603E4B}"/>
                </a:ext>
              </a:extLst>
            </p:cNvPr>
            <p:cNvSpPr/>
            <p:nvPr/>
          </p:nvSpPr>
          <p:spPr>
            <a:xfrm>
              <a:off x="5008882" y="2075335"/>
              <a:ext cx="6162674" cy="891491"/>
            </a:xfrm>
            <a:custGeom>
              <a:avLst/>
              <a:gdLst>
                <a:gd name="connsiteX0" fmla="*/ 0 w 4714106"/>
                <a:gd name="connsiteY0" fmla="*/ 0 h 1745988"/>
                <a:gd name="connsiteX1" fmla="*/ 4714106 w 4714106"/>
                <a:gd name="connsiteY1" fmla="*/ 0 h 1745988"/>
                <a:gd name="connsiteX2" fmla="*/ 4714106 w 4714106"/>
                <a:gd name="connsiteY2" fmla="*/ 1745988 h 1745988"/>
                <a:gd name="connsiteX3" fmla="*/ 0 w 4714106"/>
                <a:gd name="connsiteY3" fmla="*/ 1745988 h 1745988"/>
                <a:gd name="connsiteX4" fmla="*/ 0 w 4714106"/>
                <a:gd name="connsiteY4" fmla="*/ 0 h 1745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106" h="1745988">
                  <a:moveTo>
                    <a:pt x="0" y="0"/>
                  </a:moveTo>
                  <a:lnTo>
                    <a:pt x="4714106" y="0"/>
                  </a:lnTo>
                  <a:lnTo>
                    <a:pt x="4714106" y="1745988"/>
                  </a:lnTo>
                  <a:lnTo>
                    <a:pt x="0" y="174598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784" tIns="184784" rIns="184784" bIns="184784" numCol="1" spcCol="1270" anchor="ctr" anchorCtr="0">
              <a:noAutofit/>
            </a:bodyPr>
            <a:lstStyle/>
            <a:p>
              <a:pPr lvl="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b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Dewch</a:t>
              </a:r>
              <a:r>
                <a:rPr lang="en-GB" sz="2400" b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â'ch</a:t>
              </a:r>
              <a:r>
                <a:rPr lang="en-GB" sz="2400" b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Drafft</a:t>
              </a:r>
              <a:r>
                <a:rPr lang="en-GB" sz="2400" b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o </a:t>
              </a:r>
              <a:r>
                <a:rPr lang="en-GB" sz="2400" b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Ysgrifennu</a:t>
              </a:r>
              <a:r>
                <a:rPr lang="en-GB" sz="2400" b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Academaidd</a:t>
              </a:r>
              <a:r>
                <a:rPr lang="en-GB" sz="2400" b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500 gair</a:t>
              </a:r>
              <a:endParaRPr kumimoji="0" lang="en-GB" sz="2400" b="1" i="0" u="none" strike="noStrike" kern="1200" cap="none" spc="0" normalizeH="0" baseline="0" noProof="0">
                <a:ln>
                  <a:noFill/>
                </a:ln>
                <a:solidFill>
                  <a:srgbClr val="003E5B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" name="Graphic 5" descr="Play with solid fill">
              <a:extLst>
                <a:ext uri="{FF2B5EF4-FFF2-40B4-BE49-F238E27FC236}">
                  <a16:creationId xmlns:a16="http://schemas.microsoft.com/office/drawing/2014/main" id="{827FC6AA-E6F0-6590-08A0-D83B93984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4900614" y="3130335"/>
              <a:ext cx="914400" cy="720082"/>
            </a:xfrm>
            <a:prstGeom prst="rect">
              <a:avLst/>
            </a:prstGeom>
          </p:spPr>
        </p:pic>
        <p:pic>
          <p:nvPicPr>
            <p:cNvPr id="7" name="Graphic 6" descr="Play with solid fill">
              <a:extLst>
                <a:ext uri="{FF2B5EF4-FFF2-40B4-BE49-F238E27FC236}">
                  <a16:creationId xmlns:a16="http://schemas.microsoft.com/office/drawing/2014/main" id="{015FA758-13BA-039B-6536-6BF27AA4A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4211632" y="2149585"/>
              <a:ext cx="914400" cy="720082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A417F09-8C20-8288-D71D-C64A5DAECDFE}"/>
              </a:ext>
            </a:extLst>
          </p:cNvPr>
          <p:cNvGrpSpPr/>
          <p:nvPr/>
        </p:nvGrpSpPr>
        <p:grpSpPr>
          <a:xfrm>
            <a:off x="12515393" y="3672172"/>
            <a:ext cx="7474296" cy="2056662"/>
            <a:chOff x="4645021" y="3552429"/>
            <a:chExt cx="7474296" cy="2056662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9FEA2DB-C803-4CB9-33F8-4A7F232A34FE}"/>
                </a:ext>
              </a:extLst>
            </p:cNvPr>
            <p:cNvSpPr/>
            <p:nvPr/>
          </p:nvSpPr>
          <p:spPr>
            <a:xfrm>
              <a:off x="5183188" y="4706146"/>
              <a:ext cx="6796881" cy="891491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3E5B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23E4B3EA-F86F-BD21-77A7-F91692C82BFB}"/>
                </a:ext>
              </a:extLst>
            </p:cNvPr>
            <p:cNvSpPr/>
            <p:nvPr/>
          </p:nvSpPr>
          <p:spPr>
            <a:xfrm>
              <a:off x="4645021" y="3552429"/>
              <a:ext cx="7420773" cy="1080901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3E5B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327339-6D82-A0CF-1587-F50F2C230C06}"/>
                </a:ext>
              </a:extLst>
            </p:cNvPr>
            <p:cNvSpPr/>
            <p:nvPr/>
          </p:nvSpPr>
          <p:spPr>
            <a:xfrm>
              <a:off x="5922907" y="4767508"/>
              <a:ext cx="5792772" cy="768769"/>
            </a:xfrm>
            <a:custGeom>
              <a:avLst/>
              <a:gdLst>
                <a:gd name="connsiteX0" fmla="*/ 0 w 4714106"/>
                <a:gd name="connsiteY0" fmla="*/ 0 h 1745988"/>
                <a:gd name="connsiteX1" fmla="*/ 4714106 w 4714106"/>
                <a:gd name="connsiteY1" fmla="*/ 0 h 1745988"/>
                <a:gd name="connsiteX2" fmla="*/ 4714106 w 4714106"/>
                <a:gd name="connsiteY2" fmla="*/ 1745988 h 1745988"/>
                <a:gd name="connsiteX3" fmla="*/ 0 w 4714106"/>
                <a:gd name="connsiteY3" fmla="*/ 1745988 h 1745988"/>
                <a:gd name="connsiteX4" fmla="*/ 0 w 4714106"/>
                <a:gd name="connsiteY4" fmla="*/ 0 h 1745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106" h="1745988">
                  <a:moveTo>
                    <a:pt x="0" y="0"/>
                  </a:moveTo>
                  <a:lnTo>
                    <a:pt x="4714106" y="0"/>
                  </a:lnTo>
                  <a:lnTo>
                    <a:pt x="4714106" y="1745988"/>
                  </a:lnTo>
                  <a:lnTo>
                    <a:pt x="0" y="174598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784" tIns="184784" rIns="184784" bIns="184784" numCol="1" spcCol="1270" anchor="ctr" anchorCtr="0">
              <a:noAutofit/>
            </a:bodyPr>
            <a:lstStyle/>
            <a:p>
              <a:pPr marL="0" marR="0" lvl="0" indent="0" algn="l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1" u="none" strike="noStrike" kern="1200" cap="none" spc="0" normalizeH="0" baseline="0" noProof="0">
                  <a:ln>
                    <a:noFill/>
                  </a:ln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Bring your list of all sources and references (with links) – we will work in referencing!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F99F01F-1410-6677-CDBB-BDCC148B104E}"/>
                </a:ext>
              </a:extLst>
            </p:cNvPr>
            <p:cNvSpPr/>
            <p:nvPr/>
          </p:nvSpPr>
          <p:spPr>
            <a:xfrm>
              <a:off x="5437163" y="3645408"/>
              <a:ext cx="6682154" cy="891491"/>
            </a:xfrm>
            <a:custGeom>
              <a:avLst/>
              <a:gdLst>
                <a:gd name="connsiteX0" fmla="*/ 0 w 4714106"/>
                <a:gd name="connsiteY0" fmla="*/ 0 h 1745988"/>
                <a:gd name="connsiteX1" fmla="*/ 4714106 w 4714106"/>
                <a:gd name="connsiteY1" fmla="*/ 0 h 1745988"/>
                <a:gd name="connsiteX2" fmla="*/ 4714106 w 4714106"/>
                <a:gd name="connsiteY2" fmla="*/ 1745988 h 1745988"/>
                <a:gd name="connsiteX3" fmla="*/ 0 w 4714106"/>
                <a:gd name="connsiteY3" fmla="*/ 1745988 h 1745988"/>
                <a:gd name="connsiteX4" fmla="*/ 0 w 4714106"/>
                <a:gd name="connsiteY4" fmla="*/ 0 h 1745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106" h="1745988">
                  <a:moveTo>
                    <a:pt x="0" y="0"/>
                  </a:moveTo>
                  <a:lnTo>
                    <a:pt x="4714106" y="0"/>
                  </a:lnTo>
                  <a:lnTo>
                    <a:pt x="4714106" y="1745988"/>
                  </a:lnTo>
                  <a:lnTo>
                    <a:pt x="0" y="174598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784" tIns="184784" rIns="184784" bIns="184784" numCol="1" spcCol="1270" anchor="ctr" anchorCtr="0">
              <a:noAutofit/>
            </a:bodyPr>
            <a:lstStyle/>
            <a:p>
              <a:pPr lvl="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Dewch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â'ch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rhestr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o'ch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holl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ffynonellau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a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chyfeiriadau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(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gyda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dolenni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) –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byddwn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ni'n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gweithio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ar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</a:t>
              </a:r>
              <a:r>
                <a:rPr lang="en-GB" sz="2400" b="1" i="1" err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gyfeirnodi</a:t>
              </a:r>
              <a:r>
                <a:rPr lang="en-GB" sz="2400" b="1" i="1">
                  <a:solidFill>
                    <a:srgbClr val="003E5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!</a:t>
              </a:r>
            </a:p>
          </p:txBody>
        </p:sp>
        <p:pic>
          <p:nvPicPr>
            <p:cNvPr id="25" name="Graphic 24" descr="List with solid fill">
              <a:extLst>
                <a:ext uri="{FF2B5EF4-FFF2-40B4-BE49-F238E27FC236}">
                  <a16:creationId xmlns:a16="http://schemas.microsoft.com/office/drawing/2014/main" id="{24186BED-7D26-FAC5-E56C-BA7D522FD7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645021" y="3645408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List with solid fill">
              <a:extLst>
                <a:ext uri="{FF2B5EF4-FFF2-40B4-BE49-F238E27FC236}">
                  <a16:creationId xmlns:a16="http://schemas.microsoft.com/office/drawing/2014/main" id="{276107E1-BF0E-47AC-017A-0F06610CD0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199321" y="4694691"/>
              <a:ext cx="914400" cy="914400"/>
            </a:xfrm>
            <a:prstGeom prst="rect">
              <a:avLst/>
            </a:prstGeom>
          </p:spPr>
        </p:pic>
      </p:grp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169F2EA4-B599-E17C-84D1-6EACA60F5955}"/>
              </a:ext>
            </a:extLst>
          </p:cNvPr>
          <p:cNvSpPr txBox="1">
            <a:spLocks/>
          </p:cNvSpPr>
          <p:nvPr/>
        </p:nvSpPr>
        <p:spPr>
          <a:xfrm>
            <a:off x="7016261" y="1380810"/>
            <a:ext cx="4107918" cy="47686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>
                <a:latin typeface="Helvetica" pitchFamily="2" charset="0"/>
              </a:rPr>
              <a:t>Polish your work:</a:t>
            </a:r>
          </a:p>
          <a:p>
            <a:pPr marL="342900" indent="-342900">
              <a:buFontTx/>
              <a:buChar char="-"/>
            </a:pPr>
            <a:r>
              <a:rPr lang="en-GB" sz="3200" b="1">
                <a:solidFill>
                  <a:schemeClr val="accent4"/>
                </a:solidFill>
                <a:latin typeface="Helvetica" pitchFamily="2" charset="0"/>
              </a:rPr>
              <a:t>be critical</a:t>
            </a:r>
          </a:p>
          <a:p>
            <a:pPr marL="342900" indent="-342900">
              <a:buFontTx/>
              <a:buChar char="-"/>
            </a:pPr>
            <a:r>
              <a:rPr lang="en-GB" sz="3200" b="1">
                <a:solidFill>
                  <a:schemeClr val="accent4"/>
                </a:solidFill>
                <a:latin typeface="Helvetica" pitchFamily="2" charset="0"/>
              </a:rPr>
              <a:t>support your arguments</a:t>
            </a:r>
          </a:p>
          <a:p>
            <a:pPr marL="342900" indent="-342900">
              <a:buFontTx/>
              <a:buChar char="-"/>
            </a:pPr>
            <a:r>
              <a:rPr lang="en-GB" sz="3200" b="1">
                <a:solidFill>
                  <a:schemeClr val="accent4"/>
                </a:solidFill>
                <a:latin typeface="Helvetica" pitchFamily="2" charset="0"/>
              </a:rPr>
              <a:t>tell a compelling story</a:t>
            </a:r>
          </a:p>
          <a:p>
            <a:r>
              <a:rPr lang="en-GB" sz="3200" b="1">
                <a:solidFill>
                  <a:schemeClr val="tx2"/>
                </a:solidFill>
                <a:highlight>
                  <a:srgbClr val="00FF00"/>
                </a:highlight>
                <a:latin typeface="Helvetica" pitchFamily="2" charset="0"/>
              </a:rPr>
              <a:t>Give the recording a try!</a:t>
            </a:r>
          </a:p>
        </p:txBody>
      </p:sp>
    </p:spTree>
    <p:extLst>
      <p:ext uri="{BB962C8B-B14F-4D97-AF65-F5344CB8AC3E}">
        <p14:creationId xmlns:p14="http://schemas.microsoft.com/office/powerpoint/2010/main" val="307193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Close-up of microphone head">
            <a:extLst>
              <a:ext uri="{FF2B5EF4-FFF2-40B4-BE49-F238E27FC236}">
                <a16:creationId xmlns:a16="http://schemas.microsoft.com/office/drawing/2014/main" id="{9D0381BD-2527-D97D-8FA5-9961E2C6717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7" b="8799"/>
          <a:stretch>
            <a:fillRect/>
          </a:stretch>
        </p:blipFill>
        <p:spPr>
          <a:xfrm flipH="1"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64BE2EC-0D0B-7F25-9370-B7868C621370}"/>
              </a:ext>
            </a:extLst>
          </p:cNvPr>
          <p:cNvSpPr txBox="1">
            <a:spLocks/>
          </p:cNvSpPr>
          <p:nvPr/>
        </p:nvSpPr>
        <p:spPr>
          <a:xfrm>
            <a:off x="481369" y="1939738"/>
            <a:ext cx="4435688" cy="29785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err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Pwy</a:t>
            </a:r>
            <a:r>
              <a:rPr lang="en-GB" sz="4000" b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 </a:t>
            </a:r>
            <a:r>
              <a:rPr lang="en-GB" sz="4000" b="1" err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sy’n</a:t>
            </a:r>
            <a:r>
              <a:rPr lang="en-GB" sz="4000" b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 </a:t>
            </a:r>
            <a:r>
              <a:rPr lang="en-GB" sz="4000" b="1" err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cofio’r</a:t>
            </a:r>
            <a:r>
              <a:rPr lang="en-GB" sz="4000" b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 </a:t>
            </a:r>
            <a:r>
              <a:rPr lang="en-GB" sz="4000" b="1" err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camau</a:t>
            </a:r>
            <a:endParaRPr lang="en-US" sz="2800">
              <a:solidFill>
                <a:schemeClr val="bg1"/>
              </a:solidFill>
              <a:highlight>
                <a:srgbClr val="FF00FF"/>
              </a:highlight>
              <a:latin typeface="AkzidenzGrotesk" panose="02000903050000020004" pitchFamily="2" charset="0"/>
              <a:ea typeface="Calibri"/>
              <a:cs typeface="Calibri"/>
            </a:endParaRPr>
          </a:p>
          <a:p>
            <a:endParaRPr lang="en-US" sz="2800">
              <a:solidFill>
                <a:schemeClr val="bg1"/>
              </a:solidFill>
              <a:highlight>
                <a:srgbClr val="FF00FF"/>
              </a:highlight>
              <a:latin typeface="AkzidenzGrotesk" panose="02000903050000020004" pitchFamily="2" charset="0"/>
              <a:ea typeface="Calibri"/>
              <a:cs typeface="Calibri"/>
            </a:endParaRPr>
          </a:p>
          <a:p>
            <a:endParaRPr lang="en-US" sz="2800">
              <a:solidFill>
                <a:schemeClr val="bg1"/>
              </a:solidFill>
              <a:highlight>
                <a:srgbClr val="FF00FF"/>
              </a:highlight>
              <a:latin typeface="AkzidenzGrotesk" panose="02000903050000020004" pitchFamily="2" charset="0"/>
              <a:ea typeface="Calibri"/>
              <a:cs typeface="Calibri"/>
            </a:endParaRPr>
          </a:p>
          <a:p>
            <a:br>
              <a:rPr lang="en-US" sz="2800">
                <a:solidFill>
                  <a:schemeClr val="bg1"/>
                </a:solidFill>
                <a:highlight>
                  <a:srgbClr val="FF00FF"/>
                </a:highlight>
                <a:latin typeface="AkzidenzGrotesk" panose="02000903050000020004" pitchFamily="2" charset="0"/>
                <a:ea typeface="Calibri"/>
                <a:cs typeface="Calibri"/>
              </a:rPr>
            </a:br>
            <a:r>
              <a:rPr lang="en-US" sz="4000" b="1" i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Who remembers the steps?</a:t>
            </a:r>
            <a:endParaRPr lang="en-US" sz="2800" b="1" i="1">
              <a:solidFill>
                <a:schemeClr val="bg1"/>
              </a:solidFill>
              <a:highlight>
                <a:srgbClr val="FF00FF"/>
              </a:highlight>
              <a:latin typeface="AkzidenzGrotesk"/>
            </a:endParaRPr>
          </a:p>
        </p:txBody>
      </p:sp>
    </p:spTree>
    <p:extLst>
      <p:ext uri="{BB962C8B-B14F-4D97-AF65-F5344CB8AC3E}">
        <p14:creationId xmlns:p14="http://schemas.microsoft.com/office/powerpoint/2010/main" val="409994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odle color icon in PNG, SVG">
            <a:extLst>
              <a:ext uri="{FF2B5EF4-FFF2-40B4-BE49-F238E27FC236}">
                <a16:creationId xmlns:a16="http://schemas.microsoft.com/office/drawing/2014/main" id="{814F2203-4560-044C-6B79-37B69A9E5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189" y="741404"/>
            <a:ext cx="2088201" cy="208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5A9206C-C226-6C71-A642-8D3A56BF7E25}"/>
              </a:ext>
            </a:extLst>
          </p:cNvPr>
          <p:cNvSpPr txBox="1">
            <a:spLocks/>
          </p:cNvSpPr>
          <p:nvPr/>
        </p:nvSpPr>
        <p:spPr>
          <a:xfrm>
            <a:off x="584947" y="67289"/>
            <a:ext cx="9876865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Sut i recordio ar Teams</a:t>
            </a:r>
            <a:br>
              <a:rPr lang="cy-GB"/>
            </a:b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How to record on Teams</a:t>
            </a:r>
            <a:endParaRPr lang="en-GB" sz="3200" b="1">
              <a:solidFill>
                <a:schemeClr val="tx2"/>
              </a:solidFill>
              <a:latin typeface="AkzidenzGrotesk" panose="02000903050000020004" pitchFamily="2" charset="0"/>
            </a:endParaRPr>
          </a:p>
        </p:txBody>
      </p:sp>
      <p:pic>
        <p:nvPicPr>
          <p:cNvPr id="6146" name="Picture 2" descr="Microsoft Teams - Wikipedia">
            <a:extLst>
              <a:ext uri="{FF2B5EF4-FFF2-40B4-BE49-F238E27FC236}">
                <a16:creationId xmlns:a16="http://schemas.microsoft.com/office/drawing/2014/main" id="{545856FC-2EDC-DA11-0330-CCDCED86A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47" y="2490089"/>
            <a:ext cx="1780273" cy="187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 new 'Meet now' experience is coming to Teams group chats - Super Simple  365">
            <a:extLst>
              <a:ext uri="{FF2B5EF4-FFF2-40B4-BE49-F238E27FC236}">
                <a16:creationId xmlns:a16="http://schemas.microsoft.com/office/drawing/2014/main" id="{1B5F3807-CE39-0AC5-5D1C-5A7890D10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016" y="1433630"/>
            <a:ext cx="365760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ow to record meeting in Microsoft Teams? – ICTO – FAQ">
            <a:extLst>
              <a:ext uri="{FF2B5EF4-FFF2-40B4-BE49-F238E27FC236}">
                <a16:creationId xmlns:a16="http://schemas.microsoft.com/office/drawing/2014/main" id="{C70C9F4B-7CF1-D65A-2557-7B11123F2E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94"/>
          <a:stretch>
            <a:fillRect/>
          </a:stretch>
        </p:blipFill>
        <p:spPr bwMode="auto">
          <a:xfrm>
            <a:off x="4679966" y="3780980"/>
            <a:ext cx="7355424" cy="303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Connector: Curved 5">
            <a:extLst>
              <a:ext uri="{FF2B5EF4-FFF2-40B4-BE49-F238E27FC236}">
                <a16:creationId xmlns:a16="http://schemas.microsoft.com/office/drawing/2014/main" id="{93F64668-B06A-2658-E27A-1EFE7E8A88FC}"/>
              </a:ext>
            </a:extLst>
          </p:cNvPr>
          <p:cNvCxnSpPr>
            <a:stCxn id="6146" idx="3"/>
            <a:endCxn id="6148" idx="1"/>
          </p:cNvCxnSpPr>
          <p:nvPr/>
        </p:nvCxnSpPr>
        <p:spPr>
          <a:xfrm flipV="1">
            <a:off x="2365220" y="2057518"/>
            <a:ext cx="1580796" cy="1371482"/>
          </a:xfrm>
          <a:prstGeom prst="curvedConnector3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or: Curved 7">
            <a:extLst>
              <a:ext uri="{FF2B5EF4-FFF2-40B4-BE49-F238E27FC236}">
                <a16:creationId xmlns:a16="http://schemas.microsoft.com/office/drawing/2014/main" id="{72A5D5FB-5CB9-1A36-6196-257F85BB7976}"/>
              </a:ext>
            </a:extLst>
          </p:cNvPr>
          <p:cNvCxnSpPr>
            <a:cxnSpLocks/>
            <a:stCxn id="6148" idx="2"/>
            <a:endCxn id="6150" idx="0"/>
          </p:cNvCxnSpPr>
          <p:nvPr/>
        </p:nvCxnSpPr>
        <p:spPr>
          <a:xfrm rot="16200000" flipH="1">
            <a:off x="6516460" y="1939761"/>
            <a:ext cx="1099575" cy="2582862"/>
          </a:xfrm>
          <a:prstGeom prst="curvedConnector3">
            <a:avLst>
              <a:gd name="adj1" fmla="val 50000"/>
            </a:avLst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988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A8517-41FA-85A3-F9CF-BE80C865A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odle color icon in PNG, SVG">
            <a:extLst>
              <a:ext uri="{FF2B5EF4-FFF2-40B4-BE49-F238E27FC236}">
                <a16:creationId xmlns:a16="http://schemas.microsoft.com/office/drawing/2014/main" id="{2760E0C5-354C-15B4-34EC-3F5457456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6623" y="-134187"/>
            <a:ext cx="1317471" cy="131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BC33F875-8C55-E8B1-B638-FA667435CBE3}"/>
              </a:ext>
            </a:extLst>
          </p:cNvPr>
          <p:cNvSpPr txBox="1">
            <a:spLocks/>
          </p:cNvSpPr>
          <p:nvPr/>
        </p:nvSpPr>
        <p:spPr>
          <a:xfrm>
            <a:off x="584947" y="67289"/>
            <a:ext cx="9876865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Sut i safio o Teams (1)</a:t>
            </a:r>
            <a:br>
              <a:rPr lang="cy-GB"/>
            </a:b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How to download from Teams (1)</a:t>
            </a:r>
            <a:endParaRPr lang="en-GB" sz="3200" b="1">
              <a:solidFill>
                <a:schemeClr val="tx2"/>
              </a:solidFill>
              <a:latin typeface="AkzidenzGrotesk" panose="02000903050000020004" pitchFamily="2" charset="0"/>
            </a:endParaRPr>
          </a:p>
        </p:txBody>
      </p:sp>
      <p:pic>
        <p:nvPicPr>
          <p:cNvPr id="6146" name="Picture 2" descr="Microsoft Teams - Wikipedia">
            <a:extLst>
              <a:ext uri="{FF2B5EF4-FFF2-40B4-BE49-F238E27FC236}">
                <a16:creationId xmlns:a16="http://schemas.microsoft.com/office/drawing/2014/main" id="{4892D539-AB1F-8C79-FF4A-28BE1ACD7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47" y="1354883"/>
            <a:ext cx="1105830" cy="116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Connector: Curved 5">
            <a:extLst>
              <a:ext uri="{FF2B5EF4-FFF2-40B4-BE49-F238E27FC236}">
                <a16:creationId xmlns:a16="http://schemas.microsoft.com/office/drawing/2014/main" id="{2BECB587-22F6-9CAF-6A78-DCD8E23FE36B}"/>
              </a:ext>
            </a:extLst>
          </p:cNvPr>
          <p:cNvCxnSpPr>
            <a:cxnSpLocks/>
            <a:stCxn id="6146" idx="3"/>
            <a:endCxn id="1028" idx="1"/>
          </p:cNvCxnSpPr>
          <p:nvPr/>
        </p:nvCxnSpPr>
        <p:spPr>
          <a:xfrm>
            <a:off x="1690777" y="1938095"/>
            <a:ext cx="1955025" cy="583211"/>
          </a:xfrm>
          <a:prstGeom prst="curvedConnector3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or: Curved 7">
            <a:extLst>
              <a:ext uri="{FF2B5EF4-FFF2-40B4-BE49-F238E27FC236}">
                <a16:creationId xmlns:a16="http://schemas.microsoft.com/office/drawing/2014/main" id="{F7EC4317-AD23-2F1D-600C-638BAF6ABE57}"/>
              </a:ext>
            </a:extLst>
          </p:cNvPr>
          <p:cNvCxnSpPr>
            <a:cxnSpLocks/>
            <a:stCxn id="1028" idx="2"/>
            <a:endCxn id="1026" idx="0"/>
          </p:cNvCxnSpPr>
          <p:nvPr/>
        </p:nvCxnSpPr>
        <p:spPr>
          <a:xfrm rot="16200000" flipH="1">
            <a:off x="7976474" y="3375227"/>
            <a:ext cx="445292" cy="1543663"/>
          </a:xfrm>
          <a:prstGeom prst="curvedConnector3">
            <a:avLst>
              <a:gd name="adj1" fmla="val 50000"/>
            </a:avLst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Failling to download teams record on chat and also there is no file on  streams - Microsoft Q&amp;A">
            <a:extLst>
              <a:ext uri="{FF2B5EF4-FFF2-40B4-BE49-F238E27FC236}">
                <a16:creationId xmlns:a16="http://schemas.microsoft.com/office/drawing/2014/main" id="{3C2A128A-1C98-6365-9A2B-6EEBB6EF06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09"/>
          <a:stretch>
            <a:fillRect/>
          </a:stretch>
        </p:blipFill>
        <p:spPr bwMode="auto">
          <a:xfrm>
            <a:off x="6027727" y="4369705"/>
            <a:ext cx="5886450" cy="242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ownloading a meeting recording - Microsoft Q&amp;A">
            <a:extLst>
              <a:ext uri="{FF2B5EF4-FFF2-40B4-BE49-F238E27FC236}">
                <a16:creationId xmlns:a16="http://schemas.microsoft.com/office/drawing/2014/main" id="{9AED5F85-53D7-E35C-2B21-7BF2C7359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" t="5985" r="77" b="24395"/>
          <a:stretch>
            <a:fillRect/>
          </a:stretch>
        </p:blipFill>
        <p:spPr bwMode="auto">
          <a:xfrm>
            <a:off x="3645802" y="1118198"/>
            <a:ext cx="7562973" cy="280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7BCBF81-C1AA-ADB5-72E0-A628013EBD3A}"/>
              </a:ext>
            </a:extLst>
          </p:cNvPr>
          <p:cNvSpPr txBox="1"/>
          <p:nvPr/>
        </p:nvSpPr>
        <p:spPr>
          <a:xfrm>
            <a:off x="2796607" y="1354883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4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7D5731-BC7E-8D81-3E03-4C68525DB2DF}"/>
              </a:ext>
            </a:extLst>
          </p:cNvPr>
          <p:cNvSpPr txBox="1"/>
          <p:nvPr/>
        </p:nvSpPr>
        <p:spPr>
          <a:xfrm>
            <a:off x="5078674" y="4792077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5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8675B47-BB49-B9CF-5528-10F30A92E128}"/>
              </a:ext>
            </a:extLst>
          </p:cNvPr>
          <p:cNvSpPr/>
          <p:nvPr/>
        </p:nvSpPr>
        <p:spPr>
          <a:xfrm>
            <a:off x="6590961" y="5957977"/>
            <a:ext cx="1270578" cy="741872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875035-F810-85C1-1768-5B1838FEF45A}"/>
              </a:ext>
            </a:extLst>
          </p:cNvPr>
          <p:cNvSpPr txBox="1"/>
          <p:nvPr/>
        </p:nvSpPr>
        <p:spPr>
          <a:xfrm>
            <a:off x="468840" y="4369705"/>
            <a:ext cx="46098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Ceisiwch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lanlwytho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y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ffeil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i Turnitin</a:t>
            </a:r>
          </a:p>
          <a:p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r>
              <a:rPr lang="en-GB" sz="2000" b="1" i="1">
                <a:solidFill>
                  <a:schemeClr val="accent4"/>
                </a:solidFill>
                <a:latin typeface="Helvetica" pitchFamily="2" charset="0"/>
              </a:rPr>
              <a:t>Try to upload this file to Turnitin</a:t>
            </a:r>
            <a:endParaRPr lang="en-GB" sz="1000" b="1" i="1">
              <a:solidFill>
                <a:schemeClr val="accent4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666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A710D-1754-51A7-C1CD-591E1B011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odle color icon in PNG, SVG">
            <a:extLst>
              <a:ext uri="{FF2B5EF4-FFF2-40B4-BE49-F238E27FC236}">
                <a16:creationId xmlns:a16="http://schemas.microsoft.com/office/drawing/2014/main" id="{DF8828BC-D003-A828-14E8-206107F5A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6623" y="-134187"/>
            <a:ext cx="1317471" cy="131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AB581A6-93E9-E8E0-ED35-97B73CB9D413}"/>
              </a:ext>
            </a:extLst>
          </p:cNvPr>
          <p:cNvSpPr txBox="1">
            <a:spLocks/>
          </p:cNvSpPr>
          <p:nvPr/>
        </p:nvSpPr>
        <p:spPr>
          <a:xfrm>
            <a:off x="584947" y="67289"/>
            <a:ext cx="9876865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Sut i safio o Teams (2)</a:t>
            </a:r>
            <a:br>
              <a:rPr lang="cy-GB"/>
            </a:b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How to download from Teams (2)</a:t>
            </a:r>
            <a:endParaRPr lang="en-GB" sz="3200" b="1">
              <a:solidFill>
                <a:schemeClr val="tx2"/>
              </a:solidFill>
              <a:latin typeface="AkzidenzGrotesk" panose="02000903050000020004" pitchFamily="2" charset="0"/>
            </a:endParaRPr>
          </a:p>
        </p:txBody>
      </p:sp>
      <p:cxnSp>
        <p:nvCxnSpPr>
          <p:cNvPr id="8" name="Connector: Curved 7">
            <a:extLst>
              <a:ext uri="{FF2B5EF4-FFF2-40B4-BE49-F238E27FC236}">
                <a16:creationId xmlns:a16="http://schemas.microsoft.com/office/drawing/2014/main" id="{9EFE7C0D-5359-5423-98D3-F8B6C6AD4D5D}"/>
              </a:ext>
            </a:extLst>
          </p:cNvPr>
          <p:cNvCxnSpPr>
            <a:cxnSpLocks/>
          </p:cNvCxnSpPr>
          <p:nvPr/>
        </p:nvCxnSpPr>
        <p:spPr>
          <a:xfrm rot="16200000" flipH="1">
            <a:off x="6400800" y="2495427"/>
            <a:ext cx="1628222" cy="1215268"/>
          </a:xfrm>
          <a:prstGeom prst="curvedConnector3">
            <a:avLst>
              <a:gd name="adj1" fmla="val 50000"/>
            </a:avLst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96F5F73-C70C-1BC9-7235-1C8B62961C87}"/>
              </a:ext>
            </a:extLst>
          </p:cNvPr>
          <p:cNvSpPr txBox="1"/>
          <p:nvPr/>
        </p:nvSpPr>
        <p:spPr>
          <a:xfrm>
            <a:off x="656608" y="1065297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6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9AEBE9-CBAE-35A1-989B-38D0EE2EF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6" y="1170473"/>
            <a:ext cx="5308571" cy="255330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2B0F315-2E1E-F7A9-AD75-29545024D910}"/>
              </a:ext>
            </a:extLst>
          </p:cNvPr>
          <p:cNvSpPr txBox="1"/>
          <p:nvPr/>
        </p:nvSpPr>
        <p:spPr>
          <a:xfrm>
            <a:off x="3744955" y="407310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7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7A343E-0E97-7ED7-1BF8-BDEB207558A5}"/>
              </a:ext>
            </a:extLst>
          </p:cNvPr>
          <p:cNvSpPr txBox="1"/>
          <p:nvPr/>
        </p:nvSpPr>
        <p:spPr>
          <a:xfrm>
            <a:off x="7913381" y="2810523"/>
            <a:ext cx="412324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Bydd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ffenest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newydd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yn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dangos</a:t>
            </a:r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r>
              <a:rPr lang="en-GB" sz="2000" b="1" i="1">
                <a:solidFill>
                  <a:schemeClr val="accent4"/>
                </a:solidFill>
                <a:latin typeface="Helvetica" pitchFamily="2" charset="0"/>
              </a:rPr>
              <a:t>A new window will pop up</a:t>
            </a:r>
            <a:endParaRPr lang="en-GB" sz="1000" b="1" i="1">
              <a:solidFill>
                <a:schemeClr val="accent4"/>
              </a:solidFill>
              <a:latin typeface="Helvetica" pitchFamily="2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E94DF3E-90FB-D4DC-F807-ADB4F4CF79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0"/>
          <a:stretch>
            <a:fillRect/>
          </a:stretch>
        </p:blipFill>
        <p:spPr>
          <a:xfrm>
            <a:off x="6222520" y="3917172"/>
            <a:ext cx="4963687" cy="278204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34E820D-C019-0566-AA7B-8FE4CC7DDA01}"/>
              </a:ext>
            </a:extLst>
          </p:cNvPr>
          <p:cNvSpPr txBox="1"/>
          <p:nvPr/>
        </p:nvSpPr>
        <p:spPr>
          <a:xfrm>
            <a:off x="1972755" y="4883738"/>
            <a:ext cx="32095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Cliciwch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ar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“Copy link”**</a:t>
            </a:r>
          </a:p>
          <a:p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Click on “Copy link” **</a:t>
            </a:r>
            <a:endParaRPr lang="en-GB" sz="1000" b="1">
              <a:solidFill>
                <a:schemeClr val="accent4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748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95638-49E2-DAB6-BA24-EA7031D8D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odle color icon in PNG, SVG">
            <a:extLst>
              <a:ext uri="{FF2B5EF4-FFF2-40B4-BE49-F238E27FC236}">
                <a16:creationId xmlns:a16="http://schemas.microsoft.com/office/drawing/2014/main" id="{8DEA0BF4-E028-CBD9-11D2-958584D7C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6623" y="-134187"/>
            <a:ext cx="1317471" cy="131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E1EFF29-62FD-BD86-EBCD-E07EB212A0FE}"/>
              </a:ext>
            </a:extLst>
          </p:cNvPr>
          <p:cNvSpPr txBox="1">
            <a:spLocks/>
          </p:cNvSpPr>
          <p:nvPr/>
        </p:nvSpPr>
        <p:spPr>
          <a:xfrm>
            <a:off x="584947" y="67289"/>
            <a:ext cx="9876865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Sut i rannu o Teams (3)</a:t>
            </a:r>
            <a:br>
              <a:rPr lang="cy-GB"/>
            </a:b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How to share from Teams (3)</a:t>
            </a:r>
            <a:endParaRPr lang="en-GB" sz="3200" b="1">
              <a:solidFill>
                <a:schemeClr val="tx2"/>
              </a:solidFill>
              <a:latin typeface="AkzidenzGrotesk" panose="02000903050000020004" pitchFamily="2" charset="0"/>
            </a:endParaRPr>
          </a:p>
        </p:txBody>
      </p:sp>
      <p:cxnSp>
        <p:nvCxnSpPr>
          <p:cNvPr id="8" name="Connector: Curved 7">
            <a:extLst>
              <a:ext uri="{FF2B5EF4-FFF2-40B4-BE49-F238E27FC236}">
                <a16:creationId xmlns:a16="http://schemas.microsoft.com/office/drawing/2014/main" id="{BF3D1CDE-86BA-0521-E0B2-252F12E1A7BD}"/>
              </a:ext>
            </a:extLst>
          </p:cNvPr>
          <p:cNvCxnSpPr>
            <a:cxnSpLocks/>
          </p:cNvCxnSpPr>
          <p:nvPr/>
        </p:nvCxnSpPr>
        <p:spPr>
          <a:xfrm>
            <a:off x="6372045" y="2559170"/>
            <a:ext cx="1774547" cy="1358002"/>
          </a:xfrm>
          <a:prstGeom prst="curvedConnector3">
            <a:avLst>
              <a:gd name="adj1" fmla="val 50000"/>
            </a:avLst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1F9B8FE-22C2-FCC0-92D9-B2055FFF1A17}"/>
              </a:ext>
            </a:extLst>
          </p:cNvPr>
          <p:cNvSpPr txBox="1"/>
          <p:nvPr/>
        </p:nvSpPr>
        <p:spPr>
          <a:xfrm>
            <a:off x="656608" y="1065297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8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237F0A-9D33-865C-1797-A0EB3F7364CF}"/>
              </a:ext>
            </a:extLst>
          </p:cNvPr>
          <p:cNvSpPr txBox="1"/>
          <p:nvPr/>
        </p:nvSpPr>
        <p:spPr>
          <a:xfrm>
            <a:off x="6988487" y="3917172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9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0935D9-5C1A-2F7E-50AE-044C4A55EA12}"/>
              </a:ext>
            </a:extLst>
          </p:cNvPr>
          <p:cNvSpPr txBox="1"/>
          <p:nvPr/>
        </p:nvSpPr>
        <p:spPr>
          <a:xfrm>
            <a:off x="6941471" y="1183284"/>
            <a:ext cx="42958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Bydd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ffenest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newydd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yn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dangos</a:t>
            </a:r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r>
              <a:rPr lang="en-GB" sz="2000" b="1" i="1" u="sng">
                <a:solidFill>
                  <a:schemeClr val="accent4"/>
                </a:solidFill>
                <a:latin typeface="Helvetica" pitchFamily="2" charset="0"/>
              </a:rPr>
              <a:t>Modify the access</a:t>
            </a:r>
            <a:r>
              <a:rPr lang="en-GB" sz="2000" b="1" i="1">
                <a:solidFill>
                  <a:schemeClr val="accent4"/>
                </a:solidFill>
                <a:latin typeface="Helvetica" pitchFamily="2" charset="0"/>
              </a:rPr>
              <a:t> on the link, click on Settings and set to “People within the University”</a:t>
            </a:r>
            <a:endParaRPr lang="en-GB" sz="1000" b="1" i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24D12E4-55AB-0627-6BBA-DD5728B7133F}"/>
              </a:ext>
            </a:extLst>
          </p:cNvPr>
          <p:cNvSpPr txBox="1"/>
          <p:nvPr/>
        </p:nvSpPr>
        <p:spPr>
          <a:xfrm>
            <a:off x="5187351" y="4849121"/>
            <a:ext cx="2994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Cliciwch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ar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“Apply”!</a:t>
            </a:r>
          </a:p>
          <a:p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Click on “Apply”!</a:t>
            </a:r>
            <a:endParaRPr lang="en-GB" sz="1000" b="1">
              <a:solidFill>
                <a:schemeClr val="accent4"/>
              </a:solidFill>
              <a:latin typeface="Helvetica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A02A508-D9EF-05B7-0470-CEDAD1A3E0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275" y="1183285"/>
            <a:ext cx="4944262" cy="2498338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8E72CE96-D446-D968-822F-102F14D2383F}"/>
              </a:ext>
            </a:extLst>
          </p:cNvPr>
          <p:cNvSpPr/>
          <p:nvPr/>
        </p:nvSpPr>
        <p:spPr>
          <a:xfrm>
            <a:off x="4848045" y="2814500"/>
            <a:ext cx="1138687" cy="434783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2182CB7-3D29-C81F-A00A-4B176FFFEA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100" y="2822559"/>
            <a:ext cx="3075170" cy="3968152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72F7112A-1996-B668-7CB7-3A4BD3AD804E}"/>
              </a:ext>
            </a:extLst>
          </p:cNvPr>
          <p:cNvSpPr/>
          <p:nvPr/>
        </p:nvSpPr>
        <p:spPr>
          <a:xfrm>
            <a:off x="8414011" y="5657129"/>
            <a:ext cx="1555630" cy="484544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28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F347B-B381-F34F-D8D6-36D128D64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odle color icon in PNG, SVG">
            <a:extLst>
              <a:ext uri="{FF2B5EF4-FFF2-40B4-BE49-F238E27FC236}">
                <a16:creationId xmlns:a16="http://schemas.microsoft.com/office/drawing/2014/main" id="{44484723-9844-19EC-7AF0-CA7903C2C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6623" y="-134187"/>
            <a:ext cx="1317471" cy="131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9B1D1793-BAC2-893C-7656-856E3E83A7CF}"/>
              </a:ext>
            </a:extLst>
          </p:cNvPr>
          <p:cNvSpPr txBox="1">
            <a:spLocks/>
          </p:cNvSpPr>
          <p:nvPr/>
        </p:nvSpPr>
        <p:spPr>
          <a:xfrm>
            <a:off x="584947" y="67289"/>
            <a:ext cx="9876865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Sut i rannu o Teams a chyflwyno (4)</a:t>
            </a:r>
            <a:br>
              <a:rPr lang="cy-GB"/>
            </a:b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How to share from Teams and submit (4)</a:t>
            </a:r>
            <a:endParaRPr lang="en-GB" sz="3200" b="1">
              <a:solidFill>
                <a:schemeClr val="tx2"/>
              </a:solidFill>
              <a:latin typeface="AkzidenzGrotesk" panose="02000903050000020004" pitchFamily="2" charset="0"/>
            </a:endParaRPr>
          </a:p>
        </p:txBody>
      </p:sp>
      <p:cxnSp>
        <p:nvCxnSpPr>
          <p:cNvPr id="8" name="Connector: Curved 7">
            <a:extLst>
              <a:ext uri="{FF2B5EF4-FFF2-40B4-BE49-F238E27FC236}">
                <a16:creationId xmlns:a16="http://schemas.microsoft.com/office/drawing/2014/main" id="{EFD1401F-BB23-A3EE-76C5-6DDB076093AE}"/>
              </a:ext>
            </a:extLst>
          </p:cNvPr>
          <p:cNvCxnSpPr>
            <a:cxnSpLocks/>
            <a:stCxn id="21" idx="3"/>
          </p:cNvCxnSpPr>
          <p:nvPr/>
        </p:nvCxnSpPr>
        <p:spPr>
          <a:xfrm>
            <a:off x="4951562" y="2016573"/>
            <a:ext cx="958168" cy="1284469"/>
          </a:xfrm>
          <a:prstGeom prst="curvedConnector2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563B8D92-2959-A5E4-6F49-CAA8CF7C0B45}"/>
              </a:ext>
            </a:extLst>
          </p:cNvPr>
          <p:cNvSpPr txBox="1"/>
          <p:nvPr/>
        </p:nvSpPr>
        <p:spPr>
          <a:xfrm>
            <a:off x="243765" y="1157139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10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346FDE-B74B-9B2F-1B2B-6736D95298D4}"/>
              </a:ext>
            </a:extLst>
          </p:cNvPr>
          <p:cNvSpPr txBox="1"/>
          <p:nvPr/>
        </p:nvSpPr>
        <p:spPr>
          <a:xfrm>
            <a:off x="6988487" y="391717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>
                <a:solidFill>
                  <a:schemeClr val="accent4"/>
                </a:solidFill>
                <a:latin typeface="Helvetica" pitchFamily="2" charset="0"/>
              </a:rPr>
              <a:t>11</a:t>
            </a:r>
            <a:endParaRPr lang="en-GB" b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3480D59-5B2F-B6A3-434D-AEF88CC79CB0}"/>
              </a:ext>
            </a:extLst>
          </p:cNvPr>
          <p:cNvSpPr txBox="1"/>
          <p:nvPr/>
        </p:nvSpPr>
        <p:spPr>
          <a:xfrm>
            <a:off x="7447554" y="1199756"/>
            <a:ext cx="4295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Dyma’r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link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cywir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i’ch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asseiniad</a:t>
            </a:r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endParaRPr lang="en-GB" sz="2000" b="1">
              <a:solidFill>
                <a:schemeClr val="accent4"/>
              </a:solidFill>
              <a:latin typeface="Helvetica" pitchFamily="2" charset="0"/>
            </a:endParaRPr>
          </a:p>
          <a:p>
            <a:r>
              <a:rPr lang="en-GB" sz="2000" b="1" i="1" u="sng">
                <a:solidFill>
                  <a:schemeClr val="accent4"/>
                </a:solidFill>
                <a:latin typeface="Helvetica" pitchFamily="2" charset="0"/>
              </a:rPr>
              <a:t>This is the correct link for your submission</a:t>
            </a:r>
            <a:endParaRPr lang="en-GB" sz="1000" b="1" i="1">
              <a:solidFill>
                <a:schemeClr val="accent4"/>
              </a:solidFill>
              <a:latin typeface="Helvetica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B491936-9339-AE17-1CDA-7D861796E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75" y="1045641"/>
            <a:ext cx="3842987" cy="19418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FE3365-C988-CA96-B87F-3F037D3F68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536" y="3301042"/>
            <a:ext cx="7501253" cy="355695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6AAA40C-0BD9-F246-46BA-3226582D5B18}"/>
              </a:ext>
            </a:extLst>
          </p:cNvPr>
          <p:cNvSpPr txBox="1"/>
          <p:nvPr/>
        </p:nvSpPr>
        <p:spPr>
          <a:xfrm>
            <a:off x="243765" y="3590595"/>
            <a:ext cx="40077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i="1">
                <a:solidFill>
                  <a:schemeClr val="accent4"/>
                </a:solidFill>
                <a:latin typeface="Helvetica" pitchFamily="2" charset="0"/>
              </a:rPr>
              <a:t>Open a Word document and “Paste”</a:t>
            </a:r>
          </a:p>
          <a:p>
            <a:pPr algn="r"/>
            <a:r>
              <a:rPr lang="en-GB" sz="2400" b="1" i="1">
                <a:solidFill>
                  <a:schemeClr val="accent4"/>
                </a:solidFill>
                <a:latin typeface="Helvetica" pitchFamily="2" charset="0"/>
              </a:rPr>
              <a:t>Edit the file as needed, test the link to ensure it works, and submit the document to Turnitin</a:t>
            </a:r>
            <a:endParaRPr lang="en-GB" sz="1050" b="1" i="1">
              <a:solidFill>
                <a:schemeClr val="accent4"/>
              </a:solidFill>
              <a:latin typeface="Helvetica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401642-6774-FF4D-16B5-C3A872C53CC8}"/>
              </a:ext>
            </a:extLst>
          </p:cNvPr>
          <p:cNvSpPr txBox="1"/>
          <p:nvPr/>
        </p:nvSpPr>
        <p:spPr>
          <a:xfrm>
            <a:off x="4895677" y="5379110"/>
            <a:ext cx="32299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Agorwch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</a:t>
            </a:r>
            <a:r>
              <a:rPr lang="en-GB" sz="2000" b="1" err="1">
                <a:solidFill>
                  <a:schemeClr val="accent4"/>
                </a:solidFill>
                <a:latin typeface="Helvetica" pitchFamily="2" charset="0"/>
              </a:rPr>
              <a:t>dogfen</a:t>
            </a:r>
            <a:r>
              <a:rPr lang="en-GB" sz="2000" b="1">
                <a:solidFill>
                  <a:schemeClr val="accent4"/>
                </a:solidFill>
                <a:latin typeface="Helvetica" pitchFamily="2" charset="0"/>
              </a:rPr>
              <a:t> Word a “Paste”</a:t>
            </a:r>
          </a:p>
          <a:p>
            <a:pPr algn="r"/>
            <a:endParaRPr lang="en-GB" sz="1000" b="1">
              <a:solidFill>
                <a:schemeClr val="accent4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242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D8CE4-0D85-F791-681F-FD55BBFCE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421465-F6C5-AD40-D3FC-121366B49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25" y="60067"/>
            <a:ext cx="6063446" cy="2930424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E081F5D4-3F95-8195-4D69-2FF715A5C731}"/>
              </a:ext>
            </a:extLst>
          </p:cNvPr>
          <p:cNvSpPr/>
          <p:nvPr/>
        </p:nvSpPr>
        <p:spPr>
          <a:xfrm>
            <a:off x="2339659" y="64539"/>
            <a:ext cx="1690777" cy="1460740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0A1617-9DDB-A2DB-CE31-DAE1609B61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314" y="2127849"/>
            <a:ext cx="8403652" cy="457078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477C028A-ED99-673F-780D-89627421192F}"/>
              </a:ext>
            </a:extLst>
          </p:cNvPr>
          <p:cNvSpPr/>
          <p:nvPr/>
        </p:nvSpPr>
        <p:spPr>
          <a:xfrm>
            <a:off x="3647998" y="5216104"/>
            <a:ext cx="4207790" cy="1144439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11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46461CA-2997-072D-7399-2A78631DB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289776" cy="38282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C9255F-402A-FA40-05DE-E531F71DE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250" y="2596961"/>
            <a:ext cx="7625750" cy="4147680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B411B7CB-31DE-5C06-96B2-BAF9A0AD45B0}"/>
              </a:ext>
            </a:extLst>
          </p:cNvPr>
          <p:cNvSpPr/>
          <p:nvPr/>
        </p:nvSpPr>
        <p:spPr>
          <a:xfrm>
            <a:off x="2736474" y="104794"/>
            <a:ext cx="2445126" cy="1982797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9B904D3-1285-A162-E2DA-60E52443A0F3}"/>
              </a:ext>
            </a:extLst>
          </p:cNvPr>
          <p:cNvSpPr/>
          <p:nvPr/>
        </p:nvSpPr>
        <p:spPr>
          <a:xfrm>
            <a:off x="4631409" y="5280774"/>
            <a:ext cx="4207790" cy="1144439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30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AE63C5-AC16-87D9-0C46-EAE91FFA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75874-1262-DEB1-F73C-E6533F1C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848" y="272254"/>
            <a:ext cx="10572442" cy="457260"/>
          </a:xfrm>
        </p:spPr>
        <p:txBody>
          <a:bodyPr>
            <a:noAutofit/>
          </a:bodyPr>
          <a:lstStyle/>
          <a:p>
            <a:r>
              <a:rPr lang="en-GB" sz="3200" b="1" i="1" err="1">
                <a:solidFill>
                  <a:schemeClr val="bg1"/>
                </a:solidFill>
                <a:latin typeface="AkzidenzGrotesk" panose="02000903050000020004" pitchFamily="2" charset="0"/>
              </a:rPr>
              <a:t>Barod</a:t>
            </a: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 </a:t>
            </a:r>
            <a:r>
              <a:rPr lang="en-GB" sz="3200" b="1" i="1" err="1">
                <a:solidFill>
                  <a:schemeClr val="bg1"/>
                </a:solidFill>
                <a:latin typeface="AkzidenzGrotesk" panose="02000903050000020004" pitchFamily="2" charset="0"/>
              </a:rPr>
              <a:t>i</a:t>
            </a: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 </a:t>
            </a:r>
            <a:r>
              <a:rPr lang="en-GB" sz="3200" b="1" i="1" err="1">
                <a:solidFill>
                  <a:schemeClr val="bg1"/>
                </a:solidFill>
                <a:latin typeface="AkzidenzGrotesk" panose="02000903050000020004" pitchFamily="2" charset="0"/>
              </a:rPr>
              <a:t>recordio</a:t>
            </a: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? 	</a:t>
            </a:r>
            <a:r>
              <a:rPr lang="en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			</a:t>
            </a:r>
            <a:br>
              <a:rPr lang="en-GB" sz="3200" b="1">
                <a:solidFill>
                  <a:schemeClr val="bg1"/>
                </a:solidFill>
                <a:latin typeface="AkzidenzGrotesk" panose="02000903050000020004" pitchFamily="2" charset="0"/>
              </a:rPr>
            </a:br>
            <a:r>
              <a:rPr lang="en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					Ready to record?</a:t>
            </a:r>
          </a:p>
        </p:txBody>
      </p:sp>
      <p:grpSp>
        <p:nvGrpSpPr>
          <p:cNvPr id="440" name="Group 439">
            <a:extLst>
              <a:ext uri="{FF2B5EF4-FFF2-40B4-BE49-F238E27FC236}">
                <a16:creationId xmlns:a16="http://schemas.microsoft.com/office/drawing/2014/main" id="{32C7B2D8-2B9C-FA47-411B-F10FB77AB9DF}"/>
              </a:ext>
            </a:extLst>
          </p:cNvPr>
          <p:cNvGrpSpPr/>
          <p:nvPr/>
        </p:nvGrpSpPr>
        <p:grpSpPr>
          <a:xfrm rot="20692306">
            <a:off x="733499" y="863818"/>
            <a:ext cx="2873290" cy="5026206"/>
            <a:chOff x="420764" y="1187376"/>
            <a:chExt cx="2373804" cy="4391090"/>
          </a:xfrm>
        </p:grpSpPr>
        <p:grpSp>
          <p:nvGrpSpPr>
            <p:cNvPr id="242" name="Group 241">
              <a:extLst>
                <a:ext uri="{FF2B5EF4-FFF2-40B4-BE49-F238E27FC236}">
                  <a16:creationId xmlns:a16="http://schemas.microsoft.com/office/drawing/2014/main" id="{8B3AF8FD-C245-4C75-A521-ED3DD2A0D27E}"/>
                </a:ext>
              </a:extLst>
            </p:cNvPr>
            <p:cNvGrpSpPr/>
            <p:nvPr/>
          </p:nvGrpSpPr>
          <p:grpSpPr>
            <a:xfrm rot="2047386">
              <a:off x="628064" y="2961166"/>
              <a:ext cx="2166504" cy="2617300"/>
              <a:chOff x="1761475" y="2744669"/>
              <a:chExt cx="2166504" cy="2617300"/>
            </a:xfrm>
          </p:grpSpPr>
          <p:grpSp>
            <p:nvGrpSpPr>
              <p:cNvPr id="109" name="Google Shape;1581;p32">
                <a:extLst>
                  <a:ext uri="{FF2B5EF4-FFF2-40B4-BE49-F238E27FC236}">
                    <a16:creationId xmlns:a16="http://schemas.microsoft.com/office/drawing/2014/main" id="{285196A8-791A-2BD4-339C-BF5730AE14F1}"/>
                  </a:ext>
                </a:extLst>
              </p:cNvPr>
              <p:cNvGrpSpPr/>
              <p:nvPr/>
            </p:nvGrpSpPr>
            <p:grpSpPr>
              <a:xfrm>
                <a:off x="1761475" y="2744669"/>
                <a:ext cx="2055800" cy="2617300"/>
                <a:chOff x="461050" y="2169575"/>
                <a:chExt cx="2055800" cy="2617300"/>
              </a:xfrm>
            </p:grpSpPr>
            <p:sp>
              <p:nvSpPr>
                <p:cNvPr id="110" name="Google Shape;1582;p32">
                  <a:extLst>
                    <a:ext uri="{FF2B5EF4-FFF2-40B4-BE49-F238E27FC236}">
                      <a16:creationId xmlns:a16="http://schemas.microsoft.com/office/drawing/2014/main" id="{42067F90-0EF9-A0C1-4073-874DA732E089}"/>
                    </a:ext>
                  </a:extLst>
                </p:cNvPr>
                <p:cNvSpPr/>
                <p:nvPr/>
              </p:nvSpPr>
              <p:spPr>
                <a:xfrm>
                  <a:off x="461050" y="2246075"/>
                  <a:ext cx="2020700" cy="2362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828" h="94501" extrusionOk="0">
                      <a:moveTo>
                        <a:pt x="65639" y="1"/>
                      </a:moveTo>
                      <a:lnTo>
                        <a:pt x="0" y="12157"/>
                      </a:lnTo>
                      <a:lnTo>
                        <a:pt x="15217" y="94501"/>
                      </a:lnTo>
                      <a:lnTo>
                        <a:pt x="80827" y="82456"/>
                      </a:lnTo>
                      <a:lnTo>
                        <a:pt x="65639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1" name="Google Shape;1583;p32">
                  <a:extLst>
                    <a:ext uri="{FF2B5EF4-FFF2-40B4-BE49-F238E27FC236}">
                      <a16:creationId xmlns:a16="http://schemas.microsoft.com/office/drawing/2014/main" id="{7C644C09-A9F3-548D-DBB2-08D503423DA2}"/>
                    </a:ext>
                  </a:extLst>
                </p:cNvPr>
                <p:cNvSpPr/>
                <p:nvPr/>
              </p:nvSpPr>
              <p:spPr>
                <a:xfrm>
                  <a:off x="618294" y="2354175"/>
                  <a:ext cx="1757500" cy="1857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300" h="74286" extrusionOk="0">
                      <a:moveTo>
                        <a:pt x="58620" y="0"/>
                      </a:moveTo>
                      <a:lnTo>
                        <a:pt x="0" y="10893"/>
                      </a:lnTo>
                      <a:lnTo>
                        <a:pt x="11707" y="74286"/>
                      </a:lnTo>
                      <a:lnTo>
                        <a:pt x="70299" y="63393"/>
                      </a:lnTo>
                      <a:lnTo>
                        <a:pt x="58620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" name="Google Shape;1585;p32">
                  <a:extLst>
                    <a:ext uri="{FF2B5EF4-FFF2-40B4-BE49-F238E27FC236}">
                      <a16:creationId xmlns:a16="http://schemas.microsoft.com/office/drawing/2014/main" id="{A678BB9B-8280-A09A-F211-D7F7B1B9E367}"/>
                    </a:ext>
                  </a:extLst>
                </p:cNvPr>
                <p:cNvSpPr/>
                <p:nvPr/>
              </p:nvSpPr>
              <p:spPr>
                <a:xfrm>
                  <a:off x="686350" y="2281175"/>
                  <a:ext cx="1830500" cy="2505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220" h="100228" extrusionOk="0">
                      <a:moveTo>
                        <a:pt x="58031" y="1"/>
                      </a:moveTo>
                      <a:lnTo>
                        <a:pt x="56852" y="225"/>
                      </a:lnTo>
                      <a:lnTo>
                        <a:pt x="57076" y="1629"/>
                      </a:lnTo>
                      <a:cubicBezTo>
                        <a:pt x="57441" y="1854"/>
                        <a:pt x="57778" y="2106"/>
                        <a:pt x="58143" y="2331"/>
                      </a:cubicBezTo>
                      <a:cubicBezTo>
                        <a:pt x="58241" y="2331"/>
                        <a:pt x="58339" y="2331"/>
                        <a:pt x="58362" y="2406"/>
                      </a:cubicBezTo>
                      <a:lnTo>
                        <a:pt x="58362" y="2406"/>
                      </a:lnTo>
                      <a:lnTo>
                        <a:pt x="58031" y="1"/>
                      </a:lnTo>
                      <a:close/>
                      <a:moveTo>
                        <a:pt x="58362" y="2406"/>
                      </a:moveTo>
                      <a:lnTo>
                        <a:pt x="58368" y="2443"/>
                      </a:lnTo>
                      <a:cubicBezTo>
                        <a:pt x="58368" y="2429"/>
                        <a:pt x="58366" y="2417"/>
                        <a:pt x="58362" y="2406"/>
                      </a:cubicBezTo>
                      <a:close/>
                      <a:moveTo>
                        <a:pt x="62579" y="11455"/>
                      </a:moveTo>
                      <a:cubicBezTo>
                        <a:pt x="62579" y="11471"/>
                        <a:pt x="62588" y="11485"/>
                        <a:pt x="62605" y="11497"/>
                      </a:cubicBezTo>
                      <a:lnTo>
                        <a:pt x="62605" y="11497"/>
                      </a:lnTo>
                      <a:cubicBezTo>
                        <a:pt x="62596" y="11483"/>
                        <a:pt x="62587" y="11469"/>
                        <a:pt x="62579" y="11455"/>
                      </a:cubicBezTo>
                      <a:close/>
                      <a:moveTo>
                        <a:pt x="65044" y="14368"/>
                      </a:moveTo>
                      <a:cubicBezTo>
                        <a:pt x="65046" y="14370"/>
                        <a:pt x="65048" y="14372"/>
                        <a:pt x="65049" y="14375"/>
                      </a:cubicBezTo>
                      <a:cubicBezTo>
                        <a:pt x="65048" y="14373"/>
                        <a:pt x="65046" y="14370"/>
                        <a:pt x="65044" y="14368"/>
                      </a:cubicBezTo>
                      <a:close/>
                      <a:moveTo>
                        <a:pt x="702" y="88071"/>
                      </a:moveTo>
                      <a:cubicBezTo>
                        <a:pt x="478" y="88071"/>
                        <a:pt x="225" y="88183"/>
                        <a:pt x="0" y="88183"/>
                      </a:cubicBezTo>
                      <a:cubicBezTo>
                        <a:pt x="1404" y="89250"/>
                        <a:pt x="3032" y="90064"/>
                        <a:pt x="4576" y="90879"/>
                      </a:cubicBezTo>
                      <a:cubicBezTo>
                        <a:pt x="5026" y="91244"/>
                        <a:pt x="5503" y="91468"/>
                        <a:pt x="5980" y="91805"/>
                      </a:cubicBezTo>
                      <a:lnTo>
                        <a:pt x="5840" y="91103"/>
                      </a:lnTo>
                      <a:cubicBezTo>
                        <a:pt x="4913" y="90542"/>
                        <a:pt x="3987" y="90064"/>
                        <a:pt x="3173" y="89475"/>
                      </a:cubicBezTo>
                      <a:cubicBezTo>
                        <a:pt x="2330" y="88998"/>
                        <a:pt x="1516" y="88661"/>
                        <a:pt x="702" y="88071"/>
                      </a:cubicBezTo>
                      <a:close/>
                      <a:moveTo>
                        <a:pt x="64684" y="7019"/>
                      </a:moveTo>
                      <a:cubicBezTo>
                        <a:pt x="64937" y="7244"/>
                        <a:pt x="65162" y="7469"/>
                        <a:pt x="65386" y="7721"/>
                      </a:cubicBezTo>
                      <a:lnTo>
                        <a:pt x="64937" y="7721"/>
                      </a:lnTo>
                      <a:cubicBezTo>
                        <a:pt x="64937" y="7721"/>
                        <a:pt x="65274" y="8283"/>
                        <a:pt x="65386" y="8423"/>
                      </a:cubicBezTo>
                      <a:cubicBezTo>
                        <a:pt x="65499" y="8535"/>
                        <a:pt x="65751" y="8648"/>
                        <a:pt x="65976" y="8760"/>
                      </a:cubicBezTo>
                      <a:cubicBezTo>
                        <a:pt x="65386" y="8648"/>
                        <a:pt x="64937" y="8648"/>
                        <a:pt x="64348" y="8535"/>
                      </a:cubicBezTo>
                      <a:lnTo>
                        <a:pt x="64348" y="8535"/>
                      </a:lnTo>
                      <a:cubicBezTo>
                        <a:pt x="64460" y="8648"/>
                        <a:pt x="64460" y="8760"/>
                        <a:pt x="64460" y="8872"/>
                      </a:cubicBezTo>
                      <a:cubicBezTo>
                        <a:pt x="64348" y="8872"/>
                        <a:pt x="64235" y="8985"/>
                        <a:pt x="64235" y="9125"/>
                      </a:cubicBezTo>
                      <a:cubicBezTo>
                        <a:pt x="64235" y="9237"/>
                        <a:pt x="64348" y="9350"/>
                        <a:pt x="64460" y="9350"/>
                      </a:cubicBezTo>
                      <a:cubicBezTo>
                        <a:pt x="64572" y="9462"/>
                        <a:pt x="64684" y="9574"/>
                        <a:pt x="64684" y="9686"/>
                      </a:cubicBezTo>
                      <a:cubicBezTo>
                        <a:pt x="63983" y="9462"/>
                        <a:pt x="63281" y="9237"/>
                        <a:pt x="62467" y="8872"/>
                      </a:cubicBezTo>
                      <a:lnTo>
                        <a:pt x="62467" y="8872"/>
                      </a:lnTo>
                      <a:cubicBezTo>
                        <a:pt x="62691" y="9462"/>
                        <a:pt x="63056" y="9827"/>
                        <a:pt x="63533" y="10051"/>
                      </a:cubicBezTo>
                      <a:cubicBezTo>
                        <a:pt x="63056" y="9939"/>
                        <a:pt x="62579" y="9686"/>
                        <a:pt x="62130" y="9462"/>
                      </a:cubicBezTo>
                      <a:lnTo>
                        <a:pt x="62130" y="9462"/>
                      </a:lnTo>
                      <a:cubicBezTo>
                        <a:pt x="62130" y="9686"/>
                        <a:pt x="62242" y="9939"/>
                        <a:pt x="62467" y="10164"/>
                      </a:cubicBezTo>
                      <a:cubicBezTo>
                        <a:pt x="62831" y="10641"/>
                        <a:pt x="63281" y="10978"/>
                        <a:pt x="63646" y="11455"/>
                      </a:cubicBezTo>
                      <a:cubicBezTo>
                        <a:pt x="63533" y="11455"/>
                        <a:pt x="63393" y="11343"/>
                        <a:pt x="63281" y="11343"/>
                      </a:cubicBezTo>
                      <a:cubicBezTo>
                        <a:pt x="63281" y="11231"/>
                        <a:pt x="63168" y="11231"/>
                        <a:pt x="63056" y="11231"/>
                      </a:cubicBezTo>
                      <a:lnTo>
                        <a:pt x="62944" y="11231"/>
                      </a:lnTo>
                      <a:cubicBezTo>
                        <a:pt x="62944" y="11343"/>
                        <a:pt x="63056" y="11455"/>
                        <a:pt x="63056" y="11680"/>
                      </a:cubicBezTo>
                      <a:cubicBezTo>
                        <a:pt x="63056" y="11583"/>
                        <a:pt x="62704" y="11570"/>
                        <a:pt x="62605" y="11497"/>
                      </a:cubicBezTo>
                      <a:lnTo>
                        <a:pt x="62605" y="11497"/>
                      </a:lnTo>
                      <a:cubicBezTo>
                        <a:pt x="62958" y="12063"/>
                        <a:pt x="63286" y="12501"/>
                        <a:pt x="63640" y="12964"/>
                      </a:cubicBezTo>
                      <a:lnTo>
                        <a:pt x="63640" y="12964"/>
                      </a:lnTo>
                      <a:cubicBezTo>
                        <a:pt x="63378" y="12627"/>
                        <a:pt x="62352" y="12155"/>
                        <a:pt x="61989" y="11932"/>
                      </a:cubicBezTo>
                      <a:cubicBezTo>
                        <a:pt x="61428" y="11567"/>
                        <a:pt x="60726" y="11455"/>
                        <a:pt x="60136" y="11090"/>
                      </a:cubicBezTo>
                      <a:cubicBezTo>
                        <a:pt x="59659" y="10866"/>
                        <a:pt x="59182" y="10529"/>
                        <a:pt x="58733" y="10276"/>
                      </a:cubicBezTo>
                      <a:lnTo>
                        <a:pt x="58733" y="10276"/>
                      </a:lnTo>
                      <a:lnTo>
                        <a:pt x="65386" y="46436"/>
                      </a:lnTo>
                      <a:lnTo>
                        <a:pt x="65499" y="46549"/>
                      </a:lnTo>
                      <a:cubicBezTo>
                        <a:pt x="66341" y="48430"/>
                        <a:pt x="66678" y="50283"/>
                        <a:pt x="66453" y="52164"/>
                      </a:cubicBezTo>
                      <a:lnTo>
                        <a:pt x="71815" y="81052"/>
                      </a:lnTo>
                      <a:lnTo>
                        <a:pt x="18726" y="90879"/>
                      </a:lnTo>
                      <a:cubicBezTo>
                        <a:pt x="19175" y="91103"/>
                        <a:pt x="19653" y="91356"/>
                        <a:pt x="20130" y="91581"/>
                      </a:cubicBezTo>
                      <a:cubicBezTo>
                        <a:pt x="20354" y="91693"/>
                        <a:pt x="20579" y="91805"/>
                        <a:pt x="20832" y="91946"/>
                      </a:cubicBezTo>
                      <a:cubicBezTo>
                        <a:pt x="20944" y="91946"/>
                        <a:pt x="21056" y="92058"/>
                        <a:pt x="21169" y="92058"/>
                      </a:cubicBezTo>
                      <a:lnTo>
                        <a:pt x="73219" y="82456"/>
                      </a:lnTo>
                      <a:lnTo>
                        <a:pt x="65864" y="42815"/>
                      </a:lnTo>
                      <a:lnTo>
                        <a:pt x="70777" y="40821"/>
                      </a:lnTo>
                      <a:cubicBezTo>
                        <a:pt x="70889" y="40821"/>
                        <a:pt x="71001" y="40709"/>
                        <a:pt x="70889" y="40569"/>
                      </a:cubicBezTo>
                      <a:lnTo>
                        <a:pt x="70777" y="40456"/>
                      </a:lnTo>
                      <a:lnTo>
                        <a:pt x="70664" y="40456"/>
                      </a:lnTo>
                      <a:lnTo>
                        <a:pt x="65864" y="42450"/>
                      </a:lnTo>
                      <a:lnTo>
                        <a:pt x="65386" y="39867"/>
                      </a:lnTo>
                      <a:lnTo>
                        <a:pt x="66341" y="38603"/>
                      </a:lnTo>
                      <a:cubicBezTo>
                        <a:pt x="66341" y="38463"/>
                        <a:pt x="66341" y="38351"/>
                        <a:pt x="66200" y="38238"/>
                      </a:cubicBezTo>
                      <a:lnTo>
                        <a:pt x="66088" y="38238"/>
                      </a:lnTo>
                      <a:cubicBezTo>
                        <a:pt x="66088" y="38238"/>
                        <a:pt x="65976" y="38238"/>
                        <a:pt x="65976" y="38351"/>
                      </a:cubicBezTo>
                      <a:lnTo>
                        <a:pt x="65274" y="39305"/>
                      </a:lnTo>
                      <a:lnTo>
                        <a:pt x="60136" y="11680"/>
                      </a:lnTo>
                      <a:lnTo>
                        <a:pt x="60136" y="11680"/>
                      </a:lnTo>
                      <a:cubicBezTo>
                        <a:pt x="60586" y="11932"/>
                        <a:pt x="61063" y="12269"/>
                        <a:pt x="61540" y="12494"/>
                      </a:cubicBezTo>
                      <a:cubicBezTo>
                        <a:pt x="62130" y="12859"/>
                        <a:pt x="62831" y="12971"/>
                        <a:pt x="63393" y="13336"/>
                      </a:cubicBezTo>
                      <a:cubicBezTo>
                        <a:pt x="63755" y="13559"/>
                        <a:pt x="64782" y="14031"/>
                        <a:pt x="65044" y="14368"/>
                      </a:cubicBezTo>
                      <a:lnTo>
                        <a:pt x="65044" y="14368"/>
                      </a:lnTo>
                      <a:cubicBezTo>
                        <a:pt x="64690" y="13904"/>
                        <a:pt x="64362" y="13467"/>
                        <a:pt x="64008" y="12900"/>
                      </a:cubicBezTo>
                      <a:lnTo>
                        <a:pt x="64008" y="12900"/>
                      </a:lnTo>
                      <a:cubicBezTo>
                        <a:pt x="64107" y="12973"/>
                        <a:pt x="64460" y="12987"/>
                        <a:pt x="64460" y="13084"/>
                      </a:cubicBezTo>
                      <a:cubicBezTo>
                        <a:pt x="64460" y="12859"/>
                        <a:pt x="64348" y="12747"/>
                        <a:pt x="64348" y="12634"/>
                      </a:cubicBezTo>
                      <a:lnTo>
                        <a:pt x="64460" y="12634"/>
                      </a:lnTo>
                      <a:cubicBezTo>
                        <a:pt x="64572" y="12634"/>
                        <a:pt x="64684" y="12634"/>
                        <a:pt x="64684" y="12747"/>
                      </a:cubicBezTo>
                      <a:cubicBezTo>
                        <a:pt x="64797" y="12747"/>
                        <a:pt x="64937" y="12859"/>
                        <a:pt x="65049" y="12859"/>
                      </a:cubicBezTo>
                      <a:cubicBezTo>
                        <a:pt x="64684" y="12382"/>
                        <a:pt x="64235" y="12045"/>
                        <a:pt x="63870" y="11567"/>
                      </a:cubicBezTo>
                      <a:cubicBezTo>
                        <a:pt x="63646" y="11343"/>
                        <a:pt x="63533" y="11090"/>
                        <a:pt x="63533" y="10866"/>
                      </a:cubicBezTo>
                      <a:lnTo>
                        <a:pt x="63533" y="10866"/>
                      </a:lnTo>
                      <a:cubicBezTo>
                        <a:pt x="63983" y="11090"/>
                        <a:pt x="64460" y="11343"/>
                        <a:pt x="64937" y="11455"/>
                      </a:cubicBezTo>
                      <a:cubicBezTo>
                        <a:pt x="64460" y="11231"/>
                        <a:pt x="64095" y="10866"/>
                        <a:pt x="63870" y="10276"/>
                      </a:cubicBezTo>
                      <a:lnTo>
                        <a:pt x="63870" y="10276"/>
                      </a:lnTo>
                      <a:cubicBezTo>
                        <a:pt x="64684" y="10641"/>
                        <a:pt x="65386" y="10866"/>
                        <a:pt x="66088" y="11090"/>
                      </a:cubicBezTo>
                      <a:cubicBezTo>
                        <a:pt x="66088" y="10978"/>
                        <a:pt x="65976" y="10866"/>
                        <a:pt x="65864" y="10753"/>
                      </a:cubicBezTo>
                      <a:cubicBezTo>
                        <a:pt x="65751" y="10753"/>
                        <a:pt x="65639" y="10641"/>
                        <a:pt x="65639" y="10529"/>
                      </a:cubicBezTo>
                      <a:cubicBezTo>
                        <a:pt x="65639" y="10388"/>
                        <a:pt x="65751" y="10276"/>
                        <a:pt x="65864" y="10276"/>
                      </a:cubicBezTo>
                      <a:cubicBezTo>
                        <a:pt x="65864" y="10164"/>
                        <a:pt x="65864" y="10051"/>
                        <a:pt x="65751" y="9939"/>
                      </a:cubicBezTo>
                      <a:lnTo>
                        <a:pt x="65751" y="9939"/>
                      </a:lnTo>
                      <a:cubicBezTo>
                        <a:pt x="66341" y="10051"/>
                        <a:pt x="66790" y="10051"/>
                        <a:pt x="67380" y="10164"/>
                      </a:cubicBezTo>
                      <a:cubicBezTo>
                        <a:pt x="67155" y="10051"/>
                        <a:pt x="66902" y="9939"/>
                        <a:pt x="66790" y="9827"/>
                      </a:cubicBezTo>
                      <a:cubicBezTo>
                        <a:pt x="66678" y="9686"/>
                        <a:pt x="66341" y="9125"/>
                        <a:pt x="66341" y="9125"/>
                      </a:cubicBezTo>
                      <a:lnTo>
                        <a:pt x="66790" y="9125"/>
                      </a:lnTo>
                      <a:cubicBezTo>
                        <a:pt x="66565" y="8872"/>
                        <a:pt x="66341" y="8648"/>
                        <a:pt x="66088" y="8423"/>
                      </a:cubicBezTo>
                      <a:lnTo>
                        <a:pt x="66088" y="8423"/>
                      </a:lnTo>
                      <a:cubicBezTo>
                        <a:pt x="66341" y="8535"/>
                        <a:pt x="66565" y="8535"/>
                        <a:pt x="66790" y="8535"/>
                      </a:cubicBezTo>
                      <a:cubicBezTo>
                        <a:pt x="67043" y="8535"/>
                        <a:pt x="67267" y="8535"/>
                        <a:pt x="67604" y="8423"/>
                      </a:cubicBezTo>
                      <a:cubicBezTo>
                        <a:pt x="67267" y="7946"/>
                        <a:pt x="66678" y="7721"/>
                        <a:pt x="66200" y="7469"/>
                      </a:cubicBezTo>
                      <a:cubicBezTo>
                        <a:pt x="65976" y="7356"/>
                        <a:pt x="65751" y="7244"/>
                        <a:pt x="65499" y="7132"/>
                      </a:cubicBezTo>
                      <a:lnTo>
                        <a:pt x="65386" y="7132"/>
                      </a:lnTo>
                      <a:cubicBezTo>
                        <a:pt x="65162" y="7132"/>
                        <a:pt x="64937" y="7132"/>
                        <a:pt x="64684" y="7019"/>
                      </a:cubicBezTo>
                      <a:close/>
                      <a:moveTo>
                        <a:pt x="8647" y="92760"/>
                      </a:moveTo>
                      <a:lnTo>
                        <a:pt x="7384" y="92984"/>
                      </a:lnTo>
                      <a:lnTo>
                        <a:pt x="7609" y="94500"/>
                      </a:lnTo>
                      <a:lnTo>
                        <a:pt x="10051" y="94163"/>
                      </a:lnTo>
                      <a:cubicBezTo>
                        <a:pt x="11595" y="94978"/>
                        <a:pt x="13111" y="95792"/>
                        <a:pt x="14627" y="96718"/>
                      </a:cubicBezTo>
                      <a:cubicBezTo>
                        <a:pt x="15554" y="97308"/>
                        <a:pt x="16621" y="97897"/>
                        <a:pt x="17547" y="98375"/>
                      </a:cubicBezTo>
                      <a:cubicBezTo>
                        <a:pt x="18249" y="98712"/>
                        <a:pt x="18951" y="98824"/>
                        <a:pt x="19540" y="99189"/>
                      </a:cubicBezTo>
                      <a:cubicBezTo>
                        <a:pt x="19867" y="99407"/>
                        <a:pt x="20882" y="99863"/>
                        <a:pt x="21044" y="100197"/>
                      </a:cubicBezTo>
                      <a:lnTo>
                        <a:pt x="21044" y="100197"/>
                      </a:lnTo>
                      <a:cubicBezTo>
                        <a:pt x="20815" y="99653"/>
                        <a:pt x="20348" y="99290"/>
                        <a:pt x="20018" y="98712"/>
                      </a:cubicBezTo>
                      <a:cubicBezTo>
                        <a:pt x="20130" y="98712"/>
                        <a:pt x="20467" y="98824"/>
                        <a:pt x="20467" y="98824"/>
                      </a:cubicBezTo>
                      <a:lnTo>
                        <a:pt x="20467" y="98487"/>
                      </a:lnTo>
                      <a:cubicBezTo>
                        <a:pt x="20579" y="98487"/>
                        <a:pt x="20719" y="98487"/>
                        <a:pt x="20832" y="98599"/>
                      </a:cubicBezTo>
                      <a:lnTo>
                        <a:pt x="21056" y="98599"/>
                      </a:lnTo>
                      <a:lnTo>
                        <a:pt x="19877" y="97420"/>
                      </a:lnTo>
                      <a:cubicBezTo>
                        <a:pt x="19653" y="97195"/>
                        <a:pt x="19540" y="96971"/>
                        <a:pt x="19540" y="96718"/>
                      </a:cubicBezTo>
                      <a:lnTo>
                        <a:pt x="19540" y="96718"/>
                      </a:lnTo>
                      <a:cubicBezTo>
                        <a:pt x="20018" y="96859"/>
                        <a:pt x="20467" y="97083"/>
                        <a:pt x="20944" y="97308"/>
                      </a:cubicBezTo>
                      <a:cubicBezTo>
                        <a:pt x="20579" y="97083"/>
                        <a:pt x="20130" y="96606"/>
                        <a:pt x="19877" y="96157"/>
                      </a:cubicBezTo>
                      <a:lnTo>
                        <a:pt x="19877" y="96157"/>
                      </a:lnTo>
                      <a:cubicBezTo>
                        <a:pt x="20719" y="96381"/>
                        <a:pt x="21421" y="96606"/>
                        <a:pt x="22123" y="96859"/>
                      </a:cubicBezTo>
                      <a:cubicBezTo>
                        <a:pt x="22123" y="96718"/>
                        <a:pt x="21983" y="96718"/>
                        <a:pt x="21870" y="96606"/>
                      </a:cubicBezTo>
                      <a:cubicBezTo>
                        <a:pt x="21758" y="96494"/>
                        <a:pt x="21646" y="96381"/>
                        <a:pt x="21646" y="96269"/>
                      </a:cubicBezTo>
                      <a:cubicBezTo>
                        <a:pt x="21646" y="96157"/>
                        <a:pt x="21758" y="96157"/>
                        <a:pt x="21870" y="96157"/>
                      </a:cubicBezTo>
                      <a:cubicBezTo>
                        <a:pt x="21870" y="96016"/>
                        <a:pt x="21758" y="95792"/>
                        <a:pt x="21758" y="95679"/>
                      </a:cubicBezTo>
                      <a:lnTo>
                        <a:pt x="21758" y="95679"/>
                      </a:lnTo>
                      <a:cubicBezTo>
                        <a:pt x="22235" y="95792"/>
                        <a:pt x="22825" y="95904"/>
                        <a:pt x="23387" y="96016"/>
                      </a:cubicBezTo>
                      <a:cubicBezTo>
                        <a:pt x="23162" y="95792"/>
                        <a:pt x="22937" y="95679"/>
                        <a:pt x="22685" y="95567"/>
                      </a:cubicBezTo>
                      <a:cubicBezTo>
                        <a:pt x="22685" y="95455"/>
                        <a:pt x="22348" y="94865"/>
                        <a:pt x="22348" y="94865"/>
                      </a:cubicBezTo>
                      <a:lnTo>
                        <a:pt x="22825" y="94865"/>
                      </a:lnTo>
                      <a:cubicBezTo>
                        <a:pt x="22572" y="94753"/>
                        <a:pt x="22235" y="94500"/>
                        <a:pt x="22123" y="94276"/>
                      </a:cubicBezTo>
                      <a:lnTo>
                        <a:pt x="22685" y="94276"/>
                      </a:lnTo>
                      <a:cubicBezTo>
                        <a:pt x="23050" y="94276"/>
                        <a:pt x="23274" y="94276"/>
                        <a:pt x="23527" y="94163"/>
                      </a:cubicBezTo>
                      <a:cubicBezTo>
                        <a:pt x="23162" y="93798"/>
                        <a:pt x="22685" y="93574"/>
                        <a:pt x="22235" y="93349"/>
                      </a:cubicBezTo>
                      <a:cubicBezTo>
                        <a:pt x="21983" y="93209"/>
                        <a:pt x="21758" y="93097"/>
                        <a:pt x="21534" y="92984"/>
                      </a:cubicBezTo>
                      <a:cubicBezTo>
                        <a:pt x="21421" y="92984"/>
                        <a:pt x="21421" y="92872"/>
                        <a:pt x="21281" y="92872"/>
                      </a:cubicBezTo>
                      <a:lnTo>
                        <a:pt x="20719" y="92872"/>
                      </a:lnTo>
                      <a:cubicBezTo>
                        <a:pt x="20832" y="93097"/>
                        <a:pt x="21169" y="93349"/>
                        <a:pt x="21421" y="93462"/>
                      </a:cubicBezTo>
                      <a:lnTo>
                        <a:pt x="20944" y="93462"/>
                      </a:lnTo>
                      <a:cubicBezTo>
                        <a:pt x="20944" y="93462"/>
                        <a:pt x="21281" y="94051"/>
                        <a:pt x="21281" y="94163"/>
                      </a:cubicBezTo>
                      <a:cubicBezTo>
                        <a:pt x="21534" y="94276"/>
                        <a:pt x="21758" y="94388"/>
                        <a:pt x="21983" y="94613"/>
                      </a:cubicBezTo>
                      <a:cubicBezTo>
                        <a:pt x="21421" y="94500"/>
                        <a:pt x="20832" y="94388"/>
                        <a:pt x="20354" y="94276"/>
                      </a:cubicBezTo>
                      <a:lnTo>
                        <a:pt x="20354" y="94276"/>
                      </a:lnTo>
                      <a:cubicBezTo>
                        <a:pt x="20354" y="94388"/>
                        <a:pt x="20467" y="94613"/>
                        <a:pt x="20467" y="94753"/>
                      </a:cubicBezTo>
                      <a:cubicBezTo>
                        <a:pt x="20354" y="94753"/>
                        <a:pt x="20242" y="94753"/>
                        <a:pt x="20242" y="94865"/>
                      </a:cubicBezTo>
                      <a:cubicBezTo>
                        <a:pt x="20242" y="94978"/>
                        <a:pt x="20354" y="95090"/>
                        <a:pt x="20467" y="95202"/>
                      </a:cubicBezTo>
                      <a:cubicBezTo>
                        <a:pt x="20579" y="95314"/>
                        <a:pt x="20719" y="95314"/>
                        <a:pt x="20719" y="95455"/>
                      </a:cubicBezTo>
                      <a:cubicBezTo>
                        <a:pt x="20018" y="95202"/>
                        <a:pt x="19316" y="94978"/>
                        <a:pt x="18473" y="94753"/>
                      </a:cubicBezTo>
                      <a:lnTo>
                        <a:pt x="18473" y="94753"/>
                      </a:lnTo>
                      <a:cubicBezTo>
                        <a:pt x="18726" y="95202"/>
                        <a:pt x="19175" y="95679"/>
                        <a:pt x="19540" y="95904"/>
                      </a:cubicBezTo>
                      <a:cubicBezTo>
                        <a:pt x="19063" y="95679"/>
                        <a:pt x="18614" y="95455"/>
                        <a:pt x="18137" y="95314"/>
                      </a:cubicBezTo>
                      <a:lnTo>
                        <a:pt x="18137" y="95314"/>
                      </a:lnTo>
                      <a:cubicBezTo>
                        <a:pt x="18137" y="95567"/>
                        <a:pt x="18249" y="95792"/>
                        <a:pt x="18473" y="96016"/>
                      </a:cubicBezTo>
                      <a:lnTo>
                        <a:pt x="19653" y="97195"/>
                      </a:lnTo>
                      <a:lnTo>
                        <a:pt x="19428" y="97195"/>
                      </a:lnTo>
                      <a:cubicBezTo>
                        <a:pt x="19316" y="97083"/>
                        <a:pt x="19175" y="97083"/>
                        <a:pt x="19063" y="97083"/>
                      </a:cubicBezTo>
                      <a:lnTo>
                        <a:pt x="19063" y="97420"/>
                      </a:lnTo>
                      <a:cubicBezTo>
                        <a:pt x="19063" y="97420"/>
                        <a:pt x="18726" y="97308"/>
                        <a:pt x="18614" y="97308"/>
                      </a:cubicBezTo>
                      <a:cubicBezTo>
                        <a:pt x="18945" y="97887"/>
                        <a:pt x="19411" y="98249"/>
                        <a:pt x="19640" y="98794"/>
                      </a:cubicBezTo>
                      <a:lnTo>
                        <a:pt x="19640" y="98794"/>
                      </a:lnTo>
                      <a:cubicBezTo>
                        <a:pt x="19478" y="98459"/>
                        <a:pt x="18464" y="98003"/>
                        <a:pt x="18137" y="97785"/>
                      </a:cubicBezTo>
                      <a:cubicBezTo>
                        <a:pt x="17547" y="97420"/>
                        <a:pt x="16845" y="97308"/>
                        <a:pt x="16143" y="96971"/>
                      </a:cubicBezTo>
                      <a:cubicBezTo>
                        <a:pt x="15217" y="96494"/>
                        <a:pt x="14150" y="95904"/>
                        <a:pt x="13223" y="95314"/>
                      </a:cubicBezTo>
                      <a:cubicBezTo>
                        <a:pt x="11707" y="94388"/>
                        <a:pt x="10191" y="93574"/>
                        <a:pt x="8647" y="92760"/>
                      </a:cubicBezTo>
                      <a:close/>
                      <a:moveTo>
                        <a:pt x="21044" y="100197"/>
                      </a:moveTo>
                      <a:cubicBezTo>
                        <a:pt x="21048" y="100207"/>
                        <a:pt x="21052" y="100217"/>
                        <a:pt x="21056" y="100228"/>
                      </a:cubicBezTo>
                      <a:cubicBezTo>
                        <a:pt x="21053" y="100218"/>
                        <a:pt x="21049" y="100208"/>
                        <a:pt x="21044" y="100197"/>
                      </a:cubicBezTo>
                      <a:close/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" name="Google Shape;1586;p32">
                  <a:extLst>
                    <a:ext uri="{FF2B5EF4-FFF2-40B4-BE49-F238E27FC236}">
                      <a16:creationId xmlns:a16="http://schemas.microsoft.com/office/drawing/2014/main" id="{2D426A34-92AC-FF4E-1C1D-7E9CB2B097D8}"/>
                    </a:ext>
                  </a:extLst>
                </p:cNvPr>
                <p:cNvSpPr/>
                <p:nvPr/>
              </p:nvSpPr>
              <p:spPr>
                <a:xfrm>
                  <a:off x="660375" y="2617375"/>
                  <a:ext cx="105300" cy="102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4100" extrusionOk="0">
                      <a:moveTo>
                        <a:pt x="1152" y="0"/>
                      </a:moveTo>
                      <a:lnTo>
                        <a:pt x="1264" y="1404"/>
                      </a:lnTo>
                      <a:lnTo>
                        <a:pt x="1" y="2331"/>
                      </a:lnTo>
                      <a:lnTo>
                        <a:pt x="1404" y="2696"/>
                      </a:lnTo>
                      <a:lnTo>
                        <a:pt x="1853" y="4099"/>
                      </a:lnTo>
                      <a:lnTo>
                        <a:pt x="2668" y="2920"/>
                      </a:lnTo>
                      <a:lnTo>
                        <a:pt x="4212" y="2920"/>
                      </a:lnTo>
                      <a:lnTo>
                        <a:pt x="3257" y="1741"/>
                      </a:lnTo>
                      <a:lnTo>
                        <a:pt x="3734" y="337"/>
                      </a:lnTo>
                      <a:lnTo>
                        <a:pt x="2331" y="815"/>
                      </a:lnTo>
                      <a:lnTo>
                        <a:pt x="1152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5" name="Google Shape;1587;p32">
                  <a:extLst>
                    <a:ext uri="{FF2B5EF4-FFF2-40B4-BE49-F238E27FC236}">
                      <a16:creationId xmlns:a16="http://schemas.microsoft.com/office/drawing/2014/main" id="{AA99CD9D-6781-B274-6C23-6579CE3202DA}"/>
                    </a:ext>
                  </a:extLst>
                </p:cNvPr>
                <p:cNvSpPr/>
                <p:nvPr/>
              </p:nvSpPr>
              <p:spPr>
                <a:xfrm>
                  <a:off x="1335575" y="3164125"/>
                  <a:ext cx="105300" cy="99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3988" extrusionOk="0">
                      <a:moveTo>
                        <a:pt x="2106" y="1"/>
                      </a:moveTo>
                      <a:lnTo>
                        <a:pt x="1404" y="1292"/>
                      </a:lnTo>
                      <a:lnTo>
                        <a:pt x="0" y="1404"/>
                      </a:lnTo>
                      <a:lnTo>
                        <a:pt x="927" y="2443"/>
                      </a:lnTo>
                      <a:lnTo>
                        <a:pt x="702" y="3987"/>
                      </a:lnTo>
                      <a:lnTo>
                        <a:pt x="1994" y="3285"/>
                      </a:lnTo>
                      <a:lnTo>
                        <a:pt x="3285" y="3987"/>
                      </a:lnTo>
                      <a:lnTo>
                        <a:pt x="3285" y="3987"/>
                      </a:lnTo>
                      <a:lnTo>
                        <a:pt x="3032" y="2584"/>
                      </a:lnTo>
                      <a:lnTo>
                        <a:pt x="4212" y="1517"/>
                      </a:lnTo>
                      <a:lnTo>
                        <a:pt x="2696" y="1292"/>
                      </a:lnTo>
                      <a:lnTo>
                        <a:pt x="2106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" name="Google Shape;1588;p32">
                  <a:extLst>
                    <a:ext uri="{FF2B5EF4-FFF2-40B4-BE49-F238E27FC236}">
                      <a16:creationId xmlns:a16="http://schemas.microsoft.com/office/drawing/2014/main" id="{61DFE6BC-D801-3951-18C2-BDAA96EF7397}"/>
                    </a:ext>
                  </a:extLst>
                </p:cNvPr>
                <p:cNvSpPr/>
                <p:nvPr/>
              </p:nvSpPr>
              <p:spPr>
                <a:xfrm>
                  <a:off x="1937775" y="2623000"/>
                  <a:ext cx="105300" cy="9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3987" extrusionOk="0">
                      <a:moveTo>
                        <a:pt x="2106" y="0"/>
                      </a:moveTo>
                      <a:lnTo>
                        <a:pt x="1545" y="1292"/>
                      </a:lnTo>
                      <a:lnTo>
                        <a:pt x="0" y="1516"/>
                      </a:lnTo>
                      <a:lnTo>
                        <a:pt x="1180" y="2583"/>
                      </a:lnTo>
                      <a:lnTo>
                        <a:pt x="843" y="3987"/>
                      </a:lnTo>
                      <a:lnTo>
                        <a:pt x="2246" y="3285"/>
                      </a:lnTo>
                      <a:lnTo>
                        <a:pt x="3510" y="3987"/>
                      </a:lnTo>
                      <a:lnTo>
                        <a:pt x="3173" y="2583"/>
                      </a:lnTo>
                      <a:lnTo>
                        <a:pt x="4212" y="1516"/>
                      </a:lnTo>
                      <a:lnTo>
                        <a:pt x="2808" y="1292"/>
                      </a:lnTo>
                      <a:lnTo>
                        <a:pt x="2106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7" name="Google Shape;1589;p32">
                  <a:extLst>
                    <a:ext uri="{FF2B5EF4-FFF2-40B4-BE49-F238E27FC236}">
                      <a16:creationId xmlns:a16="http://schemas.microsoft.com/office/drawing/2014/main" id="{66968DF0-6D45-441A-5C30-D3A6270EA593}"/>
                    </a:ext>
                  </a:extLst>
                </p:cNvPr>
                <p:cNvSpPr/>
                <p:nvPr/>
              </p:nvSpPr>
              <p:spPr>
                <a:xfrm>
                  <a:off x="1022550" y="2833550"/>
                  <a:ext cx="47050" cy="4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82" extrusionOk="0">
                      <a:moveTo>
                        <a:pt x="955" y="1"/>
                      </a:moveTo>
                      <a:lnTo>
                        <a:pt x="590" y="590"/>
                      </a:lnTo>
                      <a:lnTo>
                        <a:pt x="0" y="702"/>
                      </a:lnTo>
                      <a:lnTo>
                        <a:pt x="477" y="1180"/>
                      </a:lnTo>
                      <a:lnTo>
                        <a:pt x="253" y="1882"/>
                      </a:lnTo>
                      <a:lnTo>
                        <a:pt x="253" y="1882"/>
                      </a:lnTo>
                      <a:lnTo>
                        <a:pt x="814" y="1517"/>
                      </a:lnTo>
                      <a:lnTo>
                        <a:pt x="1404" y="1882"/>
                      </a:lnTo>
                      <a:lnTo>
                        <a:pt x="1404" y="1292"/>
                      </a:lnTo>
                      <a:lnTo>
                        <a:pt x="1881" y="815"/>
                      </a:lnTo>
                      <a:lnTo>
                        <a:pt x="1179" y="702"/>
                      </a:lnTo>
                      <a:lnTo>
                        <a:pt x="955" y="1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8" name="Google Shape;1590;p32">
                  <a:extLst>
                    <a:ext uri="{FF2B5EF4-FFF2-40B4-BE49-F238E27FC236}">
                      <a16:creationId xmlns:a16="http://schemas.microsoft.com/office/drawing/2014/main" id="{111C724A-42EE-04A5-7DF9-71B49BD7CF7C}"/>
                    </a:ext>
                  </a:extLst>
                </p:cNvPr>
                <p:cNvSpPr/>
                <p:nvPr/>
              </p:nvSpPr>
              <p:spPr>
                <a:xfrm>
                  <a:off x="1762300" y="3088325"/>
                  <a:ext cx="47050" cy="4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54" extrusionOk="0">
                      <a:moveTo>
                        <a:pt x="843" y="1"/>
                      </a:moveTo>
                      <a:lnTo>
                        <a:pt x="703" y="562"/>
                      </a:lnTo>
                      <a:lnTo>
                        <a:pt x="1" y="815"/>
                      </a:lnTo>
                      <a:lnTo>
                        <a:pt x="590" y="1152"/>
                      </a:lnTo>
                      <a:lnTo>
                        <a:pt x="590" y="1854"/>
                      </a:lnTo>
                      <a:lnTo>
                        <a:pt x="1068" y="1404"/>
                      </a:lnTo>
                      <a:lnTo>
                        <a:pt x="1770" y="1629"/>
                      </a:lnTo>
                      <a:lnTo>
                        <a:pt x="1545" y="1039"/>
                      </a:lnTo>
                      <a:lnTo>
                        <a:pt x="1882" y="450"/>
                      </a:lnTo>
                      <a:lnTo>
                        <a:pt x="1180" y="450"/>
                      </a:lnTo>
                      <a:lnTo>
                        <a:pt x="843" y="1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" name="Google Shape;1591;p32">
                  <a:extLst>
                    <a:ext uri="{FF2B5EF4-FFF2-40B4-BE49-F238E27FC236}">
                      <a16:creationId xmlns:a16="http://schemas.microsoft.com/office/drawing/2014/main" id="{16780CC9-3DD5-6F39-4442-57530084D7CE}"/>
                    </a:ext>
                  </a:extLst>
                </p:cNvPr>
                <p:cNvSpPr/>
                <p:nvPr/>
              </p:nvSpPr>
              <p:spPr>
                <a:xfrm>
                  <a:off x="1566475" y="3743175"/>
                  <a:ext cx="47050" cy="49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994" extrusionOk="0">
                      <a:moveTo>
                        <a:pt x="1405" y="0"/>
                      </a:moveTo>
                      <a:lnTo>
                        <a:pt x="815" y="478"/>
                      </a:lnTo>
                      <a:lnTo>
                        <a:pt x="254" y="225"/>
                      </a:lnTo>
                      <a:lnTo>
                        <a:pt x="478" y="815"/>
                      </a:lnTo>
                      <a:lnTo>
                        <a:pt x="1" y="1404"/>
                      </a:lnTo>
                      <a:lnTo>
                        <a:pt x="703" y="1404"/>
                      </a:lnTo>
                      <a:lnTo>
                        <a:pt x="1068" y="1994"/>
                      </a:lnTo>
                      <a:lnTo>
                        <a:pt x="1292" y="1292"/>
                      </a:lnTo>
                      <a:lnTo>
                        <a:pt x="1882" y="1180"/>
                      </a:lnTo>
                      <a:lnTo>
                        <a:pt x="1405" y="702"/>
                      </a:lnTo>
                      <a:lnTo>
                        <a:pt x="1405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" name="Google Shape;1592;p32">
                  <a:extLst>
                    <a:ext uri="{FF2B5EF4-FFF2-40B4-BE49-F238E27FC236}">
                      <a16:creationId xmlns:a16="http://schemas.microsoft.com/office/drawing/2014/main" id="{2AFA3568-0A16-08A6-9108-48F5E6F6F811}"/>
                    </a:ext>
                  </a:extLst>
                </p:cNvPr>
                <p:cNvSpPr/>
                <p:nvPr/>
              </p:nvSpPr>
              <p:spPr>
                <a:xfrm>
                  <a:off x="1057625" y="4032350"/>
                  <a:ext cx="49875" cy="4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95" h="1882" extrusionOk="0">
                      <a:moveTo>
                        <a:pt x="955" y="0"/>
                      </a:moveTo>
                      <a:lnTo>
                        <a:pt x="703" y="590"/>
                      </a:lnTo>
                      <a:lnTo>
                        <a:pt x="1" y="842"/>
                      </a:lnTo>
                      <a:lnTo>
                        <a:pt x="590" y="1179"/>
                      </a:lnTo>
                      <a:lnTo>
                        <a:pt x="590" y="1881"/>
                      </a:lnTo>
                      <a:lnTo>
                        <a:pt x="1068" y="1544"/>
                      </a:lnTo>
                      <a:lnTo>
                        <a:pt x="1770" y="1769"/>
                      </a:lnTo>
                      <a:lnTo>
                        <a:pt x="1517" y="1067"/>
                      </a:lnTo>
                      <a:lnTo>
                        <a:pt x="1994" y="590"/>
                      </a:lnTo>
                      <a:lnTo>
                        <a:pt x="1292" y="590"/>
                      </a:lnTo>
                      <a:lnTo>
                        <a:pt x="95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" name="Google Shape;1593;p32">
                  <a:extLst>
                    <a:ext uri="{FF2B5EF4-FFF2-40B4-BE49-F238E27FC236}">
                      <a16:creationId xmlns:a16="http://schemas.microsoft.com/office/drawing/2014/main" id="{4101B976-BC05-9A0C-27BE-B1F34B6A49C5}"/>
                    </a:ext>
                  </a:extLst>
                </p:cNvPr>
                <p:cNvSpPr/>
                <p:nvPr/>
              </p:nvSpPr>
              <p:spPr>
                <a:xfrm>
                  <a:off x="756525" y="3477175"/>
                  <a:ext cx="35125" cy="37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5" h="1517" extrusionOk="0">
                      <a:moveTo>
                        <a:pt x="478" y="0"/>
                      </a:moveTo>
                      <a:lnTo>
                        <a:pt x="478" y="449"/>
                      </a:lnTo>
                      <a:lnTo>
                        <a:pt x="1" y="702"/>
                      </a:lnTo>
                      <a:lnTo>
                        <a:pt x="478" y="927"/>
                      </a:lnTo>
                      <a:lnTo>
                        <a:pt x="590" y="1516"/>
                      </a:lnTo>
                      <a:lnTo>
                        <a:pt x="927" y="1039"/>
                      </a:lnTo>
                      <a:lnTo>
                        <a:pt x="1404" y="1151"/>
                      </a:lnTo>
                      <a:lnTo>
                        <a:pt x="1180" y="702"/>
                      </a:lnTo>
                      <a:lnTo>
                        <a:pt x="1404" y="225"/>
                      </a:lnTo>
                      <a:lnTo>
                        <a:pt x="815" y="337"/>
                      </a:lnTo>
                      <a:lnTo>
                        <a:pt x="478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" name="Google Shape;1594;p32">
                  <a:extLst>
                    <a:ext uri="{FF2B5EF4-FFF2-40B4-BE49-F238E27FC236}">
                      <a16:creationId xmlns:a16="http://schemas.microsoft.com/office/drawing/2014/main" id="{0AC200F6-972B-6C28-76A8-46D2D3B5CD55}"/>
                    </a:ext>
                  </a:extLst>
                </p:cNvPr>
                <p:cNvSpPr/>
                <p:nvPr/>
              </p:nvSpPr>
              <p:spPr>
                <a:xfrm>
                  <a:off x="1373475" y="2590700"/>
                  <a:ext cx="26700" cy="26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1068" extrusionOk="0">
                      <a:moveTo>
                        <a:pt x="365" y="1"/>
                      </a:moveTo>
                      <a:cubicBezTo>
                        <a:pt x="113" y="113"/>
                        <a:pt x="0" y="366"/>
                        <a:pt x="0" y="590"/>
                      </a:cubicBezTo>
                      <a:cubicBezTo>
                        <a:pt x="0" y="955"/>
                        <a:pt x="365" y="1067"/>
                        <a:pt x="590" y="1067"/>
                      </a:cubicBezTo>
                      <a:cubicBezTo>
                        <a:pt x="815" y="955"/>
                        <a:pt x="1067" y="703"/>
                        <a:pt x="955" y="478"/>
                      </a:cubicBezTo>
                      <a:cubicBezTo>
                        <a:pt x="955" y="113"/>
                        <a:pt x="702" y="1"/>
                        <a:pt x="365" y="1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3" name="Google Shape;1595;p32">
                  <a:extLst>
                    <a:ext uri="{FF2B5EF4-FFF2-40B4-BE49-F238E27FC236}">
                      <a16:creationId xmlns:a16="http://schemas.microsoft.com/office/drawing/2014/main" id="{DE276BE5-FA43-39D1-2BCD-FCD0C0EF6578}"/>
                    </a:ext>
                  </a:extLst>
                </p:cNvPr>
                <p:cNvSpPr/>
                <p:nvPr/>
              </p:nvSpPr>
              <p:spPr>
                <a:xfrm>
                  <a:off x="1414875" y="2825125"/>
                  <a:ext cx="26000" cy="26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0" h="1040" extrusionOk="0">
                      <a:moveTo>
                        <a:pt x="450" y="1"/>
                      </a:moveTo>
                      <a:cubicBezTo>
                        <a:pt x="225" y="113"/>
                        <a:pt x="1" y="338"/>
                        <a:pt x="113" y="562"/>
                      </a:cubicBezTo>
                      <a:cubicBezTo>
                        <a:pt x="113" y="927"/>
                        <a:pt x="338" y="1039"/>
                        <a:pt x="703" y="1039"/>
                      </a:cubicBezTo>
                      <a:cubicBezTo>
                        <a:pt x="927" y="927"/>
                        <a:pt x="1040" y="702"/>
                        <a:pt x="1040" y="450"/>
                      </a:cubicBezTo>
                      <a:cubicBezTo>
                        <a:pt x="1040" y="113"/>
                        <a:pt x="703" y="1"/>
                        <a:pt x="45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4" name="Google Shape;1596;p32">
                  <a:extLst>
                    <a:ext uri="{FF2B5EF4-FFF2-40B4-BE49-F238E27FC236}">
                      <a16:creationId xmlns:a16="http://schemas.microsoft.com/office/drawing/2014/main" id="{1EF2E194-330C-5833-F674-4E8993B50323}"/>
                    </a:ext>
                  </a:extLst>
                </p:cNvPr>
                <p:cNvSpPr/>
                <p:nvPr/>
              </p:nvSpPr>
              <p:spPr>
                <a:xfrm>
                  <a:off x="1657025" y="3380300"/>
                  <a:ext cx="26700" cy="26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1068" extrusionOk="0">
                      <a:moveTo>
                        <a:pt x="366" y="1"/>
                      </a:moveTo>
                      <a:cubicBezTo>
                        <a:pt x="141" y="113"/>
                        <a:pt x="1" y="366"/>
                        <a:pt x="1" y="590"/>
                      </a:cubicBezTo>
                      <a:cubicBezTo>
                        <a:pt x="1" y="955"/>
                        <a:pt x="366" y="1068"/>
                        <a:pt x="590" y="1068"/>
                      </a:cubicBezTo>
                      <a:cubicBezTo>
                        <a:pt x="843" y="955"/>
                        <a:pt x="1067" y="703"/>
                        <a:pt x="955" y="478"/>
                      </a:cubicBezTo>
                      <a:cubicBezTo>
                        <a:pt x="955" y="113"/>
                        <a:pt x="702" y="1"/>
                        <a:pt x="36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" name="Google Shape;1597;p32">
                  <a:extLst>
                    <a:ext uri="{FF2B5EF4-FFF2-40B4-BE49-F238E27FC236}">
                      <a16:creationId xmlns:a16="http://schemas.microsoft.com/office/drawing/2014/main" id="{61249CD7-C157-BFC9-A12F-EEA8AB03AA11}"/>
                    </a:ext>
                  </a:extLst>
                </p:cNvPr>
                <p:cNvSpPr/>
                <p:nvPr/>
              </p:nvSpPr>
              <p:spPr>
                <a:xfrm>
                  <a:off x="2113250" y="3084825"/>
                  <a:ext cx="26700" cy="24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985" extrusionOk="0">
                      <a:moveTo>
                        <a:pt x="477" y="0"/>
                      </a:moveTo>
                      <a:cubicBezTo>
                        <a:pt x="141" y="0"/>
                        <a:pt x="0" y="365"/>
                        <a:pt x="0" y="590"/>
                      </a:cubicBezTo>
                      <a:cubicBezTo>
                        <a:pt x="115" y="797"/>
                        <a:pt x="286" y="985"/>
                        <a:pt x="468" y="985"/>
                      </a:cubicBezTo>
                      <a:cubicBezTo>
                        <a:pt x="508" y="985"/>
                        <a:pt x="549" y="975"/>
                        <a:pt x="590" y="955"/>
                      </a:cubicBezTo>
                      <a:cubicBezTo>
                        <a:pt x="842" y="955"/>
                        <a:pt x="1067" y="702"/>
                        <a:pt x="1067" y="365"/>
                      </a:cubicBezTo>
                      <a:cubicBezTo>
                        <a:pt x="955" y="141"/>
                        <a:pt x="702" y="0"/>
                        <a:pt x="477" y="0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" name="Google Shape;1598;p32">
                  <a:extLst>
                    <a:ext uri="{FF2B5EF4-FFF2-40B4-BE49-F238E27FC236}">
                      <a16:creationId xmlns:a16="http://schemas.microsoft.com/office/drawing/2014/main" id="{20241E42-8050-E57B-0830-2692F5318B87}"/>
                    </a:ext>
                  </a:extLst>
                </p:cNvPr>
                <p:cNvSpPr/>
                <p:nvPr/>
              </p:nvSpPr>
              <p:spPr>
                <a:xfrm>
                  <a:off x="1847225" y="2485425"/>
                  <a:ext cx="11975" cy="1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9" h="478" extrusionOk="0">
                      <a:moveTo>
                        <a:pt x="113" y="0"/>
                      </a:moveTo>
                      <a:cubicBezTo>
                        <a:pt x="1" y="0"/>
                        <a:pt x="1" y="113"/>
                        <a:pt x="1" y="253"/>
                      </a:cubicBezTo>
                      <a:cubicBezTo>
                        <a:pt x="1" y="478"/>
                        <a:pt x="113" y="478"/>
                        <a:pt x="254" y="478"/>
                      </a:cubicBezTo>
                      <a:cubicBezTo>
                        <a:pt x="366" y="478"/>
                        <a:pt x="478" y="365"/>
                        <a:pt x="478" y="253"/>
                      </a:cubicBezTo>
                      <a:cubicBezTo>
                        <a:pt x="478" y="113"/>
                        <a:pt x="366" y="0"/>
                        <a:pt x="11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7" name="Google Shape;1599;p32">
                  <a:extLst>
                    <a:ext uri="{FF2B5EF4-FFF2-40B4-BE49-F238E27FC236}">
                      <a16:creationId xmlns:a16="http://schemas.microsoft.com/office/drawing/2014/main" id="{6D66DB37-80EE-4255-03BF-609158002434}"/>
                    </a:ext>
                  </a:extLst>
                </p:cNvPr>
                <p:cNvSpPr/>
                <p:nvPr/>
              </p:nvSpPr>
              <p:spPr>
                <a:xfrm>
                  <a:off x="1894250" y="2877775"/>
                  <a:ext cx="11975" cy="12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9" h="496" extrusionOk="0">
                      <a:moveTo>
                        <a:pt x="113" y="0"/>
                      </a:moveTo>
                      <a:cubicBezTo>
                        <a:pt x="1" y="113"/>
                        <a:pt x="1" y="225"/>
                        <a:pt x="1" y="337"/>
                      </a:cubicBezTo>
                      <a:cubicBezTo>
                        <a:pt x="1" y="417"/>
                        <a:pt x="57" y="496"/>
                        <a:pt x="130" y="496"/>
                      </a:cubicBezTo>
                      <a:cubicBezTo>
                        <a:pt x="160" y="496"/>
                        <a:pt x="193" y="482"/>
                        <a:pt x="225" y="449"/>
                      </a:cubicBezTo>
                      <a:cubicBezTo>
                        <a:pt x="338" y="449"/>
                        <a:pt x="478" y="337"/>
                        <a:pt x="478" y="225"/>
                      </a:cubicBezTo>
                      <a:cubicBezTo>
                        <a:pt x="478" y="113"/>
                        <a:pt x="338" y="0"/>
                        <a:pt x="113" y="0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" name="Google Shape;1600;p32">
                  <a:extLst>
                    <a:ext uri="{FF2B5EF4-FFF2-40B4-BE49-F238E27FC236}">
                      <a16:creationId xmlns:a16="http://schemas.microsoft.com/office/drawing/2014/main" id="{4F87265A-A292-059D-E2FB-93E006B7B256}"/>
                    </a:ext>
                  </a:extLst>
                </p:cNvPr>
                <p:cNvSpPr/>
                <p:nvPr/>
              </p:nvSpPr>
              <p:spPr>
                <a:xfrm>
                  <a:off x="1786175" y="3944600"/>
                  <a:ext cx="11250" cy="11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0" h="479" extrusionOk="0">
                      <a:moveTo>
                        <a:pt x="113" y="1"/>
                      </a:moveTo>
                      <a:cubicBezTo>
                        <a:pt x="0" y="1"/>
                        <a:pt x="0" y="141"/>
                        <a:pt x="0" y="254"/>
                      </a:cubicBezTo>
                      <a:cubicBezTo>
                        <a:pt x="0" y="478"/>
                        <a:pt x="113" y="478"/>
                        <a:pt x="225" y="478"/>
                      </a:cubicBezTo>
                      <a:cubicBezTo>
                        <a:pt x="337" y="478"/>
                        <a:pt x="450" y="366"/>
                        <a:pt x="450" y="254"/>
                      </a:cubicBezTo>
                      <a:cubicBezTo>
                        <a:pt x="450" y="1"/>
                        <a:pt x="337" y="1"/>
                        <a:pt x="113" y="1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" name="Google Shape;1601;p32">
                  <a:extLst>
                    <a:ext uri="{FF2B5EF4-FFF2-40B4-BE49-F238E27FC236}">
                      <a16:creationId xmlns:a16="http://schemas.microsoft.com/office/drawing/2014/main" id="{D8463BB5-0491-F1D6-3FC2-00AD725B5A8F}"/>
                    </a:ext>
                  </a:extLst>
                </p:cNvPr>
                <p:cNvSpPr/>
                <p:nvPr/>
              </p:nvSpPr>
              <p:spPr>
                <a:xfrm>
                  <a:off x="651250" y="4325025"/>
                  <a:ext cx="152325" cy="160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93" h="6430" extrusionOk="0">
                      <a:moveTo>
                        <a:pt x="3398" y="0"/>
                      </a:moveTo>
                      <a:lnTo>
                        <a:pt x="3398" y="0"/>
                      </a:lnTo>
                      <a:cubicBezTo>
                        <a:pt x="3622" y="590"/>
                        <a:pt x="4689" y="815"/>
                        <a:pt x="4689" y="1404"/>
                      </a:cubicBezTo>
                      <a:cubicBezTo>
                        <a:pt x="4324" y="1404"/>
                        <a:pt x="3875" y="1516"/>
                        <a:pt x="3510" y="1516"/>
                      </a:cubicBezTo>
                      <a:cubicBezTo>
                        <a:pt x="3622" y="1516"/>
                        <a:pt x="3734" y="1769"/>
                        <a:pt x="3734" y="1994"/>
                      </a:cubicBezTo>
                      <a:lnTo>
                        <a:pt x="3285" y="1994"/>
                      </a:lnTo>
                      <a:cubicBezTo>
                        <a:pt x="3033" y="1994"/>
                        <a:pt x="2696" y="1994"/>
                        <a:pt x="2331" y="1881"/>
                      </a:cubicBezTo>
                      <a:lnTo>
                        <a:pt x="2331" y="1881"/>
                      </a:lnTo>
                      <a:cubicBezTo>
                        <a:pt x="2696" y="2218"/>
                        <a:pt x="2920" y="2696"/>
                        <a:pt x="3173" y="3032"/>
                      </a:cubicBezTo>
                      <a:cubicBezTo>
                        <a:pt x="2331" y="2920"/>
                        <a:pt x="1517" y="2808"/>
                        <a:pt x="702" y="2696"/>
                      </a:cubicBezTo>
                      <a:lnTo>
                        <a:pt x="702" y="2696"/>
                      </a:lnTo>
                      <a:cubicBezTo>
                        <a:pt x="1180" y="3173"/>
                        <a:pt x="1629" y="3622"/>
                        <a:pt x="1994" y="4099"/>
                      </a:cubicBezTo>
                      <a:cubicBezTo>
                        <a:pt x="1769" y="4212"/>
                        <a:pt x="1517" y="4212"/>
                        <a:pt x="1404" y="4324"/>
                      </a:cubicBezTo>
                      <a:cubicBezTo>
                        <a:pt x="1517" y="4577"/>
                        <a:pt x="1629" y="4689"/>
                        <a:pt x="1769" y="5026"/>
                      </a:cubicBezTo>
                      <a:cubicBezTo>
                        <a:pt x="1517" y="4913"/>
                        <a:pt x="1292" y="4913"/>
                        <a:pt x="1067" y="4913"/>
                      </a:cubicBezTo>
                      <a:cubicBezTo>
                        <a:pt x="702" y="4913"/>
                        <a:pt x="366" y="4913"/>
                        <a:pt x="1" y="5026"/>
                      </a:cubicBezTo>
                      <a:cubicBezTo>
                        <a:pt x="702" y="5503"/>
                        <a:pt x="1404" y="5980"/>
                        <a:pt x="2106" y="6317"/>
                      </a:cubicBezTo>
                      <a:lnTo>
                        <a:pt x="2471" y="6317"/>
                      </a:lnTo>
                      <a:cubicBezTo>
                        <a:pt x="2696" y="6317"/>
                        <a:pt x="2920" y="6317"/>
                        <a:pt x="3173" y="6429"/>
                      </a:cubicBezTo>
                      <a:cubicBezTo>
                        <a:pt x="3033" y="6093"/>
                        <a:pt x="2920" y="5980"/>
                        <a:pt x="2808" y="5728"/>
                      </a:cubicBezTo>
                      <a:cubicBezTo>
                        <a:pt x="2920" y="5615"/>
                        <a:pt x="3173" y="5615"/>
                        <a:pt x="3398" y="5503"/>
                      </a:cubicBezTo>
                      <a:cubicBezTo>
                        <a:pt x="3033" y="5026"/>
                        <a:pt x="2583" y="4577"/>
                        <a:pt x="2106" y="4099"/>
                      </a:cubicBezTo>
                      <a:lnTo>
                        <a:pt x="2106" y="4099"/>
                      </a:lnTo>
                      <a:cubicBezTo>
                        <a:pt x="2920" y="4212"/>
                        <a:pt x="3734" y="4324"/>
                        <a:pt x="4577" y="4436"/>
                      </a:cubicBezTo>
                      <a:cubicBezTo>
                        <a:pt x="4324" y="4099"/>
                        <a:pt x="4099" y="3622"/>
                        <a:pt x="3734" y="3285"/>
                      </a:cubicBezTo>
                      <a:lnTo>
                        <a:pt x="3734" y="3285"/>
                      </a:lnTo>
                      <a:cubicBezTo>
                        <a:pt x="4099" y="3397"/>
                        <a:pt x="4436" y="3397"/>
                        <a:pt x="4689" y="3397"/>
                      </a:cubicBezTo>
                      <a:lnTo>
                        <a:pt x="5138" y="3397"/>
                      </a:lnTo>
                      <a:cubicBezTo>
                        <a:pt x="5138" y="3173"/>
                        <a:pt x="5026" y="2920"/>
                        <a:pt x="4914" y="2920"/>
                      </a:cubicBezTo>
                      <a:cubicBezTo>
                        <a:pt x="5279" y="2920"/>
                        <a:pt x="5615" y="2808"/>
                        <a:pt x="6093" y="2808"/>
                      </a:cubicBezTo>
                      <a:lnTo>
                        <a:pt x="5980" y="2583"/>
                      </a:lnTo>
                      <a:cubicBezTo>
                        <a:pt x="5728" y="2106"/>
                        <a:pt x="5026" y="1881"/>
                        <a:pt x="4801" y="1404"/>
                      </a:cubicBezTo>
                      <a:cubicBezTo>
                        <a:pt x="5138" y="1404"/>
                        <a:pt x="5503" y="1516"/>
                        <a:pt x="5840" y="1629"/>
                      </a:cubicBezTo>
                      <a:lnTo>
                        <a:pt x="5615" y="702"/>
                      </a:lnTo>
                      <a:cubicBezTo>
                        <a:pt x="4914" y="365"/>
                        <a:pt x="4212" y="113"/>
                        <a:pt x="3398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0" name="Google Shape;1602;p32">
                  <a:extLst>
                    <a:ext uri="{FF2B5EF4-FFF2-40B4-BE49-F238E27FC236}">
                      <a16:creationId xmlns:a16="http://schemas.microsoft.com/office/drawing/2014/main" id="{D76C046A-54D5-5EB8-0121-9FFB7EC1EBDA}"/>
                    </a:ext>
                  </a:extLst>
                </p:cNvPr>
                <p:cNvSpPr/>
                <p:nvPr/>
              </p:nvSpPr>
              <p:spPr>
                <a:xfrm>
                  <a:off x="703900" y="4360125"/>
                  <a:ext cx="128450" cy="198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38" h="7946" extrusionOk="0">
                      <a:moveTo>
                        <a:pt x="2695" y="0"/>
                      </a:moveTo>
                      <a:cubicBezTo>
                        <a:pt x="2920" y="477"/>
                        <a:pt x="3622" y="702"/>
                        <a:pt x="3874" y="1179"/>
                      </a:cubicBezTo>
                      <a:lnTo>
                        <a:pt x="3734" y="225"/>
                      </a:lnTo>
                      <a:cubicBezTo>
                        <a:pt x="3397" y="112"/>
                        <a:pt x="3032" y="0"/>
                        <a:pt x="2695" y="0"/>
                      </a:cubicBezTo>
                      <a:close/>
                      <a:moveTo>
                        <a:pt x="3987" y="1404"/>
                      </a:moveTo>
                      <a:cubicBezTo>
                        <a:pt x="3509" y="1404"/>
                        <a:pt x="3173" y="1516"/>
                        <a:pt x="2808" y="1516"/>
                      </a:cubicBezTo>
                      <a:cubicBezTo>
                        <a:pt x="2920" y="1516"/>
                        <a:pt x="3032" y="1769"/>
                        <a:pt x="3032" y="1993"/>
                      </a:cubicBezTo>
                      <a:lnTo>
                        <a:pt x="2583" y="1993"/>
                      </a:lnTo>
                      <a:cubicBezTo>
                        <a:pt x="2330" y="1993"/>
                        <a:pt x="1993" y="1993"/>
                        <a:pt x="1628" y="1881"/>
                      </a:cubicBezTo>
                      <a:lnTo>
                        <a:pt x="1628" y="1881"/>
                      </a:lnTo>
                      <a:cubicBezTo>
                        <a:pt x="1993" y="2218"/>
                        <a:pt x="2218" y="2695"/>
                        <a:pt x="2471" y="3032"/>
                      </a:cubicBezTo>
                      <a:cubicBezTo>
                        <a:pt x="1628" y="2920"/>
                        <a:pt x="814" y="2808"/>
                        <a:pt x="0" y="2695"/>
                      </a:cubicBezTo>
                      <a:lnTo>
                        <a:pt x="0" y="2695"/>
                      </a:lnTo>
                      <a:cubicBezTo>
                        <a:pt x="477" y="3173"/>
                        <a:pt x="927" y="3622"/>
                        <a:pt x="1292" y="4099"/>
                      </a:cubicBezTo>
                      <a:cubicBezTo>
                        <a:pt x="1067" y="4211"/>
                        <a:pt x="814" y="4211"/>
                        <a:pt x="702" y="4324"/>
                      </a:cubicBezTo>
                      <a:cubicBezTo>
                        <a:pt x="814" y="4576"/>
                        <a:pt x="927" y="4689"/>
                        <a:pt x="1067" y="5025"/>
                      </a:cubicBezTo>
                      <a:cubicBezTo>
                        <a:pt x="814" y="4913"/>
                        <a:pt x="590" y="4913"/>
                        <a:pt x="365" y="4913"/>
                      </a:cubicBezTo>
                      <a:lnTo>
                        <a:pt x="0" y="4913"/>
                      </a:lnTo>
                      <a:cubicBezTo>
                        <a:pt x="814" y="5503"/>
                        <a:pt x="1628" y="5840"/>
                        <a:pt x="2471" y="6317"/>
                      </a:cubicBezTo>
                      <a:cubicBezTo>
                        <a:pt x="3285" y="6906"/>
                        <a:pt x="4211" y="7384"/>
                        <a:pt x="5138" y="7945"/>
                      </a:cubicBezTo>
                      <a:lnTo>
                        <a:pt x="3987" y="1404"/>
                      </a:ln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1" name="Google Shape;1603;p32">
                  <a:extLst>
                    <a:ext uri="{FF2B5EF4-FFF2-40B4-BE49-F238E27FC236}">
                      <a16:creationId xmlns:a16="http://schemas.microsoft.com/office/drawing/2014/main" id="{23587E8E-C9A4-F69B-87F8-7AC170FCA53A}"/>
                    </a:ext>
                  </a:extLst>
                </p:cNvPr>
                <p:cNvSpPr/>
                <p:nvPr/>
              </p:nvSpPr>
              <p:spPr>
                <a:xfrm>
                  <a:off x="902525" y="4553125"/>
                  <a:ext cx="333400" cy="198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36" h="7946" extrusionOk="0">
                      <a:moveTo>
                        <a:pt x="10079" y="1"/>
                      </a:moveTo>
                      <a:lnTo>
                        <a:pt x="0" y="1882"/>
                      </a:lnTo>
                      <a:cubicBezTo>
                        <a:pt x="1544" y="2696"/>
                        <a:pt x="3060" y="3510"/>
                        <a:pt x="4576" y="4436"/>
                      </a:cubicBezTo>
                      <a:cubicBezTo>
                        <a:pt x="5503" y="5026"/>
                        <a:pt x="6570" y="5616"/>
                        <a:pt x="7496" y="6093"/>
                      </a:cubicBezTo>
                      <a:cubicBezTo>
                        <a:pt x="8198" y="6430"/>
                        <a:pt x="8900" y="6542"/>
                        <a:pt x="9490" y="6907"/>
                      </a:cubicBezTo>
                      <a:cubicBezTo>
                        <a:pt x="9817" y="7125"/>
                        <a:pt x="10831" y="7581"/>
                        <a:pt x="10993" y="7916"/>
                      </a:cubicBezTo>
                      <a:lnTo>
                        <a:pt x="10993" y="7916"/>
                      </a:lnTo>
                      <a:cubicBezTo>
                        <a:pt x="10764" y="7371"/>
                        <a:pt x="10298" y="7009"/>
                        <a:pt x="9967" y="6430"/>
                      </a:cubicBezTo>
                      <a:cubicBezTo>
                        <a:pt x="10079" y="6430"/>
                        <a:pt x="10416" y="6542"/>
                        <a:pt x="10416" y="6542"/>
                      </a:cubicBezTo>
                      <a:lnTo>
                        <a:pt x="10416" y="6205"/>
                      </a:lnTo>
                      <a:cubicBezTo>
                        <a:pt x="10528" y="6205"/>
                        <a:pt x="10669" y="6205"/>
                        <a:pt x="10781" y="6317"/>
                      </a:cubicBezTo>
                      <a:lnTo>
                        <a:pt x="11006" y="6317"/>
                      </a:lnTo>
                      <a:lnTo>
                        <a:pt x="9826" y="5138"/>
                      </a:lnTo>
                      <a:cubicBezTo>
                        <a:pt x="9602" y="4914"/>
                        <a:pt x="9490" y="4689"/>
                        <a:pt x="9490" y="4436"/>
                      </a:cubicBezTo>
                      <a:lnTo>
                        <a:pt x="9490" y="4436"/>
                      </a:lnTo>
                      <a:cubicBezTo>
                        <a:pt x="9967" y="4577"/>
                        <a:pt x="10416" y="4801"/>
                        <a:pt x="10893" y="5026"/>
                      </a:cubicBezTo>
                      <a:cubicBezTo>
                        <a:pt x="10528" y="4801"/>
                        <a:pt x="10079" y="4324"/>
                        <a:pt x="9826" y="3875"/>
                      </a:cubicBezTo>
                      <a:lnTo>
                        <a:pt x="9826" y="3875"/>
                      </a:lnTo>
                      <a:cubicBezTo>
                        <a:pt x="10669" y="4100"/>
                        <a:pt x="11371" y="4324"/>
                        <a:pt x="12072" y="4577"/>
                      </a:cubicBezTo>
                      <a:cubicBezTo>
                        <a:pt x="12072" y="4436"/>
                        <a:pt x="11932" y="4436"/>
                        <a:pt x="11820" y="4324"/>
                      </a:cubicBezTo>
                      <a:cubicBezTo>
                        <a:pt x="11707" y="4212"/>
                        <a:pt x="11595" y="4100"/>
                        <a:pt x="11595" y="3987"/>
                      </a:cubicBezTo>
                      <a:cubicBezTo>
                        <a:pt x="11595" y="3875"/>
                        <a:pt x="11707" y="3875"/>
                        <a:pt x="11820" y="3875"/>
                      </a:cubicBezTo>
                      <a:cubicBezTo>
                        <a:pt x="11820" y="3735"/>
                        <a:pt x="11707" y="3510"/>
                        <a:pt x="11707" y="3398"/>
                      </a:cubicBezTo>
                      <a:lnTo>
                        <a:pt x="11707" y="3398"/>
                      </a:lnTo>
                      <a:cubicBezTo>
                        <a:pt x="12185" y="3510"/>
                        <a:pt x="12774" y="3622"/>
                        <a:pt x="13336" y="3735"/>
                      </a:cubicBezTo>
                      <a:cubicBezTo>
                        <a:pt x="13111" y="3510"/>
                        <a:pt x="12887" y="3398"/>
                        <a:pt x="12634" y="3285"/>
                      </a:cubicBezTo>
                      <a:cubicBezTo>
                        <a:pt x="12634" y="3173"/>
                        <a:pt x="12297" y="2584"/>
                        <a:pt x="12297" y="2584"/>
                      </a:cubicBezTo>
                      <a:lnTo>
                        <a:pt x="12774" y="2584"/>
                      </a:lnTo>
                      <a:cubicBezTo>
                        <a:pt x="12522" y="2471"/>
                        <a:pt x="12185" y="2219"/>
                        <a:pt x="12072" y="1994"/>
                      </a:cubicBezTo>
                      <a:lnTo>
                        <a:pt x="12634" y="1994"/>
                      </a:lnTo>
                      <a:cubicBezTo>
                        <a:pt x="12297" y="1769"/>
                        <a:pt x="11820" y="1629"/>
                        <a:pt x="11483" y="1404"/>
                      </a:cubicBezTo>
                      <a:lnTo>
                        <a:pt x="12522" y="1180"/>
                      </a:lnTo>
                      <a:cubicBezTo>
                        <a:pt x="12409" y="1180"/>
                        <a:pt x="12297" y="1068"/>
                        <a:pt x="12185" y="1068"/>
                      </a:cubicBezTo>
                      <a:cubicBezTo>
                        <a:pt x="11932" y="927"/>
                        <a:pt x="11707" y="815"/>
                        <a:pt x="11483" y="703"/>
                      </a:cubicBezTo>
                      <a:cubicBezTo>
                        <a:pt x="11006" y="478"/>
                        <a:pt x="10528" y="225"/>
                        <a:pt x="10079" y="1"/>
                      </a:cubicBezTo>
                      <a:close/>
                      <a:moveTo>
                        <a:pt x="10993" y="7916"/>
                      </a:moveTo>
                      <a:cubicBezTo>
                        <a:pt x="10997" y="7926"/>
                        <a:pt x="11002" y="7936"/>
                        <a:pt x="11006" y="7946"/>
                      </a:cubicBezTo>
                      <a:cubicBezTo>
                        <a:pt x="11002" y="7936"/>
                        <a:pt x="10998" y="7926"/>
                        <a:pt x="10993" y="7916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2" name="Google Shape;1604;p32">
                  <a:extLst>
                    <a:ext uri="{FF2B5EF4-FFF2-40B4-BE49-F238E27FC236}">
                      <a16:creationId xmlns:a16="http://schemas.microsoft.com/office/drawing/2014/main" id="{11045775-1182-C16A-0675-F5D05F8FCAA5}"/>
                    </a:ext>
                  </a:extLst>
                </p:cNvPr>
                <p:cNvSpPr/>
                <p:nvPr/>
              </p:nvSpPr>
              <p:spPr>
                <a:xfrm>
                  <a:off x="791625" y="4342575"/>
                  <a:ext cx="362900" cy="257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516" h="10304" extrusionOk="0">
                      <a:moveTo>
                        <a:pt x="0" y="0"/>
                      </a:moveTo>
                      <a:lnTo>
                        <a:pt x="225" y="927"/>
                      </a:lnTo>
                      <a:lnTo>
                        <a:pt x="365" y="1881"/>
                      </a:lnTo>
                      <a:lnTo>
                        <a:pt x="478" y="2106"/>
                      </a:lnTo>
                      <a:lnTo>
                        <a:pt x="1629" y="8647"/>
                      </a:lnTo>
                      <a:cubicBezTo>
                        <a:pt x="2106" y="8900"/>
                        <a:pt x="2583" y="9237"/>
                        <a:pt x="3173" y="9490"/>
                      </a:cubicBezTo>
                      <a:cubicBezTo>
                        <a:pt x="3510" y="9714"/>
                        <a:pt x="3987" y="9939"/>
                        <a:pt x="4436" y="10304"/>
                      </a:cubicBezTo>
                      <a:lnTo>
                        <a:pt x="14515" y="8423"/>
                      </a:lnTo>
                      <a:cubicBezTo>
                        <a:pt x="14403" y="8310"/>
                        <a:pt x="14262" y="8198"/>
                        <a:pt x="14150" y="8198"/>
                      </a:cubicBezTo>
                      <a:cubicBezTo>
                        <a:pt x="12634" y="7384"/>
                        <a:pt x="11230" y="6542"/>
                        <a:pt x="9827" y="5727"/>
                      </a:cubicBezTo>
                      <a:cubicBezTo>
                        <a:pt x="7721" y="4576"/>
                        <a:pt x="5615" y="3397"/>
                        <a:pt x="3510" y="2106"/>
                      </a:cubicBezTo>
                      <a:cubicBezTo>
                        <a:pt x="2471" y="1516"/>
                        <a:pt x="1292" y="702"/>
                        <a:pt x="0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3" name="Google Shape;1605;p32">
                  <a:extLst>
                    <a:ext uri="{FF2B5EF4-FFF2-40B4-BE49-F238E27FC236}">
                      <a16:creationId xmlns:a16="http://schemas.microsoft.com/office/drawing/2014/main" id="{A3FAC1BC-D846-E2E8-495D-9CCFD877A87B}"/>
                    </a:ext>
                  </a:extLst>
                </p:cNvPr>
                <p:cNvSpPr/>
                <p:nvPr/>
              </p:nvSpPr>
              <p:spPr>
                <a:xfrm>
                  <a:off x="1756700" y="2169575"/>
                  <a:ext cx="257600" cy="137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04" h="5504" extrusionOk="0">
                      <a:moveTo>
                        <a:pt x="3397" y="1"/>
                      </a:moveTo>
                      <a:lnTo>
                        <a:pt x="3397" y="1"/>
                      </a:lnTo>
                      <a:cubicBezTo>
                        <a:pt x="3734" y="703"/>
                        <a:pt x="4689" y="815"/>
                        <a:pt x="4689" y="1517"/>
                      </a:cubicBezTo>
                      <a:lnTo>
                        <a:pt x="3510" y="1517"/>
                      </a:lnTo>
                      <a:cubicBezTo>
                        <a:pt x="3622" y="1657"/>
                        <a:pt x="3734" y="1769"/>
                        <a:pt x="3734" y="1994"/>
                      </a:cubicBezTo>
                      <a:lnTo>
                        <a:pt x="3510" y="1994"/>
                      </a:lnTo>
                      <a:cubicBezTo>
                        <a:pt x="3173" y="1994"/>
                        <a:pt x="2695" y="1994"/>
                        <a:pt x="2330" y="1882"/>
                      </a:cubicBezTo>
                      <a:lnTo>
                        <a:pt x="2330" y="1882"/>
                      </a:lnTo>
                      <a:cubicBezTo>
                        <a:pt x="2695" y="2219"/>
                        <a:pt x="2920" y="2696"/>
                        <a:pt x="3173" y="3173"/>
                      </a:cubicBezTo>
                      <a:cubicBezTo>
                        <a:pt x="2330" y="2921"/>
                        <a:pt x="1516" y="2808"/>
                        <a:pt x="702" y="2696"/>
                      </a:cubicBezTo>
                      <a:lnTo>
                        <a:pt x="702" y="2696"/>
                      </a:lnTo>
                      <a:cubicBezTo>
                        <a:pt x="1179" y="3173"/>
                        <a:pt x="1629" y="3622"/>
                        <a:pt x="1994" y="4212"/>
                      </a:cubicBezTo>
                      <a:cubicBezTo>
                        <a:pt x="1769" y="4212"/>
                        <a:pt x="1516" y="4212"/>
                        <a:pt x="1292" y="4324"/>
                      </a:cubicBezTo>
                      <a:cubicBezTo>
                        <a:pt x="1516" y="4577"/>
                        <a:pt x="1629" y="4802"/>
                        <a:pt x="1629" y="5026"/>
                      </a:cubicBezTo>
                      <a:cubicBezTo>
                        <a:pt x="1404" y="4914"/>
                        <a:pt x="1067" y="4914"/>
                        <a:pt x="702" y="4914"/>
                      </a:cubicBezTo>
                      <a:lnTo>
                        <a:pt x="0" y="4914"/>
                      </a:lnTo>
                      <a:lnTo>
                        <a:pt x="590" y="5503"/>
                      </a:lnTo>
                      <a:lnTo>
                        <a:pt x="2920" y="5026"/>
                      </a:lnTo>
                      <a:cubicBezTo>
                        <a:pt x="2695" y="4689"/>
                        <a:pt x="2330" y="4324"/>
                        <a:pt x="2106" y="4100"/>
                      </a:cubicBezTo>
                      <a:lnTo>
                        <a:pt x="2106" y="4100"/>
                      </a:lnTo>
                      <a:cubicBezTo>
                        <a:pt x="2920" y="4212"/>
                        <a:pt x="3734" y="4324"/>
                        <a:pt x="4576" y="4577"/>
                      </a:cubicBezTo>
                      <a:cubicBezTo>
                        <a:pt x="4324" y="4100"/>
                        <a:pt x="4099" y="3622"/>
                        <a:pt x="3734" y="3286"/>
                      </a:cubicBezTo>
                      <a:lnTo>
                        <a:pt x="3734" y="3286"/>
                      </a:lnTo>
                      <a:cubicBezTo>
                        <a:pt x="4099" y="3398"/>
                        <a:pt x="4576" y="3398"/>
                        <a:pt x="4913" y="3398"/>
                      </a:cubicBezTo>
                      <a:lnTo>
                        <a:pt x="5138" y="3398"/>
                      </a:lnTo>
                      <a:cubicBezTo>
                        <a:pt x="5138" y="3173"/>
                        <a:pt x="5026" y="3061"/>
                        <a:pt x="4913" y="2921"/>
                      </a:cubicBezTo>
                      <a:lnTo>
                        <a:pt x="6092" y="2921"/>
                      </a:lnTo>
                      <a:cubicBezTo>
                        <a:pt x="6092" y="2219"/>
                        <a:pt x="5138" y="2106"/>
                        <a:pt x="4801" y="1405"/>
                      </a:cubicBezTo>
                      <a:lnTo>
                        <a:pt x="4801" y="1405"/>
                      </a:lnTo>
                      <a:cubicBezTo>
                        <a:pt x="6429" y="1657"/>
                        <a:pt x="8086" y="2808"/>
                        <a:pt x="9602" y="3763"/>
                      </a:cubicBezTo>
                      <a:lnTo>
                        <a:pt x="10304" y="3622"/>
                      </a:lnTo>
                      <a:cubicBezTo>
                        <a:pt x="9826" y="3398"/>
                        <a:pt x="9489" y="3286"/>
                        <a:pt x="9124" y="3061"/>
                      </a:cubicBezTo>
                      <a:cubicBezTo>
                        <a:pt x="7384" y="1994"/>
                        <a:pt x="5391" y="366"/>
                        <a:pt x="3397" y="1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4" name="Google Shape;1606;p32">
                  <a:extLst>
                    <a:ext uri="{FF2B5EF4-FFF2-40B4-BE49-F238E27FC236}">
                      <a16:creationId xmlns:a16="http://schemas.microsoft.com/office/drawing/2014/main" id="{817073E2-3B45-D53B-26C5-D613CFD05646}"/>
                    </a:ext>
                  </a:extLst>
                </p:cNvPr>
                <p:cNvSpPr/>
                <p:nvPr/>
              </p:nvSpPr>
              <p:spPr>
                <a:xfrm>
                  <a:off x="1809325" y="2204675"/>
                  <a:ext cx="187425" cy="9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97" h="3623" extrusionOk="0">
                      <a:moveTo>
                        <a:pt x="2696" y="1"/>
                      </a:moveTo>
                      <a:lnTo>
                        <a:pt x="2696" y="1"/>
                      </a:lnTo>
                      <a:cubicBezTo>
                        <a:pt x="3033" y="702"/>
                        <a:pt x="3987" y="815"/>
                        <a:pt x="3987" y="1517"/>
                      </a:cubicBezTo>
                      <a:lnTo>
                        <a:pt x="2808" y="1517"/>
                      </a:lnTo>
                      <a:cubicBezTo>
                        <a:pt x="2921" y="1657"/>
                        <a:pt x="3033" y="1769"/>
                        <a:pt x="3033" y="1994"/>
                      </a:cubicBezTo>
                      <a:lnTo>
                        <a:pt x="2808" y="1994"/>
                      </a:lnTo>
                      <a:cubicBezTo>
                        <a:pt x="2471" y="1994"/>
                        <a:pt x="1994" y="1994"/>
                        <a:pt x="1629" y="1882"/>
                      </a:cubicBezTo>
                      <a:lnTo>
                        <a:pt x="1629" y="1882"/>
                      </a:lnTo>
                      <a:cubicBezTo>
                        <a:pt x="1994" y="2218"/>
                        <a:pt x="2219" y="2696"/>
                        <a:pt x="2471" y="3173"/>
                      </a:cubicBezTo>
                      <a:cubicBezTo>
                        <a:pt x="1629" y="2920"/>
                        <a:pt x="815" y="2808"/>
                        <a:pt x="1" y="2696"/>
                      </a:cubicBezTo>
                      <a:lnTo>
                        <a:pt x="1" y="2696"/>
                      </a:lnTo>
                      <a:cubicBezTo>
                        <a:pt x="225" y="2920"/>
                        <a:pt x="590" y="3285"/>
                        <a:pt x="815" y="3622"/>
                      </a:cubicBezTo>
                      <a:lnTo>
                        <a:pt x="7497" y="2359"/>
                      </a:lnTo>
                      <a:cubicBezTo>
                        <a:pt x="5981" y="1404"/>
                        <a:pt x="4324" y="253"/>
                        <a:pt x="2696" y="1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5" name="Google Shape;1607;p32">
                  <a:extLst>
                    <a:ext uri="{FF2B5EF4-FFF2-40B4-BE49-F238E27FC236}">
                      <a16:creationId xmlns:a16="http://schemas.microsoft.com/office/drawing/2014/main" id="{026C32FB-CF77-91AC-0B59-A72778818F11}"/>
                    </a:ext>
                  </a:extLst>
                </p:cNvPr>
                <p:cNvSpPr/>
                <p:nvPr/>
              </p:nvSpPr>
              <p:spPr>
                <a:xfrm>
                  <a:off x="2145525" y="2342250"/>
                  <a:ext cx="195850" cy="117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34" h="4689" extrusionOk="0">
                      <a:moveTo>
                        <a:pt x="1" y="0"/>
                      </a:moveTo>
                      <a:lnTo>
                        <a:pt x="113" y="590"/>
                      </a:lnTo>
                      <a:cubicBezTo>
                        <a:pt x="478" y="814"/>
                        <a:pt x="815" y="1067"/>
                        <a:pt x="1180" y="1292"/>
                      </a:cubicBezTo>
                      <a:cubicBezTo>
                        <a:pt x="2583" y="2106"/>
                        <a:pt x="3987" y="2920"/>
                        <a:pt x="5391" y="3734"/>
                      </a:cubicBezTo>
                      <a:cubicBezTo>
                        <a:pt x="5981" y="4099"/>
                        <a:pt x="6570" y="4324"/>
                        <a:pt x="7019" y="4689"/>
                      </a:cubicBezTo>
                      <a:cubicBezTo>
                        <a:pt x="7384" y="4689"/>
                        <a:pt x="7609" y="4689"/>
                        <a:pt x="7833" y="4576"/>
                      </a:cubicBezTo>
                      <a:cubicBezTo>
                        <a:pt x="7497" y="4099"/>
                        <a:pt x="6907" y="3874"/>
                        <a:pt x="6430" y="3622"/>
                      </a:cubicBezTo>
                      <a:cubicBezTo>
                        <a:pt x="6205" y="3510"/>
                        <a:pt x="5981" y="3397"/>
                        <a:pt x="5728" y="3285"/>
                      </a:cubicBezTo>
                      <a:cubicBezTo>
                        <a:pt x="5166" y="3032"/>
                        <a:pt x="4577" y="2695"/>
                        <a:pt x="3987" y="2330"/>
                      </a:cubicBezTo>
                      <a:cubicBezTo>
                        <a:pt x="2696" y="1516"/>
                        <a:pt x="1404" y="702"/>
                        <a:pt x="1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6" name="Google Shape;1608;p32">
                  <a:extLst>
                    <a:ext uri="{FF2B5EF4-FFF2-40B4-BE49-F238E27FC236}">
                      <a16:creationId xmlns:a16="http://schemas.microsoft.com/office/drawing/2014/main" id="{8F7F667D-30C0-61B8-761F-36D81A27A32D}"/>
                    </a:ext>
                  </a:extLst>
                </p:cNvPr>
                <p:cNvSpPr/>
                <p:nvPr/>
              </p:nvSpPr>
              <p:spPr>
                <a:xfrm>
                  <a:off x="2108488" y="2312375"/>
                  <a:ext cx="222500" cy="283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00" h="11343" extrusionOk="0">
                      <a:moveTo>
                        <a:pt x="0" y="0"/>
                      </a:moveTo>
                      <a:lnTo>
                        <a:pt x="1657" y="8647"/>
                      </a:lnTo>
                      <a:cubicBezTo>
                        <a:pt x="2106" y="8900"/>
                        <a:pt x="2583" y="9237"/>
                        <a:pt x="3060" y="9461"/>
                      </a:cubicBezTo>
                      <a:cubicBezTo>
                        <a:pt x="3650" y="9826"/>
                        <a:pt x="4352" y="9938"/>
                        <a:pt x="4913" y="10303"/>
                      </a:cubicBezTo>
                      <a:cubicBezTo>
                        <a:pt x="5276" y="10526"/>
                        <a:pt x="6302" y="10998"/>
                        <a:pt x="6564" y="11335"/>
                      </a:cubicBezTo>
                      <a:lnTo>
                        <a:pt x="6564" y="11335"/>
                      </a:lnTo>
                      <a:cubicBezTo>
                        <a:pt x="6210" y="10872"/>
                        <a:pt x="5882" y="10434"/>
                        <a:pt x="5529" y="9868"/>
                      </a:cubicBezTo>
                      <a:lnTo>
                        <a:pt x="5529" y="9868"/>
                      </a:lnTo>
                      <a:cubicBezTo>
                        <a:pt x="5628" y="9941"/>
                        <a:pt x="5980" y="9954"/>
                        <a:pt x="5980" y="10051"/>
                      </a:cubicBezTo>
                      <a:cubicBezTo>
                        <a:pt x="5980" y="9826"/>
                        <a:pt x="5868" y="9714"/>
                        <a:pt x="5868" y="9602"/>
                      </a:cubicBezTo>
                      <a:lnTo>
                        <a:pt x="5980" y="9602"/>
                      </a:lnTo>
                      <a:cubicBezTo>
                        <a:pt x="6092" y="9602"/>
                        <a:pt x="6205" y="9602"/>
                        <a:pt x="6205" y="9714"/>
                      </a:cubicBezTo>
                      <a:cubicBezTo>
                        <a:pt x="6317" y="9714"/>
                        <a:pt x="6457" y="9826"/>
                        <a:pt x="6570" y="9826"/>
                      </a:cubicBezTo>
                      <a:cubicBezTo>
                        <a:pt x="6205" y="9349"/>
                        <a:pt x="5755" y="9012"/>
                        <a:pt x="5391" y="8535"/>
                      </a:cubicBezTo>
                      <a:cubicBezTo>
                        <a:pt x="5166" y="8310"/>
                        <a:pt x="5054" y="8057"/>
                        <a:pt x="5054" y="7833"/>
                      </a:cubicBezTo>
                      <a:lnTo>
                        <a:pt x="5054" y="7833"/>
                      </a:lnTo>
                      <a:cubicBezTo>
                        <a:pt x="5503" y="8057"/>
                        <a:pt x="5980" y="8310"/>
                        <a:pt x="6457" y="8422"/>
                      </a:cubicBezTo>
                      <a:cubicBezTo>
                        <a:pt x="5980" y="8198"/>
                        <a:pt x="5615" y="7833"/>
                        <a:pt x="5391" y="7243"/>
                      </a:cubicBezTo>
                      <a:lnTo>
                        <a:pt x="5391" y="7243"/>
                      </a:lnTo>
                      <a:cubicBezTo>
                        <a:pt x="6205" y="7608"/>
                        <a:pt x="6907" y="7833"/>
                        <a:pt x="7608" y="8057"/>
                      </a:cubicBezTo>
                      <a:cubicBezTo>
                        <a:pt x="7608" y="7945"/>
                        <a:pt x="7496" y="7833"/>
                        <a:pt x="7384" y="7721"/>
                      </a:cubicBezTo>
                      <a:cubicBezTo>
                        <a:pt x="7272" y="7721"/>
                        <a:pt x="7159" y="7608"/>
                        <a:pt x="7159" y="7496"/>
                      </a:cubicBezTo>
                      <a:cubicBezTo>
                        <a:pt x="7159" y="7356"/>
                        <a:pt x="7272" y="7243"/>
                        <a:pt x="7384" y="7243"/>
                      </a:cubicBezTo>
                      <a:cubicBezTo>
                        <a:pt x="7384" y="7131"/>
                        <a:pt x="7384" y="7019"/>
                        <a:pt x="7272" y="6906"/>
                      </a:cubicBezTo>
                      <a:lnTo>
                        <a:pt x="7272" y="6906"/>
                      </a:lnTo>
                      <a:cubicBezTo>
                        <a:pt x="7861" y="7019"/>
                        <a:pt x="8310" y="7019"/>
                        <a:pt x="8900" y="7131"/>
                      </a:cubicBezTo>
                      <a:cubicBezTo>
                        <a:pt x="8675" y="7019"/>
                        <a:pt x="8423" y="6906"/>
                        <a:pt x="8310" y="6794"/>
                      </a:cubicBezTo>
                      <a:cubicBezTo>
                        <a:pt x="8198" y="6654"/>
                        <a:pt x="7861" y="6092"/>
                        <a:pt x="7861" y="6092"/>
                      </a:cubicBezTo>
                      <a:lnTo>
                        <a:pt x="8310" y="6092"/>
                      </a:lnTo>
                      <a:cubicBezTo>
                        <a:pt x="8086" y="5840"/>
                        <a:pt x="7861" y="5615"/>
                        <a:pt x="7608" y="5390"/>
                      </a:cubicBezTo>
                      <a:lnTo>
                        <a:pt x="7608" y="5390"/>
                      </a:lnTo>
                      <a:cubicBezTo>
                        <a:pt x="7861" y="5503"/>
                        <a:pt x="8086" y="5503"/>
                        <a:pt x="8310" y="5503"/>
                      </a:cubicBezTo>
                      <a:cubicBezTo>
                        <a:pt x="7861" y="5138"/>
                        <a:pt x="7272" y="4913"/>
                        <a:pt x="6682" y="4548"/>
                      </a:cubicBezTo>
                      <a:cubicBezTo>
                        <a:pt x="5278" y="3734"/>
                        <a:pt x="3874" y="2920"/>
                        <a:pt x="2471" y="2106"/>
                      </a:cubicBezTo>
                      <a:cubicBezTo>
                        <a:pt x="2106" y="1881"/>
                        <a:pt x="1769" y="1628"/>
                        <a:pt x="1404" y="1404"/>
                      </a:cubicBezTo>
                      <a:lnTo>
                        <a:pt x="1292" y="814"/>
                      </a:lnTo>
                      <a:cubicBezTo>
                        <a:pt x="1292" y="702"/>
                        <a:pt x="1179" y="702"/>
                        <a:pt x="1067" y="702"/>
                      </a:cubicBezTo>
                      <a:cubicBezTo>
                        <a:pt x="702" y="477"/>
                        <a:pt x="365" y="225"/>
                        <a:pt x="0" y="0"/>
                      </a:cubicBezTo>
                      <a:close/>
                      <a:moveTo>
                        <a:pt x="6564" y="11335"/>
                      </a:moveTo>
                      <a:cubicBezTo>
                        <a:pt x="6566" y="11337"/>
                        <a:pt x="6568" y="11340"/>
                        <a:pt x="6570" y="11342"/>
                      </a:cubicBezTo>
                      <a:cubicBezTo>
                        <a:pt x="6568" y="11340"/>
                        <a:pt x="6566" y="11337"/>
                        <a:pt x="6564" y="11335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7" name="Google Shape;1609;p32">
                  <a:extLst>
                    <a:ext uri="{FF2B5EF4-FFF2-40B4-BE49-F238E27FC236}">
                      <a16:creationId xmlns:a16="http://schemas.microsoft.com/office/drawing/2014/main" id="{570A61DC-4CF2-171B-FB4D-B6838C967922}"/>
                    </a:ext>
                  </a:extLst>
                </p:cNvPr>
                <p:cNvSpPr/>
                <p:nvPr/>
              </p:nvSpPr>
              <p:spPr>
                <a:xfrm>
                  <a:off x="1771425" y="2260125"/>
                  <a:ext cx="383250" cy="277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30" h="11119" extrusionOk="0">
                      <a:moveTo>
                        <a:pt x="9715" y="0"/>
                      </a:moveTo>
                      <a:lnTo>
                        <a:pt x="9013" y="141"/>
                      </a:lnTo>
                      <a:lnTo>
                        <a:pt x="2331" y="1404"/>
                      </a:lnTo>
                      <a:lnTo>
                        <a:pt x="1" y="1881"/>
                      </a:lnTo>
                      <a:cubicBezTo>
                        <a:pt x="1180" y="2696"/>
                        <a:pt x="2584" y="3397"/>
                        <a:pt x="3847" y="4212"/>
                      </a:cubicBezTo>
                      <a:lnTo>
                        <a:pt x="4100" y="4464"/>
                      </a:lnTo>
                      <a:lnTo>
                        <a:pt x="10304" y="3285"/>
                      </a:lnTo>
                      <a:lnTo>
                        <a:pt x="11231" y="8676"/>
                      </a:lnTo>
                      <a:cubicBezTo>
                        <a:pt x="12045" y="9125"/>
                        <a:pt x="12971" y="9714"/>
                        <a:pt x="13814" y="10192"/>
                      </a:cubicBezTo>
                      <a:cubicBezTo>
                        <a:pt x="14263" y="10528"/>
                        <a:pt x="14852" y="10781"/>
                        <a:pt x="15330" y="11118"/>
                      </a:cubicBezTo>
                      <a:lnTo>
                        <a:pt x="13673" y="2471"/>
                      </a:lnTo>
                      <a:cubicBezTo>
                        <a:pt x="12410" y="1657"/>
                        <a:pt x="11006" y="843"/>
                        <a:pt x="9715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8" name="Google Shape;1610;p32">
                  <a:extLst>
                    <a:ext uri="{FF2B5EF4-FFF2-40B4-BE49-F238E27FC236}">
                      <a16:creationId xmlns:a16="http://schemas.microsoft.com/office/drawing/2014/main" id="{CAD88340-E152-7684-F4C9-CA1F703B365C}"/>
                    </a:ext>
                  </a:extLst>
                </p:cNvPr>
                <p:cNvSpPr/>
                <p:nvPr/>
              </p:nvSpPr>
              <p:spPr>
                <a:xfrm>
                  <a:off x="1873900" y="2342250"/>
                  <a:ext cx="178300" cy="134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32" h="5391" extrusionOk="0">
                      <a:moveTo>
                        <a:pt x="6205" y="0"/>
                      </a:moveTo>
                      <a:lnTo>
                        <a:pt x="1" y="1179"/>
                      </a:lnTo>
                      <a:cubicBezTo>
                        <a:pt x="1292" y="1881"/>
                        <a:pt x="2555" y="2695"/>
                        <a:pt x="3847" y="3397"/>
                      </a:cubicBezTo>
                      <a:cubicBezTo>
                        <a:pt x="5026" y="4099"/>
                        <a:pt x="6065" y="4801"/>
                        <a:pt x="7132" y="5391"/>
                      </a:cubicBezTo>
                      <a:lnTo>
                        <a:pt x="6205" y="0"/>
                      </a:lnTo>
                      <a:close/>
                    </a:path>
                  </a:pathLst>
                </a:custGeom>
                <a:solidFill>
                  <a:srgbClr val="B3B4C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39" name="Google Shape;1611;p32">
                  <a:extLst>
                    <a:ext uri="{FF2B5EF4-FFF2-40B4-BE49-F238E27FC236}">
                      <a16:creationId xmlns:a16="http://schemas.microsoft.com/office/drawing/2014/main" id="{74DE74C4-5703-2ABB-CF04-91596F7E30AB}"/>
                    </a:ext>
                  </a:extLst>
                </p:cNvPr>
                <p:cNvGrpSpPr/>
                <p:nvPr/>
              </p:nvGrpSpPr>
              <p:grpSpPr>
                <a:xfrm>
                  <a:off x="2003345" y="3589698"/>
                  <a:ext cx="258052" cy="757631"/>
                  <a:chOff x="1885125" y="3374700"/>
                  <a:chExt cx="330625" cy="970700"/>
                </a:xfrm>
              </p:grpSpPr>
              <p:sp>
                <p:nvSpPr>
                  <p:cNvPr id="165" name="Google Shape;1614;p32">
                    <a:extLst>
                      <a:ext uri="{FF2B5EF4-FFF2-40B4-BE49-F238E27FC236}">
                        <a16:creationId xmlns:a16="http://schemas.microsoft.com/office/drawing/2014/main" id="{0B8B91AD-1DC6-5260-7D21-5946D9E00F87}"/>
                      </a:ext>
                    </a:extLst>
                  </p:cNvPr>
                  <p:cNvSpPr/>
                  <p:nvPr/>
                </p:nvSpPr>
                <p:spPr>
                  <a:xfrm>
                    <a:off x="1981999" y="4345374"/>
                    <a:ext cx="26" cy="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" extrusionOk="0"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close/>
                      </a:path>
                    </a:pathLst>
                  </a:custGeom>
                  <a:solidFill>
                    <a:srgbClr val="D0E1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45" name="Google Shape;1620;p32">
                    <a:extLst>
                      <a:ext uri="{FF2B5EF4-FFF2-40B4-BE49-F238E27FC236}">
                        <a16:creationId xmlns:a16="http://schemas.microsoft.com/office/drawing/2014/main" id="{9521B0D4-05E2-7E5E-4AB6-DA63A420A263}"/>
                      </a:ext>
                    </a:extLst>
                  </p:cNvPr>
                  <p:cNvSpPr/>
                  <p:nvPr/>
                </p:nvSpPr>
                <p:spPr>
                  <a:xfrm>
                    <a:off x="1885125" y="3374700"/>
                    <a:ext cx="222525" cy="4064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901" h="16256" extrusionOk="0">
                        <a:moveTo>
                          <a:pt x="6683" y="16143"/>
                        </a:moveTo>
                        <a:cubicBezTo>
                          <a:pt x="7160" y="16143"/>
                          <a:pt x="7721" y="16255"/>
                          <a:pt x="8199" y="16255"/>
                        </a:cubicBezTo>
                        <a:lnTo>
                          <a:pt x="8901" y="16255"/>
                        </a:lnTo>
                        <a:lnTo>
                          <a:pt x="8788" y="16255"/>
                        </a:lnTo>
                        <a:lnTo>
                          <a:pt x="8199" y="16255"/>
                        </a:lnTo>
                        <a:cubicBezTo>
                          <a:pt x="7721" y="16255"/>
                          <a:pt x="7160" y="16143"/>
                          <a:pt x="6683" y="16143"/>
                        </a:cubicBezTo>
                        <a:close/>
                        <a:moveTo>
                          <a:pt x="3398" y="0"/>
                        </a:moveTo>
                        <a:cubicBezTo>
                          <a:pt x="1882" y="1039"/>
                          <a:pt x="703" y="2443"/>
                          <a:pt x="1" y="4211"/>
                        </a:cubicBezTo>
                        <a:cubicBezTo>
                          <a:pt x="703" y="2443"/>
                          <a:pt x="1882" y="1039"/>
                          <a:pt x="3398" y="0"/>
                        </a:cubicBezTo>
                        <a:close/>
                      </a:path>
                    </a:pathLst>
                  </a:custGeom>
                  <a:solidFill>
                    <a:srgbClr val="FFE499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46" name="Google Shape;1621;p32">
                    <a:extLst>
                      <a:ext uri="{FF2B5EF4-FFF2-40B4-BE49-F238E27FC236}">
                        <a16:creationId xmlns:a16="http://schemas.microsoft.com/office/drawing/2014/main" id="{559B59DD-A96B-1559-13C7-0417A82A4F36}"/>
                      </a:ext>
                    </a:extLst>
                  </p:cNvPr>
                  <p:cNvSpPr/>
                  <p:nvPr/>
                </p:nvSpPr>
                <p:spPr>
                  <a:xfrm>
                    <a:off x="1891450" y="3655450"/>
                    <a:ext cx="25" cy="28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13" extrusionOk="0">
                        <a:moveTo>
                          <a:pt x="1" y="112"/>
                        </a:moveTo>
                        <a:lnTo>
                          <a:pt x="1" y="112"/>
                        </a:lnTo>
                        <a:lnTo>
                          <a:pt x="1" y="112"/>
                        </a:lnTo>
                        <a:close/>
                        <a:moveTo>
                          <a:pt x="1" y="0"/>
                        </a:moveTo>
                        <a:lnTo>
                          <a:pt x="1" y="112"/>
                        </a:lnTo>
                        <a:lnTo>
                          <a:pt x="1" y="0"/>
                        </a:lnTo>
                        <a:close/>
                        <a:moveTo>
                          <a:pt x="1" y="0"/>
                        </a:moveTo>
                        <a:lnTo>
                          <a:pt x="1" y="0"/>
                        </a:lnTo>
                        <a:close/>
                      </a:path>
                    </a:pathLst>
                  </a:custGeom>
                  <a:solidFill>
                    <a:srgbClr val="999DB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47" name="Google Shape;1622;p32">
                    <a:extLst>
                      <a:ext uri="{FF2B5EF4-FFF2-40B4-BE49-F238E27FC236}">
                        <a16:creationId xmlns:a16="http://schemas.microsoft.com/office/drawing/2014/main" id="{59A49C76-5F1D-7957-7644-D727B9DD0E5B}"/>
                      </a:ext>
                    </a:extLst>
                  </p:cNvPr>
                  <p:cNvSpPr/>
                  <p:nvPr/>
                </p:nvSpPr>
                <p:spPr>
                  <a:xfrm>
                    <a:off x="1891450" y="3655450"/>
                    <a:ext cx="25" cy="28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13" extrusionOk="0">
                        <a:moveTo>
                          <a:pt x="1" y="112"/>
                        </a:moveTo>
                        <a:lnTo>
                          <a:pt x="1" y="112"/>
                        </a:lnTo>
                        <a:lnTo>
                          <a:pt x="1" y="112"/>
                        </a:lnTo>
                        <a:close/>
                        <a:moveTo>
                          <a:pt x="1" y="112"/>
                        </a:moveTo>
                        <a:lnTo>
                          <a:pt x="1" y="112"/>
                        </a:lnTo>
                        <a:lnTo>
                          <a:pt x="1" y="112"/>
                        </a:lnTo>
                        <a:close/>
                        <a:moveTo>
                          <a:pt x="1" y="0"/>
                        </a:moveTo>
                        <a:lnTo>
                          <a:pt x="1" y="0"/>
                        </a:lnTo>
                        <a:lnTo>
                          <a:pt x="1" y="0"/>
                        </a:lnTo>
                        <a:close/>
                        <a:moveTo>
                          <a:pt x="1" y="0"/>
                        </a:moveTo>
                        <a:lnTo>
                          <a:pt x="1" y="0"/>
                        </a:lnTo>
                        <a:close/>
                      </a:path>
                    </a:pathLst>
                  </a:custGeom>
                  <a:solidFill>
                    <a:srgbClr val="49508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48" name="Google Shape;1623;p32">
                    <a:extLst>
                      <a:ext uri="{FF2B5EF4-FFF2-40B4-BE49-F238E27FC236}">
                        <a16:creationId xmlns:a16="http://schemas.microsoft.com/office/drawing/2014/main" id="{99C25C64-ABDC-46FD-4FB8-0DB6E9A3DB51}"/>
                      </a:ext>
                    </a:extLst>
                  </p:cNvPr>
                  <p:cNvSpPr/>
                  <p:nvPr/>
                </p:nvSpPr>
                <p:spPr>
                  <a:xfrm>
                    <a:off x="1976375" y="3748775"/>
                    <a:ext cx="128475" cy="323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39" h="1293" extrusionOk="0">
                        <a:moveTo>
                          <a:pt x="1" y="1"/>
                        </a:moveTo>
                        <a:cubicBezTo>
                          <a:pt x="1264" y="815"/>
                          <a:pt x="2920" y="1292"/>
                          <a:pt x="4549" y="1292"/>
                        </a:cubicBezTo>
                        <a:lnTo>
                          <a:pt x="5138" y="1292"/>
                        </a:lnTo>
                        <a:lnTo>
                          <a:pt x="5138" y="1292"/>
                        </a:lnTo>
                        <a:lnTo>
                          <a:pt x="4549" y="1292"/>
                        </a:lnTo>
                        <a:cubicBezTo>
                          <a:pt x="2920" y="1292"/>
                          <a:pt x="1264" y="815"/>
                          <a:pt x="1" y="1"/>
                        </a:cubicBezTo>
                        <a:close/>
                      </a:path>
                    </a:pathLst>
                  </a:custGeom>
                  <a:solidFill>
                    <a:srgbClr val="9C9DAD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3" name="Google Shape;1628;p32">
                    <a:extLst>
                      <a:ext uri="{FF2B5EF4-FFF2-40B4-BE49-F238E27FC236}">
                        <a16:creationId xmlns:a16="http://schemas.microsoft.com/office/drawing/2014/main" id="{9641EE23-A5CF-4396-A985-73B69F85407B}"/>
                      </a:ext>
                    </a:extLst>
                  </p:cNvPr>
                  <p:cNvSpPr/>
                  <p:nvPr/>
                </p:nvSpPr>
                <p:spPr>
                  <a:xfrm>
                    <a:off x="2014275" y="3485575"/>
                    <a:ext cx="8450" cy="91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8" h="366" extrusionOk="0">
                        <a:moveTo>
                          <a:pt x="113" y="1"/>
                        </a:moveTo>
                        <a:cubicBezTo>
                          <a:pt x="113" y="1"/>
                          <a:pt x="1" y="1"/>
                          <a:pt x="1" y="113"/>
                        </a:cubicBezTo>
                        <a:cubicBezTo>
                          <a:pt x="1" y="254"/>
                          <a:pt x="1" y="366"/>
                          <a:pt x="113" y="366"/>
                        </a:cubicBezTo>
                        <a:cubicBezTo>
                          <a:pt x="225" y="366"/>
                          <a:pt x="225" y="254"/>
                          <a:pt x="338" y="113"/>
                        </a:cubicBezTo>
                        <a:cubicBezTo>
                          <a:pt x="338" y="113"/>
                          <a:pt x="225" y="1"/>
                          <a:pt x="113" y="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5" name="Google Shape;1630;p32">
                    <a:extLst>
                      <a:ext uri="{FF2B5EF4-FFF2-40B4-BE49-F238E27FC236}">
                        <a16:creationId xmlns:a16="http://schemas.microsoft.com/office/drawing/2014/main" id="{EDEA5289-F1D4-7070-7947-13BA575BFAAD}"/>
                      </a:ext>
                    </a:extLst>
                  </p:cNvPr>
                  <p:cNvSpPr/>
                  <p:nvPr/>
                </p:nvSpPr>
                <p:spPr>
                  <a:xfrm>
                    <a:off x="2207300" y="3509450"/>
                    <a:ext cx="8450" cy="84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8" h="338" extrusionOk="0">
                        <a:moveTo>
                          <a:pt x="112" y="0"/>
                        </a:moveTo>
                        <a:lnTo>
                          <a:pt x="0" y="113"/>
                        </a:lnTo>
                        <a:cubicBezTo>
                          <a:pt x="0" y="225"/>
                          <a:pt x="0" y="337"/>
                          <a:pt x="112" y="337"/>
                        </a:cubicBezTo>
                        <a:cubicBezTo>
                          <a:pt x="225" y="337"/>
                          <a:pt x="337" y="225"/>
                          <a:pt x="337" y="225"/>
                        </a:cubicBezTo>
                        <a:cubicBezTo>
                          <a:pt x="337" y="113"/>
                          <a:pt x="225" y="0"/>
                          <a:pt x="112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sp>
            <p:nvSpPr>
              <p:cNvPr id="170" name="Google Shape;1643;p32">
                <a:extLst>
                  <a:ext uri="{FF2B5EF4-FFF2-40B4-BE49-F238E27FC236}">
                    <a16:creationId xmlns:a16="http://schemas.microsoft.com/office/drawing/2014/main" id="{5B2FBF6E-9FF1-11FE-D0F8-FC07119A292F}"/>
                  </a:ext>
                </a:extLst>
              </p:cNvPr>
              <p:cNvSpPr/>
              <p:nvPr/>
            </p:nvSpPr>
            <p:spPr>
              <a:xfrm>
                <a:off x="2483537" y="5157694"/>
                <a:ext cx="49875" cy="203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815" extrusionOk="0">
                    <a:moveTo>
                      <a:pt x="1040" y="1"/>
                    </a:moveTo>
                    <a:lnTo>
                      <a:pt x="1" y="225"/>
                    </a:lnTo>
                    <a:cubicBezTo>
                      <a:pt x="338" y="450"/>
                      <a:pt x="815" y="590"/>
                      <a:pt x="1152" y="815"/>
                    </a:cubicBezTo>
                    <a:cubicBezTo>
                      <a:pt x="1517" y="815"/>
                      <a:pt x="1741" y="815"/>
                      <a:pt x="1994" y="703"/>
                    </a:cubicBezTo>
                    <a:cubicBezTo>
                      <a:pt x="1741" y="338"/>
                      <a:pt x="1405" y="225"/>
                      <a:pt x="1040" y="1"/>
                    </a:cubicBez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1705;p32">
                <a:extLst>
                  <a:ext uri="{FF2B5EF4-FFF2-40B4-BE49-F238E27FC236}">
                    <a16:creationId xmlns:a16="http://schemas.microsoft.com/office/drawing/2014/main" id="{AFA37F7D-61B6-CD35-5172-19D6E1203BE6}"/>
                  </a:ext>
                </a:extLst>
              </p:cNvPr>
              <p:cNvSpPr txBox="1"/>
              <p:nvPr/>
            </p:nvSpPr>
            <p:spPr>
              <a:xfrm rot="20977190">
                <a:off x="2212816" y="3540233"/>
                <a:ext cx="1715163" cy="7592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r>
                  <a:rPr lang="en" sz="2400" i="1">
                    <a:latin typeface="AkzidenzGrotesk"/>
                    <a:ea typeface="Fira Sans"/>
                    <a:cs typeface="Fira Sans"/>
                    <a:sym typeface="Fira Sans"/>
                  </a:rPr>
                  <a:t>Introduce </a:t>
                </a:r>
                <a:endParaRPr lang="en-US" sz="2400" i="1">
                  <a:latin typeface="AkzidenzGrotesk"/>
                  <a:ea typeface="Fira Sans"/>
                  <a:cs typeface="Fira Sans"/>
                  <a:sym typeface="Fira Sans"/>
                </a:endParaRPr>
              </a:p>
              <a:p>
                <a:r>
                  <a:rPr lang="en" sz="2400" i="1">
                    <a:latin typeface="AkzidenzGrotesk"/>
                    <a:ea typeface="Fira Sans"/>
                    <a:cs typeface="Fira Sans"/>
                    <a:sym typeface="Fira Sans"/>
                  </a:rPr>
                  <a:t>yourself</a:t>
                </a:r>
                <a:endParaRPr lang="en-US" sz="2400" i="1">
                  <a:latin typeface="AkzidenzGrotesk"/>
                  <a:ea typeface="Fira Sans"/>
                  <a:cs typeface="Fira Sans"/>
                </a:endParaRPr>
              </a:p>
            </p:txBody>
          </p:sp>
        </p:grpSp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id="{D17A5082-6AB5-0EE6-DA75-7B03A1D87D22}"/>
                </a:ext>
              </a:extLst>
            </p:cNvPr>
            <p:cNvGrpSpPr/>
            <p:nvPr/>
          </p:nvGrpSpPr>
          <p:grpSpPr>
            <a:xfrm rot="2047386">
              <a:off x="420764" y="1187376"/>
              <a:ext cx="2055800" cy="2617300"/>
              <a:chOff x="1761475" y="2744669"/>
              <a:chExt cx="2055800" cy="2617300"/>
            </a:xfrm>
          </p:grpSpPr>
          <p:grpSp>
            <p:nvGrpSpPr>
              <p:cNvPr id="261" name="Google Shape;1581;p32">
                <a:extLst>
                  <a:ext uri="{FF2B5EF4-FFF2-40B4-BE49-F238E27FC236}">
                    <a16:creationId xmlns:a16="http://schemas.microsoft.com/office/drawing/2014/main" id="{57DFCDE9-47C0-7A74-4FF3-FC5904ED0BC5}"/>
                  </a:ext>
                </a:extLst>
              </p:cNvPr>
              <p:cNvGrpSpPr/>
              <p:nvPr/>
            </p:nvGrpSpPr>
            <p:grpSpPr>
              <a:xfrm>
                <a:off x="1761475" y="2744669"/>
                <a:ext cx="2055800" cy="2617300"/>
                <a:chOff x="461050" y="2169575"/>
                <a:chExt cx="2055800" cy="2617300"/>
              </a:xfrm>
            </p:grpSpPr>
            <p:sp>
              <p:nvSpPr>
                <p:cNvPr id="264" name="Google Shape;1582;p32">
                  <a:extLst>
                    <a:ext uri="{FF2B5EF4-FFF2-40B4-BE49-F238E27FC236}">
                      <a16:creationId xmlns:a16="http://schemas.microsoft.com/office/drawing/2014/main" id="{4329AFC7-786D-B200-0909-4FA64B88012A}"/>
                    </a:ext>
                  </a:extLst>
                </p:cNvPr>
                <p:cNvSpPr/>
                <p:nvPr/>
              </p:nvSpPr>
              <p:spPr>
                <a:xfrm>
                  <a:off x="461050" y="2246075"/>
                  <a:ext cx="2020700" cy="2362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828" h="94501" extrusionOk="0">
                      <a:moveTo>
                        <a:pt x="65639" y="1"/>
                      </a:moveTo>
                      <a:lnTo>
                        <a:pt x="0" y="12157"/>
                      </a:lnTo>
                      <a:lnTo>
                        <a:pt x="15217" y="94501"/>
                      </a:lnTo>
                      <a:lnTo>
                        <a:pt x="80827" y="82456"/>
                      </a:lnTo>
                      <a:lnTo>
                        <a:pt x="65639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5" name="Google Shape;1583;p32">
                  <a:extLst>
                    <a:ext uri="{FF2B5EF4-FFF2-40B4-BE49-F238E27FC236}">
                      <a16:creationId xmlns:a16="http://schemas.microsoft.com/office/drawing/2014/main" id="{78271B43-31FC-82DB-1553-E3C89E09E249}"/>
                    </a:ext>
                  </a:extLst>
                </p:cNvPr>
                <p:cNvSpPr/>
                <p:nvPr/>
              </p:nvSpPr>
              <p:spPr>
                <a:xfrm>
                  <a:off x="618294" y="2354175"/>
                  <a:ext cx="1757500" cy="1857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300" h="74286" extrusionOk="0">
                      <a:moveTo>
                        <a:pt x="58620" y="0"/>
                      </a:moveTo>
                      <a:lnTo>
                        <a:pt x="0" y="10893"/>
                      </a:lnTo>
                      <a:lnTo>
                        <a:pt x="11707" y="74286"/>
                      </a:lnTo>
                      <a:lnTo>
                        <a:pt x="70299" y="63393"/>
                      </a:lnTo>
                      <a:lnTo>
                        <a:pt x="58620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6" name="Google Shape;1585;p32">
                  <a:extLst>
                    <a:ext uri="{FF2B5EF4-FFF2-40B4-BE49-F238E27FC236}">
                      <a16:creationId xmlns:a16="http://schemas.microsoft.com/office/drawing/2014/main" id="{803036F2-0A51-8AF7-C48E-FEB329EF871B}"/>
                    </a:ext>
                  </a:extLst>
                </p:cNvPr>
                <p:cNvSpPr/>
                <p:nvPr/>
              </p:nvSpPr>
              <p:spPr>
                <a:xfrm>
                  <a:off x="686350" y="2281175"/>
                  <a:ext cx="1830500" cy="2505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220" h="100228" extrusionOk="0">
                      <a:moveTo>
                        <a:pt x="58031" y="1"/>
                      </a:moveTo>
                      <a:lnTo>
                        <a:pt x="56852" y="225"/>
                      </a:lnTo>
                      <a:lnTo>
                        <a:pt x="57076" y="1629"/>
                      </a:lnTo>
                      <a:cubicBezTo>
                        <a:pt x="57441" y="1854"/>
                        <a:pt x="57778" y="2106"/>
                        <a:pt x="58143" y="2331"/>
                      </a:cubicBezTo>
                      <a:cubicBezTo>
                        <a:pt x="58241" y="2331"/>
                        <a:pt x="58339" y="2331"/>
                        <a:pt x="58362" y="2406"/>
                      </a:cubicBezTo>
                      <a:lnTo>
                        <a:pt x="58362" y="2406"/>
                      </a:lnTo>
                      <a:lnTo>
                        <a:pt x="58031" y="1"/>
                      </a:lnTo>
                      <a:close/>
                      <a:moveTo>
                        <a:pt x="58362" y="2406"/>
                      </a:moveTo>
                      <a:lnTo>
                        <a:pt x="58368" y="2443"/>
                      </a:lnTo>
                      <a:cubicBezTo>
                        <a:pt x="58368" y="2429"/>
                        <a:pt x="58366" y="2417"/>
                        <a:pt x="58362" y="2406"/>
                      </a:cubicBezTo>
                      <a:close/>
                      <a:moveTo>
                        <a:pt x="62579" y="11455"/>
                      </a:moveTo>
                      <a:cubicBezTo>
                        <a:pt x="62579" y="11471"/>
                        <a:pt x="62588" y="11485"/>
                        <a:pt x="62605" y="11497"/>
                      </a:cubicBezTo>
                      <a:lnTo>
                        <a:pt x="62605" y="11497"/>
                      </a:lnTo>
                      <a:cubicBezTo>
                        <a:pt x="62596" y="11483"/>
                        <a:pt x="62587" y="11469"/>
                        <a:pt x="62579" y="11455"/>
                      </a:cubicBezTo>
                      <a:close/>
                      <a:moveTo>
                        <a:pt x="65044" y="14368"/>
                      </a:moveTo>
                      <a:cubicBezTo>
                        <a:pt x="65046" y="14370"/>
                        <a:pt x="65048" y="14372"/>
                        <a:pt x="65049" y="14375"/>
                      </a:cubicBezTo>
                      <a:cubicBezTo>
                        <a:pt x="65048" y="14373"/>
                        <a:pt x="65046" y="14370"/>
                        <a:pt x="65044" y="14368"/>
                      </a:cubicBezTo>
                      <a:close/>
                      <a:moveTo>
                        <a:pt x="702" y="88071"/>
                      </a:moveTo>
                      <a:cubicBezTo>
                        <a:pt x="478" y="88071"/>
                        <a:pt x="225" y="88183"/>
                        <a:pt x="0" y="88183"/>
                      </a:cubicBezTo>
                      <a:cubicBezTo>
                        <a:pt x="1404" y="89250"/>
                        <a:pt x="3032" y="90064"/>
                        <a:pt x="4576" y="90879"/>
                      </a:cubicBezTo>
                      <a:cubicBezTo>
                        <a:pt x="5026" y="91244"/>
                        <a:pt x="5503" y="91468"/>
                        <a:pt x="5980" y="91805"/>
                      </a:cubicBezTo>
                      <a:lnTo>
                        <a:pt x="5840" y="91103"/>
                      </a:lnTo>
                      <a:cubicBezTo>
                        <a:pt x="4913" y="90542"/>
                        <a:pt x="3987" y="90064"/>
                        <a:pt x="3173" y="89475"/>
                      </a:cubicBezTo>
                      <a:cubicBezTo>
                        <a:pt x="2330" y="88998"/>
                        <a:pt x="1516" y="88661"/>
                        <a:pt x="702" y="88071"/>
                      </a:cubicBezTo>
                      <a:close/>
                      <a:moveTo>
                        <a:pt x="64684" y="7019"/>
                      </a:moveTo>
                      <a:cubicBezTo>
                        <a:pt x="64937" y="7244"/>
                        <a:pt x="65162" y="7469"/>
                        <a:pt x="65386" y="7721"/>
                      </a:cubicBezTo>
                      <a:lnTo>
                        <a:pt x="64937" y="7721"/>
                      </a:lnTo>
                      <a:cubicBezTo>
                        <a:pt x="64937" y="7721"/>
                        <a:pt x="65274" y="8283"/>
                        <a:pt x="65386" y="8423"/>
                      </a:cubicBezTo>
                      <a:cubicBezTo>
                        <a:pt x="65499" y="8535"/>
                        <a:pt x="65751" y="8648"/>
                        <a:pt x="65976" y="8760"/>
                      </a:cubicBezTo>
                      <a:cubicBezTo>
                        <a:pt x="65386" y="8648"/>
                        <a:pt x="64937" y="8648"/>
                        <a:pt x="64348" y="8535"/>
                      </a:cubicBezTo>
                      <a:lnTo>
                        <a:pt x="64348" y="8535"/>
                      </a:lnTo>
                      <a:cubicBezTo>
                        <a:pt x="64460" y="8648"/>
                        <a:pt x="64460" y="8760"/>
                        <a:pt x="64460" y="8872"/>
                      </a:cubicBezTo>
                      <a:cubicBezTo>
                        <a:pt x="64348" y="8872"/>
                        <a:pt x="64235" y="8985"/>
                        <a:pt x="64235" y="9125"/>
                      </a:cubicBezTo>
                      <a:cubicBezTo>
                        <a:pt x="64235" y="9237"/>
                        <a:pt x="64348" y="9350"/>
                        <a:pt x="64460" y="9350"/>
                      </a:cubicBezTo>
                      <a:cubicBezTo>
                        <a:pt x="64572" y="9462"/>
                        <a:pt x="64684" y="9574"/>
                        <a:pt x="64684" y="9686"/>
                      </a:cubicBezTo>
                      <a:cubicBezTo>
                        <a:pt x="63983" y="9462"/>
                        <a:pt x="63281" y="9237"/>
                        <a:pt x="62467" y="8872"/>
                      </a:cubicBezTo>
                      <a:lnTo>
                        <a:pt x="62467" y="8872"/>
                      </a:lnTo>
                      <a:cubicBezTo>
                        <a:pt x="62691" y="9462"/>
                        <a:pt x="63056" y="9827"/>
                        <a:pt x="63533" y="10051"/>
                      </a:cubicBezTo>
                      <a:cubicBezTo>
                        <a:pt x="63056" y="9939"/>
                        <a:pt x="62579" y="9686"/>
                        <a:pt x="62130" y="9462"/>
                      </a:cubicBezTo>
                      <a:lnTo>
                        <a:pt x="62130" y="9462"/>
                      </a:lnTo>
                      <a:cubicBezTo>
                        <a:pt x="62130" y="9686"/>
                        <a:pt x="62242" y="9939"/>
                        <a:pt x="62467" y="10164"/>
                      </a:cubicBezTo>
                      <a:cubicBezTo>
                        <a:pt x="62831" y="10641"/>
                        <a:pt x="63281" y="10978"/>
                        <a:pt x="63646" y="11455"/>
                      </a:cubicBezTo>
                      <a:cubicBezTo>
                        <a:pt x="63533" y="11455"/>
                        <a:pt x="63393" y="11343"/>
                        <a:pt x="63281" y="11343"/>
                      </a:cubicBezTo>
                      <a:cubicBezTo>
                        <a:pt x="63281" y="11231"/>
                        <a:pt x="63168" y="11231"/>
                        <a:pt x="63056" y="11231"/>
                      </a:cubicBezTo>
                      <a:lnTo>
                        <a:pt x="62944" y="11231"/>
                      </a:lnTo>
                      <a:cubicBezTo>
                        <a:pt x="62944" y="11343"/>
                        <a:pt x="63056" y="11455"/>
                        <a:pt x="63056" y="11680"/>
                      </a:cubicBezTo>
                      <a:cubicBezTo>
                        <a:pt x="63056" y="11583"/>
                        <a:pt x="62704" y="11570"/>
                        <a:pt x="62605" y="11497"/>
                      </a:cubicBezTo>
                      <a:lnTo>
                        <a:pt x="62605" y="11497"/>
                      </a:lnTo>
                      <a:cubicBezTo>
                        <a:pt x="62958" y="12063"/>
                        <a:pt x="63286" y="12501"/>
                        <a:pt x="63640" y="12964"/>
                      </a:cubicBezTo>
                      <a:lnTo>
                        <a:pt x="63640" y="12964"/>
                      </a:lnTo>
                      <a:cubicBezTo>
                        <a:pt x="63378" y="12627"/>
                        <a:pt x="62352" y="12155"/>
                        <a:pt x="61989" y="11932"/>
                      </a:cubicBezTo>
                      <a:cubicBezTo>
                        <a:pt x="61428" y="11567"/>
                        <a:pt x="60726" y="11455"/>
                        <a:pt x="60136" y="11090"/>
                      </a:cubicBezTo>
                      <a:cubicBezTo>
                        <a:pt x="59659" y="10866"/>
                        <a:pt x="59182" y="10529"/>
                        <a:pt x="58733" y="10276"/>
                      </a:cubicBezTo>
                      <a:lnTo>
                        <a:pt x="58733" y="10276"/>
                      </a:lnTo>
                      <a:lnTo>
                        <a:pt x="65386" y="46436"/>
                      </a:lnTo>
                      <a:lnTo>
                        <a:pt x="65499" y="46549"/>
                      </a:lnTo>
                      <a:cubicBezTo>
                        <a:pt x="66341" y="48430"/>
                        <a:pt x="66678" y="50283"/>
                        <a:pt x="66453" y="52164"/>
                      </a:cubicBezTo>
                      <a:lnTo>
                        <a:pt x="71815" y="81052"/>
                      </a:lnTo>
                      <a:lnTo>
                        <a:pt x="18726" y="90879"/>
                      </a:lnTo>
                      <a:cubicBezTo>
                        <a:pt x="19175" y="91103"/>
                        <a:pt x="19653" y="91356"/>
                        <a:pt x="20130" y="91581"/>
                      </a:cubicBezTo>
                      <a:cubicBezTo>
                        <a:pt x="20354" y="91693"/>
                        <a:pt x="20579" y="91805"/>
                        <a:pt x="20832" y="91946"/>
                      </a:cubicBezTo>
                      <a:cubicBezTo>
                        <a:pt x="20944" y="91946"/>
                        <a:pt x="21056" y="92058"/>
                        <a:pt x="21169" y="92058"/>
                      </a:cubicBezTo>
                      <a:lnTo>
                        <a:pt x="73219" y="82456"/>
                      </a:lnTo>
                      <a:lnTo>
                        <a:pt x="65864" y="42815"/>
                      </a:lnTo>
                      <a:lnTo>
                        <a:pt x="70777" y="40821"/>
                      </a:lnTo>
                      <a:cubicBezTo>
                        <a:pt x="70889" y="40821"/>
                        <a:pt x="71001" y="40709"/>
                        <a:pt x="70889" y="40569"/>
                      </a:cubicBezTo>
                      <a:lnTo>
                        <a:pt x="70777" y="40456"/>
                      </a:lnTo>
                      <a:lnTo>
                        <a:pt x="70664" y="40456"/>
                      </a:lnTo>
                      <a:lnTo>
                        <a:pt x="65864" y="42450"/>
                      </a:lnTo>
                      <a:lnTo>
                        <a:pt x="65386" y="39867"/>
                      </a:lnTo>
                      <a:lnTo>
                        <a:pt x="66341" y="38603"/>
                      </a:lnTo>
                      <a:cubicBezTo>
                        <a:pt x="66341" y="38463"/>
                        <a:pt x="66341" y="38351"/>
                        <a:pt x="66200" y="38238"/>
                      </a:cubicBezTo>
                      <a:lnTo>
                        <a:pt x="66088" y="38238"/>
                      </a:lnTo>
                      <a:cubicBezTo>
                        <a:pt x="66088" y="38238"/>
                        <a:pt x="65976" y="38238"/>
                        <a:pt x="65976" y="38351"/>
                      </a:cubicBezTo>
                      <a:lnTo>
                        <a:pt x="65274" y="39305"/>
                      </a:lnTo>
                      <a:lnTo>
                        <a:pt x="60136" y="11680"/>
                      </a:lnTo>
                      <a:lnTo>
                        <a:pt x="60136" y="11680"/>
                      </a:lnTo>
                      <a:cubicBezTo>
                        <a:pt x="60586" y="11932"/>
                        <a:pt x="61063" y="12269"/>
                        <a:pt x="61540" y="12494"/>
                      </a:cubicBezTo>
                      <a:cubicBezTo>
                        <a:pt x="62130" y="12859"/>
                        <a:pt x="62831" y="12971"/>
                        <a:pt x="63393" y="13336"/>
                      </a:cubicBezTo>
                      <a:cubicBezTo>
                        <a:pt x="63755" y="13559"/>
                        <a:pt x="64782" y="14031"/>
                        <a:pt x="65044" y="14368"/>
                      </a:cubicBezTo>
                      <a:lnTo>
                        <a:pt x="65044" y="14368"/>
                      </a:lnTo>
                      <a:cubicBezTo>
                        <a:pt x="64690" y="13904"/>
                        <a:pt x="64362" y="13467"/>
                        <a:pt x="64008" y="12900"/>
                      </a:cubicBezTo>
                      <a:lnTo>
                        <a:pt x="64008" y="12900"/>
                      </a:lnTo>
                      <a:cubicBezTo>
                        <a:pt x="64107" y="12973"/>
                        <a:pt x="64460" y="12987"/>
                        <a:pt x="64460" y="13084"/>
                      </a:cubicBezTo>
                      <a:cubicBezTo>
                        <a:pt x="64460" y="12859"/>
                        <a:pt x="64348" y="12747"/>
                        <a:pt x="64348" y="12634"/>
                      </a:cubicBezTo>
                      <a:lnTo>
                        <a:pt x="64460" y="12634"/>
                      </a:lnTo>
                      <a:cubicBezTo>
                        <a:pt x="64572" y="12634"/>
                        <a:pt x="64684" y="12634"/>
                        <a:pt x="64684" y="12747"/>
                      </a:cubicBezTo>
                      <a:cubicBezTo>
                        <a:pt x="64797" y="12747"/>
                        <a:pt x="64937" y="12859"/>
                        <a:pt x="65049" y="12859"/>
                      </a:cubicBezTo>
                      <a:cubicBezTo>
                        <a:pt x="64684" y="12382"/>
                        <a:pt x="64235" y="12045"/>
                        <a:pt x="63870" y="11567"/>
                      </a:cubicBezTo>
                      <a:cubicBezTo>
                        <a:pt x="63646" y="11343"/>
                        <a:pt x="63533" y="11090"/>
                        <a:pt x="63533" y="10866"/>
                      </a:cubicBezTo>
                      <a:lnTo>
                        <a:pt x="63533" y="10866"/>
                      </a:lnTo>
                      <a:cubicBezTo>
                        <a:pt x="63983" y="11090"/>
                        <a:pt x="64460" y="11343"/>
                        <a:pt x="64937" y="11455"/>
                      </a:cubicBezTo>
                      <a:cubicBezTo>
                        <a:pt x="64460" y="11231"/>
                        <a:pt x="64095" y="10866"/>
                        <a:pt x="63870" y="10276"/>
                      </a:cubicBezTo>
                      <a:lnTo>
                        <a:pt x="63870" y="10276"/>
                      </a:lnTo>
                      <a:cubicBezTo>
                        <a:pt x="64684" y="10641"/>
                        <a:pt x="65386" y="10866"/>
                        <a:pt x="66088" y="11090"/>
                      </a:cubicBezTo>
                      <a:cubicBezTo>
                        <a:pt x="66088" y="10978"/>
                        <a:pt x="65976" y="10866"/>
                        <a:pt x="65864" y="10753"/>
                      </a:cubicBezTo>
                      <a:cubicBezTo>
                        <a:pt x="65751" y="10753"/>
                        <a:pt x="65639" y="10641"/>
                        <a:pt x="65639" y="10529"/>
                      </a:cubicBezTo>
                      <a:cubicBezTo>
                        <a:pt x="65639" y="10388"/>
                        <a:pt x="65751" y="10276"/>
                        <a:pt x="65864" y="10276"/>
                      </a:cubicBezTo>
                      <a:cubicBezTo>
                        <a:pt x="65864" y="10164"/>
                        <a:pt x="65864" y="10051"/>
                        <a:pt x="65751" y="9939"/>
                      </a:cubicBezTo>
                      <a:lnTo>
                        <a:pt x="65751" y="9939"/>
                      </a:lnTo>
                      <a:cubicBezTo>
                        <a:pt x="66341" y="10051"/>
                        <a:pt x="66790" y="10051"/>
                        <a:pt x="67380" y="10164"/>
                      </a:cubicBezTo>
                      <a:cubicBezTo>
                        <a:pt x="67155" y="10051"/>
                        <a:pt x="66902" y="9939"/>
                        <a:pt x="66790" y="9827"/>
                      </a:cubicBezTo>
                      <a:cubicBezTo>
                        <a:pt x="66678" y="9686"/>
                        <a:pt x="66341" y="9125"/>
                        <a:pt x="66341" y="9125"/>
                      </a:cubicBezTo>
                      <a:lnTo>
                        <a:pt x="66790" y="9125"/>
                      </a:lnTo>
                      <a:cubicBezTo>
                        <a:pt x="66565" y="8872"/>
                        <a:pt x="66341" y="8648"/>
                        <a:pt x="66088" y="8423"/>
                      </a:cubicBezTo>
                      <a:lnTo>
                        <a:pt x="66088" y="8423"/>
                      </a:lnTo>
                      <a:cubicBezTo>
                        <a:pt x="66341" y="8535"/>
                        <a:pt x="66565" y="8535"/>
                        <a:pt x="66790" y="8535"/>
                      </a:cubicBezTo>
                      <a:cubicBezTo>
                        <a:pt x="67043" y="8535"/>
                        <a:pt x="67267" y="8535"/>
                        <a:pt x="67604" y="8423"/>
                      </a:cubicBezTo>
                      <a:cubicBezTo>
                        <a:pt x="67267" y="7946"/>
                        <a:pt x="66678" y="7721"/>
                        <a:pt x="66200" y="7469"/>
                      </a:cubicBezTo>
                      <a:cubicBezTo>
                        <a:pt x="65976" y="7356"/>
                        <a:pt x="65751" y="7244"/>
                        <a:pt x="65499" y="7132"/>
                      </a:cubicBezTo>
                      <a:lnTo>
                        <a:pt x="65386" y="7132"/>
                      </a:lnTo>
                      <a:cubicBezTo>
                        <a:pt x="65162" y="7132"/>
                        <a:pt x="64937" y="7132"/>
                        <a:pt x="64684" y="7019"/>
                      </a:cubicBezTo>
                      <a:close/>
                      <a:moveTo>
                        <a:pt x="8647" y="92760"/>
                      </a:moveTo>
                      <a:lnTo>
                        <a:pt x="7384" y="92984"/>
                      </a:lnTo>
                      <a:lnTo>
                        <a:pt x="7609" y="94500"/>
                      </a:lnTo>
                      <a:lnTo>
                        <a:pt x="10051" y="94163"/>
                      </a:lnTo>
                      <a:cubicBezTo>
                        <a:pt x="11595" y="94978"/>
                        <a:pt x="13111" y="95792"/>
                        <a:pt x="14627" y="96718"/>
                      </a:cubicBezTo>
                      <a:cubicBezTo>
                        <a:pt x="15554" y="97308"/>
                        <a:pt x="16621" y="97897"/>
                        <a:pt x="17547" y="98375"/>
                      </a:cubicBezTo>
                      <a:cubicBezTo>
                        <a:pt x="18249" y="98712"/>
                        <a:pt x="18951" y="98824"/>
                        <a:pt x="19540" y="99189"/>
                      </a:cubicBezTo>
                      <a:cubicBezTo>
                        <a:pt x="19867" y="99407"/>
                        <a:pt x="20882" y="99863"/>
                        <a:pt x="21044" y="100197"/>
                      </a:cubicBezTo>
                      <a:lnTo>
                        <a:pt x="21044" y="100197"/>
                      </a:lnTo>
                      <a:cubicBezTo>
                        <a:pt x="20815" y="99653"/>
                        <a:pt x="20348" y="99290"/>
                        <a:pt x="20018" y="98712"/>
                      </a:cubicBezTo>
                      <a:cubicBezTo>
                        <a:pt x="20130" y="98712"/>
                        <a:pt x="20467" y="98824"/>
                        <a:pt x="20467" y="98824"/>
                      </a:cubicBezTo>
                      <a:lnTo>
                        <a:pt x="20467" y="98487"/>
                      </a:lnTo>
                      <a:cubicBezTo>
                        <a:pt x="20579" y="98487"/>
                        <a:pt x="20719" y="98487"/>
                        <a:pt x="20832" y="98599"/>
                      </a:cubicBezTo>
                      <a:lnTo>
                        <a:pt x="21056" y="98599"/>
                      </a:lnTo>
                      <a:lnTo>
                        <a:pt x="19877" y="97420"/>
                      </a:lnTo>
                      <a:cubicBezTo>
                        <a:pt x="19653" y="97195"/>
                        <a:pt x="19540" y="96971"/>
                        <a:pt x="19540" y="96718"/>
                      </a:cubicBezTo>
                      <a:lnTo>
                        <a:pt x="19540" y="96718"/>
                      </a:lnTo>
                      <a:cubicBezTo>
                        <a:pt x="20018" y="96859"/>
                        <a:pt x="20467" y="97083"/>
                        <a:pt x="20944" y="97308"/>
                      </a:cubicBezTo>
                      <a:cubicBezTo>
                        <a:pt x="20579" y="97083"/>
                        <a:pt x="20130" y="96606"/>
                        <a:pt x="19877" y="96157"/>
                      </a:cubicBezTo>
                      <a:lnTo>
                        <a:pt x="19877" y="96157"/>
                      </a:lnTo>
                      <a:cubicBezTo>
                        <a:pt x="20719" y="96381"/>
                        <a:pt x="21421" y="96606"/>
                        <a:pt x="22123" y="96859"/>
                      </a:cubicBezTo>
                      <a:cubicBezTo>
                        <a:pt x="22123" y="96718"/>
                        <a:pt x="21983" y="96718"/>
                        <a:pt x="21870" y="96606"/>
                      </a:cubicBezTo>
                      <a:cubicBezTo>
                        <a:pt x="21758" y="96494"/>
                        <a:pt x="21646" y="96381"/>
                        <a:pt x="21646" y="96269"/>
                      </a:cubicBezTo>
                      <a:cubicBezTo>
                        <a:pt x="21646" y="96157"/>
                        <a:pt x="21758" y="96157"/>
                        <a:pt x="21870" y="96157"/>
                      </a:cubicBezTo>
                      <a:cubicBezTo>
                        <a:pt x="21870" y="96016"/>
                        <a:pt x="21758" y="95792"/>
                        <a:pt x="21758" y="95679"/>
                      </a:cubicBezTo>
                      <a:lnTo>
                        <a:pt x="21758" y="95679"/>
                      </a:lnTo>
                      <a:cubicBezTo>
                        <a:pt x="22235" y="95792"/>
                        <a:pt x="22825" y="95904"/>
                        <a:pt x="23387" y="96016"/>
                      </a:cubicBezTo>
                      <a:cubicBezTo>
                        <a:pt x="23162" y="95792"/>
                        <a:pt x="22937" y="95679"/>
                        <a:pt x="22685" y="95567"/>
                      </a:cubicBezTo>
                      <a:cubicBezTo>
                        <a:pt x="22685" y="95455"/>
                        <a:pt x="22348" y="94865"/>
                        <a:pt x="22348" y="94865"/>
                      </a:cubicBezTo>
                      <a:lnTo>
                        <a:pt x="22825" y="94865"/>
                      </a:lnTo>
                      <a:cubicBezTo>
                        <a:pt x="22572" y="94753"/>
                        <a:pt x="22235" y="94500"/>
                        <a:pt x="22123" y="94276"/>
                      </a:cubicBezTo>
                      <a:lnTo>
                        <a:pt x="22685" y="94276"/>
                      </a:lnTo>
                      <a:cubicBezTo>
                        <a:pt x="23050" y="94276"/>
                        <a:pt x="23274" y="94276"/>
                        <a:pt x="23527" y="94163"/>
                      </a:cubicBezTo>
                      <a:cubicBezTo>
                        <a:pt x="23162" y="93798"/>
                        <a:pt x="22685" y="93574"/>
                        <a:pt x="22235" y="93349"/>
                      </a:cubicBezTo>
                      <a:cubicBezTo>
                        <a:pt x="21983" y="93209"/>
                        <a:pt x="21758" y="93097"/>
                        <a:pt x="21534" y="92984"/>
                      </a:cubicBezTo>
                      <a:cubicBezTo>
                        <a:pt x="21421" y="92984"/>
                        <a:pt x="21421" y="92872"/>
                        <a:pt x="21281" y="92872"/>
                      </a:cubicBezTo>
                      <a:lnTo>
                        <a:pt x="20719" y="92872"/>
                      </a:lnTo>
                      <a:cubicBezTo>
                        <a:pt x="20832" y="93097"/>
                        <a:pt x="21169" y="93349"/>
                        <a:pt x="21421" y="93462"/>
                      </a:cubicBezTo>
                      <a:lnTo>
                        <a:pt x="20944" y="93462"/>
                      </a:lnTo>
                      <a:cubicBezTo>
                        <a:pt x="20944" y="93462"/>
                        <a:pt x="21281" y="94051"/>
                        <a:pt x="21281" y="94163"/>
                      </a:cubicBezTo>
                      <a:cubicBezTo>
                        <a:pt x="21534" y="94276"/>
                        <a:pt x="21758" y="94388"/>
                        <a:pt x="21983" y="94613"/>
                      </a:cubicBezTo>
                      <a:cubicBezTo>
                        <a:pt x="21421" y="94500"/>
                        <a:pt x="20832" y="94388"/>
                        <a:pt x="20354" y="94276"/>
                      </a:cubicBezTo>
                      <a:lnTo>
                        <a:pt x="20354" y="94276"/>
                      </a:lnTo>
                      <a:cubicBezTo>
                        <a:pt x="20354" y="94388"/>
                        <a:pt x="20467" y="94613"/>
                        <a:pt x="20467" y="94753"/>
                      </a:cubicBezTo>
                      <a:cubicBezTo>
                        <a:pt x="20354" y="94753"/>
                        <a:pt x="20242" y="94753"/>
                        <a:pt x="20242" y="94865"/>
                      </a:cubicBezTo>
                      <a:cubicBezTo>
                        <a:pt x="20242" y="94978"/>
                        <a:pt x="20354" y="95090"/>
                        <a:pt x="20467" y="95202"/>
                      </a:cubicBezTo>
                      <a:cubicBezTo>
                        <a:pt x="20579" y="95314"/>
                        <a:pt x="20719" y="95314"/>
                        <a:pt x="20719" y="95455"/>
                      </a:cubicBezTo>
                      <a:cubicBezTo>
                        <a:pt x="20018" y="95202"/>
                        <a:pt x="19316" y="94978"/>
                        <a:pt x="18473" y="94753"/>
                      </a:cubicBezTo>
                      <a:lnTo>
                        <a:pt x="18473" y="94753"/>
                      </a:lnTo>
                      <a:cubicBezTo>
                        <a:pt x="18726" y="95202"/>
                        <a:pt x="19175" y="95679"/>
                        <a:pt x="19540" y="95904"/>
                      </a:cubicBezTo>
                      <a:cubicBezTo>
                        <a:pt x="19063" y="95679"/>
                        <a:pt x="18614" y="95455"/>
                        <a:pt x="18137" y="95314"/>
                      </a:cubicBezTo>
                      <a:lnTo>
                        <a:pt x="18137" y="95314"/>
                      </a:lnTo>
                      <a:cubicBezTo>
                        <a:pt x="18137" y="95567"/>
                        <a:pt x="18249" y="95792"/>
                        <a:pt x="18473" y="96016"/>
                      </a:cubicBezTo>
                      <a:lnTo>
                        <a:pt x="19653" y="97195"/>
                      </a:lnTo>
                      <a:lnTo>
                        <a:pt x="19428" y="97195"/>
                      </a:lnTo>
                      <a:cubicBezTo>
                        <a:pt x="19316" y="97083"/>
                        <a:pt x="19175" y="97083"/>
                        <a:pt x="19063" y="97083"/>
                      </a:cubicBezTo>
                      <a:lnTo>
                        <a:pt x="19063" y="97420"/>
                      </a:lnTo>
                      <a:cubicBezTo>
                        <a:pt x="19063" y="97420"/>
                        <a:pt x="18726" y="97308"/>
                        <a:pt x="18614" y="97308"/>
                      </a:cubicBezTo>
                      <a:cubicBezTo>
                        <a:pt x="18945" y="97887"/>
                        <a:pt x="19411" y="98249"/>
                        <a:pt x="19640" y="98794"/>
                      </a:cubicBezTo>
                      <a:lnTo>
                        <a:pt x="19640" y="98794"/>
                      </a:lnTo>
                      <a:cubicBezTo>
                        <a:pt x="19478" y="98459"/>
                        <a:pt x="18464" y="98003"/>
                        <a:pt x="18137" y="97785"/>
                      </a:cubicBezTo>
                      <a:cubicBezTo>
                        <a:pt x="17547" y="97420"/>
                        <a:pt x="16845" y="97308"/>
                        <a:pt x="16143" y="96971"/>
                      </a:cubicBezTo>
                      <a:cubicBezTo>
                        <a:pt x="15217" y="96494"/>
                        <a:pt x="14150" y="95904"/>
                        <a:pt x="13223" y="95314"/>
                      </a:cubicBezTo>
                      <a:cubicBezTo>
                        <a:pt x="11707" y="94388"/>
                        <a:pt x="10191" y="93574"/>
                        <a:pt x="8647" y="92760"/>
                      </a:cubicBezTo>
                      <a:close/>
                      <a:moveTo>
                        <a:pt x="21044" y="100197"/>
                      </a:moveTo>
                      <a:cubicBezTo>
                        <a:pt x="21048" y="100207"/>
                        <a:pt x="21052" y="100217"/>
                        <a:pt x="21056" y="100228"/>
                      </a:cubicBezTo>
                      <a:cubicBezTo>
                        <a:pt x="21053" y="100218"/>
                        <a:pt x="21049" y="100208"/>
                        <a:pt x="21044" y="100197"/>
                      </a:cubicBezTo>
                      <a:close/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7" name="Google Shape;1586;p32">
                  <a:extLst>
                    <a:ext uri="{FF2B5EF4-FFF2-40B4-BE49-F238E27FC236}">
                      <a16:creationId xmlns:a16="http://schemas.microsoft.com/office/drawing/2014/main" id="{0A62E35A-F678-BF4F-4051-60131C9CF07F}"/>
                    </a:ext>
                  </a:extLst>
                </p:cNvPr>
                <p:cNvSpPr/>
                <p:nvPr/>
              </p:nvSpPr>
              <p:spPr>
                <a:xfrm>
                  <a:off x="660375" y="2617375"/>
                  <a:ext cx="105300" cy="102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4100" extrusionOk="0">
                      <a:moveTo>
                        <a:pt x="1152" y="0"/>
                      </a:moveTo>
                      <a:lnTo>
                        <a:pt x="1264" y="1404"/>
                      </a:lnTo>
                      <a:lnTo>
                        <a:pt x="1" y="2331"/>
                      </a:lnTo>
                      <a:lnTo>
                        <a:pt x="1404" y="2696"/>
                      </a:lnTo>
                      <a:lnTo>
                        <a:pt x="1853" y="4099"/>
                      </a:lnTo>
                      <a:lnTo>
                        <a:pt x="2668" y="2920"/>
                      </a:lnTo>
                      <a:lnTo>
                        <a:pt x="4212" y="2920"/>
                      </a:lnTo>
                      <a:lnTo>
                        <a:pt x="3257" y="1741"/>
                      </a:lnTo>
                      <a:lnTo>
                        <a:pt x="3734" y="337"/>
                      </a:lnTo>
                      <a:lnTo>
                        <a:pt x="2331" y="815"/>
                      </a:lnTo>
                      <a:lnTo>
                        <a:pt x="1152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8" name="Google Shape;1587;p32">
                  <a:extLst>
                    <a:ext uri="{FF2B5EF4-FFF2-40B4-BE49-F238E27FC236}">
                      <a16:creationId xmlns:a16="http://schemas.microsoft.com/office/drawing/2014/main" id="{44F4E06B-1BD6-8EFA-8926-F7A973FC33D7}"/>
                    </a:ext>
                  </a:extLst>
                </p:cNvPr>
                <p:cNvSpPr/>
                <p:nvPr/>
              </p:nvSpPr>
              <p:spPr>
                <a:xfrm>
                  <a:off x="1335575" y="3164125"/>
                  <a:ext cx="105300" cy="99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3988" extrusionOk="0">
                      <a:moveTo>
                        <a:pt x="2106" y="1"/>
                      </a:moveTo>
                      <a:lnTo>
                        <a:pt x="1404" y="1292"/>
                      </a:lnTo>
                      <a:lnTo>
                        <a:pt x="0" y="1404"/>
                      </a:lnTo>
                      <a:lnTo>
                        <a:pt x="927" y="2443"/>
                      </a:lnTo>
                      <a:lnTo>
                        <a:pt x="702" y="3987"/>
                      </a:lnTo>
                      <a:lnTo>
                        <a:pt x="1994" y="3285"/>
                      </a:lnTo>
                      <a:lnTo>
                        <a:pt x="3285" y="3987"/>
                      </a:lnTo>
                      <a:lnTo>
                        <a:pt x="3285" y="3987"/>
                      </a:lnTo>
                      <a:lnTo>
                        <a:pt x="3032" y="2584"/>
                      </a:lnTo>
                      <a:lnTo>
                        <a:pt x="4212" y="1517"/>
                      </a:lnTo>
                      <a:lnTo>
                        <a:pt x="2696" y="1292"/>
                      </a:lnTo>
                      <a:lnTo>
                        <a:pt x="2106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9" name="Google Shape;1588;p32">
                  <a:extLst>
                    <a:ext uri="{FF2B5EF4-FFF2-40B4-BE49-F238E27FC236}">
                      <a16:creationId xmlns:a16="http://schemas.microsoft.com/office/drawing/2014/main" id="{F7445B44-B1A1-054C-DA3E-237CFDEF2A9B}"/>
                    </a:ext>
                  </a:extLst>
                </p:cNvPr>
                <p:cNvSpPr/>
                <p:nvPr/>
              </p:nvSpPr>
              <p:spPr>
                <a:xfrm>
                  <a:off x="1937775" y="2623000"/>
                  <a:ext cx="105300" cy="9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3987" extrusionOk="0">
                      <a:moveTo>
                        <a:pt x="2106" y="0"/>
                      </a:moveTo>
                      <a:lnTo>
                        <a:pt x="1545" y="1292"/>
                      </a:lnTo>
                      <a:lnTo>
                        <a:pt x="0" y="1516"/>
                      </a:lnTo>
                      <a:lnTo>
                        <a:pt x="1180" y="2583"/>
                      </a:lnTo>
                      <a:lnTo>
                        <a:pt x="843" y="3987"/>
                      </a:lnTo>
                      <a:lnTo>
                        <a:pt x="2246" y="3285"/>
                      </a:lnTo>
                      <a:lnTo>
                        <a:pt x="3510" y="3987"/>
                      </a:lnTo>
                      <a:lnTo>
                        <a:pt x="3173" y="2583"/>
                      </a:lnTo>
                      <a:lnTo>
                        <a:pt x="4212" y="1516"/>
                      </a:lnTo>
                      <a:lnTo>
                        <a:pt x="2808" y="1292"/>
                      </a:lnTo>
                      <a:lnTo>
                        <a:pt x="2106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0" name="Google Shape;1589;p32">
                  <a:extLst>
                    <a:ext uri="{FF2B5EF4-FFF2-40B4-BE49-F238E27FC236}">
                      <a16:creationId xmlns:a16="http://schemas.microsoft.com/office/drawing/2014/main" id="{6C546EDA-7728-E177-1371-6A00C77BEB8F}"/>
                    </a:ext>
                  </a:extLst>
                </p:cNvPr>
                <p:cNvSpPr/>
                <p:nvPr/>
              </p:nvSpPr>
              <p:spPr>
                <a:xfrm>
                  <a:off x="1022550" y="2833550"/>
                  <a:ext cx="47050" cy="4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82" extrusionOk="0">
                      <a:moveTo>
                        <a:pt x="955" y="1"/>
                      </a:moveTo>
                      <a:lnTo>
                        <a:pt x="590" y="590"/>
                      </a:lnTo>
                      <a:lnTo>
                        <a:pt x="0" y="702"/>
                      </a:lnTo>
                      <a:lnTo>
                        <a:pt x="477" y="1180"/>
                      </a:lnTo>
                      <a:lnTo>
                        <a:pt x="253" y="1882"/>
                      </a:lnTo>
                      <a:lnTo>
                        <a:pt x="253" y="1882"/>
                      </a:lnTo>
                      <a:lnTo>
                        <a:pt x="814" y="1517"/>
                      </a:lnTo>
                      <a:lnTo>
                        <a:pt x="1404" y="1882"/>
                      </a:lnTo>
                      <a:lnTo>
                        <a:pt x="1404" y="1292"/>
                      </a:lnTo>
                      <a:lnTo>
                        <a:pt x="1881" y="815"/>
                      </a:lnTo>
                      <a:lnTo>
                        <a:pt x="1179" y="702"/>
                      </a:lnTo>
                      <a:lnTo>
                        <a:pt x="955" y="1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1" name="Google Shape;1590;p32">
                  <a:extLst>
                    <a:ext uri="{FF2B5EF4-FFF2-40B4-BE49-F238E27FC236}">
                      <a16:creationId xmlns:a16="http://schemas.microsoft.com/office/drawing/2014/main" id="{4951FA22-BC75-7C44-FADB-4D0198123753}"/>
                    </a:ext>
                  </a:extLst>
                </p:cNvPr>
                <p:cNvSpPr/>
                <p:nvPr/>
              </p:nvSpPr>
              <p:spPr>
                <a:xfrm>
                  <a:off x="1762300" y="3088325"/>
                  <a:ext cx="47050" cy="4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54" extrusionOk="0">
                      <a:moveTo>
                        <a:pt x="843" y="1"/>
                      </a:moveTo>
                      <a:lnTo>
                        <a:pt x="703" y="562"/>
                      </a:lnTo>
                      <a:lnTo>
                        <a:pt x="1" y="815"/>
                      </a:lnTo>
                      <a:lnTo>
                        <a:pt x="590" y="1152"/>
                      </a:lnTo>
                      <a:lnTo>
                        <a:pt x="590" y="1854"/>
                      </a:lnTo>
                      <a:lnTo>
                        <a:pt x="1068" y="1404"/>
                      </a:lnTo>
                      <a:lnTo>
                        <a:pt x="1770" y="1629"/>
                      </a:lnTo>
                      <a:lnTo>
                        <a:pt x="1545" y="1039"/>
                      </a:lnTo>
                      <a:lnTo>
                        <a:pt x="1882" y="450"/>
                      </a:lnTo>
                      <a:lnTo>
                        <a:pt x="1180" y="450"/>
                      </a:lnTo>
                      <a:lnTo>
                        <a:pt x="843" y="1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2" name="Google Shape;1591;p32">
                  <a:extLst>
                    <a:ext uri="{FF2B5EF4-FFF2-40B4-BE49-F238E27FC236}">
                      <a16:creationId xmlns:a16="http://schemas.microsoft.com/office/drawing/2014/main" id="{10D061D5-971C-C013-8CC6-6507B39A760E}"/>
                    </a:ext>
                  </a:extLst>
                </p:cNvPr>
                <p:cNvSpPr/>
                <p:nvPr/>
              </p:nvSpPr>
              <p:spPr>
                <a:xfrm>
                  <a:off x="1566475" y="3743175"/>
                  <a:ext cx="47050" cy="49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994" extrusionOk="0">
                      <a:moveTo>
                        <a:pt x="1405" y="0"/>
                      </a:moveTo>
                      <a:lnTo>
                        <a:pt x="815" y="478"/>
                      </a:lnTo>
                      <a:lnTo>
                        <a:pt x="254" y="225"/>
                      </a:lnTo>
                      <a:lnTo>
                        <a:pt x="478" y="815"/>
                      </a:lnTo>
                      <a:lnTo>
                        <a:pt x="1" y="1404"/>
                      </a:lnTo>
                      <a:lnTo>
                        <a:pt x="703" y="1404"/>
                      </a:lnTo>
                      <a:lnTo>
                        <a:pt x="1068" y="1994"/>
                      </a:lnTo>
                      <a:lnTo>
                        <a:pt x="1292" y="1292"/>
                      </a:lnTo>
                      <a:lnTo>
                        <a:pt x="1882" y="1180"/>
                      </a:lnTo>
                      <a:lnTo>
                        <a:pt x="1405" y="702"/>
                      </a:lnTo>
                      <a:lnTo>
                        <a:pt x="1405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3" name="Google Shape;1592;p32">
                  <a:extLst>
                    <a:ext uri="{FF2B5EF4-FFF2-40B4-BE49-F238E27FC236}">
                      <a16:creationId xmlns:a16="http://schemas.microsoft.com/office/drawing/2014/main" id="{C76CE217-482C-7BB5-E59B-44285E183513}"/>
                    </a:ext>
                  </a:extLst>
                </p:cNvPr>
                <p:cNvSpPr/>
                <p:nvPr/>
              </p:nvSpPr>
              <p:spPr>
                <a:xfrm>
                  <a:off x="1057625" y="4032350"/>
                  <a:ext cx="49875" cy="4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95" h="1882" extrusionOk="0">
                      <a:moveTo>
                        <a:pt x="955" y="0"/>
                      </a:moveTo>
                      <a:lnTo>
                        <a:pt x="703" y="590"/>
                      </a:lnTo>
                      <a:lnTo>
                        <a:pt x="1" y="842"/>
                      </a:lnTo>
                      <a:lnTo>
                        <a:pt x="590" y="1179"/>
                      </a:lnTo>
                      <a:lnTo>
                        <a:pt x="590" y="1881"/>
                      </a:lnTo>
                      <a:lnTo>
                        <a:pt x="1068" y="1544"/>
                      </a:lnTo>
                      <a:lnTo>
                        <a:pt x="1770" y="1769"/>
                      </a:lnTo>
                      <a:lnTo>
                        <a:pt x="1517" y="1067"/>
                      </a:lnTo>
                      <a:lnTo>
                        <a:pt x="1994" y="590"/>
                      </a:lnTo>
                      <a:lnTo>
                        <a:pt x="1292" y="590"/>
                      </a:lnTo>
                      <a:lnTo>
                        <a:pt x="95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4" name="Google Shape;1593;p32">
                  <a:extLst>
                    <a:ext uri="{FF2B5EF4-FFF2-40B4-BE49-F238E27FC236}">
                      <a16:creationId xmlns:a16="http://schemas.microsoft.com/office/drawing/2014/main" id="{4D52F25F-BE4E-85FD-02E4-9254A76E4E86}"/>
                    </a:ext>
                  </a:extLst>
                </p:cNvPr>
                <p:cNvSpPr/>
                <p:nvPr/>
              </p:nvSpPr>
              <p:spPr>
                <a:xfrm>
                  <a:off x="756525" y="3477175"/>
                  <a:ext cx="35125" cy="37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5" h="1517" extrusionOk="0">
                      <a:moveTo>
                        <a:pt x="478" y="0"/>
                      </a:moveTo>
                      <a:lnTo>
                        <a:pt x="478" y="449"/>
                      </a:lnTo>
                      <a:lnTo>
                        <a:pt x="1" y="702"/>
                      </a:lnTo>
                      <a:lnTo>
                        <a:pt x="478" y="927"/>
                      </a:lnTo>
                      <a:lnTo>
                        <a:pt x="590" y="1516"/>
                      </a:lnTo>
                      <a:lnTo>
                        <a:pt x="927" y="1039"/>
                      </a:lnTo>
                      <a:lnTo>
                        <a:pt x="1404" y="1151"/>
                      </a:lnTo>
                      <a:lnTo>
                        <a:pt x="1180" y="702"/>
                      </a:lnTo>
                      <a:lnTo>
                        <a:pt x="1404" y="225"/>
                      </a:lnTo>
                      <a:lnTo>
                        <a:pt x="815" y="337"/>
                      </a:lnTo>
                      <a:lnTo>
                        <a:pt x="478" y="0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5" name="Google Shape;1594;p32">
                  <a:extLst>
                    <a:ext uri="{FF2B5EF4-FFF2-40B4-BE49-F238E27FC236}">
                      <a16:creationId xmlns:a16="http://schemas.microsoft.com/office/drawing/2014/main" id="{BBC6B9E2-7C3E-3E93-8CF3-460D32AAD5ED}"/>
                    </a:ext>
                  </a:extLst>
                </p:cNvPr>
                <p:cNvSpPr/>
                <p:nvPr/>
              </p:nvSpPr>
              <p:spPr>
                <a:xfrm>
                  <a:off x="1373475" y="2590700"/>
                  <a:ext cx="26700" cy="26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1068" extrusionOk="0">
                      <a:moveTo>
                        <a:pt x="365" y="1"/>
                      </a:moveTo>
                      <a:cubicBezTo>
                        <a:pt x="113" y="113"/>
                        <a:pt x="0" y="366"/>
                        <a:pt x="0" y="590"/>
                      </a:cubicBezTo>
                      <a:cubicBezTo>
                        <a:pt x="0" y="955"/>
                        <a:pt x="365" y="1067"/>
                        <a:pt x="590" y="1067"/>
                      </a:cubicBezTo>
                      <a:cubicBezTo>
                        <a:pt x="815" y="955"/>
                        <a:pt x="1067" y="703"/>
                        <a:pt x="955" y="478"/>
                      </a:cubicBezTo>
                      <a:cubicBezTo>
                        <a:pt x="955" y="113"/>
                        <a:pt x="702" y="1"/>
                        <a:pt x="365" y="1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6" name="Google Shape;1595;p32">
                  <a:extLst>
                    <a:ext uri="{FF2B5EF4-FFF2-40B4-BE49-F238E27FC236}">
                      <a16:creationId xmlns:a16="http://schemas.microsoft.com/office/drawing/2014/main" id="{6E17BE61-C27D-E017-70F6-7E8BF101A000}"/>
                    </a:ext>
                  </a:extLst>
                </p:cNvPr>
                <p:cNvSpPr/>
                <p:nvPr/>
              </p:nvSpPr>
              <p:spPr>
                <a:xfrm>
                  <a:off x="1414875" y="2825125"/>
                  <a:ext cx="26000" cy="26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0" h="1040" extrusionOk="0">
                      <a:moveTo>
                        <a:pt x="450" y="1"/>
                      </a:moveTo>
                      <a:cubicBezTo>
                        <a:pt x="225" y="113"/>
                        <a:pt x="1" y="338"/>
                        <a:pt x="113" y="562"/>
                      </a:cubicBezTo>
                      <a:cubicBezTo>
                        <a:pt x="113" y="927"/>
                        <a:pt x="338" y="1039"/>
                        <a:pt x="703" y="1039"/>
                      </a:cubicBezTo>
                      <a:cubicBezTo>
                        <a:pt x="927" y="927"/>
                        <a:pt x="1040" y="702"/>
                        <a:pt x="1040" y="450"/>
                      </a:cubicBezTo>
                      <a:cubicBezTo>
                        <a:pt x="1040" y="113"/>
                        <a:pt x="703" y="1"/>
                        <a:pt x="45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7" name="Google Shape;1596;p32">
                  <a:extLst>
                    <a:ext uri="{FF2B5EF4-FFF2-40B4-BE49-F238E27FC236}">
                      <a16:creationId xmlns:a16="http://schemas.microsoft.com/office/drawing/2014/main" id="{09961C03-51D7-0E35-53F1-1C2FAAC56AC2}"/>
                    </a:ext>
                  </a:extLst>
                </p:cNvPr>
                <p:cNvSpPr/>
                <p:nvPr/>
              </p:nvSpPr>
              <p:spPr>
                <a:xfrm>
                  <a:off x="1657025" y="3380300"/>
                  <a:ext cx="26700" cy="26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1068" extrusionOk="0">
                      <a:moveTo>
                        <a:pt x="366" y="1"/>
                      </a:moveTo>
                      <a:cubicBezTo>
                        <a:pt x="141" y="113"/>
                        <a:pt x="1" y="366"/>
                        <a:pt x="1" y="590"/>
                      </a:cubicBezTo>
                      <a:cubicBezTo>
                        <a:pt x="1" y="955"/>
                        <a:pt x="366" y="1068"/>
                        <a:pt x="590" y="1068"/>
                      </a:cubicBezTo>
                      <a:cubicBezTo>
                        <a:pt x="843" y="955"/>
                        <a:pt x="1067" y="703"/>
                        <a:pt x="955" y="478"/>
                      </a:cubicBezTo>
                      <a:cubicBezTo>
                        <a:pt x="955" y="113"/>
                        <a:pt x="702" y="1"/>
                        <a:pt x="36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8" name="Google Shape;1597;p32">
                  <a:extLst>
                    <a:ext uri="{FF2B5EF4-FFF2-40B4-BE49-F238E27FC236}">
                      <a16:creationId xmlns:a16="http://schemas.microsoft.com/office/drawing/2014/main" id="{FF681F2B-9A2F-E65D-CD54-0E871CEEFA5A}"/>
                    </a:ext>
                  </a:extLst>
                </p:cNvPr>
                <p:cNvSpPr/>
                <p:nvPr/>
              </p:nvSpPr>
              <p:spPr>
                <a:xfrm>
                  <a:off x="2113250" y="3084825"/>
                  <a:ext cx="26700" cy="24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985" extrusionOk="0">
                      <a:moveTo>
                        <a:pt x="477" y="0"/>
                      </a:moveTo>
                      <a:cubicBezTo>
                        <a:pt x="141" y="0"/>
                        <a:pt x="0" y="365"/>
                        <a:pt x="0" y="590"/>
                      </a:cubicBezTo>
                      <a:cubicBezTo>
                        <a:pt x="115" y="797"/>
                        <a:pt x="286" y="985"/>
                        <a:pt x="468" y="985"/>
                      </a:cubicBezTo>
                      <a:cubicBezTo>
                        <a:pt x="508" y="985"/>
                        <a:pt x="549" y="975"/>
                        <a:pt x="590" y="955"/>
                      </a:cubicBezTo>
                      <a:cubicBezTo>
                        <a:pt x="842" y="955"/>
                        <a:pt x="1067" y="702"/>
                        <a:pt x="1067" y="365"/>
                      </a:cubicBezTo>
                      <a:cubicBezTo>
                        <a:pt x="955" y="141"/>
                        <a:pt x="702" y="0"/>
                        <a:pt x="477" y="0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9" name="Google Shape;1598;p32">
                  <a:extLst>
                    <a:ext uri="{FF2B5EF4-FFF2-40B4-BE49-F238E27FC236}">
                      <a16:creationId xmlns:a16="http://schemas.microsoft.com/office/drawing/2014/main" id="{834B2265-2F86-1CE2-D752-1ED01146AB9A}"/>
                    </a:ext>
                  </a:extLst>
                </p:cNvPr>
                <p:cNvSpPr/>
                <p:nvPr/>
              </p:nvSpPr>
              <p:spPr>
                <a:xfrm>
                  <a:off x="1847225" y="2485425"/>
                  <a:ext cx="11975" cy="1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9" h="478" extrusionOk="0">
                      <a:moveTo>
                        <a:pt x="113" y="0"/>
                      </a:moveTo>
                      <a:cubicBezTo>
                        <a:pt x="1" y="0"/>
                        <a:pt x="1" y="113"/>
                        <a:pt x="1" y="253"/>
                      </a:cubicBezTo>
                      <a:cubicBezTo>
                        <a:pt x="1" y="478"/>
                        <a:pt x="113" y="478"/>
                        <a:pt x="254" y="478"/>
                      </a:cubicBezTo>
                      <a:cubicBezTo>
                        <a:pt x="366" y="478"/>
                        <a:pt x="478" y="365"/>
                        <a:pt x="478" y="253"/>
                      </a:cubicBezTo>
                      <a:cubicBezTo>
                        <a:pt x="478" y="113"/>
                        <a:pt x="366" y="0"/>
                        <a:pt x="11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0" name="Google Shape;1599;p32">
                  <a:extLst>
                    <a:ext uri="{FF2B5EF4-FFF2-40B4-BE49-F238E27FC236}">
                      <a16:creationId xmlns:a16="http://schemas.microsoft.com/office/drawing/2014/main" id="{9B675846-2252-A0D1-66CD-91358DFC3485}"/>
                    </a:ext>
                  </a:extLst>
                </p:cNvPr>
                <p:cNvSpPr/>
                <p:nvPr/>
              </p:nvSpPr>
              <p:spPr>
                <a:xfrm>
                  <a:off x="1894250" y="2877775"/>
                  <a:ext cx="11975" cy="12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9" h="496" extrusionOk="0">
                      <a:moveTo>
                        <a:pt x="113" y="0"/>
                      </a:moveTo>
                      <a:cubicBezTo>
                        <a:pt x="1" y="113"/>
                        <a:pt x="1" y="225"/>
                        <a:pt x="1" y="337"/>
                      </a:cubicBezTo>
                      <a:cubicBezTo>
                        <a:pt x="1" y="417"/>
                        <a:pt x="57" y="496"/>
                        <a:pt x="130" y="496"/>
                      </a:cubicBezTo>
                      <a:cubicBezTo>
                        <a:pt x="160" y="496"/>
                        <a:pt x="193" y="482"/>
                        <a:pt x="225" y="449"/>
                      </a:cubicBezTo>
                      <a:cubicBezTo>
                        <a:pt x="338" y="449"/>
                        <a:pt x="478" y="337"/>
                        <a:pt x="478" y="225"/>
                      </a:cubicBezTo>
                      <a:cubicBezTo>
                        <a:pt x="478" y="113"/>
                        <a:pt x="338" y="0"/>
                        <a:pt x="113" y="0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1" name="Google Shape;1600;p32">
                  <a:extLst>
                    <a:ext uri="{FF2B5EF4-FFF2-40B4-BE49-F238E27FC236}">
                      <a16:creationId xmlns:a16="http://schemas.microsoft.com/office/drawing/2014/main" id="{98F3568E-5C23-731E-45AA-39F9273A6AE1}"/>
                    </a:ext>
                  </a:extLst>
                </p:cNvPr>
                <p:cNvSpPr/>
                <p:nvPr/>
              </p:nvSpPr>
              <p:spPr>
                <a:xfrm>
                  <a:off x="1786175" y="3944600"/>
                  <a:ext cx="11250" cy="11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0" h="479" extrusionOk="0">
                      <a:moveTo>
                        <a:pt x="113" y="1"/>
                      </a:moveTo>
                      <a:cubicBezTo>
                        <a:pt x="0" y="1"/>
                        <a:pt x="0" y="141"/>
                        <a:pt x="0" y="254"/>
                      </a:cubicBezTo>
                      <a:cubicBezTo>
                        <a:pt x="0" y="478"/>
                        <a:pt x="113" y="478"/>
                        <a:pt x="225" y="478"/>
                      </a:cubicBezTo>
                      <a:cubicBezTo>
                        <a:pt x="337" y="478"/>
                        <a:pt x="450" y="366"/>
                        <a:pt x="450" y="254"/>
                      </a:cubicBezTo>
                      <a:cubicBezTo>
                        <a:pt x="450" y="1"/>
                        <a:pt x="337" y="1"/>
                        <a:pt x="113" y="1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2" name="Google Shape;1601;p32">
                  <a:extLst>
                    <a:ext uri="{FF2B5EF4-FFF2-40B4-BE49-F238E27FC236}">
                      <a16:creationId xmlns:a16="http://schemas.microsoft.com/office/drawing/2014/main" id="{8E29F68D-9EAE-5433-CFD0-548B2E5DC897}"/>
                    </a:ext>
                  </a:extLst>
                </p:cNvPr>
                <p:cNvSpPr/>
                <p:nvPr/>
              </p:nvSpPr>
              <p:spPr>
                <a:xfrm>
                  <a:off x="651250" y="4325025"/>
                  <a:ext cx="152325" cy="160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93" h="6430" extrusionOk="0">
                      <a:moveTo>
                        <a:pt x="3398" y="0"/>
                      </a:moveTo>
                      <a:lnTo>
                        <a:pt x="3398" y="0"/>
                      </a:lnTo>
                      <a:cubicBezTo>
                        <a:pt x="3622" y="590"/>
                        <a:pt x="4689" y="815"/>
                        <a:pt x="4689" y="1404"/>
                      </a:cubicBezTo>
                      <a:cubicBezTo>
                        <a:pt x="4324" y="1404"/>
                        <a:pt x="3875" y="1516"/>
                        <a:pt x="3510" y="1516"/>
                      </a:cubicBezTo>
                      <a:cubicBezTo>
                        <a:pt x="3622" y="1516"/>
                        <a:pt x="3734" y="1769"/>
                        <a:pt x="3734" y="1994"/>
                      </a:cubicBezTo>
                      <a:lnTo>
                        <a:pt x="3285" y="1994"/>
                      </a:lnTo>
                      <a:cubicBezTo>
                        <a:pt x="3033" y="1994"/>
                        <a:pt x="2696" y="1994"/>
                        <a:pt x="2331" y="1881"/>
                      </a:cubicBezTo>
                      <a:lnTo>
                        <a:pt x="2331" y="1881"/>
                      </a:lnTo>
                      <a:cubicBezTo>
                        <a:pt x="2696" y="2218"/>
                        <a:pt x="2920" y="2696"/>
                        <a:pt x="3173" y="3032"/>
                      </a:cubicBezTo>
                      <a:cubicBezTo>
                        <a:pt x="2331" y="2920"/>
                        <a:pt x="1517" y="2808"/>
                        <a:pt x="702" y="2696"/>
                      </a:cubicBezTo>
                      <a:lnTo>
                        <a:pt x="702" y="2696"/>
                      </a:lnTo>
                      <a:cubicBezTo>
                        <a:pt x="1180" y="3173"/>
                        <a:pt x="1629" y="3622"/>
                        <a:pt x="1994" y="4099"/>
                      </a:cubicBezTo>
                      <a:cubicBezTo>
                        <a:pt x="1769" y="4212"/>
                        <a:pt x="1517" y="4212"/>
                        <a:pt x="1404" y="4324"/>
                      </a:cubicBezTo>
                      <a:cubicBezTo>
                        <a:pt x="1517" y="4577"/>
                        <a:pt x="1629" y="4689"/>
                        <a:pt x="1769" y="5026"/>
                      </a:cubicBezTo>
                      <a:cubicBezTo>
                        <a:pt x="1517" y="4913"/>
                        <a:pt x="1292" y="4913"/>
                        <a:pt x="1067" y="4913"/>
                      </a:cubicBezTo>
                      <a:cubicBezTo>
                        <a:pt x="702" y="4913"/>
                        <a:pt x="366" y="4913"/>
                        <a:pt x="1" y="5026"/>
                      </a:cubicBezTo>
                      <a:cubicBezTo>
                        <a:pt x="702" y="5503"/>
                        <a:pt x="1404" y="5980"/>
                        <a:pt x="2106" y="6317"/>
                      </a:cubicBezTo>
                      <a:lnTo>
                        <a:pt x="2471" y="6317"/>
                      </a:lnTo>
                      <a:cubicBezTo>
                        <a:pt x="2696" y="6317"/>
                        <a:pt x="2920" y="6317"/>
                        <a:pt x="3173" y="6429"/>
                      </a:cubicBezTo>
                      <a:cubicBezTo>
                        <a:pt x="3033" y="6093"/>
                        <a:pt x="2920" y="5980"/>
                        <a:pt x="2808" y="5728"/>
                      </a:cubicBezTo>
                      <a:cubicBezTo>
                        <a:pt x="2920" y="5615"/>
                        <a:pt x="3173" y="5615"/>
                        <a:pt x="3398" y="5503"/>
                      </a:cubicBezTo>
                      <a:cubicBezTo>
                        <a:pt x="3033" y="5026"/>
                        <a:pt x="2583" y="4577"/>
                        <a:pt x="2106" y="4099"/>
                      </a:cubicBezTo>
                      <a:lnTo>
                        <a:pt x="2106" y="4099"/>
                      </a:lnTo>
                      <a:cubicBezTo>
                        <a:pt x="2920" y="4212"/>
                        <a:pt x="3734" y="4324"/>
                        <a:pt x="4577" y="4436"/>
                      </a:cubicBezTo>
                      <a:cubicBezTo>
                        <a:pt x="4324" y="4099"/>
                        <a:pt x="4099" y="3622"/>
                        <a:pt x="3734" y="3285"/>
                      </a:cubicBezTo>
                      <a:lnTo>
                        <a:pt x="3734" y="3285"/>
                      </a:lnTo>
                      <a:cubicBezTo>
                        <a:pt x="4099" y="3397"/>
                        <a:pt x="4436" y="3397"/>
                        <a:pt x="4689" y="3397"/>
                      </a:cubicBezTo>
                      <a:lnTo>
                        <a:pt x="5138" y="3397"/>
                      </a:lnTo>
                      <a:cubicBezTo>
                        <a:pt x="5138" y="3173"/>
                        <a:pt x="5026" y="2920"/>
                        <a:pt x="4914" y="2920"/>
                      </a:cubicBezTo>
                      <a:cubicBezTo>
                        <a:pt x="5279" y="2920"/>
                        <a:pt x="5615" y="2808"/>
                        <a:pt x="6093" y="2808"/>
                      </a:cubicBezTo>
                      <a:lnTo>
                        <a:pt x="5980" y="2583"/>
                      </a:lnTo>
                      <a:cubicBezTo>
                        <a:pt x="5728" y="2106"/>
                        <a:pt x="5026" y="1881"/>
                        <a:pt x="4801" y="1404"/>
                      </a:cubicBezTo>
                      <a:cubicBezTo>
                        <a:pt x="5138" y="1404"/>
                        <a:pt x="5503" y="1516"/>
                        <a:pt x="5840" y="1629"/>
                      </a:cubicBezTo>
                      <a:lnTo>
                        <a:pt x="5615" y="702"/>
                      </a:lnTo>
                      <a:cubicBezTo>
                        <a:pt x="4914" y="365"/>
                        <a:pt x="4212" y="113"/>
                        <a:pt x="3398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3" name="Google Shape;1602;p32">
                  <a:extLst>
                    <a:ext uri="{FF2B5EF4-FFF2-40B4-BE49-F238E27FC236}">
                      <a16:creationId xmlns:a16="http://schemas.microsoft.com/office/drawing/2014/main" id="{AF570E01-95C3-1611-BF16-CDA308D830D5}"/>
                    </a:ext>
                  </a:extLst>
                </p:cNvPr>
                <p:cNvSpPr/>
                <p:nvPr/>
              </p:nvSpPr>
              <p:spPr>
                <a:xfrm>
                  <a:off x="703900" y="4360125"/>
                  <a:ext cx="128450" cy="198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38" h="7946" extrusionOk="0">
                      <a:moveTo>
                        <a:pt x="2695" y="0"/>
                      </a:moveTo>
                      <a:cubicBezTo>
                        <a:pt x="2920" y="477"/>
                        <a:pt x="3622" y="702"/>
                        <a:pt x="3874" y="1179"/>
                      </a:cubicBezTo>
                      <a:lnTo>
                        <a:pt x="3734" y="225"/>
                      </a:lnTo>
                      <a:cubicBezTo>
                        <a:pt x="3397" y="112"/>
                        <a:pt x="3032" y="0"/>
                        <a:pt x="2695" y="0"/>
                      </a:cubicBezTo>
                      <a:close/>
                      <a:moveTo>
                        <a:pt x="3987" y="1404"/>
                      </a:moveTo>
                      <a:cubicBezTo>
                        <a:pt x="3509" y="1404"/>
                        <a:pt x="3173" y="1516"/>
                        <a:pt x="2808" y="1516"/>
                      </a:cubicBezTo>
                      <a:cubicBezTo>
                        <a:pt x="2920" y="1516"/>
                        <a:pt x="3032" y="1769"/>
                        <a:pt x="3032" y="1993"/>
                      </a:cubicBezTo>
                      <a:lnTo>
                        <a:pt x="2583" y="1993"/>
                      </a:lnTo>
                      <a:cubicBezTo>
                        <a:pt x="2330" y="1993"/>
                        <a:pt x="1993" y="1993"/>
                        <a:pt x="1628" y="1881"/>
                      </a:cubicBezTo>
                      <a:lnTo>
                        <a:pt x="1628" y="1881"/>
                      </a:lnTo>
                      <a:cubicBezTo>
                        <a:pt x="1993" y="2218"/>
                        <a:pt x="2218" y="2695"/>
                        <a:pt x="2471" y="3032"/>
                      </a:cubicBezTo>
                      <a:cubicBezTo>
                        <a:pt x="1628" y="2920"/>
                        <a:pt x="814" y="2808"/>
                        <a:pt x="0" y="2695"/>
                      </a:cubicBezTo>
                      <a:lnTo>
                        <a:pt x="0" y="2695"/>
                      </a:lnTo>
                      <a:cubicBezTo>
                        <a:pt x="477" y="3173"/>
                        <a:pt x="927" y="3622"/>
                        <a:pt x="1292" y="4099"/>
                      </a:cubicBezTo>
                      <a:cubicBezTo>
                        <a:pt x="1067" y="4211"/>
                        <a:pt x="814" y="4211"/>
                        <a:pt x="702" y="4324"/>
                      </a:cubicBezTo>
                      <a:cubicBezTo>
                        <a:pt x="814" y="4576"/>
                        <a:pt x="927" y="4689"/>
                        <a:pt x="1067" y="5025"/>
                      </a:cubicBezTo>
                      <a:cubicBezTo>
                        <a:pt x="814" y="4913"/>
                        <a:pt x="590" y="4913"/>
                        <a:pt x="365" y="4913"/>
                      </a:cubicBezTo>
                      <a:lnTo>
                        <a:pt x="0" y="4913"/>
                      </a:lnTo>
                      <a:cubicBezTo>
                        <a:pt x="814" y="5503"/>
                        <a:pt x="1628" y="5840"/>
                        <a:pt x="2471" y="6317"/>
                      </a:cubicBezTo>
                      <a:cubicBezTo>
                        <a:pt x="3285" y="6906"/>
                        <a:pt x="4211" y="7384"/>
                        <a:pt x="5138" y="7945"/>
                      </a:cubicBezTo>
                      <a:lnTo>
                        <a:pt x="3987" y="1404"/>
                      </a:ln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4" name="Google Shape;1603;p32">
                  <a:extLst>
                    <a:ext uri="{FF2B5EF4-FFF2-40B4-BE49-F238E27FC236}">
                      <a16:creationId xmlns:a16="http://schemas.microsoft.com/office/drawing/2014/main" id="{32EC798A-00B7-283A-6ADA-A3F8C561DFC2}"/>
                    </a:ext>
                  </a:extLst>
                </p:cNvPr>
                <p:cNvSpPr/>
                <p:nvPr/>
              </p:nvSpPr>
              <p:spPr>
                <a:xfrm>
                  <a:off x="902525" y="4553125"/>
                  <a:ext cx="333400" cy="198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36" h="7946" extrusionOk="0">
                      <a:moveTo>
                        <a:pt x="10079" y="1"/>
                      </a:moveTo>
                      <a:lnTo>
                        <a:pt x="0" y="1882"/>
                      </a:lnTo>
                      <a:cubicBezTo>
                        <a:pt x="1544" y="2696"/>
                        <a:pt x="3060" y="3510"/>
                        <a:pt x="4576" y="4436"/>
                      </a:cubicBezTo>
                      <a:cubicBezTo>
                        <a:pt x="5503" y="5026"/>
                        <a:pt x="6570" y="5616"/>
                        <a:pt x="7496" y="6093"/>
                      </a:cubicBezTo>
                      <a:cubicBezTo>
                        <a:pt x="8198" y="6430"/>
                        <a:pt x="8900" y="6542"/>
                        <a:pt x="9490" y="6907"/>
                      </a:cubicBezTo>
                      <a:cubicBezTo>
                        <a:pt x="9817" y="7125"/>
                        <a:pt x="10831" y="7581"/>
                        <a:pt x="10993" y="7916"/>
                      </a:cubicBezTo>
                      <a:lnTo>
                        <a:pt x="10993" y="7916"/>
                      </a:lnTo>
                      <a:cubicBezTo>
                        <a:pt x="10764" y="7371"/>
                        <a:pt x="10298" y="7009"/>
                        <a:pt x="9967" y="6430"/>
                      </a:cubicBezTo>
                      <a:cubicBezTo>
                        <a:pt x="10079" y="6430"/>
                        <a:pt x="10416" y="6542"/>
                        <a:pt x="10416" y="6542"/>
                      </a:cubicBezTo>
                      <a:lnTo>
                        <a:pt x="10416" y="6205"/>
                      </a:lnTo>
                      <a:cubicBezTo>
                        <a:pt x="10528" y="6205"/>
                        <a:pt x="10669" y="6205"/>
                        <a:pt x="10781" y="6317"/>
                      </a:cubicBezTo>
                      <a:lnTo>
                        <a:pt x="11006" y="6317"/>
                      </a:lnTo>
                      <a:lnTo>
                        <a:pt x="9826" y="5138"/>
                      </a:lnTo>
                      <a:cubicBezTo>
                        <a:pt x="9602" y="4914"/>
                        <a:pt x="9490" y="4689"/>
                        <a:pt x="9490" y="4436"/>
                      </a:cubicBezTo>
                      <a:lnTo>
                        <a:pt x="9490" y="4436"/>
                      </a:lnTo>
                      <a:cubicBezTo>
                        <a:pt x="9967" y="4577"/>
                        <a:pt x="10416" y="4801"/>
                        <a:pt x="10893" y="5026"/>
                      </a:cubicBezTo>
                      <a:cubicBezTo>
                        <a:pt x="10528" y="4801"/>
                        <a:pt x="10079" y="4324"/>
                        <a:pt x="9826" y="3875"/>
                      </a:cubicBezTo>
                      <a:lnTo>
                        <a:pt x="9826" y="3875"/>
                      </a:lnTo>
                      <a:cubicBezTo>
                        <a:pt x="10669" y="4100"/>
                        <a:pt x="11371" y="4324"/>
                        <a:pt x="12072" y="4577"/>
                      </a:cubicBezTo>
                      <a:cubicBezTo>
                        <a:pt x="12072" y="4436"/>
                        <a:pt x="11932" y="4436"/>
                        <a:pt x="11820" y="4324"/>
                      </a:cubicBezTo>
                      <a:cubicBezTo>
                        <a:pt x="11707" y="4212"/>
                        <a:pt x="11595" y="4100"/>
                        <a:pt x="11595" y="3987"/>
                      </a:cubicBezTo>
                      <a:cubicBezTo>
                        <a:pt x="11595" y="3875"/>
                        <a:pt x="11707" y="3875"/>
                        <a:pt x="11820" y="3875"/>
                      </a:cubicBezTo>
                      <a:cubicBezTo>
                        <a:pt x="11820" y="3735"/>
                        <a:pt x="11707" y="3510"/>
                        <a:pt x="11707" y="3398"/>
                      </a:cubicBezTo>
                      <a:lnTo>
                        <a:pt x="11707" y="3398"/>
                      </a:lnTo>
                      <a:cubicBezTo>
                        <a:pt x="12185" y="3510"/>
                        <a:pt x="12774" y="3622"/>
                        <a:pt x="13336" y="3735"/>
                      </a:cubicBezTo>
                      <a:cubicBezTo>
                        <a:pt x="13111" y="3510"/>
                        <a:pt x="12887" y="3398"/>
                        <a:pt x="12634" y="3285"/>
                      </a:cubicBezTo>
                      <a:cubicBezTo>
                        <a:pt x="12634" y="3173"/>
                        <a:pt x="12297" y="2584"/>
                        <a:pt x="12297" y="2584"/>
                      </a:cubicBezTo>
                      <a:lnTo>
                        <a:pt x="12774" y="2584"/>
                      </a:lnTo>
                      <a:cubicBezTo>
                        <a:pt x="12522" y="2471"/>
                        <a:pt x="12185" y="2219"/>
                        <a:pt x="12072" y="1994"/>
                      </a:cubicBezTo>
                      <a:lnTo>
                        <a:pt x="12634" y="1994"/>
                      </a:lnTo>
                      <a:cubicBezTo>
                        <a:pt x="12297" y="1769"/>
                        <a:pt x="11820" y="1629"/>
                        <a:pt x="11483" y="1404"/>
                      </a:cubicBezTo>
                      <a:lnTo>
                        <a:pt x="12522" y="1180"/>
                      </a:lnTo>
                      <a:cubicBezTo>
                        <a:pt x="12409" y="1180"/>
                        <a:pt x="12297" y="1068"/>
                        <a:pt x="12185" y="1068"/>
                      </a:cubicBezTo>
                      <a:cubicBezTo>
                        <a:pt x="11932" y="927"/>
                        <a:pt x="11707" y="815"/>
                        <a:pt x="11483" y="703"/>
                      </a:cubicBezTo>
                      <a:cubicBezTo>
                        <a:pt x="11006" y="478"/>
                        <a:pt x="10528" y="225"/>
                        <a:pt x="10079" y="1"/>
                      </a:cubicBezTo>
                      <a:close/>
                      <a:moveTo>
                        <a:pt x="10993" y="7916"/>
                      </a:moveTo>
                      <a:cubicBezTo>
                        <a:pt x="10997" y="7926"/>
                        <a:pt x="11002" y="7936"/>
                        <a:pt x="11006" y="7946"/>
                      </a:cubicBezTo>
                      <a:cubicBezTo>
                        <a:pt x="11002" y="7936"/>
                        <a:pt x="10998" y="7926"/>
                        <a:pt x="10993" y="7916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5" name="Google Shape;1604;p32">
                  <a:extLst>
                    <a:ext uri="{FF2B5EF4-FFF2-40B4-BE49-F238E27FC236}">
                      <a16:creationId xmlns:a16="http://schemas.microsoft.com/office/drawing/2014/main" id="{C44D30C4-4D17-E7E0-C48C-F424A66F32C6}"/>
                    </a:ext>
                  </a:extLst>
                </p:cNvPr>
                <p:cNvSpPr/>
                <p:nvPr/>
              </p:nvSpPr>
              <p:spPr>
                <a:xfrm>
                  <a:off x="791625" y="4342575"/>
                  <a:ext cx="362900" cy="257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516" h="10304" extrusionOk="0">
                      <a:moveTo>
                        <a:pt x="0" y="0"/>
                      </a:moveTo>
                      <a:lnTo>
                        <a:pt x="225" y="927"/>
                      </a:lnTo>
                      <a:lnTo>
                        <a:pt x="365" y="1881"/>
                      </a:lnTo>
                      <a:lnTo>
                        <a:pt x="478" y="2106"/>
                      </a:lnTo>
                      <a:lnTo>
                        <a:pt x="1629" y="8647"/>
                      </a:lnTo>
                      <a:cubicBezTo>
                        <a:pt x="2106" y="8900"/>
                        <a:pt x="2583" y="9237"/>
                        <a:pt x="3173" y="9490"/>
                      </a:cubicBezTo>
                      <a:cubicBezTo>
                        <a:pt x="3510" y="9714"/>
                        <a:pt x="3987" y="9939"/>
                        <a:pt x="4436" y="10304"/>
                      </a:cubicBezTo>
                      <a:lnTo>
                        <a:pt x="14515" y="8423"/>
                      </a:lnTo>
                      <a:cubicBezTo>
                        <a:pt x="14403" y="8310"/>
                        <a:pt x="14262" y="8198"/>
                        <a:pt x="14150" y="8198"/>
                      </a:cubicBezTo>
                      <a:cubicBezTo>
                        <a:pt x="12634" y="7384"/>
                        <a:pt x="11230" y="6542"/>
                        <a:pt x="9827" y="5727"/>
                      </a:cubicBezTo>
                      <a:cubicBezTo>
                        <a:pt x="7721" y="4576"/>
                        <a:pt x="5615" y="3397"/>
                        <a:pt x="3510" y="2106"/>
                      </a:cubicBezTo>
                      <a:cubicBezTo>
                        <a:pt x="2471" y="1516"/>
                        <a:pt x="1292" y="702"/>
                        <a:pt x="0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6" name="Google Shape;1605;p32">
                  <a:extLst>
                    <a:ext uri="{FF2B5EF4-FFF2-40B4-BE49-F238E27FC236}">
                      <a16:creationId xmlns:a16="http://schemas.microsoft.com/office/drawing/2014/main" id="{0C6DFA52-E7FB-7DB4-6A4E-1A0C15B004E1}"/>
                    </a:ext>
                  </a:extLst>
                </p:cNvPr>
                <p:cNvSpPr/>
                <p:nvPr/>
              </p:nvSpPr>
              <p:spPr>
                <a:xfrm>
                  <a:off x="1756700" y="2169575"/>
                  <a:ext cx="257600" cy="137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04" h="5504" extrusionOk="0">
                      <a:moveTo>
                        <a:pt x="3397" y="1"/>
                      </a:moveTo>
                      <a:lnTo>
                        <a:pt x="3397" y="1"/>
                      </a:lnTo>
                      <a:cubicBezTo>
                        <a:pt x="3734" y="703"/>
                        <a:pt x="4689" y="815"/>
                        <a:pt x="4689" y="1517"/>
                      </a:cubicBezTo>
                      <a:lnTo>
                        <a:pt x="3510" y="1517"/>
                      </a:lnTo>
                      <a:cubicBezTo>
                        <a:pt x="3622" y="1657"/>
                        <a:pt x="3734" y="1769"/>
                        <a:pt x="3734" y="1994"/>
                      </a:cubicBezTo>
                      <a:lnTo>
                        <a:pt x="3510" y="1994"/>
                      </a:lnTo>
                      <a:cubicBezTo>
                        <a:pt x="3173" y="1994"/>
                        <a:pt x="2695" y="1994"/>
                        <a:pt x="2330" y="1882"/>
                      </a:cubicBezTo>
                      <a:lnTo>
                        <a:pt x="2330" y="1882"/>
                      </a:lnTo>
                      <a:cubicBezTo>
                        <a:pt x="2695" y="2219"/>
                        <a:pt x="2920" y="2696"/>
                        <a:pt x="3173" y="3173"/>
                      </a:cubicBezTo>
                      <a:cubicBezTo>
                        <a:pt x="2330" y="2921"/>
                        <a:pt x="1516" y="2808"/>
                        <a:pt x="702" y="2696"/>
                      </a:cubicBezTo>
                      <a:lnTo>
                        <a:pt x="702" y="2696"/>
                      </a:lnTo>
                      <a:cubicBezTo>
                        <a:pt x="1179" y="3173"/>
                        <a:pt x="1629" y="3622"/>
                        <a:pt x="1994" y="4212"/>
                      </a:cubicBezTo>
                      <a:cubicBezTo>
                        <a:pt x="1769" y="4212"/>
                        <a:pt x="1516" y="4212"/>
                        <a:pt x="1292" y="4324"/>
                      </a:cubicBezTo>
                      <a:cubicBezTo>
                        <a:pt x="1516" y="4577"/>
                        <a:pt x="1629" y="4802"/>
                        <a:pt x="1629" y="5026"/>
                      </a:cubicBezTo>
                      <a:cubicBezTo>
                        <a:pt x="1404" y="4914"/>
                        <a:pt x="1067" y="4914"/>
                        <a:pt x="702" y="4914"/>
                      </a:cubicBezTo>
                      <a:lnTo>
                        <a:pt x="0" y="4914"/>
                      </a:lnTo>
                      <a:lnTo>
                        <a:pt x="590" y="5503"/>
                      </a:lnTo>
                      <a:lnTo>
                        <a:pt x="2920" y="5026"/>
                      </a:lnTo>
                      <a:cubicBezTo>
                        <a:pt x="2695" y="4689"/>
                        <a:pt x="2330" y="4324"/>
                        <a:pt x="2106" y="4100"/>
                      </a:cubicBezTo>
                      <a:lnTo>
                        <a:pt x="2106" y="4100"/>
                      </a:lnTo>
                      <a:cubicBezTo>
                        <a:pt x="2920" y="4212"/>
                        <a:pt x="3734" y="4324"/>
                        <a:pt x="4576" y="4577"/>
                      </a:cubicBezTo>
                      <a:cubicBezTo>
                        <a:pt x="4324" y="4100"/>
                        <a:pt x="4099" y="3622"/>
                        <a:pt x="3734" y="3286"/>
                      </a:cubicBezTo>
                      <a:lnTo>
                        <a:pt x="3734" y="3286"/>
                      </a:lnTo>
                      <a:cubicBezTo>
                        <a:pt x="4099" y="3398"/>
                        <a:pt x="4576" y="3398"/>
                        <a:pt x="4913" y="3398"/>
                      </a:cubicBezTo>
                      <a:lnTo>
                        <a:pt x="5138" y="3398"/>
                      </a:lnTo>
                      <a:cubicBezTo>
                        <a:pt x="5138" y="3173"/>
                        <a:pt x="5026" y="3061"/>
                        <a:pt x="4913" y="2921"/>
                      </a:cubicBezTo>
                      <a:lnTo>
                        <a:pt x="6092" y="2921"/>
                      </a:lnTo>
                      <a:cubicBezTo>
                        <a:pt x="6092" y="2219"/>
                        <a:pt x="5138" y="2106"/>
                        <a:pt x="4801" y="1405"/>
                      </a:cubicBezTo>
                      <a:lnTo>
                        <a:pt x="4801" y="1405"/>
                      </a:lnTo>
                      <a:cubicBezTo>
                        <a:pt x="6429" y="1657"/>
                        <a:pt x="8086" y="2808"/>
                        <a:pt x="9602" y="3763"/>
                      </a:cubicBezTo>
                      <a:lnTo>
                        <a:pt x="10304" y="3622"/>
                      </a:lnTo>
                      <a:cubicBezTo>
                        <a:pt x="9826" y="3398"/>
                        <a:pt x="9489" y="3286"/>
                        <a:pt x="9124" y="3061"/>
                      </a:cubicBezTo>
                      <a:cubicBezTo>
                        <a:pt x="7384" y="1994"/>
                        <a:pt x="5391" y="366"/>
                        <a:pt x="3397" y="1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7" name="Google Shape;1606;p32">
                  <a:extLst>
                    <a:ext uri="{FF2B5EF4-FFF2-40B4-BE49-F238E27FC236}">
                      <a16:creationId xmlns:a16="http://schemas.microsoft.com/office/drawing/2014/main" id="{F619ED81-F1AE-4D2A-EC87-9D6B04AE6F0A}"/>
                    </a:ext>
                  </a:extLst>
                </p:cNvPr>
                <p:cNvSpPr/>
                <p:nvPr/>
              </p:nvSpPr>
              <p:spPr>
                <a:xfrm>
                  <a:off x="1809325" y="2204675"/>
                  <a:ext cx="187425" cy="9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97" h="3623" extrusionOk="0">
                      <a:moveTo>
                        <a:pt x="2696" y="1"/>
                      </a:moveTo>
                      <a:lnTo>
                        <a:pt x="2696" y="1"/>
                      </a:lnTo>
                      <a:cubicBezTo>
                        <a:pt x="3033" y="702"/>
                        <a:pt x="3987" y="815"/>
                        <a:pt x="3987" y="1517"/>
                      </a:cubicBezTo>
                      <a:lnTo>
                        <a:pt x="2808" y="1517"/>
                      </a:lnTo>
                      <a:cubicBezTo>
                        <a:pt x="2921" y="1657"/>
                        <a:pt x="3033" y="1769"/>
                        <a:pt x="3033" y="1994"/>
                      </a:cubicBezTo>
                      <a:lnTo>
                        <a:pt x="2808" y="1994"/>
                      </a:lnTo>
                      <a:cubicBezTo>
                        <a:pt x="2471" y="1994"/>
                        <a:pt x="1994" y="1994"/>
                        <a:pt x="1629" y="1882"/>
                      </a:cubicBezTo>
                      <a:lnTo>
                        <a:pt x="1629" y="1882"/>
                      </a:lnTo>
                      <a:cubicBezTo>
                        <a:pt x="1994" y="2218"/>
                        <a:pt x="2219" y="2696"/>
                        <a:pt x="2471" y="3173"/>
                      </a:cubicBezTo>
                      <a:cubicBezTo>
                        <a:pt x="1629" y="2920"/>
                        <a:pt x="815" y="2808"/>
                        <a:pt x="1" y="2696"/>
                      </a:cubicBezTo>
                      <a:lnTo>
                        <a:pt x="1" y="2696"/>
                      </a:lnTo>
                      <a:cubicBezTo>
                        <a:pt x="225" y="2920"/>
                        <a:pt x="590" y="3285"/>
                        <a:pt x="815" y="3622"/>
                      </a:cubicBezTo>
                      <a:lnTo>
                        <a:pt x="7497" y="2359"/>
                      </a:lnTo>
                      <a:cubicBezTo>
                        <a:pt x="5981" y="1404"/>
                        <a:pt x="4324" y="253"/>
                        <a:pt x="2696" y="1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8" name="Google Shape;1607;p32">
                  <a:extLst>
                    <a:ext uri="{FF2B5EF4-FFF2-40B4-BE49-F238E27FC236}">
                      <a16:creationId xmlns:a16="http://schemas.microsoft.com/office/drawing/2014/main" id="{A98B16C1-C17D-3443-6892-329F2F9DC15B}"/>
                    </a:ext>
                  </a:extLst>
                </p:cNvPr>
                <p:cNvSpPr/>
                <p:nvPr/>
              </p:nvSpPr>
              <p:spPr>
                <a:xfrm>
                  <a:off x="2145525" y="2342250"/>
                  <a:ext cx="195850" cy="117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34" h="4689" extrusionOk="0">
                      <a:moveTo>
                        <a:pt x="1" y="0"/>
                      </a:moveTo>
                      <a:lnTo>
                        <a:pt x="113" y="590"/>
                      </a:lnTo>
                      <a:cubicBezTo>
                        <a:pt x="478" y="814"/>
                        <a:pt x="815" y="1067"/>
                        <a:pt x="1180" y="1292"/>
                      </a:cubicBezTo>
                      <a:cubicBezTo>
                        <a:pt x="2583" y="2106"/>
                        <a:pt x="3987" y="2920"/>
                        <a:pt x="5391" y="3734"/>
                      </a:cubicBezTo>
                      <a:cubicBezTo>
                        <a:pt x="5981" y="4099"/>
                        <a:pt x="6570" y="4324"/>
                        <a:pt x="7019" y="4689"/>
                      </a:cubicBezTo>
                      <a:cubicBezTo>
                        <a:pt x="7384" y="4689"/>
                        <a:pt x="7609" y="4689"/>
                        <a:pt x="7833" y="4576"/>
                      </a:cubicBezTo>
                      <a:cubicBezTo>
                        <a:pt x="7497" y="4099"/>
                        <a:pt x="6907" y="3874"/>
                        <a:pt x="6430" y="3622"/>
                      </a:cubicBezTo>
                      <a:cubicBezTo>
                        <a:pt x="6205" y="3510"/>
                        <a:pt x="5981" y="3397"/>
                        <a:pt x="5728" y="3285"/>
                      </a:cubicBezTo>
                      <a:cubicBezTo>
                        <a:pt x="5166" y="3032"/>
                        <a:pt x="4577" y="2695"/>
                        <a:pt x="3987" y="2330"/>
                      </a:cubicBezTo>
                      <a:cubicBezTo>
                        <a:pt x="2696" y="1516"/>
                        <a:pt x="1404" y="702"/>
                        <a:pt x="1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9" name="Google Shape;1608;p32">
                  <a:extLst>
                    <a:ext uri="{FF2B5EF4-FFF2-40B4-BE49-F238E27FC236}">
                      <a16:creationId xmlns:a16="http://schemas.microsoft.com/office/drawing/2014/main" id="{EC7AC2C7-5F71-E33E-3D17-CC4547F2CDCF}"/>
                    </a:ext>
                  </a:extLst>
                </p:cNvPr>
                <p:cNvSpPr/>
                <p:nvPr/>
              </p:nvSpPr>
              <p:spPr>
                <a:xfrm>
                  <a:off x="2108488" y="2312375"/>
                  <a:ext cx="222500" cy="283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00" h="11343" extrusionOk="0">
                      <a:moveTo>
                        <a:pt x="0" y="0"/>
                      </a:moveTo>
                      <a:lnTo>
                        <a:pt x="1657" y="8647"/>
                      </a:lnTo>
                      <a:cubicBezTo>
                        <a:pt x="2106" y="8900"/>
                        <a:pt x="2583" y="9237"/>
                        <a:pt x="3060" y="9461"/>
                      </a:cubicBezTo>
                      <a:cubicBezTo>
                        <a:pt x="3650" y="9826"/>
                        <a:pt x="4352" y="9938"/>
                        <a:pt x="4913" y="10303"/>
                      </a:cubicBezTo>
                      <a:cubicBezTo>
                        <a:pt x="5276" y="10526"/>
                        <a:pt x="6302" y="10998"/>
                        <a:pt x="6564" y="11335"/>
                      </a:cubicBezTo>
                      <a:lnTo>
                        <a:pt x="6564" y="11335"/>
                      </a:lnTo>
                      <a:cubicBezTo>
                        <a:pt x="6210" y="10872"/>
                        <a:pt x="5882" y="10434"/>
                        <a:pt x="5529" y="9868"/>
                      </a:cubicBezTo>
                      <a:lnTo>
                        <a:pt x="5529" y="9868"/>
                      </a:lnTo>
                      <a:cubicBezTo>
                        <a:pt x="5628" y="9941"/>
                        <a:pt x="5980" y="9954"/>
                        <a:pt x="5980" y="10051"/>
                      </a:cubicBezTo>
                      <a:cubicBezTo>
                        <a:pt x="5980" y="9826"/>
                        <a:pt x="5868" y="9714"/>
                        <a:pt x="5868" y="9602"/>
                      </a:cubicBezTo>
                      <a:lnTo>
                        <a:pt x="5980" y="9602"/>
                      </a:lnTo>
                      <a:cubicBezTo>
                        <a:pt x="6092" y="9602"/>
                        <a:pt x="6205" y="9602"/>
                        <a:pt x="6205" y="9714"/>
                      </a:cubicBezTo>
                      <a:cubicBezTo>
                        <a:pt x="6317" y="9714"/>
                        <a:pt x="6457" y="9826"/>
                        <a:pt x="6570" y="9826"/>
                      </a:cubicBezTo>
                      <a:cubicBezTo>
                        <a:pt x="6205" y="9349"/>
                        <a:pt x="5755" y="9012"/>
                        <a:pt x="5391" y="8535"/>
                      </a:cubicBezTo>
                      <a:cubicBezTo>
                        <a:pt x="5166" y="8310"/>
                        <a:pt x="5054" y="8057"/>
                        <a:pt x="5054" y="7833"/>
                      </a:cubicBezTo>
                      <a:lnTo>
                        <a:pt x="5054" y="7833"/>
                      </a:lnTo>
                      <a:cubicBezTo>
                        <a:pt x="5503" y="8057"/>
                        <a:pt x="5980" y="8310"/>
                        <a:pt x="6457" y="8422"/>
                      </a:cubicBezTo>
                      <a:cubicBezTo>
                        <a:pt x="5980" y="8198"/>
                        <a:pt x="5615" y="7833"/>
                        <a:pt x="5391" y="7243"/>
                      </a:cubicBezTo>
                      <a:lnTo>
                        <a:pt x="5391" y="7243"/>
                      </a:lnTo>
                      <a:cubicBezTo>
                        <a:pt x="6205" y="7608"/>
                        <a:pt x="6907" y="7833"/>
                        <a:pt x="7608" y="8057"/>
                      </a:cubicBezTo>
                      <a:cubicBezTo>
                        <a:pt x="7608" y="7945"/>
                        <a:pt x="7496" y="7833"/>
                        <a:pt x="7384" y="7721"/>
                      </a:cubicBezTo>
                      <a:cubicBezTo>
                        <a:pt x="7272" y="7721"/>
                        <a:pt x="7159" y="7608"/>
                        <a:pt x="7159" y="7496"/>
                      </a:cubicBezTo>
                      <a:cubicBezTo>
                        <a:pt x="7159" y="7356"/>
                        <a:pt x="7272" y="7243"/>
                        <a:pt x="7384" y="7243"/>
                      </a:cubicBezTo>
                      <a:cubicBezTo>
                        <a:pt x="7384" y="7131"/>
                        <a:pt x="7384" y="7019"/>
                        <a:pt x="7272" y="6906"/>
                      </a:cubicBezTo>
                      <a:lnTo>
                        <a:pt x="7272" y="6906"/>
                      </a:lnTo>
                      <a:cubicBezTo>
                        <a:pt x="7861" y="7019"/>
                        <a:pt x="8310" y="7019"/>
                        <a:pt x="8900" y="7131"/>
                      </a:cubicBezTo>
                      <a:cubicBezTo>
                        <a:pt x="8675" y="7019"/>
                        <a:pt x="8423" y="6906"/>
                        <a:pt x="8310" y="6794"/>
                      </a:cubicBezTo>
                      <a:cubicBezTo>
                        <a:pt x="8198" y="6654"/>
                        <a:pt x="7861" y="6092"/>
                        <a:pt x="7861" y="6092"/>
                      </a:cubicBezTo>
                      <a:lnTo>
                        <a:pt x="8310" y="6092"/>
                      </a:lnTo>
                      <a:cubicBezTo>
                        <a:pt x="8086" y="5840"/>
                        <a:pt x="7861" y="5615"/>
                        <a:pt x="7608" y="5390"/>
                      </a:cubicBezTo>
                      <a:lnTo>
                        <a:pt x="7608" y="5390"/>
                      </a:lnTo>
                      <a:cubicBezTo>
                        <a:pt x="7861" y="5503"/>
                        <a:pt x="8086" y="5503"/>
                        <a:pt x="8310" y="5503"/>
                      </a:cubicBezTo>
                      <a:cubicBezTo>
                        <a:pt x="7861" y="5138"/>
                        <a:pt x="7272" y="4913"/>
                        <a:pt x="6682" y="4548"/>
                      </a:cubicBezTo>
                      <a:cubicBezTo>
                        <a:pt x="5278" y="3734"/>
                        <a:pt x="3874" y="2920"/>
                        <a:pt x="2471" y="2106"/>
                      </a:cubicBezTo>
                      <a:cubicBezTo>
                        <a:pt x="2106" y="1881"/>
                        <a:pt x="1769" y="1628"/>
                        <a:pt x="1404" y="1404"/>
                      </a:cubicBezTo>
                      <a:lnTo>
                        <a:pt x="1292" y="814"/>
                      </a:lnTo>
                      <a:cubicBezTo>
                        <a:pt x="1292" y="702"/>
                        <a:pt x="1179" y="702"/>
                        <a:pt x="1067" y="702"/>
                      </a:cubicBezTo>
                      <a:cubicBezTo>
                        <a:pt x="702" y="477"/>
                        <a:pt x="365" y="225"/>
                        <a:pt x="0" y="0"/>
                      </a:cubicBezTo>
                      <a:close/>
                      <a:moveTo>
                        <a:pt x="6564" y="11335"/>
                      </a:moveTo>
                      <a:cubicBezTo>
                        <a:pt x="6566" y="11337"/>
                        <a:pt x="6568" y="11340"/>
                        <a:pt x="6570" y="11342"/>
                      </a:cubicBezTo>
                      <a:cubicBezTo>
                        <a:pt x="6568" y="11340"/>
                        <a:pt x="6566" y="11337"/>
                        <a:pt x="6564" y="11335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0" name="Google Shape;1609;p32">
                  <a:extLst>
                    <a:ext uri="{FF2B5EF4-FFF2-40B4-BE49-F238E27FC236}">
                      <a16:creationId xmlns:a16="http://schemas.microsoft.com/office/drawing/2014/main" id="{DDACE2C3-0AF6-7469-C9F8-EC6BF39D1A66}"/>
                    </a:ext>
                  </a:extLst>
                </p:cNvPr>
                <p:cNvSpPr/>
                <p:nvPr/>
              </p:nvSpPr>
              <p:spPr>
                <a:xfrm>
                  <a:off x="1771425" y="2260125"/>
                  <a:ext cx="383250" cy="277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30" h="11119" extrusionOk="0">
                      <a:moveTo>
                        <a:pt x="9715" y="0"/>
                      </a:moveTo>
                      <a:lnTo>
                        <a:pt x="9013" y="141"/>
                      </a:lnTo>
                      <a:lnTo>
                        <a:pt x="2331" y="1404"/>
                      </a:lnTo>
                      <a:lnTo>
                        <a:pt x="1" y="1881"/>
                      </a:lnTo>
                      <a:cubicBezTo>
                        <a:pt x="1180" y="2696"/>
                        <a:pt x="2584" y="3397"/>
                        <a:pt x="3847" y="4212"/>
                      </a:cubicBezTo>
                      <a:lnTo>
                        <a:pt x="4100" y="4464"/>
                      </a:lnTo>
                      <a:lnTo>
                        <a:pt x="10304" y="3285"/>
                      </a:lnTo>
                      <a:lnTo>
                        <a:pt x="11231" y="8676"/>
                      </a:lnTo>
                      <a:cubicBezTo>
                        <a:pt x="12045" y="9125"/>
                        <a:pt x="12971" y="9714"/>
                        <a:pt x="13814" y="10192"/>
                      </a:cubicBezTo>
                      <a:cubicBezTo>
                        <a:pt x="14263" y="10528"/>
                        <a:pt x="14852" y="10781"/>
                        <a:pt x="15330" y="11118"/>
                      </a:cubicBezTo>
                      <a:lnTo>
                        <a:pt x="13673" y="2471"/>
                      </a:lnTo>
                      <a:cubicBezTo>
                        <a:pt x="12410" y="1657"/>
                        <a:pt x="11006" y="843"/>
                        <a:pt x="9715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1" name="Google Shape;1610;p32">
                  <a:extLst>
                    <a:ext uri="{FF2B5EF4-FFF2-40B4-BE49-F238E27FC236}">
                      <a16:creationId xmlns:a16="http://schemas.microsoft.com/office/drawing/2014/main" id="{40DA3AB1-4A3B-29A1-7C8F-77A25C16AE80}"/>
                    </a:ext>
                  </a:extLst>
                </p:cNvPr>
                <p:cNvSpPr/>
                <p:nvPr/>
              </p:nvSpPr>
              <p:spPr>
                <a:xfrm>
                  <a:off x="1873900" y="2342250"/>
                  <a:ext cx="178300" cy="134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32" h="5391" extrusionOk="0">
                      <a:moveTo>
                        <a:pt x="6205" y="0"/>
                      </a:moveTo>
                      <a:lnTo>
                        <a:pt x="1" y="1179"/>
                      </a:lnTo>
                      <a:cubicBezTo>
                        <a:pt x="1292" y="1881"/>
                        <a:pt x="2555" y="2695"/>
                        <a:pt x="3847" y="3397"/>
                      </a:cubicBezTo>
                      <a:cubicBezTo>
                        <a:pt x="5026" y="4099"/>
                        <a:pt x="6065" y="4801"/>
                        <a:pt x="7132" y="5391"/>
                      </a:cubicBezTo>
                      <a:lnTo>
                        <a:pt x="6205" y="0"/>
                      </a:lnTo>
                      <a:close/>
                    </a:path>
                  </a:pathLst>
                </a:custGeom>
                <a:solidFill>
                  <a:srgbClr val="B3B4C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92" name="Google Shape;1611;p32">
                  <a:extLst>
                    <a:ext uri="{FF2B5EF4-FFF2-40B4-BE49-F238E27FC236}">
                      <a16:creationId xmlns:a16="http://schemas.microsoft.com/office/drawing/2014/main" id="{6C8247DC-71A9-6186-8475-697A0D714DDE}"/>
                    </a:ext>
                  </a:extLst>
                </p:cNvPr>
                <p:cNvGrpSpPr/>
                <p:nvPr/>
              </p:nvGrpSpPr>
              <p:grpSpPr>
                <a:xfrm>
                  <a:off x="2003345" y="3589698"/>
                  <a:ext cx="258052" cy="757631"/>
                  <a:chOff x="1885125" y="3374700"/>
                  <a:chExt cx="330625" cy="970700"/>
                </a:xfrm>
              </p:grpSpPr>
              <p:sp>
                <p:nvSpPr>
                  <p:cNvPr id="293" name="Google Shape;1614;p32">
                    <a:extLst>
                      <a:ext uri="{FF2B5EF4-FFF2-40B4-BE49-F238E27FC236}">
                        <a16:creationId xmlns:a16="http://schemas.microsoft.com/office/drawing/2014/main" id="{DCBB4BBF-C50E-3AD0-1E19-5C6C1A893392}"/>
                      </a:ext>
                    </a:extLst>
                  </p:cNvPr>
                  <p:cNvSpPr/>
                  <p:nvPr/>
                </p:nvSpPr>
                <p:spPr>
                  <a:xfrm>
                    <a:off x="1981999" y="4345374"/>
                    <a:ext cx="26" cy="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" extrusionOk="0"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0" y="1"/>
                        </a:lnTo>
                        <a:close/>
                        <a:moveTo>
                          <a:pt x="0" y="1"/>
                        </a:moveTo>
                        <a:lnTo>
                          <a:pt x="0" y="1"/>
                        </a:lnTo>
                        <a:close/>
                      </a:path>
                    </a:pathLst>
                  </a:custGeom>
                  <a:solidFill>
                    <a:srgbClr val="D0E1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4" name="Google Shape;1620;p32">
                    <a:extLst>
                      <a:ext uri="{FF2B5EF4-FFF2-40B4-BE49-F238E27FC236}">
                        <a16:creationId xmlns:a16="http://schemas.microsoft.com/office/drawing/2014/main" id="{A90563E3-441C-370A-8643-1C368586E35F}"/>
                      </a:ext>
                    </a:extLst>
                  </p:cNvPr>
                  <p:cNvSpPr/>
                  <p:nvPr/>
                </p:nvSpPr>
                <p:spPr>
                  <a:xfrm>
                    <a:off x="1885125" y="3374700"/>
                    <a:ext cx="222525" cy="4064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901" h="16256" extrusionOk="0">
                        <a:moveTo>
                          <a:pt x="6683" y="16143"/>
                        </a:moveTo>
                        <a:cubicBezTo>
                          <a:pt x="7160" y="16143"/>
                          <a:pt x="7721" y="16255"/>
                          <a:pt x="8199" y="16255"/>
                        </a:cubicBezTo>
                        <a:lnTo>
                          <a:pt x="8901" y="16255"/>
                        </a:lnTo>
                        <a:lnTo>
                          <a:pt x="8788" y="16255"/>
                        </a:lnTo>
                        <a:lnTo>
                          <a:pt x="8199" y="16255"/>
                        </a:lnTo>
                        <a:cubicBezTo>
                          <a:pt x="7721" y="16255"/>
                          <a:pt x="7160" y="16143"/>
                          <a:pt x="6683" y="16143"/>
                        </a:cubicBezTo>
                        <a:close/>
                        <a:moveTo>
                          <a:pt x="3398" y="0"/>
                        </a:moveTo>
                        <a:cubicBezTo>
                          <a:pt x="1882" y="1039"/>
                          <a:pt x="703" y="2443"/>
                          <a:pt x="1" y="4211"/>
                        </a:cubicBezTo>
                        <a:cubicBezTo>
                          <a:pt x="703" y="2443"/>
                          <a:pt x="1882" y="1039"/>
                          <a:pt x="3398" y="0"/>
                        </a:cubicBezTo>
                        <a:close/>
                      </a:path>
                    </a:pathLst>
                  </a:custGeom>
                  <a:solidFill>
                    <a:srgbClr val="FFE499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5" name="Google Shape;1621;p32">
                    <a:extLst>
                      <a:ext uri="{FF2B5EF4-FFF2-40B4-BE49-F238E27FC236}">
                        <a16:creationId xmlns:a16="http://schemas.microsoft.com/office/drawing/2014/main" id="{CFA35C54-295E-5128-1AEB-DCCB02C97130}"/>
                      </a:ext>
                    </a:extLst>
                  </p:cNvPr>
                  <p:cNvSpPr/>
                  <p:nvPr/>
                </p:nvSpPr>
                <p:spPr>
                  <a:xfrm>
                    <a:off x="1891450" y="3655450"/>
                    <a:ext cx="25" cy="28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13" extrusionOk="0">
                        <a:moveTo>
                          <a:pt x="1" y="112"/>
                        </a:moveTo>
                        <a:lnTo>
                          <a:pt x="1" y="112"/>
                        </a:lnTo>
                        <a:lnTo>
                          <a:pt x="1" y="112"/>
                        </a:lnTo>
                        <a:close/>
                        <a:moveTo>
                          <a:pt x="1" y="0"/>
                        </a:moveTo>
                        <a:lnTo>
                          <a:pt x="1" y="112"/>
                        </a:lnTo>
                        <a:lnTo>
                          <a:pt x="1" y="0"/>
                        </a:lnTo>
                        <a:close/>
                        <a:moveTo>
                          <a:pt x="1" y="0"/>
                        </a:moveTo>
                        <a:lnTo>
                          <a:pt x="1" y="0"/>
                        </a:lnTo>
                        <a:close/>
                      </a:path>
                    </a:pathLst>
                  </a:custGeom>
                  <a:solidFill>
                    <a:srgbClr val="999DB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6" name="Google Shape;1622;p32">
                    <a:extLst>
                      <a:ext uri="{FF2B5EF4-FFF2-40B4-BE49-F238E27FC236}">
                        <a16:creationId xmlns:a16="http://schemas.microsoft.com/office/drawing/2014/main" id="{535E24C8-9CC5-7052-3158-FEC99C226219}"/>
                      </a:ext>
                    </a:extLst>
                  </p:cNvPr>
                  <p:cNvSpPr/>
                  <p:nvPr/>
                </p:nvSpPr>
                <p:spPr>
                  <a:xfrm>
                    <a:off x="1891450" y="3655450"/>
                    <a:ext cx="25" cy="28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13" extrusionOk="0">
                        <a:moveTo>
                          <a:pt x="1" y="112"/>
                        </a:moveTo>
                        <a:lnTo>
                          <a:pt x="1" y="112"/>
                        </a:lnTo>
                        <a:lnTo>
                          <a:pt x="1" y="112"/>
                        </a:lnTo>
                        <a:close/>
                        <a:moveTo>
                          <a:pt x="1" y="112"/>
                        </a:moveTo>
                        <a:lnTo>
                          <a:pt x="1" y="112"/>
                        </a:lnTo>
                        <a:lnTo>
                          <a:pt x="1" y="112"/>
                        </a:lnTo>
                        <a:close/>
                        <a:moveTo>
                          <a:pt x="1" y="0"/>
                        </a:moveTo>
                        <a:lnTo>
                          <a:pt x="1" y="0"/>
                        </a:lnTo>
                        <a:lnTo>
                          <a:pt x="1" y="0"/>
                        </a:lnTo>
                        <a:close/>
                        <a:moveTo>
                          <a:pt x="1" y="0"/>
                        </a:moveTo>
                        <a:lnTo>
                          <a:pt x="1" y="0"/>
                        </a:lnTo>
                        <a:close/>
                      </a:path>
                    </a:pathLst>
                  </a:custGeom>
                  <a:solidFill>
                    <a:srgbClr val="49508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7" name="Google Shape;1623;p32">
                    <a:extLst>
                      <a:ext uri="{FF2B5EF4-FFF2-40B4-BE49-F238E27FC236}">
                        <a16:creationId xmlns:a16="http://schemas.microsoft.com/office/drawing/2014/main" id="{03C84A70-D578-8ECA-532C-325845AA8881}"/>
                      </a:ext>
                    </a:extLst>
                  </p:cNvPr>
                  <p:cNvSpPr/>
                  <p:nvPr/>
                </p:nvSpPr>
                <p:spPr>
                  <a:xfrm>
                    <a:off x="1976375" y="3748775"/>
                    <a:ext cx="128475" cy="323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39" h="1293" extrusionOk="0">
                        <a:moveTo>
                          <a:pt x="1" y="1"/>
                        </a:moveTo>
                        <a:cubicBezTo>
                          <a:pt x="1264" y="815"/>
                          <a:pt x="2920" y="1292"/>
                          <a:pt x="4549" y="1292"/>
                        </a:cubicBezTo>
                        <a:lnTo>
                          <a:pt x="5138" y="1292"/>
                        </a:lnTo>
                        <a:lnTo>
                          <a:pt x="5138" y="1292"/>
                        </a:lnTo>
                        <a:lnTo>
                          <a:pt x="4549" y="1292"/>
                        </a:lnTo>
                        <a:cubicBezTo>
                          <a:pt x="2920" y="1292"/>
                          <a:pt x="1264" y="815"/>
                          <a:pt x="1" y="1"/>
                        </a:cubicBezTo>
                        <a:close/>
                      </a:path>
                    </a:pathLst>
                  </a:custGeom>
                  <a:solidFill>
                    <a:srgbClr val="9C9DAD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8" name="Google Shape;1628;p32">
                    <a:extLst>
                      <a:ext uri="{FF2B5EF4-FFF2-40B4-BE49-F238E27FC236}">
                        <a16:creationId xmlns:a16="http://schemas.microsoft.com/office/drawing/2014/main" id="{8C6F9679-CFD9-4208-7DFF-711A8A17FE22}"/>
                      </a:ext>
                    </a:extLst>
                  </p:cNvPr>
                  <p:cNvSpPr/>
                  <p:nvPr/>
                </p:nvSpPr>
                <p:spPr>
                  <a:xfrm>
                    <a:off x="2014275" y="3485575"/>
                    <a:ext cx="8450" cy="91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8" h="366" extrusionOk="0">
                        <a:moveTo>
                          <a:pt x="113" y="1"/>
                        </a:moveTo>
                        <a:cubicBezTo>
                          <a:pt x="113" y="1"/>
                          <a:pt x="1" y="1"/>
                          <a:pt x="1" y="113"/>
                        </a:cubicBezTo>
                        <a:cubicBezTo>
                          <a:pt x="1" y="254"/>
                          <a:pt x="1" y="366"/>
                          <a:pt x="113" y="366"/>
                        </a:cubicBezTo>
                        <a:cubicBezTo>
                          <a:pt x="225" y="366"/>
                          <a:pt x="225" y="254"/>
                          <a:pt x="338" y="113"/>
                        </a:cubicBezTo>
                        <a:cubicBezTo>
                          <a:pt x="338" y="113"/>
                          <a:pt x="225" y="1"/>
                          <a:pt x="113" y="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9" name="Google Shape;1630;p32">
                    <a:extLst>
                      <a:ext uri="{FF2B5EF4-FFF2-40B4-BE49-F238E27FC236}">
                        <a16:creationId xmlns:a16="http://schemas.microsoft.com/office/drawing/2014/main" id="{C3910F05-A918-15DB-D723-7D968767729F}"/>
                      </a:ext>
                    </a:extLst>
                  </p:cNvPr>
                  <p:cNvSpPr/>
                  <p:nvPr/>
                </p:nvSpPr>
                <p:spPr>
                  <a:xfrm>
                    <a:off x="2207300" y="3509450"/>
                    <a:ext cx="8450" cy="84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8" h="338" extrusionOk="0">
                        <a:moveTo>
                          <a:pt x="112" y="0"/>
                        </a:moveTo>
                        <a:lnTo>
                          <a:pt x="0" y="113"/>
                        </a:lnTo>
                        <a:cubicBezTo>
                          <a:pt x="0" y="225"/>
                          <a:pt x="0" y="337"/>
                          <a:pt x="112" y="337"/>
                        </a:cubicBezTo>
                        <a:cubicBezTo>
                          <a:pt x="225" y="337"/>
                          <a:pt x="337" y="225"/>
                          <a:pt x="337" y="225"/>
                        </a:cubicBezTo>
                        <a:cubicBezTo>
                          <a:pt x="337" y="113"/>
                          <a:pt x="225" y="0"/>
                          <a:pt x="112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sp>
            <p:nvSpPr>
              <p:cNvPr id="262" name="Google Shape;1643;p32">
                <a:extLst>
                  <a:ext uri="{FF2B5EF4-FFF2-40B4-BE49-F238E27FC236}">
                    <a16:creationId xmlns:a16="http://schemas.microsoft.com/office/drawing/2014/main" id="{833F4890-3D9F-063F-967E-D2E85FA40813}"/>
                  </a:ext>
                </a:extLst>
              </p:cNvPr>
              <p:cNvSpPr/>
              <p:nvPr/>
            </p:nvSpPr>
            <p:spPr>
              <a:xfrm>
                <a:off x="2483537" y="5157694"/>
                <a:ext cx="49875" cy="203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815" extrusionOk="0">
                    <a:moveTo>
                      <a:pt x="1040" y="1"/>
                    </a:moveTo>
                    <a:lnTo>
                      <a:pt x="1" y="225"/>
                    </a:lnTo>
                    <a:cubicBezTo>
                      <a:pt x="338" y="450"/>
                      <a:pt x="815" y="590"/>
                      <a:pt x="1152" y="815"/>
                    </a:cubicBezTo>
                    <a:cubicBezTo>
                      <a:pt x="1517" y="815"/>
                      <a:pt x="1741" y="815"/>
                      <a:pt x="1994" y="703"/>
                    </a:cubicBezTo>
                    <a:cubicBezTo>
                      <a:pt x="1741" y="338"/>
                      <a:pt x="1405" y="225"/>
                      <a:pt x="1040" y="1"/>
                    </a:cubicBez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1705;p32">
                <a:extLst>
                  <a:ext uri="{FF2B5EF4-FFF2-40B4-BE49-F238E27FC236}">
                    <a16:creationId xmlns:a16="http://schemas.microsoft.com/office/drawing/2014/main" id="{9A066735-B07D-DE71-9B2D-DD528BA69A3B}"/>
                  </a:ext>
                </a:extLst>
              </p:cNvPr>
              <p:cNvSpPr txBox="1"/>
              <p:nvPr/>
            </p:nvSpPr>
            <p:spPr>
              <a:xfrm rot="20977190">
                <a:off x="1953010" y="3600980"/>
                <a:ext cx="1695301" cy="7650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algn="ctr"/>
                <a:r>
                  <a:rPr lang="cy-GB" sz="2400">
                    <a:latin typeface="AkzidenzGrotesk" panose="02000903050000020004" pitchFamily="2" charset="0"/>
                  </a:rPr>
                  <a:t>Cyflwynwch eich hun</a:t>
                </a:r>
              </a:p>
            </p:txBody>
          </p:sp>
        </p:grpSp>
      </p:grpSp>
      <p:grpSp>
        <p:nvGrpSpPr>
          <p:cNvPr id="441" name="Group 440">
            <a:extLst>
              <a:ext uri="{FF2B5EF4-FFF2-40B4-BE49-F238E27FC236}">
                <a16:creationId xmlns:a16="http://schemas.microsoft.com/office/drawing/2014/main" id="{03C41C53-4B42-03C9-B727-005997A925FA}"/>
              </a:ext>
            </a:extLst>
          </p:cNvPr>
          <p:cNvGrpSpPr/>
          <p:nvPr/>
        </p:nvGrpSpPr>
        <p:grpSpPr>
          <a:xfrm>
            <a:off x="3981525" y="928748"/>
            <a:ext cx="3653486" cy="4932427"/>
            <a:chOff x="3074650" y="1201991"/>
            <a:chExt cx="2753954" cy="4324736"/>
          </a:xfrm>
        </p:grpSpPr>
        <p:grpSp>
          <p:nvGrpSpPr>
            <p:cNvPr id="257" name="Group 256">
              <a:extLst>
                <a:ext uri="{FF2B5EF4-FFF2-40B4-BE49-F238E27FC236}">
                  <a16:creationId xmlns:a16="http://schemas.microsoft.com/office/drawing/2014/main" id="{C194C253-9F07-B275-2218-2ADDE2D520D1}"/>
                </a:ext>
              </a:extLst>
            </p:cNvPr>
            <p:cNvGrpSpPr/>
            <p:nvPr/>
          </p:nvGrpSpPr>
          <p:grpSpPr>
            <a:xfrm>
              <a:off x="4122404" y="3234902"/>
              <a:ext cx="1706200" cy="2291825"/>
              <a:chOff x="3786368" y="1408277"/>
              <a:chExt cx="1706200" cy="2291825"/>
            </a:xfrm>
          </p:grpSpPr>
          <p:grpSp>
            <p:nvGrpSpPr>
              <p:cNvPr id="171" name="Google Shape;1644;p32">
                <a:extLst>
                  <a:ext uri="{FF2B5EF4-FFF2-40B4-BE49-F238E27FC236}">
                    <a16:creationId xmlns:a16="http://schemas.microsoft.com/office/drawing/2014/main" id="{6FAEC0A1-F71B-0077-EDE1-8DE29D521748}"/>
                  </a:ext>
                </a:extLst>
              </p:cNvPr>
              <p:cNvGrpSpPr/>
              <p:nvPr/>
            </p:nvGrpSpPr>
            <p:grpSpPr>
              <a:xfrm>
                <a:off x="3786368" y="1408277"/>
                <a:ext cx="1706200" cy="2291825"/>
                <a:chOff x="2622600" y="960325"/>
                <a:chExt cx="1706200" cy="2291825"/>
              </a:xfrm>
            </p:grpSpPr>
            <p:sp>
              <p:nvSpPr>
                <p:cNvPr id="172" name="Google Shape;1645;p32">
                  <a:extLst>
                    <a:ext uri="{FF2B5EF4-FFF2-40B4-BE49-F238E27FC236}">
                      <a16:creationId xmlns:a16="http://schemas.microsoft.com/office/drawing/2014/main" id="{AE2B8291-6292-ABBB-52E2-A6B86BC9865F}"/>
                    </a:ext>
                  </a:extLst>
                </p:cNvPr>
                <p:cNvSpPr/>
                <p:nvPr/>
              </p:nvSpPr>
              <p:spPr>
                <a:xfrm>
                  <a:off x="2662000" y="1154850"/>
                  <a:ext cx="1666800" cy="2097300"/>
                </a:xfrm>
                <a:prstGeom prst="rect">
                  <a:avLst/>
                </a:pr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3" name="Google Shape;1646;p32">
                  <a:extLst>
                    <a:ext uri="{FF2B5EF4-FFF2-40B4-BE49-F238E27FC236}">
                      <a16:creationId xmlns:a16="http://schemas.microsoft.com/office/drawing/2014/main" id="{B574BB92-ED1F-B791-EE53-0067DF116978}"/>
                    </a:ext>
                  </a:extLst>
                </p:cNvPr>
                <p:cNvSpPr/>
                <p:nvPr/>
              </p:nvSpPr>
              <p:spPr>
                <a:xfrm>
                  <a:off x="2997575" y="960325"/>
                  <a:ext cx="25" cy="14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591" extrusionOk="0">
                      <a:moveTo>
                        <a:pt x="1" y="1"/>
                      </a:moveTo>
                      <a:lnTo>
                        <a:pt x="1" y="254"/>
                      </a:lnTo>
                      <a:lnTo>
                        <a:pt x="1" y="590"/>
                      </a:ln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4" name="Google Shape;1647;p32">
                  <a:extLst>
                    <a:ext uri="{FF2B5EF4-FFF2-40B4-BE49-F238E27FC236}">
                      <a16:creationId xmlns:a16="http://schemas.microsoft.com/office/drawing/2014/main" id="{F877B58B-B3AB-8BFD-BED8-B84269533589}"/>
                    </a:ext>
                  </a:extLst>
                </p:cNvPr>
                <p:cNvSpPr/>
                <p:nvPr/>
              </p:nvSpPr>
              <p:spPr>
                <a:xfrm>
                  <a:off x="2622600" y="1119975"/>
                  <a:ext cx="1666950" cy="2097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678" h="83889" extrusionOk="0">
                      <a:moveTo>
                        <a:pt x="0" y="1"/>
                      </a:moveTo>
                      <a:lnTo>
                        <a:pt x="0" y="83888"/>
                      </a:lnTo>
                      <a:lnTo>
                        <a:pt x="66677" y="83888"/>
                      </a:lnTo>
                      <a:lnTo>
                        <a:pt x="66677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5" name="Google Shape;1648;p32">
                  <a:extLst>
                    <a:ext uri="{FF2B5EF4-FFF2-40B4-BE49-F238E27FC236}">
                      <a16:creationId xmlns:a16="http://schemas.microsoft.com/office/drawing/2014/main" id="{16E5C603-B543-23C1-56E7-A0DAD9F0ACE7}"/>
                    </a:ext>
                  </a:extLst>
                </p:cNvPr>
                <p:cNvSpPr/>
                <p:nvPr/>
              </p:nvSpPr>
              <p:spPr>
                <a:xfrm>
                  <a:off x="2710325" y="1202100"/>
                  <a:ext cx="1488675" cy="1614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547" h="64573" extrusionOk="0">
                      <a:moveTo>
                        <a:pt x="0" y="1"/>
                      </a:moveTo>
                      <a:lnTo>
                        <a:pt x="0" y="64573"/>
                      </a:lnTo>
                      <a:lnTo>
                        <a:pt x="59547" y="64573"/>
                      </a:lnTo>
                      <a:lnTo>
                        <a:pt x="59547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6" name="Google Shape;1649;p32">
                  <a:extLst>
                    <a:ext uri="{FF2B5EF4-FFF2-40B4-BE49-F238E27FC236}">
                      <a16:creationId xmlns:a16="http://schemas.microsoft.com/office/drawing/2014/main" id="{BA853516-7C37-B16F-5F51-6D716516D73F}"/>
                    </a:ext>
                  </a:extLst>
                </p:cNvPr>
                <p:cNvSpPr/>
                <p:nvPr/>
              </p:nvSpPr>
              <p:spPr>
                <a:xfrm>
                  <a:off x="2748925" y="1251925"/>
                  <a:ext cx="101800" cy="105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72" h="4213" extrusionOk="0">
                      <a:moveTo>
                        <a:pt x="1517" y="1"/>
                      </a:moveTo>
                      <a:lnTo>
                        <a:pt x="1404" y="1517"/>
                      </a:lnTo>
                      <a:lnTo>
                        <a:pt x="1" y="2107"/>
                      </a:lnTo>
                      <a:lnTo>
                        <a:pt x="1264" y="2808"/>
                      </a:lnTo>
                      <a:lnTo>
                        <a:pt x="1517" y="4212"/>
                      </a:lnTo>
                      <a:lnTo>
                        <a:pt x="2555" y="3145"/>
                      </a:lnTo>
                      <a:lnTo>
                        <a:pt x="3959" y="3370"/>
                      </a:lnTo>
                      <a:lnTo>
                        <a:pt x="3959" y="3370"/>
                      </a:lnTo>
                      <a:lnTo>
                        <a:pt x="3369" y="2107"/>
                      </a:lnTo>
                      <a:lnTo>
                        <a:pt x="4071" y="815"/>
                      </a:lnTo>
                      <a:lnTo>
                        <a:pt x="2555" y="1040"/>
                      </a:lnTo>
                      <a:lnTo>
                        <a:pt x="1517" y="1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7" name="Google Shape;1650;p32">
                  <a:extLst>
                    <a:ext uri="{FF2B5EF4-FFF2-40B4-BE49-F238E27FC236}">
                      <a16:creationId xmlns:a16="http://schemas.microsoft.com/office/drawing/2014/main" id="{96DD2C65-4A72-4197-EAE2-C20380804825}"/>
                    </a:ext>
                  </a:extLst>
                </p:cNvPr>
                <p:cNvSpPr/>
                <p:nvPr/>
              </p:nvSpPr>
              <p:spPr>
                <a:xfrm>
                  <a:off x="3353925" y="1874500"/>
                  <a:ext cx="102500" cy="105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0" h="4212" extrusionOk="0">
                      <a:moveTo>
                        <a:pt x="2331" y="0"/>
                      </a:moveTo>
                      <a:lnTo>
                        <a:pt x="1405" y="1179"/>
                      </a:lnTo>
                      <a:lnTo>
                        <a:pt x="1" y="1067"/>
                      </a:lnTo>
                      <a:lnTo>
                        <a:pt x="1" y="1067"/>
                      </a:lnTo>
                      <a:lnTo>
                        <a:pt x="815" y="2330"/>
                      </a:lnTo>
                      <a:lnTo>
                        <a:pt x="226" y="3622"/>
                      </a:lnTo>
                      <a:lnTo>
                        <a:pt x="1629" y="3285"/>
                      </a:lnTo>
                      <a:lnTo>
                        <a:pt x="2808" y="4211"/>
                      </a:lnTo>
                      <a:lnTo>
                        <a:pt x="2808" y="2695"/>
                      </a:lnTo>
                      <a:lnTo>
                        <a:pt x="4100" y="1994"/>
                      </a:lnTo>
                      <a:lnTo>
                        <a:pt x="2696" y="1404"/>
                      </a:lnTo>
                      <a:lnTo>
                        <a:pt x="2331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8" name="Google Shape;1651;p32">
                  <a:extLst>
                    <a:ext uri="{FF2B5EF4-FFF2-40B4-BE49-F238E27FC236}">
                      <a16:creationId xmlns:a16="http://schemas.microsoft.com/office/drawing/2014/main" id="{6D3570E7-2C4B-36E4-4957-0FA4AF917E7A}"/>
                    </a:ext>
                  </a:extLst>
                </p:cNvPr>
                <p:cNvSpPr/>
                <p:nvPr/>
              </p:nvSpPr>
              <p:spPr>
                <a:xfrm>
                  <a:off x="4032650" y="1508825"/>
                  <a:ext cx="105300" cy="105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4212" extrusionOk="0">
                      <a:moveTo>
                        <a:pt x="2330" y="0"/>
                      </a:moveTo>
                      <a:lnTo>
                        <a:pt x="1516" y="1292"/>
                      </a:lnTo>
                      <a:lnTo>
                        <a:pt x="0" y="1179"/>
                      </a:lnTo>
                      <a:lnTo>
                        <a:pt x="927" y="2359"/>
                      </a:lnTo>
                      <a:lnTo>
                        <a:pt x="337" y="3762"/>
                      </a:lnTo>
                      <a:lnTo>
                        <a:pt x="1741" y="3285"/>
                      </a:lnTo>
                      <a:lnTo>
                        <a:pt x="2920" y="4211"/>
                      </a:lnTo>
                      <a:lnTo>
                        <a:pt x="2920" y="2808"/>
                      </a:lnTo>
                      <a:lnTo>
                        <a:pt x="4211" y="1881"/>
                      </a:lnTo>
                      <a:lnTo>
                        <a:pt x="2808" y="1516"/>
                      </a:lnTo>
                      <a:lnTo>
                        <a:pt x="2330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" name="Google Shape;1652;p32">
                  <a:extLst>
                    <a:ext uri="{FF2B5EF4-FFF2-40B4-BE49-F238E27FC236}">
                      <a16:creationId xmlns:a16="http://schemas.microsoft.com/office/drawing/2014/main" id="{A18DC468-F57B-97BD-4763-D07016FEFAAC}"/>
                    </a:ext>
                  </a:extLst>
                </p:cNvPr>
                <p:cNvSpPr/>
                <p:nvPr/>
              </p:nvSpPr>
              <p:spPr>
                <a:xfrm>
                  <a:off x="3108275" y="1488475"/>
                  <a:ext cx="47050" cy="49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994" extrusionOk="0">
                      <a:moveTo>
                        <a:pt x="1180" y="0"/>
                      </a:moveTo>
                      <a:lnTo>
                        <a:pt x="703" y="590"/>
                      </a:lnTo>
                      <a:lnTo>
                        <a:pt x="1" y="477"/>
                      </a:lnTo>
                      <a:lnTo>
                        <a:pt x="1" y="477"/>
                      </a:lnTo>
                      <a:lnTo>
                        <a:pt x="366" y="1067"/>
                      </a:lnTo>
                      <a:lnTo>
                        <a:pt x="113" y="1628"/>
                      </a:lnTo>
                      <a:lnTo>
                        <a:pt x="815" y="1516"/>
                      </a:lnTo>
                      <a:lnTo>
                        <a:pt x="1292" y="1993"/>
                      </a:lnTo>
                      <a:lnTo>
                        <a:pt x="1292" y="1292"/>
                      </a:lnTo>
                      <a:lnTo>
                        <a:pt x="1882" y="927"/>
                      </a:lnTo>
                      <a:lnTo>
                        <a:pt x="1292" y="702"/>
                      </a:lnTo>
                      <a:lnTo>
                        <a:pt x="1180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0" name="Google Shape;1653;p32">
                  <a:extLst>
                    <a:ext uri="{FF2B5EF4-FFF2-40B4-BE49-F238E27FC236}">
                      <a16:creationId xmlns:a16="http://schemas.microsoft.com/office/drawing/2014/main" id="{6D43D014-9023-B1DA-2F69-0F90AAAED8F8}"/>
                    </a:ext>
                  </a:extLst>
                </p:cNvPr>
                <p:cNvSpPr/>
                <p:nvPr/>
              </p:nvSpPr>
              <p:spPr>
                <a:xfrm>
                  <a:off x="3792600" y="1871675"/>
                  <a:ext cx="47050" cy="4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82" extrusionOk="0">
                      <a:moveTo>
                        <a:pt x="927" y="1"/>
                      </a:moveTo>
                      <a:lnTo>
                        <a:pt x="590" y="591"/>
                      </a:lnTo>
                      <a:lnTo>
                        <a:pt x="1" y="703"/>
                      </a:lnTo>
                      <a:lnTo>
                        <a:pt x="478" y="1180"/>
                      </a:lnTo>
                      <a:lnTo>
                        <a:pt x="225" y="1882"/>
                      </a:lnTo>
                      <a:lnTo>
                        <a:pt x="927" y="1517"/>
                      </a:lnTo>
                      <a:lnTo>
                        <a:pt x="1517" y="1882"/>
                      </a:lnTo>
                      <a:lnTo>
                        <a:pt x="1404" y="1180"/>
                      </a:lnTo>
                      <a:lnTo>
                        <a:pt x="1882" y="703"/>
                      </a:lnTo>
                      <a:lnTo>
                        <a:pt x="1180" y="591"/>
                      </a:lnTo>
                      <a:lnTo>
                        <a:pt x="927" y="1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1" name="Google Shape;1654;p32">
                  <a:extLst>
                    <a:ext uri="{FF2B5EF4-FFF2-40B4-BE49-F238E27FC236}">
                      <a16:creationId xmlns:a16="http://schemas.microsoft.com/office/drawing/2014/main" id="{53B720C6-C485-B40D-9DB8-33885ED4C7D3}"/>
                    </a:ext>
                  </a:extLst>
                </p:cNvPr>
                <p:cNvSpPr/>
                <p:nvPr/>
              </p:nvSpPr>
              <p:spPr>
                <a:xfrm>
                  <a:off x="2927200" y="2673225"/>
                  <a:ext cx="46350" cy="4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4" h="1854" extrusionOk="0">
                      <a:moveTo>
                        <a:pt x="1039" y="0"/>
                      </a:moveTo>
                      <a:lnTo>
                        <a:pt x="702" y="562"/>
                      </a:lnTo>
                      <a:lnTo>
                        <a:pt x="0" y="702"/>
                      </a:lnTo>
                      <a:lnTo>
                        <a:pt x="450" y="1151"/>
                      </a:lnTo>
                      <a:lnTo>
                        <a:pt x="337" y="1853"/>
                      </a:lnTo>
                      <a:lnTo>
                        <a:pt x="927" y="1516"/>
                      </a:lnTo>
                      <a:lnTo>
                        <a:pt x="1517" y="1853"/>
                      </a:lnTo>
                      <a:lnTo>
                        <a:pt x="1404" y="1151"/>
                      </a:lnTo>
                      <a:lnTo>
                        <a:pt x="1853" y="814"/>
                      </a:lnTo>
                      <a:lnTo>
                        <a:pt x="1292" y="702"/>
                      </a:lnTo>
                      <a:lnTo>
                        <a:pt x="1039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2" name="Google Shape;1655;p32">
                  <a:extLst>
                    <a:ext uri="{FF2B5EF4-FFF2-40B4-BE49-F238E27FC236}">
                      <a16:creationId xmlns:a16="http://schemas.microsoft.com/office/drawing/2014/main" id="{218B783C-B793-A86E-8EE9-3A7F5C6B1154}"/>
                    </a:ext>
                  </a:extLst>
                </p:cNvPr>
                <p:cNvSpPr/>
                <p:nvPr/>
              </p:nvSpPr>
              <p:spPr>
                <a:xfrm>
                  <a:off x="2731375" y="2070325"/>
                  <a:ext cx="37925" cy="37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17" h="1517" extrusionOk="0">
                      <a:moveTo>
                        <a:pt x="562" y="0"/>
                      </a:moveTo>
                      <a:lnTo>
                        <a:pt x="450" y="477"/>
                      </a:lnTo>
                      <a:lnTo>
                        <a:pt x="1" y="702"/>
                      </a:lnTo>
                      <a:lnTo>
                        <a:pt x="338" y="955"/>
                      </a:lnTo>
                      <a:lnTo>
                        <a:pt x="338" y="1516"/>
                      </a:lnTo>
                      <a:lnTo>
                        <a:pt x="815" y="1179"/>
                      </a:lnTo>
                      <a:lnTo>
                        <a:pt x="1404" y="1292"/>
                      </a:lnTo>
                      <a:lnTo>
                        <a:pt x="1152" y="814"/>
                      </a:lnTo>
                      <a:lnTo>
                        <a:pt x="1517" y="365"/>
                      </a:lnTo>
                      <a:lnTo>
                        <a:pt x="927" y="365"/>
                      </a:lnTo>
                      <a:lnTo>
                        <a:pt x="562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3" name="Google Shape;1656;p32">
                  <a:extLst>
                    <a:ext uri="{FF2B5EF4-FFF2-40B4-BE49-F238E27FC236}">
                      <a16:creationId xmlns:a16="http://schemas.microsoft.com/office/drawing/2014/main" id="{6C0F1590-02F2-A37F-19B4-59C748D0E36C}"/>
                    </a:ext>
                  </a:extLst>
                </p:cNvPr>
                <p:cNvSpPr/>
                <p:nvPr/>
              </p:nvSpPr>
              <p:spPr>
                <a:xfrm>
                  <a:off x="3499925" y="1313000"/>
                  <a:ext cx="23875" cy="23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5" h="927" extrusionOk="0">
                      <a:moveTo>
                        <a:pt x="478" y="0"/>
                      </a:moveTo>
                      <a:cubicBezTo>
                        <a:pt x="253" y="0"/>
                        <a:pt x="0" y="225"/>
                        <a:pt x="0" y="478"/>
                      </a:cubicBezTo>
                      <a:cubicBezTo>
                        <a:pt x="0" y="702"/>
                        <a:pt x="253" y="927"/>
                        <a:pt x="478" y="927"/>
                      </a:cubicBezTo>
                      <a:cubicBezTo>
                        <a:pt x="702" y="927"/>
                        <a:pt x="955" y="702"/>
                        <a:pt x="955" y="478"/>
                      </a:cubicBezTo>
                      <a:cubicBezTo>
                        <a:pt x="955" y="225"/>
                        <a:pt x="702" y="0"/>
                        <a:pt x="478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4" name="Google Shape;1657;p32">
                  <a:extLst>
                    <a:ext uri="{FF2B5EF4-FFF2-40B4-BE49-F238E27FC236}">
                      <a16:creationId xmlns:a16="http://schemas.microsoft.com/office/drawing/2014/main" id="{24EB2468-72B7-E714-C88D-1867A69918D8}"/>
                    </a:ext>
                  </a:extLst>
                </p:cNvPr>
                <p:cNvSpPr/>
                <p:nvPr/>
              </p:nvSpPr>
              <p:spPr>
                <a:xfrm>
                  <a:off x="3499925" y="1550225"/>
                  <a:ext cx="23875" cy="23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5" h="928" extrusionOk="0">
                      <a:moveTo>
                        <a:pt x="478" y="1"/>
                      </a:moveTo>
                      <a:cubicBezTo>
                        <a:pt x="253" y="1"/>
                        <a:pt x="0" y="225"/>
                        <a:pt x="0" y="450"/>
                      </a:cubicBezTo>
                      <a:cubicBezTo>
                        <a:pt x="0" y="815"/>
                        <a:pt x="253" y="927"/>
                        <a:pt x="478" y="927"/>
                      </a:cubicBezTo>
                      <a:cubicBezTo>
                        <a:pt x="702" y="927"/>
                        <a:pt x="955" y="815"/>
                        <a:pt x="955" y="450"/>
                      </a:cubicBezTo>
                      <a:cubicBezTo>
                        <a:pt x="955" y="225"/>
                        <a:pt x="702" y="1"/>
                        <a:pt x="478" y="1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5" name="Google Shape;1658;p32">
                  <a:extLst>
                    <a:ext uri="{FF2B5EF4-FFF2-40B4-BE49-F238E27FC236}">
                      <a16:creationId xmlns:a16="http://schemas.microsoft.com/office/drawing/2014/main" id="{8734295E-A379-5CF4-ADAE-094AB3DC78FA}"/>
                    </a:ext>
                  </a:extLst>
                </p:cNvPr>
                <p:cNvSpPr/>
                <p:nvPr/>
              </p:nvSpPr>
              <p:spPr>
                <a:xfrm>
                  <a:off x="4137925" y="1932750"/>
                  <a:ext cx="26000" cy="23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0" h="955" extrusionOk="0">
                      <a:moveTo>
                        <a:pt x="450" y="0"/>
                      </a:moveTo>
                      <a:cubicBezTo>
                        <a:pt x="225" y="0"/>
                        <a:pt x="0" y="141"/>
                        <a:pt x="0" y="478"/>
                      </a:cubicBezTo>
                      <a:cubicBezTo>
                        <a:pt x="0" y="702"/>
                        <a:pt x="225" y="955"/>
                        <a:pt x="450" y="955"/>
                      </a:cubicBezTo>
                      <a:cubicBezTo>
                        <a:pt x="815" y="955"/>
                        <a:pt x="1039" y="702"/>
                        <a:pt x="1039" y="478"/>
                      </a:cubicBezTo>
                      <a:cubicBezTo>
                        <a:pt x="1039" y="141"/>
                        <a:pt x="815" y="0"/>
                        <a:pt x="450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6" name="Google Shape;1659;p32">
                  <a:extLst>
                    <a:ext uri="{FF2B5EF4-FFF2-40B4-BE49-F238E27FC236}">
                      <a16:creationId xmlns:a16="http://schemas.microsoft.com/office/drawing/2014/main" id="{26880C47-0755-FF8A-BD73-3E8DA76556B6}"/>
                    </a:ext>
                  </a:extLst>
                </p:cNvPr>
                <p:cNvSpPr/>
                <p:nvPr/>
              </p:nvSpPr>
              <p:spPr>
                <a:xfrm>
                  <a:off x="3985625" y="1292650"/>
                  <a:ext cx="11950" cy="1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" h="478" extrusionOk="0">
                      <a:moveTo>
                        <a:pt x="225" y="0"/>
                      </a:moveTo>
                      <a:cubicBezTo>
                        <a:pt x="112" y="0"/>
                        <a:pt x="0" y="113"/>
                        <a:pt x="0" y="225"/>
                      </a:cubicBezTo>
                      <a:cubicBezTo>
                        <a:pt x="0" y="337"/>
                        <a:pt x="112" y="478"/>
                        <a:pt x="225" y="478"/>
                      </a:cubicBezTo>
                      <a:cubicBezTo>
                        <a:pt x="365" y="478"/>
                        <a:pt x="477" y="337"/>
                        <a:pt x="477" y="225"/>
                      </a:cubicBezTo>
                      <a:cubicBezTo>
                        <a:pt x="477" y="113"/>
                        <a:pt x="365" y="0"/>
                        <a:pt x="225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7" name="Google Shape;1660;p32">
                  <a:extLst>
                    <a:ext uri="{FF2B5EF4-FFF2-40B4-BE49-F238E27FC236}">
                      <a16:creationId xmlns:a16="http://schemas.microsoft.com/office/drawing/2014/main" id="{879ED50E-1E80-5366-6DD0-8C7F21A4AEEF}"/>
                    </a:ext>
                  </a:extLst>
                </p:cNvPr>
                <p:cNvSpPr/>
                <p:nvPr/>
              </p:nvSpPr>
              <p:spPr>
                <a:xfrm>
                  <a:off x="3959650" y="1687100"/>
                  <a:ext cx="14050" cy="1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2" h="478" extrusionOk="0">
                      <a:moveTo>
                        <a:pt x="225" y="0"/>
                      </a:moveTo>
                      <a:cubicBezTo>
                        <a:pt x="113" y="0"/>
                        <a:pt x="0" y="141"/>
                        <a:pt x="0" y="253"/>
                      </a:cubicBezTo>
                      <a:cubicBezTo>
                        <a:pt x="0" y="365"/>
                        <a:pt x="113" y="478"/>
                        <a:pt x="225" y="478"/>
                      </a:cubicBezTo>
                      <a:cubicBezTo>
                        <a:pt x="450" y="478"/>
                        <a:pt x="562" y="365"/>
                        <a:pt x="562" y="253"/>
                      </a:cubicBezTo>
                      <a:cubicBezTo>
                        <a:pt x="562" y="141"/>
                        <a:pt x="450" y="0"/>
                        <a:pt x="225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8" name="Google Shape;1661;p32">
                  <a:extLst>
                    <a:ext uri="{FF2B5EF4-FFF2-40B4-BE49-F238E27FC236}">
                      <a16:creationId xmlns:a16="http://schemas.microsoft.com/office/drawing/2014/main" id="{96AF9011-2DD0-EB17-01BC-14E2CB36D187}"/>
                    </a:ext>
                  </a:extLst>
                </p:cNvPr>
                <p:cNvSpPr/>
                <p:nvPr/>
              </p:nvSpPr>
              <p:spPr>
                <a:xfrm>
                  <a:off x="3196025" y="1041375"/>
                  <a:ext cx="573450" cy="78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938" h="3145" extrusionOk="0">
                      <a:moveTo>
                        <a:pt x="2471" y="0"/>
                      </a:moveTo>
                      <a:cubicBezTo>
                        <a:pt x="1628" y="0"/>
                        <a:pt x="702" y="113"/>
                        <a:pt x="0" y="337"/>
                      </a:cubicBezTo>
                      <a:cubicBezTo>
                        <a:pt x="477" y="815"/>
                        <a:pt x="1404" y="450"/>
                        <a:pt x="1881" y="1039"/>
                      </a:cubicBezTo>
                      <a:cubicBezTo>
                        <a:pt x="1516" y="1264"/>
                        <a:pt x="1067" y="1517"/>
                        <a:pt x="702" y="1629"/>
                      </a:cubicBezTo>
                      <a:cubicBezTo>
                        <a:pt x="927" y="1629"/>
                        <a:pt x="1179" y="1741"/>
                        <a:pt x="1292" y="1966"/>
                      </a:cubicBezTo>
                      <a:cubicBezTo>
                        <a:pt x="814" y="2218"/>
                        <a:pt x="365" y="2331"/>
                        <a:pt x="0" y="2555"/>
                      </a:cubicBezTo>
                      <a:cubicBezTo>
                        <a:pt x="365" y="2668"/>
                        <a:pt x="814" y="2920"/>
                        <a:pt x="1179" y="3145"/>
                      </a:cubicBezTo>
                      <a:lnTo>
                        <a:pt x="2471" y="3145"/>
                      </a:lnTo>
                      <a:cubicBezTo>
                        <a:pt x="2330" y="3145"/>
                        <a:pt x="2218" y="3033"/>
                        <a:pt x="2106" y="3033"/>
                      </a:cubicBezTo>
                      <a:cubicBezTo>
                        <a:pt x="2471" y="2920"/>
                        <a:pt x="2920" y="2668"/>
                        <a:pt x="3285" y="2443"/>
                      </a:cubicBezTo>
                      <a:cubicBezTo>
                        <a:pt x="2808" y="1853"/>
                        <a:pt x="1881" y="2218"/>
                        <a:pt x="1404" y="1741"/>
                      </a:cubicBezTo>
                      <a:cubicBezTo>
                        <a:pt x="2106" y="1517"/>
                        <a:pt x="3032" y="1404"/>
                        <a:pt x="3874" y="1404"/>
                      </a:cubicBezTo>
                      <a:cubicBezTo>
                        <a:pt x="5278" y="1404"/>
                        <a:pt x="6542" y="1629"/>
                        <a:pt x="7833" y="1629"/>
                      </a:cubicBezTo>
                      <a:cubicBezTo>
                        <a:pt x="10304" y="1741"/>
                        <a:pt x="12634" y="1741"/>
                        <a:pt x="15104" y="1853"/>
                      </a:cubicBezTo>
                      <a:cubicBezTo>
                        <a:pt x="16733" y="1966"/>
                        <a:pt x="18361" y="1966"/>
                        <a:pt x="20017" y="1966"/>
                      </a:cubicBezTo>
                      <a:cubicBezTo>
                        <a:pt x="20467" y="2106"/>
                        <a:pt x="20944" y="2106"/>
                        <a:pt x="21421" y="2106"/>
                      </a:cubicBezTo>
                      <a:lnTo>
                        <a:pt x="22460" y="2106"/>
                      </a:lnTo>
                      <a:lnTo>
                        <a:pt x="22235" y="1853"/>
                      </a:lnTo>
                      <a:cubicBezTo>
                        <a:pt x="22348" y="1853"/>
                        <a:pt x="22460" y="1853"/>
                        <a:pt x="22572" y="1741"/>
                      </a:cubicBezTo>
                      <a:cubicBezTo>
                        <a:pt x="22348" y="1741"/>
                        <a:pt x="21983" y="1629"/>
                        <a:pt x="21758" y="1517"/>
                      </a:cubicBezTo>
                      <a:cubicBezTo>
                        <a:pt x="22235" y="1404"/>
                        <a:pt x="22572" y="1152"/>
                        <a:pt x="22937" y="702"/>
                      </a:cubicBezTo>
                      <a:cubicBezTo>
                        <a:pt x="22572" y="562"/>
                        <a:pt x="22348" y="562"/>
                        <a:pt x="21983" y="562"/>
                      </a:cubicBezTo>
                      <a:lnTo>
                        <a:pt x="21421" y="562"/>
                      </a:lnTo>
                      <a:cubicBezTo>
                        <a:pt x="21168" y="562"/>
                        <a:pt x="20832" y="702"/>
                        <a:pt x="20579" y="702"/>
                      </a:cubicBezTo>
                      <a:lnTo>
                        <a:pt x="20017" y="702"/>
                      </a:lnTo>
                      <a:cubicBezTo>
                        <a:pt x="19540" y="702"/>
                        <a:pt x="19063" y="702"/>
                        <a:pt x="18614" y="562"/>
                      </a:cubicBezTo>
                      <a:cubicBezTo>
                        <a:pt x="16957" y="562"/>
                        <a:pt x="15329" y="562"/>
                        <a:pt x="13701" y="450"/>
                      </a:cubicBezTo>
                      <a:cubicBezTo>
                        <a:pt x="11230" y="337"/>
                        <a:pt x="8900" y="337"/>
                        <a:pt x="6429" y="225"/>
                      </a:cubicBezTo>
                      <a:cubicBezTo>
                        <a:pt x="5138" y="225"/>
                        <a:pt x="3874" y="0"/>
                        <a:pt x="2471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9" name="Google Shape;1662;p32">
                  <a:extLst>
                    <a:ext uri="{FF2B5EF4-FFF2-40B4-BE49-F238E27FC236}">
                      <a16:creationId xmlns:a16="http://schemas.microsoft.com/office/drawing/2014/main" id="{C8B045F1-9B0E-8E6C-6A5A-2020B971C699}"/>
                    </a:ext>
                  </a:extLst>
                </p:cNvPr>
                <p:cNvSpPr/>
                <p:nvPr/>
              </p:nvSpPr>
              <p:spPr>
                <a:xfrm>
                  <a:off x="3231100" y="1076475"/>
                  <a:ext cx="555900" cy="4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36" h="1741" extrusionOk="0">
                      <a:moveTo>
                        <a:pt x="2471" y="0"/>
                      </a:moveTo>
                      <a:cubicBezTo>
                        <a:pt x="1629" y="0"/>
                        <a:pt x="703" y="113"/>
                        <a:pt x="1" y="337"/>
                      </a:cubicBezTo>
                      <a:cubicBezTo>
                        <a:pt x="478" y="814"/>
                        <a:pt x="1405" y="449"/>
                        <a:pt x="1882" y="1039"/>
                      </a:cubicBezTo>
                      <a:cubicBezTo>
                        <a:pt x="1517" y="1264"/>
                        <a:pt x="1068" y="1516"/>
                        <a:pt x="703" y="1629"/>
                      </a:cubicBezTo>
                      <a:cubicBezTo>
                        <a:pt x="815" y="1629"/>
                        <a:pt x="927" y="1741"/>
                        <a:pt x="1068" y="1741"/>
                      </a:cubicBezTo>
                      <a:lnTo>
                        <a:pt x="20945" y="1741"/>
                      </a:lnTo>
                      <a:cubicBezTo>
                        <a:pt x="20945" y="1741"/>
                        <a:pt x="20832" y="1629"/>
                        <a:pt x="20720" y="1516"/>
                      </a:cubicBezTo>
                      <a:cubicBezTo>
                        <a:pt x="21169" y="1404"/>
                        <a:pt x="21759" y="1151"/>
                        <a:pt x="22236" y="1039"/>
                      </a:cubicBezTo>
                      <a:cubicBezTo>
                        <a:pt x="21983" y="1039"/>
                        <a:pt x="21759" y="1039"/>
                        <a:pt x="21534" y="927"/>
                      </a:cubicBezTo>
                      <a:cubicBezTo>
                        <a:pt x="21422" y="927"/>
                        <a:pt x="21169" y="814"/>
                        <a:pt x="21057" y="702"/>
                      </a:cubicBezTo>
                      <a:lnTo>
                        <a:pt x="20018" y="702"/>
                      </a:lnTo>
                      <a:cubicBezTo>
                        <a:pt x="19541" y="702"/>
                        <a:pt x="19064" y="702"/>
                        <a:pt x="18614" y="562"/>
                      </a:cubicBezTo>
                      <a:cubicBezTo>
                        <a:pt x="16958" y="562"/>
                        <a:pt x="15330" y="562"/>
                        <a:pt x="13701" y="449"/>
                      </a:cubicBezTo>
                      <a:cubicBezTo>
                        <a:pt x="11231" y="337"/>
                        <a:pt x="8901" y="337"/>
                        <a:pt x="6430" y="225"/>
                      </a:cubicBezTo>
                      <a:cubicBezTo>
                        <a:pt x="5139" y="225"/>
                        <a:pt x="3875" y="0"/>
                        <a:pt x="2471" y="0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0" name="Google Shape;1663;p32">
                  <a:extLst>
                    <a:ext uri="{FF2B5EF4-FFF2-40B4-BE49-F238E27FC236}">
                      <a16:creationId xmlns:a16="http://schemas.microsoft.com/office/drawing/2014/main" id="{5BFE87A7-E88C-AE00-751E-EBF67BD8BDB5}"/>
                    </a:ext>
                  </a:extLst>
                </p:cNvPr>
                <p:cNvSpPr/>
                <p:nvPr/>
              </p:nvSpPr>
              <p:spPr>
                <a:xfrm>
                  <a:off x="3166525" y="1119975"/>
                  <a:ext cx="602950" cy="82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118" h="3286" extrusionOk="0">
                      <a:moveTo>
                        <a:pt x="2359" y="1"/>
                      </a:moveTo>
                      <a:cubicBezTo>
                        <a:pt x="2359" y="1"/>
                        <a:pt x="2359" y="113"/>
                        <a:pt x="2472" y="113"/>
                      </a:cubicBezTo>
                      <a:cubicBezTo>
                        <a:pt x="1657" y="366"/>
                        <a:pt x="843" y="590"/>
                        <a:pt x="1" y="927"/>
                      </a:cubicBezTo>
                      <a:cubicBezTo>
                        <a:pt x="703" y="1068"/>
                        <a:pt x="1292" y="1292"/>
                        <a:pt x="1882" y="1517"/>
                      </a:cubicBezTo>
                      <a:cubicBezTo>
                        <a:pt x="1770" y="1629"/>
                        <a:pt x="1545" y="1882"/>
                        <a:pt x="1405" y="1994"/>
                      </a:cubicBezTo>
                      <a:cubicBezTo>
                        <a:pt x="1657" y="2106"/>
                        <a:pt x="1882" y="2219"/>
                        <a:pt x="1994" y="2471"/>
                      </a:cubicBezTo>
                      <a:cubicBezTo>
                        <a:pt x="1545" y="2696"/>
                        <a:pt x="1068" y="2921"/>
                        <a:pt x="591" y="3286"/>
                      </a:cubicBezTo>
                      <a:lnTo>
                        <a:pt x="23163" y="3286"/>
                      </a:lnTo>
                      <a:cubicBezTo>
                        <a:pt x="23163" y="3286"/>
                        <a:pt x="23528" y="3173"/>
                        <a:pt x="23640" y="3173"/>
                      </a:cubicBezTo>
                      <a:cubicBezTo>
                        <a:pt x="23528" y="3033"/>
                        <a:pt x="23528" y="2921"/>
                        <a:pt x="23415" y="2921"/>
                      </a:cubicBezTo>
                      <a:cubicBezTo>
                        <a:pt x="23415" y="2808"/>
                        <a:pt x="23528" y="2808"/>
                        <a:pt x="23640" y="2808"/>
                      </a:cubicBezTo>
                      <a:lnTo>
                        <a:pt x="23752" y="2808"/>
                      </a:lnTo>
                      <a:cubicBezTo>
                        <a:pt x="23864" y="2808"/>
                        <a:pt x="24005" y="2808"/>
                        <a:pt x="24117" y="2696"/>
                      </a:cubicBezTo>
                      <a:cubicBezTo>
                        <a:pt x="23528" y="2584"/>
                        <a:pt x="22938" y="2331"/>
                        <a:pt x="22348" y="2219"/>
                      </a:cubicBezTo>
                      <a:cubicBezTo>
                        <a:pt x="22124" y="2106"/>
                        <a:pt x="21899" y="1994"/>
                        <a:pt x="21759" y="1770"/>
                      </a:cubicBezTo>
                      <a:cubicBezTo>
                        <a:pt x="22236" y="1629"/>
                        <a:pt x="22826" y="1629"/>
                        <a:pt x="23303" y="1517"/>
                      </a:cubicBezTo>
                      <a:cubicBezTo>
                        <a:pt x="22713" y="1517"/>
                        <a:pt x="22236" y="1405"/>
                        <a:pt x="21899" y="1068"/>
                      </a:cubicBezTo>
                      <a:cubicBezTo>
                        <a:pt x="22601" y="927"/>
                        <a:pt x="23415" y="815"/>
                        <a:pt x="24117" y="703"/>
                      </a:cubicBezTo>
                      <a:cubicBezTo>
                        <a:pt x="24005" y="590"/>
                        <a:pt x="23864" y="590"/>
                        <a:pt x="23752" y="478"/>
                      </a:cubicBezTo>
                      <a:cubicBezTo>
                        <a:pt x="23640" y="478"/>
                        <a:pt x="23528" y="478"/>
                        <a:pt x="23528" y="366"/>
                      </a:cubicBezTo>
                      <a:cubicBezTo>
                        <a:pt x="23415" y="225"/>
                        <a:pt x="23528" y="113"/>
                        <a:pt x="23528" y="113"/>
                      </a:cubicBezTo>
                      <a:lnTo>
                        <a:pt x="23640" y="113"/>
                      </a:lnTo>
                      <a:lnTo>
                        <a:pt x="23528" y="1"/>
                      </a:lnTo>
                      <a:close/>
                    </a:path>
                  </a:pathLst>
                </a:custGeom>
                <a:solidFill>
                  <a:srgbClr val="DCDCDC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1" name="Google Shape;1664;p32">
                  <a:extLst>
                    <a:ext uri="{FF2B5EF4-FFF2-40B4-BE49-F238E27FC236}">
                      <a16:creationId xmlns:a16="http://schemas.microsoft.com/office/drawing/2014/main" id="{A103F2BD-04F5-AA27-22C1-701B520F7342}"/>
                    </a:ext>
                  </a:extLst>
                </p:cNvPr>
                <p:cNvSpPr/>
                <p:nvPr/>
              </p:nvSpPr>
              <p:spPr>
                <a:xfrm>
                  <a:off x="3198825" y="1202100"/>
                  <a:ext cx="588175" cy="20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527" h="815" extrusionOk="0">
                      <a:moveTo>
                        <a:pt x="0" y="1"/>
                      </a:moveTo>
                      <a:cubicBezTo>
                        <a:pt x="1404" y="225"/>
                        <a:pt x="3061" y="225"/>
                        <a:pt x="4577" y="338"/>
                      </a:cubicBezTo>
                      <a:cubicBezTo>
                        <a:pt x="6093" y="338"/>
                        <a:pt x="7721" y="450"/>
                        <a:pt x="9377" y="450"/>
                      </a:cubicBezTo>
                      <a:cubicBezTo>
                        <a:pt x="11595" y="590"/>
                        <a:pt x="13813" y="702"/>
                        <a:pt x="16143" y="702"/>
                      </a:cubicBezTo>
                      <a:cubicBezTo>
                        <a:pt x="17322" y="815"/>
                        <a:pt x="18361" y="815"/>
                        <a:pt x="19540" y="815"/>
                      </a:cubicBezTo>
                      <a:lnTo>
                        <a:pt x="20607" y="815"/>
                      </a:lnTo>
                      <a:cubicBezTo>
                        <a:pt x="20944" y="702"/>
                        <a:pt x="21169" y="702"/>
                        <a:pt x="21534" y="702"/>
                      </a:cubicBezTo>
                      <a:lnTo>
                        <a:pt x="21646" y="702"/>
                      </a:lnTo>
                      <a:cubicBezTo>
                        <a:pt x="21828" y="702"/>
                        <a:pt x="22207" y="674"/>
                        <a:pt x="22587" y="674"/>
                      </a:cubicBezTo>
                      <a:cubicBezTo>
                        <a:pt x="22905" y="674"/>
                        <a:pt x="23223" y="694"/>
                        <a:pt x="23425" y="767"/>
                      </a:cubicBezTo>
                      <a:lnTo>
                        <a:pt x="23425" y="767"/>
                      </a:lnTo>
                      <a:cubicBezTo>
                        <a:pt x="22968" y="554"/>
                        <a:pt x="22429" y="314"/>
                        <a:pt x="22011" y="1"/>
                      </a:cubicBezTo>
                      <a:close/>
                      <a:moveTo>
                        <a:pt x="23425" y="767"/>
                      </a:moveTo>
                      <a:cubicBezTo>
                        <a:pt x="23459" y="783"/>
                        <a:pt x="23493" y="799"/>
                        <a:pt x="23527" y="815"/>
                      </a:cubicBezTo>
                      <a:cubicBezTo>
                        <a:pt x="23498" y="797"/>
                        <a:pt x="23463" y="781"/>
                        <a:pt x="23425" y="767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92" name="Google Shape;1665;p32">
                  <a:extLst>
                    <a:ext uri="{FF2B5EF4-FFF2-40B4-BE49-F238E27FC236}">
                      <a16:creationId xmlns:a16="http://schemas.microsoft.com/office/drawing/2014/main" id="{DBD1DC46-0591-7EAD-284B-9DDF43F5AD2A}"/>
                    </a:ext>
                  </a:extLst>
                </p:cNvPr>
                <p:cNvGrpSpPr/>
                <p:nvPr/>
              </p:nvGrpSpPr>
              <p:grpSpPr>
                <a:xfrm>
                  <a:off x="3476935" y="2268481"/>
                  <a:ext cx="785591" cy="896234"/>
                  <a:chOff x="3476750" y="2063525"/>
                  <a:chExt cx="965100" cy="1101025"/>
                </a:xfrm>
              </p:grpSpPr>
              <p:sp>
                <p:nvSpPr>
                  <p:cNvPr id="193" name="Google Shape;1666;p32">
                    <a:extLst>
                      <a:ext uri="{FF2B5EF4-FFF2-40B4-BE49-F238E27FC236}">
                        <a16:creationId xmlns:a16="http://schemas.microsoft.com/office/drawing/2014/main" id="{4F08F5B8-5275-A0CA-D00A-4BEE498EB630}"/>
                      </a:ext>
                    </a:extLst>
                  </p:cNvPr>
                  <p:cNvSpPr/>
                  <p:nvPr/>
                </p:nvSpPr>
                <p:spPr>
                  <a:xfrm>
                    <a:off x="3476750" y="2483025"/>
                    <a:ext cx="47050" cy="463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82" h="1853" extrusionOk="0">
                        <a:moveTo>
                          <a:pt x="478" y="0"/>
                        </a:moveTo>
                        <a:lnTo>
                          <a:pt x="478" y="702"/>
                        </a:lnTo>
                        <a:lnTo>
                          <a:pt x="1" y="1151"/>
                        </a:lnTo>
                        <a:lnTo>
                          <a:pt x="703" y="1291"/>
                        </a:lnTo>
                        <a:lnTo>
                          <a:pt x="927" y="1853"/>
                        </a:lnTo>
                        <a:lnTo>
                          <a:pt x="1292" y="1291"/>
                        </a:lnTo>
                        <a:lnTo>
                          <a:pt x="1882" y="1291"/>
                        </a:lnTo>
                        <a:lnTo>
                          <a:pt x="1405" y="702"/>
                        </a:lnTo>
                        <a:lnTo>
                          <a:pt x="1629" y="112"/>
                        </a:lnTo>
                        <a:lnTo>
                          <a:pt x="1068" y="337"/>
                        </a:lnTo>
                        <a:lnTo>
                          <a:pt x="478" y="0"/>
                        </a:lnTo>
                        <a:close/>
                      </a:path>
                    </a:pathLst>
                  </a:custGeom>
                  <a:solidFill>
                    <a:srgbClr val="FFD340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4" name="Google Shape;1667;p32">
                    <a:extLst>
                      <a:ext uri="{FF2B5EF4-FFF2-40B4-BE49-F238E27FC236}">
                        <a16:creationId xmlns:a16="http://schemas.microsoft.com/office/drawing/2014/main" id="{89AB4A21-4502-3449-C69D-9FF3CF597F50}"/>
                      </a:ext>
                    </a:extLst>
                  </p:cNvPr>
                  <p:cNvSpPr/>
                  <p:nvPr/>
                </p:nvSpPr>
                <p:spPr>
                  <a:xfrm>
                    <a:off x="3634675" y="2140500"/>
                    <a:ext cx="26700" cy="23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68" h="956" extrusionOk="0">
                        <a:moveTo>
                          <a:pt x="478" y="1"/>
                        </a:moveTo>
                        <a:cubicBezTo>
                          <a:pt x="225" y="1"/>
                          <a:pt x="1" y="253"/>
                          <a:pt x="1" y="478"/>
                        </a:cubicBezTo>
                        <a:cubicBezTo>
                          <a:pt x="1" y="702"/>
                          <a:pt x="225" y="955"/>
                          <a:pt x="478" y="955"/>
                        </a:cubicBezTo>
                        <a:cubicBezTo>
                          <a:pt x="815" y="955"/>
                          <a:pt x="1068" y="702"/>
                          <a:pt x="1068" y="478"/>
                        </a:cubicBezTo>
                        <a:cubicBezTo>
                          <a:pt x="1068" y="253"/>
                          <a:pt x="815" y="1"/>
                          <a:pt x="478" y="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5" name="Google Shape;1668;p32">
                    <a:extLst>
                      <a:ext uri="{FF2B5EF4-FFF2-40B4-BE49-F238E27FC236}">
                        <a16:creationId xmlns:a16="http://schemas.microsoft.com/office/drawing/2014/main" id="{649D5D35-1A9C-E8B5-B393-E27248F2C101}"/>
                      </a:ext>
                    </a:extLst>
                  </p:cNvPr>
                  <p:cNvSpPr/>
                  <p:nvPr/>
                </p:nvSpPr>
                <p:spPr>
                  <a:xfrm>
                    <a:off x="3661350" y="2716725"/>
                    <a:ext cx="11250" cy="11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50" h="479" extrusionOk="0">
                        <a:moveTo>
                          <a:pt x="225" y="1"/>
                        </a:moveTo>
                        <a:cubicBezTo>
                          <a:pt x="113" y="1"/>
                          <a:pt x="1" y="113"/>
                          <a:pt x="1" y="226"/>
                        </a:cubicBezTo>
                        <a:cubicBezTo>
                          <a:pt x="1" y="366"/>
                          <a:pt x="113" y="478"/>
                          <a:pt x="225" y="478"/>
                        </a:cubicBezTo>
                        <a:cubicBezTo>
                          <a:pt x="338" y="478"/>
                          <a:pt x="450" y="366"/>
                          <a:pt x="450" y="226"/>
                        </a:cubicBezTo>
                        <a:cubicBezTo>
                          <a:pt x="450" y="113"/>
                          <a:pt x="338" y="1"/>
                          <a:pt x="225" y="1"/>
                        </a:cubicBezTo>
                        <a:close/>
                      </a:path>
                    </a:pathLst>
                  </a:custGeom>
                  <a:solidFill>
                    <a:srgbClr val="126A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6" name="Google Shape;1669;p32">
                    <a:extLst>
                      <a:ext uri="{FF2B5EF4-FFF2-40B4-BE49-F238E27FC236}">
                        <a16:creationId xmlns:a16="http://schemas.microsoft.com/office/drawing/2014/main" id="{68ECAF87-2CB2-2108-26AA-331BD0CB2BC8}"/>
                      </a:ext>
                    </a:extLst>
                  </p:cNvPr>
                  <p:cNvSpPr/>
                  <p:nvPr/>
                </p:nvSpPr>
                <p:spPr>
                  <a:xfrm>
                    <a:off x="3751900" y="2272400"/>
                    <a:ext cx="669600" cy="8128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784" h="32514" extrusionOk="0">
                        <a:moveTo>
                          <a:pt x="3321" y="0"/>
                        </a:moveTo>
                        <a:cubicBezTo>
                          <a:pt x="3294" y="0"/>
                          <a:pt x="3273" y="1"/>
                          <a:pt x="3257" y="3"/>
                        </a:cubicBezTo>
                        <a:cubicBezTo>
                          <a:pt x="2218" y="115"/>
                          <a:pt x="0" y="929"/>
                          <a:pt x="337" y="3035"/>
                        </a:cubicBezTo>
                        <a:cubicBezTo>
                          <a:pt x="337" y="3035"/>
                          <a:pt x="869" y="1137"/>
                          <a:pt x="3132" y="1137"/>
                        </a:cubicBezTo>
                        <a:cubicBezTo>
                          <a:pt x="3253" y="1137"/>
                          <a:pt x="3379" y="1142"/>
                          <a:pt x="3510" y="1154"/>
                        </a:cubicBezTo>
                        <a:cubicBezTo>
                          <a:pt x="6205" y="1406"/>
                          <a:pt x="25015" y="4438"/>
                          <a:pt x="25015" y="4438"/>
                        </a:cubicBezTo>
                        <a:lnTo>
                          <a:pt x="20102" y="32513"/>
                        </a:lnTo>
                        <a:lnTo>
                          <a:pt x="21758" y="31474"/>
                        </a:lnTo>
                        <a:lnTo>
                          <a:pt x="26784" y="3512"/>
                        </a:lnTo>
                        <a:cubicBezTo>
                          <a:pt x="26784" y="3512"/>
                          <a:pt x="5004" y="0"/>
                          <a:pt x="3321" y="0"/>
                        </a:cubicBezTo>
                        <a:close/>
                      </a:path>
                    </a:pathLst>
                  </a:custGeom>
                  <a:solidFill>
                    <a:srgbClr val="7F5DA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7" name="Google Shape;1670;p32">
                    <a:extLst>
                      <a:ext uri="{FF2B5EF4-FFF2-40B4-BE49-F238E27FC236}">
                        <a16:creationId xmlns:a16="http://schemas.microsoft.com/office/drawing/2014/main" id="{F73293F6-517D-9E65-4AF1-163D046F4BB6}"/>
                      </a:ext>
                    </a:extLst>
                  </p:cNvPr>
                  <p:cNvSpPr/>
                  <p:nvPr/>
                </p:nvSpPr>
                <p:spPr>
                  <a:xfrm>
                    <a:off x="3760325" y="2283000"/>
                    <a:ext cx="649250" cy="85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970" h="34083" extrusionOk="0">
                        <a:moveTo>
                          <a:pt x="3180" y="1"/>
                        </a:moveTo>
                        <a:cubicBezTo>
                          <a:pt x="728" y="1"/>
                          <a:pt x="0" y="2611"/>
                          <a:pt x="0" y="2611"/>
                        </a:cubicBezTo>
                        <a:lnTo>
                          <a:pt x="22011" y="5783"/>
                        </a:lnTo>
                        <a:lnTo>
                          <a:pt x="16957" y="34083"/>
                        </a:lnTo>
                        <a:lnTo>
                          <a:pt x="20467" y="31612"/>
                        </a:lnTo>
                        <a:lnTo>
                          <a:pt x="25969" y="3313"/>
                        </a:lnTo>
                        <a:cubicBezTo>
                          <a:pt x="25969" y="3313"/>
                          <a:pt x="9602" y="870"/>
                          <a:pt x="3622" y="28"/>
                        </a:cubicBezTo>
                        <a:cubicBezTo>
                          <a:pt x="3469" y="9"/>
                          <a:pt x="3321" y="1"/>
                          <a:pt x="3180" y="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8" name="Google Shape;1671;p32">
                    <a:extLst>
                      <a:ext uri="{FF2B5EF4-FFF2-40B4-BE49-F238E27FC236}">
                        <a16:creationId xmlns:a16="http://schemas.microsoft.com/office/drawing/2014/main" id="{7DA81E91-55BB-A92A-C731-556939015635}"/>
                      </a:ext>
                    </a:extLst>
                  </p:cNvPr>
                  <p:cNvSpPr/>
                  <p:nvPr/>
                </p:nvSpPr>
                <p:spPr>
                  <a:xfrm>
                    <a:off x="3760325" y="2283675"/>
                    <a:ext cx="576250" cy="1439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050" h="5757" extrusionOk="0">
                        <a:moveTo>
                          <a:pt x="0" y="1"/>
                        </a:moveTo>
                        <a:lnTo>
                          <a:pt x="0" y="5756"/>
                        </a:lnTo>
                        <a:lnTo>
                          <a:pt x="23050" y="5756"/>
                        </a:lnTo>
                        <a:lnTo>
                          <a:pt x="23050" y="1"/>
                        </a:lnTo>
                        <a:close/>
                      </a:path>
                    </a:pathLst>
                  </a:custGeom>
                  <a:solidFill>
                    <a:srgbClr val="F8F8F8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9" name="Google Shape;1672;p32">
                    <a:extLst>
                      <a:ext uri="{FF2B5EF4-FFF2-40B4-BE49-F238E27FC236}">
                        <a16:creationId xmlns:a16="http://schemas.microsoft.com/office/drawing/2014/main" id="{7B4EA79A-390D-F2B1-415D-2F721C15117F}"/>
                      </a:ext>
                    </a:extLst>
                  </p:cNvPr>
                  <p:cNvSpPr/>
                  <p:nvPr/>
                </p:nvSpPr>
                <p:spPr>
                  <a:xfrm>
                    <a:off x="4184250" y="2365800"/>
                    <a:ext cx="225325" cy="7692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013" h="30771" extrusionOk="0">
                        <a:moveTo>
                          <a:pt x="8900" y="1"/>
                        </a:moveTo>
                        <a:cubicBezTo>
                          <a:pt x="7496" y="590"/>
                          <a:pt x="6205" y="1517"/>
                          <a:pt x="4801" y="2331"/>
                        </a:cubicBezTo>
                        <a:lnTo>
                          <a:pt x="5054" y="2471"/>
                        </a:lnTo>
                        <a:lnTo>
                          <a:pt x="0" y="30771"/>
                        </a:lnTo>
                        <a:lnTo>
                          <a:pt x="3510" y="28300"/>
                        </a:lnTo>
                        <a:lnTo>
                          <a:pt x="9012" y="1"/>
                        </a:lnTo>
                        <a:close/>
                      </a:path>
                    </a:pathLst>
                  </a:custGeom>
                  <a:solidFill>
                    <a:srgbClr val="F2F2F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0" name="Google Shape;1673;p32">
                    <a:extLst>
                      <a:ext uri="{FF2B5EF4-FFF2-40B4-BE49-F238E27FC236}">
                        <a16:creationId xmlns:a16="http://schemas.microsoft.com/office/drawing/2014/main" id="{7708416C-063A-6CBB-CE6D-7E31130CAF79}"/>
                      </a:ext>
                    </a:extLst>
                  </p:cNvPr>
                  <p:cNvSpPr/>
                  <p:nvPr/>
                </p:nvSpPr>
                <p:spPr>
                  <a:xfrm>
                    <a:off x="4193375" y="2400900"/>
                    <a:ext cx="148825" cy="7285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953" h="29142" extrusionOk="0">
                        <a:moveTo>
                          <a:pt x="5952" y="0"/>
                        </a:moveTo>
                        <a:lnTo>
                          <a:pt x="5952" y="0"/>
                        </a:lnTo>
                        <a:cubicBezTo>
                          <a:pt x="5503" y="365"/>
                          <a:pt x="5026" y="702"/>
                          <a:pt x="4436" y="927"/>
                        </a:cubicBezTo>
                        <a:lnTo>
                          <a:pt x="4689" y="1067"/>
                        </a:lnTo>
                        <a:lnTo>
                          <a:pt x="113" y="28440"/>
                        </a:lnTo>
                        <a:lnTo>
                          <a:pt x="0" y="29142"/>
                        </a:lnTo>
                        <a:lnTo>
                          <a:pt x="3145" y="26896"/>
                        </a:lnTo>
                        <a:lnTo>
                          <a:pt x="3510" y="25492"/>
                        </a:lnTo>
                        <a:cubicBezTo>
                          <a:pt x="2695" y="24453"/>
                          <a:pt x="1741" y="22937"/>
                          <a:pt x="2106" y="21646"/>
                        </a:cubicBezTo>
                        <a:cubicBezTo>
                          <a:pt x="3397" y="14403"/>
                          <a:pt x="5026" y="7244"/>
                          <a:pt x="5952" y="0"/>
                        </a:cubicBezTo>
                        <a:close/>
                      </a:path>
                    </a:pathLst>
                  </a:custGeom>
                  <a:solidFill>
                    <a:srgbClr val="ECECE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1" name="Google Shape;1674;p32">
                    <a:extLst>
                      <a:ext uri="{FF2B5EF4-FFF2-40B4-BE49-F238E27FC236}">
                        <a16:creationId xmlns:a16="http://schemas.microsoft.com/office/drawing/2014/main" id="{7B7DC216-0ADD-8AAA-F5AC-219D66853BF3}"/>
                      </a:ext>
                    </a:extLst>
                  </p:cNvPr>
                  <p:cNvSpPr/>
                  <p:nvPr/>
                </p:nvSpPr>
                <p:spPr>
                  <a:xfrm>
                    <a:off x="3672575" y="2348250"/>
                    <a:ext cx="638025" cy="8163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521" h="32652" extrusionOk="0">
                        <a:moveTo>
                          <a:pt x="3510" y="1"/>
                        </a:moveTo>
                        <a:lnTo>
                          <a:pt x="1" y="29956"/>
                        </a:lnTo>
                        <a:lnTo>
                          <a:pt x="20608" y="32652"/>
                        </a:lnTo>
                        <a:lnTo>
                          <a:pt x="25521" y="3173"/>
                        </a:lnTo>
                        <a:lnTo>
                          <a:pt x="3510" y="1"/>
                        </a:lnTo>
                        <a:close/>
                      </a:path>
                    </a:pathLst>
                  </a:custGeom>
                  <a:solidFill>
                    <a:srgbClr val="7F5DA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2" name="Google Shape;1675;p32">
                    <a:extLst>
                      <a:ext uri="{FF2B5EF4-FFF2-40B4-BE49-F238E27FC236}">
                        <a16:creationId xmlns:a16="http://schemas.microsoft.com/office/drawing/2014/main" id="{5150C971-0049-D666-7042-3FEE348ECF15}"/>
                      </a:ext>
                    </a:extLst>
                  </p:cNvPr>
                  <p:cNvSpPr/>
                  <p:nvPr/>
                </p:nvSpPr>
                <p:spPr>
                  <a:xfrm>
                    <a:off x="3760325" y="2348250"/>
                    <a:ext cx="84950" cy="11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98" h="478" extrusionOk="0"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3397" y="478"/>
                        </a:lnTo>
                        <a:lnTo>
                          <a:pt x="3397" y="478"/>
                        </a:lnTo>
                        <a:close/>
                      </a:path>
                    </a:pathLst>
                  </a:custGeom>
                  <a:solidFill>
                    <a:srgbClr val="F8E29B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3" name="Google Shape;1676;p32">
                    <a:extLst>
                      <a:ext uri="{FF2B5EF4-FFF2-40B4-BE49-F238E27FC236}">
                        <a16:creationId xmlns:a16="http://schemas.microsoft.com/office/drawing/2014/main" id="{345A90CF-4B5A-F799-68FF-30AFE6F455C2}"/>
                      </a:ext>
                    </a:extLst>
                  </p:cNvPr>
                  <p:cNvSpPr/>
                  <p:nvPr/>
                </p:nvSpPr>
                <p:spPr>
                  <a:xfrm>
                    <a:off x="4187750" y="3129425"/>
                    <a:ext cx="5650" cy="35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6" h="1405" extrusionOk="0">
                        <a:moveTo>
                          <a:pt x="225" y="1"/>
                        </a:moveTo>
                        <a:lnTo>
                          <a:pt x="225" y="1"/>
                        </a:lnTo>
                        <a:lnTo>
                          <a:pt x="1" y="1405"/>
                        </a:lnTo>
                        <a:close/>
                      </a:path>
                    </a:pathLst>
                  </a:custGeom>
                  <a:solidFill>
                    <a:srgbClr val="FFE99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4" name="Google Shape;1677;p32">
                    <a:extLst>
                      <a:ext uri="{FF2B5EF4-FFF2-40B4-BE49-F238E27FC236}">
                        <a16:creationId xmlns:a16="http://schemas.microsoft.com/office/drawing/2014/main" id="{27C5C27A-C022-70FC-B5B8-36F864432B6C}"/>
                      </a:ext>
                    </a:extLst>
                  </p:cNvPr>
                  <p:cNvSpPr/>
                  <p:nvPr/>
                </p:nvSpPr>
                <p:spPr>
                  <a:xfrm>
                    <a:off x="4193375" y="3111900"/>
                    <a:ext cx="2825" cy="175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" h="702" extrusionOk="0">
                        <a:moveTo>
                          <a:pt x="113" y="0"/>
                        </a:moveTo>
                        <a:lnTo>
                          <a:pt x="0" y="702"/>
                        </a:lnTo>
                        <a:lnTo>
                          <a:pt x="0" y="702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ECD793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5" name="Google Shape;1678;p32">
                    <a:extLst>
                      <a:ext uri="{FF2B5EF4-FFF2-40B4-BE49-F238E27FC236}">
                        <a16:creationId xmlns:a16="http://schemas.microsoft.com/office/drawing/2014/main" id="{3FB1342D-FD42-920D-841C-7CDB3DFF340C}"/>
                      </a:ext>
                    </a:extLst>
                  </p:cNvPr>
                  <p:cNvSpPr/>
                  <p:nvPr/>
                </p:nvSpPr>
                <p:spPr>
                  <a:xfrm>
                    <a:off x="3672575" y="2348250"/>
                    <a:ext cx="523625" cy="8163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945" h="32652" extrusionOk="0">
                        <a:moveTo>
                          <a:pt x="3510" y="1"/>
                        </a:moveTo>
                        <a:lnTo>
                          <a:pt x="1" y="29956"/>
                        </a:lnTo>
                        <a:lnTo>
                          <a:pt x="20608" y="32652"/>
                        </a:lnTo>
                        <a:lnTo>
                          <a:pt x="20832" y="31248"/>
                        </a:lnTo>
                        <a:lnTo>
                          <a:pt x="20945" y="30546"/>
                        </a:lnTo>
                        <a:cubicBezTo>
                          <a:pt x="18839" y="30181"/>
                          <a:pt x="16733" y="29479"/>
                          <a:pt x="14852" y="28777"/>
                        </a:cubicBezTo>
                        <a:cubicBezTo>
                          <a:pt x="3286" y="24454"/>
                          <a:pt x="6795" y="10753"/>
                          <a:pt x="6907" y="478"/>
                        </a:cubicBezTo>
                        <a:lnTo>
                          <a:pt x="3510" y="1"/>
                        </a:lnTo>
                        <a:close/>
                      </a:path>
                    </a:pathLst>
                  </a:custGeom>
                  <a:solidFill>
                    <a:srgbClr val="7B1E7A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6" name="Google Shape;1679;p32">
                    <a:extLst>
                      <a:ext uri="{FF2B5EF4-FFF2-40B4-BE49-F238E27FC236}">
                        <a16:creationId xmlns:a16="http://schemas.microsoft.com/office/drawing/2014/main" id="{41BC0A2C-7F0E-338D-C842-B15E08235B31}"/>
                      </a:ext>
                    </a:extLst>
                  </p:cNvPr>
                  <p:cNvSpPr/>
                  <p:nvPr/>
                </p:nvSpPr>
                <p:spPr>
                  <a:xfrm>
                    <a:off x="3737150" y="2906950"/>
                    <a:ext cx="412025" cy="1523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481" h="6093" extrusionOk="0">
                        <a:moveTo>
                          <a:pt x="478" y="0"/>
                        </a:moveTo>
                        <a:lnTo>
                          <a:pt x="1" y="3734"/>
                        </a:lnTo>
                        <a:lnTo>
                          <a:pt x="15919" y="6092"/>
                        </a:lnTo>
                        <a:lnTo>
                          <a:pt x="16481" y="1994"/>
                        </a:lnTo>
                        <a:lnTo>
                          <a:pt x="47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7" name="Google Shape;1680;p32">
                    <a:extLst>
                      <a:ext uri="{FF2B5EF4-FFF2-40B4-BE49-F238E27FC236}">
                        <a16:creationId xmlns:a16="http://schemas.microsoft.com/office/drawing/2014/main" id="{B516AA9C-1FB5-AA32-EB64-E42113D5A188}"/>
                      </a:ext>
                    </a:extLst>
                  </p:cNvPr>
                  <p:cNvSpPr/>
                  <p:nvPr/>
                </p:nvSpPr>
                <p:spPr>
                  <a:xfrm>
                    <a:off x="3757500" y="2839575"/>
                    <a:ext cx="400800" cy="877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032" h="3510" extrusionOk="0">
                        <a:moveTo>
                          <a:pt x="225" y="0"/>
                        </a:moveTo>
                        <a:lnTo>
                          <a:pt x="1" y="1404"/>
                        </a:lnTo>
                        <a:lnTo>
                          <a:pt x="15807" y="3509"/>
                        </a:lnTo>
                        <a:lnTo>
                          <a:pt x="16032" y="1993"/>
                        </a:lnTo>
                        <a:lnTo>
                          <a:pt x="22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8" name="Google Shape;1681;p32">
                    <a:extLst>
                      <a:ext uri="{FF2B5EF4-FFF2-40B4-BE49-F238E27FC236}">
                        <a16:creationId xmlns:a16="http://schemas.microsoft.com/office/drawing/2014/main" id="{2896D272-0769-EA90-9E0E-E285DBA3CA02}"/>
                      </a:ext>
                    </a:extLst>
                  </p:cNvPr>
                  <p:cNvSpPr/>
                  <p:nvPr/>
                </p:nvSpPr>
                <p:spPr>
                  <a:xfrm>
                    <a:off x="3836825" y="2549775"/>
                    <a:ext cx="63900" cy="617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56" h="2468" extrusionOk="0">
                        <a:moveTo>
                          <a:pt x="1161" y="1"/>
                        </a:moveTo>
                        <a:cubicBezTo>
                          <a:pt x="570" y="1"/>
                          <a:pt x="99" y="445"/>
                          <a:pt x="0" y="1064"/>
                        </a:cubicBezTo>
                        <a:cubicBezTo>
                          <a:pt x="0" y="1766"/>
                          <a:pt x="450" y="2355"/>
                          <a:pt x="1039" y="2468"/>
                        </a:cubicBezTo>
                        <a:cubicBezTo>
                          <a:pt x="1741" y="2468"/>
                          <a:pt x="2331" y="1990"/>
                          <a:pt x="2443" y="1289"/>
                        </a:cubicBezTo>
                        <a:cubicBezTo>
                          <a:pt x="2555" y="727"/>
                          <a:pt x="1966" y="25"/>
                          <a:pt x="1404" y="25"/>
                        </a:cubicBezTo>
                        <a:cubicBezTo>
                          <a:pt x="1321" y="9"/>
                          <a:pt x="1240" y="1"/>
                          <a:pt x="1161" y="1"/>
                        </a:cubicBezTo>
                        <a:close/>
                      </a:path>
                    </a:pathLst>
                  </a:custGeom>
                  <a:solidFill>
                    <a:srgbClr val="FF9580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9" name="Google Shape;1682;p32">
                    <a:extLst>
                      <a:ext uri="{FF2B5EF4-FFF2-40B4-BE49-F238E27FC236}">
                        <a16:creationId xmlns:a16="http://schemas.microsoft.com/office/drawing/2014/main" id="{434189B6-07B8-8B0A-FEB8-3AACDFC4121D}"/>
                      </a:ext>
                    </a:extLst>
                  </p:cNvPr>
                  <p:cNvSpPr/>
                  <p:nvPr/>
                </p:nvSpPr>
                <p:spPr>
                  <a:xfrm>
                    <a:off x="4111250" y="2578825"/>
                    <a:ext cx="64600" cy="62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84" h="2485" extrusionOk="0">
                        <a:moveTo>
                          <a:pt x="1255" y="0"/>
                        </a:moveTo>
                        <a:cubicBezTo>
                          <a:pt x="702" y="0"/>
                          <a:pt x="113" y="541"/>
                          <a:pt x="113" y="1081"/>
                        </a:cubicBezTo>
                        <a:cubicBezTo>
                          <a:pt x="1" y="1783"/>
                          <a:pt x="478" y="2373"/>
                          <a:pt x="1180" y="2485"/>
                        </a:cubicBezTo>
                        <a:cubicBezTo>
                          <a:pt x="1882" y="2485"/>
                          <a:pt x="2471" y="2008"/>
                          <a:pt x="2583" y="1418"/>
                        </a:cubicBezTo>
                        <a:cubicBezTo>
                          <a:pt x="2583" y="716"/>
                          <a:pt x="2106" y="127"/>
                          <a:pt x="1404" y="14"/>
                        </a:cubicBezTo>
                        <a:cubicBezTo>
                          <a:pt x="1355" y="5"/>
                          <a:pt x="1305" y="0"/>
                          <a:pt x="1255" y="0"/>
                        </a:cubicBezTo>
                        <a:close/>
                      </a:path>
                    </a:pathLst>
                  </a:custGeom>
                  <a:solidFill>
                    <a:srgbClr val="FF9580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0" name="Google Shape;1683;p32">
                    <a:extLst>
                      <a:ext uri="{FF2B5EF4-FFF2-40B4-BE49-F238E27FC236}">
                        <a16:creationId xmlns:a16="http://schemas.microsoft.com/office/drawing/2014/main" id="{096603CA-6D01-ED99-F716-6F0C3DCF08CD}"/>
                      </a:ext>
                    </a:extLst>
                  </p:cNvPr>
                  <p:cNvSpPr/>
                  <p:nvPr/>
                </p:nvSpPr>
                <p:spPr>
                  <a:xfrm>
                    <a:off x="3865600" y="2497125"/>
                    <a:ext cx="49850" cy="46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994" h="1879" extrusionOk="0">
                        <a:moveTo>
                          <a:pt x="895" y="1"/>
                        </a:moveTo>
                        <a:cubicBezTo>
                          <a:pt x="480" y="1"/>
                          <a:pt x="99" y="420"/>
                          <a:pt x="0" y="840"/>
                        </a:cubicBezTo>
                        <a:cubicBezTo>
                          <a:pt x="0" y="1289"/>
                          <a:pt x="365" y="1766"/>
                          <a:pt x="815" y="1879"/>
                        </a:cubicBezTo>
                        <a:cubicBezTo>
                          <a:pt x="1404" y="1879"/>
                          <a:pt x="1881" y="1542"/>
                          <a:pt x="1881" y="1064"/>
                        </a:cubicBezTo>
                        <a:cubicBezTo>
                          <a:pt x="1994" y="475"/>
                          <a:pt x="1657" y="26"/>
                          <a:pt x="1067" y="26"/>
                        </a:cubicBezTo>
                        <a:cubicBezTo>
                          <a:pt x="1009" y="9"/>
                          <a:pt x="952" y="1"/>
                          <a:pt x="895" y="1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1" name="Google Shape;1684;p32">
                    <a:extLst>
                      <a:ext uri="{FF2B5EF4-FFF2-40B4-BE49-F238E27FC236}">
                        <a16:creationId xmlns:a16="http://schemas.microsoft.com/office/drawing/2014/main" id="{57FE65EF-CE19-D3ED-0631-FD9061781A67}"/>
                      </a:ext>
                    </a:extLst>
                  </p:cNvPr>
                  <p:cNvSpPr/>
                  <p:nvPr/>
                </p:nvSpPr>
                <p:spPr>
                  <a:xfrm>
                    <a:off x="3892275" y="2508975"/>
                    <a:ext cx="11250" cy="11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50" h="479" extrusionOk="0">
                        <a:moveTo>
                          <a:pt x="225" y="1"/>
                        </a:moveTo>
                        <a:cubicBezTo>
                          <a:pt x="113" y="1"/>
                          <a:pt x="113" y="113"/>
                          <a:pt x="113" y="253"/>
                        </a:cubicBezTo>
                        <a:cubicBezTo>
                          <a:pt x="0" y="366"/>
                          <a:pt x="113" y="478"/>
                          <a:pt x="225" y="478"/>
                        </a:cubicBezTo>
                        <a:cubicBezTo>
                          <a:pt x="337" y="478"/>
                          <a:pt x="449" y="366"/>
                          <a:pt x="449" y="253"/>
                        </a:cubicBezTo>
                        <a:cubicBezTo>
                          <a:pt x="449" y="113"/>
                          <a:pt x="337" y="1"/>
                          <a:pt x="225" y="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2" name="Google Shape;1685;p32">
                    <a:extLst>
                      <a:ext uri="{FF2B5EF4-FFF2-40B4-BE49-F238E27FC236}">
                        <a16:creationId xmlns:a16="http://schemas.microsoft.com/office/drawing/2014/main" id="{A8400772-96E2-BDEA-AD0B-EAB3AD191235}"/>
                      </a:ext>
                    </a:extLst>
                  </p:cNvPr>
                  <p:cNvSpPr/>
                  <p:nvPr/>
                </p:nvSpPr>
                <p:spPr>
                  <a:xfrm>
                    <a:off x="4117575" y="2539350"/>
                    <a:ext cx="66700" cy="398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68" h="1594" extrusionOk="0">
                        <a:moveTo>
                          <a:pt x="1658" y="0"/>
                        </a:moveTo>
                        <a:cubicBezTo>
                          <a:pt x="888" y="0"/>
                          <a:pt x="225" y="190"/>
                          <a:pt x="225" y="190"/>
                        </a:cubicBezTo>
                        <a:cubicBezTo>
                          <a:pt x="112" y="190"/>
                          <a:pt x="112" y="302"/>
                          <a:pt x="112" y="302"/>
                        </a:cubicBezTo>
                        <a:cubicBezTo>
                          <a:pt x="0" y="442"/>
                          <a:pt x="0" y="442"/>
                          <a:pt x="112" y="555"/>
                        </a:cubicBezTo>
                        <a:cubicBezTo>
                          <a:pt x="112" y="555"/>
                          <a:pt x="449" y="1144"/>
                          <a:pt x="2218" y="1593"/>
                        </a:cubicBezTo>
                        <a:lnTo>
                          <a:pt x="2330" y="1593"/>
                        </a:lnTo>
                        <a:lnTo>
                          <a:pt x="2443" y="1481"/>
                        </a:lnTo>
                        <a:cubicBezTo>
                          <a:pt x="2443" y="1369"/>
                          <a:pt x="2443" y="1256"/>
                          <a:pt x="2330" y="1256"/>
                        </a:cubicBezTo>
                        <a:cubicBezTo>
                          <a:pt x="1404" y="1004"/>
                          <a:pt x="814" y="667"/>
                          <a:pt x="562" y="555"/>
                        </a:cubicBezTo>
                        <a:cubicBezTo>
                          <a:pt x="896" y="476"/>
                          <a:pt x="1341" y="383"/>
                          <a:pt x="1780" y="383"/>
                        </a:cubicBezTo>
                        <a:cubicBezTo>
                          <a:pt x="1967" y="383"/>
                          <a:pt x="2154" y="400"/>
                          <a:pt x="2330" y="442"/>
                        </a:cubicBezTo>
                        <a:cubicBezTo>
                          <a:pt x="2362" y="474"/>
                          <a:pt x="2395" y="488"/>
                          <a:pt x="2424" y="488"/>
                        </a:cubicBezTo>
                        <a:cubicBezTo>
                          <a:pt x="2498" y="488"/>
                          <a:pt x="2555" y="402"/>
                          <a:pt x="2555" y="302"/>
                        </a:cubicBezTo>
                        <a:cubicBezTo>
                          <a:pt x="2667" y="190"/>
                          <a:pt x="2555" y="77"/>
                          <a:pt x="2443" y="77"/>
                        </a:cubicBezTo>
                        <a:cubicBezTo>
                          <a:pt x="2183" y="21"/>
                          <a:pt x="1915" y="0"/>
                          <a:pt x="1658" y="0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3" name="Google Shape;1686;p32">
                    <a:extLst>
                      <a:ext uri="{FF2B5EF4-FFF2-40B4-BE49-F238E27FC236}">
                        <a16:creationId xmlns:a16="http://schemas.microsoft.com/office/drawing/2014/main" id="{BA3CBAA9-AA32-E44E-00F6-41693FFEB911}"/>
                      </a:ext>
                    </a:extLst>
                  </p:cNvPr>
                  <p:cNvSpPr/>
                  <p:nvPr/>
                </p:nvSpPr>
                <p:spPr>
                  <a:xfrm>
                    <a:off x="4117575" y="2544075"/>
                    <a:ext cx="49150" cy="203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966" h="815" extrusionOk="0">
                        <a:moveTo>
                          <a:pt x="225" y="1"/>
                        </a:moveTo>
                        <a:cubicBezTo>
                          <a:pt x="112" y="1"/>
                          <a:pt x="112" y="113"/>
                          <a:pt x="0" y="253"/>
                        </a:cubicBezTo>
                        <a:cubicBezTo>
                          <a:pt x="0" y="366"/>
                          <a:pt x="112" y="366"/>
                          <a:pt x="225" y="478"/>
                        </a:cubicBezTo>
                        <a:cubicBezTo>
                          <a:pt x="562" y="478"/>
                          <a:pt x="1404" y="590"/>
                          <a:pt x="1741" y="702"/>
                        </a:cubicBezTo>
                        <a:lnTo>
                          <a:pt x="1853" y="815"/>
                        </a:lnTo>
                        <a:lnTo>
                          <a:pt x="1965" y="702"/>
                        </a:lnTo>
                        <a:cubicBezTo>
                          <a:pt x="1965" y="590"/>
                          <a:pt x="1965" y="478"/>
                          <a:pt x="1853" y="366"/>
                        </a:cubicBezTo>
                        <a:cubicBezTo>
                          <a:pt x="1404" y="253"/>
                          <a:pt x="337" y="1"/>
                          <a:pt x="225" y="1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4" name="Google Shape;1687;p32">
                    <a:extLst>
                      <a:ext uri="{FF2B5EF4-FFF2-40B4-BE49-F238E27FC236}">
                        <a16:creationId xmlns:a16="http://schemas.microsoft.com/office/drawing/2014/main" id="{E742E2B3-C7E2-B97A-423C-F8806900E63F}"/>
                      </a:ext>
                    </a:extLst>
                  </p:cNvPr>
                  <p:cNvSpPr/>
                  <p:nvPr/>
                </p:nvSpPr>
                <p:spPr>
                  <a:xfrm>
                    <a:off x="3924550" y="2664100"/>
                    <a:ext cx="166375" cy="39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55" h="1579" extrusionOk="0">
                        <a:moveTo>
                          <a:pt x="6654" y="0"/>
                        </a:moveTo>
                        <a:lnTo>
                          <a:pt x="6654" y="0"/>
                        </a:lnTo>
                        <a:cubicBezTo>
                          <a:pt x="5881" y="414"/>
                          <a:pt x="4708" y="541"/>
                          <a:pt x="3560" y="541"/>
                        </a:cubicBezTo>
                        <a:cubicBezTo>
                          <a:pt x="1748" y="541"/>
                          <a:pt x="1" y="225"/>
                          <a:pt x="1" y="225"/>
                        </a:cubicBezTo>
                        <a:lnTo>
                          <a:pt x="1" y="225"/>
                        </a:lnTo>
                        <a:cubicBezTo>
                          <a:pt x="742" y="1235"/>
                          <a:pt x="1686" y="1579"/>
                          <a:pt x="2628" y="1579"/>
                        </a:cubicBezTo>
                        <a:cubicBezTo>
                          <a:pt x="4645" y="1579"/>
                          <a:pt x="6654" y="1"/>
                          <a:pt x="6654" y="0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5" name="Google Shape;1688;p32">
                    <a:extLst>
                      <a:ext uri="{FF2B5EF4-FFF2-40B4-BE49-F238E27FC236}">
                        <a16:creationId xmlns:a16="http://schemas.microsoft.com/office/drawing/2014/main" id="{49FD752E-160C-375B-F12E-B1A2B65D793E}"/>
                      </a:ext>
                    </a:extLst>
                  </p:cNvPr>
                  <p:cNvSpPr/>
                  <p:nvPr/>
                </p:nvSpPr>
                <p:spPr>
                  <a:xfrm>
                    <a:off x="3854375" y="2450725"/>
                    <a:ext cx="75825" cy="295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33" h="1180" extrusionOk="0">
                        <a:moveTo>
                          <a:pt x="1264" y="1"/>
                        </a:moveTo>
                        <a:cubicBezTo>
                          <a:pt x="562" y="113"/>
                          <a:pt x="112" y="702"/>
                          <a:pt x="112" y="815"/>
                        </a:cubicBezTo>
                        <a:cubicBezTo>
                          <a:pt x="0" y="815"/>
                          <a:pt x="112" y="927"/>
                          <a:pt x="112" y="1039"/>
                        </a:cubicBezTo>
                        <a:cubicBezTo>
                          <a:pt x="225" y="1039"/>
                          <a:pt x="337" y="1039"/>
                          <a:pt x="449" y="927"/>
                        </a:cubicBezTo>
                        <a:cubicBezTo>
                          <a:pt x="449" y="927"/>
                          <a:pt x="702" y="478"/>
                          <a:pt x="1264" y="478"/>
                        </a:cubicBezTo>
                        <a:cubicBezTo>
                          <a:pt x="1353" y="452"/>
                          <a:pt x="1442" y="439"/>
                          <a:pt x="1532" y="439"/>
                        </a:cubicBezTo>
                        <a:cubicBezTo>
                          <a:pt x="1919" y="439"/>
                          <a:pt x="2302" y="674"/>
                          <a:pt x="2667" y="1039"/>
                        </a:cubicBezTo>
                        <a:lnTo>
                          <a:pt x="2808" y="1180"/>
                        </a:lnTo>
                        <a:cubicBezTo>
                          <a:pt x="2920" y="1180"/>
                          <a:pt x="2920" y="1039"/>
                          <a:pt x="2920" y="1039"/>
                        </a:cubicBezTo>
                        <a:cubicBezTo>
                          <a:pt x="3032" y="927"/>
                          <a:pt x="3032" y="815"/>
                          <a:pt x="2920" y="815"/>
                        </a:cubicBezTo>
                        <a:cubicBezTo>
                          <a:pt x="2330" y="225"/>
                          <a:pt x="1853" y="1"/>
                          <a:pt x="1264" y="1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6" name="Google Shape;1689;p32">
                    <a:extLst>
                      <a:ext uri="{FF2B5EF4-FFF2-40B4-BE49-F238E27FC236}">
                        <a16:creationId xmlns:a16="http://schemas.microsoft.com/office/drawing/2014/main" id="{19971EEA-98DF-0356-14B3-A23D1DD98B7D}"/>
                      </a:ext>
                    </a:extLst>
                  </p:cNvPr>
                  <p:cNvSpPr/>
                  <p:nvPr/>
                </p:nvSpPr>
                <p:spPr>
                  <a:xfrm>
                    <a:off x="4123175" y="2490400"/>
                    <a:ext cx="73025" cy="361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1" h="1446" extrusionOk="0">
                        <a:moveTo>
                          <a:pt x="1300" y="0"/>
                        </a:moveTo>
                        <a:cubicBezTo>
                          <a:pt x="977" y="0"/>
                          <a:pt x="619" y="90"/>
                          <a:pt x="225" y="295"/>
                        </a:cubicBezTo>
                        <a:cubicBezTo>
                          <a:pt x="113" y="295"/>
                          <a:pt x="1" y="407"/>
                          <a:pt x="113" y="519"/>
                        </a:cubicBezTo>
                        <a:cubicBezTo>
                          <a:pt x="113" y="632"/>
                          <a:pt x="225" y="632"/>
                          <a:pt x="338" y="632"/>
                        </a:cubicBezTo>
                        <a:cubicBezTo>
                          <a:pt x="702" y="493"/>
                          <a:pt x="1024" y="397"/>
                          <a:pt x="1329" y="397"/>
                        </a:cubicBezTo>
                        <a:cubicBezTo>
                          <a:pt x="1517" y="397"/>
                          <a:pt x="1699" y="433"/>
                          <a:pt x="1882" y="519"/>
                        </a:cubicBezTo>
                        <a:cubicBezTo>
                          <a:pt x="2331" y="744"/>
                          <a:pt x="2443" y="1333"/>
                          <a:pt x="2443" y="1333"/>
                        </a:cubicBezTo>
                        <a:cubicBezTo>
                          <a:pt x="2584" y="1446"/>
                          <a:pt x="2584" y="1446"/>
                          <a:pt x="2696" y="1446"/>
                        </a:cubicBezTo>
                        <a:cubicBezTo>
                          <a:pt x="2808" y="1446"/>
                          <a:pt x="2921" y="1333"/>
                          <a:pt x="2921" y="1221"/>
                        </a:cubicBezTo>
                        <a:cubicBezTo>
                          <a:pt x="2808" y="1221"/>
                          <a:pt x="2696" y="519"/>
                          <a:pt x="1994" y="154"/>
                        </a:cubicBezTo>
                        <a:cubicBezTo>
                          <a:pt x="1784" y="56"/>
                          <a:pt x="1553" y="0"/>
                          <a:pt x="1300" y="0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7" name="Google Shape;1690;p32">
                    <a:extLst>
                      <a:ext uri="{FF2B5EF4-FFF2-40B4-BE49-F238E27FC236}">
                        <a16:creationId xmlns:a16="http://schemas.microsoft.com/office/drawing/2014/main" id="{E9E4E5AC-07FC-EB84-7BDE-44C7ABDA5CC0}"/>
                      </a:ext>
                    </a:extLst>
                  </p:cNvPr>
                  <p:cNvSpPr/>
                  <p:nvPr/>
                </p:nvSpPr>
                <p:spPr>
                  <a:xfrm>
                    <a:off x="3962450" y="2076625"/>
                    <a:ext cx="26000" cy="1544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40" h="6178" extrusionOk="0">
                        <a:moveTo>
                          <a:pt x="113" y="1"/>
                        </a:moveTo>
                        <a:cubicBezTo>
                          <a:pt x="1" y="1"/>
                          <a:pt x="1" y="113"/>
                          <a:pt x="1" y="225"/>
                        </a:cubicBezTo>
                        <a:lnTo>
                          <a:pt x="590" y="5953"/>
                        </a:lnTo>
                        <a:cubicBezTo>
                          <a:pt x="703" y="6065"/>
                          <a:pt x="703" y="6177"/>
                          <a:pt x="815" y="6177"/>
                        </a:cubicBezTo>
                        <a:cubicBezTo>
                          <a:pt x="927" y="6177"/>
                          <a:pt x="1039" y="6065"/>
                          <a:pt x="1039" y="5953"/>
                        </a:cubicBezTo>
                        <a:lnTo>
                          <a:pt x="338" y="225"/>
                        </a:lnTo>
                        <a:cubicBezTo>
                          <a:pt x="338" y="113"/>
                          <a:pt x="225" y="1"/>
                          <a:pt x="113" y="1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8" name="Google Shape;1691;p32">
                    <a:extLst>
                      <a:ext uri="{FF2B5EF4-FFF2-40B4-BE49-F238E27FC236}">
                        <a16:creationId xmlns:a16="http://schemas.microsoft.com/office/drawing/2014/main" id="{31CDAEDA-B5CB-6AD9-D876-DD89D8BE356D}"/>
                      </a:ext>
                    </a:extLst>
                  </p:cNvPr>
                  <p:cNvSpPr/>
                  <p:nvPr/>
                </p:nvSpPr>
                <p:spPr>
                  <a:xfrm>
                    <a:off x="4076150" y="2142175"/>
                    <a:ext cx="26700" cy="8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68" h="3443" extrusionOk="0">
                        <a:moveTo>
                          <a:pt x="844" y="0"/>
                        </a:moveTo>
                        <a:cubicBezTo>
                          <a:pt x="760" y="0"/>
                          <a:pt x="703" y="86"/>
                          <a:pt x="703" y="186"/>
                        </a:cubicBezTo>
                        <a:lnTo>
                          <a:pt x="1" y="3218"/>
                        </a:lnTo>
                        <a:cubicBezTo>
                          <a:pt x="1" y="3218"/>
                          <a:pt x="113" y="3331"/>
                          <a:pt x="253" y="3443"/>
                        </a:cubicBezTo>
                        <a:cubicBezTo>
                          <a:pt x="366" y="3443"/>
                          <a:pt x="366" y="3331"/>
                          <a:pt x="366" y="3218"/>
                        </a:cubicBezTo>
                        <a:lnTo>
                          <a:pt x="1068" y="299"/>
                        </a:lnTo>
                        <a:cubicBezTo>
                          <a:pt x="1068" y="186"/>
                          <a:pt x="1068" y="46"/>
                          <a:pt x="955" y="46"/>
                        </a:cubicBezTo>
                        <a:cubicBezTo>
                          <a:pt x="915" y="14"/>
                          <a:pt x="877" y="0"/>
                          <a:pt x="844" y="0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9" name="Google Shape;1692;p32">
                    <a:extLst>
                      <a:ext uri="{FF2B5EF4-FFF2-40B4-BE49-F238E27FC236}">
                        <a16:creationId xmlns:a16="http://schemas.microsoft.com/office/drawing/2014/main" id="{91936236-7C98-B054-1DCC-13D5F0305EBF}"/>
                      </a:ext>
                    </a:extLst>
                  </p:cNvPr>
                  <p:cNvSpPr/>
                  <p:nvPr/>
                </p:nvSpPr>
                <p:spPr>
                  <a:xfrm>
                    <a:off x="4170200" y="2063525"/>
                    <a:ext cx="58275" cy="1914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31" h="7656" extrusionOk="0">
                        <a:moveTo>
                          <a:pt x="2013" y="1"/>
                        </a:moveTo>
                        <a:cubicBezTo>
                          <a:pt x="1956" y="1"/>
                          <a:pt x="1933" y="80"/>
                          <a:pt x="1854" y="160"/>
                        </a:cubicBezTo>
                        <a:lnTo>
                          <a:pt x="113" y="7403"/>
                        </a:lnTo>
                        <a:cubicBezTo>
                          <a:pt x="1" y="7403"/>
                          <a:pt x="113" y="7543"/>
                          <a:pt x="225" y="7656"/>
                        </a:cubicBezTo>
                        <a:cubicBezTo>
                          <a:pt x="338" y="7656"/>
                          <a:pt x="450" y="7543"/>
                          <a:pt x="450" y="7403"/>
                        </a:cubicBezTo>
                        <a:lnTo>
                          <a:pt x="2331" y="272"/>
                        </a:lnTo>
                        <a:cubicBezTo>
                          <a:pt x="2331" y="160"/>
                          <a:pt x="2219" y="47"/>
                          <a:pt x="2106" y="47"/>
                        </a:cubicBezTo>
                        <a:cubicBezTo>
                          <a:pt x="2065" y="15"/>
                          <a:pt x="2036" y="1"/>
                          <a:pt x="2013" y="1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20" name="Google Shape;1693;p32">
                    <a:extLst>
                      <a:ext uri="{FF2B5EF4-FFF2-40B4-BE49-F238E27FC236}">
                        <a16:creationId xmlns:a16="http://schemas.microsoft.com/office/drawing/2014/main" id="{0028C068-EC71-E4E9-AE25-3A7E04F60F44}"/>
                      </a:ext>
                    </a:extLst>
                  </p:cNvPr>
                  <p:cNvSpPr/>
                  <p:nvPr/>
                </p:nvSpPr>
                <p:spPr>
                  <a:xfrm>
                    <a:off x="4228450" y="2191900"/>
                    <a:ext cx="64600" cy="833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84" h="3335" extrusionOk="0">
                        <a:moveTo>
                          <a:pt x="2331" y="0"/>
                        </a:moveTo>
                        <a:cubicBezTo>
                          <a:pt x="2256" y="0"/>
                          <a:pt x="2181" y="50"/>
                          <a:pt x="2107" y="50"/>
                        </a:cubicBezTo>
                        <a:lnTo>
                          <a:pt x="113" y="3110"/>
                        </a:lnTo>
                        <a:cubicBezTo>
                          <a:pt x="1" y="3223"/>
                          <a:pt x="1" y="3335"/>
                          <a:pt x="113" y="3335"/>
                        </a:cubicBezTo>
                        <a:lnTo>
                          <a:pt x="338" y="3335"/>
                        </a:lnTo>
                        <a:lnTo>
                          <a:pt x="2443" y="303"/>
                        </a:lnTo>
                        <a:cubicBezTo>
                          <a:pt x="2584" y="303"/>
                          <a:pt x="2443" y="50"/>
                          <a:pt x="2443" y="50"/>
                        </a:cubicBezTo>
                        <a:cubicBezTo>
                          <a:pt x="2406" y="13"/>
                          <a:pt x="2369" y="0"/>
                          <a:pt x="2331" y="0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21" name="Google Shape;1694;p32">
                    <a:extLst>
                      <a:ext uri="{FF2B5EF4-FFF2-40B4-BE49-F238E27FC236}">
                        <a16:creationId xmlns:a16="http://schemas.microsoft.com/office/drawing/2014/main" id="{D79B8C43-B42D-3A8E-2B13-6D28E8B2FFE1}"/>
                      </a:ext>
                    </a:extLst>
                  </p:cNvPr>
                  <p:cNvSpPr/>
                  <p:nvPr/>
                </p:nvSpPr>
                <p:spPr>
                  <a:xfrm>
                    <a:off x="3865600" y="2179275"/>
                    <a:ext cx="52650" cy="812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06" h="3251" extrusionOk="0">
                        <a:moveTo>
                          <a:pt x="292" y="1"/>
                        </a:moveTo>
                        <a:cubicBezTo>
                          <a:pt x="246" y="1"/>
                          <a:pt x="183" y="36"/>
                          <a:pt x="113" y="106"/>
                        </a:cubicBezTo>
                        <a:cubicBezTo>
                          <a:pt x="0" y="106"/>
                          <a:pt x="0" y="218"/>
                          <a:pt x="0" y="331"/>
                        </a:cubicBezTo>
                        <a:lnTo>
                          <a:pt x="1769" y="3250"/>
                        </a:lnTo>
                        <a:lnTo>
                          <a:pt x="1994" y="3250"/>
                        </a:lnTo>
                        <a:cubicBezTo>
                          <a:pt x="2106" y="3250"/>
                          <a:pt x="2106" y="3138"/>
                          <a:pt x="2106" y="3026"/>
                        </a:cubicBezTo>
                        <a:lnTo>
                          <a:pt x="365" y="106"/>
                        </a:lnTo>
                        <a:cubicBezTo>
                          <a:pt x="365" y="36"/>
                          <a:pt x="337" y="1"/>
                          <a:pt x="292" y="1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22" name="Google Shape;1695;p32">
                    <a:extLst>
                      <a:ext uri="{FF2B5EF4-FFF2-40B4-BE49-F238E27FC236}">
                        <a16:creationId xmlns:a16="http://schemas.microsoft.com/office/drawing/2014/main" id="{43921D83-7E39-000D-F110-2539570CC15F}"/>
                      </a:ext>
                    </a:extLst>
                  </p:cNvPr>
                  <p:cNvSpPr/>
                  <p:nvPr/>
                </p:nvSpPr>
                <p:spPr>
                  <a:xfrm>
                    <a:off x="4240400" y="2247350"/>
                    <a:ext cx="166350" cy="74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54" h="2998" extrusionOk="0">
                        <a:moveTo>
                          <a:pt x="6463" y="0"/>
                        </a:moveTo>
                        <a:cubicBezTo>
                          <a:pt x="6442" y="0"/>
                          <a:pt x="6429" y="13"/>
                          <a:pt x="6429" y="50"/>
                        </a:cubicBezTo>
                        <a:lnTo>
                          <a:pt x="225" y="2521"/>
                        </a:lnTo>
                        <a:cubicBezTo>
                          <a:pt x="113" y="2633"/>
                          <a:pt x="0" y="2745"/>
                          <a:pt x="113" y="2858"/>
                        </a:cubicBezTo>
                        <a:lnTo>
                          <a:pt x="225" y="2998"/>
                        </a:lnTo>
                        <a:lnTo>
                          <a:pt x="337" y="2998"/>
                        </a:lnTo>
                        <a:lnTo>
                          <a:pt x="6542" y="415"/>
                        </a:lnTo>
                        <a:cubicBezTo>
                          <a:pt x="6654" y="303"/>
                          <a:pt x="6654" y="190"/>
                          <a:pt x="6654" y="50"/>
                        </a:cubicBezTo>
                        <a:cubicBezTo>
                          <a:pt x="6579" y="50"/>
                          <a:pt x="6504" y="0"/>
                          <a:pt x="6463" y="0"/>
                        </a:cubicBezTo>
                        <a:close/>
                      </a:path>
                    </a:pathLst>
                  </a:custGeom>
                  <a:solidFill>
                    <a:srgbClr val="3C3C3C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23" name="Google Shape;1696;p32">
                    <a:extLst>
                      <a:ext uri="{FF2B5EF4-FFF2-40B4-BE49-F238E27FC236}">
                        <a16:creationId xmlns:a16="http://schemas.microsoft.com/office/drawing/2014/main" id="{C0DDB53A-1386-8701-4EEA-42A212AC7EE0}"/>
                      </a:ext>
                    </a:extLst>
                  </p:cNvPr>
                  <p:cNvSpPr/>
                  <p:nvPr/>
                </p:nvSpPr>
                <p:spPr>
                  <a:xfrm>
                    <a:off x="4403925" y="2471075"/>
                    <a:ext cx="23200" cy="323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28" h="1293" extrusionOk="0">
                        <a:moveTo>
                          <a:pt x="927" y="1"/>
                        </a:moveTo>
                        <a:cubicBezTo>
                          <a:pt x="590" y="478"/>
                          <a:pt x="225" y="815"/>
                          <a:pt x="1" y="1292"/>
                        </a:cubicBezTo>
                        <a:cubicBezTo>
                          <a:pt x="225" y="1292"/>
                          <a:pt x="478" y="1068"/>
                          <a:pt x="815" y="927"/>
                        </a:cubicBezTo>
                        <a:cubicBezTo>
                          <a:pt x="703" y="927"/>
                          <a:pt x="590" y="1068"/>
                          <a:pt x="478" y="1068"/>
                        </a:cubicBezTo>
                        <a:cubicBezTo>
                          <a:pt x="590" y="703"/>
                          <a:pt x="815" y="366"/>
                          <a:pt x="927" y="1"/>
                        </a:cubicBezTo>
                        <a:close/>
                      </a:path>
                    </a:pathLst>
                  </a:custGeom>
                  <a:solidFill>
                    <a:srgbClr val="E9E9E9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24" name="Google Shape;1697;p32">
                    <a:extLst>
                      <a:ext uri="{FF2B5EF4-FFF2-40B4-BE49-F238E27FC236}">
                        <a16:creationId xmlns:a16="http://schemas.microsoft.com/office/drawing/2014/main" id="{0BAF2CF0-EED1-D0D0-63B4-0D17F75F8819}"/>
                      </a:ext>
                    </a:extLst>
                  </p:cNvPr>
                  <p:cNvSpPr/>
                  <p:nvPr/>
                </p:nvSpPr>
                <p:spPr>
                  <a:xfrm>
                    <a:off x="4394800" y="2415625"/>
                    <a:ext cx="17575" cy="35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03" h="1405" extrusionOk="0">
                        <a:moveTo>
                          <a:pt x="703" y="1"/>
                        </a:moveTo>
                        <a:cubicBezTo>
                          <a:pt x="478" y="225"/>
                          <a:pt x="366" y="338"/>
                          <a:pt x="141" y="590"/>
                        </a:cubicBezTo>
                        <a:lnTo>
                          <a:pt x="1" y="1405"/>
                        </a:lnTo>
                        <a:cubicBezTo>
                          <a:pt x="141" y="1292"/>
                          <a:pt x="366" y="1180"/>
                          <a:pt x="478" y="1180"/>
                        </a:cubicBezTo>
                        <a:lnTo>
                          <a:pt x="703" y="1"/>
                        </a:lnTo>
                        <a:close/>
                      </a:path>
                    </a:pathLst>
                  </a:custGeom>
                  <a:solidFill>
                    <a:srgbClr val="DCCCB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25" name="Google Shape;1698;p32">
                    <a:extLst>
                      <a:ext uri="{FF2B5EF4-FFF2-40B4-BE49-F238E27FC236}">
                        <a16:creationId xmlns:a16="http://schemas.microsoft.com/office/drawing/2014/main" id="{CF00D52E-55DC-7C24-3FE9-A021518B03CE}"/>
                      </a:ext>
                    </a:extLst>
                  </p:cNvPr>
                  <p:cNvSpPr/>
                  <p:nvPr/>
                </p:nvSpPr>
                <p:spPr>
                  <a:xfrm>
                    <a:off x="4424275" y="2485825"/>
                    <a:ext cx="17575" cy="84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03" h="338" extrusionOk="0">
                        <a:moveTo>
                          <a:pt x="703" y="0"/>
                        </a:moveTo>
                        <a:lnTo>
                          <a:pt x="703" y="0"/>
                        </a:lnTo>
                        <a:cubicBezTo>
                          <a:pt x="478" y="113"/>
                          <a:pt x="225" y="225"/>
                          <a:pt x="1" y="337"/>
                        </a:cubicBezTo>
                        <a:cubicBezTo>
                          <a:pt x="113" y="337"/>
                          <a:pt x="366" y="225"/>
                          <a:pt x="590" y="225"/>
                        </a:cubicBezTo>
                        <a:lnTo>
                          <a:pt x="703" y="0"/>
                        </a:lnTo>
                        <a:close/>
                      </a:path>
                    </a:pathLst>
                  </a:custGeom>
                  <a:solidFill>
                    <a:srgbClr val="DADADA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sp>
            <p:nvSpPr>
              <p:cNvPr id="235" name="Google Shape;1708;p32">
                <a:extLst>
                  <a:ext uri="{FF2B5EF4-FFF2-40B4-BE49-F238E27FC236}">
                    <a16:creationId xmlns:a16="http://schemas.microsoft.com/office/drawing/2014/main" id="{D22394D6-8D15-A077-D3F2-532FD50E059C}"/>
                  </a:ext>
                </a:extLst>
              </p:cNvPr>
              <p:cNvSpPr txBox="1"/>
              <p:nvPr/>
            </p:nvSpPr>
            <p:spPr>
              <a:xfrm rot="4423">
                <a:off x="3801617" y="1645295"/>
                <a:ext cx="1588577" cy="12308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1600">
                    <a:solidFill>
                      <a:schemeClr val="dk1"/>
                    </a:solidFill>
                    <a:latin typeface="AkzidenzGrotesk" panose="02000903050000020004" pitchFamily="2" charset="0"/>
                    <a:ea typeface="Fira Sans"/>
                    <a:cs typeface="Fira Sans"/>
                    <a:sym typeface="Fira Sans"/>
                  </a:rPr>
                  <a:t>Briefly read </a:t>
                </a:r>
              </a:p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1600">
                    <a:solidFill>
                      <a:schemeClr val="dk1"/>
                    </a:solidFill>
                    <a:latin typeface="AkzidenzGrotesk" panose="02000903050000020004" pitchFamily="2" charset="0"/>
                    <a:ea typeface="Fira Sans"/>
                    <a:cs typeface="Fira Sans"/>
                    <a:sym typeface="Fira Sans"/>
                  </a:rPr>
                  <a:t>the AI Acknowledgement (main sentence, mention A</a:t>
                </a:r>
                <a:r>
                  <a:rPr lang="en-GB" sz="1600">
                    <a:solidFill>
                      <a:schemeClr val="dk1"/>
                    </a:solidFill>
                    <a:latin typeface="AkzidenzGrotesk" panose="02000903050000020004" pitchFamily="2" charset="0"/>
                    <a:ea typeface="Fira Sans"/>
                    <a:cs typeface="Fira Sans"/>
                    <a:sym typeface="Fira Sans"/>
                  </a:rPr>
                  <a:t>I</a:t>
                </a:r>
                <a:r>
                  <a:rPr lang="en" sz="1600">
                    <a:solidFill>
                      <a:schemeClr val="dk1"/>
                    </a:solidFill>
                    <a:latin typeface="AkzidenzGrotesk" panose="02000903050000020004" pitchFamily="2" charset="0"/>
                    <a:ea typeface="Fira Sans"/>
                    <a:cs typeface="Fira Sans"/>
                    <a:sym typeface="Fira Sans"/>
                  </a:rPr>
                  <a:t>s used)</a:t>
                </a:r>
                <a:endParaRPr sz="1600">
                  <a:latin typeface="AkzidenzGrotesk" panose="02000903050000020004" pitchFamily="2" charset="0"/>
                  <a:ea typeface="Fira Sans"/>
                  <a:cs typeface="Fira Sans"/>
                  <a:sym typeface="Fira Sans"/>
                </a:endParaRPr>
              </a:p>
            </p:txBody>
          </p:sp>
        </p:grpSp>
        <p:grpSp>
          <p:nvGrpSpPr>
            <p:cNvPr id="300" name="Group 299">
              <a:extLst>
                <a:ext uri="{FF2B5EF4-FFF2-40B4-BE49-F238E27FC236}">
                  <a16:creationId xmlns:a16="http://schemas.microsoft.com/office/drawing/2014/main" id="{01CDBF6F-7179-63A8-6246-D518348DDC1C}"/>
                </a:ext>
              </a:extLst>
            </p:cNvPr>
            <p:cNvGrpSpPr/>
            <p:nvPr/>
          </p:nvGrpSpPr>
          <p:grpSpPr>
            <a:xfrm>
              <a:off x="3074650" y="1201991"/>
              <a:ext cx="1706200" cy="2291825"/>
              <a:chOff x="3786368" y="1408277"/>
              <a:chExt cx="1706200" cy="2291825"/>
            </a:xfrm>
          </p:grpSpPr>
          <p:grpSp>
            <p:nvGrpSpPr>
              <p:cNvPr id="301" name="Google Shape;1644;p32">
                <a:extLst>
                  <a:ext uri="{FF2B5EF4-FFF2-40B4-BE49-F238E27FC236}">
                    <a16:creationId xmlns:a16="http://schemas.microsoft.com/office/drawing/2014/main" id="{96E38C29-A13D-186E-F4E5-30269E5CF5B9}"/>
                  </a:ext>
                </a:extLst>
              </p:cNvPr>
              <p:cNvGrpSpPr/>
              <p:nvPr/>
            </p:nvGrpSpPr>
            <p:grpSpPr>
              <a:xfrm>
                <a:off x="3786368" y="1408277"/>
                <a:ext cx="1706200" cy="2291825"/>
                <a:chOff x="2622600" y="960325"/>
                <a:chExt cx="1706200" cy="2291825"/>
              </a:xfrm>
            </p:grpSpPr>
            <p:sp>
              <p:nvSpPr>
                <p:cNvPr id="303" name="Google Shape;1645;p32">
                  <a:extLst>
                    <a:ext uri="{FF2B5EF4-FFF2-40B4-BE49-F238E27FC236}">
                      <a16:creationId xmlns:a16="http://schemas.microsoft.com/office/drawing/2014/main" id="{B75CF8F6-8AD4-745D-2F32-ABA145B5F974}"/>
                    </a:ext>
                  </a:extLst>
                </p:cNvPr>
                <p:cNvSpPr/>
                <p:nvPr/>
              </p:nvSpPr>
              <p:spPr>
                <a:xfrm>
                  <a:off x="2662000" y="1154850"/>
                  <a:ext cx="1666800" cy="2097300"/>
                </a:xfrm>
                <a:prstGeom prst="rect">
                  <a:avLst/>
                </a:pr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4" name="Google Shape;1646;p32">
                  <a:extLst>
                    <a:ext uri="{FF2B5EF4-FFF2-40B4-BE49-F238E27FC236}">
                      <a16:creationId xmlns:a16="http://schemas.microsoft.com/office/drawing/2014/main" id="{D97120F8-8B19-EF5C-3C77-8105AAF5F787}"/>
                    </a:ext>
                  </a:extLst>
                </p:cNvPr>
                <p:cNvSpPr/>
                <p:nvPr/>
              </p:nvSpPr>
              <p:spPr>
                <a:xfrm>
                  <a:off x="2997575" y="960325"/>
                  <a:ext cx="25" cy="14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591" extrusionOk="0">
                      <a:moveTo>
                        <a:pt x="1" y="1"/>
                      </a:moveTo>
                      <a:lnTo>
                        <a:pt x="1" y="254"/>
                      </a:lnTo>
                      <a:lnTo>
                        <a:pt x="1" y="590"/>
                      </a:ln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5" name="Google Shape;1647;p32">
                  <a:extLst>
                    <a:ext uri="{FF2B5EF4-FFF2-40B4-BE49-F238E27FC236}">
                      <a16:creationId xmlns:a16="http://schemas.microsoft.com/office/drawing/2014/main" id="{A1AAE5D9-343E-5CCB-1076-59D43BF31F9D}"/>
                    </a:ext>
                  </a:extLst>
                </p:cNvPr>
                <p:cNvSpPr/>
                <p:nvPr/>
              </p:nvSpPr>
              <p:spPr>
                <a:xfrm>
                  <a:off x="2622600" y="1119975"/>
                  <a:ext cx="1666950" cy="2097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678" h="83889" extrusionOk="0">
                      <a:moveTo>
                        <a:pt x="0" y="1"/>
                      </a:moveTo>
                      <a:lnTo>
                        <a:pt x="0" y="83888"/>
                      </a:lnTo>
                      <a:lnTo>
                        <a:pt x="66677" y="83888"/>
                      </a:lnTo>
                      <a:lnTo>
                        <a:pt x="66677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6" name="Google Shape;1648;p32">
                  <a:extLst>
                    <a:ext uri="{FF2B5EF4-FFF2-40B4-BE49-F238E27FC236}">
                      <a16:creationId xmlns:a16="http://schemas.microsoft.com/office/drawing/2014/main" id="{E332E0B3-808C-6983-8FAA-4AE97E0A8951}"/>
                    </a:ext>
                  </a:extLst>
                </p:cNvPr>
                <p:cNvSpPr/>
                <p:nvPr/>
              </p:nvSpPr>
              <p:spPr>
                <a:xfrm>
                  <a:off x="2710325" y="1202100"/>
                  <a:ext cx="1488675" cy="1614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547" h="64573" extrusionOk="0">
                      <a:moveTo>
                        <a:pt x="0" y="1"/>
                      </a:moveTo>
                      <a:lnTo>
                        <a:pt x="0" y="64573"/>
                      </a:lnTo>
                      <a:lnTo>
                        <a:pt x="59547" y="64573"/>
                      </a:lnTo>
                      <a:lnTo>
                        <a:pt x="59547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7" name="Google Shape;1649;p32">
                  <a:extLst>
                    <a:ext uri="{FF2B5EF4-FFF2-40B4-BE49-F238E27FC236}">
                      <a16:creationId xmlns:a16="http://schemas.microsoft.com/office/drawing/2014/main" id="{37E63FC6-D4A9-DA2E-7356-E2473F5C96EC}"/>
                    </a:ext>
                  </a:extLst>
                </p:cNvPr>
                <p:cNvSpPr/>
                <p:nvPr/>
              </p:nvSpPr>
              <p:spPr>
                <a:xfrm>
                  <a:off x="2748925" y="1251925"/>
                  <a:ext cx="101800" cy="105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72" h="4213" extrusionOk="0">
                      <a:moveTo>
                        <a:pt x="1517" y="1"/>
                      </a:moveTo>
                      <a:lnTo>
                        <a:pt x="1404" y="1517"/>
                      </a:lnTo>
                      <a:lnTo>
                        <a:pt x="1" y="2107"/>
                      </a:lnTo>
                      <a:lnTo>
                        <a:pt x="1264" y="2808"/>
                      </a:lnTo>
                      <a:lnTo>
                        <a:pt x="1517" y="4212"/>
                      </a:lnTo>
                      <a:lnTo>
                        <a:pt x="2555" y="3145"/>
                      </a:lnTo>
                      <a:lnTo>
                        <a:pt x="3959" y="3370"/>
                      </a:lnTo>
                      <a:lnTo>
                        <a:pt x="3959" y="3370"/>
                      </a:lnTo>
                      <a:lnTo>
                        <a:pt x="3369" y="2107"/>
                      </a:lnTo>
                      <a:lnTo>
                        <a:pt x="4071" y="815"/>
                      </a:lnTo>
                      <a:lnTo>
                        <a:pt x="2555" y="1040"/>
                      </a:lnTo>
                      <a:lnTo>
                        <a:pt x="1517" y="1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8" name="Google Shape;1650;p32">
                  <a:extLst>
                    <a:ext uri="{FF2B5EF4-FFF2-40B4-BE49-F238E27FC236}">
                      <a16:creationId xmlns:a16="http://schemas.microsoft.com/office/drawing/2014/main" id="{7360AE55-88CC-1346-0DB9-E550D40A6090}"/>
                    </a:ext>
                  </a:extLst>
                </p:cNvPr>
                <p:cNvSpPr/>
                <p:nvPr/>
              </p:nvSpPr>
              <p:spPr>
                <a:xfrm>
                  <a:off x="3353925" y="1874500"/>
                  <a:ext cx="102500" cy="105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0" h="4212" extrusionOk="0">
                      <a:moveTo>
                        <a:pt x="2331" y="0"/>
                      </a:moveTo>
                      <a:lnTo>
                        <a:pt x="1405" y="1179"/>
                      </a:lnTo>
                      <a:lnTo>
                        <a:pt x="1" y="1067"/>
                      </a:lnTo>
                      <a:lnTo>
                        <a:pt x="1" y="1067"/>
                      </a:lnTo>
                      <a:lnTo>
                        <a:pt x="815" y="2330"/>
                      </a:lnTo>
                      <a:lnTo>
                        <a:pt x="226" y="3622"/>
                      </a:lnTo>
                      <a:lnTo>
                        <a:pt x="1629" y="3285"/>
                      </a:lnTo>
                      <a:lnTo>
                        <a:pt x="2808" y="4211"/>
                      </a:lnTo>
                      <a:lnTo>
                        <a:pt x="2808" y="2695"/>
                      </a:lnTo>
                      <a:lnTo>
                        <a:pt x="4100" y="1994"/>
                      </a:lnTo>
                      <a:lnTo>
                        <a:pt x="2696" y="1404"/>
                      </a:lnTo>
                      <a:lnTo>
                        <a:pt x="2331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9" name="Google Shape;1651;p32">
                  <a:extLst>
                    <a:ext uri="{FF2B5EF4-FFF2-40B4-BE49-F238E27FC236}">
                      <a16:creationId xmlns:a16="http://schemas.microsoft.com/office/drawing/2014/main" id="{57B18BA5-396D-9C5D-83B8-D4EB4C55959E}"/>
                    </a:ext>
                  </a:extLst>
                </p:cNvPr>
                <p:cNvSpPr/>
                <p:nvPr/>
              </p:nvSpPr>
              <p:spPr>
                <a:xfrm>
                  <a:off x="4032650" y="1508825"/>
                  <a:ext cx="105300" cy="105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4212" extrusionOk="0">
                      <a:moveTo>
                        <a:pt x="2330" y="0"/>
                      </a:moveTo>
                      <a:lnTo>
                        <a:pt x="1516" y="1292"/>
                      </a:lnTo>
                      <a:lnTo>
                        <a:pt x="0" y="1179"/>
                      </a:lnTo>
                      <a:lnTo>
                        <a:pt x="927" y="2359"/>
                      </a:lnTo>
                      <a:lnTo>
                        <a:pt x="337" y="3762"/>
                      </a:lnTo>
                      <a:lnTo>
                        <a:pt x="1741" y="3285"/>
                      </a:lnTo>
                      <a:lnTo>
                        <a:pt x="2920" y="4211"/>
                      </a:lnTo>
                      <a:lnTo>
                        <a:pt x="2920" y="2808"/>
                      </a:lnTo>
                      <a:lnTo>
                        <a:pt x="4211" y="1881"/>
                      </a:lnTo>
                      <a:lnTo>
                        <a:pt x="2808" y="1516"/>
                      </a:lnTo>
                      <a:lnTo>
                        <a:pt x="2330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0" name="Google Shape;1652;p32">
                  <a:extLst>
                    <a:ext uri="{FF2B5EF4-FFF2-40B4-BE49-F238E27FC236}">
                      <a16:creationId xmlns:a16="http://schemas.microsoft.com/office/drawing/2014/main" id="{080C049A-0AB0-51A4-B725-F16F18CE2428}"/>
                    </a:ext>
                  </a:extLst>
                </p:cNvPr>
                <p:cNvSpPr/>
                <p:nvPr/>
              </p:nvSpPr>
              <p:spPr>
                <a:xfrm>
                  <a:off x="3108275" y="1488475"/>
                  <a:ext cx="47050" cy="49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994" extrusionOk="0">
                      <a:moveTo>
                        <a:pt x="1180" y="0"/>
                      </a:moveTo>
                      <a:lnTo>
                        <a:pt x="703" y="590"/>
                      </a:lnTo>
                      <a:lnTo>
                        <a:pt x="1" y="477"/>
                      </a:lnTo>
                      <a:lnTo>
                        <a:pt x="1" y="477"/>
                      </a:lnTo>
                      <a:lnTo>
                        <a:pt x="366" y="1067"/>
                      </a:lnTo>
                      <a:lnTo>
                        <a:pt x="113" y="1628"/>
                      </a:lnTo>
                      <a:lnTo>
                        <a:pt x="815" y="1516"/>
                      </a:lnTo>
                      <a:lnTo>
                        <a:pt x="1292" y="1993"/>
                      </a:lnTo>
                      <a:lnTo>
                        <a:pt x="1292" y="1292"/>
                      </a:lnTo>
                      <a:lnTo>
                        <a:pt x="1882" y="927"/>
                      </a:lnTo>
                      <a:lnTo>
                        <a:pt x="1292" y="702"/>
                      </a:lnTo>
                      <a:lnTo>
                        <a:pt x="1180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1" name="Google Shape;1653;p32">
                  <a:extLst>
                    <a:ext uri="{FF2B5EF4-FFF2-40B4-BE49-F238E27FC236}">
                      <a16:creationId xmlns:a16="http://schemas.microsoft.com/office/drawing/2014/main" id="{A87585DE-32DB-E2AA-8708-E82DADB79975}"/>
                    </a:ext>
                  </a:extLst>
                </p:cNvPr>
                <p:cNvSpPr/>
                <p:nvPr/>
              </p:nvSpPr>
              <p:spPr>
                <a:xfrm>
                  <a:off x="3792600" y="1871675"/>
                  <a:ext cx="47050" cy="4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82" extrusionOk="0">
                      <a:moveTo>
                        <a:pt x="927" y="1"/>
                      </a:moveTo>
                      <a:lnTo>
                        <a:pt x="590" y="591"/>
                      </a:lnTo>
                      <a:lnTo>
                        <a:pt x="1" y="703"/>
                      </a:lnTo>
                      <a:lnTo>
                        <a:pt x="478" y="1180"/>
                      </a:lnTo>
                      <a:lnTo>
                        <a:pt x="225" y="1882"/>
                      </a:lnTo>
                      <a:lnTo>
                        <a:pt x="927" y="1517"/>
                      </a:lnTo>
                      <a:lnTo>
                        <a:pt x="1517" y="1882"/>
                      </a:lnTo>
                      <a:lnTo>
                        <a:pt x="1404" y="1180"/>
                      </a:lnTo>
                      <a:lnTo>
                        <a:pt x="1882" y="703"/>
                      </a:lnTo>
                      <a:lnTo>
                        <a:pt x="1180" y="591"/>
                      </a:lnTo>
                      <a:lnTo>
                        <a:pt x="927" y="1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2" name="Google Shape;1654;p32">
                  <a:extLst>
                    <a:ext uri="{FF2B5EF4-FFF2-40B4-BE49-F238E27FC236}">
                      <a16:creationId xmlns:a16="http://schemas.microsoft.com/office/drawing/2014/main" id="{229AC3BD-3CA6-6197-ABD0-B79B73F04C95}"/>
                    </a:ext>
                  </a:extLst>
                </p:cNvPr>
                <p:cNvSpPr/>
                <p:nvPr/>
              </p:nvSpPr>
              <p:spPr>
                <a:xfrm>
                  <a:off x="2927200" y="2673225"/>
                  <a:ext cx="46350" cy="4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4" h="1854" extrusionOk="0">
                      <a:moveTo>
                        <a:pt x="1039" y="0"/>
                      </a:moveTo>
                      <a:lnTo>
                        <a:pt x="702" y="562"/>
                      </a:lnTo>
                      <a:lnTo>
                        <a:pt x="0" y="702"/>
                      </a:lnTo>
                      <a:lnTo>
                        <a:pt x="450" y="1151"/>
                      </a:lnTo>
                      <a:lnTo>
                        <a:pt x="337" y="1853"/>
                      </a:lnTo>
                      <a:lnTo>
                        <a:pt x="927" y="1516"/>
                      </a:lnTo>
                      <a:lnTo>
                        <a:pt x="1517" y="1853"/>
                      </a:lnTo>
                      <a:lnTo>
                        <a:pt x="1404" y="1151"/>
                      </a:lnTo>
                      <a:lnTo>
                        <a:pt x="1853" y="814"/>
                      </a:lnTo>
                      <a:lnTo>
                        <a:pt x="1292" y="702"/>
                      </a:lnTo>
                      <a:lnTo>
                        <a:pt x="1039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3" name="Google Shape;1655;p32">
                  <a:extLst>
                    <a:ext uri="{FF2B5EF4-FFF2-40B4-BE49-F238E27FC236}">
                      <a16:creationId xmlns:a16="http://schemas.microsoft.com/office/drawing/2014/main" id="{295190C9-6D51-C9B7-D1A9-C78FCEB0EFED}"/>
                    </a:ext>
                  </a:extLst>
                </p:cNvPr>
                <p:cNvSpPr/>
                <p:nvPr/>
              </p:nvSpPr>
              <p:spPr>
                <a:xfrm>
                  <a:off x="2731375" y="2070325"/>
                  <a:ext cx="37925" cy="37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17" h="1517" extrusionOk="0">
                      <a:moveTo>
                        <a:pt x="562" y="0"/>
                      </a:moveTo>
                      <a:lnTo>
                        <a:pt x="450" y="477"/>
                      </a:lnTo>
                      <a:lnTo>
                        <a:pt x="1" y="702"/>
                      </a:lnTo>
                      <a:lnTo>
                        <a:pt x="338" y="955"/>
                      </a:lnTo>
                      <a:lnTo>
                        <a:pt x="338" y="1516"/>
                      </a:lnTo>
                      <a:lnTo>
                        <a:pt x="815" y="1179"/>
                      </a:lnTo>
                      <a:lnTo>
                        <a:pt x="1404" y="1292"/>
                      </a:lnTo>
                      <a:lnTo>
                        <a:pt x="1152" y="814"/>
                      </a:lnTo>
                      <a:lnTo>
                        <a:pt x="1517" y="365"/>
                      </a:lnTo>
                      <a:lnTo>
                        <a:pt x="927" y="365"/>
                      </a:lnTo>
                      <a:lnTo>
                        <a:pt x="562" y="0"/>
                      </a:ln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4" name="Google Shape;1656;p32">
                  <a:extLst>
                    <a:ext uri="{FF2B5EF4-FFF2-40B4-BE49-F238E27FC236}">
                      <a16:creationId xmlns:a16="http://schemas.microsoft.com/office/drawing/2014/main" id="{A0727DEF-1D65-B51D-1525-84C0024A07F2}"/>
                    </a:ext>
                  </a:extLst>
                </p:cNvPr>
                <p:cNvSpPr/>
                <p:nvPr/>
              </p:nvSpPr>
              <p:spPr>
                <a:xfrm>
                  <a:off x="3499925" y="1313000"/>
                  <a:ext cx="23875" cy="23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5" h="927" extrusionOk="0">
                      <a:moveTo>
                        <a:pt x="478" y="0"/>
                      </a:moveTo>
                      <a:cubicBezTo>
                        <a:pt x="253" y="0"/>
                        <a:pt x="0" y="225"/>
                        <a:pt x="0" y="478"/>
                      </a:cubicBezTo>
                      <a:cubicBezTo>
                        <a:pt x="0" y="702"/>
                        <a:pt x="253" y="927"/>
                        <a:pt x="478" y="927"/>
                      </a:cubicBezTo>
                      <a:cubicBezTo>
                        <a:pt x="702" y="927"/>
                        <a:pt x="955" y="702"/>
                        <a:pt x="955" y="478"/>
                      </a:cubicBezTo>
                      <a:cubicBezTo>
                        <a:pt x="955" y="225"/>
                        <a:pt x="702" y="0"/>
                        <a:pt x="478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5" name="Google Shape;1657;p32">
                  <a:extLst>
                    <a:ext uri="{FF2B5EF4-FFF2-40B4-BE49-F238E27FC236}">
                      <a16:creationId xmlns:a16="http://schemas.microsoft.com/office/drawing/2014/main" id="{32937371-52F4-9280-C0B5-C7033F10AF39}"/>
                    </a:ext>
                  </a:extLst>
                </p:cNvPr>
                <p:cNvSpPr/>
                <p:nvPr/>
              </p:nvSpPr>
              <p:spPr>
                <a:xfrm>
                  <a:off x="3499925" y="1550225"/>
                  <a:ext cx="23875" cy="23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5" h="928" extrusionOk="0">
                      <a:moveTo>
                        <a:pt x="478" y="1"/>
                      </a:moveTo>
                      <a:cubicBezTo>
                        <a:pt x="253" y="1"/>
                        <a:pt x="0" y="225"/>
                        <a:pt x="0" y="450"/>
                      </a:cubicBezTo>
                      <a:cubicBezTo>
                        <a:pt x="0" y="815"/>
                        <a:pt x="253" y="927"/>
                        <a:pt x="478" y="927"/>
                      </a:cubicBezTo>
                      <a:cubicBezTo>
                        <a:pt x="702" y="927"/>
                        <a:pt x="955" y="815"/>
                        <a:pt x="955" y="450"/>
                      </a:cubicBezTo>
                      <a:cubicBezTo>
                        <a:pt x="955" y="225"/>
                        <a:pt x="702" y="1"/>
                        <a:pt x="478" y="1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6" name="Google Shape;1658;p32">
                  <a:extLst>
                    <a:ext uri="{FF2B5EF4-FFF2-40B4-BE49-F238E27FC236}">
                      <a16:creationId xmlns:a16="http://schemas.microsoft.com/office/drawing/2014/main" id="{D39D151B-EFF0-3E61-52A7-F3DDAC24BD2E}"/>
                    </a:ext>
                  </a:extLst>
                </p:cNvPr>
                <p:cNvSpPr/>
                <p:nvPr/>
              </p:nvSpPr>
              <p:spPr>
                <a:xfrm>
                  <a:off x="4137925" y="1932750"/>
                  <a:ext cx="26000" cy="23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0" h="955" extrusionOk="0">
                      <a:moveTo>
                        <a:pt x="450" y="0"/>
                      </a:moveTo>
                      <a:cubicBezTo>
                        <a:pt x="225" y="0"/>
                        <a:pt x="0" y="141"/>
                        <a:pt x="0" y="478"/>
                      </a:cubicBezTo>
                      <a:cubicBezTo>
                        <a:pt x="0" y="702"/>
                        <a:pt x="225" y="955"/>
                        <a:pt x="450" y="955"/>
                      </a:cubicBezTo>
                      <a:cubicBezTo>
                        <a:pt x="815" y="955"/>
                        <a:pt x="1039" y="702"/>
                        <a:pt x="1039" y="478"/>
                      </a:cubicBezTo>
                      <a:cubicBezTo>
                        <a:pt x="1039" y="141"/>
                        <a:pt x="815" y="0"/>
                        <a:pt x="450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7" name="Google Shape;1659;p32">
                  <a:extLst>
                    <a:ext uri="{FF2B5EF4-FFF2-40B4-BE49-F238E27FC236}">
                      <a16:creationId xmlns:a16="http://schemas.microsoft.com/office/drawing/2014/main" id="{6F67A9DF-908B-7AE1-8068-948C5A95DE56}"/>
                    </a:ext>
                  </a:extLst>
                </p:cNvPr>
                <p:cNvSpPr/>
                <p:nvPr/>
              </p:nvSpPr>
              <p:spPr>
                <a:xfrm>
                  <a:off x="3985625" y="1292650"/>
                  <a:ext cx="11950" cy="1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" h="478" extrusionOk="0">
                      <a:moveTo>
                        <a:pt x="225" y="0"/>
                      </a:moveTo>
                      <a:cubicBezTo>
                        <a:pt x="112" y="0"/>
                        <a:pt x="0" y="113"/>
                        <a:pt x="0" y="225"/>
                      </a:cubicBezTo>
                      <a:cubicBezTo>
                        <a:pt x="0" y="337"/>
                        <a:pt x="112" y="478"/>
                        <a:pt x="225" y="478"/>
                      </a:cubicBezTo>
                      <a:cubicBezTo>
                        <a:pt x="365" y="478"/>
                        <a:pt x="477" y="337"/>
                        <a:pt x="477" y="225"/>
                      </a:cubicBezTo>
                      <a:cubicBezTo>
                        <a:pt x="477" y="113"/>
                        <a:pt x="365" y="0"/>
                        <a:pt x="225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8" name="Google Shape;1660;p32">
                  <a:extLst>
                    <a:ext uri="{FF2B5EF4-FFF2-40B4-BE49-F238E27FC236}">
                      <a16:creationId xmlns:a16="http://schemas.microsoft.com/office/drawing/2014/main" id="{2E89F980-8E96-7B07-F038-C38E2AD40BA1}"/>
                    </a:ext>
                  </a:extLst>
                </p:cNvPr>
                <p:cNvSpPr/>
                <p:nvPr/>
              </p:nvSpPr>
              <p:spPr>
                <a:xfrm>
                  <a:off x="3959650" y="1687100"/>
                  <a:ext cx="14050" cy="1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2" h="478" extrusionOk="0">
                      <a:moveTo>
                        <a:pt x="225" y="0"/>
                      </a:moveTo>
                      <a:cubicBezTo>
                        <a:pt x="113" y="0"/>
                        <a:pt x="0" y="141"/>
                        <a:pt x="0" y="253"/>
                      </a:cubicBezTo>
                      <a:cubicBezTo>
                        <a:pt x="0" y="365"/>
                        <a:pt x="113" y="478"/>
                        <a:pt x="225" y="478"/>
                      </a:cubicBezTo>
                      <a:cubicBezTo>
                        <a:pt x="450" y="478"/>
                        <a:pt x="562" y="365"/>
                        <a:pt x="562" y="253"/>
                      </a:cubicBezTo>
                      <a:cubicBezTo>
                        <a:pt x="562" y="141"/>
                        <a:pt x="450" y="0"/>
                        <a:pt x="225" y="0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9" name="Google Shape;1661;p32">
                  <a:extLst>
                    <a:ext uri="{FF2B5EF4-FFF2-40B4-BE49-F238E27FC236}">
                      <a16:creationId xmlns:a16="http://schemas.microsoft.com/office/drawing/2014/main" id="{9AF996D6-321C-15EB-B431-8C325C0B4F7E}"/>
                    </a:ext>
                  </a:extLst>
                </p:cNvPr>
                <p:cNvSpPr/>
                <p:nvPr/>
              </p:nvSpPr>
              <p:spPr>
                <a:xfrm>
                  <a:off x="3196025" y="1041375"/>
                  <a:ext cx="573450" cy="78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938" h="3145" extrusionOk="0">
                      <a:moveTo>
                        <a:pt x="2471" y="0"/>
                      </a:moveTo>
                      <a:cubicBezTo>
                        <a:pt x="1628" y="0"/>
                        <a:pt x="702" y="113"/>
                        <a:pt x="0" y="337"/>
                      </a:cubicBezTo>
                      <a:cubicBezTo>
                        <a:pt x="477" y="815"/>
                        <a:pt x="1404" y="450"/>
                        <a:pt x="1881" y="1039"/>
                      </a:cubicBezTo>
                      <a:cubicBezTo>
                        <a:pt x="1516" y="1264"/>
                        <a:pt x="1067" y="1517"/>
                        <a:pt x="702" y="1629"/>
                      </a:cubicBezTo>
                      <a:cubicBezTo>
                        <a:pt x="927" y="1629"/>
                        <a:pt x="1179" y="1741"/>
                        <a:pt x="1292" y="1966"/>
                      </a:cubicBezTo>
                      <a:cubicBezTo>
                        <a:pt x="814" y="2218"/>
                        <a:pt x="365" y="2331"/>
                        <a:pt x="0" y="2555"/>
                      </a:cubicBezTo>
                      <a:cubicBezTo>
                        <a:pt x="365" y="2668"/>
                        <a:pt x="814" y="2920"/>
                        <a:pt x="1179" y="3145"/>
                      </a:cubicBezTo>
                      <a:lnTo>
                        <a:pt x="2471" y="3145"/>
                      </a:lnTo>
                      <a:cubicBezTo>
                        <a:pt x="2330" y="3145"/>
                        <a:pt x="2218" y="3033"/>
                        <a:pt x="2106" y="3033"/>
                      </a:cubicBezTo>
                      <a:cubicBezTo>
                        <a:pt x="2471" y="2920"/>
                        <a:pt x="2920" y="2668"/>
                        <a:pt x="3285" y="2443"/>
                      </a:cubicBezTo>
                      <a:cubicBezTo>
                        <a:pt x="2808" y="1853"/>
                        <a:pt x="1881" y="2218"/>
                        <a:pt x="1404" y="1741"/>
                      </a:cubicBezTo>
                      <a:cubicBezTo>
                        <a:pt x="2106" y="1517"/>
                        <a:pt x="3032" y="1404"/>
                        <a:pt x="3874" y="1404"/>
                      </a:cubicBezTo>
                      <a:cubicBezTo>
                        <a:pt x="5278" y="1404"/>
                        <a:pt x="6542" y="1629"/>
                        <a:pt x="7833" y="1629"/>
                      </a:cubicBezTo>
                      <a:cubicBezTo>
                        <a:pt x="10304" y="1741"/>
                        <a:pt x="12634" y="1741"/>
                        <a:pt x="15104" y="1853"/>
                      </a:cubicBezTo>
                      <a:cubicBezTo>
                        <a:pt x="16733" y="1966"/>
                        <a:pt x="18361" y="1966"/>
                        <a:pt x="20017" y="1966"/>
                      </a:cubicBezTo>
                      <a:cubicBezTo>
                        <a:pt x="20467" y="2106"/>
                        <a:pt x="20944" y="2106"/>
                        <a:pt x="21421" y="2106"/>
                      </a:cubicBezTo>
                      <a:lnTo>
                        <a:pt x="22460" y="2106"/>
                      </a:lnTo>
                      <a:lnTo>
                        <a:pt x="22235" y="1853"/>
                      </a:lnTo>
                      <a:cubicBezTo>
                        <a:pt x="22348" y="1853"/>
                        <a:pt x="22460" y="1853"/>
                        <a:pt x="22572" y="1741"/>
                      </a:cubicBezTo>
                      <a:cubicBezTo>
                        <a:pt x="22348" y="1741"/>
                        <a:pt x="21983" y="1629"/>
                        <a:pt x="21758" y="1517"/>
                      </a:cubicBezTo>
                      <a:cubicBezTo>
                        <a:pt x="22235" y="1404"/>
                        <a:pt x="22572" y="1152"/>
                        <a:pt x="22937" y="702"/>
                      </a:cubicBezTo>
                      <a:cubicBezTo>
                        <a:pt x="22572" y="562"/>
                        <a:pt x="22348" y="562"/>
                        <a:pt x="21983" y="562"/>
                      </a:cubicBezTo>
                      <a:lnTo>
                        <a:pt x="21421" y="562"/>
                      </a:lnTo>
                      <a:cubicBezTo>
                        <a:pt x="21168" y="562"/>
                        <a:pt x="20832" y="702"/>
                        <a:pt x="20579" y="702"/>
                      </a:cubicBezTo>
                      <a:lnTo>
                        <a:pt x="20017" y="702"/>
                      </a:lnTo>
                      <a:cubicBezTo>
                        <a:pt x="19540" y="702"/>
                        <a:pt x="19063" y="702"/>
                        <a:pt x="18614" y="562"/>
                      </a:cubicBezTo>
                      <a:cubicBezTo>
                        <a:pt x="16957" y="562"/>
                        <a:pt x="15329" y="562"/>
                        <a:pt x="13701" y="450"/>
                      </a:cubicBezTo>
                      <a:cubicBezTo>
                        <a:pt x="11230" y="337"/>
                        <a:pt x="8900" y="337"/>
                        <a:pt x="6429" y="225"/>
                      </a:cubicBezTo>
                      <a:cubicBezTo>
                        <a:pt x="5138" y="225"/>
                        <a:pt x="3874" y="0"/>
                        <a:pt x="2471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0" name="Google Shape;1662;p32">
                  <a:extLst>
                    <a:ext uri="{FF2B5EF4-FFF2-40B4-BE49-F238E27FC236}">
                      <a16:creationId xmlns:a16="http://schemas.microsoft.com/office/drawing/2014/main" id="{23764837-B5A8-855F-A5DE-5EE647A58EB6}"/>
                    </a:ext>
                  </a:extLst>
                </p:cNvPr>
                <p:cNvSpPr/>
                <p:nvPr/>
              </p:nvSpPr>
              <p:spPr>
                <a:xfrm>
                  <a:off x="3231100" y="1076475"/>
                  <a:ext cx="555900" cy="4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36" h="1741" extrusionOk="0">
                      <a:moveTo>
                        <a:pt x="2471" y="0"/>
                      </a:moveTo>
                      <a:cubicBezTo>
                        <a:pt x="1629" y="0"/>
                        <a:pt x="703" y="113"/>
                        <a:pt x="1" y="337"/>
                      </a:cubicBezTo>
                      <a:cubicBezTo>
                        <a:pt x="478" y="814"/>
                        <a:pt x="1405" y="449"/>
                        <a:pt x="1882" y="1039"/>
                      </a:cubicBezTo>
                      <a:cubicBezTo>
                        <a:pt x="1517" y="1264"/>
                        <a:pt x="1068" y="1516"/>
                        <a:pt x="703" y="1629"/>
                      </a:cubicBezTo>
                      <a:cubicBezTo>
                        <a:pt x="815" y="1629"/>
                        <a:pt x="927" y="1741"/>
                        <a:pt x="1068" y="1741"/>
                      </a:cubicBezTo>
                      <a:lnTo>
                        <a:pt x="20945" y="1741"/>
                      </a:lnTo>
                      <a:cubicBezTo>
                        <a:pt x="20945" y="1741"/>
                        <a:pt x="20832" y="1629"/>
                        <a:pt x="20720" y="1516"/>
                      </a:cubicBezTo>
                      <a:cubicBezTo>
                        <a:pt x="21169" y="1404"/>
                        <a:pt x="21759" y="1151"/>
                        <a:pt x="22236" y="1039"/>
                      </a:cubicBezTo>
                      <a:cubicBezTo>
                        <a:pt x="21983" y="1039"/>
                        <a:pt x="21759" y="1039"/>
                        <a:pt x="21534" y="927"/>
                      </a:cubicBezTo>
                      <a:cubicBezTo>
                        <a:pt x="21422" y="927"/>
                        <a:pt x="21169" y="814"/>
                        <a:pt x="21057" y="702"/>
                      </a:cubicBezTo>
                      <a:lnTo>
                        <a:pt x="20018" y="702"/>
                      </a:lnTo>
                      <a:cubicBezTo>
                        <a:pt x="19541" y="702"/>
                        <a:pt x="19064" y="702"/>
                        <a:pt x="18614" y="562"/>
                      </a:cubicBezTo>
                      <a:cubicBezTo>
                        <a:pt x="16958" y="562"/>
                        <a:pt x="15330" y="562"/>
                        <a:pt x="13701" y="449"/>
                      </a:cubicBezTo>
                      <a:cubicBezTo>
                        <a:pt x="11231" y="337"/>
                        <a:pt x="8901" y="337"/>
                        <a:pt x="6430" y="225"/>
                      </a:cubicBezTo>
                      <a:cubicBezTo>
                        <a:pt x="5139" y="225"/>
                        <a:pt x="3875" y="0"/>
                        <a:pt x="2471" y="0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1" name="Google Shape;1663;p32">
                  <a:extLst>
                    <a:ext uri="{FF2B5EF4-FFF2-40B4-BE49-F238E27FC236}">
                      <a16:creationId xmlns:a16="http://schemas.microsoft.com/office/drawing/2014/main" id="{3257F802-070A-C243-9872-5896F32EB2FC}"/>
                    </a:ext>
                  </a:extLst>
                </p:cNvPr>
                <p:cNvSpPr/>
                <p:nvPr/>
              </p:nvSpPr>
              <p:spPr>
                <a:xfrm>
                  <a:off x="3166525" y="1119975"/>
                  <a:ext cx="602950" cy="82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118" h="3286" extrusionOk="0">
                      <a:moveTo>
                        <a:pt x="2359" y="1"/>
                      </a:moveTo>
                      <a:cubicBezTo>
                        <a:pt x="2359" y="1"/>
                        <a:pt x="2359" y="113"/>
                        <a:pt x="2472" y="113"/>
                      </a:cubicBezTo>
                      <a:cubicBezTo>
                        <a:pt x="1657" y="366"/>
                        <a:pt x="843" y="590"/>
                        <a:pt x="1" y="927"/>
                      </a:cubicBezTo>
                      <a:cubicBezTo>
                        <a:pt x="703" y="1068"/>
                        <a:pt x="1292" y="1292"/>
                        <a:pt x="1882" y="1517"/>
                      </a:cubicBezTo>
                      <a:cubicBezTo>
                        <a:pt x="1770" y="1629"/>
                        <a:pt x="1545" y="1882"/>
                        <a:pt x="1405" y="1994"/>
                      </a:cubicBezTo>
                      <a:cubicBezTo>
                        <a:pt x="1657" y="2106"/>
                        <a:pt x="1882" y="2219"/>
                        <a:pt x="1994" y="2471"/>
                      </a:cubicBezTo>
                      <a:cubicBezTo>
                        <a:pt x="1545" y="2696"/>
                        <a:pt x="1068" y="2921"/>
                        <a:pt x="591" y="3286"/>
                      </a:cubicBezTo>
                      <a:lnTo>
                        <a:pt x="23163" y="3286"/>
                      </a:lnTo>
                      <a:cubicBezTo>
                        <a:pt x="23163" y="3286"/>
                        <a:pt x="23528" y="3173"/>
                        <a:pt x="23640" y="3173"/>
                      </a:cubicBezTo>
                      <a:cubicBezTo>
                        <a:pt x="23528" y="3033"/>
                        <a:pt x="23528" y="2921"/>
                        <a:pt x="23415" y="2921"/>
                      </a:cubicBezTo>
                      <a:cubicBezTo>
                        <a:pt x="23415" y="2808"/>
                        <a:pt x="23528" y="2808"/>
                        <a:pt x="23640" y="2808"/>
                      </a:cubicBezTo>
                      <a:lnTo>
                        <a:pt x="23752" y="2808"/>
                      </a:lnTo>
                      <a:cubicBezTo>
                        <a:pt x="23864" y="2808"/>
                        <a:pt x="24005" y="2808"/>
                        <a:pt x="24117" y="2696"/>
                      </a:cubicBezTo>
                      <a:cubicBezTo>
                        <a:pt x="23528" y="2584"/>
                        <a:pt x="22938" y="2331"/>
                        <a:pt x="22348" y="2219"/>
                      </a:cubicBezTo>
                      <a:cubicBezTo>
                        <a:pt x="22124" y="2106"/>
                        <a:pt x="21899" y="1994"/>
                        <a:pt x="21759" y="1770"/>
                      </a:cubicBezTo>
                      <a:cubicBezTo>
                        <a:pt x="22236" y="1629"/>
                        <a:pt x="22826" y="1629"/>
                        <a:pt x="23303" y="1517"/>
                      </a:cubicBezTo>
                      <a:cubicBezTo>
                        <a:pt x="22713" y="1517"/>
                        <a:pt x="22236" y="1405"/>
                        <a:pt x="21899" y="1068"/>
                      </a:cubicBezTo>
                      <a:cubicBezTo>
                        <a:pt x="22601" y="927"/>
                        <a:pt x="23415" y="815"/>
                        <a:pt x="24117" y="703"/>
                      </a:cubicBezTo>
                      <a:cubicBezTo>
                        <a:pt x="24005" y="590"/>
                        <a:pt x="23864" y="590"/>
                        <a:pt x="23752" y="478"/>
                      </a:cubicBezTo>
                      <a:cubicBezTo>
                        <a:pt x="23640" y="478"/>
                        <a:pt x="23528" y="478"/>
                        <a:pt x="23528" y="366"/>
                      </a:cubicBezTo>
                      <a:cubicBezTo>
                        <a:pt x="23415" y="225"/>
                        <a:pt x="23528" y="113"/>
                        <a:pt x="23528" y="113"/>
                      </a:cubicBezTo>
                      <a:lnTo>
                        <a:pt x="23640" y="113"/>
                      </a:lnTo>
                      <a:lnTo>
                        <a:pt x="23528" y="1"/>
                      </a:lnTo>
                      <a:close/>
                    </a:path>
                  </a:pathLst>
                </a:custGeom>
                <a:solidFill>
                  <a:srgbClr val="DCDCDC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2" name="Google Shape;1664;p32">
                  <a:extLst>
                    <a:ext uri="{FF2B5EF4-FFF2-40B4-BE49-F238E27FC236}">
                      <a16:creationId xmlns:a16="http://schemas.microsoft.com/office/drawing/2014/main" id="{9A322304-C695-627D-B87B-CDAABE46A26C}"/>
                    </a:ext>
                  </a:extLst>
                </p:cNvPr>
                <p:cNvSpPr/>
                <p:nvPr/>
              </p:nvSpPr>
              <p:spPr>
                <a:xfrm>
                  <a:off x="3198825" y="1202100"/>
                  <a:ext cx="588175" cy="20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527" h="815" extrusionOk="0">
                      <a:moveTo>
                        <a:pt x="0" y="1"/>
                      </a:moveTo>
                      <a:cubicBezTo>
                        <a:pt x="1404" y="225"/>
                        <a:pt x="3061" y="225"/>
                        <a:pt x="4577" y="338"/>
                      </a:cubicBezTo>
                      <a:cubicBezTo>
                        <a:pt x="6093" y="338"/>
                        <a:pt x="7721" y="450"/>
                        <a:pt x="9377" y="450"/>
                      </a:cubicBezTo>
                      <a:cubicBezTo>
                        <a:pt x="11595" y="590"/>
                        <a:pt x="13813" y="702"/>
                        <a:pt x="16143" y="702"/>
                      </a:cubicBezTo>
                      <a:cubicBezTo>
                        <a:pt x="17322" y="815"/>
                        <a:pt x="18361" y="815"/>
                        <a:pt x="19540" y="815"/>
                      </a:cubicBezTo>
                      <a:lnTo>
                        <a:pt x="20607" y="815"/>
                      </a:lnTo>
                      <a:cubicBezTo>
                        <a:pt x="20944" y="702"/>
                        <a:pt x="21169" y="702"/>
                        <a:pt x="21534" y="702"/>
                      </a:cubicBezTo>
                      <a:lnTo>
                        <a:pt x="21646" y="702"/>
                      </a:lnTo>
                      <a:cubicBezTo>
                        <a:pt x="21828" y="702"/>
                        <a:pt x="22207" y="674"/>
                        <a:pt x="22587" y="674"/>
                      </a:cubicBezTo>
                      <a:cubicBezTo>
                        <a:pt x="22905" y="674"/>
                        <a:pt x="23223" y="694"/>
                        <a:pt x="23425" y="767"/>
                      </a:cubicBezTo>
                      <a:lnTo>
                        <a:pt x="23425" y="767"/>
                      </a:lnTo>
                      <a:cubicBezTo>
                        <a:pt x="22968" y="554"/>
                        <a:pt x="22429" y="314"/>
                        <a:pt x="22011" y="1"/>
                      </a:cubicBezTo>
                      <a:close/>
                      <a:moveTo>
                        <a:pt x="23425" y="767"/>
                      </a:moveTo>
                      <a:cubicBezTo>
                        <a:pt x="23459" y="783"/>
                        <a:pt x="23493" y="799"/>
                        <a:pt x="23527" y="815"/>
                      </a:cubicBezTo>
                      <a:cubicBezTo>
                        <a:pt x="23498" y="797"/>
                        <a:pt x="23463" y="781"/>
                        <a:pt x="23425" y="767"/>
                      </a:cubicBezTo>
                      <a:close/>
                    </a:path>
                  </a:pathLst>
                </a:custGeom>
                <a:solidFill>
                  <a:srgbClr val="F3F3F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323" name="Google Shape;1665;p32">
                  <a:extLst>
                    <a:ext uri="{FF2B5EF4-FFF2-40B4-BE49-F238E27FC236}">
                      <a16:creationId xmlns:a16="http://schemas.microsoft.com/office/drawing/2014/main" id="{B8E25359-7563-B758-61B4-7EA53927A52B}"/>
                    </a:ext>
                  </a:extLst>
                </p:cNvPr>
                <p:cNvGrpSpPr/>
                <p:nvPr/>
              </p:nvGrpSpPr>
              <p:grpSpPr>
                <a:xfrm>
                  <a:off x="3476935" y="2331138"/>
                  <a:ext cx="785591" cy="833576"/>
                  <a:chOff x="3476750" y="2140500"/>
                  <a:chExt cx="965100" cy="1024050"/>
                </a:xfrm>
              </p:grpSpPr>
              <p:sp>
                <p:nvSpPr>
                  <p:cNvPr id="324" name="Google Shape;1666;p32">
                    <a:extLst>
                      <a:ext uri="{FF2B5EF4-FFF2-40B4-BE49-F238E27FC236}">
                        <a16:creationId xmlns:a16="http://schemas.microsoft.com/office/drawing/2014/main" id="{51040D46-1C15-2350-8D68-762369AADFFF}"/>
                      </a:ext>
                    </a:extLst>
                  </p:cNvPr>
                  <p:cNvSpPr/>
                  <p:nvPr/>
                </p:nvSpPr>
                <p:spPr>
                  <a:xfrm>
                    <a:off x="3476750" y="2483025"/>
                    <a:ext cx="47050" cy="463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82" h="1853" extrusionOk="0">
                        <a:moveTo>
                          <a:pt x="478" y="0"/>
                        </a:moveTo>
                        <a:lnTo>
                          <a:pt x="478" y="702"/>
                        </a:lnTo>
                        <a:lnTo>
                          <a:pt x="1" y="1151"/>
                        </a:lnTo>
                        <a:lnTo>
                          <a:pt x="703" y="1291"/>
                        </a:lnTo>
                        <a:lnTo>
                          <a:pt x="927" y="1853"/>
                        </a:lnTo>
                        <a:lnTo>
                          <a:pt x="1292" y="1291"/>
                        </a:lnTo>
                        <a:lnTo>
                          <a:pt x="1882" y="1291"/>
                        </a:lnTo>
                        <a:lnTo>
                          <a:pt x="1405" y="702"/>
                        </a:lnTo>
                        <a:lnTo>
                          <a:pt x="1629" y="112"/>
                        </a:lnTo>
                        <a:lnTo>
                          <a:pt x="1068" y="337"/>
                        </a:lnTo>
                        <a:lnTo>
                          <a:pt x="478" y="0"/>
                        </a:lnTo>
                        <a:close/>
                      </a:path>
                    </a:pathLst>
                  </a:custGeom>
                  <a:solidFill>
                    <a:srgbClr val="FFD340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25" name="Google Shape;1667;p32">
                    <a:extLst>
                      <a:ext uri="{FF2B5EF4-FFF2-40B4-BE49-F238E27FC236}">
                        <a16:creationId xmlns:a16="http://schemas.microsoft.com/office/drawing/2014/main" id="{549266C3-25E5-958F-8A96-6266612D1B25}"/>
                      </a:ext>
                    </a:extLst>
                  </p:cNvPr>
                  <p:cNvSpPr/>
                  <p:nvPr/>
                </p:nvSpPr>
                <p:spPr>
                  <a:xfrm>
                    <a:off x="3634675" y="2140500"/>
                    <a:ext cx="26700" cy="23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68" h="956" extrusionOk="0">
                        <a:moveTo>
                          <a:pt x="478" y="1"/>
                        </a:moveTo>
                        <a:cubicBezTo>
                          <a:pt x="225" y="1"/>
                          <a:pt x="1" y="253"/>
                          <a:pt x="1" y="478"/>
                        </a:cubicBezTo>
                        <a:cubicBezTo>
                          <a:pt x="1" y="702"/>
                          <a:pt x="225" y="955"/>
                          <a:pt x="478" y="955"/>
                        </a:cubicBezTo>
                        <a:cubicBezTo>
                          <a:pt x="815" y="955"/>
                          <a:pt x="1068" y="702"/>
                          <a:pt x="1068" y="478"/>
                        </a:cubicBezTo>
                        <a:cubicBezTo>
                          <a:pt x="1068" y="253"/>
                          <a:pt x="815" y="1"/>
                          <a:pt x="478" y="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26" name="Google Shape;1668;p32">
                    <a:extLst>
                      <a:ext uri="{FF2B5EF4-FFF2-40B4-BE49-F238E27FC236}">
                        <a16:creationId xmlns:a16="http://schemas.microsoft.com/office/drawing/2014/main" id="{3CB413A4-4EDD-6D92-FBF3-9984A2621977}"/>
                      </a:ext>
                    </a:extLst>
                  </p:cNvPr>
                  <p:cNvSpPr/>
                  <p:nvPr/>
                </p:nvSpPr>
                <p:spPr>
                  <a:xfrm>
                    <a:off x="3661350" y="2716725"/>
                    <a:ext cx="11250" cy="11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50" h="479" extrusionOk="0">
                        <a:moveTo>
                          <a:pt x="225" y="1"/>
                        </a:moveTo>
                        <a:cubicBezTo>
                          <a:pt x="113" y="1"/>
                          <a:pt x="1" y="113"/>
                          <a:pt x="1" y="226"/>
                        </a:cubicBezTo>
                        <a:cubicBezTo>
                          <a:pt x="1" y="366"/>
                          <a:pt x="113" y="478"/>
                          <a:pt x="225" y="478"/>
                        </a:cubicBezTo>
                        <a:cubicBezTo>
                          <a:pt x="338" y="478"/>
                          <a:pt x="450" y="366"/>
                          <a:pt x="450" y="226"/>
                        </a:cubicBezTo>
                        <a:cubicBezTo>
                          <a:pt x="450" y="113"/>
                          <a:pt x="338" y="1"/>
                          <a:pt x="225" y="1"/>
                        </a:cubicBezTo>
                        <a:close/>
                      </a:path>
                    </a:pathLst>
                  </a:custGeom>
                  <a:solidFill>
                    <a:srgbClr val="126A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33" name="Google Shape;1675;p32">
                    <a:extLst>
                      <a:ext uri="{FF2B5EF4-FFF2-40B4-BE49-F238E27FC236}">
                        <a16:creationId xmlns:a16="http://schemas.microsoft.com/office/drawing/2014/main" id="{30C6B15B-3CEF-4E14-EC36-7CA9E055095A}"/>
                      </a:ext>
                    </a:extLst>
                  </p:cNvPr>
                  <p:cNvSpPr/>
                  <p:nvPr/>
                </p:nvSpPr>
                <p:spPr>
                  <a:xfrm>
                    <a:off x="3760325" y="2348250"/>
                    <a:ext cx="84950" cy="119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98" h="478" extrusionOk="0">
                        <a:moveTo>
                          <a:pt x="0" y="1"/>
                        </a:moveTo>
                        <a:lnTo>
                          <a:pt x="0" y="1"/>
                        </a:lnTo>
                        <a:lnTo>
                          <a:pt x="3397" y="478"/>
                        </a:lnTo>
                        <a:lnTo>
                          <a:pt x="3397" y="478"/>
                        </a:lnTo>
                        <a:close/>
                      </a:path>
                    </a:pathLst>
                  </a:custGeom>
                  <a:solidFill>
                    <a:srgbClr val="F8E29B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34" name="Google Shape;1676;p32">
                    <a:extLst>
                      <a:ext uri="{FF2B5EF4-FFF2-40B4-BE49-F238E27FC236}">
                        <a16:creationId xmlns:a16="http://schemas.microsoft.com/office/drawing/2014/main" id="{6BECE3AB-8DB7-BC20-80C7-44A7D692B88F}"/>
                      </a:ext>
                    </a:extLst>
                  </p:cNvPr>
                  <p:cNvSpPr/>
                  <p:nvPr/>
                </p:nvSpPr>
                <p:spPr>
                  <a:xfrm>
                    <a:off x="4187750" y="3129425"/>
                    <a:ext cx="5650" cy="35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6" h="1405" extrusionOk="0">
                        <a:moveTo>
                          <a:pt x="225" y="1"/>
                        </a:moveTo>
                        <a:lnTo>
                          <a:pt x="225" y="1"/>
                        </a:lnTo>
                        <a:lnTo>
                          <a:pt x="1" y="1405"/>
                        </a:lnTo>
                        <a:close/>
                      </a:path>
                    </a:pathLst>
                  </a:custGeom>
                  <a:solidFill>
                    <a:srgbClr val="FFE99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35" name="Google Shape;1677;p32">
                    <a:extLst>
                      <a:ext uri="{FF2B5EF4-FFF2-40B4-BE49-F238E27FC236}">
                        <a16:creationId xmlns:a16="http://schemas.microsoft.com/office/drawing/2014/main" id="{9A6E11D7-EEB8-4F55-6FB0-E196ECCAC8CF}"/>
                      </a:ext>
                    </a:extLst>
                  </p:cNvPr>
                  <p:cNvSpPr/>
                  <p:nvPr/>
                </p:nvSpPr>
                <p:spPr>
                  <a:xfrm>
                    <a:off x="4193375" y="3111900"/>
                    <a:ext cx="2825" cy="175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" h="702" extrusionOk="0">
                        <a:moveTo>
                          <a:pt x="113" y="0"/>
                        </a:moveTo>
                        <a:lnTo>
                          <a:pt x="0" y="702"/>
                        </a:lnTo>
                        <a:lnTo>
                          <a:pt x="0" y="702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ECD793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4" name="Google Shape;1696;p32">
                    <a:extLst>
                      <a:ext uri="{FF2B5EF4-FFF2-40B4-BE49-F238E27FC236}">
                        <a16:creationId xmlns:a16="http://schemas.microsoft.com/office/drawing/2014/main" id="{DBA3432B-8AE4-52DC-5353-EC1B497489A4}"/>
                      </a:ext>
                    </a:extLst>
                  </p:cNvPr>
                  <p:cNvSpPr/>
                  <p:nvPr/>
                </p:nvSpPr>
                <p:spPr>
                  <a:xfrm>
                    <a:off x="4403925" y="2471075"/>
                    <a:ext cx="23200" cy="323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28" h="1293" extrusionOk="0">
                        <a:moveTo>
                          <a:pt x="927" y="1"/>
                        </a:moveTo>
                        <a:cubicBezTo>
                          <a:pt x="590" y="478"/>
                          <a:pt x="225" y="815"/>
                          <a:pt x="1" y="1292"/>
                        </a:cubicBezTo>
                        <a:cubicBezTo>
                          <a:pt x="225" y="1292"/>
                          <a:pt x="478" y="1068"/>
                          <a:pt x="815" y="927"/>
                        </a:cubicBezTo>
                        <a:cubicBezTo>
                          <a:pt x="703" y="927"/>
                          <a:pt x="590" y="1068"/>
                          <a:pt x="478" y="1068"/>
                        </a:cubicBezTo>
                        <a:cubicBezTo>
                          <a:pt x="590" y="703"/>
                          <a:pt x="815" y="366"/>
                          <a:pt x="927" y="1"/>
                        </a:cubicBezTo>
                        <a:close/>
                      </a:path>
                    </a:pathLst>
                  </a:custGeom>
                  <a:solidFill>
                    <a:srgbClr val="E9E9E9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5" name="Google Shape;1697;p32">
                    <a:extLst>
                      <a:ext uri="{FF2B5EF4-FFF2-40B4-BE49-F238E27FC236}">
                        <a16:creationId xmlns:a16="http://schemas.microsoft.com/office/drawing/2014/main" id="{BE7E153A-553E-3D6D-C833-1223A021EC75}"/>
                      </a:ext>
                    </a:extLst>
                  </p:cNvPr>
                  <p:cNvSpPr/>
                  <p:nvPr/>
                </p:nvSpPr>
                <p:spPr>
                  <a:xfrm>
                    <a:off x="4394800" y="2415625"/>
                    <a:ext cx="17575" cy="35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03" h="1405" extrusionOk="0">
                        <a:moveTo>
                          <a:pt x="703" y="1"/>
                        </a:moveTo>
                        <a:cubicBezTo>
                          <a:pt x="478" y="225"/>
                          <a:pt x="366" y="338"/>
                          <a:pt x="141" y="590"/>
                        </a:cubicBezTo>
                        <a:lnTo>
                          <a:pt x="1" y="1405"/>
                        </a:lnTo>
                        <a:cubicBezTo>
                          <a:pt x="141" y="1292"/>
                          <a:pt x="366" y="1180"/>
                          <a:pt x="478" y="1180"/>
                        </a:cubicBezTo>
                        <a:lnTo>
                          <a:pt x="703" y="1"/>
                        </a:lnTo>
                        <a:close/>
                      </a:path>
                    </a:pathLst>
                  </a:custGeom>
                  <a:solidFill>
                    <a:srgbClr val="DCCCB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6" name="Google Shape;1698;p32">
                    <a:extLst>
                      <a:ext uri="{FF2B5EF4-FFF2-40B4-BE49-F238E27FC236}">
                        <a16:creationId xmlns:a16="http://schemas.microsoft.com/office/drawing/2014/main" id="{A146FCF5-CA9A-10B8-DC2C-625D99AF4E8D}"/>
                      </a:ext>
                    </a:extLst>
                  </p:cNvPr>
                  <p:cNvSpPr/>
                  <p:nvPr/>
                </p:nvSpPr>
                <p:spPr>
                  <a:xfrm>
                    <a:off x="4424275" y="2485825"/>
                    <a:ext cx="17575" cy="84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03" h="338" extrusionOk="0">
                        <a:moveTo>
                          <a:pt x="703" y="0"/>
                        </a:moveTo>
                        <a:lnTo>
                          <a:pt x="703" y="0"/>
                        </a:lnTo>
                        <a:cubicBezTo>
                          <a:pt x="478" y="113"/>
                          <a:pt x="225" y="225"/>
                          <a:pt x="1" y="337"/>
                        </a:cubicBezTo>
                        <a:cubicBezTo>
                          <a:pt x="113" y="337"/>
                          <a:pt x="366" y="225"/>
                          <a:pt x="590" y="225"/>
                        </a:cubicBezTo>
                        <a:lnTo>
                          <a:pt x="703" y="0"/>
                        </a:lnTo>
                        <a:close/>
                      </a:path>
                    </a:pathLst>
                  </a:custGeom>
                  <a:solidFill>
                    <a:srgbClr val="DADADA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sp>
            <p:nvSpPr>
              <p:cNvPr id="302" name="Google Shape;1708;p32">
                <a:extLst>
                  <a:ext uri="{FF2B5EF4-FFF2-40B4-BE49-F238E27FC236}">
                    <a16:creationId xmlns:a16="http://schemas.microsoft.com/office/drawing/2014/main" id="{2212744D-3FA5-7989-475E-483AA77AB565}"/>
                  </a:ext>
                </a:extLst>
              </p:cNvPr>
              <p:cNvSpPr txBox="1"/>
              <p:nvPr/>
            </p:nvSpPr>
            <p:spPr>
              <a:xfrm rot="4423">
                <a:off x="3838079" y="1594468"/>
                <a:ext cx="1588105" cy="10310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algn="ctr"/>
                <a:r>
                  <a:rPr lang="cy-GB" sz="2000" b="1"/>
                  <a:t>Darllenwch yn fyr y Gydnabyddiaeth DA (prif frawddeg, crybwyll y DA a ddefnyddiwyd)</a:t>
                </a:r>
                <a:endParaRPr sz="2000" b="1" i="1">
                  <a:latin typeface="AkzidenzGrotesk" panose="02000903050000020004" pitchFamily="2" charset="0"/>
                  <a:ea typeface="Fira Sans"/>
                  <a:cs typeface="Fira Sans"/>
                  <a:sym typeface="Fira Sans"/>
                </a:endParaRPr>
              </a:p>
            </p:txBody>
          </p:sp>
        </p:grpSp>
      </p:grpSp>
      <p:grpSp>
        <p:nvGrpSpPr>
          <p:cNvPr id="443" name="Group 442">
            <a:extLst>
              <a:ext uri="{FF2B5EF4-FFF2-40B4-BE49-F238E27FC236}">
                <a16:creationId xmlns:a16="http://schemas.microsoft.com/office/drawing/2014/main" id="{E7C0C6C6-4D6B-FB6B-8887-9DC9577B3EED}"/>
              </a:ext>
            </a:extLst>
          </p:cNvPr>
          <p:cNvGrpSpPr/>
          <p:nvPr/>
        </p:nvGrpSpPr>
        <p:grpSpPr>
          <a:xfrm>
            <a:off x="8306495" y="729514"/>
            <a:ext cx="3520156" cy="5113369"/>
            <a:chOff x="8855908" y="746137"/>
            <a:chExt cx="2900882" cy="4823083"/>
          </a:xfrm>
        </p:grpSpPr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2AF28217-2413-B930-1A28-725673E1D7EE}"/>
                </a:ext>
              </a:extLst>
            </p:cNvPr>
            <p:cNvGrpSpPr/>
            <p:nvPr/>
          </p:nvGrpSpPr>
          <p:grpSpPr>
            <a:xfrm>
              <a:off x="8855908" y="2869009"/>
              <a:ext cx="2640726" cy="2700211"/>
              <a:chOff x="8931618" y="1171691"/>
              <a:chExt cx="2640726" cy="2700211"/>
            </a:xfrm>
          </p:grpSpPr>
          <p:grpSp>
            <p:nvGrpSpPr>
              <p:cNvPr id="248" name="Group 247">
                <a:extLst>
                  <a:ext uri="{FF2B5EF4-FFF2-40B4-BE49-F238E27FC236}">
                    <a16:creationId xmlns:a16="http://schemas.microsoft.com/office/drawing/2014/main" id="{9C820DE4-3E72-F2F1-9EAE-61D3D61C0239}"/>
                  </a:ext>
                </a:extLst>
              </p:cNvPr>
              <p:cNvGrpSpPr/>
              <p:nvPr/>
            </p:nvGrpSpPr>
            <p:grpSpPr>
              <a:xfrm>
                <a:off x="8931618" y="1171691"/>
                <a:ext cx="2342850" cy="2699400"/>
                <a:chOff x="5696537" y="3205819"/>
                <a:chExt cx="2342850" cy="2699400"/>
              </a:xfrm>
            </p:grpSpPr>
            <p:sp>
              <p:nvSpPr>
                <p:cNvPr id="58" name="Google Shape;1530;p32">
                  <a:extLst>
                    <a:ext uri="{FF2B5EF4-FFF2-40B4-BE49-F238E27FC236}">
                      <a16:creationId xmlns:a16="http://schemas.microsoft.com/office/drawing/2014/main" id="{831608DD-1B5C-7746-BA79-9688E1FC23F2}"/>
                    </a:ext>
                  </a:extLst>
                </p:cNvPr>
                <p:cNvSpPr/>
                <p:nvPr/>
              </p:nvSpPr>
              <p:spPr>
                <a:xfrm>
                  <a:off x="5696537" y="3351794"/>
                  <a:ext cx="2228450" cy="2506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138" h="100256" extrusionOk="0">
                      <a:moveTo>
                        <a:pt x="25633" y="1"/>
                      </a:moveTo>
                      <a:lnTo>
                        <a:pt x="1" y="79789"/>
                      </a:lnTo>
                      <a:lnTo>
                        <a:pt x="63534" y="100256"/>
                      </a:lnTo>
                      <a:lnTo>
                        <a:pt x="89138" y="20496"/>
                      </a:lnTo>
                      <a:lnTo>
                        <a:pt x="25633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9" name="Google Shape;1531;p32">
                  <a:extLst>
                    <a:ext uri="{FF2B5EF4-FFF2-40B4-BE49-F238E27FC236}">
                      <a16:creationId xmlns:a16="http://schemas.microsoft.com/office/drawing/2014/main" id="{5455187E-6C87-04D6-9FF6-5C1CC7748437}"/>
                    </a:ext>
                  </a:extLst>
                </p:cNvPr>
                <p:cNvSpPr/>
                <p:nvPr/>
              </p:nvSpPr>
              <p:spPr>
                <a:xfrm>
                  <a:off x="5904287" y="3457094"/>
                  <a:ext cx="1912625" cy="1991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505" h="79677" extrusionOk="0">
                      <a:moveTo>
                        <a:pt x="19765" y="0"/>
                      </a:moveTo>
                      <a:lnTo>
                        <a:pt x="1" y="61428"/>
                      </a:lnTo>
                      <a:lnTo>
                        <a:pt x="56740" y="79676"/>
                      </a:lnTo>
                      <a:lnTo>
                        <a:pt x="76504" y="18249"/>
                      </a:lnTo>
                      <a:lnTo>
                        <a:pt x="19765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0" name="Google Shape;1532;p32">
                  <a:extLst>
                    <a:ext uri="{FF2B5EF4-FFF2-40B4-BE49-F238E27FC236}">
                      <a16:creationId xmlns:a16="http://schemas.microsoft.com/office/drawing/2014/main" id="{0C8D737F-8470-22EF-751B-3B9B39104C64}"/>
                    </a:ext>
                  </a:extLst>
                </p:cNvPr>
                <p:cNvSpPr/>
                <p:nvPr/>
              </p:nvSpPr>
              <p:spPr>
                <a:xfrm>
                  <a:off x="5720412" y="3577094"/>
                  <a:ext cx="2318975" cy="2328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759" h="93125" extrusionOk="0">
                      <a:moveTo>
                        <a:pt x="18108" y="1"/>
                      </a:moveTo>
                      <a:cubicBezTo>
                        <a:pt x="18108" y="113"/>
                        <a:pt x="17996" y="254"/>
                        <a:pt x="17996" y="254"/>
                      </a:cubicBezTo>
                      <a:cubicBezTo>
                        <a:pt x="17996" y="254"/>
                        <a:pt x="18108" y="113"/>
                        <a:pt x="18249" y="1"/>
                      </a:cubicBezTo>
                      <a:close/>
                      <a:moveTo>
                        <a:pt x="18698" y="1405"/>
                      </a:moveTo>
                      <a:cubicBezTo>
                        <a:pt x="18473" y="1517"/>
                        <a:pt x="18249" y="1517"/>
                        <a:pt x="17996" y="1657"/>
                      </a:cubicBezTo>
                      <a:cubicBezTo>
                        <a:pt x="17884" y="1882"/>
                        <a:pt x="17771" y="1994"/>
                        <a:pt x="17771" y="2107"/>
                      </a:cubicBezTo>
                      <a:cubicBezTo>
                        <a:pt x="17996" y="1994"/>
                        <a:pt x="18361" y="1882"/>
                        <a:pt x="18698" y="1882"/>
                      </a:cubicBezTo>
                      <a:lnTo>
                        <a:pt x="18698" y="1405"/>
                      </a:lnTo>
                      <a:close/>
                      <a:moveTo>
                        <a:pt x="19063" y="1994"/>
                      </a:moveTo>
                      <a:cubicBezTo>
                        <a:pt x="18586" y="2696"/>
                        <a:pt x="18249" y="3286"/>
                        <a:pt x="17884" y="3988"/>
                      </a:cubicBezTo>
                      <a:cubicBezTo>
                        <a:pt x="18108" y="3875"/>
                        <a:pt x="18473" y="3763"/>
                        <a:pt x="18810" y="3510"/>
                      </a:cubicBezTo>
                      <a:cubicBezTo>
                        <a:pt x="18951" y="3061"/>
                        <a:pt x="19175" y="2472"/>
                        <a:pt x="19400" y="1994"/>
                      </a:cubicBezTo>
                      <a:close/>
                      <a:moveTo>
                        <a:pt x="85853" y="2584"/>
                      </a:moveTo>
                      <a:lnTo>
                        <a:pt x="85853" y="2584"/>
                      </a:lnTo>
                      <a:cubicBezTo>
                        <a:pt x="85740" y="2808"/>
                        <a:pt x="85740" y="3173"/>
                        <a:pt x="85740" y="3398"/>
                      </a:cubicBezTo>
                      <a:cubicBezTo>
                        <a:pt x="85853" y="3763"/>
                        <a:pt x="86077" y="4100"/>
                        <a:pt x="86189" y="4465"/>
                      </a:cubicBezTo>
                      <a:cubicBezTo>
                        <a:pt x="86077" y="3988"/>
                        <a:pt x="85740" y="2921"/>
                        <a:pt x="85853" y="2584"/>
                      </a:cubicBezTo>
                      <a:close/>
                      <a:moveTo>
                        <a:pt x="21168" y="1882"/>
                      </a:moveTo>
                      <a:cubicBezTo>
                        <a:pt x="20467" y="2472"/>
                        <a:pt x="19652" y="3061"/>
                        <a:pt x="18810" y="3510"/>
                      </a:cubicBezTo>
                      <a:cubicBezTo>
                        <a:pt x="19063" y="3398"/>
                        <a:pt x="19400" y="3398"/>
                        <a:pt x="19652" y="3286"/>
                      </a:cubicBezTo>
                      <a:lnTo>
                        <a:pt x="19652" y="3988"/>
                      </a:lnTo>
                      <a:cubicBezTo>
                        <a:pt x="19765" y="3875"/>
                        <a:pt x="19989" y="3875"/>
                        <a:pt x="20214" y="3875"/>
                      </a:cubicBezTo>
                      <a:lnTo>
                        <a:pt x="20354" y="3875"/>
                      </a:lnTo>
                      <a:cubicBezTo>
                        <a:pt x="20102" y="4324"/>
                        <a:pt x="19877" y="4914"/>
                        <a:pt x="19765" y="5391"/>
                      </a:cubicBezTo>
                      <a:cubicBezTo>
                        <a:pt x="19877" y="5391"/>
                        <a:pt x="19989" y="5279"/>
                        <a:pt x="20102" y="5167"/>
                      </a:cubicBezTo>
                      <a:lnTo>
                        <a:pt x="21168" y="1882"/>
                      </a:lnTo>
                      <a:close/>
                      <a:moveTo>
                        <a:pt x="86189" y="4465"/>
                      </a:moveTo>
                      <a:lnTo>
                        <a:pt x="86189" y="4465"/>
                      </a:lnTo>
                      <a:cubicBezTo>
                        <a:pt x="86442" y="5504"/>
                        <a:pt x="86779" y="6683"/>
                        <a:pt x="87144" y="7722"/>
                      </a:cubicBezTo>
                      <a:cubicBezTo>
                        <a:pt x="87846" y="9939"/>
                        <a:pt x="88435" y="12045"/>
                        <a:pt x="88997" y="14291"/>
                      </a:cubicBezTo>
                      <a:cubicBezTo>
                        <a:pt x="89474" y="15807"/>
                        <a:pt x="89951" y="17323"/>
                        <a:pt x="90401" y="18839"/>
                      </a:cubicBezTo>
                      <a:cubicBezTo>
                        <a:pt x="90878" y="20608"/>
                        <a:pt x="91468" y="22236"/>
                        <a:pt x="91804" y="23977"/>
                      </a:cubicBezTo>
                      <a:cubicBezTo>
                        <a:pt x="91355" y="23640"/>
                        <a:pt x="90878" y="23275"/>
                        <a:pt x="90541" y="22826"/>
                      </a:cubicBezTo>
                      <a:cubicBezTo>
                        <a:pt x="90401" y="23050"/>
                        <a:pt x="90288" y="23275"/>
                        <a:pt x="90401" y="23528"/>
                      </a:cubicBezTo>
                      <a:cubicBezTo>
                        <a:pt x="90176" y="23528"/>
                        <a:pt x="89951" y="23415"/>
                        <a:pt x="89699" y="23163"/>
                      </a:cubicBezTo>
                      <a:cubicBezTo>
                        <a:pt x="89699" y="23864"/>
                        <a:pt x="89587" y="24566"/>
                        <a:pt x="89699" y="25156"/>
                      </a:cubicBezTo>
                      <a:cubicBezTo>
                        <a:pt x="89250" y="24566"/>
                        <a:pt x="88660" y="23864"/>
                        <a:pt x="88183" y="23163"/>
                      </a:cubicBezTo>
                      <a:cubicBezTo>
                        <a:pt x="87958" y="23640"/>
                        <a:pt x="87958" y="24117"/>
                        <a:pt x="87958" y="24566"/>
                      </a:cubicBezTo>
                      <a:cubicBezTo>
                        <a:pt x="87593" y="24229"/>
                        <a:pt x="87369" y="23864"/>
                        <a:pt x="87032" y="23640"/>
                      </a:cubicBezTo>
                      <a:cubicBezTo>
                        <a:pt x="86891" y="23752"/>
                        <a:pt x="86779" y="23977"/>
                        <a:pt x="86891" y="24117"/>
                      </a:cubicBezTo>
                      <a:cubicBezTo>
                        <a:pt x="86554" y="23864"/>
                        <a:pt x="86189" y="23640"/>
                        <a:pt x="85965" y="23415"/>
                      </a:cubicBezTo>
                      <a:lnTo>
                        <a:pt x="85965" y="23415"/>
                      </a:lnTo>
                      <a:cubicBezTo>
                        <a:pt x="85488" y="23864"/>
                        <a:pt x="86077" y="24679"/>
                        <a:pt x="85853" y="25268"/>
                      </a:cubicBezTo>
                      <a:lnTo>
                        <a:pt x="85740" y="25156"/>
                      </a:lnTo>
                      <a:lnTo>
                        <a:pt x="85740" y="25156"/>
                      </a:lnTo>
                      <a:cubicBezTo>
                        <a:pt x="85965" y="25858"/>
                        <a:pt x="86330" y="26560"/>
                        <a:pt x="86779" y="27149"/>
                      </a:cubicBezTo>
                      <a:cubicBezTo>
                        <a:pt x="87032" y="26560"/>
                        <a:pt x="86442" y="25746"/>
                        <a:pt x="86891" y="25268"/>
                      </a:cubicBezTo>
                      <a:lnTo>
                        <a:pt x="86891" y="25268"/>
                      </a:lnTo>
                      <a:cubicBezTo>
                        <a:pt x="87144" y="25521"/>
                        <a:pt x="87481" y="25746"/>
                        <a:pt x="87846" y="25970"/>
                      </a:cubicBezTo>
                      <a:cubicBezTo>
                        <a:pt x="87734" y="25858"/>
                        <a:pt x="87846" y="25633"/>
                        <a:pt x="87958" y="25521"/>
                      </a:cubicBezTo>
                      <a:cubicBezTo>
                        <a:pt x="88295" y="25746"/>
                        <a:pt x="88548" y="26082"/>
                        <a:pt x="88885" y="26447"/>
                      </a:cubicBezTo>
                      <a:cubicBezTo>
                        <a:pt x="88885" y="25970"/>
                        <a:pt x="88885" y="25521"/>
                        <a:pt x="89137" y="25044"/>
                      </a:cubicBezTo>
                      <a:cubicBezTo>
                        <a:pt x="89587" y="25746"/>
                        <a:pt x="90176" y="26447"/>
                        <a:pt x="90653" y="27037"/>
                      </a:cubicBezTo>
                      <a:cubicBezTo>
                        <a:pt x="90541" y="26447"/>
                        <a:pt x="90653" y="25746"/>
                        <a:pt x="90653" y="25044"/>
                      </a:cubicBezTo>
                      <a:cubicBezTo>
                        <a:pt x="90878" y="25268"/>
                        <a:pt x="91103" y="25381"/>
                        <a:pt x="91355" y="25381"/>
                      </a:cubicBezTo>
                      <a:cubicBezTo>
                        <a:pt x="91243" y="25156"/>
                        <a:pt x="91355" y="24931"/>
                        <a:pt x="91468" y="24679"/>
                      </a:cubicBezTo>
                      <a:cubicBezTo>
                        <a:pt x="91804" y="25156"/>
                        <a:pt x="92282" y="25521"/>
                        <a:pt x="92759" y="25858"/>
                      </a:cubicBezTo>
                      <a:cubicBezTo>
                        <a:pt x="92394" y="24117"/>
                        <a:pt x="91804" y="22461"/>
                        <a:pt x="91355" y="20720"/>
                      </a:cubicBezTo>
                      <a:cubicBezTo>
                        <a:pt x="90878" y="19204"/>
                        <a:pt x="90401" y="17660"/>
                        <a:pt x="89951" y="16144"/>
                      </a:cubicBezTo>
                      <a:cubicBezTo>
                        <a:pt x="89699" y="15217"/>
                        <a:pt x="89474" y="14291"/>
                        <a:pt x="89137" y="13336"/>
                      </a:cubicBezTo>
                      <a:cubicBezTo>
                        <a:pt x="88772" y="12045"/>
                        <a:pt x="88435" y="10894"/>
                        <a:pt x="88070" y="9603"/>
                      </a:cubicBezTo>
                      <a:cubicBezTo>
                        <a:pt x="87734" y="8536"/>
                        <a:pt x="87369" y="7385"/>
                        <a:pt x="87144" y="6318"/>
                      </a:cubicBezTo>
                      <a:cubicBezTo>
                        <a:pt x="86891" y="5616"/>
                        <a:pt x="86442" y="5026"/>
                        <a:pt x="86189" y="4465"/>
                      </a:cubicBezTo>
                      <a:close/>
                      <a:moveTo>
                        <a:pt x="84561" y="22713"/>
                      </a:moveTo>
                      <a:lnTo>
                        <a:pt x="70047" y="67745"/>
                      </a:lnTo>
                      <a:cubicBezTo>
                        <a:pt x="70187" y="67970"/>
                        <a:pt x="70187" y="68195"/>
                        <a:pt x="70187" y="68447"/>
                      </a:cubicBezTo>
                      <a:cubicBezTo>
                        <a:pt x="70187" y="68560"/>
                        <a:pt x="70299" y="68672"/>
                        <a:pt x="70299" y="68784"/>
                      </a:cubicBezTo>
                      <a:cubicBezTo>
                        <a:pt x="70411" y="70076"/>
                        <a:pt x="70299" y="71255"/>
                        <a:pt x="70047" y="72546"/>
                      </a:cubicBezTo>
                      <a:lnTo>
                        <a:pt x="72405" y="65527"/>
                      </a:lnTo>
                      <a:lnTo>
                        <a:pt x="78722" y="66229"/>
                      </a:lnTo>
                      <a:cubicBezTo>
                        <a:pt x="78834" y="66229"/>
                        <a:pt x="78834" y="66229"/>
                        <a:pt x="78834" y="66089"/>
                      </a:cubicBezTo>
                      <a:cubicBezTo>
                        <a:pt x="78834" y="65977"/>
                        <a:pt x="78834" y="65864"/>
                        <a:pt x="78722" y="65864"/>
                      </a:cubicBezTo>
                      <a:lnTo>
                        <a:pt x="72517" y="65162"/>
                      </a:lnTo>
                      <a:lnTo>
                        <a:pt x="73107" y="63422"/>
                      </a:lnTo>
                      <a:lnTo>
                        <a:pt x="75802" y="62130"/>
                      </a:lnTo>
                      <a:cubicBezTo>
                        <a:pt x="75914" y="62018"/>
                        <a:pt x="75914" y="61878"/>
                        <a:pt x="75914" y="61765"/>
                      </a:cubicBezTo>
                      <a:cubicBezTo>
                        <a:pt x="75802" y="61765"/>
                        <a:pt x="75802" y="61653"/>
                        <a:pt x="75661" y="61653"/>
                      </a:cubicBezTo>
                      <a:lnTo>
                        <a:pt x="75549" y="61765"/>
                      </a:lnTo>
                      <a:lnTo>
                        <a:pt x="73219" y="62945"/>
                      </a:lnTo>
                      <a:lnTo>
                        <a:pt x="74960" y="57442"/>
                      </a:lnTo>
                      <a:lnTo>
                        <a:pt x="76139" y="56263"/>
                      </a:lnTo>
                      <a:lnTo>
                        <a:pt x="76139" y="56038"/>
                      </a:lnTo>
                      <a:cubicBezTo>
                        <a:pt x="76026" y="55926"/>
                        <a:pt x="76026" y="55926"/>
                        <a:pt x="75914" y="55926"/>
                      </a:cubicBezTo>
                      <a:lnTo>
                        <a:pt x="75802" y="56038"/>
                      </a:lnTo>
                      <a:lnTo>
                        <a:pt x="75212" y="56628"/>
                      </a:lnTo>
                      <a:lnTo>
                        <a:pt x="85488" y="24819"/>
                      </a:lnTo>
                      <a:cubicBezTo>
                        <a:pt x="85151" y="24117"/>
                        <a:pt x="84786" y="23415"/>
                        <a:pt x="84561" y="22713"/>
                      </a:cubicBezTo>
                      <a:close/>
                      <a:moveTo>
                        <a:pt x="449" y="71255"/>
                      </a:moveTo>
                      <a:lnTo>
                        <a:pt x="0" y="72658"/>
                      </a:lnTo>
                      <a:lnTo>
                        <a:pt x="63505" y="93125"/>
                      </a:lnTo>
                      <a:lnTo>
                        <a:pt x="68895" y="76392"/>
                      </a:lnTo>
                      <a:lnTo>
                        <a:pt x="68895" y="76392"/>
                      </a:lnTo>
                      <a:cubicBezTo>
                        <a:pt x="68194" y="77908"/>
                        <a:pt x="67239" y="79200"/>
                        <a:pt x="66088" y="80267"/>
                      </a:cubicBezTo>
                      <a:lnTo>
                        <a:pt x="62579" y="91244"/>
                      </a:lnTo>
                      <a:lnTo>
                        <a:pt x="449" y="71255"/>
                      </a:lnTo>
                      <a:close/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1" name="Google Shape;1533;p32">
                  <a:extLst>
                    <a:ext uri="{FF2B5EF4-FFF2-40B4-BE49-F238E27FC236}">
                      <a16:creationId xmlns:a16="http://schemas.microsoft.com/office/drawing/2014/main" id="{E2ADBF63-639B-314F-AE99-95D85E87443F}"/>
                    </a:ext>
                  </a:extLst>
                </p:cNvPr>
                <p:cNvSpPr/>
                <p:nvPr/>
              </p:nvSpPr>
              <p:spPr>
                <a:xfrm>
                  <a:off x="6521237" y="3226169"/>
                  <a:ext cx="169875" cy="204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95" h="8199" extrusionOk="0">
                      <a:moveTo>
                        <a:pt x="1994" y="1"/>
                      </a:moveTo>
                      <a:cubicBezTo>
                        <a:pt x="1994" y="113"/>
                        <a:pt x="1881" y="253"/>
                        <a:pt x="1881" y="253"/>
                      </a:cubicBezTo>
                      <a:lnTo>
                        <a:pt x="1994" y="253"/>
                      </a:lnTo>
                      <a:lnTo>
                        <a:pt x="1994" y="1"/>
                      </a:lnTo>
                      <a:close/>
                      <a:moveTo>
                        <a:pt x="3622" y="815"/>
                      </a:moveTo>
                      <a:cubicBezTo>
                        <a:pt x="3397" y="955"/>
                        <a:pt x="3285" y="1067"/>
                        <a:pt x="3061" y="1180"/>
                      </a:cubicBezTo>
                      <a:cubicBezTo>
                        <a:pt x="2920" y="1180"/>
                        <a:pt x="2583" y="1292"/>
                        <a:pt x="2359" y="1292"/>
                      </a:cubicBezTo>
                      <a:cubicBezTo>
                        <a:pt x="2106" y="1517"/>
                        <a:pt x="1881" y="1882"/>
                        <a:pt x="1657" y="2106"/>
                      </a:cubicBezTo>
                      <a:cubicBezTo>
                        <a:pt x="2106" y="2106"/>
                        <a:pt x="2696" y="1882"/>
                        <a:pt x="3061" y="1517"/>
                      </a:cubicBezTo>
                      <a:lnTo>
                        <a:pt x="3061" y="1517"/>
                      </a:lnTo>
                      <a:cubicBezTo>
                        <a:pt x="2696" y="1994"/>
                        <a:pt x="2359" y="2359"/>
                        <a:pt x="1994" y="2808"/>
                      </a:cubicBezTo>
                      <a:lnTo>
                        <a:pt x="2218" y="2808"/>
                      </a:lnTo>
                      <a:cubicBezTo>
                        <a:pt x="2359" y="2808"/>
                        <a:pt x="2583" y="2696"/>
                        <a:pt x="2696" y="2696"/>
                      </a:cubicBezTo>
                      <a:cubicBezTo>
                        <a:pt x="2920" y="2583"/>
                        <a:pt x="3173" y="2471"/>
                        <a:pt x="3285" y="2471"/>
                      </a:cubicBezTo>
                      <a:cubicBezTo>
                        <a:pt x="3173" y="2359"/>
                        <a:pt x="3173" y="2218"/>
                        <a:pt x="3285" y="2106"/>
                      </a:cubicBezTo>
                      <a:lnTo>
                        <a:pt x="2808" y="2106"/>
                      </a:lnTo>
                      <a:cubicBezTo>
                        <a:pt x="3061" y="1769"/>
                        <a:pt x="3397" y="1292"/>
                        <a:pt x="3622" y="815"/>
                      </a:cubicBezTo>
                      <a:close/>
                      <a:moveTo>
                        <a:pt x="5278" y="3875"/>
                      </a:moveTo>
                      <a:lnTo>
                        <a:pt x="5278" y="3875"/>
                      </a:lnTo>
                      <a:cubicBezTo>
                        <a:pt x="4801" y="4099"/>
                        <a:pt x="4212" y="4324"/>
                        <a:pt x="3622" y="4577"/>
                      </a:cubicBezTo>
                      <a:cubicBezTo>
                        <a:pt x="3622" y="4577"/>
                        <a:pt x="3510" y="4689"/>
                        <a:pt x="3397" y="4689"/>
                      </a:cubicBezTo>
                      <a:cubicBezTo>
                        <a:pt x="3173" y="4801"/>
                        <a:pt x="3061" y="5026"/>
                        <a:pt x="2808" y="5166"/>
                      </a:cubicBezTo>
                      <a:cubicBezTo>
                        <a:pt x="1881" y="5868"/>
                        <a:pt x="1067" y="6570"/>
                        <a:pt x="113" y="7272"/>
                      </a:cubicBezTo>
                      <a:cubicBezTo>
                        <a:pt x="113" y="7384"/>
                        <a:pt x="0" y="7384"/>
                        <a:pt x="0" y="7384"/>
                      </a:cubicBezTo>
                      <a:lnTo>
                        <a:pt x="2359" y="8198"/>
                      </a:lnTo>
                      <a:cubicBezTo>
                        <a:pt x="2808" y="7721"/>
                        <a:pt x="3285" y="7384"/>
                        <a:pt x="3762" y="7019"/>
                      </a:cubicBezTo>
                      <a:cubicBezTo>
                        <a:pt x="4324" y="6570"/>
                        <a:pt x="4689" y="5980"/>
                        <a:pt x="5278" y="5503"/>
                      </a:cubicBezTo>
                      <a:cubicBezTo>
                        <a:pt x="5615" y="5279"/>
                        <a:pt x="6317" y="4577"/>
                        <a:pt x="6794" y="4464"/>
                      </a:cubicBezTo>
                      <a:lnTo>
                        <a:pt x="6794" y="4464"/>
                      </a:lnTo>
                      <a:cubicBezTo>
                        <a:pt x="6205" y="4577"/>
                        <a:pt x="5615" y="4801"/>
                        <a:pt x="5026" y="4914"/>
                      </a:cubicBezTo>
                      <a:cubicBezTo>
                        <a:pt x="5026" y="4801"/>
                        <a:pt x="5278" y="4464"/>
                        <a:pt x="5278" y="4464"/>
                      </a:cubicBezTo>
                      <a:lnTo>
                        <a:pt x="4913" y="4464"/>
                      </a:lnTo>
                      <a:cubicBezTo>
                        <a:pt x="4801" y="4212"/>
                        <a:pt x="5278" y="4099"/>
                        <a:pt x="5278" y="3875"/>
                      </a:cubicBezTo>
                      <a:close/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" name="Google Shape;1535;p32">
                  <a:extLst>
                    <a:ext uri="{FF2B5EF4-FFF2-40B4-BE49-F238E27FC236}">
                      <a16:creationId xmlns:a16="http://schemas.microsoft.com/office/drawing/2014/main" id="{BDD38D86-CAD6-DC65-6EED-DEFA23E4437F}"/>
                    </a:ext>
                  </a:extLst>
                </p:cNvPr>
                <p:cNvSpPr/>
                <p:nvPr/>
              </p:nvSpPr>
              <p:spPr>
                <a:xfrm>
                  <a:off x="7489112" y="4293719"/>
                  <a:ext cx="105300" cy="102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2" h="4100" extrusionOk="0">
                      <a:moveTo>
                        <a:pt x="1180" y="0"/>
                      </a:moveTo>
                      <a:lnTo>
                        <a:pt x="1180" y="1404"/>
                      </a:lnTo>
                      <a:lnTo>
                        <a:pt x="0" y="2330"/>
                      </a:lnTo>
                      <a:lnTo>
                        <a:pt x="1404" y="2695"/>
                      </a:lnTo>
                      <a:lnTo>
                        <a:pt x="1881" y="4099"/>
                      </a:lnTo>
                      <a:lnTo>
                        <a:pt x="2696" y="2920"/>
                      </a:lnTo>
                      <a:lnTo>
                        <a:pt x="4212" y="2920"/>
                      </a:lnTo>
                      <a:lnTo>
                        <a:pt x="3285" y="1769"/>
                      </a:lnTo>
                      <a:lnTo>
                        <a:pt x="3762" y="365"/>
                      </a:lnTo>
                      <a:lnTo>
                        <a:pt x="2359" y="814"/>
                      </a:lnTo>
                      <a:lnTo>
                        <a:pt x="118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" name="Google Shape;1536;p32">
                  <a:extLst>
                    <a:ext uri="{FF2B5EF4-FFF2-40B4-BE49-F238E27FC236}">
                      <a16:creationId xmlns:a16="http://schemas.microsoft.com/office/drawing/2014/main" id="{E4448619-88B6-038C-0B64-697AB7E9F950}"/>
                    </a:ext>
                  </a:extLst>
                </p:cNvPr>
                <p:cNvSpPr/>
                <p:nvPr/>
              </p:nvSpPr>
              <p:spPr>
                <a:xfrm>
                  <a:off x="6363312" y="4767469"/>
                  <a:ext cx="47050" cy="4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82" extrusionOk="0">
                      <a:moveTo>
                        <a:pt x="366" y="1"/>
                      </a:moveTo>
                      <a:lnTo>
                        <a:pt x="478" y="703"/>
                      </a:lnTo>
                      <a:lnTo>
                        <a:pt x="1" y="1180"/>
                      </a:lnTo>
                      <a:lnTo>
                        <a:pt x="590" y="1292"/>
                      </a:lnTo>
                      <a:lnTo>
                        <a:pt x="815" y="1882"/>
                      </a:lnTo>
                      <a:lnTo>
                        <a:pt x="1180" y="1292"/>
                      </a:lnTo>
                      <a:lnTo>
                        <a:pt x="1882" y="1180"/>
                      </a:lnTo>
                      <a:lnTo>
                        <a:pt x="1404" y="703"/>
                      </a:lnTo>
                      <a:lnTo>
                        <a:pt x="1517" y="113"/>
                      </a:lnTo>
                      <a:lnTo>
                        <a:pt x="1517" y="113"/>
                      </a:lnTo>
                      <a:lnTo>
                        <a:pt x="955" y="366"/>
                      </a:lnTo>
                      <a:lnTo>
                        <a:pt x="366" y="1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" name="Google Shape;1538;p32">
                  <a:extLst>
                    <a:ext uri="{FF2B5EF4-FFF2-40B4-BE49-F238E27FC236}">
                      <a16:creationId xmlns:a16="http://schemas.microsoft.com/office/drawing/2014/main" id="{A19AF80E-71E0-D2E0-C3FF-26B7279BE92F}"/>
                    </a:ext>
                  </a:extLst>
                </p:cNvPr>
                <p:cNvSpPr/>
                <p:nvPr/>
              </p:nvSpPr>
              <p:spPr>
                <a:xfrm>
                  <a:off x="7077112" y="3951894"/>
                  <a:ext cx="47050" cy="4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54" extrusionOk="0">
                      <a:moveTo>
                        <a:pt x="1180" y="1"/>
                      </a:moveTo>
                      <a:lnTo>
                        <a:pt x="702" y="450"/>
                      </a:lnTo>
                      <a:lnTo>
                        <a:pt x="1" y="450"/>
                      </a:lnTo>
                      <a:lnTo>
                        <a:pt x="337" y="927"/>
                      </a:lnTo>
                      <a:lnTo>
                        <a:pt x="113" y="1629"/>
                      </a:lnTo>
                      <a:lnTo>
                        <a:pt x="702" y="1405"/>
                      </a:lnTo>
                      <a:lnTo>
                        <a:pt x="1180" y="1854"/>
                      </a:lnTo>
                      <a:lnTo>
                        <a:pt x="1292" y="1264"/>
                      </a:lnTo>
                      <a:lnTo>
                        <a:pt x="1882" y="927"/>
                      </a:lnTo>
                      <a:lnTo>
                        <a:pt x="1292" y="703"/>
                      </a:lnTo>
                      <a:lnTo>
                        <a:pt x="1180" y="1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" name="Google Shape;1539;p32">
                  <a:extLst>
                    <a:ext uri="{FF2B5EF4-FFF2-40B4-BE49-F238E27FC236}">
                      <a16:creationId xmlns:a16="http://schemas.microsoft.com/office/drawing/2014/main" id="{65B9008F-65EF-92E1-8DDD-9665BCA25C6C}"/>
                    </a:ext>
                  </a:extLst>
                </p:cNvPr>
                <p:cNvSpPr/>
                <p:nvPr/>
              </p:nvSpPr>
              <p:spPr>
                <a:xfrm>
                  <a:off x="6571062" y="3600969"/>
                  <a:ext cx="47050" cy="4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2" h="1854" extrusionOk="0">
                      <a:moveTo>
                        <a:pt x="590" y="0"/>
                      </a:moveTo>
                      <a:lnTo>
                        <a:pt x="590" y="702"/>
                      </a:lnTo>
                      <a:lnTo>
                        <a:pt x="1" y="1039"/>
                      </a:lnTo>
                      <a:lnTo>
                        <a:pt x="590" y="1264"/>
                      </a:lnTo>
                      <a:lnTo>
                        <a:pt x="703" y="1853"/>
                      </a:lnTo>
                      <a:lnTo>
                        <a:pt x="1180" y="1404"/>
                      </a:lnTo>
                      <a:lnTo>
                        <a:pt x="1882" y="1517"/>
                      </a:lnTo>
                      <a:lnTo>
                        <a:pt x="1882" y="1517"/>
                      </a:lnTo>
                      <a:lnTo>
                        <a:pt x="1517" y="927"/>
                      </a:lnTo>
                      <a:lnTo>
                        <a:pt x="1769" y="337"/>
                      </a:lnTo>
                      <a:lnTo>
                        <a:pt x="1769" y="337"/>
                      </a:lnTo>
                      <a:lnTo>
                        <a:pt x="1180" y="450"/>
                      </a:lnTo>
                      <a:lnTo>
                        <a:pt x="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" name="Google Shape;1541;p32">
                  <a:extLst>
                    <a:ext uri="{FF2B5EF4-FFF2-40B4-BE49-F238E27FC236}">
                      <a16:creationId xmlns:a16="http://schemas.microsoft.com/office/drawing/2014/main" id="{C3F2ABB6-C834-CBF3-2AC1-354CD089509B}"/>
                    </a:ext>
                  </a:extLst>
                </p:cNvPr>
                <p:cNvSpPr/>
                <p:nvPr/>
              </p:nvSpPr>
              <p:spPr>
                <a:xfrm>
                  <a:off x="6769687" y="4257869"/>
                  <a:ext cx="26700" cy="25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1012" extrusionOk="0">
                      <a:moveTo>
                        <a:pt x="530" y="1"/>
                      </a:moveTo>
                      <a:cubicBezTo>
                        <a:pt x="287" y="1"/>
                        <a:pt x="116" y="189"/>
                        <a:pt x="1" y="396"/>
                      </a:cubicBezTo>
                      <a:cubicBezTo>
                        <a:pt x="1" y="620"/>
                        <a:pt x="141" y="845"/>
                        <a:pt x="366" y="957"/>
                      </a:cubicBezTo>
                      <a:cubicBezTo>
                        <a:pt x="424" y="994"/>
                        <a:pt x="492" y="1011"/>
                        <a:pt x="561" y="1011"/>
                      </a:cubicBezTo>
                      <a:cubicBezTo>
                        <a:pt x="756" y="1011"/>
                        <a:pt x="955" y="869"/>
                        <a:pt x="955" y="620"/>
                      </a:cubicBezTo>
                      <a:cubicBezTo>
                        <a:pt x="1068" y="396"/>
                        <a:pt x="955" y="143"/>
                        <a:pt x="703" y="31"/>
                      </a:cubicBezTo>
                      <a:cubicBezTo>
                        <a:pt x="641" y="10"/>
                        <a:pt x="584" y="1"/>
                        <a:pt x="5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" name="Google Shape;1542;p32">
                  <a:extLst>
                    <a:ext uri="{FF2B5EF4-FFF2-40B4-BE49-F238E27FC236}">
                      <a16:creationId xmlns:a16="http://schemas.microsoft.com/office/drawing/2014/main" id="{81284AE2-AA25-A5B8-EB58-126E6FD0458F}"/>
                    </a:ext>
                  </a:extLst>
                </p:cNvPr>
                <p:cNvSpPr/>
                <p:nvPr/>
              </p:nvSpPr>
              <p:spPr>
                <a:xfrm>
                  <a:off x="7416112" y="4228044"/>
                  <a:ext cx="26700" cy="24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8" h="999" extrusionOk="0">
                      <a:moveTo>
                        <a:pt x="527" y="1"/>
                      </a:moveTo>
                      <a:cubicBezTo>
                        <a:pt x="366" y="1"/>
                        <a:pt x="216" y="111"/>
                        <a:pt x="113" y="297"/>
                      </a:cubicBezTo>
                      <a:cubicBezTo>
                        <a:pt x="1" y="634"/>
                        <a:pt x="113" y="887"/>
                        <a:pt x="478" y="999"/>
                      </a:cubicBezTo>
                      <a:cubicBezTo>
                        <a:pt x="702" y="999"/>
                        <a:pt x="955" y="887"/>
                        <a:pt x="1067" y="634"/>
                      </a:cubicBezTo>
                      <a:cubicBezTo>
                        <a:pt x="1067" y="409"/>
                        <a:pt x="955" y="44"/>
                        <a:pt x="702" y="44"/>
                      </a:cubicBezTo>
                      <a:cubicBezTo>
                        <a:pt x="643" y="15"/>
                        <a:pt x="584" y="1"/>
                        <a:pt x="527" y="1"/>
                      </a:cubicBez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" name="Google Shape;1566;p32">
                  <a:extLst>
                    <a:ext uri="{FF2B5EF4-FFF2-40B4-BE49-F238E27FC236}">
                      <a16:creationId xmlns:a16="http://schemas.microsoft.com/office/drawing/2014/main" id="{87C40353-FBAF-BBBF-2F00-7F70C79EE59E}"/>
                    </a:ext>
                  </a:extLst>
                </p:cNvPr>
                <p:cNvSpPr/>
                <p:nvPr/>
              </p:nvSpPr>
              <p:spPr>
                <a:xfrm>
                  <a:off x="6167487" y="3205819"/>
                  <a:ext cx="418350" cy="333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34" h="13336" extrusionOk="0">
                      <a:moveTo>
                        <a:pt x="16733" y="0"/>
                      </a:moveTo>
                      <a:lnTo>
                        <a:pt x="16256" y="113"/>
                      </a:lnTo>
                      <a:lnTo>
                        <a:pt x="16144" y="113"/>
                      </a:lnTo>
                      <a:lnTo>
                        <a:pt x="12859" y="815"/>
                      </a:lnTo>
                      <a:cubicBezTo>
                        <a:pt x="12522" y="1067"/>
                        <a:pt x="12157" y="1292"/>
                        <a:pt x="11820" y="1629"/>
                      </a:cubicBezTo>
                      <a:cubicBezTo>
                        <a:pt x="10529" y="2583"/>
                        <a:pt x="9237" y="3622"/>
                        <a:pt x="8086" y="4689"/>
                      </a:cubicBezTo>
                      <a:cubicBezTo>
                        <a:pt x="6093" y="6205"/>
                        <a:pt x="4212" y="7609"/>
                        <a:pt x="2331" y="9125"/>
                      </a:cubicBezTo>
                      <a:cubicBezTo>
                        <a:pt x="1629" y="9714"/>
                        <a:pt x="815" y="10304"/>
                        <a:pt x="1" y="10893"/>
                      </a:cubicBezTo>
                      <a:cubicBezTo>
                        <a:pt x="366" y="11006"/>
                        <a:pt x="590" y="11006"/>
                        <a:pt x="590" y="11006"/>
                      </a:cubicBezTo>
                      <a:lnTo>
                        <a:pt x="225" y="13336"/>
                      </a:lnTo>
                      <a:cubicBezTo>
                        <a:pt x="1180" y="12522"/>
                        <a:pt x="2331" y="11820"/>
                        <a:pt x="3285" y="11006"/>
                      </a:cubicBezTo>
                      <a:cubicBezTo>
                        <a:pt x="4100" y="10416"/>
                        <a:pt x="4914" y="9714"/>
                        <a:pt x="5840" y="9012"/>
                      </a:cubicBezTo>
                      <a:lnTo>
                        <a:pt x="6795" y="5840"/>
                      </a:lnTo>
                      <a:lnTo>
                        <a:pt x="8900" y="6542"/>
                      </a:lnTo>
                      <a:lnTo>
                        <a:pt x="9013" y="6542"/>
                      </a:lnTo>
                      <a:cubicBezTo>
                        <a:pt x="10192" y="5503"/>
                        <a:pt x="11455" y="4436"/>
                        <a:pt x="12747" y="3510"/>
                      </a:cubicBezTo>
                      <a:cubicBezTo>
                        <a:pt x="13336" y="3032"/>
                        <a:pt x="13813" y="2696"/>
                        <a:pt x="14263" y="2218"/>
                      </a:cubicBezTo>
                      <a:cubicBezTo>
                        <a:pt x="14515" y="1994"/>
                        <a:pt x="14740" y="1881"/>
                        <a:pt x="14965" y="1629"/>
                      </a:cubicBezTo>
                      <a:cubicBezTo>
                        <a:pt x="15330" y="1292"/>
                        <a:pt x="15666" y="927"/>
                        <a:pt x="16144" y="702"/>
                      </a:cubicBezTo>
                      <a:lnTo>
                        <a:pt x="16144" y="815"/>
                      </a:lnTo>
                      <a:cubicBezTo>
                        <a:pt x="16368" y="590"/>
                        <a:pt x="16509" y="365"/>
                        <a:pt x="16733" y="0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" name="Google Shape;1567;p32">
                  <a:extLst>
                    <a:ext uri="{FF2B5EF4-FFF2-40B4-BE49-F238E27FC236}">
                      <a16:creationId xmlns:a16="http://schemas.microsoft.com/office/drawing/2014/main" id="{593AC821-878B-1325-F909-8F834EEC84AD}"/>
                    </a:ext>
                  </a:extLst>
                </p:cNvPr>
                <p:cNvSpPr/>
                <p:nvPr/>
              </p:nvSpPr>
              <p:spPr>
                <a:xfrm>
                  <a:off x="6164687" y="3232494"/>
                  <a:ext cx="503250" cy="344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30" h="13785" extrusionOk="0">
                      <a:moveTo>
                        <a:pt x="16256" y="0"/>
                      </a:moveTo>
                      <a:cubicBezTo>
                        <a:pt x="16256" y="337"/>
                        <a:pt x="16031" y="702"/>
                        <a:pt x="15778" y="1039"/>
                      </a:cubicBezTo>
                      <a:cubicBezTo>
                        <a:pt x="16143" y="927"/>
                        <a:pt x="16368" y="814"/>
                        <a:pt x="16733" y="702"/>
                      </a:cubicBezTo>
                      <a:lnTo>
                        <a:pt x="16733" y="702"/>
                      </a:lnTo>
                      <a:cubicBezTo>
                        <a:pt x="16621" y="814"/>
                        <a:pt x="16621" y="927"/>
                        <a:pt x="16480" y="1039"/>
                      </a:cubicBezTo>
                      <a:lnTo>
                        <a:pt x="16621" y="1039"/>
                      </a:lnTo>
                      <a:cubicBezTo>
                        <a:pt x="16845" y="702"/>
                        <a:pt x="17070" y="449"/>
                        <a:pt x="17323" y="113"/>
                      </a:cubicBezTo>
                      <a:cubicBezTo>
                        <a:pt x="17182" y="113"/>
                        <a:pt x="17070" y="225"/>
                        <a:pt x="16958" y="225"/>
                      </a:cubicBezTo>
                      <a:cubicBezTo>
                        <a:pt x="16958" y="337"/>
                        <a:pt x="16845" y="337"/>
                        <a:pt x="16733" y="337"/>
                      </a:cubicBezTo>
                      <a:lnTo>
                        <a:pt x="16621" y="337"/>
                      </a:lnTo>
                      <a:cubicBezTo>
                        <a:pt x="16480" y="225"/>
                        <a:pt x="16480" y="113"/>
                        <a:pt x="16621" y="0"/>
                      </a:cubicBezTo>
                      <a:close/>
                      <a:moveTo>
                        <a:pt x="18586" y="1741"/>
                      </a:moveTo>
                      <a:cubicBezTo>
                        <a:pt x="18249" y="1853"/>
                        <a:pt x="17884" y="1965"/>
                        <a:pt x="17547" y="2218"/>
                      </a:cubicBezTo>
                      <a:lnTo>
                        <a:pt x="17659" y="2218"/>
                      </a:lnTo>
                      <a:cubicBezTo>
                        <a:pt x="17772" y="2218"/>
                        <a:pt x="17884" y="2218"/>
                        <a:pt x="17884" y="2106"/>
                      </a:cubicBezTo>
                      <a:cubicBezTo>
                        <a:pt x="18024" y="2106"/>
                        <a:pt x="18137" y="1965"/>
                        <a:pt x="18249" y="1965"/>
                      </a:cubicBezTo>
                      <a:cubicBezTo>
                        <a:pt x="17772" y="2555"/>
                        <a:pt x="17323" y="3145"/>
                        <a:pt x="16845" y="3734"/>
                      </a:cubicBezTo>
                      <a:cubicBezTo>
                        <a:pt x="17323" y="3734"/>
                        <a:pt x="17884" y="3510"/>
                        <a:pt x="18249" y="3145"/>
                      </a:cubicBezTo>
                      <a:lnTo>
                        <a:pt x="18249" y="3145"/>
                      </a:lnTo>
                      <a:cubicBezTo>
                        <a:pt x="17884" y="3622"/>
                        <a:pt x="17547" y="3959"/>
                        <a:pt x="17182" y="4436"/>
                      </a:cubicBezTo>
                      <a:lnTo>
                        <a:pt x="17659" y="4436"/>
                      </a:lnTo>
                      <a:cubicBezTo>
                        <a:pt x="17884" y="4071"/>
                        <a:pt x="18249" y="3734"/>
                        <a:pt x="18586" y="3369"/>
                      </a:cubicBezTo>
                      <a:cubicBezTo>
                        <a:pt x="18951" y="3145"/>
                        <a:pt x="19653" y="2443"/>
                        <a:pt x="20130" y="2330"/>
                      </a:cubicBezTo>
                      <a:lnTo>
                        <a:pt x="20130" y="2330"/>
                      </a:lnTo>
                      <a:cubicBezTo>
                        <a:pt x="19540" y="2443"/>
                        <a:pt x="18951" y="2667"/>
                        <a:pt x="18361" y="2808"/>
                      </a:cubicBezTo>
                      <a:cubicBezTo>
                        <a:pt x="18361" y="2667"/>
                        <a:pt x="18586" y="2330"/>
                        <a:pt x="18586" y="2330"/>
                      </a:cubicBezTo>
                      <a:lnTo>
                        <a:pt x="18249" y="2330"/>
                      </a:lnTo>
                      <a:cubicBezTo>
                        <a:pt x="18137" y="2106"/>
                        <a:pt x="18586" y="1965"/>
                        <a:pt x="18586" y="1741"/>
                      </a:cubicBezTo>
                      <a:close/>
                      <a:moveTo>
                        <a:pt x="113" y="13560"/>
                      </a:moveTo>
                      <a:lnTo>
                        <a:pt x="0" y="13785"/>
                      </a:lnTo>
                      <a:lnTo>
                        <a:pt x="337" y="13785"/>
                      </a:lnTo>
                      <a:lnTo>
                        <a:pt x="337" y="13560"/>
                      </a:ln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" name="Google Shape;1568;p32">
                  <a:extLst>
                    <a:ext uri="{FF2B5EF4-FFF2-40B4-BE49-F238E27FC236}">
                      <a16:creationId xmlns:a16="http://schemas.microsoft.com/office/drawing/2014/main" id="{F4700CC4-9340-1A7D-BAEF-6F1B799DB957}"/>
                    </a:ext>
                  </a:extLst>
                </p:cNvPr>
                <p:cNvSpPr/>
                <p:nvPr/>
              </p:nvSpPr>
              <p:spPr>
                <a:xfrm>
                  <a:off x="6164687" y="3223369"/>
                  <a:ext cx="456225" cy="441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249" h="17660" extrusionOk="0">
                      <a:moveTo>
                        <a:pt x="16256" y="0"/>
                      </a:moveTo>
                      <a:cubicBezTo>
                        <a:pt x="15778" y="225"/>
                        <a:pt x="15442" y="590"/>
                        <a:pt x="15077" y="927"/>
                      </a:cubicBezTo>
                      <a:cubicBezTo>
                        <a:pt x="14852" y="1179"/>
                        <a:pt x="14627" y="1292"/>
                        <a:pt x="14375" y="1516"/>
                      </a:cubicBezTo>
                      <a:cubicBezTo>
                        <a:pt x="13925" y="1994"/>
                        <a:pt x="13448" y="2330"/>
                        <a:pt x="12859" y="2808"/>
                      </a:cubicBezTo>
                      <a:cubicBezTo>
                        <a:pt x="11567" y="3734"/>
                        <a:pt x="10304" y="4801"/>
                        <a:pt x="9125" y="5840"/>
                      </a:cubicBezTo>
                      <a:lnTo>
                        <a:pt x="9012" y="5840"/>
                      </a:lnTo>
                      <a:lnTo>
                        <a:pt x="14262" y="7496"/>
                      </a:lnTo>
                      <a:cubicBezTo>
                        <a:pt x="14262" y="7496"/>
                        <a:pt x="14375" y="7496"/>
                        <a:pt x="14375" y="7384"/>
                      </a:cubicBezTo>
                      <a:cubicBezTo>
                        <a:pt x="15329" y="6682"/>
                        <a:pt x="16143" y="5980"/>
                        <a:pt x="17070" y="5278"/>
                      </a:cubicBezTo>
                      <a:cubicBezTo>
                        <a:pt x="17323" y="5138"/>
                        <a:pt x="17435" y="4913"/>
                        <a:pt x="17659" y="4801"/>
                      </a:cubicBezTo>
                      <a:lnTo>
                        <a:pt x="17182" y="4801"/>
                      </a:lnTo>
                      <a:cubicBezTo>
                        <a:pt x="17547" y="4324"/>
                        <a:pt x="17884" y="3987"/>
                        <a:pt x="18249" y="3510"/>
                      </a:cubicBezTo>
                      <a:lnTo>
                        <a:pt x="18249" y="3510"/>
                      </a:lnTo>
                      <a:cubicBezTo>
                        <a:pt x="17884" y="3875"/>
                        <a:pt x="17323" y="4099"/>
                        <a:pt x="16845" y="4099"/>
                      </a:cubicBezTo>
                      <a:cubicBezTo>
                        <a:pt x="17323" y="3510"/>
                        <a:pt x="17772" y="2920"/>
                        <a:pt x="18249" y="2330"/>
                      </a:cubicBezTo>
                      <a:cubicBezTo>
                        <a:pt x="18137" y="2330"/>
                        <a:pt x="18024" y="2471"/>
                        <a:pt x="17884" y="2471"/>
                      </a:cubicBezTo>
                      <a:cubicBezTo>
                        <a:pt x="17884" y="2583"/>
                        <a:pt x="17772" y="2583"/>
                        <a:pt x="17659" y="2583"/>
                      </a:cubicBezTo>
                      <a:lnTo>
                        <a:pt x="17547" y="2583"/>
                      </a:lnTo>
                      <a:cubicBezTo>
                        <a:pt x="17435" y="2583"/>
                        <a:pt x="17182" y="2695"/>
                        <a:pt x="16958" y="2808"/>
                      </a:cubicBezTo>
                      <a:cubicBezTo>
                        <a:pt x="16845" y="2808"/>
                        <a:pt x="16621" y="2920"/>
                        <a:pt x="16480" y="2920"/>
                      </a:cubicBezTo>
                      <a:lnTo>
                        <a:pt x="16256" y="2920"/>
                      </a:lnTo>
                      <a:cubicBezTo>
                        <a:pt x="16621" y="2471"/>
                        <a:pt x="16958" y="2106"/>
                        <a:pt x="17323" y="1629"/>
                      </a:cubicBezTo>
                      <a:lnTo>
                        <a:pt x="17323" y="1629"/>
                      </a:lnTo>
                      <a:cubicBezTo>
                        <a:pt x="16958" y="1994"/>
                        <a:pt x="16368" y="2218"/>
                        <a:pt x="15919" y="2218"/>
                      </a:cubicBezTo>
                      <a:cubicBezTo>
                        <a:pt x="16143" y="1994"/>
                        <a:pt x="16368" y="1629"/>
                        <a:pt x="16621" y="1404"/>
                      </a:cubicBezTo>
                      <a:lnTo>
                        <a:pt x="16480" y="1404"/>
                      </a:lnTo>
                      <a:cubicBezTo>
                        <a:pt x="16621" y="1292"/>
                        <a:pt x="16621" y="1179"/>
                        <a:pt x="16733" y="1067"/>
                      </a:cubicBezTo>
                      <a:lnTo>
                        <a:pt x="16733" y="1067"/>
                      </a:lnTo>
                      <a:cubicBezTo>
                        <a:pt x="16368" y="1179"/>
                        <a:pt x="16143" y="1292"/>
                        <a:pt x="15778" y="1404"/>
                      </a:cubicBezTo>
                      <a:cubicBezTo>
                        <a:pt x="16031" y="1067"/>
                        <a:pt x="16256" y="702"/>
                        <a:pt x="16256" y="365"/>
                      </a:cubicBezTo>
                      <a:lnTo>
                        <a:pt x="16143" y="365"/>
                      </a:lnTo>
                      <a:cubicBezTo>
                        <a:pt x="16143" y="365"/>
                        <a:pt x="16256" y="225"/>
                        <a:pt x="16256" y="113"/>
                      </a:cubicBezTo>
                      <a:lnTo>
                        <a:pt x="16256" y="0"/>
                      </a:lnTo>
                      <a:close/>
                      <a:moveTo>
                        <a:pt x="5952" y="8310"/>
                      </a:moveTo>
                      <a:cubicBezTo>
                        <a:pt x="5026" y="9012"/>
                        <a:pt x="4212" y="9714"/>
                        <a:pt x="3397" y="10304"/>
                      </a:cubicBezTo>
                      <a:cubicBezTo>
                        <a:pt x="2443" y="11118"/>
                        <a:pt x="1292" y="11820"/>
                        <a:pt x="337" y="12634"/>
                      </a:cubicBezTo>
                      <a:lnTo>
                        <a:pt x="113" y="13925"/>
                      </a:lnTo>
                      <a:lnTo>
                        <a:pt x="337" y="13925"/>
                      </a:lnTo>
                      <a:lnTo>
                        <a:pt x="337" y="14150"/>
                      </a:lnTo>
                      <a:lnTo>
                        <a:pt x="478" y="14150"/>
                      </a:lnTo>
                      <a:cubicBezTo>
                        <a:pt x="337" y="14262"/>
                        <a:pt x="225" y="14403"/>
                        <a:pt x="225" y="14403"/>
                      </a:cubicBezTo>
                      <a:cubicBezTo>
                        <a:pt x="113" y="14627"/>
                        <a:pt x="113" y="14852"/>
                        <a:pt x="0" y="15104"/>
                      </a:cubicBezTo>
                      <a:cubicBezTo>
                        <a:pt x="113" y="14964"/>
                        <a:pt x="225" y="14964"/>
                        <a:pt x="337" y="14964"/>
                      </a:cubicBezTo>
                      <a:lnTo>
                        <a:pt x="478" y="14964"/>
                      </a:lnTo>
                      <a:cubicBezTo>
                        <a:pt x="478" y="15329"/>
                        <a:pt x="337" y="15554"/>
                        <a:pt x="225" y="15806"/>
                      </a:cubicBezTo>
                      <a:cubicBezTo>
                        <a:pt x="478" y="15666"/>
                        <a:pt x="702" y="15666"/>
                        <a:pt x="927" y="15554"/>
                      </a:cubicBezTo>
                      <a:lnTo>
                        <a:pt x="927" y="16031"/>
                      </a:lnTo>
                      <a:lnTo>
                        <a:pt x="1404" y="16031"/>
                      </a:lnTo>
                      <a:cubicBezTo>
                        <a:pt x="1292" y="16031"/>
                        <a:pt x="1292" y="16143"/>
                        <a:pt x="1292" y="16143"/>
                      </a:cubicBezTo>
                      <a:lnTo>
                        <a:pt x="1629" y="16143"/>
                      </a:lnTo>
                      <a:cubicBezTo>
                        <a:pt x="1404" y="16621"/>
                        <a:pt x="1180" y="17210"/>
                        <a:pt x="1039" y="17659"/>
                      </a:cubicBezTo>
                      <a:cubicBezTo>
                        <a:pt x="1881" y="17210"/>
                        <a:pt x="2696" y="16621"/>
                        <a:pt x="3397" y="16031"/>
                      </a:cubicBezTo>
                      <a:lnTo>
                        <a:pt x="5952" y="8310"/>
                      </a:ln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" name="Google Shape;1569;p32">
                  <a:extLst>
                    <a:ext uri="{FF2B5EF4-FFF2-40B4-BE49-F238E27FC236}">
                      <a16:creationId xmlns:a16="http://schemas.microsoft.com/office/drawing/2014/main" id="{331F8E4A-79F5-B2DC-FB5C-4BC389B183E9}"/>
                    </a:ext>
                  </a:extLst>
                </p:cNvPr>
                <p:cNvSpPr/>
                <p:nvPr/>
              </p:nvSpPr>
              <p:spPr>
                <a:xfrm>
                  <a:off x="6249612" y="3351794"/>
                  <a:ext cx="271650" cy="272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66" h="10894" extrusionOk="0">
                      <a:moveTo>
                        <a:pt x="3510" y="1"/>
                      </a:moveTo>
                      <a:lnTo>
                        <a:pt x="2555" y="3173"/>
                      </a:lnTo>
                      <a:lnTo>
                        <a:pt x="0" y="10894"/>
                      </a:lnTo>
                      <a:cubicBezTo>
                        <a:pt x="702" y="10417"/>
                        <a:pt x="1292" y="9967"/>
                        <a:pt x="1853" y="9490"/>
                      </a:cubicBezTo>
                      <a:cubicBezTo>
                        <a:pt x="2920" y="8676"/>
                        <a:pt x="3959" y="7722"/>
                        <a:pt x="5138" y="6907"/>
                      </a:cubicBezTo>
                      <a:lnTo>
                        <a:pt x="5952" y="4212"/>
                      </a:lnTo>
                      <a:lnTo>
                        <a:pt x="7833" y="4802"/>
                      </a:lnTo>
                      <a:cubicBezTo>
                        <a:pt x="8760" y="3988"/>
                        <a:pt x="9827" y="3173"/>
                        <a:pt x="10865" y="2359"/>
                      </a:cubicBezTo>
                      <a:lnTo>
                        <a:pt x="5615" y="703"/>
                      </a:lnTo>
                      <a:lnTo>
                        <a:pt x="3510" y="1"/>
                      </a:lnTo>
                      <a:close/>
                    </a:path>
                  </a:pathLst>
                </a:custGeom>
                <a:solidFill>
                  <a:srgbClr val="DCDCDC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" name="Google Shape;1570;p32">
                  <a:extLst>
                    <a:ext uri="{FF2B5EF4-FFF2-40B4-BE49-F238E27FC236}">
                      <a16:creationId xmlns:a16="http://schemas.microsoft.com/office/drawing/2014/main" id="{131FC1EF-B6FD-69F2-CFA6-24EC0D14D58E}"/>
                    </a:ext>
                  </a:extLst>
                </p:cNvPr>
                <p:cNvSpPr/>
                <p:nvPr/>
              </p:nvSpPr>
              <p:spPr>
                <a:xfrm>
                  <a:off x="6378062" y="3457094"/>
                  <a:ext cx="67400" cy="67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96" h="2696" extrusionOk="0">
                      <a:moveTo>
                        <a:pt x="814" y="0"/>
                      </a:moveTo>
                      <a:lnTo>
                        <a:pt x="0" y="2695"/>
                      </a:lnTo>
                      <a:cubicBezTo>
                        <a:pt x="112" y="2583"/>
                        <a:pt x="365" y="2358"/>
                        <a:pt x="590" y="2246"/>
                      </a:cubicBezTo>
                      <a:cubicBezTo>
                        <a:pt x="1292" y="1657"/>
                        <a:pt x="1993" y="1179"/>
                        <a:pt x="2695" y="590"/>
                      </a:cubicBezTo>
                      <a:lnTo>
                        <a:pt x="814" y="0"/>
                      </a:lnTo>
                      <a:close/>
                    </a:path>
                  </a:pathLst>
                </a:custGeom>
                <a:solidFill>
                  <a:srgbClr val="DABCB5"/>
                </a:solidFill>
                <a:ln w="9525" cap="flat" cmpd="sng">
                  <a:solidFill>
                    <a:srgbClr val="DABCB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" name="Google Shape;1571;p32">
                  <a:extLst>
                    <a:ext uri="{FF2B5EF4-FFF2-40B4-BE49-F238E27FC236}">
                      <a16:creationId xmlns:a16="http://schemas.microsoft.com/office/drawing/2014/main" id="{B41A48D4-C009-CEB6-97B5-5A524909F5B7}"/>
                    </a:ext>
                  </a:extLst>
                </p:cNvPr>
                <p:cNvSpPr/>
                <p:nvPr/>
              </p:nvSpPr>
              <p:spPr>
                <a:xfrm>
                  <a:off x="7694062" y="3594644"/>
                  <a:ext cx="169875" cy="611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95" h="24454" extrusionOk="0">
                      <a:moveTo>
                        <a:pt x="5980" y="1"/>
                      </a:moveTo>
                      <a:cubicBezTo>
                        <a:pt x="5968" y="32"/>
                        <a:pt x="5960" y="69"/>
                        <a:pt x="5955" y="109"/>
                      </a:cubicBezTo>
                      <a:lnTo>
                        <a:pt x="5955" y="109"/>
                      </a:lnTo>
                      <a:cubicBezTo>
                        <a:pt x="5963" y="73"/>
                        <a:pt x="5972" y="37"/>
                        <a:pt x="5980" y="1"/>
                      </a:cubicBezTo>
                      <a:close/>
                      <a:moveTo>
                        <a:pt x="5955" y="109"/>
                      </a:moveTo>
                      <a:cubicBezTo>
                        <a:pt x="5826" y="663"/>
                        <a:pt x="5721" y="1216"/>
                        <a:pt x="5615" y="1770"/>
                      </a:cubicBezTo>
                      <a:lnTo>
                        <a:pt x="5391" y="1405"/>
                      </a:lnTo>
                      <a:cubicBezTo>
                        <a:pt x="5391" y="1517"/>
                        <a:pt x="5278" y="1657"/>
                        <a:pt x="5278" y="1770"/>
                      </a:cubicBezTo>
                      <a:cubicBezTo>
                        <a:pt x="5026" y="1770"/>
                        <a:pt x="5026" y="1292"/>
                        <a:pt x="4801" y="1180"/>
                      </a:cubicBezTo>
                      <a:lnTo>
                        <a:pt x="4801" y="1180"/>
                      </a:lnTo>
                      <a:cubicBezTo>
                        <a:pt x="4801" y="1770"/>
                        <a:pt x="4801" y="2359"/>
                        <a:pt x="4913" y="2921"/>
                      </a:cubicBezTo>
                      <a:cubicBezTo>
                        <a:pt x="4913" y="3173"/>
                        <a:pt x="4913" y="3398"/>
                        <a:pt x="4689" y="3622"/>
                      </a:cubicBezTo>
                      <a:cubicBezTo>
                        <a:pt x="4436" y="3173"/>
                        <a:pt x="4211" y="2696"/>
                        <a:pt x="3987" y="2219"/>
                      </a:cubicBezTo>
                      <a:lnTo>
                        <a:pt x="3987" y="2219"/>
                      </a:lnTo>
                      <a:cubicBezTo>
                        <a:pt x="4099" y="2696"/>
                        <a:pt x="4099" y="3286"/>
                        <a:pt x="3987" y="3763"/>
                      </a:cubicBezTo>
                      <a:cubicBezTo>
                        <a:pt x="3622" y="3061"/>
                        <a:pt x="3285" y="2359"/>
                        <a:pt x="2920" y="1770"/>
                      </a:cubicBezTo>
                      <a:cubicBezTo>
                        <a:pt x="2808" y="1882"/>
                        <a:pt x="2808" y="1994"/>
                        <a:pt x="2808" y="2106"/>
                      </a:cubicBezTo>
                      <a:cubicBezTo>
                        <a:pt x="2920" y="2219"/>
                        <a:pt x="2808" y="2359"/>
                        <a:pt x="2808" y="2471"/>
                      </a:cubicBezTo>
                      <a:cubicBezTo>
                        <a:pt x="2695" y="2471"/>
                        <a:pt x="2695" y="2584"/>
                        <a:pt x="2695" y="2584"/>
                      </a:cubicBezTo>
                      <a:cubicBezTo>
                        <a:pt x="2583" y="2584"/>
                        <a:pt x="2471" y="2471"/>
                        <a:pt x="2471" y="2359"/>
                      </a:cubicBezTo>
                      <a:cubicBezTo>
                        <a:pt x="2471" y="2584"/>
                        <a:pt x="2330" y="2696"/>
                        <a:pt x="2330" y="2808"/>
                      </a:cubicBezTo>
                      <a:cubicBezTo>
                        <a:pt x="1994" y="2359"/>
                        <a:pt x="1629" y="1994"/>
                        <a:pt x="1404" y="1517"/>
                      </a:cubicBezTo>
                      <a:lnTo>
                        <a:pt x="1404" y="1517"/>
                      </a:lnTo>
                      <a:cubicBezTo>
                        <a:pt x="1404" y="1770"/>
                        <a:pt x="1516" y="1994"/>
                        <a:pt x="1516" y="2219"/>
                      </a:cubicBezTo>
                      <a:cubicBezTo>
                        <a:pt x="1516" y="2359"/>
                        <a:pt x="1292" y="3061"/>
                        <a:pt x="1292" y="3061"/>
                      </a:cubicBezTo>
                      <a:cubicBezTo>
                        <a:pt x="1292" y="2921"/>
                        <a:pt x="1179" y="2808"/>
                        <a:pt x="1067" y="2696"/>
                      </a:cubicBezTo>
                      <a:lnTo>
                        <a:pt x="1067" y="2696"/>
                      </a:lnTo>
                      <a:cubicBezTo>
                        <a:pt x="1067" y="3061"/>
                        <a:pt x="1179" y="3398"/>
                        <a:pt x="1067" y="3622"/>
                      </a:cubicBezTo>
                      <a:cubicBezTo>
                        <a:pt x="814" y="3286"/>
                        <a:pt x="477" y="2921"/>
                        <a:pt x="0" y="2696"/>
                      </a:cubicBezTo>
                      <a:lnTo>
                        <a:pt x="0" y="2696"/>
                      </a:lnTo>
                      <a:cubicBezTo>
                        <a:pt x="0" y="3286"/>
                        <a:pt x="113" y="3763"/>
                        <a:pt x="365" y="4212"/>
                      </a:cubicBezTo>
                      <a:cubicBezTo>
                        <a:pt x="477" y="4465"/>
                        <a:pt x="590" y="4689"/>
                        <a:pt x="590" y="5026"/>
                      </a:cubicBezTo>
                      <a:cubicBezTo>
                        <a:pt x="814" y="5616"/>
                        <a:pt x="1067" y="6205"/>
                        <a:pt x="1292" y="6907"/>
                      </a:cubicBezTo>
                      <a:cubicBezTo>
                        <a:pt x="1404" y="7384"/>
                        <a:pt x="1516" y="7834"/>
                        <a:pt x="1629" y="8311"/>
                      </a:cubicBezTo>
                      <a:lnTo>
                        <a:pt x="2106" y="8423"/>
                      </a:lnTo>
                      <a:cubicBezTo>
                        <a:pt x="1881" y="7834"/>
                        <a:pt x="1769" y="7384"/>
                        <a:pt x="1516" y="6907"/>
                      </a:cubicBezTo>
                      <a:cubicBezTo>
                        <a:pt x="1516" y="6570"/>
                        <a:pt x="1404" y="6318"/>
                        <a:pt x="1292" y="6093"/>
                      </a:cubicBezTo>
                      <a:cubicBezTo>
                        <a:pt x="1067" y="5616"/>
                        <a:pt x="927" y="5167"/>
                        <a:pt x="927" y="4577"/>
                      </a:cubicBezTo>
                      <a:lnTo>
                        <a:pt x="927" y="4577"/>
                      </a:lnTo>
                      <a:cubicBezTo>
                        <a:pt x="1404" y="4802"/>
                        <a:pt x="1769" y="5167"/>
                        <a:pt x="1994" y="5503"/>
                      </a:cubicBezTo>
                      <a:cubicBezTo>
                        <a:pt x="2106" y="5279"/>
                        <a:pt x="1994" y="4914"/>
                        <a:pt x="1994" y="4577"/>
                      </a:cubicBezTo>
                      <a:lnTo>
                        <a:pt x="1994" y="4577"/>
                      </a:lnTo>
                      <a:cubicBezTo>
                        <a:pt x="2106" y="4689"/>
                        <a:pt x="2218" y="4802"/>
                        <a:pt x="2218" y="4914"/>
                      </a:cubicBezTo>
                      <a:cubicBezTo>
                        <a:pt x="2218" y="4914"/>
                        <a:pt x="2471" y="4212"/>
                        <a:pt x="2471" y="4100"/>
                      </a:cubicBezTo>
                      <a:cubicBezTo>
                        <a:pt x="2471" y="3875"/>
                        <a:pt x="2330" y="3622"/>
                        <a:pt x="2330" y="3398"/>
                      </a:cubicBezTo>
                      <a:lnTo>
                        <a:pt x="2330" y="3398"/>
                      </a:lnTo>
                      <a:cubicBezTo>
                        <a:pt x="2583" y="3875"/>
                        <a:pt x="2920" y="4212"/>
                        <a:pt x="3285" y="4689"/>
                      </a:cubicBezTo>
                      <a:cubicBezTo>
                        <a:pt x="3285" y="4577"/>
                        <a:pt x="3397" y="4465"/>
                        <a:pt x="3397" y="4212"/>
                      </a:cubicBezTo>
                      <a:cubicBezTo>
                        <a:pt x="3397" y="4324"/>
                        <a:pt x="3510" y="4465"/>
                        <a:pt x="3622" y="4465"/>
                      </a:cubicBezTo>
                      <a:cubicBezTo>
                        <a:pt x="3622" y="4465"/>
                        <a:pt x="3622" y="4324"/>
                        <a:pt x="3734" y="4324"/>
                      </a:cubicBezTo>
                      <a:cubicBezTo>
                        <a:pt x="3734" y="4212"/>
                        <a:pt x="3875" y="4100"/>
                        <a:pt x="3734" y="3987"/>
                      </a:cubicBezTo>
                      <a:cubicBezTo>
                        <a:pt x="3734" y="3875"/>
                        <a:pt x="3734" y="3763"/>
                        <a:pt x="3875" y="3622"/>
                      </a:cubicBezTo>
                      <a:cubicBezTo>
                        <a:pt x="4211" y="4212"/>
                        <a:pt x="4576" y="4914"/>
                        <a:pt x="4913" y="5616"/>
                      </a:cubicBezTo>
                      <a:cubicBezTo>
                        <a:pt x="5026" y="5167"/>
                        <a:pt x="5026" y="4577"/>
                        <a:pt x="4913" y="4100"/>
                      </a:cubicBezTo>
                      <a:lnTo>
                        <a:pt x="4913" y="4100"/>
                      </a:lnTo>
                      <a:cubicBezTo>
                        <a:pt x="5138" y="4577"/>
                        <a:pt x="5391" y="5026"/>
                        <a:pt x="5615" y="5503"/>
                      </a:cubicBezTo>
                      <a:cubicBezTo>
                        <a:pt x="5840" y="5279"/>
                        <a:pt x="5840" y="5026"/>
                        <a:pt x="5840" y="4802"/>
                      </a:cubicBezTo>
                      <a:cubicBezTo>
                        <a:pt x="5727" y="4212"/>
                        <a:pt x="5727" y="3622"/>
                        <a:pt x="5727" y="3061"/>
                      </a:cubicBezTo>
                      <a:lnTo>
                        <a:pt x="5727" y="3061"/>
                      </a:lnTo>
                      <a:cubicBezTo>
                        <a:pt x="5980" y="3173"/>
                        <a:pt x="5980" y="3622"/>
                        <a:pt x="6205" y="3622"/>
                      </a:cubicBezTo>
                      <a:cubicBezTo>
                        <a:pt x="6205" y="3510"/>
                        <a:pt x="6317" y="3398"/>
                        <a:pt x="6317" y="3286"/>
                      </a:cubicBezTo>
                      <a:lnTo>
                        <a:pt x="6542" y="3622"/>
                      </a:lnTo>
                      <a:cubicBezTo>
                        <a:pt x="6682" y="3398"/>
                        <a:pt x="6682" y="3061"/>
                        <a:pt x="6794" y="2696"/>
                      </a:cubicBezTo>
                      <a:cubicBezTo>
                        <a:pt x="6542" y="2471"/>
                        <a:pt x="6429" y="2106"/>
                        <a:pt x="6317" y="1882"/>
                      </a:cubicBezTo>
                      <a:cubicBezTo>
                        <a:pt x="6214" y="1446"/>
                        <a:pt x="5901" y="540"/>
                        <a:pt x="5955" y="109"/>
                      </a:cubicBezTo>
                      <a:close/>
                      <a:moveTo>
                        <a:pt x="6542" y="23864"/>
                      </a:moveTo>
                      <a:lnTo>
                        <a:pt x="6542" y="24117"/>
                      </a:lnTo>
                      <a:cubicBezTo>
                        <a:pt x="6682" y="24229"/>
                        <a:pt x="6682" y="24342"/>
                        <a:pt x="6794" y="24454"/>
                      </a:cubicBezTo>
                      <a:cubicBezTo>
                        <a:pt x="6682" y="24229"/>
                        <a:pt x="6682" y="24117"/>
                        <a:pt x="6542" y="23864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" name="Google Shape;1572;p32">
                  <a:extLst>
                    <a:ext uri="{FF2B5EF4-FFF2-40B4-BE49-F238E27FC236}">
                      <a16:creationId xmlns:a16="http://schemas.microsoft.com/office/drawing/2014/main" id="{E6D803B3-F1E5-4736-F332-BA2D5C756A36}"/>
                    </a:ext>
                  </a:extLst>
                </p:cNvPr>
                <p:cNvSpPr/>
                <p:nvPr/>
              </p:nvSpPr>
              <p:spPr>
                <a:xfrm>
                  <a:off x="7717212" y="3662019"/>
                  <a:ext cx="298325" cy="546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33" h="21872" extrusionOk="0">
                      <a:moveTo>
                        <a:pt x="5868" y="1"/>
                      </a:moveTo>
                      <a:cubicBezTo>
                        <a:pt x="5756" y="366"/>
                        <a:pt x="5756" y="703"/>
                        <a:pt x="5616" y="927"/>
                      </a:cubicBezTo>
                      <a:lnTo>
                        <a:pt x="5391" y="591"/>
                      </a:lnTo>
                      <a:cubicBezTo>
                        <a:pt x="5391" y="703"/>
                        <a:pt x="5279" y="815"/>
                        <a:pt x="5279" y="927"/>
                      </a:cubicBezTo>
                      <a:cubicBezTo>
                        <a:pt x="5054" y="927"/>
                        <a:pt x="5054" y="478"/>
                        <a:pt x="4801" y="366"/>
                      </a:cubicBezTo>
                      <a:lnTo>
                        <a:pt x="4801" y="366"/>
                      </a:lnTo>
                      <a:cubicBezTo>
                        <a:pt x="4801" y="927"/>
                        <a:pt x="4801" y="1517"/>
                        <a:pt x="4914" y="2107"/>
                      </a:cubicBezTo>
                      <a:cubicBezTo>
                        <a:pt x="4914" y="2331"/>
                        <a:pt x="4914" y="2584"/>
                        <a:pt x="4689" y="2808"/>
                      </a:cubicBezTo>
                      <a:cubicBezTo>
                        <a:pt x="4465" y="2331"/>
                        <a:pt x="4212" y="1882"/>
                        <a:pt x="3987" y="1405"/>
                      </a:cubicBezTo>
                      <a:lnTo>
                        <a:pt x="3987" y="1405"/>
                      </a:lnTo>
                      <a:cubicBezTo>
                        <a:pt x="4100" y="1882"/>
                        <a:pt x="4100" y="2472"/>
                        <a:pt x="3987" y="2921"/>
                      </a:cubicBezTo>
                      <a:cubicBezTo>
                        <a:pt x="3650" y="2219"/>
                        <a:pt x="3285" y="1517"/>
                        <a:pt x="2949" y="927"/>
                      </a:cubicBezTo>
                      <a:cubicBezTo>
                        <a:pt x="2808" y="1068"/>
                        <a:pt x="2808" y="1180"/>
                        <a:pt x="2808" y="1292"/>
                      </a:cubicBezTo>
                      <a:cubicBezTo>
                        <a:pt x="2949" y="1405"/>
                        <a:pt x="2808" y="1517"/>
                        <a:pt x="2808" y="1629"/>
                      </a:cubicBezTo>
                      <a:cubicBezTo>
                        <a:pt x="2696" y="1629"/>
                        <a:pt x="2696" y="1770"/>
                        <a:pt x="2696" y="1770"/>
                      </a:cubicBezTo>
                      <a:cubicBezTo>
                        <a:pt x="2584" y="1770"/>
                        <a:pt x="2471" y="1629"/>
                        <a:pt x="2471" y="1517"/>
                      </a:cubicBezTo>
                      <a:cubicBezTo>
                        <a:pt x="2471" y="1770"/>
                        <a:pt x="2359" y="1882"/>
                        <a:pt x="2359" y="1994"/>
                      </a:cubicBezTo>
                      <a:cubicBezTo>
                        <a:pt x="1994" y="1517"/>
                        <a:pt x="1657" y="1180"/>
                        <a:pt x="1404" y="703"/>
                      </a:cubicBezTo>
                      <a:lnTo>
                        <a:pt x="1404" y="703"/>
                      </a:lnTo>
                      <a:cubicBezTo>
                        <a:pt x="1404" y="927"/>
                        <a:pt x="1545" y="1180"/>
                        <a:pt x="1545" y="1405"/>
                      </a:cubicBezTo>
                      <a:cubicBezTo>
                        <a:pt x="1545" y="1517"/>
                        <a:pt x="1292" y="2219"/>
                        <a:pt x="1292" y="2219"/>
                      </a:cubicBezTo>
                      <a:cubicBezTo>
                        <a:pt x="1292" y="2107"/>
                        <a:pt x="1180" y="1994"/>
                        <a:pt x="1068" y="1882"/>
                      </a:cubicBezTo>
                      <a:lnTo>
                        <a:pt x="1068" y="1882"/>
                      </a:lnTo>
                      <a:cubicBezTo>
                        <a:pt x="1068" y="2219"/>
                        <a:pt x="1180" y="2584"/>
                        <a:pt x="1068" y="2808"/>
                      </a:cubicBezTo>
                      <a:cubicBezTo>
                        <a:pt x="843" y="2472"/>
                        <a:pt x="478" y="2107"/>
                        <a:pt x="1" y="1882"/>
                      </a:cubicBezTo>
                      <a:lnTo>
                        <a:pt x="1" y="1882"/>
                      </a:lnTo>
                      <a:cubicBezTo>
                        <a:pt x="1" y="2472"/>
                        <a:pt x="141" y="2921"/>
                        <a:pt x="366" y="3398"/>
                      </a:cubicBezTo>
                      <a:cubicBezTo>
                        <a:pt x="478" y="3623"/>
                        <a:pt x="590" y="3875"/>
                        <a:pt x="590" y="4212"/>
                      </a:cubicBezTo>
                      <a:cubicBezTo>
                        <a:pt x="843" y="4689"/>
                        <a:pt x="955" y="5139"/>
                        <a:pt x="1180" y="5728"/>
                      </a:cubicBezTo>
                      <a:lnTo>
                        <a:pt x="8311" y="8087"/>
                      </a:lnTo>
                      <a:lnTo>
                        <a:pt x="4689" y="19316"/>
                      </a:lnTo>
                      <a:cubicBezTo>
                        <a:pt x="4914" y="20018"/>
                        <a:pt x="5279" y="20720"/>
                        <a:pt x="5616" y="21422"/>
                      </a:cubicBezTo>
                      <a:lnTo>
                        <a:pt x="5616" y="21169"/>
                      </a:lnTo>
                      <a:cubicBezTo>
                        <a:pt x="5756" y="21422"/>
                        <a:pt x="5756" y="21534"/>
                        <a:pt x="5868" y="21759"/>
                      </a:cubicBezTo>
                      <a:lnTo>
                        <a:pt x="5981" y="21871"/>
                      </a:lnTo>
                      <a:cubicBezTo>
                        <a:pt x="6205" y="21282"/>
                        <a:pt x="5616" y="20467"/>
                        <a:pt x="6093" y="20018"/>
                      </a:cubicBezTo>
                      <a:lnTo>
                        <a:pt x="6093" y="20018"/>
                      </a:lnTo>
                      <a:cubicBezTo>
                        <a:pt x="6317" y="20243"/>
                        <a:pt x="6682" y="20467"/>
                        <a:pt x="7019" y="20720"/>
                      </a:cubicBezTo>
                      <a:cubicBezTo>
                        <a:pt x="6907" y="20580"/>
                        <a:pt x="7019" y="20355"/>
                        <a:pt x="7160" y="20243"/>
                      </a:cubicBezTo>
                      <a:cubicBezTo>
                        <a:pt x="7497" y="20467"/>
                        <a:pt x="7721" y="20832"/>
                        <a:pt x="8086" y="21169"/>
                      </a:cubicBezTo>
                      <a:cubicBezTo>
                        <a:pt x="8086" y="20720"/>
                        <a:pt x="8086" y="20243"/>
                        <a:pt x="8311" y="19766"/>
                      </a:cubicBezTo>
                      <a:cubicBezTo>
                        <a:pt x="8788" y="20467"/>
                        <a:pt x="9378" y="21169"/>
                        <a:pt x="9827" y="21759"/>
                      </a:cubicBezTo>
                      <a:cubicBezTo>
                        <a:pt x="9715" y="21169"/>
                        <a:pt x="9827" y="20467"/>
                        <a:pt x="9827" y="19766"/>
                      </a:cubicBezTo>
                      <a:cubicBezTo>
                        <a:pt x="10079" y="20018"/>
                        <a:pt x="10304" y="20131"/>
                        <a:pt x="10529" y="20131"/>
                      </a:cubicBezTo>
                      <a:cubicBezTo>
                        <a:pt x="10416" y="19878"/>
                        <a:pt x="10529" y="19653"/>
                        <a:pt x="10669" y="19429"/>
                      </a:cubicBezTo>
                      <a:cubicBezTo>
                        <a:pt x="11006" y="19878"/>
                        <a:pt x="11483" y="20243"/>
                        <a:pt x="11932" y="20580"/>
                      </a:cubicBezTo>
                      <a:cubicBezTo>
                        <a:pt x="11596" y="18839"/>
                        <a:pt x="11006" y="17211"/>
                        <a:pt x="10529" y="15442"/>
                      </a:cubicBezTo>
                      <a:cubicBezTo>
                        <a:pt x="10079" y="13926"/>
                        <a:pt x="9602" y="12410"/>
                        <a:pt x="9125" y="10894"/>
                      </a:cubicBezTo>
                      <a:cubicBezTo>
                        <a:pt x="8563" y="8648"/>
                        <a:pt x="7974" y="6542"/>
                        <a:pt x="7272" y="4325"/>
                      </a:cubicBezTo>
                      <a:cubicBezTo>
                        <a:pt x="6907" y="3286"/>
                        <a:pt x="6570" y="2107"/>
                        <a:pt x="6317" y="1068"/>
                      </a:cubicBezTo>
                      <a:cubicBezTo>
                        <a:pt x="6205" y="703"/>
                        <a:pt x="5981" y="366"/>
                        <a:pt x="5868" y="1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" name="Google Shape;1573;p32">
                  <a:extLst>
                    <a:ext uri="{FF2B5EF4-FFF2-40B4-BE49-F238E27FC236}">
                      <a16:creationId xmlns:a16="http://schemas.microsoft.com/office/drawing/2014/main" id="{DCCC4314-69C6-7366-FF86-FD2C0D116C2A}"/>
                    </a:ext>
                  </a:extLst>
                </p:cNvPr>
                <p:cNvSpPr/>
                <p:nvPr/>
              </p:nvSpPr>
              <p:spPr>
                <a:xfrm>
                  <a:off x="7734762" y="3802394"/>
                  <a:ext cx="190225" cy="342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09" h="13702" extrusionOk="0">
                      <a:moveTo>
                        <a:pt x="1" y="1"/>
                      </a:moveTo>
                      <a:lnTo>
                        <a:pt x="1" y="1"/>
                      </a:lnTo>
                      <a:cubicBezTo>
                        <a:pt x="366" y="1068"/>
                        <a:pt x="702" y="2107"/>
                        <a:pt x="1067" y="3286"/>
                      </a:cubicBezTo>
                      <a:cubicBezTo>
                        <a:pt x="1067" y="3398"/>
                        <a:pt x="1180" y="3623"/>
                        <a:pt x="1180" y="3735"/>
                      </a:cubicBezTo>
                      <a:lnTo>
                        <a:pt x="3285" y="4437"/>
                      </a:lnTo>
                      <a:lnTo>
                        <a:pt x="2247" y="7497"/>
                      </a:lnTo>
                      <a:cubicBezTo>
                        <a:pt x="2583" y="8423"/>
                        <a:pt x="2808" y="9238"/>
                        <a:pt x="3061" y="10192"/>
                      </a:cubicBezTo>
                      <a:cubicBezTo>
                        <a:pt x="3398" y="11343"/>
                        <a:pt x="3650" y="12522"/>
                        <a:pt x="3987" y="13701"/>
                      </a:cubicBezTo>
                      <a:lnTo>
                        <a:pt x="7609" y="2472"/>
                      </a:lnTo>
                      <a:lnTo>
                        <a:pt x="478" y="113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DCDCDC"/>
                </a:solidFill>
                <a:ln w="9525" cap="flat" cmpd="sng">
                  <a:solidFill>
                    <a:srgbClr val="DCDCDC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2" name="Google Shape;1574;p32">
                  <a:extLst>
                    <a:ext uri="{FF2B5EF4-FFF2-40B4-BE49-F238E27FC236}">
                      <a16:creationId xmlns:a16="http://schemas.microsoft.com/office/drawing/2014/main" id="{1F19D5E6-1D56-5956-07F0-3E570E559099}"/>
                    </a:ext>
                  </a:extLst>
                </p:cNvPr>
                <p:cNvSpPr/>
                <p:nvPr/>
              </p:nvSpPr>
              <p:spPr>
                <a:xfrm>
                  <a:off x="7764237" y="3895744"/>
                  <a:ext cx="52675" cy="94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07" h="3763" extrusionOk="0">
                      <a:moveTo>
                        <a:pt x="1" y="1"/>
                      </a:moveTo>
                      <a:lnTo>
                        <a:pt x="1" y="1"/>
                      </a:lnTo>
                      <a:cubicBezTo>
                        <a:pt x="366" y="1292"/>
                        <a:pt x="703" y="2471"/>
                        <a:pt x="1068" y="3763"/>
                      </a:cubicBezTo>
                      <a:lnTo>
                        <a:pt x="2106" y="703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DABCB5"/>
                </a:solidFill>
                <a:ln w="9525" cap="flat" cmpd="sng">
                  <a:solidFill>
                    <a:srgbClr val="DABCB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6" name="Google Shape;1699;p32">
                  <a:extLst>
                    <a:ext uri="{FF2B5EF4-FFF2-40B4-BE49-F238E27FC236}">
                      <a16:creationId xmlns:a16="http://schemas.microsoft.com/office/drawing/2014/main" id="{A35D6466-3EFA-41DF-CD16-7CE2172780CF}"/>
                    </a:ext>
                  </a:extLst>
                </p:cNvPr>
                <p:cNvSpPr/>
                <p:nvPr/>
              </p:nvSpPr>
              <p:spPr>
                <a:xfrm>
                  <a:off x="6253494" y="3369142"/>
                  <a:ext cx="49875" cy="78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95" h="3145" extrusionOk="0">
                      <a:moveTo>
                        <a:pt x="1405" y="0"/>
                      </a:moveTo>
                      <a:cubicBezTo>
                        <a:pt x="927" y="337"/>
                        <a:pt x="591" y="562"/>
                        <a:pt x="226" y="927"/>
                      </a:cubicBezTo>
                      <a:lnTo>
                        <a:pt x="1" y="2106"/>
                      </a:lnTo>
                      <a:cubicBezTo>
                        <a:pt x="226" y="1966"/>
                        <a:pt x="366" y="1853"/>
                        <a:pt x="591" y="1853"/>
                      </a:cubicBezTo>
                      <a:lnTo>
                        <a:pt x="703" y="1853"/>
                      </a:lnTo>
                      <a:cubicBezTo>
                        <a:pt x="591" y="2331"/>
                        <a:pt x="478" y="2668"/>
                        <a:pt x="366" y="3032"/>
                      </a:cubicBezTo>
                      <a:cubicBezTo>
                        <a:pt x="478" y="2920"/>
                        <a:pt x="591" y="2920"/>
                        <a:pt x="703" y="2920"/>
                      </a:cubicBezTo>
                      <a:lnTo>
                        <a:pt x="815" y="2920"/>
                      </a:lnTo>
                      <a:lnTo>
                        <a:pt x="815" y="3145"/>
                      </a:lnTo>
                      <a:cubicBezTo>
                        <a:pt x="1068" y="2920"/>
                        <a:pt x="1292" y="2668"/>
                        <a:pt x="1629" y="2443"/>
                      </a:cubicBezTo>
                      <a:lnTo>
                        <a:pt x="1994" y="113"/>
                      </a:lnTo>
                      <a:cubicBezTo>
                        <a:pt x="1994" y="113"/>
                        <a:pt x="1770" y="113"/>
                        <a:pt x="1405" y="0"/>
                      </a:cubicBez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7" name="Google Shape;1700;p32">
                  <a:extLst>
                    <a:ext uri="{FF2B5EF4-FFF2-40B4-BE49-F238E27FC236}">
                      <a16:creationId xmlns:a16="http://schemas.microsoft.com/office/drawing/2014/main" id="{21ED639B-A09D-5EF8-CC93-A7C68527CA1D}"/>
                    </a:ext>
                  </a:extLst>
                </p:cNvPr>
                <p:cNvSpPr/>
                <p:nvPr/>
              </p:nvSpPr>
              <p:spPr>
                <a:xfrm>
                  <a:off x="6227544" y="3407042"/>
                  <a:ext cx="17575" cy="26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3" h="1040" extrusionOk="0">
                      <a:moveTo>
                        <a:pt x="702" y="0"/>
                      </a:moveTo>
                      <a:lnTo>
                        <a:pt x="702" y="0"/>
                      </a:lnTo>
                      <a:cubicBezTo>
                        <a:pt x="449" y="337"/>
                        <a:pt x="113" y="702"/>
                        <a:pt x="0" y="1039"/>
                      </a:cubicBezTo>
                      <a:cubicBezTo>
                        <a:pt x="113" y="1039"/>
                        <a:pt x="337" y="927"/>
                        <a:pt x="562" y="815"/>
                      </a:cubicBezTo>
                      <a:lnTo>
                        <a:pt x="702" y="0"/>
                      </a:lnTo>
                      <a:close/>
                    </a:path>
                  </a:pathLst>
                </a:custGeom>
                <a:solidFill>
                  <a:srgbClr val="D9D9D9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8" name="Google Shape;1701;p32">
                  <a:extLst>
                    <a:ext uri="{FF2B5EF4-FFF2-40B4-BE49-F238E27FC236}">
                      <a16:creationId xmlns:a16="http://schemas.microsoft.com/office/drawing/2014/main" id="{A9AB91DD-D096-5502-58FA-66DD80645397}"/>
                    </a:ext>
                  </a:extLst>
                </p:cNvPr>
                <p:cNvSpPr/>
                <p:nvPr/>
              </p:nvSpPr>
              <p:spPr>
                <a:xfrm>
                  <a:off x="6265444" y="3488467"/>
                  <a:ext cx="17575" cy="32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3" h="1292" extrusionOk="0">
                      <a:moveTo>
                        <a:pt x="702" y="0"/>
                      </a:moveTo>
                      <a:cubicBezTo>
                        <a:pt x="449" y="477"/>
                        <a:pt x="225" y="955"/>
                        <a:pt x="0" y="1292"/>
                      </a:cubicBezTo>
                      <a:cubicBezTo>
                        <a:pt x="113" y="1179"/>
                        <a:pt x="337" y="1179"/>
                        <a:pt x="449" y="1067"/>
                      </a:cubicBezTo>
                      <a:lnTo>
                        <a:pt x="702" y="0"/>
                      </a:lnTo>
                      <a:close/>
                    </a:path>
                  </a:pathLst>
                </a:custGeom>
                <a:solidFill>
                  <a:srgbClr val="DADA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9" name="Google Shape;1702;p32">
                  <a:extLst>
                    <a:ext uri="{FF2B5EF4-FFF2-40B4-BE49-F238E27FC236}">
                      <a16:creationId xmlns:a16="http://schemas.microsoft.com/office/drawing/2014/main" id="{4B76808F-F510-DBCA-26B1-E0F4BE3B6812}"/>
                    </a:ext>
                  </a:extLst>
                </p:cNvPr>
                <p:cNvSpPr/>
                <p:nvPr/>
              </p:nvSpPr>
              <p:spPr>
                <a:xfrm>
                  <a:off x="6262619" y="3430192"/>
                  <a:ext cx="31625" cy="44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5" h="1770" extrusionOk="0">
                      <a:moveTo>
                        <a:pt x="1264" y="1"/>
                      </a:moveTo>
                      <a:lnTo>
                        <a:pt x="1264" y="1"/>
                      </a:lnTo>
                      <a:cubicBezTo>
                        <a:pt x="927" y="226"/>
                        <a:pt x="703" y="478"/>
                        <a:pt x="450" y="703"/>
                      </a:cubicBezTo>
                      <a:cubicBezTo>
                        <a:pt x="338" y="1068"/>
                        <a:pt x="113" y="1405"/>
                        <a:pt x="1" y="1770"/>
                      </a:cubicBezTo>
                      <a:cubicBezTo>
                        <a:pt x="113" y="1770"/>
                        <a:pt x="226" y="1629"/>
                        <a:pt x="338" y="1629"/>
                      </a:cubicBezTo>
                      <a:cubicBezTo>
                        <a:pt x="562" y="1517"/>
                        <a:pt x="815" y="1405"/>
                        <a:pt x="1040" y="1292"/>
                      </a:cubicBezTo>
                      <a:lnTo>
                        <a:pt x="1264" y="1"/>
                      </a:lnTo>
                      <a:close/>
                    </a:path>
                  </a:pathLst>
                </a:custGeom>
                <a:solidFill>
                  <a:srgbClr val="D7D7D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8" name="Google Shape;1711;p32">
                  <a:extLst>
                    <a:ext uri="{FF2B5EF4-FFF2-40B4-BE49-F238E27FC236}">
                      <a16:creationId xmlns:a16="http://schemas.microsoft.com/office/drawing/2014/main" id="{365AFC1D-A8B0-E45A-E2EC-B3E4467C0807}"/>
                    </a:ext>
                  </a:extLst>
                </p:cNvPr>
                <p:cNvSpPr txBox="1"/>
                <p:nvPr/>
              </p:nvSpPr>
              <p:spPr>
                <a:xfrm rot="1054547">
                  <a:off x="6061824" y="3889264"/>
                  <a:ext cx="1632298" cy="124301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t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" sz="2000">
                      <a:solidFill>
                        <a:schemeClr val="dk1"/>
                      </a:solidFill>
                      <a:latin typeface="AkzidenzGrotesk" panose="02000903050000020004" pitchFamily="2" charset="0"/>
                      <a:ea typeface="Fira Sans"/>
                      <a:cs typeface="Fira Sans"/>
                      <a:sym typeface="Fira Sans"/>
                    </a:rPr>
                    <a:t>Mention your Title and tell your story!</a:t>
                  </a:r>
                  <a:endParaRPr sz="2000">
                    <a:latin typeface="AkzidenzGrotesk" panose="02000903050000020004" pitchFamily="2" charset="0"/>
                    <a:ea typeface="Fira Sans"/>
                    <a:cs typeface="Fira Sans"/>
                    <a:sym typeface="Fira Sans"/>
                  </a:endParaRPr>
                </a:p>
              </p:txBody>
            </p:sp>
          </p:grpSp>
          <p:pic>
            <p:nvPicPr>
              <p:cNvPr id="253" name="Picture 252" descr="Radio microphone with solid fill">
                <a:extLst>
                  <a:ext uri="{FF2B5EF4-FFF2-40B4-BE49-F238E27FC236}">
                    <a16:creationId xmlns:a16="http://schemas.microsoft.com/office/drawing/2014/main" id="{010E36CA-97C8-027A-1DBA-B90387B314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/>
              <a:stretch/>
            </p:blipFill>
            <p:spPr>
              <a:xfrm>
                <a:off x="10344807" y="2466877"/>
                <a:ext cx="1227537" cy="1405025"/>
              </a:xfrm>
              <a:prstGeom prst="rect">
                <a:avLst/>
              </a:prstGeom>
            </p:spPr>
          </p:pic>
        </p:grpSp>
        <p:grpSp>
          <p:nvGrpSpPr>
            <p:cNvPr id="414" name="Group 413">
              <a:extLst>
                <a:ext uri="{FF2B5EF4-FFF2-40B4-BE49-F238E27FC236}">
                  <a16:creationId xmlns:a16="http://schemas.microsoft.com/office/drawing/2014/main" id="{13DD1245-3416-CE05-CA42-7435645C3695}"/>
                </a:ext>
              </a:extLst>
            </p:cNvPr>
            <p:cNvGrpSpPr/>
            <p:nvPr/>
          </p:nvGrpSpPr>
          <p:grpSpPr>
            <a:xfrm rot="19137468">
              <a:off x="9413940" y="746137"/>
              <a:ext cx="2342850" cy="2699400"/>
              <a:chOff x="5696537" y="3205819"/>
              <a:chExt cx="2342850" cy="2699400"/>
            </a:xfrm>
          </p:grpSpPr>
          <p:sp>
            <p:nvSpPr>
              <p:cNvPr id="416" name="Google Shape;1530;p32">
                <a:extLst>
                  <a:ext uri="{FF2B5EF4-FFF2-40B4-BE49-F238E27FC236}">
                    <a16:creationId xmlns:a16="http://schemas.microsoft.com/office/drawing/2014/main" id="{3D1CD316-F07F-8592-2692-708AA53AD8C0}"/>
                  </a:ext>
                </a:extLst>
              </p:cNvPr>
              <p:cNvSpPr/>
              <p:nvPr/>
            </p:nvSpPr>
            <p:spPr>
              <a:xfrm>
                <a:off x="5696537" y="3351794"/>
                <a:ext cx="2228450" cy="2506400"/>
              </a:xfrm>
              <a:custGeom>
                <a:avLst/>
                <a:gdLst/>
                <a:ahLst/>
                <a:cxnLst/>
                <a:rect l="l" t="t" r="r" b="b"/>
                <a:pathLst>
                  <a:path w="89138" h="100256" extrusionOk="0">
                    <a:moveTo>
                      <a:pt x="25633" y="1"/>
                    </a:moveTo>
                    <a:lnTo>
                      <a:pt x="1" y="79789"/>
                    </a:lnTo>
                    <a:lnTo>
                      <a:pt x="63534" y="100256"/>
                    </a:lnTo>
                    <a:lnTo>
                      <a:pt x="89138" y="20496"/>
                    </a:lnTo>
                    <a:lnTo>
                      <a:pt x="25633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" name="Google Shape;1531;p32">
                <a:extLst>
                  <a:ext uri="{FF2B5EF4-FFF2-40B4-BE49-F238E27FC236}">
                    <a16:creationId xmlns:a16="http://schemas.microsoft.com/office/drawing/2014/main" id="{1EFB8D54-F46B-74CF-C6E1-024D11644963}"/>
                  </a:ext>
                </a:extLst>
              </p:cNvPr>
              <p:cNvSpPr/>
              <p:nvPr/>
            </p:nvSpPr>
            <p:spPr>
              <a:xfrm>
                <a:off x="5904287" y="3457094"/>
                <a:ext cx="1912625" cy="1991925"/>
              </a:xfrm>
              <a:custGeom>
                <a:avLst/>
                <a:gdLst/>
                <a:ahLst/>
                <a:cxnLst/>
                <a:rect l="l" t="t" r="r" b="b"/>
                <a:pathLst>
                  <a:path w="76505" h="79677" extrusionOk="0">
                    <a:moveTo>
                      <a:pt x="19765" y="0"/>
                    </a:moveTo>
                    <a:lnTo>
                      <a:pt x="1" y="61428"/>
                    </a:lnTo>
                    <a:lnTo>
                      <a:pt x="56740" y="79676"/>
                    </a:lnTo>
                    <a:lnTo>
                      <a:pt x="76504" y="18249"/>
                    </a:lnTo>
                    <a:lnTo>
                      <a:pt x="19765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1532;p32">
                <a:extLst>
                  <a:ext uri="{FF2B5EF4-FFF2-40B4-BE49-F238E27FC236}">
                    <a16:creationId xmlns:a16="http://schemas.microsoft.com/office/drawing/2014/main" id="{838627E6-6724-A689-F993-D5920BF2366E}"/>
                  </a:ext>
                </a:extLst>
              </p:cNvPr>
              <p:cNvSpPr/>
              <p:nvPr/>
            </p:nvSpPr>
            <p:spPr>
              <a:xfrm>
                <a:off x="5720412" y="3577094"/>
                <a:ext cx="2318975" cy="2328125"/>
              </a:xfrm>
              <a:custGeom>
                <a:avLst/>
                <a:gdLst/>
                <a:ahLst/>
                <a:cxnLst/>
                <a:rect l="l" t="t" r="r" b="b"/>
                <a:pathLst>
                  <a:path w="92759" h="93125" extrusionOk="0">
                    <a:moveTo>
                      <a:pt x="18108" y="1"/>
                    </a:moveTo>
                    <a:cubicBezTo>
                      <a:pt x="18108" y="113"/>
                      <a:pt x="17996" y="254"/>
                      <a:pt x="17996" y="254"/>
                    </a:cubicBezTo>
                    <a:cubicBezTo>
                      <a:pt x="17996" y="254"/>
                      <a:pt x="18108" y="113"/>
                      <a:pt x="18249" y="1"/>
                    </a:cubicBezTo>
                    <a:close/>
                    <a:moveTo>
                      <a:pt x="18698" y="1405"/>
                    </a:moveTo>
                    <a:cubicBezTo>
                      <a:pt x="18473" y="1517"/>
                      <a:pt x="18249" y="1517"/>
                      <a:pt x="17996" y="1657"/>
                    </a:cubicBezTo>
                    <a:cubicBezTo>
                      <a:pt x="17884" y="1882"/>
                      <a:pt x="17771" y="1994"/>
                      <a:pt x="17771" y="2107"/>
                    </a:cubicBezTo>
                    <a:cubicBezTo>
                      <a:pt x="17996" y="1994"/>
                      <a:pt x="18361" y="1882"/>
                      <a:pt x="18698" y="1882"/>
                    </a:cubicBezTo>
                    <a:lnTo>
                      <a:pt x="18698" y="1405"/>
                    </a:lnTo>
                    <a:close/>
                    <a:moveTo>
                      <a:pt x="19063" y="1994"/>
                    </a:moveTo>
                    <a:cubicBezTo>
                      <a:pt x="18586" y="2696"/>
                      <a:pt x="18249" y="3286"/>
                      <a:pt x="17884" y="3988"/>
                    </a:cubicBezTo>
                    <a:cubicBezTo>
                      <a:pt x="18108" y="3875"/>
                      <a:pt x="18473" y="3763"/>
                      <a:pt x="18810" y="3510"/>
                    </a:cubicBezTo>
                    <a:cubicBezTo>
                      <a:pt x="18951" y="3061"/>
                      <a:pt x="19175" y="2472"/>
                      <a:pt x="19400" y="1994"/>
                    </a:cubicBezTo>
                    <a:close/>
                    <a:moveTo>
                      <a:pt x="85853" y="2584"/>
                    </a:moveTo>
                    <a:lnTo>
                      <a:pt x="85853" y="2584"/>
                    </a:lnTo>
                    <a:cubicBezTo>
                      <a:pt x="85740" y="2808"/>
                      <a:pt x="85740" y="3173"/>
                      <a:pt x="85740" y="3398"/>
                    </a:cubicBezTo>
                    <a:cubicBezTo>
                      <a:pt x="85853" y="3763"/>
                      <a:pt x="86077" y="4100"/>
                      <a:pt x="86189" y="4465"/>
                    </a:cubicBezTo>
                    <a:cubicBezTo>
                      <a:pt x="86077" y="3988"/>
                      <a:pt x="85740" y="2921"/>
                      <a:pt x="85853" y="2584"/>
                    </a:cubicBezTo>
                    <a:close/>
                    <a:moveTo>
                      <a:pt x="21168" y="1882"/>
                    </a:moveTo>
                    <a:cubicBezTo>
                      <a:pt x="20467" y="2472"/>
                      <a:pt x="19652" y="3061"/>
                      <a:pt x="18810" y="3510"/>
                    </a:cubicBezTo>
                    <a:cubicBezTo>
                      <a:pt x="19063" y="3398"/>
                      <a:pt x="19400" y="3398"/>
                      <a:pt x="19652" y="3286"/>
                    </a:cubicBezTo>
                    <a:lnTo>
                      <a:pt x="19652" y="3988"/>
                    </a:lnTo>
                    <a:cubicBezTo>
                      <a:pt x="19765" y="3875"/>
                      <a:pt x="19989" y="3875"/>
                      <a:pt x="20214" y="3875"/>
                    </a:cubicBezTo>
                    <a:lnTo>
                      <a:pt x="20354" y="3875"/>
                    </a:lnTo>
                    <a:cubicBezTo>
                      <a:pt x="20102" y="4324"/>
                      <a:pt x="19877" y="4914"/>
                      <a:pt x="19765" y="5391"/>
                    </a:cubicBezTo>
                    <a:cubicBezTo>
                      <a:pt x="19877" y="5391"/>
                      <a:pt x="19989" y="5279"/>
                      <a:pt x="20102" y="5167"/>
                    </a:cubicBezTo>
                    <a:lnTo>
                      <a:pt x="21168" y="1882"/>
                    </a:lnTo>
                    <a:close/>
                    <a:moveTo>
                      <a:pt x="86189" y="4465"/>
                    </a:moveTo>
                    <a:lnTo>
                      <a:pt x="86189" y="4465"/>
                    </a:lnTo>
                    <a:cubicBezTo>
                      <a:pt x="86442" y="5504"/>
                      <a:pt x="86779" y="6683"/>
                      <a:pt x="87144" y="7722"/>
                    </a:cubicBezTo>
                    <a:cubicBezTo>
                      <a:pt x="87846" y="9939"/>
                      <a:pt x="88435" y="12045"/>
                      <a:pt x="88997" y="14291"/>
                    </a:cubicBezTo>
                    <a:cubicBezTo>
                      <a:pt x="89474" y="15807"/>
                      <a:pt x="89951" y="17323"/>
                      <a:pt x="90401" y="18839"/>
                    </a:cubicBezTo>
                    <a:cubicBezTo>
                      <a:pt x="90878" y="20608"/>
                      <a:pt x="91468" y="22236"/>
                      <a:pt x="91804" y="23977"/>
                    </a:cubicBezTo>
                    <a:cubicBezTo>
                      <a:pt x="91355" y="23640"/>
                      <a:pt x="90878" y="23275"/>
                      <a:pt x="90541" y="22826"/>
                    </a:cubicBezTo>
                    <a:cubicBezTo>
                      <a:pt x="90401" y="23050"/>
                      <a:pt x="90288" y="23275"/>
                      <a:pt x="90401" y="23528"/>
                    </a:cubicBezTo>
                    <a:cubicBezTo>
                      <a:pt x="90176" y="23528"/>
                      <a:pt x="89951" y="23415"/>
                      <a:pt x="89699" y="23163"/>
                    </a:cubicBezTo>
                    <a:cubicBezTo>
                      <a:pt x="89699" y="23864"/>
                      <a:pt x="89587" y="24566"/>
                      <a:pt x="89699" y="25156"/>
                    </a:cubicBezTo>
                    <a:cubicBezTo>
                      <a:pt x="89250" y="24566"/>
                      <a:pt x="88660" y="23864"/>
                      <a:pt x="88183" y="23163"/>
                    </a:cubicBezTo>
                    <a:cubicBezTo>
                      <a:pt x="87958" y="23640"/>
                      <a:pt x="87958" y="24117"/>
                      <a:pt x="87958" y="24566"/>
                    </a:cubicBezTo>
                    <a:cubicBezTo>
                      <a:pt x="87593" y="24229"/>
                      <a:pt x="87369" y="23864"/>
                      <a:pt x="87032" y="23640"/>
                    </a:cubicBezTo>
                    <a:cubicBezTo>
                      <a:pt x="86891" y="23752"/>
                      <a:pt x="86779" y="23977"/>
                      <a:pt x="86891" y="24117"/>
                    </a:cubicBezTo>
                    <a:cubicBezTo>
                      <a:pt x="86554" y="23864"/>
                      <a:pt x="86189" y="23640"/>
                      <a:pt x="85965" y="23415"/>
                    </a:cubicBezTo>
                    <a:lnTo>
                      <a:pt x="85965" y="23415"/>
                    </a:lnTo>
                    <a:cubicBezTo>
                      <a:pt x="85488" y="23864"/>
                      <a:pt x="86077" y="24679"/>
                      <a:pt x="85853" y="25268"/>
                    </a:cubicBezTo>
                    <a:lnTo>
                      <a:pt x="85740" y="25156"/>
                    </a:lnTo>
                    <a:lnTo>
                      <a:pt x="85740" y="25156"/>
                    </a:lnTo>
                    <a:cubicBezTo>
                      <a:pt x="85965" y="25858"/>
                      <a:pt x="86330" y="26560"/>
                      <a:pt x="86779" y="27149"/>
                    </a:cubicBezTo>
                    <a:cubicBezTo>
                      <a:pt x="87032" y="26560"/>
                      <a:pt x="86442" y="25746"/>
                      <a:pt x="86891" y="25268"/>
                    </a:cubicBezTo>
                    <a:lnTo>
                      <a:pt x="86891" y="25268"/>
                    </a:lnTo>
                    <a:cubicBezTo>
                      <a:pt x="87144" y="25521"/>
                      <a:pt x="87481" y="25746"/>
                      <a:pt x="87846" y="25970"/>
                    </a:cubicBezTo>
                    <a:cubicBezTo>
                      <a:pt x="87734" y="25858"/>
                      <a:pt x="87846" y="25633"/>
                      <a:pt x="87958" y="25521"/>
                    </a:cubicBezTo>
                    <a:cubicBezTo>
                      <a:pt x="88295" y="25746"/>
                      <a:pt x="88548" y="26082"/>
                      <a:pt x="88885" y="26447"/>
                    </a:cubicBezTo>
                    <a:cubicBezTo>
                      <a:pt x="88885" y="25970"/>
                      <a:pt x="88885" y="25521"/>
                      <a:pt x="89137" y="25044"/>
                    </a:cubicBezTo>
                    <a:cubicBezTo>
                      <a:pt x="89587" y="25746"/>
                      <a:pt x="90176" y="26447"/>
                      <a:pt x="90653" y="27037"/>
                    </a:cubicBezTo>
                    <a:cubicBezTo>
                      <a:pt x="90541" y="26447"/>
                      <a:pt x="90653" y="25746"/>
                      <a:pt x="90653" y="25044"/>
                    </a:cubicBezTo>
                    <a:cubicBezTo>
                      <a:pt x="90878" y="25268"/>
                      <a:pt x="91103" y="25381"/>
                      <a:pt x="91355" y="25381"/>
                    </a:cubicBezTo>
                    <a:cubicBezTo>
                      <a:pt x="91243" y="25156"/>
                      <a:pt x="91355" y="24931"/>
                      <a:pt x="91468" y="24679"/>
                    </a:cubicBezTo>
                    <a:cubicBezTo>
                      <a:pt x="91804" y="25156"/>
                      <a:pt x="92282" y="25521"/>
                      <a:pt x="92759" y="25858"/>
                    </a:cubicBezTo>
                    <a:cubicBezTo>
                      <a:pt x="92394" y="24117"/>
                      <a:pt x="91804" y="22461"/>
                      <a:pt x="91355" y="20720"/>
                    </a:cubicBezTo>
                    <a:cubicBezTo>
                      <a:pt x="90878" y="19204"/>
                      <a:pt x="90401" y="17660"/>
                      <a:pt x="89951" y="16144"/>
                    </a:cubicBezTo>
                    <a:cubicBezTo>
                      <a:pt x="89699" y="15217"/>
                      <a:pt x="89474" y="14291"/>
                      <a:pt x="89137" y="13336"/>
                    </a:cubicBezTo>
                    <a:cubicBezTo>
                      <a:pt x="88772" y="12045"/>
                      <a:pt x="88435" y="10894"/>
                      <a:pt x="88070" y="9603"/>
                    </a:cubicBezTo>
                    <a:cubicBezTo>
                      <a:pt x="87734" y="8536"/>
                      <a:pt x="87369" y="7385"/>
                      <a:pt x="87144" y="6318"/>
                    </a:cubicBezTo>
                    <a:cubicBezTo>
                      <a:pt x="86891" y="5616"/>
                      <a:pt x="86442" y="5026"/>
                      <a:pt x="86189" y="4465"/>
                    </a:cubicBezTo>
                    <a:close/>
                    <a:moveTo>
                      <a:pt x="84561" y="22713"/>
                    </a:moveTo>
                    <a:lnTo>
                      <a:pt x="70047" y="67745"/>
                    </a:lnTo>
                    <a:cubicBezTo>
                      <a:pt x="70187" y="67970"/>
                      <a:pt x="70187" y="68195"/>
                      <a:pt x="70187" y="68447"/>
                    </a:cubicBezTo>
                    <a:cubicBezTo>
                      <a:pt x="70187" y="68560"/>
                      <a:pt x="70299" y="68672"/>
                      <a:pt x="70299" y="68784"/>
                    </a:cubicBezTo>
                    <a:cubicBezTo>
                      <a:pt x="70411" y="70076"/>
                      <a:pt x="70299" y="71255"/>
                      <a:pt x="70047" y="72546"/>
                    </a:cubicBezTo>
                    <a:lnTo>
                      <a:pt x="72405" y="65527"/>
                    </a:lnTo>
                    <a:lnTo>
                      <a:pt x="78722" y="66229"/>
                    </a:lnTo>
                    <a:cubicBezTo>
                      <a:pt x="78834" y="66229"/>
                      <a:pt x="78834" y="66229"/>
                      <a:pt x="78834" y="66089"/>
                    </a:cubicBezTo>
                    <a:cubicBezTo>
                      <a:pt x="78834" y="65977"/>
                      <a:pt x="78834" y="65864"/>
                      <a:pt x="78722" y="65864"/>
                    </a:cubicBezTo>
                    <a:lnTo>
                      <a:pt x="72517" y="65162"/>
                    </a:lnTo>
                    <a:lnTo>
                      <a:pt x="73107" y="63422"/>
                    </a:lnTo>
                    <a:lnTo>
                      <a:pt x="75802" y="62130"/>
                    </a:lnTo>
                    <a:cubicBezTo>
                      <a:pt x="75914" y="62018"/>
                      <a:pt x="75914" y="61878"/>
                      <a:pt x="75914" y="61765"/>
                    </a:cubicBezTo>
                    <a:cubicBezTo>
                      <a:pt x="75802" y="61765"/>
                      <a:pt x="75802" y="61653"/>
                      <a:pt x="75661" y="61653"/>
                    </a:cubicBezTo>
                    <a:lnTo>
                      <a:pt x="75549" y="61765"/>
                    </a:lnTo>
                    <a:lnTo>
                      <a:pt x="73219" y="62945"/>
                    </a:lnTo>
                    <a:lnTo>
                      <a:pt x="74960" y="57442"/>
                    </a:lnTo>
                    <a:lnTo>
                      <a:pt x="76139" y="56263"/>
                    </a:lnTo>
                    <a:lnTo>
                      <a:pt x="76139" y="56038"/>
                    </a:lnTo>
                    <a:cubicBezTo>
                      <a:pt x="76026" y="55926"/>
                      <a:pt x="76026" y="55926"/>
                      <a:pt x="75914" y="55926"/>
                    </a:cubicBezTo>
                    <a:lnTo>
                      <a:pt x="75802" y="56038"/>
                    </a:lnTo>
                    <a:lnTo>
                      <a:pt x="75212" y="56628"/>
                    </a:lnTo>
                    <a:lnTo>
                      <a:pt x="85488" y="24819"/>
                    </a:lnTo>
                    <a:cubicBezTo>
                      <a:pt x="85151" y="24117"/>
                      <a:pt x="84786" y="23415"/>
                      <a:pt x="84561" y="22713"/>
                    </a:cubicBezTo>
                    <a:close/>
                    <a:moveTo>
                      <a:pt x="449" y="71255"/>
                    </a:moveTo>
                    <a:lnTo>
                      <a:pt x="0" y="72658"/>
                    </a:lnTo>
                    <a:lnTo>
                      <a:pt x="63505" y="93125"/>
                    </a:lnTo>
                    <a:lnTo>
                      <a:pt x="68895" y="76392"/>
                    </a:lnTo>
                    <a:lnTo>
                      <a:pt x="68895" y="76392"/>
                    </a:lnTo>
                    <a:cubicBezTo>
                      <a:pt x="68194" y="77908"/>
                      <a:pt x="67239" y="79200"/>
                      <a:pt x="66088" y="80267"/>
                    </a:cubicBezTo>
                    <a:lnTo>
                      <a:pt x="62579" y="91244"/>
                    </a:lnTo>
                    <a:lnTo>
                      <a:pt x="449" y="71255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1533;p32">
                <a:extLst>
                  <a:ext uri="{FF2B5EF4-FFF2-40B4-BE49-F238E27FC236}">
                    <a16:creationId xmlns:a16="http://schemas.microsoft.com/office/drawing/2014/main" id="{4102D031-0244-B23B-DA87-464631DA7BDD}"/>
                  </a:ext>
                </a:extLst>
              </p:cNvPr>
              <p:cNvSpPr/>
              <p:nvPr/>
            </p:nvSpPr>
            <p:spPr>
              <a:xfrm>
                <a:off x="6521237" y="3226169"/>
                <a:ext cx="169875" cy="204975"/>
              </a:xfrm>
              <a:custGeom>
                <a:avLst/>
                <a:gdLst/>
                <a:ahLst/>
                <a:cxnLst/>
                <a:rect l="l" t="t" r="r" b="b"/>
                <a:pathLst>
                  <a:path w="6795" h="8199" extrusionOk="0">
                    <a:moveTo>
                      <a:pt x="1994" y="1"/>
                    </a:moveTo>
                    <a:cubicBezTo>
                      <a:pt x="1994" y="113"/>
                      <a:pt x="1881" y="253"/>
                      <a:pt x="1881" y="253"/>
                    </a:cubicBezTo>
                    <a:lnTo>
                      <a:pt x="1994" y="253"/>
                    </a:lnTo>
                    <a:lnTo>
                      <a:pt x="1994" y="1"/>
                    </a:lnTo>
                    <a:close/>
                    <a:moveTo>
                      <a:pt x="3622" y="815"/>
                    </a:moveTo>
                    <a:cubicBezTo>
                      <a:pt x="3397" y="955"/>
                      <a:pt x="3285" y="1067"/>
                      <a:pt x="3061" y="1180"/>
                    </a:cubicBezTo>
                    <a:cubicBezTo>
                      <a:pt x="2920" y="1180"/>
                      <a:pt x="2583" y="1292"/>
                      <a:pt x="2359" y="1292"/>
                    </a:cubicBezTo>
                    <a:cubicBezTo>
                      <a:pt x="2106" y="1517"/>
                      <a:pt x="1881" y="1882"/>
                      <a:pt x="1657" y="2106"/>
                    </a:cubicBezTo>
                    <a:cubicBezTo>
                      <a:pt x="2106" y="2106"/>
                      <a:pt x="2696" y="1882"/>
                      <a:pt x="3061" y="1517"/>
                    </a:cubicBezTo>
                    <a:lnTo>
                      <a:pt x="3061" y="1517"/>
                    </a:lnTo>
                    <a:cubicBezTo>
                      <a:pt x="2696" y="1994"/>
                      <a:pt x="2359" y="2359"/>
                      <a:pt x="1994" y="2808"/>
                    </a:cubicBezTo>
                    <a:lnTo>
                      <a:pt x="2218" y="2808"/>
                    </a:lnTo>
                    <a:cubicBezTo>
                      <a:pt x="2359" y="2808"/>
                      <a:pt x="2583" y="2696"/>
                      <a:pt x="2696" y="2696"/>
                    </a:cubicBezTo>
                    <a:cubicBezTo>
                      <a:pt x="2920" y="2583"/>
                      <a:pt x="3173" y="2471"/>
                      <a:pt x="3285" y="2471"/>
                    </a:cubicBezTo>
                    <a:cubicBezTo>
                      <a:pt x="3173" y="2359"/>
                      <a:pt x="3173" y="2218"/>
                      <a:pt x="3285" y="2106"/>
                    </a:cubicBezTo>
                    <a:lnTo>
                      <a:pt x="2808" y="2106"/>
                    </a:lnTo>
                    <a:cubicBezTo>
                      <a:pt x="3061" y="1769"/>
                      <a:pt x="3397" y="1292"/>
                      <a:pt x="3622" y="815"/>
                    </a:cubicBezTo>
                    <a:close/>
                    <a:moveTo>
                      <a:pt x="5278" y="3875"/>
                    </a:moveTo>
                    <a:lnTo>
                      <a:pt x="5278" y="3875"/>
                    </a:lnTo>
                    <a:cubicBezTo>
                      <a:pt x="4801" y="4099"/>
                      <a:pt x="4212" y="4324"/>
                      <a:pt x="3622" y="4577"/>
                    </a:cubicBezTo>
                    <a:cubicBezTo>
                      <a:pt x="3622" y="4577"/>
                      <a:pt x="3510" y="4689"/>
                      <a:pt x="3397" y="4689"/>
                    </a:cubicBezTo>
                    <a:cubicBezTo>
                      <a:pt x="3173" y="4801"/>
                      <a:pt x="3061" y="5026"/>
                      <a:pt x="2808" y="5166"/>
                    </a:cubicBezTo>
                    <a:cubicBezTo>
                      <a:pt x="1881" y="5868"/>
                      <a:pt x="1067" y="6570"/>
                      <a:pt x="113" y="7272"/>
                    </a:cubicBezTo>
                    <a:cubicBezTo>
                      <a:pt x="113" y="7384"/>
                      <a:pt x="0" y="7384"/>
                      <a:pt x="0" y="7384"/>
                    </a:cubicBezTo>
                    <a:lnTo>
                      <a:pt x="2359" y="8198"/>
                    </a:lnTo>
                    <a:cubicBezTo>
                      <a:pt x="2808" y="7721"/>
                      <a:pt x="3285" y="7384"/>
                      <a:pt x="3762" y="7019"/>
                    </a:cubicBezTo>
                    <a:cubicBezTo>
                      <a:pt x="4324" y="6570"/>
                      <a:pt x="4689" y="5980"/>
                      <a:pt x="5278" y="5503"/>
                    </a:cubicBezTo>
                    <a:cubicBezTo>
                      <a:pt x="5615" y="5279"/>
                      <a:pt x="6317" y="4577"/>
                      <a:pt x="6794" y="4464"/>
                    </a:cubicBezTo>
                    <a:lnTo>
                      <a:pt x="6794" y="4464"/>
                    </a:lnTo>
                    <a:cubicBezTo>
                      <a:pt x="6205" y="4577"/>
                      <a:pt x="5615" y="4801"/>
                      <a:pt x="5026" y="4914"/>
                    </a:cubicBezTo>
                    <a:cubicBezTo>
                      <a:pt x="5026" y="4801"/>
                      <a:pt x="5278" y="4464"/>
                      <a:pt x="5278" y="4464"/>
                    </a:cubicBezTo>
                    <a:lnTo>
                      <a:pt x="4913" y="4464"/>
                    </a:lnTo>
                    <a:cubicBezTo>
                      <a:pt x="4801" y="4212"/>
                      <a:pt x="5278" y="4099"/>
                      <a:pt x="5278" y="3875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1535;p32">
                <a:extLst>
                  <a:ext uri="{FF2B5EF4-FFF2-40B4-BE49-F238E27FC236}">
                    <a16:creationId xmlns:a16="http://schemas.microsoft.com/office/drawing/2014/main" id="{862D5667-5F0F-8C80-DD0F-B6BC5FDECF93}"/>
                  </a:ext>
                </a:extLst>
              </p:cNvPr>
              <p:cNvSpPr/>
              <p:nvPr/>
            </p:nvSpPr>
            <p:spPr>
              <a:xfrm>
                <a:off x="7489112" y="4293719"/>
                <a:ext cx="105300" cy="102500"/>
              </a:xfrm>
              <a:custGeom>
                <a:avLst/>
                <a:gdLst/>
                <a:ahLst/>
                <a:cxnLst/>
                <a:rect l="l" t="t" r="r" b="b"/>
                <a:pathLst>
                  <a:path w="4212" h="4100" extrusionOk="0">
                    <a:moveTo>
                      <a:pt x="1180" y="0"/>
                    </a:moveTo>
                    <a:lnTo>
                      <a:pt x="1180" y="1404"/>
                    </a:lnTo>
                    <a:lnTo>
                      <a:pt x="0" y="2330"/>
                    </a:lnTo>
                    <a:lnTo>
                      <a:pt x="1404" y="2695"/>
                    </a:lnTo>
                    <a:lnTo>
                      <a:pt x="1881" y="4099"/>
                    </a:lnTo>
                    <a:lnTo>
                      <a:pt x="2696" y="2920"/>
                    </a:lnTo>
                    <a:lnTo>
                      <a:pt x="4212" y="2920"/>
                    </a:lnTo>
                    <a:lnTo>
                      <a:pt x="3285" y="1769"/>
                    </a:lnTo>
                    <a:lnTo>
                      <a:pt x="3762" y="365"/>
                    </a:lnTo>
                    <a:lnTo>
                      <a:pt x="2359" y="814"/>
                    </a:lnTo>
                    <a:lnTo>
                      <a:pt x="118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1536;p32">
                <a:extLst>
                  <a:ext uri="{FF2B5EF4-FFF2-40B4-BE49-F238E27FC236}">
                    <a16:creationId xmlns:a16="http://schemas.microsoft.com/office/drawing/2014/main" id="{CAF46C2E-F9A1-E322-C51B-EA8FCB5DA4B2}"/>
                  </a:ext>
                </a:extLst>
              </p:cNvPr>
              <p:cNvSpPr/>
              <p:nvPr/>
            </p:nvSpPr>
            <p:spPr>
              <a:xfrm>
                <a:off x="6363312" y="4767469"/>
                <a:ext cx="47050" cy="47050"/>
              </a:xfrm>
              <a:custGeom>
                <a:avLst/>
                <a:gdLst/>
                <a:ahLst/>
                <a:cxnLst/>
                <a:rect l="l" t="t" r="r" b="b"/>
                <a:pathLst>
                  <a:path w="1882" h="1882" extrusionOk="0">
                    <a:moveTo>
                      <a:pt x="366" y="1"/>
                    </a:moveTo>
                    <a:lnTo>
                      <a:pt x="478" y="703"/>
                    </a:lnTo>
                    <a:lnTo>
                      <a:pt x="1" y="1180"/>
                    </a:lnTo>
                    <a:lnTo>
                      <a:pt x="590" y="1292"/>
                    </a:lnTo>
                    <a:lnTo>
                      <a:pt x="815" y="1882"/>
                    </a:lnTo>
                    <a:lnTo>
                      <a:pt x="1180" y="1292"/>
                    </a:lnTo>
                    <a:lnTo>
                      <a:pt x="1882" y="1180"/>
                    </a:lnTo>
                    <a:lnTo>
                      <a:pt x="1404" y="703"/>
                    </a:lnTo>
                    <a:lnTo>
                      <a:pt x="1517" y="113"/>
                    </a:lnTo>
                    <a:lnTo>
                      <a:pt x="1517" y="113"/>
                    </a:lnTo>
                    <a:lnTo>
                      <a:pt x="955" y="366"/>
                    </a:lnTo>
                    <a:lnTo>
                      <a:pt x="366" y="1"/>
                    </a:ln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" name="Google Shape;1538;p32">
                <a:extLst>
                  <a:ext uri="{FF2B5EF4-FFF2-40B4-BE49-F238E27FC236}">
                    <a16:creationId xmlns:a16="http://schemas.microsoft.com/office/drawing/2014/main" id="{EB9CC5AD-75DE-325A-7F2C-B6989189AEB8}"/>
                  </a:ext>
                </a:extLst>
              </p:cNvPr>
              <p:cNvSpPr/>
              <p:nvPr/>
            </p:nvSpPr>
            <p:spPr>
              <a:xfrm>
                <a:off x="7077112" y="3951894"/>
                <a:ext cx="47050" cy="46350"/>
              </a:xfrm>
              <a:custGeom>
                <a:avLst/>
                <a:gdLst/>
                <a:ahLst/>
                <a:cxnLst/>
                <a:rect l="l" t="t" r="r" b="b"/>
                <a:pathLst>
                  <a:path w="1882" h="1854" extrusionOk="0">
                    <a:moveTo>
                      <a:pt x="1180" y="1"/>
                    </a:moveTo>
                    <a:lnTo>
                      <a:pt x="702" y="450"/>
                    </a:lnTo>
                    <a:lnTo>
                      <a:pt x="1" y="450"/>
                    </a:lnTo>
                    <a:lnTo>
                      <a:pt x="337" y="927"/>
                    </a:lnTo>
                    <a:lnTo>
                      <a:pt x="113" y="1629"/>
                    </a:lnTo>
                    <a:lnTo>
                      <a:pt x="702" y="1405"/>
                    </a:lnTo>
                    <a:lnTo>
                      <a:pt x="1180" y="1854"/>
                    </a:lnTo>
                    <a:lnTo>
                      <a:pt x="1292" y="1264"/>
                    </a:lnTo>
                    <a:lnTo>
                      <a:pt x="1882" y="927"/>
                    </a:lnTo>
                    <a:lnTo>
                      <a:pt x="1292" y="703"/>
                    </a:lnTo>
                    <a:lnTo>
                      <a:pt x="1180" y="1"/>
                    </a:ln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" name="Google Shape;1539;p32">
                <a:extLst>
                  <a:ext uri="{FF2B5EF4-FFF2-40B4-BE49-F238E27FC236}">
                    <a16:creationId xmlns:a16="http://schemas.microsoft.com/office/drawing/2014/main" id="{891C66DC-DEAC-6804-1AF9-5468078A5BCD}"/>
                  </a:ext>
                </a:extLst>
              </p:cNvPr>
              <p:cNvSpPr/>
              <p:nvPr/>
            </p:nvSpPr>
            <p:spPr>
              <a:xfrm>
                <a:off x="6571062" y="3600969"/>
                <a:ext cx="47050" cy="46350"/>
              </a:xfrm>
              <a:custGeom>
                <a:avLst/>
                <a:gdLst/>
                <a:ahLst/>
                <a:cxnLst/>
                <a:rect l="l" t="t" r="r" b="b"/>
                <a:pathLst>
                  <a:path w="1882" h="1854" extrusionOk="0">
                    <a:moveTo>
                      <a:pt x="590" y="0"/>
                    </a:moveTo>
                    <a:lnTo>
                      <a:pt x="590" y="702"/>
                    </a:lnTo>
                    <a:lnTo>
                      <a:pt x="1" y="1039"/>
                    </a:lnTo>
                    <a:lnTo>
                      <a:pt x="590" y="1264"/>
                    </a:lnTo>
                    <a:lnTo>
                      <a:pt x="703" y="1853"/>
                    </a:lnTo>
                    <a:lnTo>
                      <a:pt x="1180" y="1404"/>
                    </a:lnTo>
                    <a:lnTo>
                      <a:pt x="1882" y="1517"/>
                    </a:lnTo>
                    <a:lnTo>
                      <a:pt x="1882" y="1517"/>
                    </a:lnTo>
                    <a:lnTo>
                      <a:pt x="1517" y="927"/>
                    </a:lnTo>
                    <a:lnTo>
                      <a:pt x="1769" y="337"/>
                    </a:lnTo>
                    <a:lnTo>
                      <a:pt x="1769" y="337"/>
                    </a:lnTo>
                    <a:lnTo>
                      <a:pt x="1180" y="45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1541;p32">
                <a:extLst>
                  <a:ext uri="{FF2B5EF4-FFF2-40B4-BE49-F238E27FC236}">
                    <a16:creationId xmlns:a16="http://schemas.microsoft.com/office/drawing/2014/main" id="{6E226E0B-3354-D0FA-4272-53DFEE35EE89}"/>
                  </a:ext>
                </a:extLst>
              </p:cNvPr>
              <p:cNvSpPr/>
              <p:nvPr/>
            </p:nvSpPr>
            <p:spPr>
              <a:xfrm>
                <a:off x="6769687" y="4257869"/>
                <a:ext cx="26700" cy="25300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1012" extrusionOk="0">
                    <a:moveTo>
                      <a:pt x="530" y="1"/>
                    </a:moveTo>
                    <a:cubicBezTo>
                      <a:pt x="287" y="1"/>
                      <a:pt x="116" y="189"/>
                      <a:pt x="1" y="396"/>
                    </a:cubicBezTo>
                    <a:cubicBezTo>
                      <a:pt x="1" y="620"/>
                      <a:pt x="141" y="845"/>
                      <a:pt x="366" y="957"/>
                    </a:cubicBezTo>
                    <a:cubicBezTo>
                      <a:pt x="424" y="994"/>
                      <a:pt x="492" y="1011"/>
                      <a:pt x="561" y="1011"/>
                    </a:cubicBezTo>
                    <a:cubicBezTo>
                      <a:pt x="756" y="1011"/>
                      <a:pt x="955" y="869"/>
                      <a:pt x="955" y="620"/>
                    </a:cubicBezTo>
                    <a:cubicBezTo>
                      <a:pt x="1068" y="396"/>
                      <a:pt x="955" y="143"/>
                      <a:pt x="703" y="31"/>
                    </a:cubicBezTo>
                    <a:cubicBezTo>
                      <a:pt x="641" y="10"/>
                      <a:pt x="584" y="1"/>
                      <a:pt x="5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" name="Google Shape;1542;p32">
                <a:extLst>
                  <a:ext uri="{FF2B5EF4-FFF2-40B4-BE49-F238E27FC236}">
                    <a16:creationId xmlns:a16="http://schemas.microsoft.com/office/drawing/2014/main" id="{49B199E4-0C70-391A-B747-C870AF3EC775}"/>
                  </a:ext>
                </a:extLst>
              </p:cNvPr>
              <p:cNvSpPr/>
              <p:nvPr/>
            </p:nvSpPr>
            <p:spPr>
              <a:xfrm>
                <a:off x="7416112" y="4228044"/>
                <a:ext cx="26700" cy="24975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999" extrusionOk="0">
                    <a:moveTo>
                      <a:pt x="527" y="1"/>
                    </a:moveTo>
                    <a:cubicBezTo>
                      <a:pt x="366" y="1"/>
                      <a:pt x="216" y="111"/>
                      <a:pt x="113" y="297"/>
                    </a:cubicBezTo>
                    <a:cubicBezTo>
                      <a:pt x="1" y="634"/>
                      <a:pt x="113" y="887"/>
                      <a:pt x="478" y="999"/>
                    </a:cubicBezTo>
                    <a:cubicBezTo>
                      <a:pt x="702" y="999"/>
                      <a:pt x="955" y="887"/>
                      <a:pt x="1067" y="634"/>
                    </a:cubicBezTo>
                    <a:cubicBezTo>
                      <a:pt x="1067" y="409"/>
                      <a:pt x="955" y="44"/>
                      <a:pt x="702" y="44"/>
                    </a:cubicBezTo>
                    <a:cubicBezTo>
                      <a:pt x="643" y="15"/>
                      <a:pt x="584" y="1"/>
                      <a:pt x="527" y="1"/>
                    </a:cubicBez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" name="Google Shape;1566;p32">
                <a:extLst>
                  <a:ext uri="{FF2B5EF4-FFF2-40B4-BE49-F238E27FC236}">
                    <a16:creationId xmlns:a16="http://schemas.microsoft.com/office/drawing/2014/main" id="{27FBE23C-D035-99BA-D413-DF5AA22631BC}"/>
                  </a:ext>
                </a:extLst>
              </p:cNvPr>
              <p:cNvSpPr/>
              <p:nvPr/>
            </p:nvSpPr>
            <p:spPr>
              <a:xfrm>
                <a:off x="6167487" y="3205819"/>
                <a:ext cx="418350" cy="333400"/>
              </a:xfrm>
              <a:custGeom>
                <a:avLst/>
                <a:gdLst/>
                <a:ahLst/>
                <a:cxnLst/>
                <a:rect l="l" t="t" r="r" b="b"/>
                <a:pathLst>
                  <a:path w="16734" h="13336" extrusionOk="0">
                    <a:moveTo>
                      <a:pt x="16733" y="0"/>
                    </a:moveTo>
                    <a:lnTo>
                      <a:pt x="16256" y="113"/>
                    </a:lnTo>
                    <a:lnTo>
                      <a:pt x="16144" y="113"/>
                    </a:lnTo>
                    <a:lnTo>
                      <a:pt x="12859" y="815"/>
                    </a:lnTo>
                    <a:cubicBezTo>
                      <a:pt x="12522" y="1067"/>
                      <a:pt x="12157" y="1292"/>
                      <a:pt x="11820" y="1629"/>
                    </a:cubicBezTo>
                    <a:cubicBezTo>
                      <a:pt x="10529" y="2583"/>
                      <a:pt x="9237" y="3622"/>
                      <a:pt x="8086" y="4689"/>
                    </a:cubicBezTo>
                    <a:cubicBezTo>
                      <a:pt x="6093" y="6205"/>
                      <a:pt x="4212" y="7609"/>
                      <a:pt x="2331" y="9125"/>
                    </a:cubicBezTo>
                    <a:cubicBezTo>
                      <a:pt x="1629" y="9714"/>
                      <a:pt x="815" y="10304"/>
                      <a:pt x="1" y="10893"/>
                    </a:cubicBezTo>
                    <a:cubicBezTo>
                      <a:pt x="366" y="11006"/>
                      <a:pt x="590" y="11006"/>
                      <a:pt x="590" y="11006"/>
                    </a:cubicBezTo>
                    <a:lnTo>
                      <a:pt x="225" y="13336"/>
                    </a:lnTo>
                    <a:cubicBezTo>
                      <a:pt x="1180" y="12522"/>
                      <a:pt x="2331" y="11820"/>
                      <a:pt x="3285" y="11006"/>
                    </a:cubicBezTo>
                    <a:cubicBezTo>
                      <a:pt x="4100" y="10416"/>
                      <a:pt x="4914" y="9714"/>
                      <a:pt x="5840" y="9012"/>
                    </a:cubicBezTo>
                    <a:lnTo>
                      <a:pt x="6795" y="5840"/>
                    </a:lnTo>
                    <a:lnTo>
                      <a:pt x="8900" y="6542"/>
                    </a:lnTo>
                    <a:lnTo>
                      <a:pt x="9013" y="6542"/>
                    </a:lnTo>
                    <a:cubicBezTo>
                      <a:pt x="10192" y="5503"/>
                      <a:pt x="11455" y="4436"/>
                      <a:pt x="12747" y="3510"/>
                    </a:cubicBezTo>
                    <a:cubicBezTo>
                      <a:pt x="13336" y="3032"/>
                      <a:pt x="13813" y="2696"/>
                      <a:pt x="14263" y="2218"/>
                    </a:cubicBezTo>
                    <a:cubicBezTo>
                      <a:pt x="14515" y="1994"/>
                      <a:pt x="14740" y="1881"/>
                      <a:pt x="14965" y="1629"/>
                    </a:cubicBezTo>
                    <a:cubicBezTo>
                      <a:pt x="15330" y="1292"/>
                      <a:pt x="15666" y="927"/>
                      <a:pt x="16144" y="702"/>
                    </a:cubicBezTo>
                    <a:lnTo>
                      <a:pt x="16144" y="815"/>
                    </a:lnTo>
                    <a:cubicBezTo>
                      <a:pt x="16368" y="590"/>
                      <a:pt x="16509" y="365"/>
                      <a:pt x="16733" y="0"/>
                    </a:cubicBezTo>
                    <a:close/>
                  </a:path>
                </a:pathLst>
              </a:custGeom>
              <a:solidFill>
                <a:srgbClr val="DCDCDC"/>
              </a:solidFill>
              <a:ln w="9525" cap="flat" cmpd="sng">
                <a:solidFill>
                  <a:srgbClr val="DCDCD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" name="Google Shape;1567;p32">
                <a:extLst>
                  <a:ext uri="{FF2B5EF4-FFF2-40B4-BE49-F238E27FC236}">
                    <a16:creationId xmlns:a16="http://schemas.microsoft.com/office/drawing/2014/main" id="{DA889067-45FC-D473-0C9C-6B602845581F}"/>
                  </a:ext>
                </a:extLst>
              </p:cNvPr>
              <p:cNvSpPr/>
              <p:nvPr/>
            </p:nvSpPr>
            <p:spPr>
              <a:xfrm>
                <a:off x="6164687" y="3232494"/>
                <a:ext cx="503250" cy="344625"/>
              </a:xfrm>
              <a:custGeom>
                <a:avLst/>
                <a:gdLst/>
                <a:ahLst/>
                <a:cxnLst/>
                <a:rect l="l" t="t" r="r" b="b"/>
                <a:pathLst>
                  <a:path w="20130" h="13785" extrusionOk="0">
                    <a:moveTo>
                      <a:pt x="16256" y="0"/>
                    </a:moveTo>
                    <a:cubicBezTo>
                      <a:pt x="16256" y="337"/>
                      <a:pt x="16031" y="702"/>
                      <a:pt x="15778" y="1039"/>
                    </a:cubicBezTo>
                    <a:cubicBezTo>
                      <a:pt x="16143" y="927"/>
                      <a:pt x="16368" y="814"/>
                      <a:pt x="16733" y="702"/>
                    </a:cubicBezTo>
                    <a:lnTo>
                      <a:pt x="16733" y="702"/>
                    </a:lnTo>
                    <a:cubicBezTo>
                      <a:pt x="16621" y="814"/>
                      <a:pt x="16621" y="927"/>
                      <a:pt x="16480" y="1039"/>
                    </a:cubicBezTo>
                    <a:lnTo>
                      <a:pt x="16621" y="1039"/>
                    </a:lnTo>
                    <a:cubicBezTo>
                      <a:pt x="16845" y="702"/>
                      <a:pt x="17070" y="449"/>
                      <a:pt x="17323" y="113"/>
                    </a:cubicBezTo>
                    <a:cubicBezTo>
                      <a:pt x="17182" y="113"/>
                      <a:pt x="17070" y="225"/>
                      <a:pt x="16958" y="225"/>
                    </a:cubicBezTo>
                    <a:cubicBezTo>
                      <a:pt x="16958" y="337"/>
                      <a:pt x="16845" y="337"/>
                      <a:pt x="16733" y="337"/>
                    </a:cubicBezTo>
                    <a:lnTo>
                      <a:pt x="16621" y="337"/>
                    </a:lnTo>
                    <a:cubicBezTo>
                      <a:pt x="16480" y="225"/>
                      <a:pt x="16480" y="113"/>
                      <a:pt x="16621" y="0"/>
                    </a:cubicBezTo>
                    <a:close/>
                    <a:moveTo>
                      <a:pt x="18586" y="1741"/>
                    </a:moveTo>
                    <a:cubicBezTo>
                      <a:pt x="18249" y="1853"/>
                      <a:pt x="17884" y="1965"/>
                      <a:pt x="17547" y="2218"/>
                    </a:cubicBezTo>
                    <a:lnTo>
                      <a:pt x="17659" y="2218"/>
                    </a:lnTo>
                    <a:cubicBezTo>
                      <a:pt x="17772" y="2218"/>
                      <a:pt x="17884" y="2218"/>
                      <a:pt x="17884" y="2106"/>
                    </a:cubicBezTo>
                    <a:cubicBezTo>
                      <a:pt x="18024" y="2106"/>
                      <a:pt x="18137" y="1965"/>
                      <a:pt x="18249" y="1965"/>
                    </a:cubicBezTo>
                    <a:cubicBezTo>
                      <a:pt x="17772" y="2555"/>
                      <a:pt x="17323" y="3145"/>
                      <a:pt x="16845" y="3734"/>
                    </a:cubicBezTo>
                    <a:cubicBezTo>
                      <a:pt x="17323" y="3734"/>
                      <a:pt x="17884" y="3510"/>
                      <a:pt x="18249" y="3145"/>
                    </a:cubicBezTo>
                    <a:lnTo>
                      <a:pt x="18249" y="3145"/>
                    </a:lnTo>
                    <a:cubicBezTo>
                      <a:pt x="17884" y="3622"/>
                      <a:pt x="17547" y="3959"/>
                      <a:pt x="17182" y="4436"/>
                    </a:cubicBezTo>
                    <a:lnTo>
                      <a:pt x="17659" y="4436"/>
                    </a:lnTo>
                    <a:cubicBezTo>
                      <a:pt x="17884" y="4071"/>
                      <a:pt x="18249" y="3734"/>
                      <a:pt x="18586" y="3369"/>
                    </a:cubicBezTo>
                    <a:cubicBezTo>
                      <a:pt x="18951" y="3145"/>
                      <a:pt x="19653" y="2443"/>
                      <a:pt x="20130" y="2330"/>
                    </a:cubicBezTo>
                    <a:lnTo>
                      <a:pt x="20130" y="2330"/>
                    </a:lnTo>
                    <a:cubicBezTo>
                      <a:pt x="19540" y="2443"/>
                      <a:pt x="18951" y="2667"/>
                      <a:pt x="18361" y="2808"/>
                    </a:cubicBezTo>
                    <a:cubicBezTo>
                      <a:pt x="18361" y="2667"/>
                      <a:pt x="18586" y="2330"/>
                      <a:pt x="18586" y="2330"/>
                    </a:cubicBezTo>
                    <a:lnTo>
                      <a:pt x="18249" y="2330"/>
                    </a:lnTo>
                    <a:cubicBezTo>
                      <a:pt x="18137" y="2106"/>
                      <a:pt x="18586" y="1965"/>
                      <a:pt x="18586" y="1741"/>
                    </a:cubicBezTo>
                    <a:close/>
                    <a:moveTo>
                      <a:pt x="113" y="13560"/>
                    </a:moveTo>
                    <a:lnTo>
                      <a:pt x="0" y="13785"/>
                    </a:lnTo>
                    <a:lnTo>
                      <a:pt x="337" y="13785"/>
                    </a:lnTo>
                    <a:lnTo>
                      <a:pt x="337" y="13560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1568;p32">
                <a:extLst>
                  <a:ext uri="{FF2B5EF4-FFF2-40B4-BE49-F238E27FC236}">
                    <a16:creationId xmlns:a16="http://schemas.microsoft.com/office/drawing/2014/main" id="{1FDF96FF-B432-5022-A382-D6D92EEBAD4A}"/>
                  </a:ext>
                </a:extLst>
              </p:cNvPr>
              <p:cNvSpPr/>
              <p:nvPr/>
            </p:nvSpPr>
            <p:spPr>
              <a:xfrm>
                <a:off x="6164687" y="3223369"/>
                <a:ext cx="456225" cy="441500"/>
              </a:xfrm>
              <a:custGeom>
                <a:avLst/>
                <a:gdLst/>
                <a:ahLst/>
                <a:cxnLst/>
                <a:rect l="l" t="t" r="r" b="b"/>
                <a:pathLst>
                  <a:path w="18249" h="17660" extrusionOk="0">
                    <a:moveTo>
                      <a:pt x="16256" y="0"/>
                    </a:moveTo>
                    <a:cubicBezTo>
                      <a:pt x="15778" y="225"/>
                      <a:pt x="15442" y="590"/>
                      <a:pt x="15077" y="927"/>
                    </a:cubicBezTo>
                    <a:cubicBezTo>
                      <a:pt x="14852" y="1179"/>
                      <a:pt x="14627" y="1292"/>
                      <a:pt x="14375" y="1516"/>
                    </a:cubicBezTo>
                    <a:cubicBezTo>
                      <a:pt x="13925" y="1994"/>
                      <a:pt x="13448" y="2330"/>
                      <a:pt x="12859" y="2808"/>
                    </a:cubicBezTo>
                    <a:cubicBezTo>
                      <a:pt x="11567" y="3734"/>
                      <a:pt x="10304" y="4801"/>
                      <a:pt x="9125" y="5840"/>
                    </a:cubicBezTo>
                    <a:lnTo>
                      <a:pt x="9012" y="5840"/>
                    </a:lnTo>
                    <a:lnTo>
                      <a:pt x="14262" y="7496"/>
                    </a:lnTo>
                    <a:cubicBezTo>
                      <a:pt x="14262" y="7496"/>
                      <a:pt x="14375" y="7496"/>
                      <a:pt x="14375" y="7384"/>
                    </a:cubicBezTo>
                    <a:cubicBezTo>
                      <a:pt x="15329" y="6682"/>
                      <a:pt x="16143" y="5980"/>
                      <a:pt x="17070" y="5278"/>
                    </a:cubicBezTo>
                    <a:cubicBezTo>
                      <a:pt x="17323" y="5138"/>
                      <a:pt x="17435" y="4913"/>
                      <a:pt x="17659" y="4801"/>
                    </a:cubicBezTo>
                    <a:lnTo>
                      <a:pt x="17182" y="4801"/>
                    </a:lnTo>
                    <a:cubicBezTo>
                      <a:pt x="17547" y="4324"/>
                      <a:pt x="17884" y="3987"/>
                      <a:pt x="18249" y="3510"/>
                    </a:cubicBezTo>
                    <a:lnTo>
                      <a:pt x="18249" y="3510"/>
                    </a:lnTo>
                    <a:cubicBezTo>
                      <a:pt x="17884" y="3875"/>
                      <a:pt x="17323" y="4099"/>
                      <a:pt x="16845" y="4099"/>
                    </a:cubicBezTo>
                    <a:cubicBezTo>
                      <a:pt x="17323" y="3510"/>
                      <a:pt x="17772" y="2920"/>
                      <a:pt x="18249" y="2330"/>
                    </a:cubicBezTo>
                    <a:cubicBezTo>
                      <a:pt x="18137" y="2330"/>
                      <a:pt x="18024" y="2471"/>
                      <a:pt x="17884" y="2471"/>
                    </a:cubicBezTo>
                    <a:cubicBezTo>
                      <a:pt x="17884" y="2583"/>
                      <a:pt x="17772" y="2583"/>
                      <a:pt x="17659" y="2583"/>
                    </a:cubicBezTo>
                    <a:lnTo>
                      <a:pt x="17547" y="2583"/>
                    </a:lnTo>
                    <a:cubicBezTo>
                      <a:pt x="17435" y="2583"/>
                      <a:pt x="17182" y="2695"/>
                      <a:pt x="16958" y="2808"/>
                    </a:cubicBezTo>
                    <a:cubicBezTo>
                      <a:pt x="16845" y="2808"/>
                      <a:pt x="16621" y="2920"/>
                      <a:pt x="16480" y="2920"/>
                    </a:cubicBezTo>
                    <a:lnTo>
                      <a:pt x="16256" y="2920"/>
                    </a:lnTo>
                    <a:cubicBezTo>
                      <a:pt x="16621" y="2471"/>
                      <a:pt x="16958" y="2106"/>
                      <a:pt x="17323" y="1629"/>
                    </a:cubicBezTo>
                    <a:lnTo>
                      <a:pt x="17323" y="1629"/>
                    </a:lnTo>
                    <a:cubicBezTo>
                      <a:pt x="16958" y="1994"/>
                      <a:pt x="16368" y="2218"/>
                      <a:pt x="15919" y="2218"/>
                    </a:cubicBezTo>
                    <a:cubicBezTo>
                      <a:pt x="16143" y="1994"/>
                      <a:pt x="16368" y="1629"/>
                      <a:pt x="16621" y="1404"/>
                    </a:cubicBezTo>
                    <a:lnTo>
                      <a:pt x="16480" y="1404"/>
                    </a:lnTo>
                    <a:cubicBezTo>
                      <a:pt x="16621" y="1292"/>
                      <a:pt x="16621" y="1179"/>
                      <a:pt x="16733" y="1067"/>
                    </a:cubicBezTo>
                    <a:lnTo>
                      <a:pt x="16733" y="1067"/>
                    </a:lnTo>
                    <a:cubicBezTo>
                      <a:pt x="16368" y="1179"/>
                      <a:pt x="16143" y="1292"/>
                      <a:pt x="15778" y="1404"/>
                    </a:cubicBezTo>
                    <a:cubicBezTo>
                      <a:pt x="16031" y="1067"/>
                      <a:pt x="16256" y="702"/>
                      <a:pt x="16256" y="365"/>
                    </a:cubicBezTo>
                    <a:lnTo>
                      <a:pt x="16143" y="365"/>
                    </a:lnTo>
                    <a:cubicBezTo>
                      <a:pt x="16143" y="365"/>
                      <a:pt x="16256" y="225"/>
                      <a:pt x="16256" y="113"/>
                    </a:cubicBezTo>
                    <a:lnTo>
                      <a:pt x="16256" y="0"/>
                    </a:lnTo>
                    <a:close/>
                    <a:moveTo>
                      <a:pt x="5952" y="8310"/>
                    </a:moveTo>
                    <a:cubicBezTo>
                      <a:pt x="5026" y="9012"/>
                      <a:pt x="4212" y="9714"/>
                      <a:pt x="3397" y="10304"/>
                    </a:cubicBezTo>
                    <a:cubicBezTo>
                      <a:pt x="2443" y="11118"/>
                      <a:pt x="1292" y="11820"/>
                      <a:pt x="337" y="12634"/>
                    </a:cubicBezTo>
                    <a:lnTo>
                      <a:pt x="113" y="13925"/>
                    </a:lnTo>
                    <a:lnTo>
                      <a:pt x="337" y="13925"/>
                    </a:lnTo>
                    <a:lnTo>
                      <a:pt x="337" y="14150"/>
                    </a:lnTo>
                    <a:lnTo>
                      <a:pt x="478" y="14150"/>
                    </a:lnTo>
                    <a:cubicBezTo>
                      <a:pt x="337" y="14262"/>
                      <a:pt x="225" y="14403"/>
                      <a:pt x="225" y="14403"/>
                    </a:cubicBezTo>
                    <a:cubicBezTo>
                      <a:pt x="113" y="14627"/>
                      <a:pt x="113" y="14852"/>
                      <a:pt x="0" y="15104"/>
                    </a:cubicBezTo>
                    <a:cubicBezTo>
                      <a:pt x="113" y="14964"/>
                      <a:pt x="225" y="14964"/>
                      <a:pt x="337" y="14964"/>
                    </a:cubicBezTo>
                    <a:lnTo>
                      <a:pt x="478" y="14964"/>
                    </a:lnTo>
                    <a:cubicBezTo>
                      <a:pt x="478" y="15329"/>
                      <a:pt x="337" y="15554"/>
                      <a:pt x="225" y="15806"/>
                    </a:cubicBezTo>
                    <a:cubicBezTo>
                      <a:pt x="478" y="15666"/>
                      <a:pt x="702" y="15666"/>
                      <a:pt x="927" y="15554"/>
                    </a:cubicBezTo>
                    <a:lnTo>
                      <a:pt x="927" y="16031"/>
                    </a:lnTo>
                    <a:lnTo>
                      <a:pt x="1404" y="16031"/>
                    </a:lnTo>
                    <a:cubicBezTo>
                      <a:pt x="1292" y="16031"/>
                      <a:pt x="1292" y="16143"/>
                      <a:pt x="1292" y="16143"/>
                    </a:cubicBezTo>
                    <a:lnTo>
                      <a:pt x="1629" y="16143"/>
                    </a:lnTo>
                    <a:cubicBezTo>
                      <a:pt x="1404" y="16621"/>
                      <a:pt x="1180" y="17210"/>
                      <a:pt x="1039" y="17659"/>
                    </a:cubicBezTo>
                    <a:cubicBezTo>
                      <a:pt x="1881" y="17210"/>
                      <a:pt x="2696" y="16621"/>
                      <a:pt x="3397" y="16031"/>
                    </a:cubicBezTo>
                    <a:lnTo>
                      <a:pt x="5952" y="8310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1569;p32">
                <a:extLst>
                  <a:ext uri="{FF2B5EF4-FFF2-40B4-BE49-F238E27FC236}">
                    <a16:creationId xmlns:a16="http://schemas.microsoft.com/office/drawing/2014/main" id="{35E041A4-25D7-BF7B-5990-9333F237C962}"/>
                  </a:ext>
                </a:extLst>
              </p:cNvPr>
              <p:cNvSpPr/>
              <p:nvPr/>
            </p:nvSpPr>
            <p:spPr>
              <a:xfrm>
                <a:off x="6249612" y="3351794"/>
                <a:ext cx="271650" cy="272350"/>
              </a:xfrm>
              <a:custGeom>
                <a:avLst/>
                <a:gdLst/>
                <a:ahLst/>
                <a:cxnLst/>
                <a:rect l="l" t="t" r="r" b="b"/>
                <a:pathLst>
                  <a:path w="10866" h="10894" extrusionOk="0">
                    <a:moveTo>
                      <a:pt x="3510" y="1"/>
                    </a:moveTo>
                    <a:lnTo>
                      <a:pt x="2555" y="3173"/>
                    </a:lnTo>
                    <a:lnTo>
                      <a:pt x="0" y="10894"/>
                    </a:lnTo>
                    <a:cubicBezTo>
                      <a:pt x="702" y="10417"/>
                      <a:pt x="1292" y="9967"/>
                      <a:pt x="1853" y="9490"/>
                    </a:cubicBezTo>
                    <a:cubicBezTo>
                      <a:pt x="2920" y="8676"/>
                      <a:pt x="3959" y="7722"/>
                      <a:pt x="5138" y="6907"/>
                    </a:cubicBezTo>
                    <a:lnTo>
                      <a:pt x="5952" y="4212"/>
                    </a:lnTo>
                    <a:lnTo>
                      <a:pt x="7833" y="4802"/>
                    </a:lnTo>
                    <a:cubicBezTo>
                      <a:pt x="8760" y="3988"/>
                      <a:pt x="9827" y="3173"/>
                      <a:pt x="10865" y="2359"/>
                    </a:cubicBezTo>
                    <a:lnTo>
                      <a:pt x="5615" y="703"/>
                    </a:lnTo>
                    <a:lnTo>
                      <a:pt x="3510" y="1"/>
                    </a:lnTo>
                    <a:close/>
                  </a:path>
                </a:pathLst>
              </a:custGeom>
              <a:solidFill>
                <a:srgbClr val="DCDCDC"/>
              </a:solidFill>
              <a:ln w="9525" cap="flat" cmpd="sng">
                <a:solidFill>
                  <a:srgbClr val="DCDCD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" name="Google Shape;1570;p32">
                <a:extLst>
                  <a:ext uri="{FF2B5EF4-FFF2-40B4-BE49-F238E27FC236}">
                    <a16:creationId xmlns:a16="http://schemas.microsoft.com/office/drawing/2014/main" id="{B0EE81F3-721D-0CA2-0596-C620462D0F40}"/>
                  </a:ext>
                </a:extLst>
              </p:cNvPr>
              <p:cNvSpPr/>
              <p:nvPr/>
            </p:nvSpPr>
            <p:spPr>
              <a:xfrm>
                <a:off x="6378062" y="3457094"/>
                <a:ext cx="67400" cy="67400"/>
              </a:xfrm>
              <a:custGeom>
                <a:avLst/>
                <a:gdLst/>
                <a:ahLst/>
                <a:cxnLst/>
                <a:rect l="l" t="t" r="r" b="b"/>
                <a:pathLst>
                  <a:path w="2696" h="2696" extrusionOk="0">
                    <a:moveTo>
                      <a:pt x="814" y="0"/>
                    </a:moveTo>
                    <a:lnTo>
                      <a:pt x="0" y="2695"/>
                    </a:lnTo>
                    <a:cubicBezTo>
                      <a:pt x="112" y="2583"/>
                      <a:pt x="365" y="2358"/>
                      <a:pt x="590" y="2246"/>
                    </a:cubicBezTo>
                    <a:cubicBezTo>
                      <a:pt x="1292" y="1657"/>
                      <a:pt x="1993" y="1179"/>
                      <a:pt x="2695" y="590"/>
                    </a:cubicBezTo>
                    <a:lnTo>
                      <a:pt x="814" y="0"/>
                    </a:lnTo>
                    <a:close/>
                  </a:path>
                </a:pathLst>
              </a:custGeom>
              <a:solidFill>
                <a:srgbClr val="DABCB5"/>
              </a:solidFill>
              <a:ln w="9525" cap="flat" cmpd="sng">
                <a:solidFill>
                  <a:srgbClr val="DABCB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" name="Google Shape;1571;p32">
                <a:extLst>
                  <a:ext uri="{FF2B5EF4-FFF2-40B4-BE49-F238E27FC236}">
                    <a16:creationId xmlns:a16="http://schemas.microsoft.com/office/drawing/2014/main" id="{6E55FCA4-C990-96A8-E68C-476EDA0E43C2}"/>
                  </a:ext>
                </a:extLst>
              </p:cNvPr>
              <p:cNvSpPr/>
              <p:nvPr/>
            </p:nvSpPr>
            <p:spPr>
              <a:xfrm>
                <a:off x="7694062" y="3594644"/>
                <a:ext cx="169875" cy="611350"/>
              </a:xfrm>
              <a:custGeom>
                <a:avLst/>
                <a:gdLst/>
                <a:ahLst/>
                <a:cxnLst/>
                <a:rect l="l" t="t" r="r" b="b"/>
                <a:pathLst>
                  <a:path w="6795" h="24454" extrusionOk="0">
                    <a:moveTo>
                      <a:pt x="5980" y="1"/>
                    </a:moveTo>
                    <a:cubicBezTo>
                      <a:pt x="5968" y="32"/>
                      <a:pt x="5960" y="69"/>
                      <a:pt x="5955" y="109"/>
                    </a:cubicBezTo>
                    <a:lnTo>
                      <a:pt x="5955" y="109"/>
                    </a:lnTo>
                    <a:cubicBezTo>
                      <a:pt x="5963" y="73"/>
                      <a:pt x="5972" y="37"/>
                      <a:pt x="5980" y="1"/>
                    </a:cubicBezTo>
                    <a:close/>
                    <a:moveTo>
                      <a:pt x="5955" y="109"/>
                    </a:moveTo>
                    <a:cubicBezTo>
                      <a:pt x="5826" y="663"/>
                      <a:pt x="5721" y="1216"/>
                      <a:pt x="5615" y="1770"/>
                    </a:cubicBezTo>
                    <a:lnTo>
                      <a:pt x="5391" y="1405"/>
                    </a:lnTo>
                    <a:cubicBezTo>
                      <a:pt x="5391" y="1517"/>
                      <a:pt x="5278" y="1657"/>
                      <a:pt x="5278" y="1770"/>
                    </a:cubicBezTo>
                    <a:cubicBezTo>
                      <a:pt x="5026" y="1770"/>
                      <a:pt x="5026" y="1292"/>
                      <a:pt x="4801" y="1180"/>
                    </a:cubicBezTo>
                    <a:lnTo>
                      <a:pt x="4801" y="1180"/>
                    </a:lnTo>
                    <a:cubicBezTo>
                      <a:pt x="4801" y="1770"/>
                      <a:pt x="4801" y="2359"/>
                      <a:pt x="4913" y="2921"/>
                    </a:cubicBezTo>
                    <a:cubicBezTo>
                      <a:pt x="4913" y="3173"/>
                      <a:pt x="4913" y="3398"/>
                      <a:pt x="4689" y="3622"/>
                    </a:cubicBezTo>
                    <a:cubicBezTo>
                      <a:pt x="4436" y="3173"/>
                      <a:pt x="4211" y="2696"/>
                      <a:pt x="3987" y="2219"/>
                    </a:cubicBezTo>
                    <a:lnTo>
                      <a:pt x="3987" y="2219"/>
                    </a:lnTo>
                    <a:cubicBezTo>
                      <a:pt x="4099" y="2696"/>
                      <a:pt x="4099" y="3286"/>
                      <a:pt x="3987" y="3763"/>
                    </a:cubicBezTo>
                    <a:cubicBezTo>
                      <a:pt x="3622" y="3061"/>
                      <a:pt x="3285" y="2359"/>
                      <a:pt x="2920" y="1770"/>
                    </a:cubicBezTo>
                    <a:cubicBezTo>
                      <a:pt x="2808" y="1882"/>
                      <a:pt x="2808" y="1994"/>
                      <a:pt x="2808" y="2106"/>
                    </a:cubicBezTo>
                    <a:cubicBezTo>
                      <a:pt x="2920" y="2219"/>
                      <a:pt x="2808" y="2359"/>
                      <a:pt x="2808" y="2471"/>
                    </a:cubicBezTo>
                    <a:cubicBezTo>
                      <a:pt x="2695" y="2471"/>
                      <a:pt x="2695" y="2584"/>
                      <a:pt x="2695" y="2584"/>
                    </a:cubicBezTo>
                    <a:cubicBezTo>
                      <a:pt x="2583" y="2584"/>
                      <a:pt x="2471" y="2471"/>
                      <a:pt x="2471" y="2359"/>
                    </a:cubicBezTo>
                    <a:cubicBezTo>
                      <a:pt x="2471" y="2584"/>
                      <a:pt x="2330" y="2696"/>
                      <a:pt x="2330" y="2808"/>
                    </a:cubicBezTo>
                    <a:cubicBezTo>
                      <a:pt x="1994" y="2359"/>
                      <a:pt x="1629" y="1994"/>
                      <a:pt x="1404" y="1517"/>
                    </a:cubicBezTo>
                    <a:lnTo>
                      <a:pt x="1404" y="1517"/>
                    </a:lnTo>
                    <a:cubicBezTo>
                      <a:pt x="1404" y="1770"/>
                      <a:pt x="1516" y="1994"/>
                      <a:pt x="1516" y="2219"/>
                    </a:cubicBezTo>
                    <a:cubicBezTo>
                      <a:pt x="1516" y="2359"/>
                      <a:pt x="1292" y="3061"/>
                      <a:pt x="1292" y="3061"/>
                    </a:cubicBezTo>
                    <a:cubicBezTo>
                      <a:pt x="1292" y="2921"/>
                      <a:pt x="1179" y="2808"/>
                      <a:pt x="1067" y="2696"/>
                    </a:cubicBezTo>
                    <a:lnTo>
                      <a:pt x="1067" y="2696"/>
                    </a:lnTo>
                    <a:cubicBezTo>
                      <a:pt x="1067" y="3061"/>
                      <a:pt x="1179" y="3398"/>
                      <a:pt x="1067" y="3622"/>
                    </a:cubicBezTo>
                    <a:cubicBezTo>
                      <a:pt x="814" y="3286"/>
                      <a:pt x="477" y="2921"/>
                      <a:pt x="0" y="2696"/>
                    </a:cubicBezTo>
                    <a:lnTo>
                      <a:pt x="0" y="2696"/>
                    </a:lnTo>
                    <a:cubicBezTo>
                      <a:pt x="0" y="3286"/>
                      <a:pt x="113" y="3763"/>
                      <a:pt x="365" y="4212"/>
                    </a:cubicBezTo>
                    <a:cubicBezTo>
                      <a:pt x="477" y="4465"/>
                      <a:pt x="590" y="4689"/>
                      <a:pt x="590" y="5026"/>
                    </a:cubicBezTo>
                    <a:cubicBezTo>
                      <a:pt x="814" y="5616"/>
                      <a:pt x="1067" y="6205"/>
                      <a:pt x="1292" y="6907"/>
                    </a:cubicBezTo>
                    <a:cubicBezTo>
                      <a:pt x="1404" y="7384"/>
                      <a:pt x="1516" y="7834"/>
                      <a:pt x="1629" y="8311"/>
                    </a:cubicBezTo>
                    <a:lnTo>
                      <a:pt x="2106" y="8423"/>
                    </a:lnTo>
                    <a:cubicBezTo>
                      <a:pt x="1881" y="7834"/>
                      <a:pt x="1769" y="7384"/>
                      <a:pt x="1516" y="6907"/>
                    </a:cubicBezTo>
                    <a:cubicBezTo>
                      <a:pt x="1516" y="6570"/>
                      <a:pt x="1404" y="6318"/>
                      <a:pt x="1292" y="6093"/>
                    </a:cubicBezTo>
                    <a:cubicBezTo>
                      <a:pt x="1067" y="5616"/>
                      <a:pt x="927" y="5167"/>
                      <a:pt x="927" y="4577"/>
                    </a:cubicBezTo>
                    <a:lnTo>
                      <a:pt x="927" y="4577"/>
                    </a:lnTo>
                    <a:cubicBezTo>
                      <a:pt x="1404" y="4802"/>
                      <a:pt x="1769" y="5167"/>
                      <a:pt x="1994" y="5503"/>
                    </a:cubicBezTo>
                    <a:cubicBezTo>
                      <a:pt x="2106" y="5279"/>
                      <a:pt x="1994" y="4914"/>
                      <a:pt x="1994" y="4577"/>
                    </a:cubicBezTo>
                    <a:lnTo>
                      <a:pt x="1994" y="4577"/>
                    </a:lnTo>
                    <a:cubicBezTo>
                      <a:pt x="2106" y="4689"/>
                      <a:pt x="2218" y="4802"/>
                      <a:pt x="2218" y="4914"/>
                    </a:cubicBezTo>
                    <a:cubicBezTo>
                      <a:pt x="2218" y="4914"/>
                      <a:pt x="2471" y="4212"/>
                      <a:pt x="2471" y="4100"/>
                    </a:cubicBezTo>
                    <a:cubicBezTo>
                      <a:pt x="2471" y="3875"/>
                      <a:pt x="2330" y="3622"/>
                      <a:pt x="2330" y="3398"/>
                    </a:cubicBezTo>
                    <a:lnTo>
                      <a:pt x="2330" y="3398"/>
                    </a:lnTo>
                    <a:cubicBezTo>
                      <a:pt x="2583" y="3875"/>
                      <a:pt x="2920" y="4212"/>
                      <a:pt x="3285" y="4689"/>
                    </a:cubicBezTo>
                    <a:cubicBezTo>
                      <a:pt x="3285" y="4577"/>
                      <a:pt x="3397" y="4465"/>
                      <a:pt x="3397" y="4212"/>
                    </a:cubicBezTo>
                    <a:cubicBezTo>
                      <a:pt x="3397" y="4324"/>
                      <a:pt x="3510" y="4465"/>
                      <a:pt x="3622" y="4465"/>
                    </a:cubicBezTo>
                    <a:cubicBezTo>
                      <a:pt x="3622" y="4465"/>
                      <a:pt x="3622" y="4324"/>
                      <a:pt x="3734" y="4324"/>
                    </a:cubicBezTo>
                    <a:cubicBezTo>
                      <a:pt x="3734" y="4212"/>
                      <a:pt x="3875" y="4100"/>
                      <a:pt x="3734" y="3987"/>
                    </a:cubicBezTo>
                    <a:cubicBezTo>
                      <a:pt x="3734" y="3875"/>
                      <a:pt x="3734" y="3763"/>
                      <a:pt x="3875" y="3622"/>
                    </a:cubicBezTo>
                    <a:cubicBezTo>
                      <a:pt x="4211" y="4212"/>
                      <a:pt x="4576" y="4914"/>
                      <a:pt x="4913" y="5616"/>
                    </a:cubicBezTo>
                    <a:cubicBezTo>
                      <a:pt x="5026" y="5167"/>
                      <a:pt x="5026" y="4577"/>
                      <a:pt x="4913" y="4100"/>
                    </a:cubicBezTo>
                    <a:lnTo>
                      <a:pt x="4913" y="4100"/>
                    </a:lnTo>
                    <a:cubicBezTo>
                      <a:pt x="5138" y="4577"/>
                      <a:pt x="5391" y="5026"/>
                      <a:pt x="5615" y="5503"/>
                    </a:cubicBezTo>
                    <a:cubicBezTo>
                      <a:pt x="5840" y="5279"/>
                      <a:pt x="5840" y="5026"/>
                      <a:pt x="5840" y="4802"/>
                    </a:cubicBezTo>
                    <a:cubicBezTo>
                      <a:pt x="5727" y="4212"/>
                      <a:pt x="5727" y="3622"/>
                      <a:pt x="5727" y="3061"/>
                    </a:cubicBezTo>
                    <a:lnTo>
                      <a:pt x="5727" y="3061"/>
                    </a:lnTo>
                    <a:cubicBezTo>
                      <a:pt x="5980" y="3173"/>
                      <a:pt x="5980" y="3622"/>
                      <a:pt x="6205" y="3622"/>
                    </a:cubicBezTo>
                    <a:cubicBezTo>
                      <a:pt x="6205" y="3510"/>
                      <a:pt x="6317" y="3398"/>
                      <a:pt x="6317" y="3286"/>
                    </a:cubicBezTo>
                    <a:lnTo>
                      <a:pt x="6542" y="3622"/>
                    </a:lnTo>
                    <a:cubicBezTo>
                      <a:pt x="6682" y="3398"/>
                      <a:pt x="6682" y="3061"/>
                      <a:pt x="6794" y="2696"/>
                    </a:cubicBezTo>
                    <a:cubicBezTo>
                      <a:pt x="6542" y="2471"/>
                      <a:pt x="6429" y="2106"/>
                      <a:pt x="6317" y="1882"/>
                    </a:cubicBezTo>
                    <a:cubicBezTo>
                      <a:pt x="6214" y="1446"/>
                      <a:pt x="5901" y="540"/>
                      <a:pt x="5955" y="109"/>
                    </a:cubicBezTo>
                    <a:close/>
                    <a:moveTo>
                      <a:pt x="6542" y="23864"/>
                    </a:moveTo>
                    <a:lnTo>
                      <a:pt x="6542" y="24117"/>
                    </a:lnTo>
                    <a:cubicBezTo>
                      <a:pt x="6682" y="24229"/>
                      <a:pt x="6682" y="24342"/>
                      <a:pt x="6794" y="24454"/>
                    </a:cubicBezTo>
                    <a:cubicBezTo>
                      <a:pt x="6682" y="24229"/>
                      <a:pt x="6682" y="24117"/>
                      <a:pt x="6542" y="23864"/>
                    </a:cubicBez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1572;p32">
                <a:extLst>
                  <a:ext uri="{FF2B5EF4-FFF2-40B4-BE49-F238E27FC236}">
                    <a16:creationId xmlns:a16="http://schemas.microsoft.com/office/drawing/2014/main" id="{69645D98-EC1B-BE65-3F64-81EAB716ABDA}"/>
                  </a:ext>
                </a:extLst>
              </p:cNvPr>
              <p:cNvSpPr/>
              <p:nvPr/>
            </p:nvSpPr>
            <p:spPr>
              <a:xfrm>
                <a:off x="7717212" y="3662019"/>
                <a:ext cx="298325" cy="546800"/>
              </a:xfrm>
              <a:custGeom>
                <a:avLst/>
                <a:gdLst/>
                <a:ahLst/>
                <a:cxnLst/>
                <a:rect l="l" t="t" r="r" b="b"/>
                <a:pathLst>
                  <a:path w="11933" h="21872" extrusionOk="0">
                    <a:moveTo>
                      <a:pt x="5868" y="1"/>
                    </a:moveTo>
                    <a:cubicBezTo>
                      <a:pt x="5756" y="366"/>
                      <a:pt x="5756" y="703"/>
                      <a:pt x="5616" y="927"/>
                    </a:cubicBezTo>
                    <a:lnTo>
                      <a:pt x="5391" y="591"/>
                    </a:lnTo>
                    <a:cubicBezTo>
                      <a:pt x="5391" y="703"/>
                      <a:pt x="5279" y="815"/>
                      <a:pt x="5279" y="927"/>
                    </a:cubicBezTo>
                    <a:cubicBezTo>
                      <a:pt x="5054" y="927"/>
                      <a:pt x="5054" y="478"/>
                      <a:pt x="4801" y="366"/>
                    </a:cubicBezTo>
                    <a:lnTo>
                      <a:pt x="4801" y="366"/>
                    </a:lnTo>
                    <a:cubicBezTo>
                      <a:pt x="4801" y="927"/>
                      <a:pt x="4801" y="1517"/>
                      <a:pt x="4914" y="2107"/>
                    </a:cubicBezTo>
                    <a:cubicBezTo>
                      <a:pt x="4914" y="2331"/>
                      <a:pt x="4914" y="2584"/>
                      <a:pt x="4689" y="2808"/>
                    </a:cubicBezTo>
                    <a:cubicBezTo>
                      <a:pt x="4465" y="2331"/>
                      <a:pt x="4212" y="1882"/>
                      <a:pt x="3987" y="1405"/>
                    </a:cubicBezTo>
                    <a:lnTo>
                      <a:pt x="3987" y="1405"/>
                    </a:lnTo>
                    <a:cubicBezTo>
                      <a:pt x="4100" y="1882"/>
                      <a:pt x="4100" y="2472"/>
                      <a:pt x="3987" y="2921"/>
                    </a:cubicBezTo>
                    <a:cubicBezTo>
                      <a:pt x="3650" y="2219"/>
                      <a:pt x="3285" y="1517"/>
                      <a:pt x="2949" y="927"/>
                    </a:cubicBezTo>
                    <a:cubicBezTo>
                      <a:pt x="2808" y="1068"/>
                      <a:pt x="2808" y="1180"/>
                      <a:pt x="2808" y="1292"/>
                    </a:cubicBezTo>
                    <a:cubicBezTo>
                      <a:pt x="2949" y="1405"/>
                      <a:pt x="2808" y="1517"/>
                      <a:pt x="2808" y="1629"/>
                    </a:cubicBezTo>
                    <a:cubicBezTo>
                      <a:pt x="2696" y="1629"/>
                      <a:pt x="2696" y="1770"/>
                      <a:pt x="2696" y="1770"/>
                    </a:cubicBezTo>
                    <a:cubicBezTo>
                      <a:pt x="2584" y="1770"/>
                      <a:pt x="2471" y="1629"/>
                      <a:pt x="2471" y="1517"/>
                    </a:cubicBezTo>
                    <a:cubicBezTo>
                      <a:pt x="2471" y="1770"/>
                      <a:pt x="2359" y="1882"/>
                      <a:pt x="2359" y="1994"/>
                    </a:cubicBezTo>
                    <a:cubicBezTo>
                      <a:pt x="1994" y="1517"/>
                      <a:pt x="1657" y="1180"/>
                      <a:pt x="1404" y="703"/>
                    </a:cubicBezTo>
                    <a:lnTo>
                      <a:pt x="1404" y="703"/>
                    </a:lnTo>
                    <a:cubicBezTo>
                      <a:pt x="1404" y="927"/>
                      <a:pt x="1545" y="1180"/>
                      <a:pt x="1545" y="1405"/>
                    </a:cubicBezTo>
                    <a:cubicBezTo>
                      <a:pt x="1545" y="1517"/>
                      <a:pt x="1292" y="2219"/>
                      <a:pt x="1292" y="2219"/>
                    </a:cubicBezTo>
                    <a:cubicBezTo>
                      <a:pt x="1292" y="2107"/>
                      <a:pt x="1180" y="1994"/>
                      <a:pt x="1068" y="1882"/>
                    </a:cubicBezTo>
                    <a:lnTo>
                      <a:pt x="1068" y="1882"/>
                    </a:lnTo>
                    <a:cubicBezTo>
                      <a:pt x="1068" y="2219"/>
                      <a:pt x="1180" y="2584"/>
                      <a:pt x="1068" y="2808"/>
                    </a:cubicBezTo>
                    <a:cubicBezTo>
                      <a:pt x="843" y="2472"/>
                      <a:pt x="478" y="2107"/>
                      <a:pt x="1" y="1882"/>
                    </a:cubicBezTo>
                    <a:lnTo>
                      <a:pt x="1" y="1882"/>
                    </a:lnTo>
                    <a:cubicBezTo>
                      <a:pt x="1" y="2472"/>
                      <a:pt x="141" y="2921"/>
                      <a:pt x="366" y="3398"/>
                    </a:cubicBezTo>
                    <a:cubicBezTo>
                      <a:pt x="478" y="3623"/>
                      <a:pt x="590" y="3875"/>
                      <a:pt x="590" y="4212"/>
                    </a:cubicBezTo>
                    <a:cubicBezTo>
                      <a:pt x="843" y="4689"/>
                      <a:pt x="955" y="5139"/>
                      <a:pt x="1180" y="5728"/>
                    </a:cubicBezTo>
                    <a:lnTo>
                      <a:pt x="8311" y="8087"/>
                    </a:lnTo>
                    <a:lnTo>
                      <a:pt x="4689" y="19316"/>
                    </a:lnTo>
                    <a:cubicBezTo>
                      <a:pt x="4914" y="20018"/>
                      <a:pt x="5279" y="20720"/>
                      <a:pt x="5616" y="21422"/>
                    </a:cubicBezTo>
                    <a:lnTo>
                      <a:pt x="5616" y="21169"/>
                    </a:lnTo>
                    <a:cubicBezTo>
                      <a:pt x="5756" y="21422"/>
                      <a:pt x="5756" y="21534"/>
                      <a:pt x="5868" y="21759"/>
                    </a:cubicBezTo>
                    <a:lnTo>
                      <a:pt x="5981" y="21871"/>
                    </a:lnTo>
                    <a:cubicBezTo>
                      <a:pt x="6205" y="21282"/>
                      <a:pt x="5616" y="20467"/>
                      <a:pt x="6093" y="20018"/>
                    </a:cubicBezTo>
                    <a:lnTo>
                      <a:pt x="6093" y="20018"/>
                    </a:lnTo>
                    <a:cubicBezTo>
                      <a:pt x="6317" y="20243"/>
                      <a:pt x="6682" y="20467"/>
                      <a:pt x="7019" y="20720"/>
                    </a:cubicBezTo>
                    <a:cubicBezTo>
                      <a:pt x="6907" y="20580"/>
                      <a:pt x="7019" y="20355"/>
                      <a:pt x="7160" y="20243"/>
                    </a:cubicBezTo>
                    <a:cubicBezTo>
                      <a:pt x="7497" y="20467"/>
                      <a:pt x="7721" y="20832"/>
                      <a:pt x="8086" y="21169"/>
                    </a:cubicBezTo>
                    <a:cubicBezTo>
                      <a:pt x="8086" y="20720"/>
                      <a:pt x="8086" y="20243"/>
                      <a:pt x="8311" y="19766"/>
                    </a:cubicBezTo>
                    <a:cubicBezTo>
                      <a:pt x="8788" y="20467"/>
                      <a:pt x="9378" y="21169"/>
                      <a:pt x="9827" y="21759"/>
                    </a:cubicBezTo>
                    <a:cubicBezTo>
                      <a:pt x="9715" y="21169"/>
                      <a:pt x="9827" y="20467"/>
                      <a:pt x="9827" y="19766"/>
                    </a:cubicBezTo>
                    <a:cubicBezTo>
                      <a:pt x="10079" y="20018"/>
                      <a:pt x="10304" y="20131"/>
                      <a:pt x="10529" y="20131"/>
                    </a:cubicBezTo>
                    <a:cubicBezTo>
                      <a:pt x="10416" y="19878"/>
                      <a:pt x="10529" y="19653"/>
                      <a:pt x="10669" y="19429"/>
                    </a:cubicBezTo>
                    <a:cubicBezTo>
                      <a:pt x="11006" y="19878"/>
                      <a:pt x="11483" y="20243"/>
                      <a:pt x="11932" y="20580"/>
                    </a:cubicBezTo>
                    <a:cubicBezTo>
                      <a:pt x="11596" y="18839"/>
                      <a:pt x="11006" y="17211"/>
                      <a:pt x="10529" y="15442"/>
                    </a:cubicBezTo>
                    <a:cubicBezTo>
                      <a:pt x="10079" y="13926"/>
                      <a:pt x="9602" y="12410"/>
                      <a:pt x="9125" y="10894"/>
                    </a:cubicBezTo>
                    <a:cubicBezTo>
                      <a:pt x="8563" y="8648"/>
                      <a:pt x="7974" y="6542"/>
                      <a:pt x="7272" y="4325"/>
                    </a:cubicBezTo>
                    <a:cubicBezTo>
                      <a:pt x="6907" y="3286"/>
                      <a:pt x="6570" y="2107"/>
                      <a:pt x="6317" y="1068"/>
                    </a:cubicBezTo>
                    <a:cubicBezTo>
                      <a:pt x="6205" y="703"/>
                      <a:pt x="5981" y="366"/>
                      <a:pt x="5868" y="1"/>
                    </a:cubicBezTo>
                    <a:close/>
                  </a:path>
                </a:pathLst>
              </a:custGeom>
              <a:solidFill>
                <a:srgbClr val="DADADA"/>
              </a:solidFill>
              <a:ln w="9525" cap="flat" cmpd="sng">
                <a:solidFill>
                  <a:srgbClr val="DCDCD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" name="Google Shape;1573;p32">
                <a:extLst>
                  <a:ext uri="{FF2B5EF4-FFF2-40B4-BE49-F238E27FC236}">
                    <a16:creationId xmlns:a16="http://schemas.microsoft.com/office/drawing/2014/main" id="{D49AD730-1D64-6080-A08D-06F6C4364B6C}"/>
                  </a:ext>
                </a:extLst>
              </p:cNvPr>
              <p:cNvSpPr/>
              <p:nvPr/>
            </p:nvSpPr>
            <p:spPr>
              <a:xfrm>
                <a:off x="7734762" y="3802394"/>
                <a:ext cx="190225" cy="342550"/>
              </a:xfrm>
              <a:custGeom>
                <a:avLst/>
                <a:gdLst/>
                <a:ahLst/>
                <a:cxnLst/>
                <a:rect l="l" t="t" r="r" b="b"/>
                <a:pathLst>
                  <a:path w="7609" h="1370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366" y="1068"/>
                      <a:pt x="702" y="2107"/>
                      <a:pt x="1067" y="3286"/>
                    </a:cubicBezTo>
                    <a:cubicBezTo>
                      <a:pt x="1067" y="3398"/>
                      <a:pt x="1180" y="3623"/>
                      <a:pt x="1180" y="3735"/>
                    </a:cubicBezTo>
                    <a:lnTo>
                      <a:pt x="3285" y="4437"/>
                    </a:lnTo>
                    <a:lnTo>
                      <a:pt x="2247" y="7497"/>
                    </a:lnTo>
                    <a:cubicBezTo>
                      <a:pt x="2583" y="8423"/>
                      <a:pt x="2808" y="9238"/>
                      <a:pt x="3061" y="10192"/>
                    </a:cubicBezTo>
                    <a:cubicBezTo>
                      <a:pt x="3398" y="11343"/>
                      <a:pt x="3650" y="12522"/>
                      <a:pt x="3987" y="13701"/>
                    </a:cubicBezTo>
                    <a:lnTo>
                      <a:pt x="7609" y="2472"/>
                    </a:lnTo>
                    <a:lnTo>
                      <a:pt x="478" y="113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DCDCDC"/>
              </a:solidFill>
              <a:ln w="9525" cap="flat" cmpd="sng">
                <a:solidFill>
                  <a:srgbClr val="DCDCD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" name="Google Shape;1574;p32">
                <a:extLst>
                  <a:ext uri="{FF2B5EF4-FFF2-40B4-BE49-F238E27FC236}">
                    <a16:creationId xmlns:a16="http://schemas.microsoft.com/office/drawing/2014/main" id="{A02267A4-CF78-4570-2E7F-147749992335}"/>
                  </a:ext>
                </a:extLst>
              </p:cNvPr>
              <p:cNvSpPr/>
              <p:nvPr/>
            </p:nvSpPr>
            <p:spPr>
              <a:xfrm>
                <a:off x="7764237" y="3895744"/>
                <a:ext cx="52675" cy="94075"/>
              </a:xfrm>
              <a:custGeom>
                <a:avLst/>
                <a:gdLst/>
                <a:ahLst/>
                <a:cxnLst/>
                <a:rect l="l" t="t" r="r" b="b"/>
                <a:pathLst>
                  <a:path w="2107" h="3763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366" y="1292"/>
                      <a:pt x="703" y="2471"/>
                      <a:pt x="1068" y="3763"/>
                    </a:cubicBezTo>
                    <a:lnTo>
                      <a:pt x="2106" y="703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DABCB5"/>
              </a:solidFill>
              <a:ln w="9525" cap="flat" cmpd="sng">
                <a:solidFill>
                  <a:srgbClr val="DABCB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1699;p32">
                <a:extLst>
                  <a:ext uri="{FF2B5EF4-FFF2-40B4-BE49-F238E27FC236}">
                    <a16:creationId xmlns:a16="http://schemas.microsoft.com/office/drawing/2014/main" id="{6D4D22BD-342D-0FB3-9633-51D30E630A84}"/>
                  </a:ext>
                </a:extLst>
              </p:cNvPr>
              <p:cNvSpPr/>
              <p:nvPr/>
            </p:nvSpPr>
            <p:spPr>
              <a:xfrm>
                <a:off x="6253494" y="3369142"/>
                <a:ext cx="49875" cy="7862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3145" extrusionOk="0">
                    <a:moveTo>
                      <a:pt x="1405" y="0"/>
                    </a:moveTo>
                    <a:cubicBezTo>
                      <a:pt x="927" y="337"/>
                      <a:pt x="591" y="562"/>
                      <a:pt x="226" y="927"/>
                    </a:cubicBezTo>
                    <a:lnTo>
                      <a:pt x="1" y="2106"/>
                    </a:lnTo>
                    <a:cubicBezTo>
                      <a:pt x="226" y="1966"/>
                      <a:pt x="366" y="1853"/>
                      <a:pt x="591" y="1853"/>
                    </a:cubicBezTo>
                    <a:lnTo>
                      <a:pt x="703" y="1853"/>
                    </a:lnTo>
                    <a:cubicBezTo>
                      <a:pt x="591" y="2331"/>
                      <a:pt x="478" y="2668"/>
                      <a:pt x="366" y="3032"/>
                    </a:cubicBezTo>
                    <a:cubicBezTo>
                      <a:pt x="478" y="2920"/>
                      <a:pt x="591" y="2920"/>
                      <a:pt x="703" y="2920"/>
                    </a:cubicBezTo>
                    <a:lnTo>
                      <a:pt x="815" y="2920"/>
                    </a:lnTo>
                    <a:lnTo>
                      <a:pt x="815" y="3145"/>
                    </a:lnTo>
                    <a:cubicBezTo>
                      <a:pt x="1068" y="2920"/>
                      <a:pt x="1292" y="2668"/>
                      <a:pt x="1629" y="2443"/>
                    </a:cubicBezTo>
                    <a:lnTo>
                      <a:pt x="1994" y="113"/>
                    </a:lnTo>
                    <a:cubicBezTo>
                      <a:pt x="1994" y="113"/>
                      <a:pt x="1770" y="113"/>
                      <a:pt x="1405" y="0"/>
                    </a:cubicBez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1700;p32">
                <a:extLst>
                  <a:ext uri="{FF2B5EF4-FFF2-40B4-BE49-F238E27FC236}">
                    <a16:creationId xmlns:a16="http://schemas.microsoft.com/office/drawing/2014/main" id="{8BD1F18A-7750-C77B-C883-05929C12704B}"/>
                  </a:ext>
                </a:extLst>
              </p:cNvPr>
              <p:cNvSpPr/>
              <p:nvPr/>
            </p:nvSpPr>
            <p:spPr>
              <a:xfrm>
                <a:off x="6227544" y="3407042"/>
                <a:ext cx="17575" cy="26000"/>
              </a:xfrm>
              <a:custGeom>
                <a:avLst/>
                <a:gdLst/>
                <a:ahLst/>
                <a:cxnLst/>
                <a:rect l="l" t="t" r="r" b="b"/>
                <a:pathLst>
                  <a:path w="703" h="1040" extrusionOk="0">
                    <a:moveTo>
                      <a:pt x="702" y="0"/>
                    </a:moveTo>
                    <a:lnTo>
                      <a:pt x="702" y="0"/>
                    </a:lnTo>
                    <a:cubicBezTo>
                      <a:pt x="449" y="337"/>
                      <a:pt x="113" y="702"/>
                      <a:pt x="0" y="1039"/>
                    </a:cubicBezTo>
                    <a:cubicBezTo>
                      <a:pt x="113" y="1039"/>
                      <a:pt x="337" y="927"/>
                      <a:pt x="562" y="815"/>
                    </a:cubicBezTo>
                    <a:lnTo>
                      <a:pt x="702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" name="Google Shape;1701;p32">
                <a:extLst>
                  <a:ext uri="{FF2B5EF4-FFF2-40B4-BE49-F238E27FC236}">
                    <a16:creationId xmlns:a16="http://schemas.microsoft.com/office/drawing/2014/main" id="{5B238726-A8EB-C75D-D92B-DECF470E4A66}"/>
                  </a:ext>
                </a:extLst>
              </p:cNvPr>
              <p:cNvSpPr/>
              <p:nvPr/>
            </p:nvSpPr>
            <p:spPr>
              <a:xfrm>
                <a:off x="6265444" y="3488467"/>
                <a:ext cx="17575" cy="32300"/>
              </a:xfrm>
              <a:custGeom>
                <a:avLst/>
                <a:gdLst/>
                <a:ahLst/>
                <a:cxnLst/>
                <a:rect l="l" t="t" r="r" b="b"/>
                <a:pathLst>
                  <a:path w="703" h="1292" extrusionOk="0">
                    <a:moveTo>
                      <a:pt x="702" y="0"/>
                    </a:moveTo>
                    <a:cubicBezTo>
                      <a:pt x="449" y="477"/>
                      <a:pt x="225" y="955"/>
                      <a:pt x="0" y="1292"/>
                    </a:cubicBezTo>
                    <a:cubicBezTo>
                      <a:pt x="113" y="1179"/>
                      <a:pt x="337" y="1179"/>
                      <a:pt x="449" y="1067"/>
                    </a:cubicBezTo>
                    <a:lnTo>
                      <a:pt x="702" y="0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" name="Google Shape;1702;p32">
                <a:extLst>
                  <a:ext uri="{FF2B5EF4-FFF2-40B4-BE49-F238E27FC236}">
                    <a16:creationId xmlns:a16="http://schemas.microsoft.com/office/drawing/2014/main" id="{822F86F0-D8B1-1578-D754-F7181C07EAA1}"/>
                  </a:ext>
                </a:extLst>
              </p:cNvPr>
              <p:cNvSpPr/>
              <p:nvPr/>
            </p:nvSpPr>
            <p:spPr>
              <a:xfrm>
                <a:off x="6262619" y="3430192"/>
                <a:ext cx="31625" cy="44250"/>
              </a:xfrm>
              <a:custGeom>
                <a:avLst/>
                <a:gdLst/>
                <a:ahLst/>
                <a:cxnLst/>
                <a:rect l="l" t="t" r="r" b="b"/>
                <a:pathLst>
                  <a:path w="1265" h="1770" extrusionOk="0">
                    <a:moveTo>
                      <a:pt x="1264" y="1"/>
                    </a:moveTo>
                    <a:lnTo>
                      <a:pt x="1264" y="1"/>
                    </a:lnTo>
                    <a:cubicBezTo>
                      <a:pt x="927" y="226"/>
                      <a:pt x="703" y="478"/>
                      <a:pt x="450" y="703"/>
                    </a:cubicBezTo>
                    <a:cubicBezTo>
                      <a:pt x="338" y="1068"/>
                      <a:pt x="113" y="1405"/>
                      <a:pt x="1" y="1770"/>
                    </a:cubicBezTo>
                    <a:cubicBezTo>
                      <a:pt x="113" y="1770"/>
                      <a:pt x="226" y="1629"/>
                      <a:pt x="338" y="1629"/>
                    </a:cubicBezTo>
                    <a:cubicBezTo>
                      <a:pt x="562" y="1517"/>
                      <a:pt x="815" y="1405"/>
                      <a:pt x="1040" y="1292"/>
                    </a:cubicBezTo>
                    <a:lnTo>
                      <a:pt x="1264" y="1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" name="Google Shape;1711;p32">
                <a:extLst>
                  <a:ext uri="{FF2B5EF4-FFF2-40B4-BE49-F238E27FC236}">
                    <a16:creationId xmlns:a16="http://schemas.microsoft.com/office/drawing/2014/main" id="{993590E3-6285-D29D-1A85-4C045387D73A}"/>
                  </a:ext>
                </a:extLst>
              </p:cNvPr>
              <p:cNvSpPr txBox="1"/>
              <p:nvPr/>
            </p:nvSpPr>
            <p:spPr>
              <a:xfrm rot="1054547">
                <a:off x="6119029" y="3814161"/>
                <a:ext cx="1632298" cy="7654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lvl="0" algn="ctr"/>
                <a:r>
                  <a:rPr lang="de-DE" sz="2000">
                    <a:solidFill>
                      <a:schemeClr val="dk1"/>
                    </a:solidFill>
                    <a:latin typeface="AkzidenzGrotesk" panose="02000903050000020004" pitchFamily="2" charset="0"/>
                    <a:ea typeface="Fira Sans"/>
                    <a:cs typeface="Fira Sans"/>
                    <a:sym typeface="Fira Sans"/>
                  </a:rPr>
                  <a:t>Soniwch am eich Teitl ac adroddwch eich stori!</a:t>
                </a:r>
                <a:endParaRPr sz="2000">
                  <a:latin typeface="AkzidenzGrotesk" panose="02000903050000020004" pitchFamily="2" charset="0"/>
                  <a:ea typeface="Fira Sans"/>
                  <a:cs typeface="Fira Sans"/>
                  <a:sym typeface="Fira Sans"/>
                </a:endParaRPr>
              </a:p>
            </p:txBody>
          </p:sp>
        </p:grpSp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2E5F063F-69D1-1AAD-D273-4B2D8A63F1BD}"/>
              </a:ext>
            </a:extLst>
          </p:cNvPr>
          <p:cNvSpPr txBox="1">
            <a:spLocks/>
          </p:cNvSpPr>
          <p:nvPr/>
        </p:nvSpPr>
        <p:spPr>
          <a:xfrm>
            <a:off x="10791403" y="3695940"/>
            <a:ext cx="1571000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sz="2400" i="1">
                <a:highlight>
                  <a:srgbClr val="FF00FF"/>
                </a:highlight>
                <a:latin typeface="Helvetica" pitchFamily="2" charset="0"/>
              </a:rPr>
              <a:t>Timer starts here</a:t>
            </a:r>
          </a:p>
          <a:p>
            <a:pPr algn="ctr"/>
            <a:endParaRPr lang="cy-GB" sz="800" i="1">
              <a:highlight>
                <a:srgbClr val="FF00FF"/>
              </a:highlight>
              <a:latin typeface="Helvetica" pitchFamily="2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08FA38-B91D-C13C-531E-A779B3311C62}"/>
              </a:ext>
            </a:extLst>
          </p:cNvPr>
          <p:cNvSpPr txBox="1">
            <a:spLocks/>
          </p:cNvSpPr>
          <p:nvPr/>
        </p:nvSpPr>
        <p:spPr>
          <a:xfrm>
            <a:off x="7511913" y="2054910"/>
            <a:ext cx="1800337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sz="2400">
                <a:highlight>
                  <a:srgbClr val="FF00FF"/>
                </a:highlight>
                <a:latin typeface="Helvetica" pitchFamily="2" charset="0"/>
              </a:rPr>
              <a:t>Amserydd yn dechrau yma</a:t>
            </a:r>
          </a:p>
        </p:txBody>
      </p:sp>
    </p:spTree>
    <p:extLst>
      <p:ext uri="{BB962C8B-B14F-4D97-AF65-F5344CB8AC3E}">
        <p14:creationId xmlns:p14="http://schemas.microsoft.com/office/powerpoint/2010/main" val="3359927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ack of file folders">
            <a:extLst>
              <a:ext uri="{FF2B5EF4-FFF2-40B4-BE49-F238E27FC236}">
                <a16:creationId xmlns:a16="http://schemas.microsoft.com/office/drawing/2014/main" id="{49B8F783-5A28-E8FB-5A09-B612DE128D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36" b="26350"/>
          <a:stretch>
            <a:fillRect/>
          </a:stretch>
        </p:blipFill>
        <p:spPr>
          <a:xfrm>
            <a:off x="700717" y="399792"/>
            <a:ext cx="9459306" cy="5854700"/>
          </a:xfrm>
          <a:custGeom>
            <a:avLst/>
            <a:gdLst/>
            <a:ahLst/>
            <a:cxnLst/>
            <a:rect l="l" t="t" r="r" b="b"/>
            <a:pathLst>
              <a:path w="8500451" h="5783926">
                <a:moveTo>
                  <a:pt x="4814568" y="604"/>
                </a:moveTo>
                <a:cubicBezTo>
                  <a:pt x="5041344" y="3294"/>
                  <a:pt x="5267019" y="14348"/>
                  <a:pt x="5493575" y="21000"/>
                </a:cubicBezTo>
                <a:cubicBezTo>
                  <a:pt x="5987120" y="36130"/>
                  <a:pt x="6483273" y="35607"/>
                  <a:pt x="6977859" y="46564"/>
                </a:cubicBezTo>
                <a:cubicBezTo>
                  <a:pt x="7286195" y="53346"/>
                  <a:pt x="7590877" y="77867"/>
                  <a:pt x="7880953" y="154038"/>
                </a:cubicBezTo>
                <a:cubicBezTo>
                  <a:pt x="7921646" y="164993"/>
                  <a:pt x="7967557" y="167081"/>
                  <a:pt x="7998861" y="193166"/>
                </a:cubicBezTo>
                <a:cubicBezTo>
                  <a:pt x="8033815" y="222382"/>
                  <a:pt x="8019729" y="265163"/>
                  <a:pt x="7968600" y="273511"/>
                </a:cubicBezTo>
                <a:cubicBezTo>
                  <a:pt x="7903386" y="284466"/>
                  <a:pt x="7836607" y="287597"/>
                  <a:pt x="7764609" y="294901"/>
                </a:cubicBezTo>
                <a:cubicBezTo>
                  <a:pt x="7792260" y="335073"/>
                  <a:pt x="7859040" y="304814"/>
                  <a:pt x="7876257" y="354899"/>
                </a:cubicBezTo>
                <a:cubicBezTo>
                  <a:pt x="7799043" y="389332"/>
                  <a:pt x="7705656" y="366898"/>
                  <a:pt x="7631049" y="400810"/>
                </a:cubicBezTo>
                <a:cubicBezTo>
                  <a:pt x="7633137" y="424287"/>
                  <a:pt x="7649831" y="426374"/>
                  <a:pt x="7663396" y="432635"/>
                </a:cubicBezTo>
                <a:cubicBezTo>
                  <a:pt x="7676961" y="438373"/>
                  <a:pt x="7710871" y="430026"/>
                  <a:pt x="7696264" y="462894"/>
                </a:cubicBezTo>
                <a:cubicBezTo>
                  <a:pt x="7541315" y="482719"/>
                  <a:pt x="7393147" y="550021"/>
                  <a:pt x="7229849" y="540630"/>
                </a:cubicBezTo>
                <a:cubicBezTo>
                  <a:pt x="7431755" y="558890"/>
                  <a:pt x="7602355" y="633496"/>
                  <a:pt x="7780782" y="683059"/>
                </a:cubicBezTo>
                <a:cubicBezTo>
                  <a:pt x="7773479" y="741491"/>
                  <a:pt x="7701483" y="718014"/>
                  <a:pt x="7680613" y="759751"/>
                </a:cubicBezTo>
                <a:cubicBezTo>
                  <a:pt x="7794869" y="788967"/>
                  <a:pt x="7904429" y="823401"/>
                  <a:pt x="7998861" y="880789"/>
                </a:cubicBezTo>
                <a:cubicBezTo>
                  <a:pt x="8083901" y="932439"/>
                  <a:pt x="8164765" y="989306"/>
                  <a:pt x="8257111" y="1031566"/>
                </a:cubicBezTo>
                <a:cubicBezTo>
                  <a:pt x="8354150" y="1075912"/>
                  <a:pt x="8413103" y="1132779"/>
                  <a:pt x="8402148" y="1229819"/>
                </a:cubicBezTo>
                <a:cubicBezTo>
                  <a:pt x="8397452" y="1269468"/>
                  <a:pt x="8409973" y="1302859"/>
                  <a:pt x="8453275" y="1318510"/>
                </a:cubicBezTo>
                <a:cubicBezTo>
                  <a:pt x="8507013" y="1337814"/>
                  <a:pt x="8501275" y="1367029"/>
                  <a:pt x="8499187" y="1411897"/>
                </a:cubicBezTo>
                <a:cubicBezTo>
                  <a:pt x="8496056" y="1465634"/>
                  <a:pt x="8468406" y="1486504"/>
                  <a:pt x="8419885" y="1504764"/>
                </a:cubicBezTo>
                <a:cubicBezTo>
                  <a:pt x="8350497" y="1530327"/>
                  <a:pt x="8349975" y="1569978"/>
                  <a:pt x="8368237" y="1617454"/>
                </a:cubicBezTo>
                <a:cubicBezTo>
                  <a:pt x="8378149" y="1643540"/>
                  <a:pt x="8393278" y="1664409"/>
                  <a:pt x="8415713" y="1683712"/>
                </a:cubicBezTo>
                <a:cubicBezTo>
                  <a:pt x="8493448" y="1751014"/>
                  <a:pt x="8492927" y="1752056"/>
                  <a:pt x="8416755" y="1831880"/>
                </a:cubicBezTo>
                <a:cubicBezTo>
                  <a:pt x="8396408" y="1853269"/>
                  <a:pt x="8374496" y="1867356"/>
                  <a:pt x="8383888" y="1901790"/>
                </a:cubicBezTo>
                <a:cubicBezTo>
                  <a:pt x="8415713" y="2016046"/>
                  <a:pt x="8411538" y="2016046"/>
                  <a:pt x="8283717" y="2053609"/>
                </a:cubicBezTo>
                <a:cubicBezTo>
                  <a:pt x="8254501" y="2062479"/>
                  <a:pt x="8215373" y="2054653"/>
                  <a:pt x="8198678" y="2087521"/>
                </a:cubicBezTo>
                <a:cubicBezTo>
                  <a:pt x="8209113" y="2111521"/>
                  <a:pt x="8184591" y="2690625"/>
                  <a:pt x="8207547" y="2700017"/>
                </a:cubicBezTo>
                <a:cubicBezTo>
                  <a:pt x="8387017" y="2773578"/>
                  <a:pt x="8409451" y="2860184"/>
                  <a:pt x="8269632" y="2996352"/>
                </a:cubicBezTo>
                <a:cubicBezTo>
                  <a:pt x="8175722" y="3087653"/>
                  <a:pt x="8186677" y="3236864"/>
                  <a:pt x="8225807" y="3330251"/>
                </a:cubicBezTo>
                <a:cubicBezTo>
                  <a:pt x="8373452" y="3371467"/>
                  <a:pt x="8341107" y="3481027"/>
                  <a:pt x="8370845" y="3577023"/>
                </a:cubicBezTo>
                <a:cubicBezTo>
                  <a:pt x="8392757" y="3649020"/>
                  <a:pt x="8306673" y="3639107"/>
                  <a:pt x="8310847" y="3671976"/>
                </a:cubicBezTo>
                <a:cubicBezTo>
                  <a:pt x="8365105" y="3711626"/>
                  <a:pt x="8437624" y="3724148"/>
                  <a:pt x="8479884" y="3778406"/>
                </a:cubicBezTo>
                <a:cubicBezTo>
                  <a:pt x="8403713" y="3818056"/>
                  <a:pt x="8365105" y="3873880"/>
                  <a:pt x="8322845" y="3929703"/>
                </a:cubicBezTo>
                <a:cubicBezTo>
                  <a:pt x="8254501" y="4020482"/>
                  <a:pt x="8161635" y="4097174"/>
                  <a:pt x="8063031" y="4166563"/>
                </a:cubicBezTo>
                <a:cubicBezTo>
                  <a:pt x="8012947" y="4649674"/>
                  <a:pt x="7851215" y="5156783"/>
                  <a:pt x="7833475" y="5181825"/>
                </a:cubicBezTo>
                <a:cubicBezTo>
                  <a:pt x="7760436" y="5174520"/>
                  <a:pt x="7618528" y="5466682"/>
                  <a:pt x="7495403" y="5493812"/>
                </a:cubicBezTo>
                <a:cubicBezTo>
                  <a:pt x="7366017" y="5523550"/>
                  <a:pt x="5441925" y="5797973"/>
                  <a:pt x="5148199" y="5783364"/>
                </a:cubicBezTo>
                <a:cubicBezTo>
                  <a:pt x="3551743" y="5705628"/>
                  <a:pt x="3505310" y="5598155"/>
                  <a:pt x="3505310" y="5598155"/>
                </a:cubicBezTo>
                <a:cubicBezTo>
                  <a:pt x="3505310" y="5598155"/>
                  <a:pt x="3596089" y="5571548"/>
                  <a:pt x="3675390" y="5541287"/>
                </a:cubicBezTo>
                <a:cubicBezTo>
                  <a:pt x="3627392" y="5542853"/>
                  <a:pt x="3579395" y="5543896"/>
                  <a:pt x="3531919" y="5542331"/>
                </a:cubicBezTo>
                <a:cubicBezTo>
                  <a:pt x="3164108" y="5531375"/>
                  <a:pt x="3500093" y="5511028"/>
                  <a:pt x="3138022" y="5469291"/>
                </a:cubicBezTo>
                <a:cubicBezTo>
                  <a:pt x="2527092" y="5398860"/>
                  <a:pt x="2618913" y="5380598"/>
                  <a:pt x="2058068" y="5181825"/>
                </a:cubicBezTo>
                <a:cubicBezTo>
                  <a:pt x="2008504" y="5164086"/>
                  <a:pt x="1660519" y="5056613"/>
                  <a:pt x="1447659" y="5044613"/>
                </a:cubicBezTo>
                <a:cubicBezTo>
                  <a:pt x="1391313" y="5041483"/>
                  <a:pt x="1329751" y="5042527"/>
                  <a:pt x="1281230" y="4977311"/>
                </a:cubicBezTo>
                <a:cubicBezTo>
                  <a:pt x="1429920" y="4979399"/>
                  <a:pt x="1557741" y="4979399"/>
                  <a:pt x="1696518" y="4945487"/>
                </a:cubicBezTo>
                <a:cubicBezTo>
                  <a:pt x="1622434" y="4898532"/>
                  <a:pt x="1537394" y="4938705"/>
                  <a:pt x="1478440" y="4905836"/>
                </a:cubicBezTo>
                <a:cubicBezTo>
                  <a:pt x="1423138" y="4875577"/>
                  <a:pt x="1375140" y="4871404"/>
                  <a:pt x="1318795" y="4919401"/>
                </a:cubicBezTo>
                <a:cubicBezTo>
                  <a:pt x="1289578" y="4944443"/>
                  <a:pt x="1237928" y="4939747"/>
                  <a:pt x="1208190" y="4925140"/>
                </a:cubicBezTo>
                <a:cubicBezTo>
                  <a:pt x="1049066" y="4846360"/>
                  <a:pt x="1052718" y="4847404"/>
                  <a:pt x="875857" y="4867751"/>
                </a:cubicBezTo>
                <a:cubicBezTo>
                  <a:pt x="763166" y="4880272"/>
                  <a:pt x="648388" y="4902706"/>
                  <a:pt x="545088" y="4889141"/>
                </a:cubicBezTo>
                <a:cubicBezTo>
                  <a:pt x="532045" y="4859403"/>
                  <a:pt x="543522" y="4845839"/>
                  <a:pt x="558131" y="4841666"/>
                </a:cubicBezTo>
                <a:cubicBezTo>
                  <a:pt x="796034" y="4776973"/>
                  <a:pt x="840379" y="4702889"/>
                  <a:pt x="1081413" y="4662717"/>
                </a:cubicBezTo>
                <a:cubicBezTo>
                  <a:pt x="1099151" y="4617327"/>
                  <a:pt x="1011503" y="4609500"/>
                  <a:pt x="1052718" y="4564633"/>
                </a:cubicBezTo>
                <a:cubicBezTo>
                  <a:pt x="1127846" y="4529678"/>
                  <a:pt x="1216016" y="4570894"/>
                  <a:pt x="1290622" y="4525505"/>
                </a:cubicBezTo>
                <a:cubicBezTo>
                  <a:pt x="1277579" y="4493158"/>
                  <a:pt x="1214972" y="4516636"/>
                  <a:pt x="1217581" y="4482202"/>
                </a:cubicBezTo>
                <a:cubicBezTo>
                  <a:pt x="1220712" y="4442552"/>
                  <a:pt x="1264536" y="4448813"/>
                  <a:pt x="1294796" y="4451421"/>
                </a:cubicBezTo>
                <a:cubicBezTo>
                  <a:pt x="1441398" y="4464985"/>
                  <a:pt x="1568696" y="4390902"/>
                  <a:pt x="1709040" y="4365860"/>
                </a:cubicBezTo>
                <a:cubicBezTo>
                  <a:pt x="1559306" y="4303253"/>
                  <a:pt x="686474" y="4353338"/>
                  <a:pt x="530479" y="4334034"/>
                </a:cubicBezTo>
                <a:cubicBezTo>
                  <a:pt x="367182" y="4314210"/>
                  <a:pt x="107367" y="4261516"/>
                  <a:pt x="174146" y="4244821"/>
                </a:cubicBezTo>
                <a:cubicBezTo>
                  <a:pt x="249796" y="4225518"/>
                  <a:pt x="519524" y="3996484"/>
                  <a:pt x="596216" y="3986050"/>
                </a:cubicBezTo>
                <a:cubicBezTo>
                  <a:pt x="685430" y="3974050"/>
                  <a:pt x="703169" y="3957876"/>
                  <a:pt x="820554" y="3875967"/>
                </a:cubicBezTo>
                <a:cubicBezTo>
                  <a:pt x="897769" y="3822230"/>
                  <a:pt x="576391" y="3939094"/>
                  <a:pt x="451179" y="3901009"/>
                </a:cubicBezTo>
                <a:cubicBezTo>
                  <a:pt x="405268" y="3886923"/>
                  <a:pt x="729255" y="3738233"/>
                  <a:pt x="729255" y="3711105"/>
                </a:cubicBezTo>
                <a:cubicBezTo>
                  <a:pt x="729255" y="3682409"/>
                  <a:pt x="700038" y="3676150"/>
                  <a:pt x="672387" y="3676150"/>
                </a:cubicBezTo>
                <a:cubicBezTo>
                  <a:pt x="610824" y="3676150"/>
                  <a:pt x="629606" y="3651106"/>
                  <a:pt x="568043" y="3652673"/>
                </a:cubicBezTo>
                <a:cubicBezTo>
                  <a:pt x="748558" y="3580154"/>
                  <a:pt x="860205" y="3599458"/>
                  <a:pt x="1038632" y="3533198"/>
                </a:cubicBezTo>
                <a:cubicBezTo>
                  <a:pt x="1125760" y="3500852"/>
                  <a:pt x="817425" y="3393378"/>
                  <a:pt x="907160" y="3365206"/>
                </a:cubicBezTo>
                <a:cubicBezTo>
                  <a:pt x="941071" y="3354249"/>
                  <a:pt x="986461" y="3365727"/>
                  <a:pt x="1009938" y="3327120"/>
                </a:cubicBezTo>
                <a:cubicBezTo>
                  <a:pt x="972897" y="3296340"/>
                  <a:pt x="923855" y="3309904"/>
                  <a:pt x="886812" y="3322425"/>
                </a:cubicBezTo>
                <a:cubicBezTo>
                  <a:pt x="792381" y="3354772"/>
                  <a:pt x="799165" y="3346946"/>
                  <a:pt x="789773" y="3322947"/>
                </a:cubicBezTo>
                <a:cubicBezTo>
                  <a:pt x="758993" y="3241037"/>
                  <a:pt x="682822" y="3267123"/>
                  <a:pt x="615520" y="3280688"/>
                </a:cubicBezTo>
                <a:cubicBezTo>
                  <a:pt x="412050" y="3321382"/>
                  <a:pt x="205972" y="3309904"/>
                  <a:pt x="3023" y="3351641"/>
                </a:cubicBezTo>
                <a:cubicBezTo>
                  <a:pt x="-18888" y="3356337"/>
                  <a:pt x="83890" y="3262949"/>
                  <a:pt x="132409" y="3251993"/>
                </a:cubicBezTo>
                <a:cubicBezTo>
                  <a:pt x="185103" y="3240516"/>
                  <a:pt x="249796" y="3248863"/>
                  <a:pt x="287360" y="3195127"/>
                </a:cubicBezTo>
                <a:cubicBezTo>
                  <a:pt x="220579" y="3181561"/>
                  <a:pt x="144410" y="3207647"/>
                  <a:pt x="78150" y="3164866"/>
                </a:cubicBezTo>
                <a:cubicBezTo>
                  <a:pt x="225276" y="3105913"/>
                  <a:pt x="371878" y="3107999"/>
                  <a:pt x="498655" y="3069914"/>
                </a:cubicBezTo>
                <a:cubicBezTo>
                  <a:pt x="510133" y="2999483"/>
                  <a:pt x="426658" y="3025046"/>
                  <a:pt x="396399" y="2984874"/>
                </a:cubicBezTo>
                <a:cubicBezTo>
                  <a:pt x="1351140" y="2916007"/>
                  <a:pt x="817946" y="2712537"/>
                  <a:pt x="658822" y="2601411"/>
                </a:cubicBezTo>
                <a:cubicBezTo>
                  <a:pt x="605607" y="2564370"/>
                  <a:pt x="1164888" y="2388551"/>
                  <a:pt x="1183148" y="2383856"/>
                </a:cubicBezTo>
                <a:cubicBezTo>
                  <a:pt x="1229581" y="2372900"/>
                  <a:pt x="1413747" y="2380725"/>
                  <a:pt x="1451311" y="2366639"/>
                </a:cubicBezTo>
                <a:cubicBezTo>
                  <a:pt x="1499309" y="2348901"/>
                  <a:pt x="1340706" y="2318120"/>
                  <a:pt x="1376184" y="2296729"/>
                </a:cubicBezTo>
                <a:cubicBezTo>
                  <a:pt x="1625043" y="2145953"/>
                  <a:pt x="1642780" y="1919006"/>
                  <a:pt x="1572870" y="1902834"/>
                </a:cubicBezTo>
                <a:cubicBezTo>
                  <a:pt x="1500353" y="1886138"/>
                  <a:pt x="1429399" y="1899181"/>
                  <a:pt x="1362097" y="1926311"/>
                </a:cubicBezTo>
                <a:cubicBezTo>
                  <a:pt x="1252536" y="1970656"/>
                  <a:pt x="493960" y="1907528"/>
                  <a:pt x="281620" y="1943006"/>
                </a:cubicBezTo>
                <a:cubicBezTo>
                  <a:pt x="249274" y="1948223"/>
                  <a:pt x="205451" y="1971700"/>
                  <a:pt x="174669" y="1927876"/>
                </a:cubicBezTo>
                <a:cubicBezTo>
                  <a:pt x="393269" y="1785969"/>
                  <a:pt x="673952" y="1826663"/>
                  <a:pt x="918115" y="1730145"/>
                </a:cubicBezTo>
                <a:cubicBezTo>
                  <a:pt x="822119" y="1663886"/>
                  <a:pt x="724558" y="1667017"/>
                  <a:pt x="624389" y="1676929"/>
                </a:cubicBezTo>
                <a:cubicBezTo>
                  <a:pt x="598304" y="1679538"/>
                  <a:pt x="562826" y="1683190"/>
                  <a:pt x="556565" y="1655539"/>
                </a:cubicBezTo>
                <a:cubicBezTo>
                  <a:pt x="548739" y="1620584"/>
                  <a:pt x="590999" y="1614323"/>
                  <a:pt x="618650" y="1600237"/>
                </a:cubicBezTo>
                <a:cubicBezTo>
                  <a:pt x="660909" y="1578325"/>
                  <a:pt x="723515" y="1604410"/>
                  <a:pt x="775165" y="1544413"/>
                </a:cubicBezTo>
                <a:cubicBezTo>
                  <a:pt x="618650" y="1558500"/>
                  <a:pt x="486656" y="1583021"/>
                  <a:pt x="348401" y="1624758"/>
                </a:cubicBezTo>
                <a:cubicBezTo>
                  <a:pt x="360400" y="1587717"/>
                  <a:pt x="402137" y="1570499"/>
                  <a:pt x="378660" y="1539719"/>
                </a:cubicBezTo>
                <a:cubicBezTo>
                  <a:pt x="360922" y="1516763"/>
                  <a:pt x="310316" y="1505806"/>
                  <a:pt x="336402" y="1463025"/>
                </a:cubicBezTo>
                <a:cubicBezTo>
                  <a:pt x="409963" y="1417636"/>
                  <a:pt x="514307" y="1429636"/>
                  <a:pt x="576913" y="1364421"/>
                </a:cubicBezTo>
                <a:cubicBezTo>
                  <a:pt x="665605" y="1271556"/>
                  <a:pt x="803338" y="1239731"/>
                  <a:pt x="911856" y="1171908"/>
                </a:cubicBezTo>
                <a:cubicBezTo>
                  <a:pt x="947853" y="1149995"/>
                  <a:pt x="1184192" y="1073303"/>
                  <a:pt x="1247841" y="1048782"/>
                </a:cubicBezTo>
                <a:cubicBezTo>
                  <a:pt x="1336532" y="1014349"/>
                  <a:pt x="1437746" y="1002349"/>
                  <a:pt x="1524872" y="939221"/>
                </a:cubicBezTo>
                <a:cubicBezTo>
                  <a:pt x="1439310" y="926178"/>
                  <a:pt x="1369923" y="985133"/>
                  <a:pt x="1267145" y="956439"/>
                </a:cubicBezTo>
                <a:cubicBezTo>
                  <a:pt x="1429920" y="895398"/>
                  <a:pt x="1579131" y="867746"/>
                  <a:pt x="1697039" y="783749"/>
                </a:cubicBezTo>
                <a:cubicBezTo>
                  <a:pt x="1711648" y="773315"/>
                  <a:pt x="1740342" y="776446"/>
                  <a:pt x="1762255" y="772794"/>
                </a:cubicBezTo>
                <a:cubicBezTo>
                  <a:pt x="1992852" y="735752"/>
                  <a:pt x="2224495" y="704449"/>
                  <a:pt x="2452486" y="650712"/>
                </a:cubicBezTo>
                <a:cubicBezTo>
                  <a:pt x="2504136" y="638191"/>
                  <a:pt x="2595436" y="635061"/>
                  <a:pt x="2586045" y="590193"/>
                </a:cubicBezTo>
                <a:cubicBezTo>
                  <a:pt x="2571959" y="522891"/>
                  <a:pt x="2486919" y="570889"/>
                  <a:pt x="2432138" y="577150"/>
                </a:cubicBezTo>
                <a:cubicBezTo>
                  <a:pt x="2262059" y="597497"/>
                  <a:pt x="2091979" y="632974"/>
                  <a:pt x="1919291" y="613149"/>
                </a:cubicBezTo>
                <a:cubicBezTo>
                  <a:pt x="2035633" y="588107"/>
                  <a:pt x="2151455" y="562542"/>
                  <a:pt x="2267799" y="537499"/>
                </a:cubicBezTo>
                <a:cubicBezTo>
                  <a:pt x="2134238" y="546368"/>
                  <a:pt x="2017896" y="487936"/>
                  <a:pt x="1887988" y="514022"/>
                </a:cubicBezTo>
                <a:cubicBezTo>
                  <a:pt x="1846250" y="522370"/>
                  <a:pt x="1802427" y="495762"/>
                  <a:pt x="1798252" y="454546"/>
                </a:cubicBezTo>
                <a:cubicBezTo>
                  <a:pt x="1793557" y="421678"/>
                  <a:pt x="1832686" y="407071"/>
                  <a:pt x="1862424" y="396636"/>
                </a:cubicBezTo>
                <a:cubicBezTo>
                  <a:pt x="1938595" y="370028"/>
                  <a:pt x="1999113" y="291250"/>
                  <a:pt x="2096675" y="332987"/>
                </a:cubicBezTo>
                <a:cubicBezTo>
                  <a:pt x="2158237" y="267250"/>
                  <a:pt x="2256320" y="256816"/>
                  <a:pt x="2335621" y="239600"/>
                </a:cubicBezTo>
                <a:cubicBezTo>
                  <a:pt x="2588654" y="185341"/>
                  <a:pt x="2845338" y="143081"/>
                  <a:pt x="3102023" y="107082"/>
                </a:cubicBezTo>
                <a:cubicBezTo>
                  <a:pt x="3270538" y="83605"/>
                  <a:pt x="3444270" y="93518"/>
                  <a:pt x="3611219" y="63780"/>
                </a:cubicBezTo>
                <a:cubicBezTo>
                  <a:pt x="3937814" y="5869"/>
                  <a:pt x="4262322" y="7436"/>
                  <a:pt x="4587352" y="1175"/>
                </a:cubicBezTo>
                <a:cubicBezTo>
                  <a:pt x="4663262" y="-260"/>
                  <a:pt x="4738976" y="-293"/>
                  <a:pt x="4814568" y="604"/>
                </a:cubicBezTo>
                <a:close/>
              </a:path>
            </a:pathLst>
          </a:cu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DFBEA6A-FDD2-2A60-6765-713CB6D2CBE5}"/>
              </a:ext>
            </a:extLst>
          </p:cNvPr>
          <p:cNvSpPr txBox="1">
            <a:spLocks/>
          </p:cNvSpPr>
          <p:nvPr/>
        </p:nvSpPr>
        <p:spPr>
          <a:xfrm>
            <a:off x="3962796" y="2829111"/>
            <a:ext cx="5115217" cy="3629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i="1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You will need to show your completed Reference List  &amp; full AI Acknowledgement at your Feedback session </a:t>
            </a:r>
          </a:p>
          <a:p>
            <a:pPr algn="ctr"/>
            <a:r>
              <a:rPr lang="en-US" sz="2400" b="1" i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(weeks of 16 &amp; 23 March)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A12AB3-97E4-2074-7EDC-4A4859705EF8}"/>
              </a:ext>
            </a:extLst>
          </p:cNvPr>
          <p:cNvSpPr txBox="1">
            <a:spLocks/>
          </p:cNvSpPr>
          <p:nvPr/>
        </p:nvSpPr>
        <p:spPr>
          <a:xfrm>
            <a:off x="1725104" y="1039185"/>
            <a:ext cx="5971188" cy="16376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sz="2800" b="1" i="1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Bydd angen i chi ddangos eich Rhestr Gyfeirio wedi'i chwblhau a Chydnabyddiaeth AI lawn yn eich sesiwn Adborth </a:t>
            </a:r>
          </a:p>
          <a:p>
            <a:pPr algn="ctr"/>
            <a:r>
              <a:rPr lang="cy-GB" sz="2400" b="1" i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(wythnosau 16 a 23 Mawrth)</a:t>
            </a:r>
          </a:p>
        </p:txBody>
      </p:sp>
      <p:pic>
        <p:nvPicPr>
          <p:cNvPr id="7" name="Graphic 6" descr="Warning with solid fill">
            <a:extLst>
              <a:ext uri="{FF2B5EF4-FFF2-40B4-BE49-F238E27FC236}">
                <a16:creationId xmlns:a16="http://schemas.microsoft.com/office/drawing/2014/main" id="{D62166CA-8627-AA25-F6CB-42B5A90749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47248" y="608142"/>
            <a:ext cx="3040113" cy="304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18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EE978-3A1A-39F0-77CF-0173FB8D0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421" y="1048283"/>
            <a:ext cx="11481847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800" b="1">
                <a:ea typeface="Calibri Light"/>
                <a:cs typeface="Calibri Light"/>
              </a:rPr>
              <a:t>To use AI for content – </a:t>
            </a:r>
            <a:br>
              <a:rPr lang="en-US" sz="4800" b="1">
                <a:ea typeface="Calibri Light"/>
                <a:cs typeface="Calibri Light"/>
              </a:rPr>
            </a:br>
            <a:r>
              <a:rPr lang="en-US" sz="4800" b="1">
                <a:ea typeface="Calibri Light"/>
                <a:cs typeface="Calibri Light"/>
              </a:rPr>
              <a:t>you MUST be the original author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AFB14-8F29-0284-5510-D443E87D9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583" y="2517899"/>
            <a:ext cx="4637959" cy="279528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ea typeface="Calibri"/>
                <a:cs typeface="Calibri"/>
              </a:rPr>
              <a:t>Expectations</a:t>
            </a:r>
          </a:p>
          <a:p>
            <a:r>
              <a:rPr lang="en-US">
                <a:ea typeface="Calibri"/>
                <a:cs typeface="Calibri"/>
              </a:rPr>
              <a:t>Rules</a:t>
            </a:r>
          </a:p>
          <a:p>
            <a:r>
              <a:rPr lang="en-US">
                <a:ea typeface="Calibri"/>
                <a:cs typeface="Calibri"/>
              </a:rPr>
              <a:t>Authentic content</a:t>
            </a:r>
          </a:p>
          <a:p>
            <a:r>
              <a:rPr lang="en-US">
                <a:ea typeface="Calibri"/>
                <a:cs typeface="Calibri"/>
              </a:rPr>
              <a:t>Originality is critical</a:t>
            </a:r>
          </a:p>
          <a:p>
            <a:r>
              <a:rPr lang="en-US">
                <a:ea typeface="Calibri"/>
                <a:cs typeface="Calibri"/>
              </a:rPr>
              <a:t>Keeping draft copies is essential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474603A-199A-C0AB-A3F0-9648B03DD1AC}"/>
              </a:ext>
            </a:extLst>
          </p:cNvPr>
          <p:cNvSpPr txBox="1">
            <a:spLocks/>
          </p:cNvSpPr>
          <p:nvPr/>
        </p:nvSpPr>
        <p:spPr>
          <a:xfrm>
            <a:off x="6333030" y="2520421"/>
            <a:ext cx="5504215" cy="279763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err="1">
                <a:ea typeface="Calibri"/>
                <a:cs typeface="Calibri"/>
              </a:rPr>
              <a:t>Disgwyliadau</a:t>
            </a:r>
            <a:endParaRPr lang="en-US">
              <a:ea typeface="Calibri"/>
              <a:cs typeface="Calibri"/>
            </a:endParaRPr>
          </a:p>
          <a:p>
            <a:r>
              <a:rPr lang="en-US" err="1">
                <a:ea typeface="Calibri"/>
                <a:cs typeface="Calibri"/>
              </a:rPr>
              <a:t>Rheolau</a:t>
            </a:r>
            <a:endParaRPr lang="en-US">
              <a:ea typeface="Calibri"/>
              <a:cs typeface="Calibri"/>
            </a:endParaRPr>
          </a:p>
          <a:p>
            <a:r>
              <a:rPr lang="en-US" err="1">
                <a:ea typeface="Calibri"/>
                <a:cs typeface="Calibri"/>
              </a:rPr>
              <a:t>Cynnwys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bywyd</a:t>
            </a:r>
            <a:r>
              <a:rPr lang="en-US">
                <a:ea typeface="Calibri"/>
                <a:cs typeface="Calibri"/>
              </a:rPr>
              <a:t> go </a:t>
            </a:r>
            <a:r>
              <a:rPr lang="en-US" err="1">
                <a:ea typeface="Calibri"/>
                <a:cs typeface="Calibri"/>
              </a:rPr>
              <a:t>iawn</a:t>
            </a:r>
            <a:endParaRPr lang="en-US">
              <a:ea typeface="Calibri"/>
              <a:cs typeface="Calibri"/>
            </a:endParaRPr>
          </a:p>
          <a:p>
            <a:r>
              <a:rPr lang="en-US">
                <a:ea typeface="Calibri"/>
                <a:cs typeface="Calibri"/>
              </a:rPr>
              <a:t>Mae </a:t>
            </a:r>
            <a:r>
              <a:rPr lang="en-US" err="1">
                <a:ea typeface="Calibri"/>
                <a:cs typeface="Calibri"/>
              </a:rPr>
              <a:t>gwreiddioldeb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yn</a:t>
            </a:r>
            <a:r>
              <a:rPr lang="en-US">
                <a:ea typeface="Calibri"/>
                <a:cs typeface="Calibri"/>
              </a:rPr>
              <a:t> </a:t>
            </a:r>
            <a:r>
              <a:rPr lang="en-US" err="1">
                <a:ea typeface="Calibri"/>
                <a:cs typeface="Calibri"/>
              </a:rPr>
              <a:t>allweddol</a:t>
            </a:r>
            <a:r>
              <a:rPr lang="en-US">
                <a:ea typeface="Calibri"/>
                <a:cs typeface="Calibri"/>
              </a:rPr>
              <a:t> </a:t>
            </a:r>
            <a:r>
              <a:rPr lang="en-US" err="1">
                <a:ea typeface="Calibri"/>
                <a:cs typeface="Calibri"/>
              </a:rPr>
              <a:t>bwysig</a:t>
            </a:r>
          </a:p>
          <a:p>
            <a:r>
              <a:rPr lang="en-US" err="1">
                <a:ea typeface="Calibri"/>
                <a:cs typeface="Calibri"/>
              </a:rPr>
              <a:t>Cadw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copïau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drafft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DE3BFD-37CC-C315-2A35-40B969CA1E91}"/>
              </a:ext>
            </a:extLst>
          </p:cNvPr>
          <p:cNvSpPr txBox="1">
            <a:spLocks/>
          </p:cNvSpPr>
          <p:nvPr/>
        </p:nvSpPr>
        <p:spPr>
          <a:xfrm>
            <a:off x="710740" y="-126456"/>
            <a:ext cx="112524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>
                <a:solidFill>
                  <a:schemeClr val="bg1"/>
                </a:solidFill>
                <a:ea typeface="Calibri Light"/>
                <a:cs typeface="Calibri Light"/>
              </a:rPr>
              <a:t>What is a VIVA?  Beth </a:t>
            </a:r>
            <a:r>
              <a:rPr lang="en-US" sz="6600" b="1" err="1">
                <a:solidFill>
                  <a:schemeClr val="bg1"/>
                </a:solidFill>
                <a:ea typeface="Calibri Light"/>
                <a:cs typeface="Calibri Light"/>
              </a:rPr>
              <a:t>yw</a:t>
            </a:r>
            <a:r>
              <a:rPr lang="en-US" sz="6600" b="1">
                <a:solidFill>
                  <a:schemeClr val="bg1"/>
                </a:solidFill>
                <a:ea typeface="Calibri Light"/>
                <a:cs typeface="Calibri Light"/>
              </a:rPr>
              <a:t> VIVA?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8A2B10B-0D29-A435-C595-B0620336478B}"/>
              </a:ext>
            </a:extLst>
          </p:cNvPr>
          <p:cNvSpPr txBox="1">
            <a:spLocks/>
          </p:cNvSpPr>
          <p:nvPr/>
        </p:nvSpPr>
        <p:spPr>
          <a:xfrm>
            <a:off x="356680" y="5530636"/>
            <a:ext cx="11481847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err="1">
                <a:ea typeface="Calibri Light"/>
                <a:cs typeface="Calibri Light"/>
              </a:rPr>
              <a:t>Wrth</a:t>
            </a:r>
            <a:r>
              <a:rPr lang="en-US" sz="4800" b="1">
                <a:ea typeface="Calibri Light"/>
                <a:cs typeface="Calibri Light"/>
              </a:rPr>
              <a:t> </a:t>
            </a:r>
            <a:r>
              <a:rPr lang="en-US" sz="4800" b="1" err="1">
                <a:ea typeface="Calibri Light"/>
                <a:cs typeface="Calibri Light"/>
              </a:rPr>
              <a:t>ddefnyddio</a:t>
            </a:r>
            <a:r>
              <a:rPr lang="en-US" sz="4800" b="1">
                <a:ea typeface="Calibri Light"/>
                <a:cs typeface="Calibri Light"/>
              </a:rPr>
              <a:t> AI </a:t>
            </a:r>
            <a:r>
              <a:rPr lang="en-US" sz="4800" b="1" err="1">
                <a:ea typeface="Calibri Light"/>
                <a:cs typeface="Calibri Light"/>
              </a:rPr>
              <a:t>ar</a:t>
            </a:r>
            <a:r>
              <a:rPr lang="en-US" sz="4800" b="1">
                <a:ea typeface="Calibri Light"/>
                <a:cs typeface="Calibri Light"/>
              </a:rPr>
              <a:t> </a:t>
            </a:r>
            <a:r>
              <a:rPr lang="en-US" sz="4800" b="1" err="1">
                <a:ea typeface="Calibri Light"/>
                <a:cs typeface="Calibri Light"/>
              </a:rPr>
              <a:t>gyfer</a:t>
            </a:r>
            <a:r>
              <a:rPr lang="en-US" sz="4800" b="1">
                <a:ea typeface="Calibri Light"/>
                <a:cs typeface="Calibri Light"/>
              </a:rPr>
              <a:t> </a:t>
            </a:r>
            <a:r>
              <a:rPr lang="en-US" sz="4800" b="1" err="1">
                <a:ea typeface="Calibri Light"/>
                <a:cs typeface="Calibri Light"/>
              </a:rPr>
              <a:t>cynnwys</a:t>
            </a:r>
            <a:r>
              <a:rPr lang="en-US" sz="4800" b="1">
                <a:ea typeface="Calibri Light"/>
                <a:cs typeface="Calibri Light"/>
              </a:rPr>
              <a:t> RHAID taw chi </a:t>
            </a:r>
            <a:r>
              <a:rPr lang="en-US" sz="4800" b="1" err="1">
                <a:ea typeface="Calibri Light"/>
                <a:cs typeface="Calibri Light"/>
              </a:rPr>
              <a:t>yw'r</a:t>
            </a:r>
            <a:r>
              <a:rPr lang="en-US" sz="4800" b="1">
                <a:ea typeface="Calibri Light"/>
                <a:cs typeface="Calibri Light"/>
              </a:rPr>
              <a:t> </a:t>
            </a:r>
            <a:r>
              <a:rPr lang="en-US" sz="4800" b="1" err="1">
                <a:ea typeface="Calibri Light"/>
                <a:cs typeface="Calibri Light"/>
              </a:rPr>
              <a:t>awdur</a:t>
            </a:r>
            <a:r>
              <a:rPr lang="en-US" sz="4800" b="1">
                <a:ea typeface="Calibri Light"/>
                <a:cs typeface="Calibri Light"/>
              </a:rPr>
              <a:t> </a:t>
            </a:r>
            <a:r>
              <a:rPr lang="en-US" sz="4800" b="1" err="1">
                <a:ea typeface="Calibri Light"/>
                <a:cs typeface="Calibri Light"/>
              </a:rPr>
              <a:t>gwreiddiol</a:t>
            </a:r>
            <a:r>
              <a:rPr lang="en-US" sz="4800" b="1">
                <a:ea typeface="Calibri Light"/>
                <a:cs typeface="Calibri Light"/>
              </a:rPr>
              <a:t>.</a:t>
            </a:r>
            <a:endParaRPr lang="en-US" sz="4800"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19124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7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erson typing on laptop">
            <a:extLst>
              <a:ext uri="{FF2B5EF4-FFF2-40B4-BE49-F238E27FC236}">
                <a16:creationId xmlns:a16="http://schemas.microsoft.com/office/drawing/2014/main" id="{B86D5DAD-653A-723C-611B-E7E78EA99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026F47D-67F5-E263-38A4-81C8E9B50C52}"/>
              </a:ext>
            </a:extLst>
          </p:cNvPr>
          <p:cNvSpPr txBox="1">
            <a:spLocks/>
          </p:cNvSpPr>
          <p:nvPr/>
        </p:nvSpPr>
        <p:spPr>
          <a:xfrm>
            <a:off x="3904891" y="-200097"/>
            <a:ext cx="6645363" cy="3629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4800" b="1" i="1">
              <a:solidFill>
                <a:schemeClr val="bg1"/>
              </a:solidFill>
              <a:highlight>
                <a:srgbClr val="000080"/>
              </a:highlight>
              <a:latin typeface="AkzidenzGrotesk"/>
            </a:endParaRPr>
          </a:p>
          <a:p>
            <a:pPr algn="ctr"/>
            <a:r>
              <a:rPr lang="en-US" b="1" err="1">
                <a:solidFill>
                  <a:schemeClr val="bg1"/>
                </a:solidFill>
                <a:highlight>
                  <a:srgbClr val="FF00FF"/>
                </a:highlight>
              </a:rPr>
              <a:t>Sgiliau</a:t>
            </a:r>
            <a:r>
              <a:rPr lang="en-US" b="1">
                <a:solidFill>
                  <a:schemeClr val="bg1"/>
                </a:solidFill>
                <a:highlight>
                  <a:srgbClr val="FF00FF"/>
                </a:highlight>
              </a:rPr>
              <a:t> </a:t>
            </a:r>
            <a:r>
              <a:rPr lang="en-US" b="1" err="1">
                <a:solidFill>
                  <a:schemeClr val="bg1"/>
                </a:solidFill>
                <a:highlight>
                  <a:srgbClr val="FF00FF"/>
                </a:highlight>
              </a:rPr>
              <a:t>Dysgu</a:t>
            </a:r>
            <a:r>
              <a:rPr lang="en-US" b="1">
                <a:solidFill>
                  <a:schemeClr val="bg1"/>
                </a:solidFill>
                <a:highlight>
                  <a:srgbClr val="FF00FF"/>
                </a:highlight>
              </a:rPr>
              <a:t> </a:t>
            </a:r>
            <a:r>
              <a:rPr lang="en-US" b="1" err="1">
                <a:solidFill>
                  <a:schemeClr val="bg1"/>
                </a:solidFill>
                <a:highlight>
                  <a:srgbClr val="FF00FF"/>
                </a:highlight>
              </a:rPr>
              <a:t>Annibynnol</a:t>
            </a:r>
            <a:endParaRPr lang="en-US" b="1">
              <a:solidFill>
                <a:schemeClr val="bg1"/>
              </a:solidFill>
              <a:highlight>
                <a:srgbClr val="FF00FF"/>
              </a:highlight>
            </a:endParaRPr>
          </a:p>
          <a:p>
            <a:pPr algn="ctr"/>
            <a:endParaRPr lang="en-US" b="1" i="1">
              <a:solidFill>
                <a:schemeClr val="bg1"/>
              </a:solidFill>
            </a:endParaRPr>
          </a:p>
          <a:p>
            <a:pPr algn="ctr"/>
            <a:r>
              <a:rPr lang="en-US" b="1" i="1">
                <a:solidFill>
                  <a:schemeClr val="bg1"/>
                </a:solidFill>
                <a:highlight>
                  <a:srgbClr val="FF00FF"/>
                </a:highlight>
              </a:rPr>
              <a:t>Independent </a:t>
            </a:r>
            <a:r>
              <a:rPr lang="en-US" b="1" i="1">
                <a:solidFill>
                  <a:schemeClr val="bg1"/>
                </a:solidFill>
                <a:highlight>
                  <a:srgbClr val="FF00FF"/>
                </a:highlight>
                <a:latin typeface="AkzidenzGrotesk"/>
              </a:rPr>
              <a:t>Learning Skills</a:t>
            </a:r>
          </a:p>
        </p:txBody>
      </p:sp>
    </p:spTree>
    <p:extLst>
      <p:ext uri="{BB962C8B-B14F-4D97-AF65-F5344CB8AC3E}">
        <p14:creationId xmlns:p14="http://schemas.microsoft.com/office/powerpoint/2010/main" val="3293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978CA3-F31E-2598-6530-60845452E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2" y="1198754"/>
            <a:ext cx="6063446" cy="2930424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AE740E4B-6F41-849F-A261-24D0E296163A}"/>
              </a:ext>
            </a:extLst>
          </p:cNvPr>
          <p:cNvSpPr/>
          <p:nvPr/>
        </p:nvSpPr>
        <p:spPr>
          <a:xfrm>
            <a:off x="2224640" y="2589204"/>
            <a:ext cx="3974878" cy="1460740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6BED36-43C1-2376-765C-B4505165B8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093344"/>
            <a:ext cx="5289776" cy="382825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9CE4AF8D-76EA-A9D0-056C-A67FFEFFB4EC}"/>
              </a:ext>
            </a:extLst>
          </p:cNvPr>
          <p:cNvSpPr/>
          <p:nvPr/>
        </p:nvSpPr>
        <p:spPr>
          <a:xfrm>
            <a:off x="6705600" y="3773895"/>
            <a:ext cx="5350328" cy="1982797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7E4B856-169C-F894-DB51-8656672B83EE}"/>
              </a:ext>
            </a:extLst>
          </p:cNvPr>
          <p:cNvSpPr txBox="1">
            <a:spLocks/>
          </p:cNvSpPr>
          <p:nvPr/>
        </p:nvSpPr>
        <p:spPr>
          <a:xfrm>
            <a:off x="584947" y="67289"/>
            <a:ext cx="9876865" cy="457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200" b="1">
                <a:solidFill>
                  <a:schemeClr val="bg1"/>
                </a:solidFill>
                <a:latin typeface="AkzidenzGrotesk" panose="02000903050000020004" pitchFamily="2" charset="0"/>
              </a:rPr>
              <a:t>Gwnewch yn fawr o adnoddau sydd ar lein!</a:t>
            </a:r>
            <a:br>
              <a:rPr lang="cy-GB"/>
            </a:br>
            <a:r>
              <a:rPr lang="en-GB" sz="3200" b="1" i="1">
                <a:solidFill>
                  <a:schemeClr val="bg1"/>
                </a:solidFill>
                <a:latin typeface="AkzidenzGrotesk" panose="02000903050000020004" pitchFamily="2" charset="0"/>
              </a:rPr>
              <a:t>Make the most out of your online resources!</a:t>
            </a:r>
            <a:endParaRPr lang="en-GB" sz="3200" b="1">
              <a:solidFill>
                <a:schemeClr val="tx2"/>
              </a:solidFill>
              <a:latin typeface="AkzidenzGrotesk" panose="0200090305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25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lendar on top of a flat yellow surface">
            <a:extLst>
              <a:ext uri="{FF2B5EF4-FFF2-40B4-BE49-F238E27FC236}">
                <a16:creationId xmlns:a16="http://schemas.microsoft.com/office/drawing/2014/main" id="{6E54D8EF-2346-75E9-6E5F-F8AE0773B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595077B-7C29-3257-FBED-1B295CDA4672}"/>
              </a:ext>
            </a:extLst>
          </p:cNvPr>
          <p:cNvSpPr txBox="1">
            <a:spLocks/>
          </p:cNvSpPr>
          <p:nvPr/>
        </p:nvSpPr>
        <p:spPr>
          <a:xfrm>
            <a:off x="5872109" y="1356869"/>
            <a:ext cx="5468751" cy="3629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err="1">
                <a:solidFill>
                  <a:schemeClr val="bg1"/>
                </a:solidFill>
                <a:highlight>
                  <a:srgbClr val="000080"/>
                </a:highlight>
              </a:rPr>
              <a:t>Dyddiadau</a:t>
            </a:r>
            <a:r>
              <a:rPr lang="en-US" sz="5400" b="1">
                <a:solidFill>
                  <a:schemeClr val="bg1"/>
                </a:solidFill>
                <a:highlight>
                  <a:srgbClr val="000080"/>
                </a:highlight>
              </a:rPr>
              <a:t> </a:t>
            </a:r>
            <a:r>
              <a:rPr lang="en-US" sz="5400" b="1" err="1">
                <a:solidFill>
                  <a:schemeClr val="bg1"/>
                </a:solidFill>
                <a:highlight>
                  <a:srgbClr val="000080"/>
                </a:highlight>
              </a:rPr>
              <a:t>Calendr</a:t>
            </a:r>
            <a:r>
              <a:rPr lang="en-US" sz="5400" b="1">
                <a:solidFill>
                  <a:schemeClr val="bg1"/>
                </a:solidFill>
                <a:highlight>
                  <a:srgbClr val="000080"/>
                </a:highlight>
              </a:rPr>
              <a:t> </a:t>
            </a:r>
            <a:r>
              <a:rPr lang="en-US" sz="5400" b="1" err="1">
                <a:solidFill>
                  <a:schemeClr val="bg1"/>
                </a:solidFill>
                <a:highlight>
                  <a:srgbClr val="000080"/>
                </a:highlight>
              </a:rPr>
              <a:t>Pwysig</a:t>
            </a:r>
            <a:endParaRPr lang="en-US" sz="5400" b="1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algn="ctr"/>
            <a:endParaRPr lang="en-US" sz="5400" b="1" i="1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algn="ctr"/>
            <a:endParaRPr lang="en-US" sz="5400" b="1" i="1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algn="ctr"/>
            <a:r>
              <a:rPr lang="en-US" sz="5400" b="1" i="1">
                <a:solidFill>
                  <a:schemeClr val="bg1"/>
                </a:solidFill>
                <a:highlight>
                  <a:srgbClr val="000080"/>
                </a:highlight>
              </a:rPr>
              <a:t>Important </a:t>
            </a:r>
            <a:r>
              <a:rPr lang="en-US" sz="5400" b="1" i="1">
                <a:solidFill>
                  <a:schemeClr val="bg1"/>
                </a:solidFill>
                <a:highlight>
                  <a:srgbClr val="000080"/>
                </a:highlight>
                <a:latin typeface="AkzidenzGrotesk"/>
              </a:rPr>
              <a:t>Calendar Dates</a:t>
            </a:r>
            <a:endParaRPr lang="en-US" sz="4800" b="1" i="1">
              <a:solidFill>
                <a:schemeClr val="bg1"/>
              </a:solidFill>
              <a:highlight>
                <a:srgbClr val="FF00FF"/>
              </a:highlight>
              <a:latin typeface="AkzidenzGrotesk"/>
            </a:endParaRPr>
          </a:p>
        </p:txBody>
      </p:sp>
    </p:spTree>
    <p:extLst>
      <p:ext uri="{BB962C8B-B14F-4D97-AF65-F5344CB8AC3E}">
        <p14:creationId xmlns:p14="http://schemas.microsoft.com/office/powerpoint/2010/main" val="254504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2E13B8-D7EE-DB33-2EDB-FFA6EC61C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7C260F-0241-2ED6-4BBE-7C0CE86911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889494"/>
              </p:ext>
            </p:extLst>
          </p:nvPr>
        </p:nvGraphicFramePr>
        <p:xfrm>
          <a:off x="1322716" y="477328"/>
          <a:ext cx="8802778" cy="4976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7719">
                  <a:extLst>
                    <a:ext uri="{9D8B030D-6E8A-4147-A177-3AD203B41FA5}">
                      <a16:colId xmlns:a16="http://schemas.microsoft.com/office/drawing/2014/main" val="4068591987"/>
                    </a:ext>
                  </a:extLst>
                </a:gridCol>
                <a:gridCol w="5865059">
                  <a:extLst>
                    <a:ext uri="{9D8B030D-6E8A-4147-A177-3AD203B41FA5}">
                      <a16:colId xmlns:a16="http://schemas.microsoft.com/office/drawing/2014/main" val="4103684479"/>
                    </a:ext>
                  </a:extLst>
                </a:gridCol>
              </a:tblGrid>
              <a:tr h="813086">
                <a:tc>
                  <a:txBody>
                    <a:bodyPr/>
                    <a:lstStyle/>
                    <a:p>
                      <a:r>
                        <a:rPr lang="en-GB" sz="2400" err="1"/>
                        <a:t>Chwefror</a:t>
                      </a:r>
                      <a:r>
                        <a:rPr lang="en-GB" sz="2400"/>
                        <a:t> // February  16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Dim </a:t>
                      </a:r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darlith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// No lecture – Submission 20th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947621"/>
                  </a:ext>
                </a:extLst>
              </a:tr>
              <a:tr h="813086">
                <a:tc>
                  <a:txBody>
                    <a:bodyPr/>
                    <a:lstStyle/>
                    <a:p>
                      <a:r>
                        <a:rPr lang="en-GB" sz="2400" err="1"/>
                        <a:t>Chwefror</a:t>
                      </a:r>
                      <a:r>
                        <a:rPr lang="en-GB" sz="2400"/>
                        <a:t> // February 23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Darlith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yn T&amp;L // Lecture at T&amp;L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7242994"/>
                  </a:ext>
                </a:extLst>
              </a:tr>
              <a:tr h="59597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24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Mawrth // March 2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Darlith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yn T&amp;L // Lecture at T&amp;L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62784"/>
                  </a:ext>
                </a:extLst>
              </a:tr>
              <a:tr h="813086">
                <a:tc>
                  <a:txBody>
                    <a:bodyPr/>
                    <a:lstStyle/>
                    <a:p>
                      <a:r>
                        <a:rPr lang="en-GB" sz="2400"/>
                        <a:t>Mawrth // March 9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Dim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darlith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-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gwaith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annibynnol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No lecture – independent work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5214451"/>
                  </a:ext>
                </a:extLst>
              </a:tr>
              <a:tr h="45171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24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Mawrth // March 16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Mynychu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sesiwn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adborth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ar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Teams //</a:t>
                      </a:r>
                    </a:p>
                    <a:p>
                      <a:pPr algn="ctr"/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Attend to your assigned Teams meeting feedback session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610842"/>
                  </a:ext>
                </a:extLst>
              </a:tr>
              <a:tr h="72274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24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Mawrth // March 23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5060057"/>
                  </a:ext>
                </a:extLst>
              </a:tr>
              <a:tr h="722743"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err="1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Gwyliau</a:t>
                      </a:r>
                      <a:r>
                        <a:rPr lang="en-GB" sz="24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400" b="1" kern="1200" err="1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Pasg</a:t>
                      </a:r>
                      <a:r>
                        <a:rPr lang="en-GB" sz="24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// Easter Break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304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8193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C897D9E-3DCE-91B5-A0B9-C33C0726F2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190541"/>
              </p:ext>
            </p:extLst>
          </p:nvPr>
        </p:nvGraphicFramePr>
        <p:xfrm>
          <a:off x="1322716" y="1270962"/>
          <a:ext cx="8802778" cy="4873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7719">
                  <a:extLst>
                    <a:ext uri="{9D8B030D-6E8A-4147-A177-3AD203B41FA5}">
                      <a16:colId xmlns:a16="http://schemas.microsoft.com/office/drawing/2014/main" val="4068591987"/>
                    </a:ext>
                  </a:extLst>
                </a:gridCol>
                <a:gridCol w="5865059">
                  <a:extLst>
                    <a:ext uri="{9D8B030D-6E8A-4147-A177-3AD203B41FA5}">
                      <a16:colId xmlns:a16="http://schemas.microsoft.com/office/drawing/2014/main" val="4103684479"/>
                    </a:ext>
                  </a:extLst>
                </a:gridCol>
              </a:tblGrid>
              <a:tr h="813086">
                <a:tc>
                  <a:txBody>
                    <a:bodyPr/>
                    <a:lstStyle/>
                    <a:p>
                      <a:r>
                        <a:rPr lang="en-GB" sz="2400"/>
                        <a:t>Ebrill // April 20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Darlith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yn T&amp;L  // Lecture at T&amp;L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947621"/>
                  </a:ext>
                </a:extLst>
              </a:tr>
              <a:tr h="813086">
                <a:tc>
                  <a:txBody>
                    <a:bodyPr/>
                    <a:lstStyle/>
                    <a:p>
                      <a:r>
                        <a:rPr lang="en-GB" sz="2400"/>
                        <a:t>Ebrill  // April 27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Darlith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yn T&amp;L // Lecture at T&amp;L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7242994"/>
                  </a:ext>
                </a:extLst>
              </a:tr>
              <a:tr h="59597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24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Mai // May 4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Dim </a:t>
                      </a:r>
                      <a:r>
                        <a:rPr lang="en-GB" sz="2400" err="1">
                          <a:solidFill>
                            <a:schemeClr val="tx2"/>
                          </a:solidFill>
                        </a:rPr>
                        <a:t>darlith</a:t>
                      </a:r>
                      <a:r>
                        <a:rPr lang="en-GB" sz="2400">
                          <a:solidFill>
                            <a:schemeClr val="tx2"/>
                          </a:solidFill>
                        </a:rPr>
                        <a:t> // No lecture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62784"/>
                  </a:ext>
                </a:extLst>
              </a:tr>
              <a:tr h="1680918">
                <a:tc>
                  <a:txBody>
                    <a:bodyPr/>
                    <a:lstStyle/>
                    <a:p>
                      <a:r>
                        <a:rPr lang="en-GB" sz="2400"/>
                        <a:t>Mai // May 12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Cynhadledd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Myfyrwyr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–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persenoldeb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gorfodol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–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angen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mynychu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er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mwyn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myfyrio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i’ch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rhan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olaf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o’ch</a:t>
                      </a:r>
                      <a:r>
                        <a:rPr lang="en-GB" sz="2400" b="1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1" err="1">
                          <a:solidFill>
                            <a:schemeClr val="tx2"/>
                          </a:solidFill>
                        </a:rPr>
                        <a:t>Portffoli</a:t>
                      </a:r>
                      <a:endParaRPr lang="en-GB" sz="2400" b="1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i="1">
                          <a:solidFill>
                            <a:schemeClr val="tx2"/>
                          </a:solidFill>
                        </a:rPr>
                        <a:t>Student Conference – compulsory attendance expected, to add individual reflection to your Final Submission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5214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947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UWTSD 2">
      <a:dk1>
        <a:srgbClr val="003E5B"/>
      </a:dk1>
      <a:lt1>
        <a:sysClr val="window" lastClr="FFFFFF"/>
      </a:lt1>
      <a:dk2>
        <a:srgbClr val="28235D"/>
      </a:dk2>
      <a:lt2>
        <a:srgbClr val="00BFD9"/>
      </a:lt2>
      <a:accent1>
        <a:srgbClr val="DB2461"/>
      </a:accent1>
      <a:accent2>
        <a:srgbClr val="00B5B0"/>
      </a:accent2>
      <a:accent3>
        <a:srgbClr val="AFD24A"/>
      </a:accent3>
      <a:accent4>
        <a:srgbClr val="FEBE10"/>
      </a:accent4>
      <a:accent5>
        <a:srgbClr val="00BFD9"/>
      </a:accent5>
      <a:accent6>
        <a:srgbClr val="28235D"/>
      </a:accent6>
      <a:hlink>
        <a:srgbClr val="FFFFFF"/>
      </a:hlink>
      <a:folHlink>
        <a:srgbClr val="DB2461"/>
      </a:folHlink>
    </a:clrScheme>
    <a:fontScheme name="UWTSD">
      <a:majorFont>
        <a:latin typeface="AkzidenzGrotesk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UWTSD">
      <a:dk1>
        <a:srgbClr val="003E5B"/>
      </a:dk1>
      <a:lt1>
        <a:sysClr val="window" lastClr="FFFFFF"/>
      </a:lt1>
      <a:dk2>
        <a:srgbClr val="28235D"/>
      </a:dk2>
      <a:lt2>
        <a:srgbClr val="A6C5D9"/>
      </a:lt2>
      <a:accent1>
        <a:srgbClr val="00BFD9"/>
      </a:accent1>
      <a:accent2>
        <a:srgbClr val="00B5B0"/>
      </a:accent2>
      <a:accent3>
        <a:srgbClr val="AFD24A"/>
      </a:accent3>
      <a:accent4>
        <a:srgbClr val="DB2461"/>
      </a:accent4>
      <a:accent5>
        <a:srgbClr val="FEBE10"/>
      </a:accent5>
      <a:accent6>
        <a:srgbClr val="28235D"/>
      </a:accent6>
      <a:hlink>
        <a:srgbClr val="28235D"/>
      </a:hlink>
      <a:folHlink>
        <a:srgbClr val="DB246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21</Slides>
  <Notes>11</Notes>
  <HiddenSlides>1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Office Theme</vt:lpstr>
      <vt:lpstr>Custom Design</vt:lpstr>
      <vt:lpstr>PowerPoint Presentation</vt:lpstr>
      <vt:lpstr>Welcome! Croeso!</vt:lpstr>
      <vt:lpstr>What have you learned from yourself this last semester?</vt:lpstr>
      <vt:lpstr>PowerPoint Presentation</vt:lpstr>
      <vt:lpstr>Barod i gyflwyno?          Ready to submit?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Barod i recordio?           Ready to record?</vt:lpstr>
      <vt:lpstr>PowerPoint Presentation</vt:lpstr>
      <vt:lpstr>To use AI for content –  you MUST be the original author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Trevino Gonzalez</dc:creator>
  <cp:revision>1</cp:revision>
  <dcterms:created xsi:type="dcterms:W3CDTF">2026-01-31T14:49:07Z</dcterms:created>
  <dcterms:modified xsi:type="dcterms:W3CDTF">2026-02-09T08:45:08Z</dcterms:modified>
</cp:coreProperties>
</file>