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 id="2147483697" r:id="rId2"/>
  </p:sldMasterIdLst>
  <p:notesMasterIdLst>
    <p:notesMasterId r:id="rId22"/>
  </p:notesMasterIdLst>
  <p:sldIdLst>
    <p:sldId id="351" r:id="rId3"/>
    <p:sldId id="301" r:id="rId4"/>
    <p:sldId id="267" r:id="rId5"/>
    <p:sldId id="731" r:id="rId6"/>
    <p:sldId id="322" r:id="rId7"/>
    <p:sldId id="296" r:id="rId8"/>
    <p:sldId id="739" r:id="rId9"/>
    <p:sldId id="742" r:id="rId10"/>
    <p:sldId id="750" r:id="rId11"/>
    <p:sldId id="740" r:id="rId12"/>
    <p:sldId id="749" r:id="rId13"/>
    <p:sldId id="738" r:id="rId14"/>
    <p:sldId id="741" r:id="rId15"/>
    <p:sldId id="743" r:id="rId16"/>
    <p:sldId id="744" r:id="rId17"/>
    <p:sldId id="745" r:id="rId18"/>
    <p:sldId id="746" r:id="rId19"/>
    <p:sldId id="747" r:id="rId20"/>
    <p:sldId id="748" r:id="rId2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4BD01"/>
    <a:srgbClr val="C01511"/>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5958" autoAdjust="0"/>
  </p:normalViewPr>
  <p:slideViewPr>
    <p:cSldViewPr snapToGrid="0">
      <p:cViewPr varScale="1">
        <p:scale>
          <a:sx n="68" d="100"/>
          <a:sy n="68" d="100"/>
        </p:scale>
        <p:origin x="90" y="335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tableStyles" Target="tableStyles.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notesMaster" Target="notesMasters/notesMaster1.xml"/><Relationship Id="rId27"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hristian Felices" userId="8e38ee09-c2ff-4103-943a-2518637016e9" providerId="ADAL" clId="{83533353-7BD6-4F50-BF24-E7ACBCF83828}"/>
    <pc:docChg chg="custSel addSld modSld">
      <pc:chgData name="Christian Felices" userId="8e38ee09-c2ff-4103-943a-2518637016e9" providerId="ADAL" clId="{83533353-7BD6-4F50-BF24-E7ACBCF83828}" dt="2026-09-22T19:50:32.553" v="476" actId="20577"/>
      <pc:docMkLst>
        <pc:docMk/>
      </pc:docMkLst>
      <pc:sldChg chg="modSp mod">
        <pc:chgData name="Christian Felices" userId="8e38ee09-c2ff-4103-943a-2518637016e9" providerId="ADAL" clId="{83533353-7BD6-4F50-BF24-E7ACBCF83828}" dt="2026-09-22T19:50:32.553" v="476" actId="20577"/>
        <pc:sldMkLst>
          <pc:docMk/>
          <pc:sldMk cId="1607938328" sldId="744"/>
        </pc:sldMkLst>
        <pc:spChg chg="mod">
          <ac:chgData name="Christian Felices" userId="8e38ee09-c2ff-4103-943a-2518637016e9" providerId="ADAL" clId="{83533353-7BD6-4F50-BF24-E7ACBCF83828}" dt="2026-09-22T19:50:32.553" v="476" actId="20577"/>
          <ac:spMkLst>
            <pc:docMk/>
            <pc:sldMk cId="1607938328" sldId="744"/>
            <ac:spMk id="14" creationId="{9D5DB798-D895-8F28-D78E-BF2AA4AC90F4}"/>
          </ac:spMkLst>
        </pc:spChg>
      </pc:sldChg>
      <pc:sldChg chg="addSp delSp modSp add mod delAnim modAnim">
        <pc:chgData name="Christian Felices" userId="8e38ee09-c2ff-4103-943a-2518637016e9" providerId="ADAL" clId="{83533353-7BD6-4F50-BF24-E7ACBCF83828}" dt="2026-09-22T19:44:34.409" v="190" actId="20577"/>
        <pc:sldMkLst>
          <pc:docMk/>
          <pc:sldMk cId="1768140644" sldId="745"/>
        </pc:sldMkLst>
        <pc:spChg chg="add mod">
          <ac:chgData name="Christian Felices" userId="8e38ee09-c2ff-4103-943a-2518637016e9" providerId="ADAL" clId="{83533353-7BD6-4F50-BF24-E7ACBCF83828}" dt="2026-09-22T19:43:29.446" v="57" actId="1076"/>
          <ac:spMkLst>
            <pc:docMk/>
            <pc:sldMk cId="1768140644" sldId="745"/>
            <ac:spMk id="10" creationId="{E676E8E8-2171-7329-48FB-FDA0F7626CDE}"/>
          </ac:spMkLst>
        </pc:spChg>
        <pc:spChg chg="mod">
          <ac:chgData name="Christian Felices" userId="8e38ee09-c2ff-4103-943a-2518637016e9" providerId="ADAL" clId="{83533353-7BD6-4F50-BF24-E7ACBCF83828}" dt="2026-09-22T19:44:34.409" v="190" actId="20577"/>
          <ac:spMkLst>
            <pc:docMk/>
            <pc:sldMk cId="1768140644" sldId="745"/>
            <ac:spMk id="14" creationId="{D2B49B99-C040-2AEE-6C03-05C0DF2ECC89}"/>
          </ac:spMkLst>
        </pc:spChg>
      </pc:sldChg>
      <pc:sldChg chg="modSp add mod">
        <pc:chgData name="Christian Felices" userId="8e38ee09-c2ff-4103-943a-2518637016e9" providerId="ADAL" clId="{83533353-7BD6-4F50-BF24-E7ACBCF83828}" dt="2026-09-22T19:46:03.390" v="278" actId="14100"/>
        <pc:sldMkLst>
          <pc:docMk/>
          <pc:sldMk cId="216529552" sldId="746"/>
        </pc:sldMkLst>
        <pc:spChg chg="mod">
          <ac:chgData name="Christian Felices" userId="8e38ee09-c2ff-4103-943a-2518637016e9" providerId="ADAL" clId="{83533353-7BD6-4F50-BF24-E7ACBCF83828}" dt="2026-09-22T19:44:57.466" v="197" actId="20577"/>
          <ac:spMkLst>
            <pc:docMk/>
            <pc:sldMk cId="216529552" sldId="746"/>
            <ac:spMk id="10" creationId="{6B1282B2-0EF3-D4F1-C825-0843E33D5EAA}"/>
          </ac:spMkLst>
        </pc:spChg>
        <pc:spChg chg="mod">
          <ac:chgData name="Christian Felices" userId="8e38ee09-c2ff-4103-943a-2518637016e9" providerId="ADAL" clId="{83533353-7BD6-4F50-BF24-E7ACBCF83828}" dt="2026-09-22T19:46:03.390" v="278" actId="14100"/>
          <ac:spMkLst>
            <pc:docMk/>
            <pc:sldMk cId="216529552" sldId="746"/>
            <ac:spMk id="14" creationId="{A5B36BF2-CA31-FAAB-5516-C161B7398759}"/>
          </ac:spMkLst>
        </pc:spChg>
      </pc:sldChg>
      <pc:sldChg chg="modSp add mod">
        <pc:chgData name="Christian Felices" userId="8e38ee09-c2ff-4103-943a-2518637016e9" providerId="ADAL" clId="{83533353-7BD6-4F50-BF24-E7ACBCF83828}" dt="2026-09-22T19:46:52.688" v="361" actId="20577"/>
        <pc:sldMkLst>
          <pc:docMk/>
          <pc:sldMk cId="2521130844" sldId="747"/>
        </pc:sldMkLst>
        <pc:spChg chg="mod">
          <ac:chgData name="Christian Felices" userId="8e38ee09-c2ff-4103-943a-2518637016e9" providerId="ADAL" clId="{83533353-7BD6-4F50-BF24-E7ACBCF83828}" dt="2026-09-22T19:46:09.234" v="283" actId="20577"/>
          <ac:spMkLst>
            <pc:docMk/>
            <pc:sldMk cId="2521130844" sldId="747"/>
            <ac:spMk id="10" creationId="{13730EB0-7961-6727-BB0C-36125FABE77B}"/>
          </ac:spMkLst>
        </pc:spChg>
        <pc:spChg chg="mod">
          <ac:chgData name="Christian Felices" userId="8e38ee09-c2ff-4103-943a-2518637016e9" providerId="ADAL" clId="{83533353-7BD6-4F50-BF24-E7ACBCF83828}" dt="2026-09-22T19:46:52.688" v="361" actId="20577"/>
          <ac:spMkLst>
            <pc:docMk/>
            <pc:sldMk cId="2521130844" sldId="747"/>
            <ac:spMk id="14" creationId="{31BD4804-2CDA-13DB-1ED0-C3F8955E0A43}"/>
          </ac:spMkLst>
        </pc:spChg>
      </pc:sldChg>
      <pc:sldChg chg="modSp add mod">
        <pc:chgData name="Christian Felices" userId="8e38ee09-c2ff-4103-943a-2518637016e9" providerId="ADAL" clId="{83533353-7BD6-4F50-BF24-E7ACBCF83828}" dt="2026-09-22T19:49:37.399" v="474" actId="1076"/>
        <pc:sldMkLst>
          <pc:docMk/>
          <pc:sldMk cId="4134759518" sldId="748"/>
        </pc:sldMkLst>
        <pc:spChg chg="mod">
          <ac:chgData name="Christian Felices" userId="8e38ee09-c2ff-4103-943a-2518637016e9" providerId="ADAL" clId="{83533353-7BD6-4F50-BF24-E7ACBCF83828}" dt="2026-09-22T19:48:01.139" v="373" actId="14100"/>
          <ac:spMkLst>
            <pc:docMk/>
            <pc:sldMk cId="4134759518" sldId="748"/>
            <ac:spMk id="10" creationId="{0C47E270-3212-CF43-2B88-78239F5206F0}"/>
          </ac:spMkLst>
        </pc:spChg>
        <pc:spChg chg="mod">
          <ac:chgData name="Christian Felices" userId="8e38ee09-c2ff-4103-943a-2518637016e9" providerId="ADAL" clId="{83533353-7BD6-4F50-BF24-E7ACBCF83828}" dt="2026-09-22T19:49:37.399" v="474" actId="1076"/>
          <ac:spMkLst>
            <pc:docMk/>
            <pc:sldMk cId="4134759518" sldId="748"/>
            <ac:spMk id="14" creationId="{D10649E6-2A7B-DEBA-F37B-F05BE6743349}"/>
          </ac:spMkLst>
        </pc:spChg>
      </pc:sldChg>
    </pc:docChg>
  </pc:docChgLst>
  <pc:docChgLst>
    <pc:chgData name="Christian Felices" userId="8e38ee09-c2ff-4103-943a-2518637016e9" providerId="ADAL" clId="{3D4A4162-3B1C-4C16-B3BC-185E2CDA108B}"/>
    <pc:docChg chg="custSel addSld modSld">
      <pc:chgData name="Christian Felices" userId="8e38ee09-c2ff-4103-943a-2518637016e9" providerId="ADAL" clId="{3D4A4162-3B1C-4C16-B3BC-185E2CDA108B}" dt="2026-10-14T15:45:39.150" v="302" actId="6549"/>
      <pc:docMkLst>
        <pc:docMk/>
      </pc:docMkLst>
      <pc:sldChg chg="addSp delSp modSp mod">
        <pc:chgData name="Christian Felices" userId="8e38ee09-c2ff-4103-943a-2518637016e9" providerId="ADAL" clId="{3D4A4162-3B1C-4C16-B3BC-185E2CDA108B}" dt="2026-10-14T15:40:39.302" v="10" actId="207"/>
        <pc:sldMkLst>
          <pc:docMk/>
          <pc:sldMk cId="284294601" sldId="740"/>
        </pc:sldMkLst>
        <pc:spChg chg="add del">
          <ac:chgData name="Christian Felices" userId="8e38ee09-c2ff-4103-943a-2518637016e9" providerId="ADAL" clId="{3D4A4162-3B1C-4C16-B3BC-185E2CDA108B}" dt="2026-10-14T15:39:49.101" v="5" actId="478"/>
          <ac:spMkLst>
            <pc:docMk/>
            <pc:sldMk cId="284294601" sldId="740"/>
            <ac:spMk id="5" creationId="{4B23AB60-D215-EA3A-BC2E-ADD6AB065159}"/>
          </ac:spMkLst>
        </pc:spChg>
        <pc:spChg chg="add del">
          <ac:chgData name="Christian Felices" userId="8e38ee09-c2ff-4103-943a-2518637016e9" providerId="ADAL" clId="{3D4A4162-3B1C-4C16-B3BC-185E2CDA108B}" dt="2026-10-14T15:39:46.906" v="4" actId="478"/>
          <ac:spMkLst>
            <pc:docMk/>
            <pc:sldMk cId="284294601" sldId="740"/>
            <ac:spMk id="8" creationId="{E6759436-32CE-5CD0-C195-BA8B3BDE6502}"/>
          </ac:spMkLst>
        </pc:spChg>
        <pc:spChg chg="add mod">
          <ac:chgData name="Christian Felices" userId="8e38ee09-c2ff-4103-943a-2518637016e9" providerId="ADAL" clId="{3D4A4162-3B1C-4C16-B3BC-185E2CDA108B}" dt="2026-10-14T15:40:39.302" v="10" actId="207"/>
          <ac:spMkLst>
            <pc:docMk/>
            <pc:sldMk cId="284294601" sldId="740"/>
            <ac:spMk id="11" creationId="{86AEF545-B78C-1CEF-AE4D-10D11078CCD5}"/>
          </ac:spMkLst>
        </pc:spChg>
        <pc:picChg chg="add mod">
          <ac:chgData name="Christian Felices" userId="8e38ee09-c2ff-4103-943a-2518637016e9" providerId="ADAL" clId="{3D4A4162-3B1C-4C16-B3BC-185E2CDA108B}" dt="2026-10-14T15:40:14.655" v="7"/>
          <ac:picMkLst>
            <pc:docMk/>
            <pc:sldMk cId="284294601" sldId="740"/>
            <ac:picMk id="10" creationId="{928FAAF3-5040-E297-98A4-D81F47929539}"/>
          </ac:picMkLst>
        </pc:picChg>
      </pc:sldChg>
      <pc:sldChg chg="delSp add mod">
        <pc:chgData name="Christian Felices" userId="8e38ee09-c2ff-4103-943a-2518637016e9" providerId="ADAL" clId="{3D4A4162-3B1C-4C16-B3BC-185E2CDA108B}" dt="2026-10-14T15:41:10.894" v="13" actId="478"/>
        <pc:sldMkLst>
          <pc:docMk/>
          <pc:sldMk cId="3314817986" sldId="749"/>
        </pc:sldMkLst>
        <pc:spChg chg="del">
          <ac:chgData name="Christian Felices" userId="8e38ee09-c2ff-4103-943a-2518637016e9" providerId="ADAL" clId="{3D4A4162-3B1C-4C16-B3BC-185E2CDA108B}" dt="2026-10-14T15:41:10.894" v="13" actId="478"/>
          <ac:spMkLst>
            <pc:docMk/>
            <pc:sldMk cId="3314817986" sldId="749"/>
            <ac:spMk id="11" creationId="{1D9566D8-3B01-FCB3-75A1-534EF274124F}"/>
          </ac:spMkLst>
        </pc:spChg>
        <pc:picChg chg="del">
          <ac:chgData name="Christian Felices" userId="8e38ee09-c2ff-4103-943a-2518637016e9" providerId="ADAL" clId="{3D4A4162-3B1C-4C16-B3BC-185E2CDA108B}" dt="2026-10-14T15:41:09.441" v="12" actId="478"/>
          <ac:picMkLst>
            <pc:docMk/>
            <pc:sldMk cId="3314817986" sldId="749"/>
            <ac:picMk id="10" creationId="{47255DEA-3441-A05C-02E1-A433BB850A48}"/>
          </ac:picMkLst>
        </pc:picChg>
      </pc:sldChg>
      <pc:sldChg chg="addSp delSp modSp add mod delAnim">
        <pc:chgData name="Christian Felices" userId="8e38ee09-c2ff-4103-943a-2518637016e9" providerId="ADAL" clId="{3D4A4162-3B1C-4C16-B3BC-185E2CDA108B}" dt="2026-10-14T15:45:39.150" v="302" actId="6549"/>
        <pc:sldMkLst>
          <pc:docMk/>
          <pc:sldMk cId="4184007394" sldId="750"/>
        </pc:sldMkLst>
        <pc:spChg chg="mod">
          <ac:chgData name="Christian Felices" userId="8e38ee09-c2ff-4103-943a-2518637016e9" providerId="ADAL" clId="{3D4A4162-3B1C-4C16-B3BC-185E2CDA108B}" dt="2026-10-14T15:43:40.209" v="126" actId="255"/>
          <ac:spMkLst>
            <pc:docMk/>
            <pc:sldMk cId="4184007394" sldId="750"/>
            <ac:spMk id="2" creationId="{2C05C659-15F5-ADA7-7FEB-2BCFDD0932B5}"/>
          </ac:spMkLst>
        </pc:spChg>
        <pc:spChg chg="mod">
          <ac:chgData name="Christian Felices" userId="8e38ee09-c2ff-4103-943a-2518637016e9" providerId="ADAL" clId="{3D4A4162-3B1C-4C16-B3BC-185E2CDA108B}" dt="2026-10-14T15:42:57.432" v="69" actId="20577"/>
          <ac:spMkLst>
            <pc:docMk/>
            <pc:sldMk cId="4184007394" sldId="750"/>
            <ac:spMk id="3" creationId="{E9399182-694B-A9FA-8043-854C91628EC0}"/>
          </ac:spMkLst>
        </pc:spChg>
        <pc:spChg chg="add mod">
          <ac:chgData name="Christian Felices" userId="8e38ee09-c2ff-4103-943a-2518637016e9" providerId="ADAL" clId="{3D4A4162-3B1C-4C16-B3BC-185E2CDA108B}" dt="2026-10-14T15:45:39.150" v="302" actId="6549"/>
          <ac:spMkLst>
            <pc:docMk/>
            <pc:sldMk cId="4184007394" sldId="750"/>
            <ac:spMk id="4" creationId="{7629B7CA-9E90-CDA1-E8BE-B61AC682F9C1}"/>
          </ac:spMkLst>
        </pc:spChg>
        <pc:spChg chg="del">
          <ac:chgData name="Christian Felices" userId="8e38ee09-c2ff-4103-943a-2518637016e9" providerId="ADAL" clId="{3D4A4162-3B1C-4C16-B3BC-185E2CDA108B}" dt="2026-10-14T15:43:45.706" v="127" actId="478"/>
          <ac:spMkLst>
            <pc:docMk/>
            <pc:sldMk cId="4184007394" sldId="750"/>
            <ac:spMk id="8" creationId="{8F4FCAAB-DDF9-1B08-FFE7-C59E44C490AD}"/>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0NoLn">
    <dgm:fillClrLst meth="repeat">
      <a:schemeClr val="accent1"/>
    </dgm:fillClrLst>
    <dgm:linClrLst meth="repeat">
      <a:schemeClr val="lt1">
        <a:alpha val="0"/>
      </a:schemeClr>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node1NoLn">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ltNode1NoLn">
    <dgm:fillClrLst meth="repeat">
      <a:schemeClr val="accent2">
        <a:tint val="75000"/>
      </a:schemeClr>
      <a:schemeClr val="accent3">
        <a:tint val="75000"/>
      </a:schemeClr>
      <a:schemeClr val="accent4">
        <a:tint val="75000"/>
      </a:schemeClr>
      <a:schemeClr val="accent5">
        <a:tint val="75000"/>
      </a:schemeClr>
      <a:schemeClr val="accent6">
        <a:tint val="75000"/>
      </a:schemeClr>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2NoLn">
    <dgm:fillClrLst>
      <a:schemeClr val="accent2"/>
    </dgm:fillClrLst>
    <dgm:linClrLst meth="repeat">
      <a:schemeClr val="lt1">
        <a:alpha val="0"/>
      </a:schemeClr>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3NoLn">
    <dgm:fillClrLst>
      <a:schemeClr val="accent3"/>
    </dgm:fillClrLst>
    <dgm:linClrLst meth="repeat">
      <a:schemeClr val="lt1">
        <a:alpha val="0"/>
      </a:schemeClr>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node4NoLn">
    <dgm:fillClrLst>
      <a:schemeClr val="accent4"/>
    </dgm:fillClrLst>
    <dgm:linClrLst meth="repeat">
      <a:schemeClr val="lt1">
        <a:alpha val="0"/>
      </a:schemeClr>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revTxLt">
    <dgm:fillClrLst meth="repeat">
      <a:schemeClr val="lt1">
        <a:alpha val="0"/>
      </a:schemeClr>
    </dgm:fillClrLst>
    <dgm:linClrLst meth="repeat">
      <a:schemeClr val="dk1">
        <a:alpha val="0"/>
      </a:schemeClr>
    </dgm:linClrLst>
    <dgm:effectClrLst/>
    <dgm:txLinClrLst/>
    <dgm:txFillClrLst/>
    <dgm:txEffectClrLst/>
  </dgm:styleLbl>
</dgm:colorsDef>
</file>

<file path=ppt/diagrams/data1.xml><?xml version="1.0" encoding="utf-8"?>
<dgm:dataModel xmlns:dgm="http://schemas.openxmlformats.org/drawingml/2006/diagram" xmlns:a="http://schemas.openxmlformats.org/drawingml/2006/main">
  <dgm:ptLst>
    <dgm:pt modelId="{1C8848A4-7AC9-410F-939F-A5ADDA56E9BD}" type="doc">
      <dgm:prSet loTypeId="urn:microsoft.com/office/officeart/2005/8/layout/matrix1" loCatId="matrix" qsTypeId="urn:microsoft.com/office/officeart/2005/8/quickstyle/simple1" qsCatId="simple" csTypeId="urn:microsoft.com/office/officeart/2005/8/colors/colorful1" csCatId="colorful" phldr="1"/>
      <dgm:spPr/>
      <dgm:t>
        <a:bodyPr/>
        <a:lstStyle/>
        <a:p>
          <a:endParaRPr lang="en-GB"/>
        </a:p>
      </dgm:t>
    </dgm:pt>
    <dgm:pt modelId="{F789BCE1-96C4-48FD-A5A5-A56B4E9A9BE3}">
      <dgm:prSet phldrT="[Text]" phldr="0"/>
      <dgm:spPr/>
      <dgm:t>
        <a:bodyPr/>
        <a:lstStyle/>
        <a:p>
          <a:r>
            <a:rPr lang="en-GB" dirty="0"/>
            <a:t>The challenge/Problem</a:t>
          </a:r>
        </a:p>
      </dgm:t>
    </dgm:pt>
    <dgm:pt modelId="{054F0970-7C66-42EA-A02A-FA7F91642D48}" type="parTrans" cxnId="{DDD8C268-E360-4427-92C9-E2EAA0DE284C}">
      <dgm:prSet/>
      <dgm:spPr/>
      <dgm:t>
        <a:bodyPr/>
        <a:lstStyle/>
        <a:p>
          <a:endParaRPr lang="en-GB"/>
        </a:p>
      </dgm:t>
    </dgm:pt>
    <dgm:pt modelId="{940FA6C0-73CF-4B23-9BAF-B44CB3EFA8D0}" type="sibTrans" cxnId="{DDD8C268-E360-4427-92C9-E2EAA0DE284C}">
      <dgm:prSet/>
      <dgm:spPr/>
      <dgm:t>
        <a:bodyPr/>
        <a:lstStyle/>
        <a:p>
          <a:endParaRPr lang="en-GB"/>
        </a:p>
      </dgm:t>
    </dgm:pt>
    <dgm:pt modelId="{96280EA7-A536-4D06-80F9-F75E84ACA58D}">
      <dgm:prSet phldrT="[Text]" phldr="0"/>
      <dgm:spPr/>
      <dgm:t>
        <a:bodyPr/>
        <a:lstStyle/>
        <a:p>
          <a:r>
            <a:rPr lang="en-GB" dirty="0"/>
            <a:t>Perspective 1</a:t>
          </a:r>
        </a:p>
      </dgm:t>
    </dgm:pt>
    <dgm:pt modelId="{B1286D96-2EEE-4442-8947-A6462B1B0D60}" type="parTrans" cxnId="{959183C2-CCE3-4EED-9DDB-7029BD2F8EDB}">
      <dgm:prSet/>
      <dgm:spPr/>
      <dgm:t>
        <a:bodyPr/>
        <a:lstStyle/>
        <a:p>
          <a:endParaRPr lang="en-GB"/>
        </a:p>
      </dgm:t>
    </dgm:pt>
    <dgm:pt modelId="{B488CE48-8BD6-4B83-AF91-222745EAE70B}" type="sibTrans" cxnId="{959183C2-CCE3-4EED-9DDB-7029BD2F8EDB}">
      <dgm:prSet/>
      <dgm:spPr/>
      <dgm:t>
        <a:bodyPr/>
        <a:lstStyle/>
        <a:p>
          <a:endParaRPr lang="en-GB"/>
        </a:p>
      </dgm:t>
    </dgm:pt>
    <dgm:pt modelId="{BB879A79-32CF-4EA4-BF21-CE6DA2B72895}">
      <dgm:prSet phldrT="[Text]" phldr="0"/>
      <dgm:spPr/>
      <dgm:t>
        <a:bodyPr/>
        <a:lstStyle/>
        <a:p>
          <a:r>
            <a:rPr lang="en-GB" dirty="0"/>
            <a:t>Perspective 2</a:t>
          </a:r>
        </a:p>
      </dgm:t>
    </dgm:pt>
    <dgm:pt modelId="{2833C7FD-016F-433C-AC87-E899B6AA62CD}" type="parTrans" cxnId="{B27739BC-9FBB-45BA-940D-6B2A2E78F71C}">
      <dgm:prSet/>
      <dgm:spPr/>
      <dgm:t>
        <a:bodyPr/>
        <a:lstStyle/>
        <a:p>
          <a:endParaRPr lang="en-GB"/>
        </a:p>
      </dgm:t>
    </dgm:pt>
    <dgm:pt modelId="{6AF48BC3-9C5E-4DAD-974E-A57DBFD2D8E2}" type="sibTrans" cxnId="{B27739BC-9FBB-45BA-940D-6B2A2E78F71C}">
      <dgm:prSet/>
      <dgm:spPr/>
      <dgm:t>
        <a:bodyPr/>
        <a:lstStyle/>
        <a:p>
          <a:endParaRPr lang="en-GB"/>
        </a:p>
      </dgm:t>
    </dgm:pt>
    <dgm:pt modelId="{EC327DC5-D8D9-4F26-8FCA-4BB2C6D6A474}">
      <dgm:prSet phldrT="[Text]" phldr="0"/>
      <dgm:spPr/>
      <dgm:t>
        <a:bodyPr/>
        <a:lstStyle/>
        <a:p>
          <a:r>
            <a:rPr lang="en-GB" dirty="0"/>
            <a:t>Perspective 3</a:t>
          </a:r>
        </a:p>
      </dgm:t>
    </dgm:pt>
    <dgm:pt modelId="{27B52048-BE92-47C2-8A22-3C36B25B7A95}" type="parTrans" cxnId="{6FB19D2C-2DBE-4772-B21E-1C1352D27B25}">
      <dgm:prSet/>
      <dgm:spPr/>
      <dgm:t>
        <a:bodyPr/>
        <a:lstStyle/>
        <a:p>
          <a:endParaRPr lang="en-GB"/>
        </a:p>
      </dgm:t>
    </dgm:pt>
    <dgm:pt modelId="{790AE7CF-B21B-4913-B2C0-D9F223149EF5}" type="sibTrans" cxnId="{6FB19D2C-2DBE-4772-B21E-1C1352D27B25}">
      <dgm:prSet/>
      <dgm:spPr/>
      <dgm:t>
        <a:bodyPr/>
        <a:lstStyle/>
        <a:p>
          <a:endParaRPr lang="en-GB"/>
        </a:p>
      </dgm:t>
    </dgm:pt>
    <dgm:pt modelId="{3273C61D-8231-4097-AAB4-30AC5448D012}">
      <dgm:prSet phldrT="[Text]" phldr="0"/>
      <dgm:spPr/>
      <dgm:t>
        <a:bodyPr/>
        <a:lstStyle/>
        <a:p>
          <a:r>
            <a:rPr lang="en-GB" dirty="0"/>
            <a:t>Perspective 4</a:t>
          </a:r>
        </a:p>
      </dgm:t>
    </dgm:pt>
    <dgm:pt modelId="{93742DAB-C39B-4411-89EB-CD23982E04FC}" type="parTrans" cxnId="{39843007-E9CD-4DEF-B94F-9CC7627919BA}">
      <dgm:prSet/>
      <dgm:spPr/>
      <dgm:t>
        <a:bodyPr/>
        <a:lstStyle/>
        <a:p>
          <a:endParaRPr lang="en-GB"/>
        </a:p>
      </dgm:t>
    </dgm:pt>
    <dgm:pt modelId="{B64446A2-EA4E-4351-878B-4207776E8404}" type="sibTrans" cxnId="{39843007-E9CD-4DEF-B94F-9CC7627919BA}">
      <dgm:prSet/>
      <dgm:spPr/>
      <dgm:t>
        <a:bodyPr/>
        <a:lstStyle/>
        <a:p>
          <a:endParaRPr lang="en-GB"/>
        </a:p>
      </dgm:t>
    </dgm:pt>
    <dgm:pt modelId="{DD4C07DB-271C-4FF8-964F-A40D19CDA62D}">
      <dgm:prSet phldrT="[Text]" phldr="0"/>
      <dgm:spPr/>
      <dgm:t>
        <a:bodyPr/>
        <a:lstStyle/>
        <a:p>
          <a:r>
            <a:rPr lang="en-GB" dirty="0"/>
            <a:t>The public – how do they view the challenge? </a:t>
          </a:r>
        </a:p>
      </dgm:t>
    </dgm:pt>
    <dgm:pt modelId="{177FD92E-724A-40AD-82F1-D047CABE8353}" type="parTrans" cxnId="{ADA88ADD-7D70-41F2-B390-AF6573F6A932}">
      <dgm:prSet/>
      <dgm:spPr/>
      <dgm:t>
        <a:bodyPr/>
        <a:lstStyle/>
        <a:p>
          <a:endParaRPr lang="en-GB"/>
        </a:p>
      </dgm:t>
    </dgm:pt>
    <dgm:pt modelId="{70A671D5-689F-473F-9AFB-552E9A635910}" type="sibTrans" cxnId="{ADA88ADD-7D70-41F2-B390-AF6573F6A932}">
      <dgm:prSet/>
      <dgm:spPr/>
      <dgm:t>
        <a:bodyPr/>
        <a:lstStyle/>
        <a:p>
          <a:endParaRPr lang="en-GB"/>
        </a:p>
      </dgm:t>
    </dgm:pt>
    <dgm:pt modelId="{4DABD5F3-F586-4015-A244-EEFB4A176690}">
      <dgm:prSet phldrT="[Text]" phldr="0"/>
      <dgm:spPr/>
      <dgm:t>
        <a:bodyPr/>
        <a:lstStyle/>
        <a:p>
          <a:r>
            <a:rPr lang="en-GB"/>
            <a:t>What positive/negative impacts does it currently present?</a:t>
          </a:r>
          <a:endParaRPr lang="en-GB" dirty="0"/>
        </a:p>
      </dgm:t>
    </dgm:pt>
    <dgm:pt modelId="{336E1F57-BE46-4D49-A982-65362C03ACC9}" type="parTrans" cxnId="{1BCD8334-0D22-4EA3-8ACE-E44665EF0859}">
      <dgm:prSet/>
      <dgm:spPr/>
      <dgm:t>
        <a:bodyPr/>
        <a:lstStyle/>
        <a:p>
          <a:endParaRPr lang="en-GB"/>
        </a:p>
      </dgm:t>
    </dgm:pt>
    <dgm:pt modelId="{E6D51A8F-7CC3-43EB-90C7-2F4656EB1CA2}" type="sibTrans" cxnId="{1BCD8334-0D22-4EA3-8ACE-E44665EF0859}">
      <dgm:prSet/>
      <dgm:spPr/>
      <dgm:t>
        <a:bodyPr/>
        <a:lstStyle/>
        <a:p>
          <a:endParaRPr lang="en-GB"/>
        </a:p>
      </dgm:t>
    </dgm:pt>
    <dgm:pt modelId="{465CF6C2-F091-49E8-989B-BFD00BA70DAD}">
      <dgm:prSet phldrT="[Text]" phldr="0"/>
      <dgm:spPr/>
      <dgm:t>
        <a:bodyPr/>
        <a:lstStyle/>
        <a:p>
          <a:r>
            <a:rPr lang="en-GB" dirty="0"/>
            <a:t>Council? – are they aware of a problem?</a:t>
          </a:r>
        </a:p>
      </dgm:t>
    </dgm:pt>
    <dgm:pt modelId="{8DA568E5-B5C7-4203-80C3-489AA0644833}" type="parTrans" cxnId="{2093F043-9432-41E2-A11F-2DD325065960}">
      <dgm:prSet/>
      <dgm:spPr/>
      <dgm:t>
        <a:bodyPr/>
        <a:lstStyle/>
        <a:p>
          <a:endParaRPr lang="en-GB"/>
        </a:p>
      </dgm:t>
    </dgm:pt>
    <dgm:pt modelId="{7F03CD5A-3764-4B01-BCBA-84FED3162FFF}" type="sibTrans" cxnId="{2093F043-9432-41E2-A11F-2DD325065960}">
      <dgm:prSet/>
      <dgm:spPr/>
      <dgm:t>
        <a:bodyPr/>
        <a:lstStyle/>
        <a:p>
          <a:endParaRPr lang="en-GB"/>
        </a:p>
      </dgm:t>
    </dgm:pt>
    <dgm:pt modelId="{4E301431-C894-423E-8EF8-DC258C4A19EF}">
      <dgm:prSet phldrT="[Text]" phldr="0"/>
      <dgm:spPr/>
      <dgm:t>
        <a:bodyPr/>
        <a:lstStyle/>
        <a:p>
          <a:r>
            <a:rPr lang="en-GB"/>
            <a:t>Will they be looking at it from a monetary view?</a:t>
          </a:r>
          <a:endParaRPr lang="en-GB" dirty="0"/>
        </a:p>
      </dgm:t>
    </dgm:pt>
    <dgm:pt modelId="{BB5BA51F-15A9-4466-A6BD-F734B6CA9DFE}" type="parTrans" cxnId="{DDC56EDE-A791-46AE-A471-ED0400330DDE}">
      <dgm:prSet/>
      <dgm:spPr/>
      <dgm:t>
        <a:bodyPr/>
        <a:lstStyle/>
        <a:p>
          <a:endParaRPr lang="en-GB"/>
        </a:p>
      </dgm:t>
    </dgm:pt>
    <dgm:pt modelId="{F7730B11-CA4D-4DC0-8119-D090B57DF3A3}" type="sibTrans" cxnId="{DDC56EDE-A791-46AE-A471-ED0400330DDE}">
      <dgm:prSet/>
      <dgm:spPr/>
      <dgm:t>
        <a:bodyPr/>
        <a:lstStyle/>
        <a:p>
          <a:endParaRPr lang="en-GB"/>
        </a:p>
      </dgm:t>
    </dgm:pt>
    <dgm:pt modelId="{702EBF68-59BB-4C9E-A9C9-DDF856CBCD66}">
      <dgm:prSet phldrT="[Text]" phldr="0"/>
      <dgm:spPr/>
      <dgm:t>
        <a:bodyPr/>
        <a:lstStyle/>
        <a:p>
          <a:r>
            <a:rPr lang="en-GB" dirty="0"/>
            <a:t>Local businesses – they will be looking at how it impacts them and their customers</a:t>
          </a:r>
        </a:p>
      </dgm:t>
    </dgm:pt>
    <dgm:pt modelId="{7E8ACBBD-45B6-4139-AAC6-A0E9E097A910}" type="parTrans" cxnId="{300371C6-7E4F-44EA-AE3D-E017A5094FD0}">
      <dgm:prSet/>
      <dgm:spPr/>
      <dgm:t>
        <a:bodyPr/>
        <a:lstStyle/>
        <a:p>
          <a:endParaRPr lang="en-GB"/>
        </a:p>
      </dgm:t>
    </dgm:pt>
    <dgm:pt modelId="{A49E20B7-F375-4332-B2CD-B4219698B41C}" type="sibTrans" cxnId="{300371C6-7E4F-44EA-AE3D-E017A5094FD0}">
      <dgm:prSet/>
      <dgm:spPr/>
      <dgm:t>
        <a:bodyPr/>
        <a:lstStyle/>
        <a:p>
          <a:endParaRPr lang="en-GB"/>
        </a:p>
      </dgm:t>
    </dgm:pt>
    <dgm:pt modelId="{9665B4F6-F0BE-4879-BAAA-CB6CD9978F8B}">
      <dgm:prSet phldrT="[Text]" phldr="0"/>
      <dgm:spPr/>
      <dgm:t>
        <a:bodyPr/>
        <a:lstStyle/>
        <a:p>
          <a:r>
            <a:rPr lang="en-GB"/>
            <a:t>Community groups, Infratsructure etc.</a:t>
          </a:r>
          <a:endParaRPr lang="en-GB" dirty="0"/>
        </a:p>
      </dgm:t>
    </dgm:pt>
    <dgm:pt modelId="{1DF26C55-4564-40C5-A371-ABEBAE0B8104}" type="parTrans" cxnId="{25A8A56B-DF86-4801-97A8-51A433DD14FD}">
      <dgm:prSet/>
      <dgm:spPr/>
      <dgm:t>
        <a:bodyPr/>
        <a:lstStyle/>
        <a:p>
          <a:endParaRPr lang="en-GB"/>
        </a:p>
      </dgm:t>
    </dgm:pt>
    <dgm:pt modelId="{AEC5EF29-7ABB-4353-BC17-5BD1D897FCCF}" type="sibTrans" cxnId="{25A8A56B-DF86-4801-97A8-51A433DD14FD}">
      <dgm:prSet/>
      <dgm:spPr/>
      <dgm:t>
        <a:bodyPr/>
        <a:lstStyle/>
        <a:p>
          <a:endParaRPr lang="en-GB"/>
        </a:p>
      </dgm:t>
    </dgm:pt>
    <dgm:pt modelId="{288113B7-B8A4-479A-A550-827E88E0C3AE}">
      <dgm:prSet phldrT="[Text]" phldr="0"/>
      <dgm:spPr/>
      <dgm:t>
        <a:bodyPr/>
        <a:lstStyle/>
        <a:p>
          <a:r>
            <a:rPr lang="en-GB"/>
            <a:t>How will they view the issue?</a:t>
          </a:r>
          <a:endParaRPr lang="en-GB" dirty="0"/>
        </a:p>
      </dgm:t>
    </dgm:pt>
    <dgm:pt modelId="{3A15B430-AC45-45E7-9136-DF0D720FBC0C}" type="parTrans" cxnId="{254B57DB-48FF-4096-A874-595980D45C98}">
      <dgm:prSet/>
      <dgm:spPr/>
      <dgm:t>
        <a:bodyPr/>
        <a:lstStyle/>
        <a:p>
          <a:endParaRPr lang="en-GB"/>
        </a:p>
      </dgm:t>
    </dgm:pt>
    <dgm:pt modelId="{BD73FB8A-1F0C-41DC-A7A4-C5ADC77FBCFA}" type="sibTrans" cxnId="{254B57DB-48FF-4096-A874-595980D45C98}">
      <dgm:prSet/>
      <dgm:spPr/>
      <dgm:t>
        <a:bodyPr/>
        <a:lstStyle/>
        <a:p>
          <a:endParaRPr lang="en-GB"/>
        </a:p>
      </dgm:t>
    </dgm:pt>
    <dgm:pt modelId="{49A9490F-BD8D-4359-8549-916821352BE4}" type="pres">
      <dgm:prSet presAssocID="{1C8848A4-7AC9-410F-939F-A5ADDA56E9BD}" presName="diagram" presStyleCnt="0">
        <dgm:presLayoutVars>
          <dgm:chMax val="1"/>
          <dgm:dir/>
          <dgm:animLvl val="ctr"/>
          <dgm:resizeHandles val="exact"/>
        </dgm:presLayoutVars>
      </dgm:prSet>
      <dgm:spPr/>
    </dgm:pt>
    <dgm:pt modelId="{62FC4D69-6FEF-443B-B7B5-52B0A8043590}" type="pres">
      <dgm:prSet presAssocID="{1C8848A4-7AC9-410F-939F-A5ADDA56E9BD}" presName="matrix" presStyleCnt="0"/>
      <dgm:spPr/>
    </dgm:pt>
    <dgm:pt modelId="{8B6E49A5-FB7B-4D27-8720-A6DA133EFADC}" type="pres">
      <dgm:prSet presAssocID="{1C8848A4-7AC9-410F-939F-A5ADDA56E9BD}" presName="tile1" presStyleLbl="node1" presStyleIdx="0" presStyleCnt="4"/>
      <dgm:spPr/>
    </dgm:pt>
    <dgm:pt modelId="{8FBF1E31-49CE-4506-9C30-A6BD3CB90853}" type="pres">
      <dgm:prSet presAssocID="{1C8848A4-7AC9-410F-939F-A5ADDA56E9BD}" presName="tile1text" presStyleLbl="node1" presStyleIdx="0" presStyleCnt="4">
        <dgm:presLayoutVars>
          <dgm:chMax val="0"/>
          <dgm:chPref val="0"/>
          <dgm:bulletEnabled val="1"/>
        </dgm:presLayoutVars>
      </dgm:prSet>
      <dgm:spPr/>
    </dgm:pt>
    <dgm:pt modelId="{F6474290-781F-4332-A173-D1FD1996EDC1}" type="pres">
      <dgm:prSet presAssocID="{1C8848A4-7AC9-410F-939F-A5ADDA56E9BD}" presName="tile2" presStyleLbl="node1" presStyleIdx="1" presStyleCnt="4" custLinFactNeighborX="23396" custLinFactNeighborY="603"/>
      <dgm:spPr/>
    </dgm:pt>
    <dgm:pt modelId="{9D9CDB1B-218D-4BBF-8D2A-841FE96F264A}" type="pres">
      <dgm:prSet presAssocID="{1C8848A4-7AC9-410F-939F-A5ADDA56E9BD}" presName="tile2text" presStyleLbl="node1" presStyleIdx="1" presStyleCnt="4">
        <dgm:presLayoutVars>
          <dgm:chMax val="0"/>
          <dgm:chPref val="0"/>
          <dgm:bulletEnabled val="1"/>
        </dgm:presLayoutVars>
      </dgm:prSet>
      <dgm:spPr/>
    </dgm:pt>
    <dgm:pt modelId="{77A23023-96B1-4D9D-B7CF-61445FE5E002}" type="pres">
      <dgm:prSet presAssocID="{1C8848A4-7AC9-410F-939F-A5ADDA56E9BD}" presName="tile3" presStyleLbl="node1" presStyleIdx="2" presStyleCnt="4"/>
      <dgm:spPr/>
    </dgm:pt>
    <dgm:pt modelId="{E251ED92-BA00-4FAC-B748-B66F5C571727}" type="pres">
      <dgm:prSet presAssocID="{1C8848A4-7AC9-410F-939F-A5ADDA56E9BD}" presName="tile3text" presStyleLbl="node1" presStyleIdx="2" presStyleCnt="4">
        <dgm:presLayoutVars>
          <dgm:chMax val="0"/>
          <dgm:chPref val="0"/>
          <dgm:bulletEnabled val="1"/>
        </dgm:presLayoutVars>
      </dgm:prSet>
      <dgm:spPr/>
    </dgm:pt>
    <dgm:pt modelId="{7D5D0DF2-5C27-4EB1-8AE6-91553C31CA2A}" type="pres">
      <dgm:prSet presAssocID="{1C8848A4-7AC9-410F-939F-A5ADDA56E9BD}" presName="tile4" presStyleLbl="node1" presStyleIdx="3" presStyleCnt="4"/>
      <dgm:spPr/>
    </dgm:pt>
    <dgm:pt modelId="{FA26AE50-4604-4736-BF3B-18ED042F7B84}" type="pres">
      <dgm:prSet presAssocID="{1C8848A4-7AC9-410F-939F-A5ADDA56E9BD}" presName="tile4text" presStyleLbl="node1" presStyleIdx="3" presStyleCnt="4">
        <dgm:presLayoutVars>
          <dgm:chMax val="0"/>
          <dgm:chPref val="0"/>
          <dgm:bulletEnabled val="1"/>
        </dgm:presLayoutVars>
      </dgm:prSet>
      <dgm:spPr/>
    </dgm:pt>
    <dgm:pt modelId="{DCF0515C-7B35-42DB-8A54-B9B916A92447}" type="pres">
      <dgm:prSet presAssocID="{1C8848A4-7AC9-410F-939F-A5ADDA56E9BD}" presName="centerTile" presStyleLbl="fgShp" presStyleIdx="0" presStyleCnt="1">
        <dgm:presLayoutVars>
          <dgm:chMax val="0"/>
          <dgm:chPref val="0"/>
        </dgm:presLayoutVars>
      </dgm:prSet>
      <dgm:spPr/>
    </dgm:pt>
  </dgm:ptLst>
  <dgm:cxnLst>
    <dgm:cxn modelId="{39843007-E9CD-4DEF-B94F-9CC7627919BA}" srcId="{F789BCE1-96C4-48FD-A5A5-A56B4E9A9BE3}" destId="{3273C61D-8231-4097-AAB4-30AC5448D012}" srcOrd="3" destOrd="0" parTransId="{93742DAB-C39B-4411-89EB-CD23982E04FC}" sibTransId="{B64446A2-EA4E-4351-878B-4207776E8404}"/>
    <dgm:cxn modelId="{1081801B-7659-48DD-A5CE-2243A6BB62A8}" type="presOf" srcId="{96280EA7-A536-4D06-80F9-F75E84ACA58D}" destId="{8FBF1E31-49CE-4506-9C30-A6BD3CB90853}" srcOrd="1" destOrd="0" presId="urn:microsoft.com/office/officeart/2005/8/layout/matrix1"/>
    <dgm:cxn modelId="{B8F0D61E-905E-489E-81B9-B985227386FC}" type="presOf" srcId="{4E301431-C894-423E-8EF8-DC258C4A19EF}" destId="{F6474290-781F-4332-A173-D1FD1996EDC1}" srcOrd="0" destOrd="2" presId="urn:microsoft.com/office/officeart/2005/8/layout/matrix1"/>
    <dgm:cxn modelId="{6FB19D2C-2DBE-4772-B21E-1C1352D27B25}" srcId="{F789BCE1-96C4-48FD-A5A5-A56B4E9A9BE3}" destId="{EC327DC5-D8D9-4F26-8FCA-4BB2C6D6A474}" srcOrd="2" destOrd="0" parTransId="{27B52048-BE92-47C2-8A22-3C36B25B7A95}" sibTransId="{790AE7CF-B21B-4913-B2C0-D9F223149EF5}"/>
    <dgm:cxn modelId="{1BCD8334-0D22-4EA3-8ACE-E44665EF0859}" srcId="{96280EA7-A536-4D06-80F9-F75E84ACA58D}" destId="{4DABD5F3-F586-4015-A244-EEFB4A176690}" srcOrd="1" destOrd="0" parTransId="{336E1F57-BE46-4D49-A982-65362C03ACC9}" sibTransId="{E6D51A8F-7CC3-43EB-90C7-2F4656EB1CA2}"/>
    <dgm:cxn modelId="{0BC1175F-E1AD-462E-8CB7-6D5F761240BB}" type="presOf" srcId="{4DABD5F3-F586-4015-A244-EEFB4A176690}" destId="{8B6E49A5-FB7B-4D27-8720-A6DA133EFADC}" srcOrd="0" destOrd="2" presId="urn:microsoft.com/office/officeart/2005/8/layout/matrix1"/>
    <dgm:cxn modelId="{2093F043-9432-41E2-A11F-2DD325065960}" srcId="{BB879A79-32CF-4EA4-BF21-CE6DA2B72895}" destId="{465CF6C2-F091-49E8-989B-BFD00BA70DAD}" srcOrd="0" destOrd="0" parTransId="{8DA568E5-B5C7-4203-80C3-489AA0644833}" sibTransId="{7F03CD5A-3764-4B01-BCBA-84FED3162FFF}"/>
    <dgm:cxn modelId="{DDD8C268-E360-4427-92C9-E2EAA0DE284C}" srcId="{1C8848A4-7AC9-410F-939F-A5ADDA56E9BD}" destId="{F789BCE1-96C4-48FD-A5A5-A56B4E9A9BE3}" srcOrd="0" destOrd="0" parTransId="{054F0970-7C66-42EA-A02A-FA7F91642D48}" sibTransId="{940FA6C0-73CF-4B23-9BAF-B44CB3EFA8D0}"/>
    <dgm:cxn modelId="{F143FB69-0397-42E9-ABAF-CF8666A7E8F6}" type="presOf" srcId="{465CF6C2-F091-49E8-989B-BFD00BA70DAD}" destId="{9D9CDB1B-218D-4BBF-8D2A-841FE96F264A}" srcOrd="1" destOrd="1" presId="urn:microsoft.com/office/officeart/2005/8/layout/matrix1"/>
    <dgm:cxn modelId="{25A8A56B-DF86-4801-97A8-51A433DD14FD}" srcId="{3273C61D-8231-4097-AAB4-30AC5448D012}" destId="{9665B4F6-F0BE-4879-BAAA-CB6CD9978F8B}" srcOrd="0" destOrd="0" parTransId="{1DF26C55-4564-40C5-A371-ABEBAE0B8104}" sibTransId="{AEC5EF29-7ABB-4353-BC17-5BD1D897FCCF}"/>
    <dgm:cxn modelId="{B23F4870-968F-439D-AA34-5C272523A6A6}" type="presOf" srcId="{EC327DC5-D8D9-4F26-8FCA-4BB2C6D6A474}" destId="{77A23023-96B1-4D9D-B7CF-61445FE5E002}" srcOrd="0" destOrd="0" presId="urn:microsoft.com/office/officeart/2005/8/layout/matrix1"/>
    <dgm:cxn modelId="{73E95E54-AC35-4733-8E61-86FC604BE3AE}" type="presOf" srcId="{BB879A79-32CF-4EA4-BF21-CE6DA2B72895}" destId="{9D9CDB1B-218D-4BBF-8D2A-841FE96F264A}" srcOrd="1" destOrd="0" presId="urn:microsoft.com/office/officeart/2005/8/layout/matrix1"/>
    <dgm:cxn modelId="{D9CECD57-8D30-466E-9DF4-C643BD01BEC2}" type="presOf" srcId="{4DABD5F3-F586-4015-A244-EEFB4A176690}" destId="{8FBF1E31-49CE-4506-9C30-A6BD3CB90853}" srcOrd="1" destOrd="2" presId="urn:microsoft.com/office/officeart/2005/8/layout/matrix1"/>
    <dgm:cxn modelId="{A46CD657-E87E-4B19-8A99-28E7CA9C0EE1}" type="presOf" srcId="{4E301431-C894-423E-8EF8-DC258C4A19EF}" destId="{9D9CDB1B-218D-4BBF-8D2A-841FE96F264A}" srcOrd="1" destOrd="2" presId="urn:microsoft.com/office/officeart/2005/8/layout/matrix1"/>
    <dgm:cxn modelId="{CB998E86-024B-41AF-897C-913A1900FCF3}" type="presOf" srcId="{DD4C07DB-271C-4FF8-964F-A40D19CDA62D}" destId="{8FBF1E31-49CE-4506-9C30-A6BD3CB90853}" srcOrd="1" destOrd="1" presId="urn:microsoft.com/office/officeart/2005/8/layout/matrix1"/>
    <dgm:cxn modelId="{04A75F8C-9142-478B-BADC-43225CB27FBC}" type="presOf" srcId="{288113B7-B8A4-479A-A550-827E88E0C3AE}" destId="{FA26AE50-4604-4736-BF3B-18ED042F7B84}" srcOrd="1" destOrd="2" presId="urn:microsoft.com/office/officeart/2005/8/layout/matrix1"/>
    <dgm:cxn modelId="{A3504D95-CF99-4DA5-8712-2F47A2F103DD}" type="presOf" srcId="{702EBF68-59BB-4C9E-A9C9-DDF856CBCD66}" destId="{77A23023-96B1-4D9D-B7CF-61445FE5E002}" srcOrd="0" destOrd="1" presId="urn:microsoft.com/office/officeart/2005/8/layout/matrix1"/>
    <dgm:cxn modelId="{0B849CAB-587E-4D25-B950-7E097ADF0909}" type="presOf" srcId="{3273C61D-8231-4097-AAB4-30AC5448D012}" destId="{FA26AE50-4604-4736-BF3B-18ED042F7B84}" srcOrd="1" destOrd="0" presId="urn:microsoft.com/office/officeart/2005/8/layout/matrix1"/>
    <dgm:cxn modelId="{657BFDB5-9A08-4C7D-8248-953AC54701F4}" type="presOf" srcId="{BB879A79-32CF-4EA4-BF21-CE6DA2B72895}" destId="{F6474290-781F-4332-A173-D1FD1996EDC1}" srcOrd="0" destOrd="0" presId="urn:microsoft.com/office/officeart/2005/8/layout/matrix1"/>
    <dgm:cxn modelId="{D8EFCAB7-B036-45A5-87F0-5B8CA94534F6}" type="presOf" srcId="{288113B7-B8A4-479A-A550-827E88E0C3AE}" destId="{7D5D0DF2-5C27-4EB1-8AE6-91553C31CA2A}" srcOrd="0" destOrd="2" presId="urn:microsoft.com/office/officeart/2005/8/layout/matrix1"/>
    <dgm:cxn modelId="{3B573FB8-B0D2-4E8C-BE7C-4173B89C8C5E}" type="presOf" srcId="{465CF6C2-F091-49E8-989B-BFD00BA70DAD}" destId="{F6474290-781F-4332-A173-D1FD1996EDC1}" srcOrd="0" destOrd="1" presId="urn:microsoft.com/office/officeart/2005/8/layout/matrix1"/>
    <dgm:cxn modelId="{53991ABB-1DD7-4415-B5D4-918E24A3D938}" type="presOf" srcId="{96280EA7-A536-4D06-80F9-F75E84ACA58D}" destId="{8B6E49A5-FB7B-4D27-8720-A6DA133EFADC}" srcOrd="0" destOrd="0" presId="urn:microsoft.com/office/officeart/2005/8/layout/matrix1"/>
    <dgm:cxn modelId="{2A8B54BB-E6EA-4EF1-B7A7-B5226A4F3A06}" type="presOf" srcId="{DD4C07DB-271C-4FF8-964F-A40D19CDA62D}" destId="{8B6E49A5-FB7B-4D27-8720-A6DA133EFADC}" srcOrd="0" destOrd="1" presId="urn:microsoft.com/office/officeart/2005/8/layout/matrix1"/>
    <dgm:cxn modelId="{B27739BC-9FBB-45BA-940D-6B2A2E78F71C}" srcId="{F789BCE1-96C4-48FD-A5A5-A56B4E9A9BE3}" destId="{BB879A79-32CF-4EA4-BF21-CE6DA2B72895}" srcOrd="1" destOrd="0" parTransId="{2833C7FD-016F-433C-AC87-E899B6AA62CD}" sibTransId="{6AF48BC3-9C5E-4DAD-974E-A57DBFD2D8E2}"/>
    <dgm:cxn modelId="{959183C2-CCE3-4EED-9DDB-7029BD2F8EDB}" srcId="{F789BCE1-96C4-48FD-A5A5-A56B4E9A9BE3}" destId="{96280EA7-A536-4D06-80F9-F75E84ACA58D}" srcOrd="0" destOrd="0" parTransId="{B1286D96-2EEE-4442-8947-A6462B1B0D60}" sibTransId="{B488CE48-8BD6-4B83-AF91-222745EAE70B}"/>
    <dgm:cxn modelId="{300371C6-7E4F-44EA-AE3D-E017A5094FD0}" srcId="{EC327DC5-D8D9-4F26-8FCA-4BB2C6D6A474}" destId="{702EBF68-59BB-4C9E-A9C9-DDF856CBCD66}" srcOrd="0" destOrd="0" parTransId="{7E8ACBBD-45B6-4139-AAC6-A0E9E097A910}" sibTransId="{A49E20B7-F375-4332-B2CD-B4219698B41C}"/>
    <dgm:cxn modelId="{E348A4D0-9D9E-4598-9CA8-DEBFB5519C0E}" type="presOf" srcId="{F789BCE1-96C4-48FD-A5A5-A56B4E9A9BE3}" destId="{DCF0515C-7B35-42DB-8A54-B9B916A92447}" srcOrd="0" destOrd="0" presId="urn:microsoft.com/office/officeart/2005/8/layout/matrix1"/>
    <dgm:cxn modelId="{96CB85D7-628C-4786-B123-AF7C57A7D77C}" type="presOf" srcId="{9665B4F6-F0BE-4879-BAAA-CB6CD9978F8B}" destId="{FA26AE50-4604-4736-BF3B-18ED042F7B84}" srcOrd="1" destOrd="1" presId="urn:microsoft.com/office/officeart/2005/8/layout/matrix1"/>
    <dgm:cxn modelId="{254B57DB-48FF-4096-A874-595980D45C98}" srcId="{3273C61D-8231-4097-AAB4-30AC5448D012}" destId="{288113B7-B8A4-479A-A550-827E88E0C3AE}" srcOrd="1" destOrd="0" parTransId="{3A15B430-AC45-45E7-9136-DF0D720FBC0C}" sibTransId="{BD73FB8A-1F0C-41DC-A7A4-C5ADC77FBCFA}"/>
    <dgm:cxn modelId="{ADA88ADD-7D70-41F2-B390-AF6573F6A932}" srcId="{96280EA7-A536-4D06-80F9-F75E84ACA58D}" destId="{DD4C07DB-271C-4FF8-964F-A40D19CDA62D}" srcOrd="0" destOrd="0" parTransId="{177FD92E-724A-40AD-82F1-D047CABE8353}" sibTransId="{70A671D5-689F-473F-9AFB-552E9A635910}"/>
    <dgm:cxn modelId="{DDC56EDE-A791-46AE-A471-ED0400330DDE}" srcId="{BB879A79-32CF-4EA4-BF21-CE6DA2B72895}" destId="{4E301431-C894-423E-8EF8-DC258C4A19EF}" srcOrd="1" destOrd="0" parTransId="{BB5BA51F-15A9-4466-A6BD-F734B6CA9DFE}" sibTransId="{F7730B11-CA4D-4DC0-8119-D090B57DF3A3}"/>
    <dgm:cxn modelId="{4FD771E0-91FD-4CEB-9649-D221809F172E}" type="presOf" srcId="{1C8848A4-7AC9-410F-939F-A5ADDA56E9BD}" destId="{49A9490F-BD8D-4359-8549-916821352BE4}" srcOrd="0" destOrd="0" presId="urn:microsoft.com/office/officeart/2005/8/layout/matrix1"/>
    <dgm:cxn modelId="{2E9E4CE5-663E-4BDA-AFDD-BFE39354A894}" type="presOf" srcId="{EC327DC5-D8D9-4F26-8FCA-4BB2C6D6A474}" destId="{E251ED92-BA00-4FAC-B748-B66F5C571727}" srcOrd="1" destOrd="0" presId="urn:microsoft.com/office/officeart/2005/8/layout/matrix1"/>
    <dgm:cxn modelId="{6F485BE8-07F4-4D29-B562-D8CF2BCC95A9}" type="presOf" srcId="{3273C61D-8231-4097-AAB4-30AC5448D012}" destId="{7D5D0DF2-5C27-4EB1-8AE6-91553C31CA2A}" srcOrd="0" destOrd="0" presId="urn:microsoft.com/office/officeart/2005/8/layout/matrix1"/>
    <dgm:cxn modelId="{4F0565F3-DB5E-4872-B3FD-DFD5DB46F3EF}" type="presOf" srcId="{702EBF68-59BB-4C9E-A9C9-DDF856CBCD66}" destId="{E251ED92-BA00-4FAC-B748-B66F5C571727}" srcOrd="1" destOrd="1" presId="urn:microsoft.com/office/officeart/2005/8/layout/matrix1"/>
    <dgm:cxn modelId="{A4189FFA-FCC1-406C-8C7A-BD738CEDDB5D}" type="presOf" srcId="{9665B4F6-F0BE-4879-BAAA-CB6CD9978F8B}" destId="{7D5D0DF2-5C27-4EB1-8AE6-91553C31CA2A}" srcOrd="0" destOrd="1" presId="urn:microsoft.com/office/officeart/2005/8/layout/matrix1"/>
    <dgm:cxn modelId="{5B0DDD9D-E788-47FA-8BAE-B8253BD7AFEE}" type="presParOf" srcId="{49A9490F-BD8D-4359-8549-916821352BE4}" destId="{62FC4D69-6FEF-443B-B7B5-52B0A8043590}" srcOrd="0" destOrd="0" presId="urn:microsoft.com/office/officeart/2005/8/layout/matrix1"/>
    <dgm:cxn modelId="{46E17366-6F82-44AA-91F9-F4CF74305B2E}" type="presParOf" srcId="{62FC4D69-6FEF-443B-B7B5-52B0A8043590}" destId="{8B6E49A5-FB7B-4D27-8720-A6DA133EFADC}" srcOrd="0" destOrd="0" presId="urn:microsoft.com/office/officeart/2005/8/layout/matrix1"/>
    <dgm:cxn modelId="{2B012E82-1701-4326-B215-E50E4A8FFAC5}" type="presParOf" srcId="{62FC4D69-6FEF-443B-B7B5-52B0A8043590}" destId="{8FBF1E31-49CE-4506-9C30-A6BD3CB90853}" srcOrd="1" destOrd="0" presId="urn:microsoft.com/office/officeart/2005/8/layout/matrix1"/>
    <dgm:cxn modelId="{C43707A2-0F50-47CA-BC00-17894DA6CAAE}" type="presParOf" srcId="{62FC4D69-6FEF-443B-B7B5-52B0A8043590}" destId="{F6474290-781F-4332-A173-D1FD1996EDC1}" srcOrd="2" destOrd="0" presId="urn:microsoft.com/office/officeart/2005/8/layout/matrix1"/>
    <dgm:cxn modelId="{E704E07A-966D-4CAF-9A99-64070B846C2B}" type="presParOf" srcId="{62FC4D69-6FEF-443B-B7B5-52B0A8043590}" destId="{9D9CDB1B-218D-4BBF-8D2A-841FE96F264A}" srcOrd="3" destOrd="0" presId="urn:microsoft.com/office/officeart/2005/8/layout/matrix1"/>
    <dgm:cxn modelId="{B9CF9C74-B44E-49DD-9B6E-25FC3234EC05}" type="presParOf" srcId="{62FC4D69-6FEF-443B-B7B5-52B0A8043590}" destId="{77A23023-96B1-4D9D-B7CF-61445FE5E002}" srcOrd="4" destOrd="0" presId="urn:microsoft.com/office/officeart/2005/8/layout/matrix1"/>
    <dgm:cxn modelId="{86F352F2-1F4B-4AC5-9B8D-E055D757CEF7}" type="presParOf" srcId="{62FC4D69-6FEF-443B-B7B5-52B0A8043590}" destId="{E251ED92-BA00-4FAC-B748-B66F5C571727}" srcOrd="5" destOrd="0" presId="urn:microsoft.com/office/officeart/2005/8/layout/matrix1"/>
    <dgm:cxn modelId="{4229769C-9BF0-4C95-88BB-E360B8444A0F}" type="presParOf" srcId="{62FC4D69-6FEF-443B-B7B5-52B0A8043590}" destId="{7D5D0DF2-5C27-4EB1-8AE6-91553C31CA2A}" srcOrd="6" destOrd="0" presId="urn:microsoft.com/office/officeart/2005/8/layout/matrix1"/>
    <dgm:cxn modelId="{6435BFF3-1372-471B-8408-72A97A79F1E1}" type="presParOf" srcId="{62FC4D69-6FEF-443B-B7B5-52B0A8043590}" destId="{FA26AE50-4604-4736-BF3B-18ED042F7B84}" srcOrd="7" destOrd="0" presId="urn:microsoft.com/office/officeart/2005/8/layout/matrix1"/>
    <dgm:cxn modelId="{C2260769-DE94-4224-95A1-F989EB685B9C}" type="presParOf" srcId="{49A9490F-BD8D-4359-8549-916821352BE4}" destId="{DCF0515C-7B35-42DB-8A54-B9B916A92447}" srcOrd="1" destOrd="0" presId="urn:microsoft.com/office/officeart/2005/8/layout/matrix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B6E49A5-FB7B-4D27-8720-A6DA133EFADC}">
      <dsp:nvSpPr>
        <dsp:cNvPr id="0" name=""/>
        <dsp:cNvSpPr/>
      </dsp:nvSpPr>
      <dsp:spPr>
        <a:xfrm rot="16200000">
          <a:off x="538691" y="-538691"/>
          <a:ext cx="2288117" cy="3365500"/>
        </a:xfrm>
        <a:prstGeom prst="round1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113792" rIns="113792" bIns="113792" numCol="1" spcCol="1270" anchor="t" anchorCtr="0">
          <a:noAutofit/>
        </a:bodyPr>
        <a:lstStyle/>
        <a:p>
          <a:pPr marL="0" lvl="0" indent="0" algn="l" defTabSz="711200">
            <a:lnSpc>
              <a:spcPct val="90000"/>
            </a:lnSpc>
            <a:spcBef>
              <a:spcPct val="0"/>
            </a:spcBef>
            <a:spcAft>
              <a:spcPct val="35000"/>
            </a:spcAft>
            <a:buNone/>
          </a:pPr>
          <a:r>
            <a:rPr lang="en-GB" sz="1600" kern="1200" dirty="0"/>
            <a:t>Perspective 1</a:t>
          </a:r>
        </a:p>
        <a:p>
          <a:pPr marL="114300" lvl="1" indent="-114300" algn="l" defTabSz="533400">
            <a:lnSpc>
              <a:spcPct val="90000"/>
            </a:lnSpc>
            <a:spcBef>
              <a:spcPct val="0"/>
            </a:spcBef>
            <a:spcAft>
              <a:spcPct val="15000"/>
            </a:spcAft>
            <a:buChar char="•"/>
          </a:pPr>
          <a:r>
            <a:rPr lang="en-GB" sz="1200" kern="1200" dirty="0"/>
            <a:t>The public – how do they view the challenge? </a:t>
          </a:r>
        </a:p>
        <a:p>
          <a:pPr marL="114300" lvl="1" indent="-114300" algn="l" defTabSz="533400">
            <a:lnSpc>
              <a:spcPct val="90000"/>
            </a:lnSpc>
            <a:spcBef>
              <a:spcPct val="0"/>
            </a:spcBef>
            <a:spcAft>
              <a:spcPct val="15000"/>
            </a:spcAft>
            <a:buChar char="•"/>
          </a:pPr>
          <a:r>
            <a:rPr lang="en-GB" sz="1200" kern="1200"/>
            <a:t>What positive/negative impacts does it currently present?</a:t>
          </a:r>
          <a:endParaRPr lang="en-GB" sz="1200" kern="1200" dirty="0"/>
        </a:p>
      </dsp:txBody>
      <dsp:txXfrm rot="5400000">
        <a:off x="0" y="0"/>
        <a:ext cx="3365500" cy="1716087"/>
      </dsp:txXfrm>
    </dsp:sp>
    <dsp:sp modelId="{F6474290-781F-4332-A173-D1FD1996EDC1}">
      <dsp:nvSpPr>
        <dsp:cNvPr id="0" name=""/>
        <dsp:cNvSpPr/>
      </dsp:nvSpPr>
      <dsp:spPr>
        <a:xfrm>
          <a:off x="3365500" y="13797"/>
          <a:ext cx="3365500" cy="2288117"/>
        </a:xfrm>
        <a:prstGeom prst="round1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113792" rIns="113792" bIns="113792" numCol="1" spcCol="1270" anchor="t" anchorCtr="0">
          <a:noAutofit/>
        </a:bodyPr>
        <a:lstStyle/>
        <a:p>
          <a:pPr marL="0" lvl="0" indent="0" algn="l" defTabSz="711200">
            <a:lnSpc>
              <a:spcPct val="90000"/>
            </a:lnSpc>
            <a:spcBef>
              <a:spcPct val="0"/>
            </a:spcBef>
            <a:spcAft>
              <a:spcPct val="35000"/>
            </a:spcAft>
            <a:buNone/>
          </a:pPr>
          <a:r>
            <a:rPr lang="en-GB" sz="1600" kern="1200" dirty="0"/>
            <a:t>Perspective 2</a:t>
          </a:r>
        </a:p>
        <a:p>
          <a:pPr marL="114300" lvl="1" indent="-114300" algn="l" defTabSz="533400">
            <a:lnSpc>
              <a:spcPct val="90000"/>
            </a:lnSpc>
            <a:spcBef>
              <a:spcPct val="0"/>
            </a:spcBef>
            <a:spcAft>
              <a:spcPct val="15000"/>
            </a:spcAft>
            <a:buChar char="•"/>
          </a:pPr>
          <a:r>
            <a:rPr lang="en-GB" sz="1200" kern="1200" dirty="0"/>
            <a:t>Council? – are they aware of a problem?</a:t>
          </a:r>
        </a:p>
        <a:p>
          <a:pPr marL="114300" lvl="1" indent="-114300" algn="l" defTabSz="533400">
            <a:lnSpc>
              <a:spcPct val="90000"/>
            </a:lnSpc>
            <a:spcBef>
              <a:spcPct val="0"/>
            </a:spcBef>
            <a:spcAft>
              <a:spcPct val="15000"/>
            </a:spcAft>
            <a:buChar char="•"/>
          </a:pPr>
          <a:r>
            <a:rPr lang="en-GB" sz="1200" kern="1200"/>
            <a:t>Will they be looking at it from a monetary view?</a:t>
          </a:r>
          <a:endParaRPr lang="en-GB" sz="1200" kern="1200" dirty="0"/>
        </a:p>
      </dsp:txBody>
      <dsp:txXfrm>
        <a:off x="3365500" y="13797"/>
        <a:ext cx="3365500" cy="1716087"/>
      </dsp:txXfrm>
    </dsp:sp>
    <dsp:sp modelId="{77A23023-96B1-4D9D-B7CF-61445FE5E002}">
      <dsp:nvSpPr>
        <dsp:cNvPr id="0" name=""/>
        <dsp:cNvSpPr/>
      </dsp:nvSpPr>
      <dsp:spPr>
        <a:xfrm rot="10800000">
          <a:off x="0" y="2288117"/>
          <a:ext cx="3365500" cy="2288117"/>
        </a:xfrm>
        <a:prstGeom prst="round1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113792" rIns="113792" bIns="113792" numCol="1" spcCol="1270" anchor="t" anchorCtr="0">
          <a:noAutofit/>
        </a:bodyPr>
        <a:lstStyle/>
        <a:p>
          <a:pPr marL="0" lvl="0" indent="0" algn="l" defTabSz="711200">
            <a:lnSpc>
              <a:spcPct val="90000"/>
            </a:lnSpc>
            <a:spcBef>
              <a:spcPct val="0"/>
            </a:spcBef>
            <a:spcAft>
              <a:spcPct val="35000"/>
            </a:spcAft>
            <a:buNone/>
          </a:pPr>
          <a:r>
            <a:rPr lang="en-GB" sz="1600" kern="1200" dirty="0"/>
            <a:t>Perspective 3</a:t>
          </a:r>
        </a:p>
        <a:p>
          <a:pPr marL="114300" lvl="1" indent="-114300" algn="l" defTabSz="533400">
            <a:lnSpc>
              <a:spcPct val="90000"/>
            </a:lnSpc>
            <a:spcBef>
              <a:spcPct val="0"/>
            </a:spcBef>
            <a:spcAft>
              <a:spcPct val="15000"/>
            </a:spcAft>
            <a:buChar char="•"/>
          </a:pPr>
          <a:r>
            <a:rPr lang="en-GB" sz="1200" kern="1200" dirty="0"/>
            <a:t>Local businesses – they will be looking at how it impacts them and their customers</a:t>
          </a:r>
        </a:p>
      </dsp:txBody>
      <dsp:txXfrm rot="10800000">
        <a:off x="0" y="2860146"/>
        <a:ext cx="3365500" cy="1716087"/>
      </dsp:txXfrm>
    </dsp:sp>
    <dsp:sp modelId="{7D5D0DF2-5C27-4EB1-8AE6-91553C31CA2A}">
      <dsp:nvSpPr>
        <dsp:cNvPr id="0" name=""/>
        <dsp:cNvSpPr/>
      </dsp:nvSpPr>
      <dsp:spPr>
        <a:xfrm rot="5400000">
          <a:off x="3904191" y="1749425"/>
          <a:ext cx="2288117" cy="3365500"/>
        </a:xfrm>
        <a:prstGeom prst="round1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113792" rIns="113792" bIns="113792" numCol="1" spcCol="1270" anchor="t" anchorCtr="0">
          <a:noAutofit/>
        </a:bodyPr>
        <a:lstStyle/>
        <a:p>
          <a:pPr marL="0" lvl="0" indent="0" algn="l" defTabSz="711200">
            <a:lnSpc>
              <a:spcPct val="90000"/>
            </a:lnSpc>
            <a:spcBef>
              <a:spcPct val="0"/>
            </a:spcBef>
            <a:spcAft>
              <a:spcPct val="35000"/>
            </a:spcAft>
            <a:buNone/>
          </a:pPr>
          <a:r>
            <a:rPr lang="en-GB" sz="1600" kern="1200" dirty="0"/>
            <a:t>Perspective 4</a:t>
          </a:r>
        </a:p>
        <a:p>
          <a:pPr marL="114300" lvl="1" indent="-114300" algn="l" defTabSz="533400">
            <a:lnSpc>
              <a:spcPct val="90000"/>
            </a:lnSpc>
            <a:spcBef>
              <a:spcPct val="0"/>
            </a:spcBef>
            <a:spcAft>
              <a:spcPct val="15000"/>
            </a:spcAft>
            <a:buChar char="•"/>
          </a:pPr>
          <a:r>
            <a:rPr lang="en-GB" sz="1200" kern="1200"/>
            <a:t>Community groups, Infratsructure etc.</a:t>
          </a:r>
          <a:endParaRPr lang="en-GB" sz="1200" kern="1200" dirty="0"/>
        </a:p>
        <a:p>
          <a:pPr marL="114300" lvl="1" indent="-114300" algn="l" defTabSz="533400">
            <a:lnSpc>
              <a:spcPct val="90000"/>
            </a:lnSpc>
            <a:spcBef>
              <a:spcPct val="0"/>
            </a:spcBef>
            <a:spcAft>
              <a:spcPct val="15000"/>
            </a:spcAft>
            <a:buChar char="•"/>
          </a:pPr>
          <a:r>
            <a:rPr lang="en-GB" sz="1200" kern="1200"/>
            <a:t>How will they view the issue?</a:t>
          </a:r>
          <a:endParaRPr lang="en-GB" sz="1200" kern="1200" dirty="0"/>
        </a:p>
      </dsp:txBody>
      <dsp:txXfrm rot="-5400000">
        <a:off x="3365500" y="2860146"/>
        <a:ext cx="3365500" cy="1716087"/>
      </dsp:txXfrm>
    </dsp:sp>
    <dsp:sp modelId="{DCF0515C-7B35-42DB-8A54-B9B916A92447}">
      <dsp:nvSpPr>
        <dsp:cNvPr id="0" name=""/>
        <dsp:cNvSpPr/>
      </dsp:nvSpPr>
      <dsp:spPr>
        <a:xfrm>
          <a:off x="2355850" y="1716087"/>
          <a:ext cx="2019300" cy="1144058"/>
        </a:xfrm>
        <a:prstGeom prst="roundRect">
          <a:avLst/>
        </a:prstGeom>
        <a:solidFill>
          <a:schemeClr val="accent2">
            <a:tint val="4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kern="1200" dirty="0"/>
            <a:t>The challenge/Problem</a:t>
          </a:r>
        </a:p>
      </dsp:txBody>
      <dsp:txXfrm>
        <a:off x="2411698" y="1771935"/>
        <a:ext cx="1907604" cy="1032362"/>
      </dsp:txXfrm>
    </dsp:sp>
  </dsp:spTree>
</dsp:drawing>
</file>

<file path=ppt/diagrams/layout1.xml><?xml version="1.0" encoding="utf-8"?>
<dgm:layoutDef xmlns:dgm="http://schemas.openxmlformats.org/drawingml/2006/diagram" xmlns:a="http://schemas.openxmlformats.org/drawingml/2006/main" uniqueId="urn:microsoft.com/office/officeart/2005/8/layout/matrix1">
  <dgm:title val=""/>
  <dgm:desc val=""/>
  <dgm:catLst>
    <dgm:cat type="matrix" pri="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styleData>
  <dgm:clr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clrData>
  <dgm:layoutNode name="diagram">
    <dgm:varLst>
      <dgm:chMax val="1"/>
      <dgm:dir/>
      <dgm:animLvl val="ctr"/>
      <dgm:resizeHandles val="exact"/>
    </dgm:varLst>
    <dgm:alg type="composite"/>
    <dgm:shape xmlns:r="http://schemas.openxmlformats.org/officeDocument/2006/relationships" r:blip="">
      <dgm:adjLst/>
    </dgm:shape>
    <dgm:presOf/>
    <dgm:constrLst>
      <dgm:constr type="ctrX" for="ch" forName="matrix" refType="w" fact="0.5"/>
      <dgm:constr type="ctrY" for="ch" forName="matrix" refType="h" fact="0.5"/>
      <dgm:constr type="w" for="ch" forName="matrix" refType="w"/>
      <dgm:constr type="h" for="ch" forName="matrix" refType="h"/>
      <dgm:constr type="ctrX" for="ch" forName="centerTile" refType="w" fact="0.5"/>
      <dgm:constr type="ctrY" for="ch" forName="centerTile" refType="h" fact="0.5"/>
      <dgm:constr type="w" for="ch" forName="centerTile" refType="w" fact="0.3"/>
      <dgm:constr type="h" for="ch" forName="centerTile" refType="h" fact="0.25"/>
      <dgm:constr type="primFontSz" for="des" ptType="node" op="equ" val="65"/>
    </dgm:constrLst>
    <dgm:ruleLst/>
    <dgm:choose name="Name0">
      <dgm:if name="Name1" axis="ch" ptType="node" func="cnt" op="gte" val="1">
        <dgm:layoutNode name="matrix">
          <dgm:alg type="composite"/>
          <dgm:shape xmlns:r="http://schemas.openxmlformats.org/officeDocument/2006/relationships" r:blip="">
            <dgm:adjLst/>
          </dgm:shape>
          <dgm:presOf/>
          <dgm:constrLst>
            <dgm:constr type="l" for="ch" forName="tile1"/>
            <dgm:constr type="t" for="ch" forName="tile1"/>
            <dgm:constr type="r" for="ch" forName="tile1" refType="w" fact="0.5"/>
            <dgm:constr type="b" for="ch" forName="tile1" refType="h" fact="0.5"/>
            <dgm:constr type="l" for="ch" forName="tile1text" refType="l" refFor="ch" refForName="tile1"/>
            <dgm:constr type="t" for="ch" forName="tile1text" refType="t" refFor="ch" refForName="tile1"/>
            <dgm:constr type="w" for="ch" forName="tile1text" refType="w" refFor="ch" refForName="tile1"/>
            <dgm:constr type="h" for="ch" forName="tile1text" refType="h" refFor="ch" refForName="tile1" fact="0.75"/>
            <dgm:constr type="r" for="ch" forName="tile2" refType="w"/>
            <dgm:constr type="t" for="ch" forName="tile2"/>
            <dgm:constr type="l" for="ch" forName="tile2" refType="w" fact="0.5"/>
            <dgm:constr type="b" for="ch" forName="tile2" refType="h" fact="0.5"/>
            <dgm:constr type="r" for="ch" forName="tile2text" refType="r" refFor="ch" refForName="tile2"/>
            <dgm:constr type="t" for="ch" forName="tile2text" refType="t" refFor="ch" refForName="tile2"/>
            <dgm:constr type="w" for="ch" forName="tile2text" refType="w" refFor="ch" refForName="tile2"/>
            <dgm:constr type="h" for="ch" forName="tile2text" refType="h" refFor="ch" refForName="tile2" fact="0.75"/>
            <dgm:constr type="l" for="ch" forName="tile3"/>
            <dgm:constr type="b" for="ch" forName="tile3" refType="h"/>
            <dgm:constr type="r" for="ch" forName="tile3" refType="w" fact="0.5"/>
            <dgm:constr type="t" for="ch" forName="tile3" refType="h" fact="0.5"/>
            <dgm:constr type="l" for="ch" forName="tile3text" refType="l" refFor="ch" refForName="tile3"/>
            <dgm:constr type="b" for="ch" forName="tile3text" refType="b" refFor="ch" refForName="tile3"/>
            <dgm:constr type="w" for="ch" forName="tile3text" refType="w" refFor="ch" refForName="tile3"/>
            <dgm:constr type="h" for="ch" forName="tile3text" refType="h" refFor="ch" refForName="tile3" fact="0.75"/>
            <dgm:constr type="r" for="ch" forName="tile4" refType="w"/>
            <dgm:constr type="b" for="ch" forName="tile4" refType="h"/>
            <dgm:constr type="l" for="ch" forName="tile4" refType="w" fact="0.5"/>
            <dgm:constr type="t" for="ch" forName="tile4" refType="h" fact="0.5"/>
            <dgm:constr type="r" for="ch" forName="tile4text" refType="r" refFor="ch" refForName="tile4"/>
            <dgm:constr type="b" for="ch" forName="tile4text" refType="b" refFor="ch" refForName="tile4"/>
            <dgm:constr type="w" for="ch" forName="tile4text" refType="w" refFor="ch" refForName="tile4"/>
            <dgm:constr type="h" for="ch" forName="tile4text" refType="h" refFor="ch" refForName="tile4" fact="0.75"/>
          </dgm:constrLst>
          <dgm:ruleLst/>
          <dgm:layoutNode name="tile1" styleLbl="node1">
            <dgm:alg type="sp"/>
            <dgm:shape xmlns:r="http://schemas.openxmlformats.org/officeDocument/2006/relationships" rot="270" type="round1Rect" r:blip="">
              <dgm:adjLst/>
            </dgm:shape>
            <dgm:choose name="Name2">
              <dgm:if name="Name3" func="var" arg="dir" op="equ" val="norm">
                <dgm:presOf axis="ch ch desOrSelf" ptType="node node node" st="1 1 1" cnt="1 1 0"/>
              </dgm:if>
              <dgm:else name="Name4">
                <dgm:presOf axis="ch ch desOrSelf" ptType="node node node" st="1 2 1" cnt="1 1 0"/>
              </dgm:else>
            </dgm:choose>
            <dgm:constrLst/>
            <dgm:ruleLst/>
          </dgm:layoutNode>
          <dgm:layoutNode name="tile1text" styleLbl="node1">
            <dgm:varLst>
              <dgm:chMax val="0"/>
              <dgm:chPref val="0"/>
              <dgm:bulletEnabled val="1"/>
            </dgm:varLst>
            <dgm:choose name="Name5">
              <dgm:if name="Name6" axis="root des" func="maxDepth" op="gte" val="3">
                <dgm:alg type="tx">
                  <dgm:param type="txAnchorVert" val="t"/>
                  <dgm:param type="parTxLTRAlign" val="l"/>
                  <dgm:param type="parTxRTLAlign" val="r"/>
                </dgm:alg>
              </dgm:if>
              <dgm:else name="Name7">
                <dgm:alg type="tx"/>
              </dgm:else>
            </dgm:choose>
            <dgm:shape xmlns:r="http://schemas.openxmlformats.org/officeDocument/2006/relationships" rot="270" type="rect" r:blip="" hideGeom="1">
              <dgm:adjLst>
                <dgm:adj idx="1" val="0.2"/>
              </dgm:adjLst>
            </dgm:shape>
            <dgm:choose name="Name8">
              <dgm:if name="Name9" func="var" arg="dir" op="equ" val="norm">
                <dgm:presOf axis="ch ch desOrSelf" ptType="node node node" st="1 1 1" cnt="1 1 0"/>
              </dgm:if>
              <dgm:else name="Name10">
                <dgm:presOf axis="ch ch desOrSelf" ptType="node node node" st="1 2 1" cnt="1 1 0"/>
              </dgm:else>
            </dgm:choose>
            <dgm:constrLst/>
            <dgm:ruleLst>
              <dgm:rule type="primFontSz" val="5" fact="NaN" max="NaN"/>
            </dgm:ruleLst>
          </dgm:layoutNode>
          <dgm:layoutNode name="tile2" styleLbl="node1">
            <dgm:alg type="sp"/>
            <dgm:shape xmlns:r="http://schemas.openxmlformats.org/officeDocument/2006/relationships" type="round1Rect" r:blip="">
              <dgm:adjLst/>
            </dgm:shape>
            <dgm:choose name="Name11">
              <dgm:if name="Name12" func="var" arg="dir" op="equ" val="norm">
                <dgm:presOf axis="ch ch desOrSelf" ptType="node node node" st="1 2 1" cnt="1 1 0"/>
              </dgm:if>
              <dgm:else name="Name13">
                <dgm:presOf axis="ch ch desOrSelf" ptType="node node node" st="1 1 1" cnt="1 1 0"/>
              </dgm:else>
            </dgm:choose>
            <dgm:constrLst/>
            <dgm:ruleLst/>
          </dgm:layoutNode>
          <dgm:layoutNode name="tile2text" styleLbl="node1">
            <dgm:varLst>
              <dgm:chMax val="0"/>
              <dgm:chPref val="0"/>
              <dgm:bulletEnabled val="1"/>
            </dgm:varLst>
            <dgm:choose name="Name14">
              <dgm:if name="Name15" axis="root des" func="maxDepth" op="gte" val="3">
                <dgm:alg type="tx">
                  <dgm:param type="txAnchorVert" val="t"/>
                  <dgm:param type="parTxLTRAlign" val="l"/>
                  <dgm:param type="parTxRTLAlign" val="r"/>
                </dgm:alg>
              </dgm:if>
              <dgm:else name="Name16">
                <dgm:alg type="tx"/>
              </dgm:else>
            </dgm:choose>
            <dgm:shape xmlns:r="http://schemas.openxmlformats.org/officeDocument/2006/relationships" type="rect" r:blip="" hideGeom="1">
              <dgm:adjLst/>
            </dgm:shape>
            <dgm:choose name="Name17">
              <dgm:if name="Name18" func="var" arg="dir" op="equ" val="norm">
                <dgm:presOf axis="ch ch desOrSelf" ptType="node node node" st="1 2 1" cnt="1 1 0"/>
              </dgm:if>
              <dgm:else name="Name19">
                <dgm:presOf axis="ch ch desOrSelf" ptType="node node node" st="1 1 1" cnt="1 1 0"/>
              </dgm:else>
            </dgm:choose>
            <dgm:constrLst/>
            <dgm:ruleLst>
              <dgm:rule type="primFontSz" val="5" fact="NaN" max="NaN"/>
            </dgm:ruleLst>
          </dgm:layoutNode>
          <dgm:layoutNode name="tile3" styleLbl="node1">
            <dgm:alg type="sp"/>
            <dgm:shape xmlns:r="http://schemas.openxmlformats.org/officeDocument/2006/relationships" rot="180" type="round1Rect" r:blip="">
              <dgm:adjLst/>
            </dgm:shape>
            <dgm:choose name="Name20">
              <dgm:if name="Name21" func="var" arg="dir" op="equ" val="norm">
                <dgm:presOf axis="ch ch desOrSelf" ptType="node node node" st="1 3 1" cnt="1 1 0"/>
              </dgm:if>
              <dgm:else name="Name22">
                <dgm:presOf axis="ch ch desOrSelf" ptType="node node node" st="1 4 1" cnt="1 1 0"/>
              </dgm:else>
            </dgm:choose>
            <dgm:constrLst/>
            <dgm:ruleLst/>
          </dgm:layoutNode>
          <dgm:layoutNode name="tile3text" styleLbl="node1">
            <dgm:varLst>
              <dgm:chMax val="0"/>
              <dgm:chPref val="0"/>
              <dgm:bulletEnabled val="1"/>
            </dgm:varLst>
            <dgm:choose name="Name23">
              <dgm:if name="Name24" axis="root des" func="maxDepth" op="gte" val="3">
                <dgm:alg type="tx">
                  <dgm:param type="txAnchorVert" val="t"/>
                  <dgm:param type="parTxLTRAlign" val="l"/>
                  <dgm:param type="parTxRTLAlign" val="r"/>
                </dgm:alg>
              </dgm:if>
              <dgm:else name="Name25">
                <dgm:alg type="tx"/>
              </dgm:else>
            </dgm:choose>
            <dgm:shape xmlns:r="http://schemas.openxmlformats.org/officeDocument/2006/relationships" rot="180" type="rect" r:blip="" hideGeom="1">
              <dgm:adjLst/>
            </dgm:shape>
            <dgm:choose name="Name26">
              <dgm:if name="Name27" func="var" arg="dir" op="equ" val="norm">
                <dgm:presOf axis="ch ch desOrSelf" ptType="node node node" st="1 3 1" cnt="1 1 0"/>
              </dgm:if>
              <dgm:else name="Name28">
                <dgm:presOf axis="ch ch desOrSelf" ptType="node node node" st="1 4 1" cnt="1 1 0"/>
              </dgm:else>
            </dgm:choose>
            <dgm:constrLst/>
            <dgm:ruleLst>
              <dgm:rule type="primFontSz" val="5" fact="NaN" max="NaN"/>
            </dgm:ruleLst>
          </dgm:layoutNode>
          <dgm:layoutNode name="tile4" styleLbl="node1">
            <dgm:alg type="sp"/>
            <dgm:shape xmlns:r="http://schemas.openxmlformats.org/officeDocument/2006/relationships" rot="90" type="round1Rect" r:blip="">
              <dgm:adjLst/>
            </dgm:shape>
            <dgm:choose name="Name29">
              <dgm:if name="Name30" func="var" arg="dir" op="equ" val="norm">
                <dgm:presOf axis="ch ch desOrSelf" ptType="node node node" st="1 4 1" cnt="1 1 0"/>
              </dgm:if>
              <dgm:else name="Name31">
                <dgm:presOf axis="ch ch desOrSelf" ptType="node node node" st="1 3 1" cnt="1 1 0"/>
              </dgm:else>
            </dgm:choose>
            <dgm:constrLst/>
            <dgm:ruleLst/>
          </dgm:layoutNode>
          <dgm:layoutNode name="tile4text" styleLbl="node1">
            <dgm:varLst>
              <dgm:chMax val="0"/>
              <dgm:chPref val="0"/>
              <dgm:bulletEnabled val="1"/>
            </dgm:varLst>
            <dgm:choose name="Name32">
              <dgm:if name="Name33" axis="root des" func="maxDepth" op="gte" val="3">
                <dgm:alg type="tx">
                  <dgm:param type="txAnchorVert" val="t"/>
                  <dgm:param type="parTxLTRAlign" val="l"/>
                  <dgm:param type="parTxRTLAlign" val="r"/>
                </dgm:alg>
              </dgm:if>
              <dgm:else name="Name34">
                <dgm:alg type="tx"/>
              </dgm:else>
            </dgm:choose>
            <dgm:shape xmlns:r="http://schemas.openxmlformats.org/officeDocument/2006/relationships" rot="90" type="rect" r:blip="" hideGeom="1">
              <dgm:adjLst/>
            </dgm:shape>
            <dgm:choose name="Name35">
              <dgm:if name="Name36" func="var" arg="dir" op="equ" val="norm">
                <dgm:presOf axis="ch ch desOrSelf" ptType="node node node" st="1 4 1" cnt="1 1 0"/>
              </dgm:if>
              <dgm:else name="Name37">
                <dgm:presOf axis="ch ch desOrSelf" ptType="node node node" st="1 3 1" cnt="1 1 0"/>
              </dgm:else>
            </dgm:choose>
            <dgm:constrLst/>
            <dgm:ruleLst>
              <dgm:rule type="primFontSz" val="5" fact="NaN" max="NaN"/>
            </dgm:ruleLst>
          </dgm:layoutNode>
        </dgm:layoutNode>
        <dgm:layoutNode name="centerTile" styleLbl="fgShp">
          <dgm:varLst>
            <dgm:chMax val="0"/>
            <dgm:chPref val="0"/>
          </dgm:varLst>
          <dgm:alg type="tx"/>
          <dgm:shape xmlns:r="http://schemas.openxmlformats.org/officeDocument/2006/relationships" type="roundRect" r:blip="">
            <dgm:adjLst/>
          </dgm:shape>
          <dgm:presOf axis="ch" ptType="node" cnt="1"/>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38"/>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0NoLn">
    <dgm:scene3d>
      <a:camera prst="orthographicFront"/>
      <a:lightRig rig="threePt" dir="t"/>
    </dgm:scene3d>
    <dgm:sp3d/>
    <dgm:txPr/>
    <dgm:style>
      <a:lnRef idx="1">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NoLn">
    <dgm:scene3d>
      <a:camera prst="orthographicFront"/>
      <a:lightRig rig="threePt" dir="t"/>
    </dgm:scene3d>
    <dgm:sp3d/>
    <dgm:txPr/>
    <dgm:style>
      <a:lnRef idx="1">
        <a:scrgbClr r="0" g="0" b="0"/>
      </a:lnRef>
      <a:fillRef idx="1">
        <a:scrgbClr r="0" g="0" b="0"/>
      </a:fillRef>
      <a:effectRef idx="0">
        <a:scrgbClr r="0" g="0" b="0"/>
      </a:effectRef>
      <a:fontRef idx="minor">
        <a:schemeClr val="lt1"/>
      </a:fontRef>
    </dgm:style>
  </dgm:styleLbl>
  <dgm:styleLbl name="ltNode1NoLn">
    <dgm:scene3d>
      <a:camera prst="orthographicFront"/>
      <a:lightRig rig="threePt" dir="t"/>
    </dgm:scene3d>
    <dgm:sp3d/>
    <dgm:txPr/>
    <dgm:style>
      <a:lnRef idx="1">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NoLn">
    <dgm:scene3d>
      <a:camera prst="orthographicFront"/>
      <a:lightRig rig="threePt" dir="t"/>
    </dgm:scene3d>
    <dgm:sp3d/>
    <dgm:txPr/>
    <dgm:style>
      <a:lnRef idx="1">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NoLn">
    <dgm:scene3d>
      <a:camera prst="orthographicFront"/>
      <a:lightRig rig="threePt" dir="t"/>
    </dgm:scene3d>
    <dgm:sp3d/>
    <dgm:txPr/>
    <dgm:style>
      <a:lnRef idx="1">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NoLn">
    <dgm:scene3d>
      <a:camera prst="orthographicFront"/>
      <a:lightRig rig="threePt" dir="t"/>
    </dgm:scene3d>
    <dgm:sp3d/>
    <dgm:txPr/>
    <dgm:style>
      <a:lnRef idx="1">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Lbl name="revTxLt">
    <dgm:scene3d>
      <a:camera prst="orthographicFront"/>
      <a:lightRig rig="threePt" dir="t"/>
    </dgm:scene3d>
    <dgm:sp3d/>
    <dgm:txPr/>
    <dgm:style>
      <a:lnRef idx="0">
        <a:scrgbClr r="0" g="0" b="0"/>
      </a:lnRef>
      <a:fillRef idx="0">
        <a:scrgbClr r="0" g="0" b="0"/>
      </a:fillRef>
      <a:effectRef idx="0">
        <a:scrgbClr r="0" g="0" b="0"/>
      </a:effectRef>
      <a:fontRef idx="minor">
        <a:schemeClr val="lt1"/>
      </a:fontRef>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175C69D-D747-4B1B-AC44-F46B697B24BE}" type="datetimeFigureOut">
              <a:rPr lang="en-GB" smtClean="0"/>
              <a:t>14/10/2026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AFB50B6-F1B6-43E7-9F13-F7A06A05F4FC}" type="slidenum">
              <a:rPr lang="en-GB" smtClean="0"/>
              <a:t>‹#›</a:t>
            </a:fld>
            <a:endParaRPr lang="en-GB"/>
          </a:p>
        </p:txBody>
      </p:sp>
    </p:spTree>
    <p:extLst>
      <p:ext uri="{BB962C8B-B14F-4D97-AF65-F5344CB8AC3E}">
        <p14:creationId xmlns:p14="http://schemas.microsoft.com/office/powerpoint/2010/main" val="326715214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3" Type="http://schemas.openxmlformats.org/officeDocument/2006/relationships/hyperlink" Target="https://www.google.com/url?sa=i&amp;source=web&amp;rct=j&amp;url=https://www.designcouncil.org.uk/resources/the-double-diamond/&amp;ved=2ahUKEwj024_8g-6WAxUsV0EAHd0nOM8Qy_kOeggIAggBCBUQAQ&amp;opi=89978449&amp;cd&amp;psig=AOvVaw1lULOgHKlXgcVkU8y1mkHF&amp;ust=1789473920339000" TargetMode="External"/><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66B352B-CE58-8244-A246-7FE01DB8FCC2}" type="slidenum">
              <a:rPr lang="en-US" smtClean="0"/>
              <a:t>3</a:t>
            </a:fld>
            <a:endParaRPr lang="en-US"/>
          </a:p>
        </p:txBody>
      </p:sp>
    </p:spTree>
    <p:extLst>
      <p:ext uri="{BB962C8B-B14F-4D97-AF65-F5344CB8AC3E}">
        <p14:creationId xmlns:p14="http://schemas.microsoft.com/office/powerpoint/2010/main" val="41283625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66B352B-CE58-8244-A246-7FE01DB8FCC2}" type="slidenum">
              <a:rPr lang="en-US" smtClean="0"/>
              <a:t>4</a:t>
            </a:fld>
            <a:endParaRPr lang="en-US"/>
          </a:p>
        </p:txBody>
      </p:sp>
    </p:spTree>
    <p:extLst>
      <p:ext uri="{BB962C8B-B14F-4D97-AF65-F5344CB8AC3E}">
        <p14:creationId xmlns:p14="http://schemas.microsoft.com/office/powerpoint/2010/main" val="183239488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a:t>
            </a:r>
            <a:r>
              <a:rPr lang="en-GB" sz="1200" b="1" u="none" strike="noStrike" kern="1200" dirty="0">
                <a:solidFill>
                  <a:schemeClr val="tx1"/>
                </a:solidFill>
                <a:effectLst/>
                <a:latin typeface="+mn-lt"/>
                <a:ea typeface="+mn-ea"/>
                <a:cs typeface="+mn-cs"/>
              </a:rPr>
              <a:t>Double Diamond</a:t>
            </a:r>
            <a:r>
              <a:rPr lang="en-GB" dirty="0"/>
              <a:t> is a widely recognized framework for innovation and problem-solving, popularized by the </a:t>
            </a:r>
            <a:r>
              <a:rPr lang="en-GB" sz="1200" b="0" u="none" strike="noStrike" kern="1200" dirty="0">
                <a:solidFill>
                  <a:schemeClr val="tx1"/>
                </a:solidFill>
                <a:effectLst/>
                <a:latin typeface="+mn-lt"/>
                <a:ea typeface="+mn-ea"/>
                <a:cs typeface="+mn-cs"/>
                <a:hlinkClick r:id="rId3"/>
              </a:rPr>
              <a:t>British Design Council</a:t>
            </a:r>
            <a:r>
              <a:rPr lang="en-GB" dirty="0"/>
              <a:t> in 2005. It breaks down the creative and analytical process into </a:t>
            </a:r>
            <a:r>
              <a:rPr lang="en-GB" sz="1200" b="0" u="none" strike="noStrike" kern="1200" dirty="0">
                <a:solidFill>
                  <a:schemeClr val="tx1"/>
                </a:solidFill>
                <a:effectLst/>
                <a:latin typeface="+mn-lt"/>
                <a:ea typeface="+mn-ea"/>
                <a:cs typeface="+mn-cs"/>
              </a:rPr>
              <a:t>four distinct phases</a:t>
            </a:r>
            <a:r>
              <a:rPr lang="en-GB" dirty="0"/>
              <a:t>: </a:t>
            </a:r>
            <a:r>
              <a:rPr lang="en-GB" sz="1200" b="0" u="none" strike="noStrike" kern="1200" dirty="0">
                <a:solidFill>
                  <a:schemeClr val="tx1"/>
                </a:solidFill>
                <a:effectLst/>
                <a:latin typeface="+mn-lt"/>
                <a:ea typeface="+mn-ea"/>
                <a:cs typeface="+mn-cs"/>
              </a:rPr>
              <a:t>Discover</a:t>
            </a:r>
            <a:r>
              <a:rPr lang="en-GB" dirty="0"/>
              <a:t>, </a:t>
            </a:r>
            <a:r>
              <a:rPr lang="en-GB" sz="1200" b="0" u="none" strike="noStrike" kern="1200" dirty="0">
                <a:solidFill>
                  <a:schemeClr val="tx1"/>
                </a:solidFill>
                <a:effectLst/>
                <a:latin typeface="+mn-lt"/>
                <a:ea typeface="+mn-ea"/>
                <a:cs typeface="+mn-cs"/>
              </a:rPr>
              <a:t>Define</a:t>
            </a:r>
            <a:r>
              <a:rPr lang="en-GB" dirty="0"/>
              <a:t>, </a:t>
            </a:r>
            <a:r>
              <a:rPr lang="en-GB" sz="1200" b="0" u="none" strike="noStrike" kern="1200" dirty="0">
                <a:solidFill>
                  <a:schemeClr val="tx1"/>
                </a:solidFill>
                <a:effectLst/>
                <a:latin typeface="+mn-lt"/>
                <a:ea typeface="+mn-ea"/>
                <a:cs typeface="+mn-cs"/>
              </a:rPr>
              <a:t>Develop</a:t>
            </a:r>
            <a:r>
              <a:rPr lang="en-GB" dirty="0"/>
              <a:t>, and </a:t>
            </a:r>
            <a:r>
              <a:rPr lang="en-GB" sz="1200" b="0" u="none" strike="noStrike" kern="1200" dirty="0">
                <a:solidFill>
                  <a:schemeClr val="tx1"/>
                </a:solidFill>
                <a:effectLst/>
                <a:latin typeface="+mn-lt"/>
                <a:ea typeface="+mn-ea"/>
                <a:cs typeface="+mn-cs"/>
              </a:rPr>
              <a:t>Deliver</a:t>
            </a:r>
            <a:r>
              <a:rPr lang="en-GB" dirty="0"/>
              <a:t>. </a:t>
            </a:r>
          </a:p>
          <a:p>
            <a:endParaRPr lang="en-GB" dirty="0"/>
          </a:p>
          <a:p>
            <a:r>
              <a:rPr lang="en-GB" dirty="0"/>
              <a:t>The defining characteristic of the model is its emphasis on </a:t>
            </a:r>
            <a:r>
              <a:rPr lang="en-GB" sz="1200" b="1" u="none" strike="noStrike" kern="1200" dirty="0">
                <a:solidFill>
                  <a:schemeClr val="tx1"/>
                </a:solidFill>
                <a:effectLst/>
                <a:latin typeface="+mn-lt"/>
                <a:ea typeface="+mn-ea"/>
                <a:cs typeface="+mn-cs"/>
              </a:rPr>
              <a:t>"designing the right thing"</a:t>
            </a:r>
            <a:r>
              <a:rPr lang="en-GB" dirty="0"/>
              <a:t> before </a:t>
            </a:r>
            <a:r>
              <a:rPr lang="en-GB" sz="1200" b="1" u="none" strike="noStrike" kern="1200" dirty="0">
                <a:solidFill>
                  <a:schemeClr val="tx1"/>
                </a:solidFill>
                <a:effectLst/>
                <a:latin typeface="+mn-lt"/>
                <a:ea typeface="+mn-ea"/>
                <a:cs typeface="+mn-cs"/>
              </a:rPr>
              <a:t>"designing the thing right"</a:t>
            </a:r>
            <a:r>
              <a:rPr lang="en-GB" dirty="0"/>
              <a:t>. It alternates between </a:t>
            </a:r>
            <a:r>
              <a:rPr lang="en-GB" sz="1200" b="1" u="none" strike="noStrike" kern="1200" dirty="0">
                <a:solidFill>
                  <a:schemeClr val="tx1"/>
                </a:solidFill>
                <a:effectLst/>
                <a:latin typeface="+mn-lt"/>
                <a:ea typeface="+mn-ea"/>
                <a:cs typeface="+mn-cs"/>
              </a:rPr>
              <a:t>divergent thinking</a:t>
            </a:r>
            <a:r>
              <a:rPr lang="en-GB" dirty="0"/>
              <a:t> (opening up to explore broadly) and </a:t>
            </a:r>
            <a:r>
              <a:rPr lang="en-GB" sz="1200" b="1" u="none" strike="noStrike" kern="1200" dirty="0">
                <a:solidFill>
                  <a:schemeClr val="tx1"/>
                </a:solidFill>
                <a:effectLst/>
                <a:latin typeface="+mn-lt"/>
                <a:ea typeface="+mn-ea"/>
                <a:cs typeface="+mn-cs"/>
              </a:rPr>
              <a:t>convergent thinking</a:t>
            </a:r>
            <a:r>
              <a:rPr lang="en-GB" dirty="0"/>
              <a:t> (narrowing down to focus and commit)</a:t>
            </a:r>
            <a:endParaRPr lang="en-US" dirty="0"/>
          </a:p>
        </p:txBody>
      </p:sp>
      <p:sp>
        <p:nvSpPr>
          <p:cNvPr id="4" name="Slide Number Placeholder 3"/>
          <p:cNvSpPr>
            <a:spLocks noGrp="1"/>
          </p:cNvSpPr>
          <p:nvPr>
            <p:ph type="sldNum" sz="quarter" idx="5"/>
          </p:nvPr>
        </p:nvSpPr>
        <p:spPr/>
        <p:txBody>
          <a:bodyPr/>
          <a:lstStyle/>
          <a:p>
            <a:fld id="{166B352B-CE58-8244-A246-7FE01DB8FCC2}" type="slidenum">
              <a:rPr lang="en-US" smtClean="0"/>
              <a:t>5</a:t>
            </a:fld>
            <a:endParaRPr lang="en-US"/>
          </a:p>
        </p:txBody>
      </p:sp>
    </p:spTree>
    <p:extLst>
      <p:ext uri="{BB962C8B-B14F-4D97-AF65-F5344CB8AC3E}">
        <p14:creationId xmlns:p14="http://schemas.microsoft.com/office/powerpoint/2010/main" val="28500521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166B352B-CE58-8244-A246-7FE01DB8FCC2}" type="slidenum">
              <a:rPr lang="en-US" smtClean="0"/>
              <a:t>6</a:t>
            </a:fld>
            <a:endParaRPr lang="en-US"/>
          </a:p>
        </p:txBody>
      </p:sp>
    </p:spTree>
    <p:extLst>
      <p:ext uri="{BB962C8B-B14F-4D97-AF65-F5344CB8AC3E}">
        <p14:creationId xmlns:p14="http://schemas.microsoft.com/office/powerpoint/2010/main" val="234639339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D9092E-FCFF-ADA7-D9F8-69B5B4C6017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D895D7C-3812-3499-BD1E-2280E99CED6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DDD9994-D588-ADE8-0FB9-8606FCE3C34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A207536-AB8D-D435-07F8-ED62D858F0D9}"/>
              </a:ext>
            </a:extLst>
          </p:cNvPr>
          <p:cNvSpPr>
            <a:spLocks noGrp="1"/>
          </p:cNvSpPr>
          <p:nvPr>
            <p:ph type="sldNum" sz="quarter" idx="5"/>
          </p:nvPr>
        </p:nvSpPr>
        <p:spPr/>
        <p:txBody>
          <a:bodyPr/>
          <a:lstStyle/>
          <a:p>
            <a:fld id="{166B352B-CE58-8244-A246-7FE01DB8FCC2}" type="slidenum">
              <a:rPr lang="en-US" smtClean="0"/>
              <a:t>7</a:t>
            </a:fld>
            <a:endParaRPr lang="en-US"/>
          </a:p>
        </p:txBody>
      </p:sp>
    </p:spTree>
    <p:extLst>
      <p:ext uri="{BB962C8B-B14F-4D97-AF65-F5344CB8AC3E}">
        <p14:creationId xmlns:p14="http://schemas.microsoft.com/office/powerpoint/2010/main" val="207021422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361C28-6A56-E050-40F7-90E13097191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882E77A-A4C0-3A27-40F8-6012556121C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7A243C5-0B75-A1AA-CB06-4179AB06EAE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F66EDA4-F4EB-8F30-3D6B-5CCFB623ACA6}"/>
              </a:ext>
            </a:extLst>
          </p:cNvPr>
          <p:cNvSpPr>
            <a:spLocks noGrp="1"/>
          </p:cNvSpPr>
          <p:nvPr>
            <p:ph type="sldNum" sz="quarter" idx="5"/>
          </p:nvPr>
        </p:nvSpPr>
        <p:spPr/>
        <p:txBody>
          <a:bodyPr/>
          <a:lstStyle/>
          <a:p>
            <a:fld id="{166B352B-CE58-8244-A246-7FE01DB8FCC2}" type="slidenum">
              <a:rPr lang="en-US" smtClean="0"/>
              <a:t>8</a:t>
            </a:fld>
            <a:endParaRPr lang="en-US"/>
          </a:p>
        </p:txBody>
      </p:sp>
    </p:spTree>
    <p:extLst>
      <p:ext uri="{BB962C8B-B14F-4D97-AF65-F5344CB8AC3E}">
        <p14:creationId xmlns:p14="http://schemas.microsoft.com/office/powerpoint/2010/main" val="240531870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D409EF-C6A4-4ECD-2F9B-03C55E2D4F3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AB873BB-F3FB-928E-2D6D-82343222419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E049C46-7159-924D-E997-094F2BB1123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EF44AB9-1EFF-AF01-4F79-D4B24F800FE6}"/>
              </a:ext>
            </a:extLst>
          </p:cNvPr>
          <p:cNvSpPr>
            <a:spLocks noGrp="1"/>
          </p:cNvSpPr>
          <p:nvPr>
            <p:ph type="sldNum" sz="quarter" idx="5"/>
          </p:nvPr>
        </p:nvSpPr>
        <p:spPr/>
        <p:txBody>
          <a:bodyPr/>
          <a:lstStyle/>
          <a:p>
            <a:fld id="{166B352B-CE58-8244-A246-7FE01DB8FCC2}" type="slidenum">
              <a:rPr lang="en-US" smtClean="0"/>
              <a:t>9</a:t>
            </a:fld>
            <a:endParaRPr lang="en-US"/>
          </a:p>
        </p:txBody>
      </p:sp>
    </p:spTree>
    <p:extLst>
      <p:ext uri="{BB962C8B-B14F-4D97-AF65-F5344CB8AC3E}">
        <p14:creationId xmlns:p14="http://schemas.microsoft.com/office/powerpoint/2010/main" val="87588349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4C6B77-8BA5-74A5-763E-2F84BC0F2C8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A493183-2A2A-217B-4D7E-268D92B52E2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B8CC09B-D03F-402C-5F66-B2B510E9496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5772451-A12D-DB07-8752-62D1BBC4E6EB}"/>
              </a:ext>
            </a:extLst>
          </p:cNvPr>
          <p:cNvSpPr>
            <a:spLocks noGrp="1"/>
          </p:cNvSpPr>
          <p:nvPr>
            <p:ph type="sldNum" sz="quarter" idx="5"/>
          </p:nvPr>
        </p:nvSpPr>
        <p:spPr/>
        <p:txBody>
          <a:bodyPr/>
          <a:lstStyle/>
          <a:p>
            <a:fld id="{166B352B-CE58-8244-A246-7FE01DB8FCC2}" type="slidenum">
              <a:rPr lang="en-US" smtClean="0"/>
              <a:t>10</a:t>
            </a:fld>
            <a:endParaRPr lang="en-US"/>
          </a:p>
        </p:txBody>
      </p:sp>
    </p:spTree>
    <p:extLst>
      <p:ext uri="{BB962C8B-B14F-4D97-AF65-F5344CB8AC3E}">
        <p14:creationId xmlns:p14="http://schemas.microsoft.com/office/powerpoint/2010/main" val="182048159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73ED69-EB26-A8F5-6844-479E3423FBA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70FC8F7-6429-F3B4-D8EB-A08D5CFFAA1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5CC9025-A169-24E8-EFC4-A0F866A735B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433C13E-DB4F-E7C1-E59B-A838F9FB264D}"/>
              </a:ext>
            </a:extLst>
          </p:cNvPr>
          <p:cNvSpPr>
            <a:spLocks noGrp="1"/>
          </p:cNvSpPr>
          <p:nvPr>
            <p:ph type="sldNum" sz="quarter" idx="5"/>
          </p:nvPr>
        </p:nvSpPr>
        <p:spPr/>
        <p:txBody>
          <a:bodyPr/>
          <a:lstStyle/>
          <a:p>
            <a:fld id="{166B352B-CE58-8244-A246-7FE01DB8FCC2}" type="slidenum">
              <a:rPr lang="en-US" smtClean="0"/>
              <a:t>11</a:t>
            </a:fld>
            <a:endParaRPr lang="en-US"/>
          </a:p>
        </p:txBody>
      </p:sp>
    </p:spTree>
    <p:extLst>
      <p:ext uri="{BB962C8B-B14F-4D97-AF65-F5344CB8AC3E}">
        <p14:creationId xmlns:p14="http://schemas.microsoft.com/office/powerpoint/2010/main" val="47659711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A8450A-870B-4935-DDE4-F7D5B2EADB7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EF927F0-6AA2-C2BF-9B45-AB975022BEE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18C1D20-8697-FCC2-04ED-2FCA7E49FC0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EC23054-366C-C62E-7454-B2C274778513}"/>
              </a:ext>
            </a:extLst>
          </p:cNvPr>
          <p:cNvSpPr>
            <a:spLocks noGrp="1"/>
          </p:cNvSpPr>
          <p:nvPr>
            <p:ph type="sldNum" sz="quarter" idx="5"/>
          </p:nvPr>
        </p:nvSpPr>
        <p:spPr/>
        <p:txBody>
          <a:bodyPr/>
          <a:lstStyle/>
          <a:p>
            <a:fld id="{166B352B-CE58-8244-A246-7FE01DB8FCC2}" type="slidenum">
              <a:rPr lang="en-US" smtClean="0"/>
              <a:t>12</a:t>
            </a:fld>
            <a:endParaRPr lang="en-US"/>
          </a:p>
        </p:txBody>
      </p:sp>
    </p:spTree>
    <p:extLst>
      <p:ext uri="{BB962C8B-B14F-4D97-AF65-F5344CB8AC3E}">
        <p14:creationId xmlns:p14="http://schemas.microsoft.com/office/powerpoint/2010/main" val="183476102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8D60C43-993C-3AF8-3094-6AC8635CB0D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14D1869-4CF2-37D1-423C-A070FF2F56C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DC7E472-7B33-14A5-D91A-4EAB7077AE7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8B9FED0-4833-FA80-5DB6-2E6AFBA13DBE}"/>
              </a:ext>
            </a:extLst>
          </p:cNvPr>
          <p:cNvSpPr>
            <a:spLocks noGrp="1"/>
          </p:cNvSpPr>
          <p:nvPr>
            <p:ph type="sldNum" sz="quarter" idx="5"/>
          </p:nvPr>
        </p:nvSpPr>
        <p:spPr/>
        <p:txBody>
          <a:bodyPr/>
          <a:lstStyle/>
          <a:p>
            <a:fld id="{166B352B-CE58-8244-A246-7FE01DB8FCC2}" type="slidenum">
              <a:rPr lang="en-US" smtClean="0"/>
              <a:t>13</a:t>
            </a:fld>
            <a:endParaRPr lang="en-US"/>
          </a:p>
        </p:txBody>
      </p:sp>
    </p:spTree>
    <p:extLst>
      <p:ext uri="{BB962C8B-B14F-4D97-AF65-F5344CB8AC3E}">
        <p14:creationId xmlns:p14="http://schemas.microsoft.com/office/powerpoint/2010/main" val="302751016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A1D8F6-1245-79A3-A539-3332E0A0B2C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C26E32D-22DB-7CA9-C0BA-928A300496C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F8CA1CB-D0A8-1EC0-0AA5-E8FCCC27EEF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B47758D-93F4-2393-7A35-CBAD2A4B5E8E}"/>
              </a:ext>
            </a:extLst>
          </p:cNvPr>
          <p:cNvSpPr>
            <a:spLocks noGrp="1"/>
          </p:cNvSpPr>
          <p:nvPr>
            <p:ph type="sldNum" sz="quarter" idx="5"/>
          </p:nvPr>
        </p:nvSpPr>
        <p:spPr/>
        <p:txBody>
          <a:bodyPr/>
          <a:lstStyle/>
          <a:p>
            <a:fld id="{166B352B-CE58-8244-A246-7FE01DB8FCC2}" type="slidenum">
              <a:rPr lang="en-US" smtClean="0"/>
              <a:t>14</a:t>
            </a:fld>
            <a:endParaRPr lang="en-US"/>
          </a:p>
        </p:txBody>
      </p:sp>
    </p:spTree>
    <p:extLst>
      <p:ext uri="{BB962C8B-B14F-4D97-AF65-F5344CB8AC3E}">
        <p14:creationId xmlns:p14="http://schemas.microsoft.com/office/powerpoint/2010/main" val="44927331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B87B9A-E17E-77FC-AE13-B158B19F649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F4EEADA-DE8C-CC23-BA14-BF1DE72B52D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A790075-0D2D-E4F4-E49B-4818CF2EA00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F0B14B9-5A7E-6F35-7B97-9881FAA10312}"/>
              </a:ext>
            </a:extLst>
          </p:cNvPr>
          <p:cNvSpPr>
            <a:spLocks noGrp="1"/>
          </p:cNvSpPr>
          <p:nvPr>
            <p:ph type="sldNum" sz="quarter" idx="5"/>
          </p:nvPr>
        </p:nvSpPr>
        <p:spPr/>
        <p:txBody>
          <a:bodyPr/>
          <a:lstStyle/>
          <a:p>
            <a:fld id="{166B352B-CE58-8244-A246-7FE01DB8FCC2}" type="slidenum">
              <a:rPr lang="en-US" smtClean="0"/>
              <a:t>15</a:t>
            </a:fld>
            <a:endParaRPr lang="en-US"/>
          </a:p>
        </p:txBody>
      </p:sp>
    </p:spTree>
    <p:extLst>
      <p:ext uri="{BB962C8B-B14F-4D97-AF65-F5344CB8AC3E}">
        <p14:creationId xmlns:p14="http://schemas.microsoft.com/office/powerpoint/2010/main" val="127871583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53A852-F40D-E366-F49D-7D6457B2EA6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2063BFF-DA71-A13E-068C-070C9353CAF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E6E4440-609B-C490-CAAD-CB69B192CFC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83DB287-E4CD-F673-37B2-872F0663AE39}"/>
              </a:ext>
            </a:extLst>
          </p:cNvPr>
          <p:cNvSpPr>
            <a:spLocks noGrp="1"/>
          </p:cNvSpPr>
          <p:nvPr>
            <p:ph type="sldNum" sz="quarter" idx="5"/>
          </p:nvPr>
        </p:nvSpPr>
        <p:spPr/>
        <p:txBody>
          <a:bodyPr/>
          <a:lstStyle/>
          <a:p>
            <a:fld id="{166B352B-CE58-8244-A246-7FE01DB8FCC2}" type="slidenum">
              <a:rPr lang="en-US" smtClean="0"/>
              <a:t>16</a:t>
            </a:fld>
            <a:endParaRPr lang="en-US"/>
          </a:p>
        </p:txBody>
      </p:sp>
    </p:spTree>
    <p:extLst>
      <p:ext uri="{BB962C8B-B14F-4D97-AF65-F5344CB8AC3E}">
        <p14:creationId xmlns:p14="http://schemas.microsoft.com/office/powerpoint/2010/main" val="137114119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289655-F7ED-580D-1027-B64B2F2C267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91CA3DC-DDF0-512E-F9B7-7CE0F08FC21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3A0B8FA-3346-0B8B-F954-F26DDC02B99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BF3222F-7E21-C7E0-4417-CBF03758944B}"/>
              </a:ext>
            </a:extLst>
          </p:cNvPr>
          <p:cNvSpPr>
            <a:spLocks noGrp="1"/>
          </p:cNvSpPr>
          <p:nvPr>
            <p:ph type="sldNum" sz="quarter" idx="5"/>
          </p:nvPr>
        </p:nvSpPr>
        <p:spPr/>
        <p:txBody>
          <a:bodyPr/>
          <a:lstStyle/>
          <a:p>
            <a:fld id="{166B352B-CE58-8244-A246-7FE01DB8FCC2}" type="slidenum">
              <a:rPr lang="en-US" smtClean="0"/>
              <a:t>17</a:t>
            </a:fld>
            <a:endParaRPr lang="en-US"/>
          </a:p>
        </p:txBody>
      </p:sp>
    </p:spTree>
    <p:extLst>
      <p:ext uri="{BB962C8B-B14F-4D97-AF65-F5344CB8AC3E}">
        <p14:creationId xmlns:p14="http://schemas.microsoft.com/office/powerpoint/2010/main" val="262790432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F7655A-1550-0AEC-2C73-A57653B406B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684CD2C-DCF1-17A3-4469-C6F3F6607E2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3407844-2D37-7F22-1495-68B31648DFB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70B2868-3B80-6A6A-1321-C8254371473F}"/>
              </a:ext>
            </a:extLst>
          </p:cNvPr>
          <p:cNvSpPr>
            <a:spLocks noGrp="1"/>
          </p:cNvSpPr>
          <p:nvPr>
            <p:ph type="sldNum" sz="quarter" idx="5"/>
          </p:nvPr>
        </p:nvSpPr>
        <p:spPr/>
        <p:txBody>
          <a:bodyPr/>
          <a:lstStyle/>
          <a:p>
            <a:fld id="{166B352B-CE58-8244-A246-7FE01DB8FCC2}" type="slidenum">
              <a:rPr lang="en-US" smtClean="0"/>
              <a:t>18</a:t>
            </a:fld>
            <a:endParaRPr lang="en-US"/>
          </a:p>
        </p:txBody>
      </p:sp>
    </p:spTree>
    <p:extLst>
      <p:ext uri="{BB962C8B-B14F-4D97-AF65-F5344CB8AC3E}">
        <p14:creationId xmlns:p14="http://schemas.microsoft.com/office/powerpoint/2010/main" val="18301061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75B182-1370-E19B-078D-3A557A4349F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2365C43-4CED-4A4E-4533-FFE530D9A43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0924BA3-A417-A013-508A-5471EA9FA19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532B975-AB1B-B55A-B3B2-6D246FA2DF2B}"/>
              </a:ext>
            </a:extLst>
          </p:cNvPr>
          <p:cNvSpPr>
            <a:spLocks noGrp="1"/>
          </p:cNvSpPr>
          <p:nvPr>
            <p:ph type="sldNum" sz="quarter" idx="5"/>
          </p:nvPr>
        </p:nvSpPr>
        <p:spPr/>
        <p:txBody>
          <a:bodyPr/>
          <a:lstStyle/>
          <a:p>
            <a:fld id="{166B352B-CE58-8244-A246-7FE01DB8FCC2}" type="slidenum">
              <a:rPr lang="en-US" smtClean="0"/>
              <a:t>19</a:t>
            </a:fld>
            <a:endParaRPr lang="en-US"/>
          </a:p>
        </p:txBody>
      </p:sp>
    </p:spTree>
    <p:extLst>
      <p:ext uri="{BB962C8B-B14F-4D97-AF65-F5344CB8AC3E}">
        <p14:creationId xmlns:p14="http://schemas.microsoft.com/office/powerpoint/2010/main" val="34618018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smtClean="0"/>
              <a:t>10/14/2026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39698667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smtClean="0"/>
              <a:t>10/14/2026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3570851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764DE79-268F-4C1A-8933-263129D2AF90}" type="datetimeFigureOut">
              <a:rPr lang="en-US" smtClean="0"/>
              <a:t>10/14/2026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145609876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C764DE79-268F-4C1A-8933-263129D2AF90}" type="datetimeFigureOut">
              <a:rPr lang="en-US" smtClean="0"/>
              <a:t>10/14/2026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14431664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C764DE79-268F-4C1A-8933-263129D2AF90}" type="datetimeFigureOut">
              <a:rPr lang="en-US" smtClean="0"/>
              <a:t>10/14/2026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351941069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C764DE79-268F-4C1A-8933-263129D2AF90}" type="datetimeFigureOut">
              <a:rPr lang="en-US" smtClean="0"/>
              <a:t>10/14/2026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90573947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764DE79-268F-4C1A-8933-263129D2AF90}" type="datetimeFigureOut">
              <a:rPr lang="en-US" smtClean="0"/>
              <a:t>10/14/2026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25661147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smtClean="0"/>
              <a:t>10/14/2026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25068668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smtClean="0"/>
              <a:t>10/14/2026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94896696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smtClean="0"/>
              <a:t>10/14/2026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182784882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smtClean="0"/>
              <a:t>10/14/2026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391716818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D77E0C-7BD5-5549-A375-8247A3893243}"/>
              </a:ext>
            </a:extLst>
          </p:cNvPr>
          <p:cNvSpPr>
            <a:spLocks noGrp="1"/>
          </p:cNvSpPr>
          <p:nvPr>
            <p:ph type="title"/>
          </p:nvPr>
        </p:nvSpPr>
        <p:spPr>
          <a:xfrm>
            <a:off x="512383" y="1516013"/>
            <a:ext cx="5173716" cy="3607785"/>
          </a:xfrm>
          <a:prstGeom prst="rect">
            <a:avLst/>
          </a:prstGeom>
        </p:spPr>
        <p:txBody>
          <a:bodyPr/>
          <a:lstStyle>
            <a:lvl1pPr>
              <a:defRPr sz="1406">
                <a:solidFill>
                  <a:schemeClr val="bg1"/>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191646473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8A18C3-F9AF-984A-84B1-8B52BF988BA4}"/>
              </a:ext>
            </a:extLst>
          </p:cNvPr>
          <p:cNvSpPr>
            <a:spLocks noGrp="1"/>
          </p:cNvSpPr>
          <p:nvPr>
            <p:ph type="title"/>
          </p:nvPr>
        </p:nvSpPr>
        <p:spPr>
          <a:xfrm>
            <a:off x="838200" y="365129"/>
            <a:ext cx="105156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4607CCAD-CEB2-4242-A349-77255D7949FA}"/>
              </a:ext>
            </a:extLst>
          </p:cNvPr>
          <p:cNvSpPr>
            <a:spLocks noGrp="1"/>
          </p:cNvSpPr>
          <p:nvPr>
            <p:ph idx="1"/>
          </p:nvPr>
        </p:nvSpPr>
        <p:spPr>
          <a:xfrm>
            <a:off x="838200" y="1825625"/>
            <a:ext cx="105156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F83D626-E580-F446-A205-95424DDA558D}"/>
              </a:ext>
            </a:extLst>
          </p:cNvPr>
          <p:cNvSpPr>
            <a:spLocks noGrp="1"/>
          </p:cNvSpPr>
          <p:nvPr>
            <p:ph type="dt" sz="half" idx="10"/>
          </p:nvPr>
        </p:nvSpPr>
        <p:spPr>
          <a:xfrm>
            <a:off x="838200" y="6356355"/>
            <a:ext cx="2743200" cy="365125"/>
          </a:xfrm>
          <a:prstGeom prst="rect">
            <a:avLst/>
          </a:prstGeom>
        </p:spPr>
        <p:txBody>
          <a:bodyPr/>
          <a:lstStyle/>
          <a:p>
            <a:fld id="{9C64F3F4-CE19-49F8-9EF4-FF4EE52031C2}" type="datetimeFigureOut">
              <a:rPr lang="en-GB" smtClean="0"/>
              <a:t>14/10/2026</a:t>
            </a:fld>
            <a:endParaRPr lang="en-GB" dirty="0"/>
          </a:p>
        </p:txBody>
      </p:sp>
      <p:sp>
        <p:nvSpPr>
          <p:cNvPr id="5" name="Footer Placeholder 4">
            <a:extLst>
              <a:ext uri="{FF2B5EF4-FFF2-40B4-BE49-F238E27FC236}">
                <a16:creationId xmlns:a16="http://schemas.microsoft.com/office/drawing/2014/main" id="{B8338C1C-CB13-4B4D-8DD9-B7004B106498}"/>
              </a:ext>
            </a:extLst>
          </p:cNvPr>
          <p:cNvSpPr>
            <a:spLocks noGrp="1"/>
          </p:cNvSpPr>
          <p:nvPr>
            <p:ph type="ftr" sz="quarter" idx="11"/>
          </p:nvPr>
        </p:nvSpPr>
        <p:spPr>
          <a:xfrm>
            <a:off x="4038600" y="6356355"/>
            <a:ext cx="4114800" cy="365125"/>
          </a:xfrm>
          <a:prstGeom prst="rect">
            <a:avLst/>
          </a:prstGeom>
        </p:spPr>
        <p:txBody>
          <a:bodyPr/>
          <a:lstStyle/>
          <a:p>
            <a:endParaRPr lang="en-GB" dirty="0"/>
          </a:p>
        </p:txBody>
      </p:sp>
      <p:sp>
        <p:nvSpPr>
          <p:cNvPr id="6" name="Slide Number Placeholder 5">
            <a:extLst>
              <a:ext uri="{FF2B5EF4-FFF2-40B4-BE49-F238E27FC236}">
                <a16:creationId xmlns:a16="http://schemas.microsoft.com/office/drawing/2014/main" id="{970F1107-F739-9449-B06A-1E49EA87E8E2}"/>
              </a:ext>
            </a:extLst>
          </p:cNvPr>
          <p:cNvSpPr>
            <a:spLocks noGrp="1"/>
          </p:cNvSpPr>
          <p:nvPr>
            <p:ph type="sldNum" sz="quarter" idx="12"/>
          </p:nvPr>
        </p:nvSpPr>
        <p:spPr>
          <a:xfrm>
            <a:off x="8610600" y="6356355"/>
            <a:ext cx="2743200" cy="365125"/>
          </a:xfrm>
          <a:prstGeom prst="rect">
            <a:avLst/>
          </a:prstGeom>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133383658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B2C817-988D-4229-A8FE-68154DB629E0}"/>
              </a:ext>
            </a:extLst>
          </p:cNvPr>
          <p:cNvSpPr>
            <a:spLocks noGrp="1"/>
          </p:cNvSpPr>
          <p:nvPr>
            <p:ph type="ctrTitle"/>
          </p:nvPr>
        </p:nvSpPr>
        <p:spPr>
          <a:xfrm>
            <a:off x="1524000" y="1122363"/>
            <a:ext cx="9144000" cy="2387600"/>
          </a:xfrm>
        </p:spPr>
        <p:txBody>
          <a:bodyPr anchor="b"/>
          <a:lstStyle>
            <a:lvl1pPr algn="ctr">
              <a:defRPr sz="3375"/>
            </a:lvl1pPr>
          </a:lstStyle>
          <a:p>
            <a:r>
              <a:rPr lang="en-US"/>
              <a:t>Click to edit Master title style</a:t>
            </a:r>
            <a:endParaRPr lang="en-GB"/>
          </a:p>
        </p:txBody>
      </p:sp>
      <p:sp>
        <p:nvSpPr>
          <p:cNvPr id="3" name="Subtitle 2">
            <a:extLst>
              <a:ext uri="{FF2B5EF4-FFF2-40B4-BE49-F238E27FC236}">
                <a16:creationId xmlns:a16="http://schemas.microsoft.com/office/drawing/2014/main" id="{68834AE9-8A5E-4DB5-96C3-EE385AA95DC5}"/>
              </a:ext>
            </a:extLst>
          </p:cNvPr>
          <p:cNvSpPr>
            <a:spLocks noGrp="1"/>
          </p:cNvSpPr>
          <p:nvPr>
            <p:ph type="subTitle" idx="1"/>
          </p:nvPr>
        </p:nvSpPr>
        <p:spPr>
          <a:xfrm>
            <a:off x="1524000" y="3602038"/>
            <a:ext cx="9144000" cy="1655762"/>
          </a:xfrm>
        </p:spPr>
        <p:txBody>
          <a:bodyPr/>
          <a:lstStyle>
            <a:lvl1pPr marL="0" indent="0" algn="ctr">
              <a:buNone/>
              <a:defRPr sz="1350"/>
            </a:lvl1pPr>
            <a:lvl2pPr marL="257175" indent="0" algn="ctr">
              <a:buNone/>
              <a:defRPr sz="1125"/>
            </a:lvl2pPr>
            <a:lvl3pPr marL="514350" indent="0" algn="ctr">
              <a:buNone/>
              <a:defRPr sz="1013"/>
            </a:lvl3pPr>
            <a:lvl4pPr marL="771525" indent="0" algn="ctr">
              <a:buNone/>
              <a:defRPr sz="900"/>
            </a:lvl4pPr>
            <a:lvl5pPr marL="1028700" indent="0" algn="ctr">
              <a:buNone/>
              <a:defRPr sz="900"/>
            </a:lvl5pPr>
            <a:lvl6pPr marL="1285875" indent="0" algn="ctr">
              <a:buNone/>
              <a:defRPr sz="900"/>
            </a:lvl6pPr>
            <a:lvl7pPr marL="1543050" indent="0" algn="ctr">
              <a:buNone/>
              <a:defRPr sz="900"/>
            </a:lvl7pPr>
            <a:lvl8pPr marL="1800225" indent="0" algn="ctr">
              <a:buNone/>
              <a:defRPr sz="900"/>
            </a:lvl8pPr>
            <a:lvl9pPr marL="2057400" indent="0" algn="ctr">
              <a:buNone/>
              <a:defRPr sz="9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4FEBBFFE-9FA3-479C-AAB0-DBBEBE06DF02}"/>
              </a:ext>
            </a:extLst>
          </p:cNvPr>
          <p:cNvSpPr>
            <a:spLocks noGrp="1"/>
          </p:cNvSpPr>
          <p:nvPr>
            <p:ph type="dt" sz="half" idx="10"/>
          </p:nvPr>
        </p:nvSpPr>
        <p:spPr/>
        <p:txBody>
          <a:bodyPr/>
          <a:lstStyle/>
          <a:p>
            <a:fld id="{9C64F3F4-CE19-49F8-9EF4-FF4EE52031C2}" type="datetimeFigureOut">
              <a:rPr lang="en-GB" smtClean="0"/>
              <a:t>14/10/2026</a:t>
            </a:fld>
            <a:endParaRPr lang="en-GB" dirty="0"/>
          </a:p>
        </p:txBody>
      </p:sp>
      <p:sp>
        <p:nvSpPr>
          <p:cNvPr id="5" name="Footer Placeholder 4">
            <a:extLst>
              <a:ext uri="{FF2B5EF4-FFF2-40B4-BE49-F238E27FC236}">
                <a16:creationId xmlns:a16="http://schemas.microsoft.com/office/drawing/2014/main" id="{FA53C436-C658-4DA4-A5CD-FFB22E02256E}"/>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B543398B-39F1-4F9B-B06E-852DD7AD9969}"/>
              </a:ext>
            </a:extLst>
          </p:cNvPr>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422949214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8A5AF0-D1D2-4129-BD44-FFA7B70B4B6A}"/>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26EBF29-FBC8-4E88-A092-25BFADD6C4EA}"/>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57ECCFAF-F1D8-4AF8-A191-E938EE22C1F5}"/>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5C62D109-2283-42BE-A563-0ED1A6174D25}"/>
              </a:ext>
            </a:extLst>
          </p:cNvPr>
          <p:cNvSpPr>
            <a:spLocks noGrp="1"/>
          </p:cNvSpPr>
          <p:nvPr>
            <p:ph type="dt" sz="half" idx="10"/>
          </p:nvPr>
        </p:nvSpPr>
        <p:spPr/>
        <p:txBody>
          <a:bodyPr/>
          <a:lstStyle/>
          <a:p>
            <a:fld id="{9C64F3F4-CE19-49F8-9EF4-FF4EE52031C2}" type="datetimeFigureOut">
              <a:rPr lang="en-GB" smtClean="0"/>
              <a:t>14/10/2026</a:t>
            </a:fld>
            <a:endParaRPr lang="en-GB" dirty="0"/>
          </a:p>
        </p:txBody>
      </p:sp>
      <p:sp>
        <p:nvSpPr>
          <p:cNvPr id="6" name="Footer Placeholder 5">
            <a:extLst>
              <a:ext uri="{FF2B5EF4-FFF2-40B4-BE49-F238E27FC236}">
                <a16:creationId xmlns:a16="http://schemas.microsoft.com/office/drawing/2014/main" id="{6CFD865B-3B67-4C35-A127-69903EF88DE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D5A2BBD-E859-4409-B8E3-A37B98935138}"/>
              </a:ext>
            </a:extLst>
          </p:cNvPr>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107062038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11424" y="3993088"/>
            <a:ext cx="10363200" cy="1362075"/>
          </a:xfrm>
        </p:spPr>
        <p:txBody>
          <a:bodyPr anchor="t"/>
          <a:lstStyle>
            <a:lvl1pPr algn="l">
              <a:defRPr sz="3000" b="1" cap="all"/>
            </a:lvl1pPr>
          </a:lstStyle>
          <a:p>
            <a:r>
              <a:rPr lang="en-US"/>
              <a:t>Click to edit Master title style</a:t>
            </a:r>
            <a:endParaRPr lang="en-GB"/>
          </a:p>
        </p:txBody>
      </p:sp>
      <p:sp>
        <p:nvSpPr>
          <p:cNvPr id="3" name="Text Placeholder 2"/>
          <p:cNvSpPr>
            <a:spLocks noGrp="1"/>
          </p:cNvSpPr>
          <p:nvPr>
            <p:ph type="body" idx="1"/>
          </p:nvPr>
        </p:nvSpPr>
        <p:spPr>
          <a:xfrm>
            <a:off x="911424" y="2492901"/>
            <a:ext cx="10363200" cy="1500187"/>
          </a:xfrm>
        </p:spPr>
        <p:txBody>
          <a:bodyPr anchor="b"/>
          <a:lstStyle>
            <a:lvl1pPr marL="0" indent="0">
              <a:buNone/>
              <a:defRPr sz="1500">
                <a:solidFill>
                  <a:schemeClr val="tx1">
                    <a:tint val="75000"/>
                  </a:schemeClr>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t>14/10/2026</a:t>
            </a:fld>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267787306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590553" y="103188"/>
            <a:ext cx="10991849" cy="1314450"/>
          </a:xfrm>
        </p:spPr>
        <p:txBody>
          <a:bodyPr/>
          <a:lstStyle/>
          <a:p>
            <a:r>
              <a:rPr lang="en-US"/>
              <a:t>Click to edit Master title style</a:t>
            </a:r>
            <a:endParaRPr lang="en-GB"/>
          </a:p>
        </p:txBody>
      </p:sp>
      <p:sp>
        <p:nvSpPr>
          <p:cNvPr id="3" name="Text Placeholder 2"/>
          <p:cNvSpPr>
            <a:spLocks noGrp="1"/>
          </p:cNvSpPr>
          <p:nvPr>
            <p:ph type="body" sz="half" idx="1"/>
          </p:nvPr>
        </p:nvSpPr>
        <p:spPr>
          <a:xfrm>
            <a:off x="609600" y="1600201"/>
            <a:ext cx="5384800" cy="445611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445611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a:xfrm>
            <a:off x="609600" y="6243638"/>
            <a:ext cx="2844800" cy="457200"/>
          </a:xfrm>
        </p:spPr>
        <p:txBody>
          <a:bodyPr/>
          <a:lstStyle>
            <a:lvl1pPr>
              <a:defRPr/>
            </a:lvl1pPr>
          </a:lstStyle>
          <a:p>
            <a:fld id="{9C64F3F4-CE19-49F8-9EF4-FF4EE52031C2}" type="datetimeFigureOut">
              <a:rPr lang="en-GB" smtClean="0"/>
              <a:pPr/>
              <a:t>14/10/2026</a:t>
            </a:fld>
            <a:endParaRPr lang="en-GB" dirty="0"/>
          </a:p>
        </p:txBody>
      </p:sp>
      <p:sp>
        <p:nvSpPr>
          <p:cNvPr id="6" name="Footer Placeholder 5"/>
          <p:cNvSpPr>
            <a:spLocks noGrp="1"/>
          </p:cNvSpPr>
          <p:nvPr>
            <p:ph type="ftr" sz="quarter" idx="11"/>
          </p:nvPr>
        </p:nvSpPr>
        <p:spPr>
          <a:xfrm>
            <a:off x="4165600" y="6248400"/>
            <a:ext cx="3860800" cy="457200"/>
          </a:xfrm>
        </p:spPr>
        <p:txBody>
          <a:bodyPr/>
          <a:lstStyle>
            <a:lvl1pPr>
              <a:defRPr/>
            </a:lvl1pPr>
          </a:lstStyle>
          <a:p>
            <a:pPr>
              <a:defRPr/>
            </a:pPr>
            <a:endParaRPr lang="en-GB" altLang="en-US"/>
          </a:p>
        </p:txBody>
      </p:sp>
      <p:sp>
        <p:nvSpPr>
          <p:cNvPr id="7" name="Slide Number Placeholder 6"/>
          <p:cNvSpPr>
            <a:spLocks noGrp="1"/>
          </p:cNvSpPr>
          <p:nvPr>
            <p:ph type="sldNum" sz="quarter" idx="12"/>
          </p:nvPr>
        </p:nvSpPr>
        <p:spPr>
          <a:xfrm>
            <a:off x="8737600" y="6243638"/>
            <a:ext cx="2844800" cy="457200"/>
          </a:xfrm>
        </p:spPr>
        <p:txBody>
          <a:bodyPr/>
          <a:lstStyle>
            <a:lvl1pPr>
              <a:defRPr/>
            </a:lvl1pPr>
          </a:lstStyle>
          <a:p>
            <a:fld id="{AC82685A-BD3A-4230-8D85-804689F67293}" type="slidenum">
              <a:rPr lang="en-GB" smtClean="0"/>
              <a:t>‹#›</a:t>
            </a:fld>
            <a:endParaRPr lang="en-GB" dirty="0"/>
          </a:p>
        </p:txBody>
      </p:sp>
    </p:spTree>
    <p:extLst>
      <p:ext uri="{BB962C8B-B14F-4D97-AF65-F5344CB8AC3E}">
        <p14:creationId xmlns:p14="http://schemas.microsoft.com/office/powerpoint/2010/main" val="266495224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15.xml"/><Relationship Id="rId7" Type="http://schemas.openxmlformats.org/officeDocument/2006/relationships/image" Target="../media/image2.jpeg"/><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theme" Target="../theme/theme2.xml"/><Relationship Id="rId5" Type="http://schemas.openxmlformats.org/officeDocument/2006/relationships/slideLayout" Target="../slideLayouts/slideLayout17.xml"/><Relationship Id="rId4" Type="http://schemas.openxmlformats.org/officeDocument/2006/relationships/slideLayout" Target="../slideLayouts/slideLayout1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764DE79-268F-4C1A-8933-263129D2AF90}" type="datetimeFigureOut">
              <a:rPr lang="en-US" dirty="0"/>
              <a:t>10/14/2026</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8F63A3B-78C7-47BE-AE5E-E10140E04643}" type="slidenum">
              <a:rPr lang="en-US" dirty="0"/>
              <a:t>‹#›</a:t>
            </a:fld>
            <a:endParaRPr lang="en-US" dirty="0"/>
          </a:p>
        </p:txBody>
      </p:sp>
      <p:pic>
        <p:nvPicPr>
          <p:cNvPr id="7" name="Picture 6" descr="A picture containing text, sky, outdoor, sign&#10;&#10;Description automatically generated">
            <a:extLst>
              <a:ext uri="{FF2B5EF4-FFF2-40B4-BE49-F238E27FC236}">
                <a16:creationId xmlns:a16="http://schemas.microsoft.com/office/drawing/2014/main" id="{E6625B1C-8207-489C-A363-42AF003D0C64}"/>
              </a:ext>
            </a:extLst>
          </p:cNvPr>
          <p:cNvPicPr>
            <a:picLocks noChangeAspect="1"/>
          </p:cNvPicPr>
          <p:nvPr userDrawn="1"/>
        </p:nvPicPr>
        <p:blipFill>
          <a:blip r:embed="rId14"/>
          <a:stretch>
            <a:fillRect/>
          </a:stretch>
        </p:blipFill>
        <p:spPr>
          <a:xfrm>
            <a:off x="0" y="0"/>
            <a:ext cx="12192000" cy="6858000"/>
          </a:xfrm>
          <a:prstGeom prst="rect">
            <a:avLst/>
          </a:prstGeom>
        </p:spPr>
      </p:pic>
    </p:spTree>
    <p:extLst>
      <p:ext uri="{BB962C8B-B14F-4D97-AF65-F5344CB8AC3E}">
        <p14:creationId xmlns:p14="http://schemas.microsoft.com/office/powerpoint/2010/main" val="60132691"/>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 id="2147483696"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749185519"/>
      </p:ext>
    </p:extLst>
  </p:cSld>
  <p:clrMap bg1="lt1" tx1="dk1" bg2="lt2" tx2="dk2" accent1="accent1" accent2="accent2" accent3="accent3" accent4="accent4" accent5="accent5" accent6="accent6" hlink="hlink" folHlink="folHlink"/>
  <p:sldLayoutIdLst>
    <p:sldLayoutId id="2147483698" r:id="rId1"/>
    <p:sldLayoutId id="2147483699" r:id="rId2"/>
    <p:sldLayoutId id="2147483700" r:id="rId3"/>
    <p:sldLayoutId id="2147483701" r:id="rId4"/>
    <p:sldLayoutId id="2147483702" r:id="rId5"/>
  </p:sldLayoutIdLst>
  <p:txStyles>
    <p:titleStyle>
      <a:lvl1pPr algn="l" defTabSz="514350" rtl="0" eaLnBrk="1" latinLnBrk="0" hangingPunct="1">
        <a:lnSpc>
          <a:spcPct val="90000"/>
        </a:lnSpc>
        <a:spcBef>
          <a:spcPct val="0"/>
        </a:spcBef>
        <a:buNone/>
        <a:defRPr sz="2475" kern="1200">
          <a:solidFill>
            <a:schemeClr val="tx1"/>
          </a:solidFill>
          <a:latin typeface="+mj-lt"/>
          <a:ea typeface="+mj-ea"/>
          <a:cs typeface="+mj-cs"/>
        </a:defRPr>
      </a:lvl1pPr>
    </p:titleStyle>
    <p:bodyStyle>
      <a:lvl1pPr marL="128588" indent="-128588" algn="l" defTabSz="514350" rtl="0" eaLnBrk="1" latinLnBrk="0" hangingPunct="1">
        <a:lnSpc>
          <a:spcPct val="90000"/>
        </a:lnSpc>
        <a:spcBef>
          <a:spcPts val="563"/>
        </a:spcBef>
        <a:buFont typeface="Arial" panose="020B0604020202020204" pitchFamily="34" charset="0"/>
        <a:buChar char="•"/>
        <a:defRPr sz="1575" kern="1200">
          <a:solidFill>
            <a:schemeClr val="tx1"/>
          </a:solidFill>
          <a:latin typeface="+mn-lt"/>
          <a:ea typeface="+mn-ea"/>
          <a:cs typeface="+mn-cs"/>
        </a:defRPr>
      </a:lvl1pPr>
      <a:lvl2pPr marL="385763" indent="-128588" algn="l" defTabSz="514350" rtl="0" eaLnBrk="1" latinLnBrk="0" hangingPunct="1">
        <a:lnSpc>
          <a:spcPct val="90000"/>
        </a:lnSpc>
        <a:spcBef>
          <a:spcPts val="281"/>
        </a:spcBef>
        <a:buFont typeface="Arial" panose="020B0604020202020204" pitchFamily="34" charset="0"/>
        <a:buChar char="•"/>
        <a:defRPr sz="1350" kern="1200">
          <a:solidFill>
            <a:schemeClr val="tx1"/>
          </a:solidFill>
          <a:latin typeface="+mn-lt"/>
          <a:ea typeface="+mn-ea"/>
          <a:cs typeface="+mn-cs"/>
        </a:defRPr>
      </a:lvl2pPr>
      <a:lvl3pPr marL="642938" indent="-128588" algn="l" defTabSz="514350" rtl="0" eaLnBrk="1" latinLnBrk="0" hangingPunct="1">
        <a:lnSpc>
          <a:spcPct val="90000"/>
        </a:lnSpc>
        <a:spcBef>
          <a:spcPts val="281"/>
        </a:spcBef>
        <a:buFont typeface="Arial" panose="020B0604020202020204" pitchFamily="34" charset="0"/>
        <a:buChar char="•"/>
        <a:defRPr sz="1125" kern="1200">
          <a:solidFill>
            <a:schemeClr val="tx1"/>
          </a:solidFill>
          <a:latin typeface="+mn-lt"/>
          <a:ea typeface="+mn-ea"/>
          <a:cs typeface="+mn-cs"/>
        </a:defRPr>
      </a:lvl3pPr>
      <a:lvl4pPr marL="900113"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4pPr>
      <a:lvl5pPr marL="115728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5pPr>
      <a:lvl6pPr marL="1414463"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6pPr>
      <a:lvl7pPr marL="167163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7pPr>
      <a:lvl8pPr marL="1928813"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8pPr>
      <a:lvl9pPr marL="218598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9pPr>
    </p:bodyStyle>
    <p:otherStyle>
      <a:defPPr>
        <a:defRPr lang="en-US"/>
      </a:defPPr>
      <a:lvl1pPr marL="0" algn="l" defTabSz="514350" rtl="0" eaLnBrk="1" latinLnBrk="0" hangingPunct="1">
        <a:defRPr sz="1013" kern="1200">
          <a:solidFill>
            <a:schemeClr val="tx1"/>
          </a:solidFill>
          <a:latin typeface="+mn-lt"/>
          <a:ea typeface="+mn-ea"/>
          <a:cs typeface="+mn-cs"/>
        </a:defRPr>
      </a:lvl1pPr>
      <a:lvl2pPr marL="257175" algn="l" defTabSz="514350" rtl="0" eaLnBrk="1" latinLnBrk="0" hangingPunct="1">
        <a:defRPr sz="1013" kern="1200">
          <a:solidFill>
            <a:schemeClr val="tx1"/>
          </a:solidFill>
          <a:latin typeface="+mn-lt"/>
          <a:ea typeface="+mn-ea"/>
          <a:cs typeface="+mn-cs"/>
        </a:defRPr>
      </a:lvl2pPr>
      <a:lvl3pPr marL="514350" algn="l" defTabSz="514350" rtl="0" eaLnBrk="1" latinLnBrk="0" hangingPunct="1">
        <a:defRPr sz="1013" kern="1200">
          <a:solidFill>
            <a:schemeClr val="tx1"/>
          </a:solidFill>
          <a:latin typeface="+mn-lt"/>
          <a:ea typeface="+mn-ea"/>
          <a:cs typeface="+mn-cs"/>
        </a:defRPr>
      </a:lvl3pPr>
      <a:lvl4pPr marL="771525" algn="l" defTabSz="514350" rtl="0" eaLnBrk="1" latinLnBrk="0" hangingPunct="1">
        <a:defRPr sz="1013" kern="1200">
          <a:solidFill>
            <a:schemeClr val="tx1"/>
          </a:solidFill>
          <a:latin typeface="+mn-lt"/>
          <a:ea typeface="+mn-ea"/>
          <a:cs typeface="+mn-cs"/>
        </a:defRPr>
      </a:lvl4pPr>
      <a:lvl5pPr marL="1028700" algn="l" defTabSz="514350" rtl="0" eaLnBrk="1" latinLnBrk="0" hangingPunct="1">
        <a:defRPr sz="1013" kern="1200">
          <a:solidFill>
            <a:schemeClr val="tx1"/>
          </a:solidFill>
          <a:latin typeface="+mn-lt"/>
          <a:ea typeface="+mn-ea"/>
          <a:cs typeface="+mn-cs"/>
        </a:defRPr>
      </a:lvl5pPr>
      <a:lvl6pPr marL="1285875" algn="l" defTabSz="514350" rtl="0" eaLnBrk="1" latinLnBrk="0" hangingPunct="1">
        <a:defRPr sz="1013" kern="1200">
          <a:solidFill>
            <a:schemeClr val="tx1"/>
          </a:solidFill>
          <a:latin typeface="+mn-lt"/>
          <a:ea typeface="+mn-ea"/>
          <a:cs typeface="+mn-cs"/>
        </a:defRPr>
      </a:lvl6pPr>
      <a:lvl7pPr marL="1543050" algn="l" defTabSz="514350" rtl="0" eaLnBrk="1" latinLnBrk="0" hangingPunct="1">
        <a:defRPr sz="1013" kern="1200">
          <a:solidFill>
            <a:schemeClr val="tx1"/>
          </a:solidFill>
          <a:latin typeface="+mn-lt"/>
          <a:ea typeface="+mn-ea"/>
          <a:cs typeface="+mn-cs"/>
        </a:defRPr>
      </a:lvl7pPr>
      <a:lvl8pPr marL="1800225" algn="l" defTabSz="514350" rtl="0" eaLnBrk="1" latinLnBrk="0" hangingPunct="1">
        <a:defRPr sz="1013" kern="1200">
          <a:solidFill>
            <a:schemeClr val="tx1"/>
          </a:solidFill>
          <a:latin typeface="+mn-lt"/>
          <a:ea typeface="+mn-ea"/>
          <a:cs typeface="+mn-cs"/>
        </a:defRPr>
      </a:lvl8pPr>
      <a:lvl9pPr marL="2057400" algn="l" defTabSz="514350" rtl="0" eaLnBrk="1" latinLnBrk="0" hangingPunct="1">
        <a:defRPr sz="1013"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5.xml"/><Relationship Id="rId1" Type="http://schemas.openxmlformats.org/officeDocument/2006/relationships/slideLayout" Target="../slideLayouts/slideLayout13.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1.xml"/><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2.xml"/><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3.xml"/><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4.xml"/><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5.xml"/><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6.xml"/><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7.xml"/><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C651EB77-20F7-46E6-B3C4-8AAFCDB63936}"/>
              </a:ext>
            </a:extLst>
          </p:cNvPr>
          <p:cNvSpPr>
            <a:spLocks noGrp="1"/>
          </p:cNvSpPr>
          <p:nvPr>
            <p:ph type="title"/>
          </p:nvPr>
        </p:nvSpPr>
        <p:spPr>
          <a:xfrm>
            <a:off x="387032" y="1950403"/>
            <a:ext cx="5465127" cy="3193097"/>
          </a:xfrm>
        </p:spPr>
        <p:txBody>
          <a:bodyPr>
            <a:noAutofit/>
          </a:bodyPr>
          <a:lstStyle/>
          <a:p>
            <a:pPr eaLnBrk="1" hangingPunct="1">
              <a:lnSpc>
                <a:spcPct val="150000"/>
              </a:lnSpc>
              <a:defRPr/>
            </a:pPr>
            <a:br>
              <a:rPr lang="en-GB" sz="2400" b="1" dirty="0">
                <a:ea typeface="Calibri" panose="020F0502020204030204" pitchFamily="34" charset="0"/>
              </a:rPr>
            </a:br>
            <a:br>
              <a:rPr lang="en-GB" altLang="en-US" sz="2400" dirty="0"/>
            </a:br>
            <a:br>
              <a:rPr lang="en-GB" altLang="en-US" sz="2400" dirty="0"/>
            </a:br>
            <a:r>
              <a:rPr lang="en-GB" altLang="en-US" sz="2400" dirty="0"/>
              <a:t>Module: BMSE5000D</a:t>
            </a:r>
            <a:br>
              <a:rPr lang="en-GB" altLang="en-US" sz="2400" dirty="0"/>
            </a:br>
            <a:r>
              <a:rPr lang="en-GB" sz="2400" dirty="0"/>
              <a:t>Design Thinking &amp; Co-Production</a:t>
            </a:r>
            <a:br>
              <a:rPr lang="en-GB" sz="2400" dirty="0"/>
            </a:br>
            <a:br>
              <a:rPr lang="en-GB" sz="2400" dirty="0"/>
            </a:br>
            <a:br>
              <a:rPr lang="en-GB" sz="2400" b="1" dirty="0"/>
            </a:br>
            <a:endParaRPr lang="en-GB" altLang="en-US" sz="2400" dirty="0"/>
          </a:p>
        </p:txBody>
      </p:sp>
    </p:spTree>
    <p:extLst>
      <p:ext uri="{BB962C8B-B14F-4D97-AF65-F5344CB8AC3E}">
        <p14:creationId xmlns:p14="http://schemas.microsoft.com/office/powerpoint/2010/main" val="137060021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C8F35DD7-30F2-4EBF-A015-C0DEF3DDEDD7}"/>
              </a:ext>
            </a:extLst>
          </p:cNvPr>
          <p:cNvSpPr>
            <a:spLocks noGrp="1"/>
          </p:cNvSpPr>
          <p:nvPr>
            <p:ph type="subTitle" idx="1"/>
          </p:nvPr>
        </p:nvSpPr>
        <p:spPr>
          <a:xfrm>
            <a:off x="1524000" y="4063116"/>
            <a:ext cx="9144000" cy="1449125"/>
          </a:xfrm>
        </p:spPr>
        <p:txBody>
          <a:bodyPr/>
          <a:lstStyle/>
          <a:p>
            <a:r>
              <a:rPr lang="en-GB" sz="4400" b="0" i="0" u="none" strike="noStrike" dirty="0">
                <a:solidFill>
                  <a:srgbClr val="FFFFFF"/>
                </a:solidFill>
                <a:effectLst/>
                <a:latin typeface="Calibri Light" panose="020F0302020204030204" pitchFamily="34" charset="0"/>
              </a:rPr>
              <a:t>Online Learning </a:t>
            </a:r>
            <a:r>
              <a:rPr lang="en-GB" sz="4400" b="0" i="0" dirty="0">
                <a:solidFill>
                  <a:srgbClr val="000000"/>
                </a:solidFill>
                <a:effectLst/>
                <a:latin typeface="Calibri Light" panose="020F0302020204030204" pitchFamily="34" charset="0"/>
              </a:rPr>
              <a:t>​</a:t>
            </a:r>
            <a:br>
              <a:rPr lang="en-GB" sz="4400" b="0" i="0" dirty="0">
                <a:solidFill>
                  <a:srgbClr val="000000"/>
                </a:solidFill>
                <a:effectLst/>
                <a:latin typeface="Calibri Light" panose="020F0302020204030204" pitchFamily="34" charset="0"/>
              </a:rPr>
            </a:br>
            <a:r>
              <a:rPr lang="en-GB" sz="4400" b="0" i="0" u="none" strike="noStrike" dirty="0">
                <a:solidFill>
                  <a:srgbClr val="FFFFFF"/>
                </a:solidFill>
                <a:effectLst/>
                <a:latin typeface="Calibri Light" panose="020F0302020204030204" pitchFamily="34" charset="0"/>
              </a:rPr>
              <a:t>Session 4</a:t>
            </a:r>
            <a:endParaRPr lang="en-GB" sz="4400" dirty="0"/>
          </a:p>
        </p:txBody>
      </p:sp>
    </p:spTree>
    <p:extLst>
      <p:ext uri="{BB962C8B-B14F-4D97-AF65-F5344CB8AC3E}">
        <p14:creationId xmlns:p14="http://schemas.microsoft.com/office/powerpoint/2010/main" val="420139825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78564" y="149514"/>
            <a:ext cx="11345957" cy="1143000"/>
          </a:xfrm>
        </p:spPr>
        <p:txBody>
          <a:bodyPr>
            <a:normAutofit/>
          </a:bodyPr>
          <a:lstStyle/>
          <a:p>
            <a:r>
              <a:rPr lang="en-GB" dirty="0"/>
              <a:t>Agenda:</a:t>
            </a:r>
          </a:p>
        </p:txBody>
      </p:sp>
      <p:sp>
        <p:nvSpPr>
          <p:cNvPr id="5" name="Content Placeholder 4">
            <a:extLst>
              <a:ext uri="{FF2B5EF4-FFF2-40B4-BE49-F238E27FC236}">
                <a16:creationId xmlns:a16="http://schemas.microsoft.com/office/drawing/2014/main" id="{811D3571-BDF7-3890-22E1-2FD9A843A8B9}"/>
              </a:ext>
            </a:extLst>
          </p:cNvPr>
          <p:cNvSpPr>
            <a:spLocks noGrp="1"/>
          </p:cNvSpPr>
          <p:nvPr>
            <p:ph idx="1"/>
          </p:nvPr>
        </p:nvSpPr>
        <p:spPr>
          <a:xfrm>
            <a:off x="1462372" y="1815259"/>
            <a:ext cx="9567578" cy="2356691"/>
          </a:xfrm>
        </p:spPr>
        <p:txBody>
          <a:bodyPr/>
          <a:lstStyle/>
          <a:p>
            <a:pPr>
              <a:lnSpc>
                <a:spcPct val="100000"/>
              </a:lnSpc>
            </a:pPr>
            <a:r>
              <a:rPr lang="en-GB" sz="2800" dirty="0"/>
              <a:t>Making sense of complex or “messy” situations</a:t>
            </a:r>
          </a:p>
          <a:p>
            <a:pPr>
              <a:lnSpc>
                <a:spcPct val="100000"/>
              </a:lnSpc>
            </a:pPr>
            <a:r>
              <a:rPr lang="en-GB" sz="2800" dirty="0"/>
              <a:t>Framing, and reframing problems</a:t>
            </a:r>
          </a:p>
          <a:p>
            <a:pPr>
              <a:lnSpc>
                <a:spcPct val="100000"/>
              </a:lnSpc>
            </a:pPr>
            <a:r>
              <a:rPr lang="en-GB" sz="2800" dirty="0"/>
              <a:t>Taking the next steps</a:t>
            </a:r>
          </a:p>
          <a:p>
            <a:pPr marL="0" indent="0">
              <a:lnSpc>
                <a:spcPct val="100000"/>
              </a:lnSpc>
              <a:buNone/>
            </a:pPr>
            <a:endParaRPr lang="en-GB" sz="2800" dirty="0"/>
          </a:p>
        </p:txBody>
      </p:sp>
    </p:spTree>
    <p:extLst>
      <p:ext uri="{BB962C8B-B14F-4D97-AF65-F5344CB8AC3E}">
        <p14:creationId xmlns:p14="http://schemas.microsoft.com/office/powerpoint/2010/main" val="365060055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F8A2A194-4E07-5F7E-A571-9FFDA3386E2E}"/>
              </a:ext>
            </a:extLst>
          </p:cNvPr>
          <p:cNvSpPr/>
          <p:nvPr/>
        </p:nvSpPr>
        <p:spPr>
          <a:xfrm>
            <a:off x="-51207" y="-1"/>
            <a:ext cx="12243207" cy="5696885"/>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dirty="0"/>
              <a:t>Unclear goals</a:t>
            </a:r>
          </a:p>
        </p:txBody>
      </p:sp>
      <p:sp>
        <p:nvSpPr>
          <p:cNvPr id="2" name="Title 1"/>
          <p:cNvSpPr>
            <a:spLocks noGrp="1"/>
          </p:cNvSpPr>
          <p:nvPr>
            <p:ph type="title"/>
          </p:nvPr>
        </p:nvSpPr>
        <p:spPr>
          <a:xfrm>
            <a:off x="9055436" y="5028865"/>
            <a:ext cx="2972085" cy="582227"/>
          </a:xfrm>
        </p:spPr>
        <p:txBody>
          <a:bodyPr>
            <a:normAutofit/>
          </a:bodyPr>
          <a:lstStyle/>
          <a:p>
            <a:r>
              <a:rPr lang="en-GB" dirty="0"/>
              <a:t>Empathy is key!</a:t>
            </a:r>
          </a:p>
        </p:txBody>
      </p:sp>
      <p:pic>
        <p:nvPicPr>
          <p:cNvPr id="6" name="Picture 5" descr="A simple black line drawing depicting a tangled, abstract web of intertwined lines.&#10;&#10;AI-generated content may be incorrect.">
            <a:extLst>
              <a:ext uri="{FF2B5EF4-FFF2-40B4-BE49-F238E27FC236}">
                <a16:creationId xmlns:a16="http://schemas.microsoft.com/office/drawing/2014/main" id="{F25C4FAB-C2D4-5DA7-EA86-3E9212D6C8B3}"/>
              </a:ext>
            </a:extLst>
          </p:cNvPr>
          <p:cNvPicPr>
            <a:picLocks noChangeAspect="1"/>
          </p:cNvPicPr>
          <p:nvPr/>
        </p:nvPicPr>
        <p:blipFill>
          <a:blip r:embed="rId3"/>
          <a:srcRect t="20352" b="19744"/>
          <a:stretch>
            <a:fillRect/>
          </a:stretch>
        </p:blipFill>
        <p:spPr>
          <a:xfrm>
            <a:off x="-51206" y="1246907"/>
            <a:ext cx="12243206" cy="4449977"/>
          </a:xfrm>
          <a:prstGeom prst="rect">
            <a:avLst/>
          </a:prstGeom>
        </p:spPr>
      </p:pic>
      <p:sp>
        <p:nvSpPr>
          <p:cNvPr id="8" name="Title 1">
            <a:extLst>
              <a:ext uri="{FF2B5EF4-FFF2-40B4-BE49-F238E27FC236}">
                <a16:creationId xmlns:a16="http://schemas.microsoft.com/office/drawing/2014/main" id="{51B85721-CDA4-6F1C-038C-08ACC16F5485}"/>
              </a:ext>
            </a:extLst>
          </p:cNvPr>
          <p:cNvSpPr txBox="1">
            <a:spLocks/>
          </p:cNvSpPr>
          <p:nvPr/>
        </p:nvSpPr>
        <p:spPr>
          <a:xfrm>
            <a:off x="184864" y="340014"/>
            <a:ext cx="11345957" cy="1143000"/>
          </a:xfrm>
          <a:prstGeom prst="rect">
            <a:avLst/>
          </a:prstGeom>
        </p:spPr>
        <p:txBody>
          <a:bodyPr>
            <a:normAutofit/>
          </a:bodyPr>
          <a:lstStyle>
            <a:lvl1pPr algn="l" defTabSz="514350" rtl="0" eaLnBrk="1" latinLnBrk="0" hangingPunct="1">
              <a:lnSpc>
                <a:spcPct val="90000"/>
              </a:lnSpc>
              <a:spcBef>
                <a:spcPct val="0"/>
              </a:spcBef>
              <a:buNone/>
              <a:defRPr sz="2475" kern="1200">
                <a:solidFill>
                  <a:schemeClr val="tx1"/>
                </a:solidFill>
                <a:latin typeface="+mj-lt"/>
                <a:ea typeface="+mj-ea"/>
                <a:cs typeface="+mj-cs"/>
              </a:defRPr>
            </a:lvl1pPr>
          </a:lstStyle>
          <a:p>
            <a:r>
              <a:rPr lang="en-GB" dirty="0"/>
              <a:t>The messy situation</a:t>
            </a:r>
          </a:p>
        </p:txBody>
      </p:sp>
      <p:sp>
        <p:nvSpPr>
          <p:cNvPr id="9" name="TextBox 8">
            <a:extLst>
              <a:ext uri="{FF2B5EF4-FFF2-40B4-BE49-F238E27FC236}">
                <a16:creationId xmlns:a16="http://schemas.microsoft.com/office/drawing/2014/main" id="{80B1C3A5-EC49-56A7-4344-659ABFC29394}"/>
              </a:ext>
            </a:extLst>
          </p:cNvPr>
          <p:cNvSpPr txBox="1"/>
          <p:nvPr/>
        </p:nvSpPr>
        <p:spPr>
          <a:xfrm>
            <a:off x="5334000" y="939800"/>
            <a:ext cx="1600200" cy="369332"/>
          </a:xfrm>
          <a:prstGeom prst="rect">
            <a:avLst/>
          </a:prstGeom>
          <a:noFill/>
        </p:spPr>
        <p:txBody>
          <a:bodyPr wrap="square" rtlCol="0">
            <a:spAutoFit/>
          </a:bodyPr>
          <a:lstStyle/>
          <a:p>
            <a:r>
              <a:rPr lang="en-GB" dirty="0"/>
              <a:t>Unclear goals</a:t>
            </a:r>
          </a:p>
        </p:txBody>
      </p:sp>
      <p:sp>
        <p:nvSpPr>
          <p:cNvPr id="11" name="TextBox 10">
            <a:extLst>
              <a:ext uri="{FF2B5EF4-FFF2-40B4-BE49-F238E27FC236}">
                <a16:creationId xmlns:a16="http://schemas.microsoft.com/office/drawing/2014/main" id="{34B309DC-6DD6-8F69-C863-A21962CD67B0}"/>
              </a:ext>
            </a:extLst>
          </p:cNvPr>
          <p:cNvSpPr txBox="1"/>
          <p:nvPr/>
        </p:nvSpPr>
        <p:spPr>
          <a:xfrm>
            <a:off x="7950200" y="1420789"/>
            <a:ext cx="1816100" cy="369332"/>
          </a:xfrm>
          <a:prstGeom prst="rect">
            <a:avLst/>
          </a:prstGeom>
          <a:noFill/>
        </p:spPr>
        <p:txBody>
          <a:bodyPr wrap="square" rtlCol="0">
            <a:spAutoFit/>
          </a:bodyPr>
          <a:lstStyle/>
          <a:p>
            <a:r>
              <a:rPr lang="en-GB" dirty="0"/>
              <a:t>Multiple causes</a:t>
            </a:r>
          </a:p>
        </p:txBody>
      </p:sp>
      <p:sp>
        <p:nvSpPr>
          <p:cNvPr id="13" name="TextBox 12">
            <a:extLst>
              <a:ext uri="{FF2B5EF4-FFF2-40B4-BE49-F238E27FC236}">
                <a16:creationId xmlns:a16="http://schemas.microsoft.com/office/drawing/2014/main" id="{1AEC486A-AA8A-D550-A893-424739F40EB1}"/>
              </a:ext>
            </a:extLst>
          </p:cNvPr>
          <p:cNvSpPr txBox="1"/>
          <p:nvPr/>
        </p:nvSpPr>
        <p:spPr>
          <a:xfrm>
            <a:off x="1358900" y="4659533"/>
            <a:ext cx="2184400" cy="369332"/>
          </a:xfrm>
          <a:prstGeom prst="rect">
            <a:avLst/>
          </a:prstGeom>
          <a:noFill/>
        </p:spPr>
        <p:txBody>
          <a:bodyPr wrap="square" rtlCol="0">
            <a:spAutoFit/>
          </a:bodyPr>
          <a:lstStyle/>
          <a:p>
            <a:r>
              <a:rPr lang="en-GB" dirty="0"/>
              <a:t>Conflicting needs</a:t>
            </a:r>
          </a:p>
        </p:txBody>
      </p:sp>
      <p:sp>
        <p:nvSpPr>
          <p:cNvPr id="15" name="TextBox 14">
            <a:extLst>
              <a:ext uri="{FF2B5EF4-FFF2-40B4-BE49-F238E27FC236}">
                <a16:creationId xmlns:a16="http://schemas.microsoft.com/office/drawing/2014/main" id="{AC9616A6-9251-3F79-140F-9EDAC9B25AA0}"/>
              </a:ext>
            </a:extLst>
          </p:cNvPr>
          <p:cNvSpPr txBox="1"/>
          <p:nvPr/>
        </p:nvSpPr>
        <p:spPr>
          <a:xfrm>
            <a:off x="9258300" y="4473256"/>
            <a:ext cx="1816100" cy="369332"/>
          </a:xfrm>
          <a:prstGeom prst="rect">
            <a:avLst/>
          </a:prstGeom>
          <a:noFill/>
        </p:spPr>
        <p:txBody>
          <a:bodyPr wrap="square" rtlCol="0">
            <a:spAutoFit/>
          </a:bodyPr>
          <a:lstStyle/>
          <a:p>
            <a:r>
              <a:rPr lang="en-GB" dirty="0"/>
              <a:t>Contradictions</a:t>
            </a:r>
          </a:p>
        </p:txBody>
      </p:sp>
      <p:sp>
        <p:nvSpPr>
          <p:cNvPr id="17" name="TextBox 16">
            <a:extLst>
              <a:ext uri="{FF2B5EF4-FFF2-40B4-BE49-F238E27FC236}">
                <a16:creationId xmlns:a16="http://schemas.microsoft.com/office/drawing/2014/main" id="{DE7B3D08-9B62-3645-D95E-A5A165A53DA9}"/>
              </a:ext>
            </a:extLst>
          </p:cNvPr>
          <p:cNvSpPr txBox="1"/>
          <p:nvPr/>
        </p:nvSpPr>
        <p:spPr>
          <a:xfrm>
            <a:off x="1358900" y="1812635"/>
            <a:ext cx="2082800" cy="369332"/>
          </a:xfrm>
          <a:prstGeom prst="rect">
            <a:avLst/>
          </a:prstGeom>
          <a:noFill/>
        </p:spPr>
        <p:txBody>
          <a:bodyPr wrap="square" rtlCol="0">
            <a:spAutoFit/>
          </a:bodyPr>
          <a:lstStyle/>
          <a:p>
            <a:r>
              <a:rPr lang="en-GB" dirty="0"/>
              <a:t>Many symptoms</a:t>
            </a:r>
          </a:p>
        </p:txBody>
      </p:sp>
    </p:spTree>
    <p:extLst>
      <p:ext uri="{BB962C8B-B14F-4D97-AF65-F5344CB8AC3E}">
        <p14:creationId xmlns:p14="http://schemas.microsoft.com/office/powerpoint/2010/main" val="28076210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3"/>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5"/>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P spid="13" grpId="0"/>
      <p:bldP spid="15" grpId="0"/>
      <p:bldP spid="1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Problem Framing PowerPoint and Google Slides Template - PPT Slides">
            <a:extLst>
              <a:ext uri="{FF2B5EF4-FFF2-40B4-BE49-F238E27FC236}">
                <a16:creationId xmlns:a16="http://schemas.microsoft.com/office/drawing/2014/main" id="{A69C91C4-A50C-DE15-6504-4AABE832A95E}"/>
              </a:ext>
            </a:extLst>
          </p:cNvPr>
          <p:cNvPicPr>
            <a:picLocks noChangeAspect="1"/>
          </p:cNvPicPr>
          <p:nvPr/>
        </p:nvPicPr>
        <p:blipFill>
          <a:blip r:embed="rId3"/>
          <a:srcRect t="16204" b="9259"/>
          <a:stretch>
            <a:fillRect/>
          </a:stretch>
        </p:blipFill>
        <p:spPr>
          <a:xfrm>
            <a:off x="1867298" y="0"/>
            <a:ext cx="10667601" cy="5715000"/>
          </a:xfrm>
          <a:prstGeom prst="rect">
            <a:avLst/>
          </a:prstGeom>
        </p:spPr>
      </p:pic>
      <p:sp>
        <p:nvSpPr>
          <p:cNvPr id="4" name="Rectangle 3">
            <a:extLst>
              <a:ext uri="{FF2B5EF4-FFF2-40B4-BE49-F238E27FC236}">
                <a16:creationId xmlns:a16="http://schemas.microsoft.com/office/drawing/2014/main" id="{60C6C220-2644-22C0-725F-92EBED851B85}"/>
              </a:ext>
            </a:extLst>
          </p:cNvPr>
          <p:cNvSpPr/>
          <p:nvPr/>
        </p:nvSpPr>
        <p:spPr>
          <a:xfrm>
            <a:off x="-279400" y="-368300"/>
            <a:ext cx="2298700" cy="60833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Title 12">
            <a:extLst>
              <a:ext uri="{FF2B5EF4-FFF2-40B4-BE49-F238E27FC236}">
                <a16:creationId xmlns:a16="http://schemas.microsoft.com/office/drawing/2014/main" id="{F8F62B96-AFDA-1693-2BFB-7FA5F42D521F}"/>
              </a:ext>
            </a:extLst>
          </p:cNvPr>
          <p:cNvSpPr>
            <a:spLocks noGrp="1"/>
          </p:cNvSpPr>
          <p:nvPr>
            <p:ph type="title"/>
          </p:nvPr>
        </p:nvSpPr>
        <p:spPr>
          <a:xfrm>
            <a:off x="215900" y="352429"/>
            <a:ext cx="2946400" cy="1325563"/>
          </a:xfrm>
        </p:spPr>
        <p:txBody>
          <a:bodyPr/>
          <a:lstStyle/>
          <a:p>
            <a:r>
              <a:rPr lang="en-GB" dirty="0"/>
              <a:t>Problem Framing Theory</a:t>
            </a:r>
            <a:br>
              <a:rPr lang="en-GB" dirty="0"/>
            </a:br>
            <a:r>
              <a:rPr lang="en-GB" dirty="0"/>
              <a:t>(Schön &amp; Rein, 1994)</a:t>
            </a:r>
          </a:p>
        </p:txBody>
      </p:sp>
      <p:sp>
        <p:nvSpPr>
          <p:cNvPr id="5" name="Oval 4">
            <a:extLst>
              <a:ext uri="{FF2B5EF4-FFF2-40B4-BE49-F238E27FC236}">
                <a16:creationId xmlns:a16="http://schemas.microsoft.com/office/drawing/2014/main" id="{6EE27A38-A486-506E-2FB3-166BD01879BB}"/>
              </a:ext>
            </a:extLst>
          </p:cNvPr>
          <p:cNvSpPr/>
          <p:nvPr/>
        </p:nvSpPr>
        <p:spPr>
          <a:xfrm>
            <a:off x="6705599" y="987878"/>
            <a:ext cx="1143000" cy="310243"/>
          </a:xfrm>
          <a:prstGeom prst="ellipse">
            <a:avLst/>
          </a:prstGeom>
          <a:noFill/>
          <a:ln w="190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a:extLst>
              <a:ext uri="{FF2B5EF4-FFF2-40B4-BE49-F238E27FC236}">
                <a16:creationId xmlns:a16="http://schemas.microsoft.com/office/drawing/2014/main" id="{880610D4-D1EC-774B-BE30-2698E34E643D}"/>
              </a:ext>
            </a:extLst>
          </p:cNvPr>
          <p:cNvSpPr txBox="1"/>
          <p:nvPr/>
        </p:nvSpPr>
        <p:spPr>
          <a:xfrm>
            <a:off x="9462407" y="1298121"/>
            <a:ext cx="2155372" cy="646331"/>
          </a:xfrm>
          <a:prstGeom prst="rect">
            <a:avLst/>
          </a:prstGeom>
          <a:solidFill>
            <a:schemeClr val="bg1"/>
          </a:solidFill>
          <a:ln>
            <a:solidFill>
              <a:schemeClr val="tx1"/>
            </a:solidFill>
          </a:ln>
        </p:spPr>
        <p:txBody>
          <a:bodyPr wrap="square" rtlCol="0">
            <a:spAutoFit/>
          </a:bodyPr>
          <a:lstStyle/>
          <a:p>
            <a:r>
              <a:rPr lang="en-GB" dirty="0"/>
              <a:t>Identify patterns/ themes</a:t>
            </a:r>
          </a:p>
        </p:txBody>
      </p:sp>
    </p:spTree>
    <p:extLst>
      <p:ext uri="{BB962C8B-B14F-4D97-AF65-F5344CB8AC3E}">
        <p14:creationId xmlns:p14="http://schemas.microsoft.com/office/powerpoint/2010/main" val="26140754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7A7A8209-FB3F-9246-98C9-F488A7F43964}"/>
              </a:ext>
            </a:extLst>
          </p:cNvPr>
          <p:cNvSpPr>
            <a:spLocks noGrp="1"/>
          </p:cNvSpPr>
          <p:nvPr>
            <p:ph type="title"/>
          </p:nvPr>
        </p:nvSpPr>
        <p:spPr>
          <a:xfrm>
            <a:off x="755891" y="161955"/>
            <a:ext cx="10649272" cy="1143000"/>
          </a:xfrm>
        </p:spPr>
        <p:txBody>
          <a:bodyPr>
            <a:normAutofit/>
          </a:bodyPr>
          <a:lstStyle/>
          <a:p>
            <a:r>
              <a:rPr lang="en-GB" dirty="0"/>
              <a:t>Exploring Perspectives through Reframing Matrix</a:t>
            </a:r>
          </a:p>
        </p:txBody>
      </p:sp>
      <p:sp>
        <p:nvSpPr>
          <p:cNvPr id="2" name="TextBox 1">
            <a:extLst>
              <a:ext uri="{FF2B5EF4-FFF2-40B4-BE49-F238E27FC236}">
                <a16:creationId xmlns:a16="http://schemas.microsoft.com/office/drawing/2014/main" id="{30249D74-A34B-73E9-BBFE-E06EBC27F1B8}"/>
              </a:ext>
            </a:extLst>
          </p:cNvPr>
          <p:cNvSpPr txBox="1"/>
          <p:nvPr/>
        </p:nvSpPr>
        <p:spPr>
          <a:xfrm>
            <a:off x="1520073" y="2503978"/>
            <a:ext cx="8445731" cy="646331"/>
          </a:xfrm>
          <a:prstGeom prst="rect">
            <a:avLst/>
          </a:prstGeom>
          <a:noFill/>
        </p:spPr>
        <p:txBody>
          <a:bodyPr wrap="square" rtlCol="0">
            <a:spAutoFit/>
          </a:bodyPr>
          <a:lstStyle/>
          <a:p>
            <a:pPr algn="ctr"/>
            <a:r>
              <a:rPr lang="en-GB" b="1" dirty="0"/>
              <a:t>A reframing matrix is a problem-solving tool that examines a central issue from multiple perspectives to generate innovative solutions (Morgan, 1993)</a:t>
            </a:r>
          </a:p>
        </p:txBody>
      </p:sp>
    </p:spTree>
    <p:extLst>
      <p:ext uri="{BB962C8B-B14F-4D97-AF65-F5344CB8AC3E}">
        <p14:creationId xmlns:p14="http://schemas.microsoft.com/office/powerpoint/2010/main" val="169713912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EB0B377-A242-E809-D9CE-544119FED496}"/>
            </a:ext>
          </a:extLst>
        </p:cNvPr>
        <p:cNvGrpSpPr/>
        <p:nvPr/>
      </p:nvGrpSpPr>
      <p:grpSpPr>
        <a:xfrm>
          <a:off x="0" y="0"/>
          <a:ext cx="0" cy="0"/>
          <a:chOff x="0" y="0"/>
          <a:chExt cx="0" cy="0"/>
        </a:xfrm>
      </p:grpSpPr>
      <p:sp>
        <p:nvSpPr>
          <p:cNvPr id="6" name="Title 1">
            <a:extLst>
              <a:ext uri="{FF2B5EF4-FFF2-40B4-BE49-F238E27FC236}">
                <a16:creationId xmlns:a16="http://schemas.microsoft.com/office/drawing/2014/main" id="{B555D32A-C1B5-E1C1-140C-D460185D6A78}"/>
              </a:ext>
            </a:extLst>
          </p:cNvPr>
          <p:cNvSpPr>
            <a:spLocks noGrp="1"/>
          </p:cNvSpPr>
          <p:nvPr>
            <p:ph type="title"/>
          </p:nvPr>
        </p:nvSpPr>
        <p:spPr>
          <a:xfrm>
            <a:off x="755891" y="161955"/>
            <a:ext cx="10649272" cy="1143000"/>
          </a:xfrm>
        </p:spPr>
        <p:txBody>
          <a:bodyPr>
            <a:normAutofit/>
          </a:bodyPr>
          <a:lstStyle/>
          <a:p>
            <a:r>
              <a:rPr lang="en-GB" dirty="0"/>
              <a:t>Creating a Reframing Matrix</a:t>
            </a:r>
          </a:p>
        </p:txBody>
      </p:sp>
      <p:graphicFrame>
        <p:nvGraphicFramePr>
          <p:cNvPr id="4" name="Diagram 3">
            <a:extLst>
              <a:ext uri="{FF2B5EF4-FFF2-40B4-BE49-F238E27FC236}">
                <a16:creationId xmlns:a16="http://schemas.microsoft.com/office/drawing/2014/main" id="{3B1012B9-285A-C073-EB9B-487C4C24D4C5}"/>
              </a:ext>
            </a:extLst>
          </p:cNvPr>
          <p:cNvGraphicFramePr/>
          <p:nvPr>
            <p:extLst>
              <p:ext uri="{D42A27DB-BD31-4B8C-83A1-F6EECF244321}">
                <p14:modId xmlns:p14="http://schemas.microsoft.com/office/powerpoint/2010/main" val="1925726725"/>
              </p:ext>
            </p:extLst>
          </p:nvPr>
        </p:nvGraphicFramePr>
        <p:xfrm>
          <a:off x="4674163" y="846667"/>
          <a:ext cx="6731000" cy="457623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TextBox 6">
            <a:extLst>
              <a:ext uri="{FF2B5EF4-FFF2-40B4-BE49-F238E27FC236}">
                <a16:creationId xmlns:a16="http://schemas.microsoft.com/office/drawing/2014/main" id="{6772EE6E-2F66-83E6-9975-CF05FD496C3A}"/>
              </a:ext>
            </a:extLst>
          </p:cNvPr>
          <p:cNvSpPr txBox="1"/>
          <p:nvPr/>
        </p:nvSpPr>
        <p:spPr>
          <a:xfrm>
            <a:off x="368301" y="1565123"/>
            <a:ext cx="3860800" cy="3139321"/>
          </a:xfrm>
          <a:prstGeom prst="rect">
            <a:avLst/>
          </a:prstGeom>
          <a:noFill/>
        </p:spPr>
        <p:txBody>
          <a:bodyPr wrap="square" rtlCol="0">
            <a:spAutoFit/>
          </a:bodyPr>
          <a:lstStyle/>
          <a:p>
            <a:r>
              <a:rPr lang="en-GB" dirty="0"/>
              <a:t>Challenges often involve multiple stakeholders with differing experiences, values, and priorities. </a:t>
            </a:r>
          </a:p>
          <a:p>
            <a:endParaRPr lang="en-GB" dirty="0"/>
          </a:p>
          <a:p>
            <a:r>
              <a:rPr lang="en-GB" dirty="0"/>
              <a:t>The reframing matrix encourages participants to map the different perspectives, helping teams recognize how different groups perceive a problem, what they consider important, and what assumptions underlie their views.</a:t>
            </a:r>
          </a:p>
        </p:txBody>
      </p:sp>
      <p:sp>
        <p:nvSpPr>
          <p:cNvPr id="8" name="TextBox 7">
            <a:extLst>
              <a:ext uri="{FF2B5EF4-FFF2-40B4-BE49-F238E27FC236}">
                <a16:creationId xmlns:a16="http://schemas.microsoft.com/office/drawing/2014/main" id="{3ECCED14-D9FF-0A5E-2B21-E66DC204F1DA}"/>
              </a:ext>
            </a:extLst>
          </p:cNvPr>
          <p:cNvSpPr txBox="1"/>
          <p:nvPr/>
        </p:nvSpPr>
        <p:spPr>
          <a:xfrm>
            <a:off x="6928413" y="2950117"/>
            <a:ext cx="2222500" cy="369332"/>
          </a:xfrm>
          <a:prstGeom prst="rect">
            <a:avLst/>
          </a:prstGeom>
          <a:solidFill>
            <a:schemeClr val="bg1"/>
          </a:solidFill>
          <a:ln>
            <a:solidFill>
              <a:schemeClr val="tx1"/>
            </a:solidFill>
          </a:ln>
        </p:spPr>
        <p:txBody>
          <a:bodyPr wrap="square" rtlCol="0">
            <a:spAutoFit/>
          </a:bodyPr>
          <a:lstStyle/>
          <a:p>
            <a:r>
              <a:rPr lang="en-GB" dirty="0"/>
              <a:t>Find the themes!!</a:t>
            </a:r>
          </a:p>
        </p:txBody>
      </p:sp>
      <p:sp>
        <p:nvSpPr>
          <p:cNvPr id="9" name="Arrow: Right 8">
            <a:extLst>
              <a:ext uri="{FF2B5EF4-FFF2-40B4-BE49-F238E27FC236}">
                <a16:creationId xmlns:a16="http://schemas.microsoft.com/office/drawing/2014/main" id="{5751B3A8-E537-17B5-9564-32E448BC06B2}"/>
              </a:ext>
            </a:extLst>
          </p:cNvPr>
          <p:cNvSpPr/>
          <p:nvPr/>
        </p:nvSpPr>
        <p:spPr>
          <a:xfrm rot="13186200">
            <a:off x="6489983" y="2508776"/>
            <a:ext cx="431800" cy="342900"/>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Arrow: Right 10">
            <a:extLst>
              <a:ext uri="{FF2B5EF4-FFF2-40B4-BE49-F238E27FC236}">
                <a16:creationId xmlns:a16="http://schemas.microsoft.com/office/drawing/2014/main" id="{FDA730E7-9FE2-E5B6-D110-B5EB7ED8B800}"/>
              </a:ext>
            </a:extLst>
          </p:cNvPr>
          <p:cNvSpPr/>
          <p:nvPr/>
        </p:nvSpPr>
        <p:spPr>
          <a:xfrm rot="8651218">
            <a:off x="6490204" y="3522915"/>
            <a:ext cx="431800" cy="342900"/>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Arrow: Right 12">
            <a:extLst>
              <a:ext uri="{FF2B5EF4-FFF2-40B4-BE49-F238E27FC236}">
                <a16:creationId xmlns:a16="http://schemas.microsoft.com/office/drawing/2014/main" id="{CFB210EE-275A-1D77-DED7-D46C544CD7F3}"/>
              </a:ext>
            </a:extLst>
          </p:cNvPr>
          <p:cNvSpPr/>
          <p:nvPr/>
        </p:nvSpPr>
        <p:spPr>
          <a:xfrm rot="18651671">
            <a:off x="9205928" y="2514335"/>
            <a:ext cx="431800" cy="342900"/>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Arrow: Right 14">
            <a:extLst>
              <a:ext uri="{FF2B5EF4-FFF2-40B4-BE49-F238E27FC236}">
                <a16:creationId xmlns:a16="http://schemas.microsoft.com/office/drawing/2014/main" id="{FBE40B58-A96E-F771-F48F-9A6B7EE6573C}"/>
              </a:ext>
            </a:extLst>
          </p:cNvPr>
          <p:cNvSpPr/>
          <p:nvPr/>
        </p:nvSpPr>
        <p:spPr>
          <a:xfrm rot="2346639">
            <a:off x="9240346" y="3417226"/>
            <a:ext cx="431800" cy="342900"/>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535858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3"/>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5"/>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1"/>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1" grpId="0" animBg="1"/>
      <p:bldP spid="13" grpId="0" animBg="1"/>
      <p:bldP spid="15"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F288ED-B250-2451-5735-413475F895A7}"/>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F9DE2C5B-E9B5-8C95-C1C4-9B84BD7A1618}"/>
              </a:ext>
            </a:extLst>
          </p:cNvPr>
          <p:cNvSpPr>
            <a:spLocks noGrp="1"/>
          </p:cNvSpPr>
          <p:nvPr>
            <p:ph type="title"/>
          </p:nvPr>
        </p:nvSpPr>
        <p:spPr>
          <a:xfrm>
            <a:off x="838200" y="365130"/>
            <a:ext cx="10515600" cy="531342"/>
          </a:xfrm>
        </p:spPr>
        <p:txBody>
          <a:bodyPr/>
          <a:lstStyle/>
          <a:p>
            <a:r>
              <a:rPr lang="en-GB" dirty="0"/>
              <a:t>Consolidation and Root cause:</a:t>
            </a:r>
          </a:p>
        </p:txBody>
      </p:sp>
      <p:sp>
        <p:nvSpPr>
          <p:cNvPr id="2" name="TextBox 1">
            <a:extLst>
              <a:ext uri="{FF2B5EF4-FFF2-40B4-BE49-F238E27FC236}">
                <a16:creationId xmlns:a16="http://schemas.microsoft.com/office/drawing/2014/main" id="{2768F6F8-687A-FA8C-51C8-5C40DFD5303A}"/>
              </a:ext>
            </a:extLst>
          </p:cNvPr>
          <p:cNvSpPr txBox="1"/>
          <p:nvPr/>
        </p:nvSpPr>
        <p:spPr>
          <a:xfrm>
            <a:off x="838200" y="1566384"/>
            <a:ext cx="9870141" cy="1703030"/>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GB" dirty="0"/>
              <a:t>Explore each quadrant of the matrix, and note recurring themes, ideas, and underlying causes.</a:t>
            </a:r>
          </a:p>
          <a:p>
            <a:pPr marL="285750" indent="-285750">
              <a:lnSpc>
                <a:spcPct val="150000"/>
              </a:lnSpc>
              <a:buFont typeface="Arial" panose="020B0604020202020204" pitchFamily="34" charset="0"/>
              <a:buChar char="•"/>
            </a:pPr>
            <a:r>
              <a:rPr lang="en-GB" dirty="0"/>
              <a:t>Identify any biases and constraints</a:t>
            </a:r>
          </a:p>
          <a:p>
            <a:pPr marL="285750" indent="-285750">
              <a:lnSpc>
                <a:spcPct val="150000"/>
              </a:lnSpc>
              <a:buFont typeface="Arial" panose="020B0604020202020204" pitchFamily="34" charset="0"/>
              <a:buChar char="•"/>
            </a:pPr>
            <a:r>
              <a:rPr lang="en-GB" dirty="0"/>
              <a:t>List alternatives views of what could be</a:t>
            </a:r>
          </a:p>
        </p:txBody>
      </p:sp>
      <p:sp>
        <p:nvSpPr>
          <p:cNvPr id="8" name="TextBox 7">
            <a:extLst>
              <a:ext uri="{FF2B5EF4-FFF2-40B4-BE49-F238E27FC236}">
                <a16:creationId xmlns:a16="http://schemas.microsoft.com/office/drawing/2014/main" id="{746007E7-B9B9-9361-F858-BA0DB21F147E}"/>
              </a:ext>
            </a:extLst>
          </p:cNvPr>
          <p:cNvSpPr txBox="1"/>
          <p:nvPr/>
        </p:nvSpPr>
        <p:spPr>
          <a:xfrm>
            <a:off x="2605740" y="3939326"/>
            <a:ext cx="7750840" cy="461665"/>
          </a:xfrm>
          <a:prstGeom prst="rect">
            <a:avLst/>
          </a:prstGeom>
          <a:noFill/>
        </p:spPr>
        <p:txBody>
          <a:bodyPr wrap="square">
            <a:spAutoFit/>
          </a:bodyPr>
          <a:lstStyle/>
          <a:p>
            <a:r>
              <a:rPr lang="en-GB" sz="2400" b="1" dirty="0"/>
              <a:t>Combine and Synthesize!! </a:t>
            </a:r>
          </a:p>
        </p:txBody>
      </p:sp>
    </p:spTree>
    <p:extLst>
      <p:ext uri="{BB962C8B-B14F-4D97-AF65-F5344CB8AC3E}">
        <p14:creationId xmlns:p14="http://schemas.microsoft.com/office/powerpoint/2010/main" val="9826260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736D00-030D-EAC2-1B8B-7B8A024A91E5}"/>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E9399182-694B-A9FA-8043-854C91628EC0}"/>
              </a:ext>
            </a:extLst>
          </p:cNvPr>
          <p:cNvSpPr>
            <a:spLocks noGrp="1"/>
          </p:cNvSpPr>
          <p:nvPr>
            <p:ph type="title"/>
          </p:nvPr>
        </p:nvSpPr>
        <p:spPr>
          <a:xfrm>
            <a:off x="838200" y="365130"/>
            <a:ext cx="10515600" cy="531342"/>
          </a:xfrm>
        </p:spPr>
        <p:txBody>
          <a:bodyPr/>
          <a:lstStyle/>
          <a:p>
            <a:r>
              <a:rPr lang="en-GB" dirty="0"/>
              <a:t>How can we combine and reframe to express our challenge:</a:t>
            </a:r>
          </a:p>
        </p:txBody>
      </p:sp>
      <p:sp>
        <p:nvSpPr>
          <p:cNvPr id="2" name="TextBox 1">
            <a:extLst>
              <a:ext uri="{FF2B5EF4-FFF2-40B4-BE49-F238E27FC236}">
                <a16:creationId xmlns:a16="http://schemas.microsoft.com/office/drawing/2014/main" id="{2C05C659-15F5-ADA7-7FEB-2BCFDD0932B5}"/>
              </a:ext>
            </a:extLst>
          </p:cNvPr>
          <p:cNvSpPr txBox="1"/>
          <p:nvPr/>
        </p:nvSpPr>
        <p:spPr>
          <a:xfrm>
            <a:off x="838200" y="1566384"/>
            <a:ext cx="9870141" cy="496996"/>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GB" sz="2000" dirty="0"/>
              <a:t>There are </a:t>
            </a:r>
            <a:r>
              <a:rPr lang="en-GB" sz="2000" b="1" dirty="0">
                <a:solidFill>
                  <a:srgbClr val="FF0000"/>
                </a:solidFill>
              </a:rPr>
              <a:t>four</a:t>
            </a:r>
            <a:r>
              <a:rPr lang="en-GB" sz="2000" dirty="0"/>
              <a:t> key elements we need to identify:</a:t>
            </a:r>
          </a:p>
        </p:txBody>
      </p:sp>
      <p:sp>
        <p:nvSpPr>
          <p:cNvPr id="4" name="TextBox 3">
            <a:extLst>
              <a:ext uri="{FF2B5EF4-FFF2-40B4-BE49-F238E27FC236}">
                <a16:creationId xmlns:a16="http://schemas.microsoft.com/office/drawing/2014/main" id="{7629B7CA-9E90-CDA1-E8BE-B61AC682F9C1}"/>
              </a:ext>
            </a:extLst>
          </p:cNvPr>
          <p:cNvSpPr txBox="1"/>
          <p:nvPr/>
        </p:nvSpPr>
        <p:spPr>
          <a:xfrm>
            <a:off x="1885070" y="2565111"/>
            <a:ext cx="7033846" cy="1477328"/>
          </a:xfrm>
          <a:prstGeom prst="rect">
            <a:avLst/>
          </a:prstGeom>
          <a:noFill/>
        </p:spPr>
        <p:txBody>
          <a:bodyPr wrap="square" rtlCol="0">
            <a:spAutoFit/>
          </a:bodyPr>
          <a:lstStyle/>
          <a:p>
            <a:pPr marL="342900" indent="-342900">
              <a:buAutoNum type="arabicPeriod"/>
            </a:pPr>
            <a:r>
              <a:rPr lang="en-GB" dirty="0"/>
              <a:t>The Problem/ Challenge</a:t>
            </a:r>
          </a:p>
          <a:p>
            <a:pPr marL="342900" indent="-342900">
              <a:buAutoNum type="arabicPeriod"/>
            </a:pPr>
            <a:r>
              <a:rPr lang="en-GB" dirty="0"/>
              <a:t>Why it matters – the impact and effect if can have beyond its initial framing</a:t>
            </a:r>
          </a:p>
          <a:p>
            <a:pPr marL="342900" indent="-342900">
              <a:buAutoNum type="arabicPeriod"/>
            </a:pPr>
            <a:r>
              <a:rPr lang="en-GB" dirty="0"/>
              <a:t>What is currently missing?</a:t>
            </a:r>
          </a:p>
          <a:p>
            <a:pPr marL="342900" indent="-342900">
              <a:buAutoNum type="arabicPeriod"/>
            </a:pPr>
            <a:r>
              <a:rPr lang="en-GB" dirty="0"/>
              <a:t>What is a way to look forward?</a:t>
            </a:r>
          </a:p>
        </p:txBody>
      </p:sp>
    </p:spTree>
    <p:extLst>
      <p:ext uri="{BB962C8B-B14F-4D97-AF65-F5344CB8AC3E}">
        <p14:creationId xmlns:p14="http://schemas.microsoft.com/office/powerpoint/2010/main" val="418400739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EB7D85-2409-FA4B-108C-E999A51A566D}"/>
            </a:ext>
          </a:extLst>
        </p:cNvPr>
        <p:cNvGrpSpPr/>
        <p:nvPr/>
      </p:nvGrpSpPr>
      <p:grpSpPr>
        <a:xfrm>
          <a:off x="0" y="0"/>
          <a:ext cx="0" cy="0"/>
          <a:chOff x="0" y="0"/>
          <a:chExt cx="0" cy="0"/>
        </a:xfrm>
      </p:grpSpPr>
      <p:sp>
        <p:nvSpPr>
          <p:cNvPr id="6" name="Title 1">
            <a:extLst>
              <a:ext uri="{FF2B5EF4-FFF2-40B4-BE49-F238E27FC236}">
                <a16:creationId xmlns:a16="http://schemas.microsoft.com/office/drawing/2014/main" id="{9E2707B8-305A-7170-5D76-AD4D8A6550B3}"/>
              </a:ext>
            </a:extLst>
          </p:cNvPr>
          <p:cNvSpPr>
            <a:spLocks noGrp="1"/>
          </p:cNvSpPr>
          <p:nvPr>
            <p:ph type="title"/>
          </p:nvPr>
        </p:nvSpPr>
        <p:spPr>
          <a:xfrm>
            <a:off x="755891" y="161955"/>
            <a:ext cx="10649272" cy="1143000"/>
          </a:xfrm>
        </p:spPr>
        <p:txBody>
          <a:bodyPr>
            <a:normAutofit/>
          </a:bodyPr>
          <a:lstStyle/>
          <a:p>
            <a:r>
              <a:rPr lang="en-GB" dirty="0"/>
              <a:t>Problem Statements</a:t>
            </a:r>
          </a:p>
        </p:txBody>
      </p:sp>
      <p:sp>
        <p:nvSpPr>
          <p:cNvPr id="2" name="TextBox 1">
            <a:extLst>
              <a:ext uri="{FF2B5EF4-FFF2-40B4-BE49-F238E27FC236}">
                <a16:creationId xmlns:a16="http://schemas.microsoft.com/office/drawing/2014/main" id="{50A36354-562D-367C-56B8-90DB0F5BC27A}"/>
              </a:ext>
            </a:extLst>
          </p:cNvPr>
          <p:cNvSpPr txBox="1"/>
          <p:nvPr/>
        </p:nvSpPr>
        <p:spPr>
          <a:xfrm>
            <a:off x="1244600" y="1549400"/>
            <a:ext cx="9271000" cy="1477328"/>
          </a:xfrm>
          <a:prstGeom prst="rect">
            <a:avLst/>
          </a:prstGeom>
          <a:noFill/>
        </p:spPr>
        <p:txBody>
          <a:bodyPr wrap="square" rtlCol="0">
            <a:spAutoFit/>
          </a:bodyPr>
          <a:lstStyle/>
          <a:p>
            <a:r>
              <a:rPr lang="en-GB" i="1" dirty="0"/>
              <a:t>In Swansea, many low-income families lack access to affordable and nutritious food, leading to poor health outcomes and educational disadvantages for children. Despite existing programs, there is insufficient coordination and sustainable solutions to ensure consistent access. Developing a community-driven model that leverages technology and local resources could improve food accessibility and overall well-being.</a:t>
            </a:r>
            <a:endParaRPr lang="en-GB" dirty="0"/>
          </a:p>
        </p:txBody>
      </p:sp>
      <p:sp>
        <p:nvSpPr>
          <p:cNvPr id="3" name="TextBox 2">
            <a:extLst>
              <a:ext uri="{FF2B5EF4-FFF2-40B4-BE49-F238E27FC236}">
                <a16:creationId xmlns:a16="http://schemas.microsoft.com/office/drawing/2014/main" id="{6B42DAA8-203E-9735-72DB-F167214D1F93}"/>
              </a:ext>
            </a:extLst>
          </p:cNvPr>
          <p:cNvSpPr txBox="1"/>
          <p:nvPr/>
        </p:nvSpPr>
        <p:spPr>
          <a:xfrm>
            <a:off x="914400" y="3708400"/>
            <a:ext cx="9944100" cy="646331"/>
          </a:xfrm>
          <a:prstGeom prst="rect">
            <a:avLst/>
          </a:prstGeom>
          <a:noFill/>
        </p:spPr>
        <p:txBody>
          <a:bodyPr wrap="square" rtlCol="0">
            <a:spAutoFit/>
          </a:bodyPr>
          <a:lstStyle/>
          <a:p>
            <a:r>
              <a:rPr lang="en-GB" dirty="0"/>
              <a:t>A </a:t>
            </a:r>
            <a:r>
              <a:rPr lang="en-GB" b="1" dirty="0"/>
              <a:t>Problem Statement </a:t>
            </a:r>
            <a:r>
              <a:rPr lang="en-GB" dirty="0"/>
              <a:t>is a concise description of an issue or challenge that requires attention. Explaining why the issue matters, who is affected, and the gap an innovative approach could fill</a:t>
            </a:r>
          </a:p>
        </p:txBody>
      </p:sp>
      <p:pic>
        <p:nvPicPr>
          <p:cNvPr id="10" name="Picture 9">
            <a:extLst>
              <a:ext uri="{FF2B5EF4-FFF2-40B4-BE49-F238E27FC236}">
                <a16:creationId xmlns:a16="http://schemas.microsoft.com/office/drawing/2014/main" id="{928FAAF3-5040-E297-98A4-D81F4792953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Rectangle 10">
            <a:extLst>
              <a:ext uri="{FF2B5EF4-FFF2-40B4-BE49-F238E27FC236}">
                <a16:creationId xmlns:a16="http://schemas.microsoft.com/office/drawing/2014/main" id="{86AEF545-B78C-1CEF-AE4D-10D11078CCD5}"/>
              </a:ext>
            </a:extLst>
          </p:cNvPr>
          <p:cNvSpPr/>
          <p:nvPr/>
        </p:nvSpPr>
        <p:spPr>
          <a:xfrm>
            <a:off x="11240086" y="281354"/>
            <a:ext cx="590843" cy="450166"/>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842946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E3017D-3231-5915-56D5-1E5680E3D94F}"/>
            </a:ext>
          </a:extLst>
        </p:cNvPr>
        <p:cNvGrpSpPr/>
        <p:nvPr/>
      </p:nvGrpSpPr>
      <p:grpSpPr>
        <a:xfrm>
          <a:off x="0" y="0"/>
          <a:ext cx="0" cy="0"/>
          <a:chOff x="0" y="0"/>
          <a:chExt cx="0" cy="0"/>
        </a:xfrm>
      </p:grpSpPr>
      <p:sp>
        <p:nvSpPr>
          <p:cNvPr id="6" name="Title 1">
            <a:extLst>
              <a:ext uri="{FF2B5EF4-FFF2-40B4-BE49-F238E27FC236}">
                <a16:creationId xmlns:a16="http://schemas.microsoft.com/office/drawing/2014/main" id="{120954A1-2CBC-8DF6-27A6-B67C8556F68B}"/>
              </a:ext>
            </a:extLst>
          </p:cNvPr>
          <p:cNvSpPr>
            <a:spLocks noGrp="1"/>
          </p:cNvSpPr>
          <p:nvPr>
            <p:ph type="title"/>
          </p:nvPr>
        </p:nvSpPr>
        <p:spPr>
          <a:xfrm>
            <a:off x="755891" y="161955"/>
            <a:ext cx="10649272" cy="1143000"/>
          </a:xfrm>
        </p:spPr>
        <p:txBody>
          <a:bodyPr>
            <a:normAutofit/>
          </a:bodyPr>
          <a:lstStyle/>
          <a:p>
            <a:r>
              <a:rPr lang="en-GB" dirty="0"/>
              <a:t>Problem Statements</a:t>
            </a:r>
          </a:p>
        </p:txBody>
      </p:sp>
      <p:sp>
        <p:nvSpPr>
          <p:cNvPr id="2" name="TextBox 1">
            <a:extLst>
              <a:ext uri="{FF2B5EF4-FFF2-40B4-BE49-F238E27FC236}">
                <a16:creationId xmlns:a16="http://schemas.microsoft.com/office/drawing/2014/main" id="{E7FE2F83-F8F0-841A-AC2B-BC39ADC1BD5B}"/>
              </a:ext>
            </a:extLst>
          </p:cNvPr>
          <p:cNvSpPr txBox="1"/>
          <p:nvPr/>
        </p:nvSpPr>
        <p:spPr>
          <a:xfrm>
            <a:off x="1244600" y="1549400"/>
            <a:ext cx="9271000" cy="1477328"/>
          </a:xfrm>
          <a:prstGeom prst="rect">
            <a:avLst/>
          </a:prstGeom>
          <a:noFill/>
        </p:spPr>
        <p:txBody>
          <a:bodyPr wrap="square" rtlCol="0">
            <a:spAutoFit/>
          </a:bodyPr>
          <a:lstStyle/>
          <a:p>
            <a:r>
              <a:rPr lang="en-GB" i="1" dirty="0"/>
              <a:t>In Swansea, many low-income families lack access to affordable and nutritious food, leading to poor health outcomes and educational disadvantages for children. Despite existing programs, there is insufficient coordination and sustainable solutions to ensure consistent access. Developing a community-driven model that leverages technology and local resources could improve food accessibility and overall well-being.</a:t>
            </a:r>
            <a:endParaRPr lang="en-GB" dirty="0"/>
          </a:p>
        </p:txBody>
      </p:sp>
      <p:sp>
        <p:nvSpPr>
          <p:cNvPr id="3" name="TextBox 2">
            <a:extLst>
              <a:ext uri="{FF2B5EF4-FFF2-40B4-BE49-F238E27FC236}">
                <a16:creationId xmlns:a16="http://schemas.microsoft.com/office/drawing/2014/main" id="{6C207166-DC67-DCA5-2AE1-56869C52C3EB}"/>
              </a:ext>
            </a:extLst>
          </p:cNvPr>
          <p:cNvSpPr txBox="1"/>
          <p:nvPr/>
        </p:nvSpPr>
        <p:spPr>
          <a:xfrm>
            <a:off x="914400" y="3708400"/>
            <a:ext cx="9944100" cy="646331"/>
          </a:xfrm>
          <a:prstGeom prst="rect">
            <a:avLst/>
          </a:prstGeom>
          <a:noFill/>
        </p:spPr>
        <p:txBody>
          <a:bodyPr wrap="square" rtlCol="0">
            <a:spAutoFit/>
          </a:bodyPr>
          <a:lstStyle/>
          <a:p>
            <a:r>
              <a:rPr lang="en-GB" dirty="0"/>
              <a:t>A </a:t>
            </a:r>
            <a:r>
              <a:rPr lang="en-GB" b="1" dirty="0"/>
              <a:t>Problem Statement </a:t>
            </a:r>
            <a:r>
              <a:rPr lang="en-GB" dirty="0"/>
              <a:t>is a concise description of an issue or challenge that requires attention. Explaining why the issue matters, who is affected, and the gap an innovative approach could fill</a:t>
            </a:r>
          </a:p>
        </p:txBody>
      </p:sp>
    </p:spTree>
    <p:extLst>
      <p:ext uri="{BB962C8B-B14F-4D97-AF65-F5344CB8AC3E}">
        <p14:creationId xmlns:p14="http://schemas.microsoft.com/office/powerpoint/2010/main" val="33148179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DBC057-83FD-EC99-1E75-BAF70144D12B}"/>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987975C-8467-74EE-0370-E6CF548F530D}"/>
              </a:ext>
            </a:extLst>
          </p:cNvPr>
          <p:cNvSpPr>
            <a:spLocks noGrp="1"/>
          </p:cNvSpPr>
          <p:nvPr>
            <p:ph type="title"/>
          </p:nvPr>
        </p:nvSpPr>
        <p:spPr>
          <a:xfrm>
            <a:off x="838200" y="365130"/>
            <a:ext cx="10515600" cy="531342"/>
          </a:xfrm>
        </p:spPr>
        <p:txBody>
          <a:bodyPr/>
          <a:lstStyle/>
          <a:p>
            <a:r>
              <a:rPr lang="en-GB" dirty="0"/>
              <a:t>Key Components of a Problem Statement</a:t>
            </a:r>
          </a:p>
        </p:txBody>
      </p:sp>
      <p:sp>
        <p:nvSpPr>
          <p:cNvPr id="2" name="TextBox 1">
            <a:extLst>
              <a:ext uri="{FF2B5EF4-FFF2-40B4-BE49-F238E27FC236}">
                <a16:creationId xmlns:a16="http://schemas.microsoft.com/office/drawing/2014/main" id="{D1BFF99E-6593-0B30-E6B5-8E264F9BC98C}"/>
              </a:ext>
            </a:extLst>
          </p:cNvPr>
          <p:cNvSpPr txBox="1"/>
          <p:nvPr/>
        </p:nvSpPr>
        <p:spPr>
          <a:xfrm>
            <a:off x="371849" y="1065866"/>
            <a:ext cx="10515599" cy="4196020"/>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GB" b="1" dirty="0"/>
              <a:t>The challenge </a:t>
            </a:r>
            <a:r>
              <a:rPr lang="en-GB" dirty="0"/>
              <a:t>– A clear explanation of the issue, e.g., lack of access to clean water</a:t>
            </a:r>
          </a:p>
          <a:p>
            <a:pPr marL="285750" indent="-285750">
              <a:lnSpc>
                <a:spcPct val="150000"/>
              </a:lnSpc>
              <a:buFont typeface="Arial" panose="020B0604020202020204" pitchFamily="34" charset="0"/>
              <a:buChar char="•"/>
            </a:pPr>
            <a:r>
              <a:rPr lang="en-GB" b="1" dirty="0"/>
              <a:t>Who is affected </a:t>
            </a:r>
            <a:r>
              <a:rPr lang="en-GB" dirty="0"/>
              <a:t>– Identifying who experiences the problem, e.g., rural families, marginalised groups</a:t>
            </a:r>
          </a:p>
          <a:p>
            <a:pPr marL="285750" indent="-285750">
              <a:lnSpc>
                <a:spcPct val="150000"/>
              </a:lnSpc>
              <a:buFont typeface="Arial" panose="020B0604020202020204" pitchFamily="34" charset="0"/>
              <a:buChar char="•"/>
            </a:pPr>
            <a:r>
              <a:rPr lang="en-GB" b="1" dirty="0"/>
              <a:t>Impact of the problem </a:t>
            </a:r>
            <a:r>
              <a:rPr lang="en-GB" dirty="0"/>
              <a:t>– Consequences or why it matters, e.g., health risks, economic inequalities</a:t>
            </a:r>
          </a:p>
          <a:p>
            <a:pPr marL="285750" indent="-285750">
              <a:lnSpc>
                <a:spcPct val="150000"/>
              </a:lnSpc>
              <a:buFont typeface="Arial" panose="020B0604020202020204" pitchFamily="34" charset="0"/>
              <a:buChar char="•"/>
            </a:pPr>
            <a:r>
              <a:rPr lang="en-GB" b="1" dirty="0"/>
              <a:t>Evidence or context </a:t>
            </a:r>
            <a:r>
              <a:rPr lang="en-GB" dirty="0"/>
              <a:t>– supporting data or observations that illustrate the nature, scale and scope of the problem</a:t>
            </a:r>
          </a:p>
          <a:p>
            <a:pPr marL="285750" indent="-285750">
              <a:lnSpc>
                <a:spcPct val="150000"/>
              </a:lnSpc>
              <a:buFont typeface="Arial" panose="020B0604020202020204" pitchFamily="34" charset="0"/>
              <a:buChar char="•"/>
            </a:pPr>
            <a:r>
              <a:rPr lang="en-GB" b="1" dirty="0"/>
              <a:t>Opportunity for change </a:t>
            </a:r>
            <a:r>
              <a:rPr lang="en-GB" dirty="0"/>
              <a:t>– Current solutions are insufficient/ don’t exist, highlighting a need for innovation</a:t>
            </a:r>
          </a:p>
          <a:p>
            <a:pPr algn="ctr">
              <a:lnSpc>
                <a:spcPct val="150000"/>
              </a:lnSpc>
            </a:pPr>
            <a:endParaRPr lang="en-GB" b="1" dirty="0"/>
          </a:p>
          <a:p>
            <a:pPr algn="ctr">
              <a:lnSpc>
                <a:spcPct val="150000"/>
              </a:lnSpc>
            </a:pPr>
            <a:r>
              <a:rPr lang="en-GB" b="1" dirty="0"/>
              <a:t>This, allows us the framework to create new ideas…</a:t>
            </a:r>
          </a:p>
        </p:txBody>
      </p:sp>
    </p:spTree>
    <p:extLst>
      <p:ext uri="{BB962C8B-B14F-4D97-AF65-F5344CB8AC3E}">
        <p14:creationId xmlns:p14="http://schemas.microsoft.com/office/powerpoint/2010/main" val="390550316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ABFBFA-07A7-8415-CCA3-8A62F848D5DE}"/>
            </a:ext>
          </a:extLst>
        </p:cNvPr>
        <p:cNvGrpSpPr/>
        <p:nvPr/>
      </p:nvGrpSpPr>
      <p:grpSpPr>
        <a:xfrm>
          <a:off x="0" y="0"/>
          <a:ext cx="0" cy="0"/>
          <a:chOff x="0" y="0"/>
          <a:chExt cx="0" cy="0"/>
        </a:xfrm>
      </p:grpSpPr>
      <p:pic>
        <p:nvPicPr>
          <p:cNvPr id="4" name="Picture 3" descr="Design Ideation Process | Sketching Ideas | Wireframes :: Behance">
            <a:extLst>
              <a:ext uri="{FF2B5EF4-FFF2-40B4-BE49-F238E27FC236}">
                <a16:creationId xmlns:a16="http://schemas.microsoft.com/office/drawing/2014/main" id="{67EB7266-D92A-108F-4779-831937AAE9DA}"/>
              </a:ext>
            </a:extLst>
          </p:cNvPr>
          <p:cNvPicPr>
            <a:picLocks noChangeAspect="1"/>
          </p:cNvPicPr>
          <p:nvPr/>
        </p:nvPicPr>
        <p:blipFill>
          <a:blip r:embed="rId3"/>
          <a:srcRect/>
          <a:stretch>
            <a:fillRect/>
          </a:stretch>
        </p:blipFill>
        <p:spPr>
          <a:xfrm>
            <a:off x="20" y="10"/>
            <a:ext cx="12191980" cy="6857990"/>
          </a:xfrm>
          <a:prstGeom prst="rect">
            <a:avLst/>
          </a:prstGeom>
          <a:noFill/>
        </p:spPr>
      </p:pic>
    </p:spTree>
    <p:extLst>
      <p:ext uri="{BB962C8B-B14F-4D97-AF65-F5344CB8AC3E}">
        <p14:creationId xmlns:p14="http://schemas.microsoft.com/office/powerpoint/2010/main" val="172107520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BADF08-5B10-0737-DC48-BCCED32DC8FA}"/>
            </a:ext>
          </a:extLst>
        </p:cNvPr>
        <p:cNvGrpSpPr/>
        <p:nvPr/>
      </p:nvGrpSpPr>
      <p:grpSpPr>
        <a:xfrm>
          <a:off x="0" y="0"/>
          <a:ext cx="0" cy="0"/>
          <a:chOff x="0" y="0"/>
          <a:chExt cx="0" cy="0"/>
        </a:xfrm>
      </p:grpSpPr>
      <p:pic>
        <p:nvPicPr>
          <p:cNvPr id="6" name="Picture 5" descr="Ideation">
            <a:extLst>
              <a:ext uri="{FF2B5EF4-FFF2-40B4-BE49-F238E27FC236}">
                <a16:creationId xmlns:a16="http://schemas.microsoft.com/office/drawing/2014/main" id="{E9E3200C-CBBA-2EC7-4D8C-75357DE074F6}"/>
              </a:ext>
            </a:extLst>
          </p:cNvPr>
          <p:cNvPicPr>
            <a:picLocks noChangeAspect="1"/>
          </p:cNvPicPr>
          <p:nvPr/>
        </p:nvPicPr>
        <p:blipFill>
          <a:blip r:embed="rId3"/>
          <a:stretch>
            <a:fillRect/>
          </a:stretch>
        </p:blipFill>
        <p:spPr>
          <a:xfrm>
            <a:off x="0" y="0"/>
            <a:ext cx="12192000" cy="6773333"/>
          </a:xfrm>
          <a:prstGeom prst="rect">
            <a:avLst/>
          </a:prstGeom>
        </p:spPr>
      </p:pic>
    </p:spTree>
    <p:extLst>
      <p:ext uri="{BB962C8B-B14F-4D97-AF65-F5344CB8AC3E}">
        <p14:creationId xmlns:p14="http://schemas.microsoft.com/office/powerpoint/2010/main" val="195640749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a:extLst>
            <a:ext uri="{FF2B5EF4-FFF2-40B4-BE49-F238E27FC236}">
              <a16:creationId xmlns:a16="http://schemas.microsoft.com/office/drawing/2014/main" id="{75EF47C7-6597-8D5A-5286-50C59443DB8E}"/>
            </a:ext>
          </a:extLst>
        </p:cNvPr>
        <p:cNvGrpSpPr/>
        <p:nvPr/>
      </p:nvGrpSpPr>
      <p:grpSpPr>
        <a:xfrm>
          <a:off x="0" y="0"/>
          <a:ext cx="0" cy="0"/>
          <a:chOff x="0" y="0"/>
          <a:chExt cx="0" cy="0"/>
        </a:xfrm>
      </p:grpSpPr>
      <p:sp>
        <p:nvSpPr>
          <p:cNvPr id="11" name="Rectangle 10">
            <a:extLst>
              <a:ext uri="{FF2B5EF4-FFF2-40B4-BE49-F238E27FC236}">
                <a16:creationId xmlns:a16="http://schemas.microsoft.com/office/drawing/2014/main" id="{F5412319-BC5F-07CE-C1B0-72CDB81EDF9C}"/>
              </a:ext>
            </a:extLst>
          </p:cNvPr>
          <p:cNvSpPr/>
          <p:nvPr/>
        </p:nvSpPr>
        <p:spPr>
          <a:xfrm rot="19774120">
            <a:off x="1087229" y="-3034309"/>
            <a:ext cx="3207269" cy="11079956"/>
          </a:xfrm>
          <a:prstGeom prst="rect">
            <a:avLst/>
          </a:prstGeom>
          <a:noFill/>
        </p:spPr>
        <p:txBody>
          <a:bodyPr wrap="square" lIns="91440" tIns="45720" rIns="91440" bIns="45720">
            <a:spAutoFit/>
          </a:bodyPr>
          <a:lstStyle/>
          <a:p>
            <a:pPr algn="ctr"/>
            <a:r>
              <a:rPr lang="en-GB" sz="71400" b="1" cap="none" spc="50" dirty="0">
                <a:ln w="0"/>
                <a:solidFill>
                  <a:schemeClr val="bg2">
                    <a:alpha val="15000"/>
                  </a:schemeClr>
                </a:solidFill>
                <a:effectLst>
                  <a:innerShdw blurRad="63500" dist="50800" dir="13500000">
                    <a:srgbClr val="000000">
                      <a:alpha val="50000"/>
                    </a:srgbClr>
                  </a:innerShdw>
                </a:effectLst>
              </a:rPr>
              <a:t>?</a:t>
            </a:r>
          </a:p>
        </p:txBody>
      </p:sp>
      <p:sp>
        <p:nvSpPr>
          <p:cNvPr id="9" name="Rectangle 8">
            <a:extLst>
              <a:ext uri="{FF2B5EF4-FFF2-40B4-BE49-F238E27FC236}">
                <a16:creationId xmlns:a16="http://schemas.microsoft.com/office/drawing/2014/main" id="{C3F7D52C-BE2C-F282-CC02-E916490E72D9}"/>
              </a:ext>
            </a:extLst>
          </p:cNvPr>
          <p:cNvSpPr/>
          <p:nvPr/>
        </p:nvSpPr>
        <p:spPr>
          <a:xfrm rot="2065587">
            <a:off x="5788864" y="1152144"/>
            <a:ext cx="2614472" cy="3770263"/>
          </a:xfrm>
          <a:prstGeom prst="rect">
            <a:avLst/>
          </a:prstGeom>
          <a:noFill/>
        </p:spPr>
        <p:txBody>
          <a:bodyPr wrap="square" lIns="91440" tIns="45720" rIns="91440" bIns="45720">
            <a:spAutoFit/>
          </a:bodyPr>
          <a:lstStyle/>
          <a:p>
            <a:pPr algn="ctr"/>
            <a:r>
              <a:rPr lang="en-GB" sz="23900" b="1" cap="none" spc="50" dirty="0">
                <a:ln w="0"/>
                <a:solidFill>
                  <a:schemeClr val="bg2"/>
                </a:solidFill>
                <a:effectLst>
                  <a:innerShdw blurRad="63500" dist="50800" dir="13500000">
                    <a:srgbClr val="000000">
                      <a:alpha val="50000"/>
                    </a:srgbClr>
                  </a:innerShdw>
                </a:effectLst>
              </a:rPr>
              <a:t>?</a:t>
            </a:r>
          </a:p>
        </p:txBody>
      </p:sp>
      <p:sp>
        <p:nvSpPr>
          <p:cNvPr id="2" name="Rectangle 1">
            <a:extLst>
              <a:ext uri="{FF2B5EF4-FFF2-40B4-BE49-F238E27FC236}">
                <a16:creationId xmlns:a16="http://schemas.microsoft.com/office/drawing/2014/main" id="{E45EEAB0-E467-243B-4E2C-9094B7F470DD}"/>
              </a:ext>
            </a:extLst>
          </p:cNvPr>
          <p:cNvSpPr/>
          <p:nvPr/>
        </p:nvSpPr>
        <p:spPr>
          <a:xfrm>
            <a:off x="2404001" y="2505670"/>
            <a:ext cx="7097136" cy="923330"/>
          </a:xfrm>
          <a:prstGeom prst="rect">
            <a:avLst/>
          </a:prstGeom>
          <a:noFill/>
        </p:spPr>
        <p:txBody>
          <a:bodyPr wrap="none" lIns="91440" tIns="45720" rIns="91440" bIns="45720">
            <a:spAutoFit/>
          </a:bodyPr>
          <a:lstStyle/>
          <a:p>
            <a:pPr algn="ctr"/>
            <a:r>
              <a:rPr lang="en-GB" sz="5400" b="1" cap="none" spc="600" dirty="0">
                <a:ln w="0"/>
                <a:solidFill>
                  <a:schemeClr val="tx1"/>
                </a:solidFill>
                <a:effectLst>
                  <a:outerShdw blurRad="38100" dist="19050" dir="2700000" algn="tl" rotWithShape="0">
                    <a:schemeClr val="dk1">
                      <a:alpha val="40000"/>
                    </a:schemeClr>
                  </a:outerShdw>
                </a:effectLst>
              </a:rPr>
              <a:t>BRAINSTORMING</a:t>
            </a:r>
          </a:p>
        </p:txBody>
      </p:sp>
      <p:sp>
        <p:nvSpPr>
          <p:cNvPr id="3" name="TextBox 2">
            <a:extLst>
              <a:ext uri="{FF2B5EF4-FFF2-40B4-BE49-F238E27FC236}">
                <a16:creationId xmlns:a16="http://schemas.microsoft.com/office/drawing/2014/main" id="{8F319935-3160-B26A-3A6C-1588A8045D1E}"/>
              </a:ext>
            </a:extLst>
          </p:cNvPr>
          <p:cNvSpPr txBox="1"/>
          <p:nvPr/>
        </p:nvSpPr>
        <p:spPr>
          <a:xfrm rot="19163059">
            <a:off x="1380565" y="1219200"/>
            <a:ext cx="1739153" cy="369332"/>
          </a:xfrm>
          <a:prstGeom prst="rect">
            <a:avLst/>
          </a:prstGeom>
          <a:noFill/>
        </p:spPr>
        <p:txBody>
          <a:bodyPr wrap="square" rtlCol="0">
            <a:spAutoFit/>
          </a:bodyPr>
          <a:lstStyle/>
          <a:p>
            <a:r>
              <a:rPr lang="en-GB" dirty="0"/>
              <a:t>The challenge</a:t>
            </a:r>
          </a:p>
        </p:txBody>
      </p:sp>
      <p:sp>
        <p:nvSpPr>
          <p:cNvPr id="4" name="TextBox 3">
            <a:extLst>
              <a:ext uri="{FF2B5EF4-FFF2-40B4-BE49-F238E27FC236}">
                <a16:creationId xmlns:a16="http://schemas.microsoft.com/office/drawing/2014/main" id="{F78BA757-8AE2-2D37-B9F9-D48B387B4123}"/>
              </a:ext>
            </a:extLst>
          </p:cNvPr>
          <p:cNvSpPr txBox="1"/>
          <p:nvPr/>
        </p:nvSpPr>
        <p:spPr>
          <a:xfrm rot="1779019">
            <a:off x="8229600" y="4279334"/>
            <a:ext cx="1936376" cy="369332"/>
          </a:xfrm>
          <a:prstGeom prst="rect">
            <a:avLst/>
          </a:prstGeom>
          <a:noFill/>
        </p:spPr>
        <p:txBody>
          <a:bodyPr wrap="square" rtlCol="0">
            <a:spAutoFit/>
          </a:bodyPr>
          <a:lstStyle/>
          <a:p>
            <a:r>
              <a:rPr lang="en-GB" dirty="0"/>
              <a:t>Who is affected</a:t>
            </a:r>
          </a:p>
        </p:txBody>
      </p:sp>
      <p:sp>
        <p:nvSpPr>
          <p:cNvPr id="5" name="TextBox 4">
            <a:extLst>
              <a:ext uri="{FF2B5EF4-FFF2-40B4-BE49-F238E27FC236}">
                <a16:creationId xmlns:a16="http://schemas.microsoft.com/office/drawing/2014/main" id="{2EF6AB6B-F3B3-1E1E-F38D-0068B92E7B68}"/>
              </a:ext>
            </a:extLst>
          </p:cNvPr>
          <p:cNvSpPr txBox="1"/>
          <p:nvPr/>
        </p:nvSpPr>
        <p:spPr>
          <a:xfrm rot="2165497">
            <a:off x="7279341" y="1111624"/>
            <a:ext cx="2221796" cy="369332"/>
          </a:xfrm>
          <a:prstGeom prst="rect">
            <a:avLst/>
          </a:prstGeom>
          <a:noFill/>
        </p:spPr>
        <p:txBody>
          <a:bodyPr wrap="square" rtlCol="0">
            <a:spAutoFit/>
          </a:bodyPr>
          <a:lstStyle/>
          <a:p>
            <a:r>
              <a:rPr lang="en-GB" dirty="0"/>
              <a:t>What is the impact</a:t>
            </a:r>
          </a:p>
        </p:txBody>
      </p:sp>
      <p:sp>
        <p:nvSpPr>
          <p:cNvPr id="7" name="TextBox 6">
            <a:extLst>
              <a:ext uri="{FF2B5EF4-FFF2-40B4-BE49-F238E27FC236}">
                <a16:creationId xmlns:a16="http://schemas.microsoft.com/office/drawing/2014/main" id="{C9318674-67C4-19A1-30BD-4B5ACF844DC4}"/>
              </a:ext>
            </a:extLst>
          </p:cNvPr>
          <p:cNvSpPr txBox="1"/>
          <p:nvPr/>
        </p:nvSpPr>
        <p:spPr>
          <a:xfrm rot="20112475">
            <a:off x="1810870" y="4177553"/>
            <a:ext cx="3012141" cy="369332"/>
          </a:xfrm>
          <a:prstGeom prst="rect">
            <a:avLst/>
          </a:prstGeom>
          <a:noFill/>
        </p:spPr>
        <p:txBody>
          <a:bodyPr wrap="square" rtlCol="0">
            <a:spAutoFit/>
          </a:bodyPr>
          <a:lstStyle/>
          <a:p>
            <a:r>
              <a:rPr lang="en-GB" dirty="0"/>
              <a:t>What’s currently available</a:t>
            </a:r>
          </a:p>
        </p:txBody>
      </p:sp>
      <p:sp>
        <p:nvSpPr>
          <p:cNvPr id="8" name="TextBox 7">
            <a:extLst>
              <a:ext uri="{FF2B5EF4-FFF2-40B4-BE49-F238E27FC236}">
                <a16:creationId xmlns:a16="http://schemas.microsoft.com/office/drawing/2014/main" id="{ECE3C190-E0F8-E0AA-E9CE-B2AEBB19EF9F}"/>
              </a:ext>
            </a:extLst>
          </p:cNvPr>
          <p:cNvSpPr txBox="1"/>
          <p:nvPr/>
        </p:nvSpPr>
        <p:spPr>
          <a:xfrm>
            <a:off x="3352800" y="1775012"/>
            <a:ext cx="4912218" cy="369332"/>
          </a:xfrm>
          <a:prstGeom prst="rect">
            <a:avLst/>
          </a:prstGeom>
          <a:noFill/>
        </p:spPr>
        <p:txBody>
          <a:bodyPr wrap="square" rtlCol="0">
            <a:spAutoFit/>
          </a:bodyPr>
          <a:lstStyle/>
          <a:p>
            <a:r>
              <a:rPr lang="en-GB" b="1" dirty="0"/>
              <a:t>What can we come up with…?</a:t>
            </a:r>
          </a:p>
        </p:txBody>
      </p:sp>
      <p:sp>
        <p:nvSpPr>
          <p:cNvPr id="13" name="Rectangle 12">
            <a:extLst>
              <a:ext uri="{FF2B5EF4-FFF2-40B4-BE49-F238E27FC236}">
                <a16:creationId xmlns:a16="http://schemas.microsoft.com/office/drawing/2014/main" id="{628C5618-C6C8-B582-ABF5-87A0123D3FBE}"/>
              </a:ext>
            </a:extLst>
          </p:cNvPr>
          <p:cNvSpPr/>
          <p:nvPr/>
        </p:nvSpPr>
        <p:spPr>
          <a:xfrm rot="1095132">
            <a:off x="5941264" y="-4766346"/>
            <a:ext cx="2614472" cy="15912048"/>
          </a:xfrm>
          <a:prstGeom prst="rect">
            <a:avLst/>
          </a:prstGeom>
          <a:noFill/>
        </p:spPr>
        <p:txBody>
          <a:bodyPr wrap="square" lIns="91440" tIns="45720" rIns="91440" bIns="45720">
            <a:spAutoFit/>
          </a:bodyPr>
          <a:lstStyle/>
          <a:p>
            <a:pPr algn="ctr"/>
            <a:r>
              <a:rPr lang="en-GB" sz="102800" b="1" cap="none" spc="50" dirty="0">
                <a:ln w="0"/>
                <a:solidFill>
                  <a:schemeClr val="bg2">
                    <a:alpha val="6000"/>
                  </a:schemeClr>
                </a:solidFill>
                <a:effectLst>
                  <a:innerShdw blurRad="63500" dist="50800" dir="13500000">
                    <a:srgbClr val="000000">
                      <a:alpha val="50000"/>
                    </a:srgbClr>
                  </a:innerShdw>
                </a:effectLst>
              </a:rPr>
              <a:t>?</a:t>
            </a:r>
          </a:p>
        </p:txBody>
      </p:sp>
      <p:sp>
        <p:nvSpPr>
          <p:cNvPr id="14" name="TextBox 13">
            <a:extLst>
              <a:ext uri="{FF2B5EF4-FFF2-40B4-BE49-F238E27FC236}">
                <a16:creationId xmlns:a16="http://schemas.microsoft.com/office/drawing/2014/main" id="{9D5DB798-D895-8F28-D78E-BF2AA4AC90F4}"/>
              </a:ext>
            </a:extLst>
          </p:cNvPr>
          <p:cNvSpPr txBox="1"/>
          <p:nvPr/>
        </p:nvSpPr>
        <p:spPr>
          <a:xfrm>
            <a:off x="2161426" y="5103454"/>
            <a:ext cx="7869148" cy="584775"/>
          </a:xfrm>
          <a:prstGeom prst="rect">
            <a:avLst/>
          </a:prstGeom>
          <a:noFill/>
        </p:spPr>
        <p:txBody>
          <a:bodyPr wrap="square" rtlCol="0">
            <a:spAutoFit/>
          </a:bodyPr>
          <a:lstStyle/>
          <a:p>
            <a:r>
              <a:rPr lang="en-GB" sz="3200" b="1" dirty="0"/>
              <a:t>It is our time to ask – How Might We…?</a:t>
            </a:r>
          </a:p>
        </p:txBody>
      </p:sp>
    </p:spTree>
    <p:extLst>
      <p:ext uri="{BB962C8B-B14F-4D97-AF65-F5344CB8AC3E}">
        <p14:creationId xmlns:p14="http://schemas.microsoft.com/office/powerpoint/2010/main" val="16079383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8"/>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7" grpId="0"/>
      <p:bldP spid="8" grpId="0"/>
      <p:bldP spid="14" grpId="0"/>
    </p:bld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a:extLst>
            <a:ext uri="{FF2B5EF4-FFF2-40B4-BE49-F238E27FC236}">
              <a16:creationId xmlns:a16="http://schemas.microsoft.com/office/drawing/2014/main" id="{354C36CA-E63C-481C-E147-9340F4920F41}"/>
            </a:ext>
          </a:extLst>
        </p:cNvPr>
        <p:cNvGrpSpPr/>
        <p:nvPr/>
      </p:nvGrpSpPr>
      <p:grpSpPr>
        <a:xfrm>
          <a:off x="0" y="0"/>
          <a:ext cx="0" cy="0"/>
          <a:chOff x="0" y="0"/>
          <a:chExt cx="0" cy="0"/>
        </a:xfrm>
      </p:grpSpPr>
      <p:sp>
        <p:nvSpPr>
          <p:cNvPr id="14" name="TextBox 13">
            <a:extLst>
              <a:ext uri="{FF2B5EF4-FFF2-40B4-BE49-F238E27FC236}">
                <a16:creationId xmlns:a16="http://schemas.microsoft.com/office/drawing/2014/main" id="{D2B49B99-C040-2AEE-6C03-05C0DF2ECC89}"/>
              </a:ext>
            </a:extLst>
          </p:cNvPr>
          <p:cNvSpPr txBox="1"/>
          <p:nvPr/>
        </p:nvSpPr>
        <p:spPr>
          <a:xfrm>
            <a:off x="1160060" y="2169185"/>
            <a:ext cx="7869148" cy="1569660"/>
          </a:xfrm>
          <a:prstGeom prst="rect">
            <a:avLst/>
          </a:prstGeom>
          <a:noFill/>
        </p:spPr>
        <p:txBody>
          <a:bodyPr wrap="square" rtlCol="0">
            <a:spAutoFit/>
          </a:bodyPr>
          <a:lstStyle/>
          <a:p>
            <a:r>
              <a:rPr lang="en-GB" sz="3200" b="1" dirty="0"/>
              <a:t>We do not know the answer so this opens us up to explore alternatives, instead of jumping straight in</a:t>
            </a:r>
          </a:p>
        </p:txBody>
      </p:sp>
      <p:sp>
        <p:nvSpPr>
          <p:cNvPr id="10" name="TextBox 9">
            <a:extLst>
              <a:ext uri="{FF2B5EF4-FFF2-40B4-BE49-F238E27FC236}">
                <a16:creationId xmlns:a16="http://schemas.microsoft.com/office/drawing/2014/main" id="{E676E8E8-2171-7329-48FB-FDA0F7626CDE}"/>
              </a:ext>
            </a:extLst>
          </p:cNvPr>
          <p:cNvSpPr txBox="1"/>
          <p:nvPr/>
        </p:nvSpPr>
        <p:spPr>
          <a:xfrm>
            <a:off x="1160060" y="569606"/>
            <a:ext cx="3384645" cy="1200329"/>
          </a:xfrm>
          <a:prstGeom prst="rect">
            <a:avLst/>
          </a:prstGeom>
          <a:noFill/>
        </p:spPr>
        <p:txBody>
          <a:bodyPr wrap="square" rtlCol="0">
            <a:spAutoFit/>
          </a:bodyPr>
          <a:lstStyle/>
          <a:p>
            <a:r>
              <a:rPr lang="en-GB" sz="7200" b="1" dirty="0">
                <a:solidFill>
                  <a:schemeClr val="accent1">
                    <a:lumMod val="60000"/>
                    <a:lumOff val="40000"/>
                  </a:schemeClr>
                </a:solidFill>
                <a:latin typeface="Aptos Narrow" panose="020B0004020202020204" pitchFamily="34" charset="0"/>
              </a:rPr>
              <a:t>HOW</a:t>
            </a:r>
          </a:p>
        </p:txBody>
      </p:sp>
    </p:spTree>
    <p:extLst>
      <p:ext uri="{BB962C8B-B14F-4D97-AF65-F5344CB8AC3E}">
        <p14:creationId xmlns:p14="http://schemas.microsoft.com/office/powerpoint/2010/main" val="17681406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a:extLst>
            <a:ext uri="{FF2B5EF4-FFF2-40B4-BE49-F238E27FC236}">
              <a16:creationId xmlns:a16="http://schemas.microsoft.com/office/drawing/2014/main" id="{4EFA36B3-6F3D-9B12-91FD-CF15A6F0185C}"/>
            </a:ext>
          </a:extLst>
        </p:cNvPr>
        <p:cNvGrpSpPr/>
        <p:nvPr/>
      </p:nvGrpSpPr>
      <p:grpSpPr>
        <a:xfrm>
          <a:off x="0" y="0"/>
          <a:ext cx="0" cy="0"/>
          <a:chOff x="0" y="0"/>
          <a:chExt cx="0" cy="0"/>
        </a:xfrm>
      </p:grpSpPr>
      <p:sp>
        <p:nvSpPr>
          <p:cNvPr id="14" name="TextBox 13">
            <a:extLst>
              <a:ext uri="{FF2B5EF4-FFF2-40B4-BE49-F238E27FC236}">
                <a16:creationId xmlns:a16="http://schemas.microsoft.com/office/drawing/2014/main" id="{A5B36BF2-CA31-FAAB-5516-C161B7398759}"/>
              </a:ext>
            </a:extLst>
          </p:cNvPr>
          <p:cNvSpPr txBox="1"/>
          <p:nvPr/>
        </p:nvSpPr>
        <p:spPr>
          <a:xfrm>
            <a:off x="1160059" y="2169185"/>
            <a:ext cx="9416955" cy="1077218"/>
          </a:xfrm>
          <a:prstGeom prst="rect">
            <a:avLst/>
          </a:prstGeom>
          <a:noFill/>
        </p:spPr>
        <p:txBody>
          <a:bodyPr wrap="square" rtlCol="0">
            <a:spAutoFit/>
          </a:bodyPr>
          <a:lstStyle/>
          <a:p>
            <a:r>
              <a:rPr lang="en-GB" sz="3200" b="1" dirty="0"/>
              <a:t>Emphasises that there is more than one right idea and encourages exploration</a:t>
            </a:r>
          </a:p>
        </p:txBody>
      </p:sp>
      <p:sp>
        <p:nvSpPr>
          <p:cNvPr id="10" name="TextBox 9">
            <a:extLst>
              <a:ext uri="{FF2B5EF4-FFF2-40B4-BE49-F238E27FC236}">
                <a16:creationId xmlns:a16="http://schemas.microsoft.com/office/drawing/2014/main" id="{6B1282B2-0EF3-D4F1-C825-0843E33D5EAA}"/>
              </a:ext>
            </a:extLst>
          </p:cNvPr>
          <p:cNvSpPr txBox="1"/>
          <p:nvPr/>
        </p:nvSpPr>
        <p:spPr>
          <a:xfrm>
            <a:off x="1160060" y="569606"/>
            <a:ext cx="3384645" cy="1200329"/>
          </a:xfrm>
          <a:prstGeom prst="rect">
            <a:avLst/>
          </a:prstGeom>
          <a:noFill/>
        </p:spPr>
        <p:txBody>
          <a:bodyPr wrap="square" rtlCol="0">
            <a:spAutoFit/>
          </a:bodyPr>
          <a:lstStyle/>
          <a:p>
            <a:r>
              <a:rPr lang="en-GB" sz="7200" b="1" dirty="0">
                <a:solidFill>
                  <a:schemeClr val="accent1">
                    <a:lumMod val="60000"/>
                    <a:lumOff val="40000"/>
                  </a:schemeClr>
                </a:solidFill>
                <a:latin typeface="Aptos Narrow" panose="020B0004020202020204" pitchFamily="34" charset="0"/>
              </a:rPr>
              <a:t>MIGHT</a:t>
            </a:r>
          </a:p>
        </p:txBody>
      </p:sp>
    </p:spTree>
    <p:extLst>
      <p:ext uri="{BB962C8B-B14F-4D97-AF65-F5344CB8AC3E}">
        <p14:creationId xmlns:p14="http://schemas.microsoft.com/office/powerpoint/2010/main" val="2165295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a:extLst>
            <a:ext uri="{FF2B5EF4-FFF2-40B4-BE49-F238E27FC236}">
              <a16:creationId xmlns:a16="http://schemas.microsoft.com/office/drawing/2014/main" id="{DC1268F1-8A76-6640-7D5A-392F850221E3}"/>
            </a:ext>
          </a:extLst>
        </p:cNvPr>
        <p:cNvGrpSpPr/>
        <p:nvPr/>
      </p:nvGrpSpPr>
      <p:grpSpPr>
        <a:xfrm>
          <a:off x="0" y="0"/>
          <a:ext cx="0" cy="0"/>
          <a:chOff x="0" y="0"/>
          <a:chExt cx="0" cy="0"/>
        </a:xfrm>
      </p:grpSpPr>
      <p:sp>
        <p:nvSpPr>
          <p:cNvPr id="14" name="TextBox 13">
            <a:extLst>
              <a:ext uri="{FF2B5EF4-FFF2-40B4-BE49-F238E27FC236}">
                <a16:creationId xmlns:a16="http://schemas.microsoft.com/office/drawing/2014/main" id="{31BD4804-2CDA-13DB-1ED0-C3F8955E0A43}"/>
              </a:ext>
            </a:extLst>
          </p:cNvPr>
          <p:cNvSpPr txBox="1"/>
          <p:nvPr/>
        </p:nvSpPr>
        <p:spPr>
          <a:xfrm>
            <a:off x="1160060" y="2169185"/>
            <a:ext cx="7869148" cy="1077218"/>
          </a:xfrm>
          <a:prstGeom prst="rect">
            <a:avLst/>
          </a:prstGeom>
          <a:noFill/>
        </p:spPr>
        <p:txBody>
          <a:bodyPr wrap="square" rtlCol="0">
            <a:spAutoFit/>
          </a:bodyPr>
          <a:lstStyle/>
          <a:p>
            <a:r>
              <a:rPr lang="en-GB" sz="3200" b="1" dirty="0"/>
              <a:t>It is a collaborative effort, requiring teamwork and collective thinking</a:t>
            </a:r>
          </a:p>
        </p:txBody>
      </p:sp>
      <p:sp>
        <p:nvSpPr>
          <p:cNvPr id="10" name="TextBox 9">
            <a:extLst>
              <a:ext uri="{FF2B5EF4-FFF2-40B4-BE49-F238E27FC236}">
                <a16:creationId xmlns:a16="http://schemas.microsoft.com/office/drawing/2014/main" id="{13730EB0-7961-6727-BB0C-36125FABE77B}"/>
              </a:ext>
            </a:extLst>
          </p:cNvPr>
          <p:cNvSpPr txBox="1"/>
          <p:nvPr/>
        </p:nvSpPr>
        <p:spPr>
          <a:xfrm>
            <a:off x="1160060" y="569606"/>
            <a:ext cx="3384645" cy="1200329"/>
          </a:xfrm>
          <a:prstGeom prst="rect">
            <a:avLst/>
          </a:prstGeom>
          <a:noFill/>
        </p:spPr>
        <p:txBody>
          <a:bodyPr wrap="square" rtlCol="0">
            <a:spAutoFit/>
          </a:bodyPr>
          <a:lstStyle/>
          <a:p>
            <a:r>
              <a:rPr lang="en-GB" sz="7200" b="1" dirty="0">
                <a:solidFill>
                  <a:schemeClr val="accent1">
                    <a:lumMod val="60000"/>
                    <a:lumOff val="40000"/>
                  </a:schemeClr>
                </a:solidFill>
                <a:latin typeface="Aptos Narrow" panose="020B0004020202020204" pitchFamily="34" charset="0"/>
              </a:rPr>
              <a:t>WE</a:t>
            </a:r>
          </a:p>
        </p:txBody>
      </p:sp>
    </p:spTree>
    <p:extLst>
      <p:ext uri="{BB962C8B-B14F-4D97-AF65-F5344CB8AC3E}">
        <p14:creationId xmlns:p14="http://schemas.microsoft.com/office/powerpoint/2010/main" val="25211308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a:extLst>
            <a:ext uri="{FF2B5EF4-FFF2-40B4-BE49-F238E27FC236}">
              <a16:creationId xmlns:a16="http://schemas.microsoft.com/office/drawing/2014/main" id="{81BF9FE6-0D65-C50E-14D0-EF0518D82089}"/>
            </a:ext>
          </a:extLst>
        </p:cNvPr>
        <p:cNvGrpSpPr/>
        <p:nvPr/>
      </p:nvGrpSpPr>
      <p:grpSpPr>
        <a:xfrm>
          <a:off x="0" y="0"/>
          <a:ext cx="0" cy="0"/>
          <a:chOff x="0" y="0"/>
          <a:chExt cx="0" cy="0"/>
        </a:xfrm>
      </p:grpSpPr>
      <p:sp>
        <p:nvSpPr>
          <p:cNvPr id="14" name="TextBox 13">
            <a:extLst>
              <a:ext uri="{FF2B5EF4-FFF2-40B4-BE49-F238E27FC236}">
                <a16:creationId xmlns:a16="http://schemas.microsoft.com/office/drawing/2014/main" id="{D10649E6-2A7B-DEBA-F37B-F05BE6743349}"/>
              </a:ext>
            </a:extLst>
          </p:cNvPr>
          <p:cNvSpPr txBox="1"/>
          <p:nvPr/>
        </p:nvSpPr>
        <p:spPr>
          <a:xfrm>
            <a:off x="2161426" y="2332958"/>
            <a:ext cx="7869148" cy="1569660"/>
          </a:xfrm>
          <a:prstGeom prst="rect">
            <a:avLst/>
          </a:prstGeom>
          <a:noFill/>
        </p:spPr>
        <p:txBody>
          <a:bodyPr wrap="square" rtlCol="0">
            <a:spAutoFit/>
          </a:bodyPr>
          <a:lstStyle/>
          <a:p>
            <a:r>
              <a:rPr lang="en-GB" sz="3200" b="1" dirty="0"/>
              <a:t>“How might we” statements end with a phrase or question relating to the challenge</a:t>
            </a:r>
          </a:p>
        </p:txBody>
      </p:sp>
      <p:sp>
        <p:nvSpPr>
          <p:cNvPr id="10" name="TextBox 9">
            <a:extLst>
              <a:ext uri="{FF2B5EF4-FFF2-40B4-BE49-F238E27FC236}">
                <a16:creationId xmlns:a16="http://schemas.microsoft.com/office/drawing/2014/main" id="{0C47E270-3212-CF43-2B88-78239F5206F0}"/>
              </a:ext>
            </a:extLst>
          </p:cNvPr>
          <p:cNvSpPr txBox="1"/>
          <p:nvPr/>
        </p:nvSpPr>
        <p:spPr>
          <a:xfrm>
            <a:off x="1160060" y="569606"/>
            <a:ext cx="7560859" cy="1200329"/>
          </a:xfrm>
          <a:prstGeom prst="rect">
            <a:avLst/>
          </a:prstGeom>
          <a:noFill/>
        </p:spPr>
        <p:txBody>
          <a:bodyPr wrap="square" rtlCol="0">
            <a:spAutoFit/>
          </a:bodyPr>
          <a:lstStyle/>
          <a:p>
            <a:r>
              <a:rPr lang="en-GB" sz="7200" b="1" dirty="0">
                <a:solidFill>
                  <a:schemeClr val="accent1">
                    <a:lumMod val="60000"/>
                    <a:lumOff val="40000"/>
                  </a:schemeClr>
                </a:solidFill>
                <a:latin typeface="Aptos Narrow" panose="020B0004020202020204" pitchFamily="34" charset="0"/>
              </a:rPr>
              <a:t>HOW MIGHT WE</a:t>
            </a:r>
          </a:p>
        </p:txBody>
      </p:sp>
    </p:spTree>
    <p:extLst>
      <p:ext uri="{BB962C8B-B14F-4D97-AF65-F5344CB8AC3E}">
        <p14:creationId xmlns:p14="http://schemas.microsoft.com/office/powerpoint/2010/main" val="41347595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theme/theme1.xml><?xml version="1.0" encoding="utf-8"?>
<a:theme xmlns:a="http://schemas.openxmlformats.org/drawingml/2006/main" name="3_Title Slide 1">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ALAMO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1">
      <a:majorFont>
        <a:latin typeface="Arial Rounded MT Bold"/>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ALAMO Theme" id="{DA03C225-75C7-4016-B6F6-655B7DE62F03}" vid="{F4188F27-8268-48A6-937D-02037601B91F}"/>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0</TotalTime>
  <Words>838</Words>
  <Application>Microsoft Office PowerPoint</Application>
  <PresentationFormat>Widescreen</PresentationFormat>
  <Paragraphs>98</Paragraphs>
  <Slides>19</Slides>
  <Notes>17</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19</vt:i4>
      </vt:variant>
    </vt:vector>
  </HeadingPairs>
  <TitlesOfParts>
    <vt:vector size="25" baseType="lpstr">
      <vt:lpstr>Aptos Narrow</vt:lpstr>
      <vt:lpstr>Arial</vt:lpstr>
      <vt:lpstr>Calibri</vt:lpstr>
      <vt:lpstr>Calibri Light</vt:lpstr>
      <vt:lpstr>3_Title Slide 1</vt:lpstr>
      <vt:lpstr>ALAMO Theme</vt:lpstr>
      <vt:lpstr>   Module: BMSE5000D Design Thinking &amp; Co-Production   </vt:lpstr>
      <vt:lpstr>PowerPoint Presentation</vt:lpstr>
      <vt:lpstr>Agenda:</vt:lpstr>
      <vt:lpstr>Empathy is key!</vt:lpstr>
      <vt:lpstr>Problem Framing Theory (Schön &amp; Rein, 1994)</vt:lpstr>
      <vt:lpstr>Exploring Perspectives through Reframing Matrix</vt:lpstr>
      <vt:lpstr>Creating a Reframing Matrix</vt:lpstr>
      <vt:lpstr>Consolidation and Root cause:</vt:lpstr>
      <vt:lpstr>How can we combine and reframe to express our challenge:</vt:lpstr>
      <vt:lpstr>Problem Statements</vt:lpstr>
      <vt:lpstr>Problem Statements</vt:lpstr>
      <vt:lpstr>Key Components of a Problem Statement</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CertHE Skills for the Workplace Module: BMSK4005</dc:title>
  <dc:creator>Michaela Schriek</dc:creator>
  <cp:lastModifiedBy>Christian Felices</cp:lastModifiedBy>
  <cp:revision>15</cp:revision>
  <dcterms:created xsi:type="dcterms:W3CDTF">2017-12-11T18:00:04Z</dcterms:created>
  <dcterms:modified xsi:type="dcterms:W3CDTF">2026-10-14T15:46:03Z</dcterms:modified>
</cp:coreProperties>
</file>