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EFEE1F-2B54-3FA7-2C4C-32EFC382D17D}" v="7" dt="2025-11-09T12:22:41.236"/>
    <p1510:client id="{633F7693-AC6B-5760-A305-954CA5F3EDC8}" v="32" dt="2025-11-09T14:21:06.8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rrett Freckleton (2409896)" userId="S::2409896@student.uwtsd.ac.uk::6c47d6b6-f97b-4707-aad5-313ba4d67896" providerId="AD" clId="Web-{28CCA1BA-1B13-C752-0706-5A774D128793}"/>
    <pc:docChg chg="modSld">
      <pc:chgData name="Orrett Freckleton (2409896)" userId="S::2409896@student.uwtsd.ac.uk::6c47d6b6-f97b-4707-aad5-313ba4d67896" providerId="AD" clId="Web-{28CCA1BA-1B13-C752-0706-5A774D128793}" dt="2025-11-06T12:14:10.026" v="154" actId="20577"/>
      <pc:docMkLst>
        <pc:docMk/>
      </pc:docMkLst>
      <pc:sldChg chg="modSp">
        <pc:chgData name="Orrett Freckleton (2409896)" userId="S::2409896@student.uwtsd.ac.uk::6c47d6b6-f97b-4707-aad5-313ba4d67896" providerId="AD" clId="Web-{28CCA1BA-1B13-C752-0706-5A774D128793}" dt="2025-11-06T12:14:10.026" v="154" actId="20577"/>
        <pc:sldMkLst>
          <pc:docMk/>
          <pc:sldMk cId="3636921711" sldId="261"/>
        </pc:sldMkLst>
        <pc:graphicFrameChg chg="modGraphic">
          <ac:chgData name="Orrett Freckleton (2409896)" userId="S::2409896@student.uwtsd.ac.uk::6c47d6b6-f97b-4707-aad5-313ba4d67896" providerId="AD" clId="Web-{28CCA1BA-1B13-C752-0706-5A774D128793}" dt="2025-11-06T12:14:10.026" v="154" actId="20577"/>
          <ac:graphicFrameMkLst>
            <pc:docMk/>
            <pc:sldMk cId="3636921711" sldId="261"/>
            <ac:graphicFrameMk id="21" creationId="{E29C2268-23C5-6898-AB7E-F988415036E2}"/>
          </ac:graphicFrameMkLst>
        </pc:graphicFrameChg>
      </pc:sldChg>
      <pc:sldChg chg="modSp">
        <pc:chgData name="Orrett Freckleton (2409896)" userId="S::2409896@student.uwtsd.ac.uk::6c47d6b6-f97b-4707-aad5-313ba4d67896" providerId="AD" clId="Web-{28CCA1BA-1B13-C752-0706-5A774D128793}" dt="2025-11-06T12:12:19.068" v="130" actId="20577"/>
        <pc:sldMkLst>
          <pc:docMk/>
          <pc:sldMk cId="3363444250" sldId="264"/>
        </pc:sldMkLst>
        <pc:graphicFrameChg chg="mod modGraphic">
          <ac:chgData name="Orrett Freckleton (2409896)" userId="S::2409896@student.uwtsd.ac.uk::6c47d6b6-f97b-4707-aad5-313ba4d67896" providerId="AD" clId="Web-{28CCA1BA-1B13-C752-0706-5A774D128793}" dt="2025-11-06T12:12:19.068" v="130" actId="20577"/>
          <ac:graphicFrameMkLst>
            <pc:docMk/>
            <pc:sldMk cId="3363444250" sldId="264"/>
            <ac:graphicFrameMk id="25" creationId="{400AB318-5065-5295-B2D1-2DFAEC8AB2D9}"/>
          </ac:graphicFrameMkLst>
        </pc:graphicFrameChg>
      </pc:sldChg>
      <pc:sldChg chg="modSp">
        <pc:chgData name="Orrett Freckleton (2409896)" userId="S::2409896@student.uwtsd.ac.uk::6c47d6b6-f97b-4707-aad5-313ba4d67896" providerId="AD" clId="Web-{28CCA1BA-1B13-C752-0706-5A774D128793}" dt="2025-11-06T12:12:47.179" v="149" actId="20577"/>
        <pc:sldMkLst>
          <pc:docMk/>
          <pc:sldMk cId="192667789" sldId="265"/>
        </pc:sldMkLst>
        <pc:spChg chg="mod">
          <ac:chgData name="Orrett Freckleton (2409896)" userId="S::2409896@student.uwtsd.ac.uk::6c47d6b6-f97b-4707-aad5-313ba4d67896" providerId="AD" clId="Web-{28CCA1BA-1B13-C752-0706-5A774D128793}" dt="2025-11-06T12:12:47.179" v="149" actId="20577"/>
          <ac:spMkLst>
            <pc:docMk/>
            <pc:sldMk cId="192667789" sldId="265"/>
            <ac:spMk id="3" creationId="{FECCBD5F-02E7-CC74-1D5C-8EEA0A057660}"/>
          </ac:spMkLst>
        </pc:spChg>
      </pc:sldChg>
    </pc:docChg>
  </pc:docChgLst>
  <pc:docChgLst>
    <pc:chgData name="Joshua Ryan Wilson (2436962)" userId="S::2436962@student.uwtsd.ac.uk::96380df5-0132-48b4-8f6a-a7c62e2dafa5" providerId="AD" clId="Web-{633F7693-AC6B-5760-A305-954CA5F3EDC8}"/>
    <pc:docChg chg="modSld">
      <pc:chgData name="Joshua Ryan Wilson (2436962)" userId="S::2436962@student.uwtsd.ac.uk::96380df5-0132-48b4-8f6a-a7c62e2dafa5" providerId="AD" clId="Web-{633F7693-AC6B-5760-A305-954CA5F3EDC8}" dt="2025-11-09T14:21:24.617" v="48" actId="20577"/>
      <pc:docMkLst>
        <pc:docMk/>
      </pc:docMkLst>
      <pc:sldChg chg="modSp">
        <pc:chgData name="Joshua Ryan Wilson (2436962)" userId="S::2436962@student.uwtsd.ac.uk::96380df5-0132-48b4-8f6a-a7c62e2dafa5" providerId="AD" clId="Web-{633F7693-AC6B-5760-A305-954CA5F3EDC8}" dt="2025-11-09T13:51:56.741" v="9" actId="20577"/>
        <pc:sldMkLst>
          <pc:docMk/>
          <pc:sldMk cId="1104521790" sldId="257"/>
        </pc:sldMkLst>
        <pc:spChg chg="mod">
          <ac:chgData name="Joshua Ryan Wilson (2436962)" userId="S::2436962@student.uwtsd.ac.uk::96380df5-0132-48b4-8f6a-a7c62e2dafa5" providerId="AD" clId="Web-{633F7693-AC6B-5760-A305-954CA5F3EDC8}" dt="2025-11-09T13:51:56.741" v="9" actId="20577"/>
          <ac:spMkLst>
            <pc:docMk/>
            <pc:sldMk cId="1104521790" sldId="257"/>
            <ac:spMk id="5" creationId="{8F17A53D-5439-3200-8645-046F79CEE2D7}"/>
          </ac:spMkLst>
        </pc:spChg>
      </pc:sldChg>
      <pc:sldChg chg="modSp">
        <pc:chgData name="Joshua Ryan Wilson (2436962)" userId="S::2436962@student.uwtsd.ac.uk::96380df5-0132-48b4-8f6a-a7c62e2dafa5" providerId="AD" clId="Web-{633F7693-AC6B-5760-A305-954CA5F3EDC8}" dt="2025-11-09T13:53:55.092" v="23" actId="20577"/>
        <pc:sldMkLst>
          <pc:docMk/>
          <pc:sldMk cId="1020079471" sldId="258"/>
        </pc:sldMkLst>
        <pc:graphicFrameChg chg="modGraphic">
          <ac:chgData name="Joshua Ryan Wilson (2436962)" userId="S::2436962@student.uwtsd.ac.uk::96380df5-0132-48b4-8f6a-a7c62e2dafa5" providerId="AD" clId="Web-{633F7693-AC6B-5760-A305-954CA5F3EDC8}" dt="2025-11-09T13:53:55.092" v="23" actId="20577"/>
          <ac:graphicFrameMkLst>
            <pc:docMk/>
            <pc:sldMk cId="1020079471" sldId="258"/>
            <ac:graphicFrameMk id="19" creationId="{08C3BF75-01A5-7F40-722D-86845A2B41F3}"/>
          </ac:graphicFrameMkLst>
        </pc:graphicFrameChg>
      </pc:sldChg>
      <pc:sldChg chg="modSp">
        <pc:chgData name="Joshua Ryan Wilson (2436962)" userId="S::2436962@student.uwtsd.ac.uk::96380df5-0132-48b4-8f6a-a7c62e2dafa5" providerId="AD" clId="Web-{633F7693-AC6B-5760-A305-954CA5F3EDC8}" dt="2025-11-09T14:18:38.162" v="30" actId="20577"/>
        <pc:sldMkLst>
          <pc:docMk/>
          <pc:sldMk cId="3669148832" sldId="260"/>
        </pc:sldMkLst>
        <pc:spChg chg="mod">
          <ac:chgData name="Joshua Ryan Wilson (2436962)" userId="S::2436962@student.uwtsd.ac.uk::96380df5-0132-48b4-8f6a-a7c62e2dafa5" providerId="AD" clId="Web-{633F7693-AC6B-5760-A305-954CA5F3EDC8}" dt="2025-11-09T14:18:38.162" v="30" actId="20577"/>
          <ac:spMkLst>
            <pc:docMk/>
            <pc:sldMk cId="3669148832" sldId="260"/>
            <ac:spMk id="3" creationId="{9AB0EC27-F515-AFFC-BBD8-4330EBF16ADA}"/>
          </ac:spMkLst>
        </pc:spChg>
      </pc:sldChg>
      <pc:sldChg chg="modSp">
        <pc:chgData name="Joshua Ryan Wilson (2436962)" userId="S::2436962@student.uwtsd.ac.uk::96380df5-0132-48b4-8f6a-a7c62e2dafa5" providerId="AD" clId="Web-{633F7693-AC6B-5760-A305-954CA5F3EDC8}" dt="2025-11-09T14:21:24.617" v="48" actId="20577"/>
        <pc:sldMkLst>
          <pc:docMk/>
          <pc:sldMk cId="3363444250" sldId="264"/>
        </pc:sldMkLst>
        <pc:graphicFrameChg chg="modGraphic">
          <ac:chgData name="Joshua Ryan Wilson (2436962)" userId="S::2436962@student.uwtsd.ac.uk::96380df5-0132-48b4-8f6a-a7c62e2dafa5" providerId="AD" clId="Web-{633F7693-AC6B-5760-A305-954CA5F3EDC8}" dt="2025-11-09T14:21:24.617" v="48" actId="20577"/>
          <ac:graphicFrameMkLst>
            <pc:docMk/>
            <pc:sldMk cId="3363444250" sldId="264"/>
            <ac:graphicFrameMk id="25" creationId="{400AB318-5065-5295-B2D1-2DFAEC8AB2D9}"/>
          </ac:graphicFrameMkLst>
        </pc:graphicFrameChg>
      </pc:sldChg>
      <pc:sldChg chg="modSp">
        <pc:chgData name="Joshua Ryan Wilson (2436962)" userId="S::2436962@student.uwtsd.ac.uk::96380df5-0132-48b4-8f6a-a7c62e2dafa5" providerId="AD" clId="Web-{633F7693-AC6B-5760-A305-954CA5F3EDC8}" dt="2025-11-09T14:21:06.804" v="45" actId="20577"/>
        <pc:sldMkLst>
          <pc:docMk/>
          <pc:sldMk cId="167015532" sldId="266"/>
        </pc:sldMkLst>
        <pc:spChg chg="mod">
          <ac:chgData name="Joshua Ryan Wilson (2436962)" userId="S::2436962@student.uwtsd.ac.uk::96380df5-0132-48b4-8f6a-a7c62e2dafa5" providerId="AD" clId="Web-{633F7693-AC6B-5760-A305-954CA5F3EDC8}" dt="2025-11-09T14:21:06.804" v="45" actId="20577"/>
          <ac:spMkLst>
            <pc:docMk/>
            <pc:sldMk cId="167015532" sldId="266"/>
            <ac:spMk id="3" creationId="{93F799BB-EEBA-B201-CF02-8F9372970CA5}"/>
          </ac:spMkLst>
        </pc:spChg>
      </pc:sldChg>
    </pc:docChg>
  </pc:docChgLst>
  <pc:docChgLst>
    <pc:chgData name="Joshua Ryan Wilson (2436962)" userId="S::2436962@student.uwtsd.ac.uk::96380df5-0132-48b4-8f6a-a7c62e2dafa5" providerId="AD" clId="Web-{39C5FEC0-8756-2EF6-01F2-D1E066198F74}"/>
    <pc:docChg chg="addSld modSld">
      <pc:chgData name="Joshua Ryan Wilson (2436962)" userId="S::2436962@student.uwtsd.ac.uk::96380df5-0132-48b4-8f6a-a7c62e2dafa5" providerId="AD" clId="Web-{39C5FEC0-8756-2EF6-01F2-D1E066198F74}" dt="2025-10-30T10:59:06.903" v="291" actId="20577"/>
      <pc:docMkLst>
        <pc:docMk/>
      </pc:docMkLst>
      <pc:sldChg chg="addSp delSp modSp mod setBg">
        <pc:chgData name="Joshua Ryan Wilson (2436962)" userId="S::2436962@student.uwtsd.ac.uk::96380df5-0132-48b4-8f6a-a7c62e2dafa5" providerId="AD" clId="Web-{39C5FEC0-8756-2EF6-01F2-D1E066198F74}" dt="2025-10-30T10:18:48.369" v="9" actId="20577"/>
        <pc:sldMkLst>
          <pc:docMk/>
          <pc:sldMk cId="1020079471" sldId="258"/>
        </pc:sldMkLst>
        <pc:spChg chg="mod">
          <ac:chgData name="Joshua Ryan Wilson (2436962)" userId="S::2436962@student.uwtsd.ac.uk::96380df5-0132-48b4-8f6a-a7c62e2dafa5" providerId="AD" clId="Web-{39C5FEC0-8756-2EF6-01F2-D1E066198F74}" dt="2025-10-30T10:17:54.493" v="2"/>
          <ac:spMkLst>
            <pc:docMk/>
            <pc:sldMk cId="1020079471" sldId="258"/>
            <ac:spMk id="2" creationId="{80F1680C-28DF-913B-6596-B3E2A4E556F3}"/>
          </ac:spMkLst>
        </pc:spChg>
        <pc:spChg chg="add">
          <ac:chgData name="Joshua Ryan Wilson (2436962)" userId="S::2436962@student.uwtsd.ac.uk::96380df5-0132-48b4-8f6a-a7c62e2dafa5" providerId="AD" clId="Web-{39C5FEC0-8756-2EF6-01F2-D1E066198F74}" dt="2025-10-30T10:17:54.493" v="2"/>
          <ac:spMkLst>
            <pc:docMk/>
            <pc:sldMk cId="1020079471" sldId="258"/>
            <ac:spMk id="17" creationId="{E51BA4DF-2BD4-4EC2-B1DB-B27C8AC71864}"/>
          </ac:spMkLst>
        </pc:spChg>
        <pc:graphicFrameChg chg="add modGraphic">
          <ac:chgData name="Joshua Ryan Wilson (2436962)" userId="S::2436962@student.uwtsd.ac.uk::96380df5-0132-48b4-8f6a-a7c62e2dafa5" providerId="AD" clId="Web-{39C5FEC0-8756-2EF6-01F2-D1E066198F74}" dt="2025-10-30T10:18:48.369" v="9" actId="20577"/>
          <ac:graphicFrameMkLst>
            <pc:docMk/>
            <pc:sldMk cId="1020079471" sldId="258"/>
            <ac:graphicFrameMk id="19" creationId="{08C3BF75-01A5-7F40-722D-86845A2B41F3}"/>
          </ac:graphicFrameMkLst>
        </pc:graphicFrameChg>
        <pc:picChg chg="add">
          <ac:chgData name="Joshua Ryan Wilson (2436962)" userId="S::2436962@student.uwtsd.ac.uk::96380df5-0132-48b4-8f6a-a7c62e2dafa5" providerId="AD" clId="Web-{39C5FEC0-8756-2EF6-01F2-D1E066198F74}" dt="2025-10-30T10:17:54.493" v="2"/>
          <ac:picMkLst>
            <pc:docMk/>
            <pc:sldMk cId="1020079471" sldId="258"/>
            <ac:picMk id="18" creationId="{28803559-F76B-ED81-B9AA-B28CCEAFC3D9}"/>
          </ac:picMkLst>
        </pc:picChg>
      </pc:sldChg>
      <pc:sldChg chg="addSp modSp mod setBg">
        <pc:chgData name="Joshua Ryan Wilson (2436962)" userId="S::2436962@student.uwtsd.ac.uk::96380df5-0132-48b4-8f6a-a7c62e2dafa5" providerId="AD" clId="Web-{39C5FEC0-8756-2EF6-01F2-D1E066198F74}" dt="2025-10-30T10:19:35.636" v="10"/>
        <pc:sldMkLst>
          <pc:docMk/>
          <pc:sldMk cId="3782480146" sldId="259"/>
        </pc:sldMkLst>
        <pc:spChg chg="mod">
          <ac:chgData name="Joshua Ryan Wilson (2436962)" userId="S::2436962@student.uwtsd.ac.uk::96380df5-0132-48b4-8f6a-a7c62e2dafa5" providerId="AD" clId="Web-{39C5FEC0-8756-2EF6-01F2-D1E066198F74}" dt="2025-10-30T10:19:35.636" v="10"/>
          <ac:spMkLst>
            <pc:docMk/>
            <pc:sldMk cId="3782480146" sldId="259"/>
            <ac:spMk id="2" creationId="{0B06C701-862F-8063-3FB1-1FF742F271B6}"/>
          </ac:spMkLst>
        </pc:spChg>
        <pc:spChg chg="mod">
          <ac:chgData name="Joshua Ryan Wilson (2436962)" userId="S::2436962@student.uwtsd.ac.uk::96380df5-0132-48b4-8f6a-a7c62e2dafa5" providerId="AD" clId="Web-{39C5FEC0-8756-2EF6-01F2-D1E066198F74}" dt="2025-10-30T10:19:35.636" v="10"/>
          <ac:spMkLst>
            <pc:docMk/>
            <pc:sldMk cId="3782480146" sldId="259"/>
            <ac:spMk id="3" creationId="{878C371D-2CE8-FEF2-D1BE-1E10EB7D1E4D}"/>
          </ac:spMkLst>
        </pc:spChg>
        <pc:spChg chg="add">
          <ac:chgData name="Joshua Ryan Wilson (2436962)" userId="S::2436962@student.uwtsd.ac.uk::96380df5-0132-48b4-8f6a-a7c62e2dafa5" providerId="AD" clId="Web-{39C5FEC0-8756-2EF6-01F2-D1E066198F74}" dt="2025-10-30T10:19:35.636" v="10"/>
          <ac:spMkLst>
            <pc:docMk/>
            <pc:sldMk cId="3782480146" sldId="259"/>
            <ac:spMk id="8" creationId="{A2679492-7988-4050-9056-542444452411}"/>
          </ac:spMkLst>
        </pc:spChg>
        <pc:spChg chg="add">
          <ac:chgData name="Joshua Ryan Wilson (2436962)" userId="S::2436962@student.uwtsd.ac.uk::96380df5-0132-48b4-8f6a-a7c62e2dafa5" providerId="AD" clId="Web-{39C5FEC0-8756-2EF6-01F2-D1E066198F74}" dt="2025-10-30T10:19:35.636" v="10"/>
          <ac:spMkLst>
            <pc:docMk/>
            <pc:sldMk cId="3782480146" sldId="259"/>
            <ac:spMk id="10" creationId="{B091B163-7D61-4891-ABCF-5C13D9C418D0}"/>
          </ac:spMkLst>
        </pc:spChg>
        <pc:grpChg chg="add">
          <ac:chgData name="Joshua Ryan Wilson (2436962)" userId="S::2436962@student.uwtsd.ac.uk::96380df5-0132-48b4-8f6a-a7c62e2dafa5" providerId="AD" clId="Web-{39C5FEC0-8756-2EF6-01F2-D1E066198F74}" dt="2025-10-30T10:19:35.636" v="10"/>
          <ac:grpSpMkLst>
            <pc:docMk/>
            <pc:sldMk cId="3782480146" sldId="259"/>
            <ac:grpSpMk id="12" creationId="{0474DF76-993E-44DE-AFB0-C416182ACECF}"/>
          </ac:grpSpMkLst>
        </pc:grpChg>
        <pc:cxnChg chg="add">
          <ac:chgData name="Joshua Ryan Wilson (2436962)" userId="S::2436962@student.uwtsd.ac.uk::96380df5-0132-48b4-8f6a-a7c62e2dafa5" providerId="AD" clId="Web-{39C5FEC0-8756-2EF6-01F2-D1E066198F74}" dt="2025-10-30T10:19:35.636" v="10"/>
          <ac:cxnSpMkLst>
            <pc:docMk/>
            <pc:sldMk cId="3782480146" sldId="259"/>
            <ac:cxnSpMk id="17" creationId="{C49DA8F6-BCC1-4447-B54C-57856834B94B}"/>
          </ac:cxnSpMkLst>
        </pc:cxnChg>
      </pc:sldChg>
      <pc:sldChg chg="addSp modSp mod setBg">
        <pc:chgData name="Joshua Ryan Wilson (2436962)" userId="S::2436962@student.uwtsd.ac.uk::96380df5-0132-48b4-8f6a-a7c62e2dafa5" providerId="AD" clId="Web-{39C5FEC0-8756-2EF6-01F2-D1E066198F74}" dt="2025-10-30T10:19:59.183" v="11"/>
        <pc:sldMkLst>
          <pc:docMk/>
          <pc:sldMk cId="3669148832" sldId="260"/>
        </pc:sldMkLst>
        <pc:spChg chg="mod">
          <ac:chgData name="Joshua Ryan Wilson (2436962)" userId="S::2436962@student.uwtsd.ac.uk::96380df5-0132-48b4-8f6a-a7c62e2dafa5" providerId="AD" clId="Web-{39C5FEC0-8756-2EF6-01F2-D1E066198F74}" dt="2025-10-30T10:19:59.183" v="11"/>
          <ac:spMkLst>
            <pc:docMk/>
            <pc:sldMk cId="3669148832" sldId="260"/>
            <ac:spMk id="2" creationId="{8A4F0211-A518-F7CF-C974-98D0D2CFA2A4}"/>
          </ac:spMkLst>
        </pc:spChg>
        <pc:spChg chg="mod">
          <ac:chgData name="Joshua Ryan Wilson (2436962)" userId="S::2436962@student.uwtsd.ac.uk::96380df5-0132-48b4-8f6a-a7c62e2dafa5" providerId="AD" clId="Web-{39C5FEC0-8756-2EF6-01F2-D1E066198F74}" dt="2025-10-30T10:19:59.183" v="11"/>
          <ac:spMkLst>
            <pc:docMk/>
            <pc:sldMk cId="3669148832" sldId="260"/>
            <ac:spMk id="3" creationId="{9AB0EC27-F515-AFFC-BBD8-4330EBF16ADA}"/>
          </ac:spMkLst>
        </pc:spChg>
        <pc:spChg chg="add">
          <ac:chgData name="Joshua Ryan Wilson (2436962)" userId="S::2436962@student.uwtsd.ac.uk::96380df5-0132-48b4-8f6a-a7c62e2dafa5" providerId="AD" clId="Web-{39C5FEC0-8756-2EF6-01F2-D1E066198F74}" dt="2025-10-30T10:19:59.183" v="11"/>
          <ac:spMkLst>
            <pc:docMk/>
            <pc:sldMk cId="3669148832" sldId="260"/>
            <ac:spMk id="8" creationId="{907EF6B7-1338-4443-8C46-6A318D952DFD}"/>
          </ac:spMkLst>
        </pc:spChg>
        <pc:spChg chg="add">
          <ac:chgData name="Joshua Ryan Wilson (2436962)" userId="S::2436962@student.uwtsd.ac.uk::96380df5-0132-48b4-8f6a-a7c62e2dafa5" providerId="AD" clId="Web-{39C5FEC0-8756-2EF6-01F2-D1E066198F74}" dt="2025-10-30T10:19:59.183" v="11"/>
          <ac:spMkLst>
            <pc:docMk/>
            <pc:sldMk cId="3669148832" sldId="260"/>
            <ac:spMk id="10" creationId="{DAAE4CDD-124C-4DCF-9584-B6033B545DD5}"/>
          </ac:spMkLst>
        </pc:spChg>
        <pc:spChg chg="add">
          <ac:chgData name="Joshua Ryan Wilson (2436962)" userId="S::2436962@student.uwtsd.ac.uk::96380df5-0132-48b4-8f6a-a7c62e2dafa5" providerId="AD" clId="Web-{39C5FEC0-8756-2EF6-01F2-D1E066198F74}" dt="2025-10-30T10:19:59.183" v="11"/>
          <ac:spMkLst>
            <pc:docMk/>
            <pc:sldMk cId="3669148832" sldId="260"/>
            <ac:spMk id="12" creationId="{081E4A58-353D-44AE-B2FC-2A74E2E400F7}"/>
          </ac:spMkLst>
        </pc:spChg>
      </pc:sldChg>
      <pc:sldChg chg="addSp delSp modSp mod setBg setClrOvrMap">
        <pc:chgData name="Joshua Ryan Wilson (2436962)" userId="S::2436962@student.uwtsd.ac.uk::96380df5-0132-48b4-8f6a-a7c62e2dafa5" providerId="AD" clId="Web-{39C5FEC0-8756-2EF6-01F2-D1E066198F74}" dt="2025-10-30T10:46:56.949" v="228" actId="20577"/>
        <pc:sldMkLst>
          <pc:docMk/>
          <pc:sldMk cId="3636921711" sldId="261"/>
        </pc:sldMkLst>
        <pc:spChg chg="mod">
          <ac:chgData name="Joshua Ryan Wilson (2436962)" userId="S::2436962@student.uwtsd.ac.uk::96380df5-0132-48b4-8f6a-a7c62e2dafa5" providerId="AD" clId="Web-{39C5FEC0-8756-2EF6-01F2-D1E066198F74}" dt="2025-10-30T10:34:15.655" v="150" actId="1076"/>
          <ac:spMkLst>
            <pc:docMk/>
            <pc:sldMk cId="3636921711" sldId="261"/>
            <ac:spMk id="2" creationId="{2C35498C-E5CC-81E3-D5F0-A6774312CDD3}"/>
          </ac:spMkLst>
        </pc:spChg>
        <pc:spChg chg="add">
          <ac:chgData name="Joshua Ryan Wilson (2436962)" userId="S::2436962@student.uwtsd.ac.uk::96380df5-0132-48b4-8f6a-a7c62e2dafa5" providerId="AD" clId="Web-{39C5FEC0-8756-2EF6-01F2-D1E066198F74}" dt="2025-10-30T10:30:02.803" v="118"/>
          <ac:spMkLst>
            <pc:docMk/>
            <pc:sldMk cId="3636921711" sldId="261"/>
            <ac:spMk id="26" creationId="{D3E17859-C5F0-476F-A082-A4CB8841DB24}"/>
          </ac:spMkLst>
        </pc:spChg>
        <pc:spChg chg="add mod">
          <ac:chgData name="Joshua Ryan Wilson (2436962)" userId="S::2436962@student.uwtsd.ac.uk::96380df5-0132-48b4-8f6a-a7c62e2dafa5" providerId="AD" clId="Web-{39C5FEC0-8756-2EF6-01F2-D1E066198F74}" dt="2025-10-30T10:46:56.949" v="228" actId="20577"/>
          <ac:spMkLst>
            <pc:docMk/>
            <pc:sldMk cId="3636921711" sldId="261"/>
            <ac:spMk id="665" creationId="{7C68B429-5110-E4E4-8B02-385AB47AC592}"/>
          </ac:spMkLst>
        </pc:spChg>
        <pc:graphicFrameChg chg="add mod modGraphic">
          <ac:chgData name="Joshua Ryan Wilson (2436962)" userId="S::2436962@student.uwtsd.ac.uk::96380df5-0132-48b4-8f6a-a7c62e2dafa5" providerId="AD" clId="Web-{39C5FEC0-8756-2EF6-01F2-D1E066198F74}" dt="2025-10-30T10:30:02.803" v="118"/>
          <ac:graphicFrameMkLst>
            <pc:docMk/>
            <pc:sldMk cId="3636921711" sldId="261"/>
            <ac:graphicFrameMk id="21" creationId="{E29C2268-23C5-6898-AB7E-F988415036E2}"/>
          </ac:graphicFrameMkLst>
        </pc:graphicFrameChg>
      </pc:sldChg>
      <pc:sldChg chg="addSp delSp modSp mod setBg">
        <pc:chgData name="Joshua Ryan Wilson (2436962)" userId="S::2436962@student.uwtsd.ac.uk::96380df5-0132-48b4-8f6a-a7c62e2dafa5" providerId="AD" clId="Web-{39C5FEC0-8756-2EF6-01F2-D1E066198F74}" dt="2025-10-30T10:27:38.655" v="88" actId="20577"/>
        <pc:sldMkLst>
          <pc:docMk/>
          <pc:sldMk cId="2867543053" sldId="262"/>
        </pc:sldMkLst>
        <pc:spChg chg="mod">
          <ac:chgData name="Joshua Ryan Wilson (2436962)" userId="S::2436962@student.uwtsd.ac.uk::96380df5-0132-48b4-8f6a-a7c62e2dafa5" providerId="AD" clId="Web-{39C5FEC0-8756-2EF6-01F2-D1E066198F74}" dt="2025-10-30T10:26:48.714" v="65" actId="14100"/>
          <ac:spMkLst>
            <pc:docMk/>
            <pc:sldMk cId="2867543053" sldId="262"/>
            <ac:spMk id="2" creationId="{73FF9A38-DC29-402A-E081-1D4C76FE1AE7}"/>
          </ac:spMkLst>
        </pc:spChg>
        <pc:spChg chg="add">
          <ac:chgData name="Joshua Ryan Wilson (2436962)" userId="S::2436962@student.uwtsd.ac.uk::96380df5-0132-48b4-8f6a-a7c62e2dafa5" providerId="AD" clId="Web-{39C5FEC0-8756-2EF6-01F2-D1E066198F74}" dt="2025-10-30T10:25:54.178" v="58"/>
          <ac:spMkLst>
            <pc:docMk/>
            <pc:sldMk cId="2867543053" sldId="262"/>
            <ac:spMk id="17" creationId="{B50AB553-2A96-4A92-96F2-93548E096954}"/>
          </ac:spMkLst>
        </pc:spChg>
        <pc:spChg chg="add mod">
          <ac:chgData name="Joshua Ryan Wilson (2436962)" userId="S::2436962@student.uwtsd.ac.uk::96380df5-0132-48b4-8f6a-a7c62e2dafa5" providerId="AD" clId="Web-{39C5FEC0-8756-2EF6-01F2-D1E066198F74}" dt="2025-10-30T10:27:38.655" v="88" actId="20577"/>
          <ac:spMkLst>
            <pc:docMk/>
            <pc:sldMk cId="2867543053" sldId="262"/>
            <ac:spMk id="265" creationId="{7B6C8631-3A14-A3D8-0A97-DB15E7415B7E}"/>
          </ac:spMkLst>
        </pc:spChg>
        <pc:graphicFrameChg chg="add del mod modGraphic">
          <ac:chgData name="Joshua Ryan Wilson (2436962)" userId="S::2436962@student.uwtsd.ac.uk::96380df5-0132-48b4-8f6a-a7c62e2dafa5" providerId="AD" clId="Web-{39C5FEC0-8756-2EF6-01F2-D1E066198F74}" dt="2025-10-30T10:27:00.590" v="68" actId="14100"/>
          <ac:graphicFrameMkLst>
            <pc:docMk/>
            <pc:sldMk cId="2867543053" sldId="262"/>
            <ac:graphicFrameMk id="18" creationId="{9003FEE4-78B7-2327-66F3-7D4D0A2166FB}"/>
          </ac:graphicFrameMkLst>
        </pc:graphicFrameChg>
        <pc:picChg chg="add">
          <ac:chgData name="Joshua Ryan Wilson (2436962)" userId="S::2436962@student.uwtsd.ac.uk::96380df5-0132-48b4-8f6a-a7c62e2dafa5" providerId="AD" clId="Web-{39C5FEC0-8756-2EF6-01F2-D1E066198F74}" dt="2025-10-30T10:25:54.178" v="58"/>
          <ac:picMkLst>
            <pc:docMk/>
            <pc:sldMk cId="2867543053" sldId="262"/>
            <ac:picMk id="16" creationId="{4A2E6B37-DE36-37EC-50F4-B3B01E7CAE6D}"/>
          </ac:picMkLst>
        </pc:picChg>
      </pc:sldChg>
      <pc:sldChg chg="addSp delSp modSp mod setBg">
        <pc:chgData name="Joshua Ryan Wilson (2436962)" userId="S::2436962@student.uwtsd.ac.uk::96380df5-0132-48b4-8f6a-a7c62e2dafa5" providerId="AD" clId="Web-{39C5FEC0-8756-2EF6-01F2-D1E066198F74}" dt="2025-10-30T10:58:07.604" v="287" actId="20577"/>
        <pc:sldMkLst>
          <pc:docMk/>
          <pc:sldMk cId="3331447703" sldId="263"/>
        </pc:sldMkLst>
        <pc:spChg chg="add">
          <ac:chgData name="Joshua Ryan Wilson (2436962)" userId="S::2436962@student.uwtsd.ac.uk::96380df5-0132-48b4-8f6a-a7c62e2dafa5" providerId="AD" clId="Web-{39C5FEC0-8756-2EF6-01F2-D1E066198F74}" dt="2025-10-30T10:31:46.760" v="126"/>
          <ac:spMkLst>
            <pc:docMk/>
            <pc:sldMk cId="3331447703" sldId="263"/>
            <ac:spMk id="10" creationId="{D1D34770-47A8-402C-AF23-2B653F2D88C1}"/>
          </ac:spMkLst>
        </pc:spChg>
        <pc:spChg chg="add mod">
          <ac:chgData name="Joshua Ryan Wilson (2436962)" userId="S::2436962@student.uwtsd.ac.uk::96380df5-0132-48b4-8f6a-a7c62e2dafa5" providerId="AD" clId="Web-{39C5FEC0-8756-2EF6-01F2-D1E066198F74}" dt="2025-10-30T10:35:16.281" v="158" actId="1076"/>
          <ac:spMkLst>
            <pc:docMk/>
            <pc:sldMk cId="3331447703" sldId="263"/>
            <ac:spMk id="373" creationId="{2BA00F7D-0B5A-4940-FDDA-E4F840F67793}"/>
          </ac:spMkLst>
        </pc:spChg>
        <pc:spChg chg="add mod">
          <ac:chgData name="Joshua Ryan Wilson (2436962)" userId="S::2436962@student.uwtsd.ac.uk::96380df5-0132-48b4-8f6a-a7c62e2dafa5" providerId="AD" clId="Web-{39C5FEC0-8756-2EF6-01F2-D1E066198F74}" dt="2025-10-30T10:55:19.899" v="267" actId="20577"/>
          <ac:spMkLst>
            <pc:docMk/>
            <pc:sldMk cId="3331447703" sldId="263"/>
            <ac:spMk id="533" creationId="{FDD3A222-34EC-3D2A-D4CF-651D81908431}"/>
          </ac:spMkLst>
        </pc:spChg>
        <pc:spChg chg="add mod">
          <ac:chgData name="Joshua Ryan Wilson (2436962)" userId="S::2436962@student.uwtsd.ac.uk::96380df5-0132-48b4-8f6a-a7c62e2dafa5" providerId="AD" clId="Web-{39C5FEC0-8756-2EF6-01F2-D1E066198F74}" dt="2025-10-30T10:58:07.604" v="287" actId="20577"/>
          <ac:spMkLst>
            <pc:docMk/>
            <pc:sldMk cId="3331447703" sldId="263"/>
            <ac:spMk id="548" creationId="{4C9FAE51-1EDC-940A-B2AE-00BE4C7652EB}"/>
          </ac:spMkLst>
        </pc:spChg>
        <pc:graphicFrameChg chg="add mod modGraphic">
          <ac:chgData name="Joshua Ryan Wilson (2436962)" userId="S::2436962@student.uwtsd.ac.uk::96380df5-0132-48b4-8f6a-a7c62e2dafa5" providerId="AD" clId="Web-{39C5FEC0-8756-2EF6-01F2-D1E066198F74}" dt="2025-10-30T10:55:50.790" v="269" actId="1076"/>
          <ac:graphicFrameMkLst>
            <pc:docMk/>
            <pc:sldMk cId="3331447703" sldId="263"/>
            <ac:graphicFrameMk id="5" creationId="{1246182D-3EAD-6111-4CAC-F1E32104ADB4}"/>
          </ac:graphicFrameMkLst>
        </pc:graphicFrameChg>
        <pc:picChg chg="add mod">
          <ac:chgData name="Joshua Ryan Wilson (2436962)" userId="S::2436962@student.uwtsd.ac.uk::96380df5-0132-48b4-8f6a-a7c62e2dafa5" providerId="AD" clId="Web-{39C5FEC0-8756-2EF6-01F2-D1E066198F74}" dt="2025-10-30T10:56:45.041" v="272" actId="14100"/>
          <ac:picMkLst>
            <pc:docMk/>
            <pc:sldMk cId="3331447703" sldId="263"/>
            <ac:picMk id="6" creationId="{78F69DC9-A374-E63B-96A0-71450D8CBEB7}"/>
          </ac:picMkLst>
        </pc:picChg>
      </pc:sldChg>
      <pc:sldChg chg="addSp delSp modSp mod setBg">
        <pc:chgData name="Joshua Ryan Wilson (2436962)" userId="S::2436962@student.uwtsd.ac.uk::96380df5-0132-48b4-8f6a-a7c62e2dafa5" providerId="AD" clId="Web-{39C5FEC0-8756-2EF6-01F2-D1E066198F74}" dt="2025-10-30T10:36:35.235" v="170" actId="20577"/>
        <pc:sldMkLst>
          <pc:docMk/>
          <pc:sldMk cId="3363444250" sldId="264"/>
        </pc:sldMkLst>
        <pc:spChg chg="mod">
          <ac:chgData name="Joshua Ryan Wilson (2436962)" userId="S::2436962@student.uwtsd.ac.uk::96380df5-0132-48b4-8f6a-a7c62e2dafa5" providerId="AD" clId="Web-{39C5FEC0-8756-2EF6-01F2-D1E066198F74}" dt="2025-10-30T10:36:09.235" v="167"/>
          <ac:spMkLst>
            <pc:docMk/>
            <pc:sldMk cId="3363444250" sldId="264"/>
            <ac:spMk id="2" creationId="{3D723DF1-70BF-30A8-A08E-2FF486EFF5B8}"/>
          </ac:spMkLst>
        </pc:spChg>
        <pc:spChg chg="add">
          <ac:chgData name="Joshua Ryan Wilson (2436962)" userId="S::2436962@student.uwtsd.ac.uk::96380df5-0132-48b4-8f6a-a7c62e2dafa5" providerId="AD" clId="Web-{39C5FEC0-8756-2EF6-01F2-D1E066198F74}" dt="2025-10-30T10:36:09.235" v="167"/>
          <ac:spMkLst>
            <pc:docMk/>
            <pc:sldMk cId="3363444250" sldId="264"/>
            <ac:spMk id="21" creationId="{BACC6370-2D7E-4714-9D71-7542949D7D5D}"/>
          </ac:spMkLst>
        </pc:spChg>
        <pc:spChg chg="add">
          <ac:chgData name="Joshua Ryan Wilson (2436962)" userId="S::2436962@student.uwtsd.ac.uk::96380df5-0132-48b4-8f6a-a7c62e2dafa5" providerId="AD" clId="Web-{39C5FEC0-8756-2EF6-01F2-D1E066198F74}" dt="2025-10-30T10:36:09.235" v="167"/>
          <ac:spMkLst>
            <pc:docMk/>
            <pc:sldMk cId="3363444250" sldId="264"/>
            <ac:spMk id="22" creationId="{F68B3F68-107C-434F-AA38-110D5EA91B85}"/>
          </ac:spMkLst>
        </pc:spChg>
        <pc:spChg chg="add">
          <ac:chgData name="Joshua Ryan Wilson (2436962)" userId="S::2436962@student.uwtsd.ac.uk::96380df5-0132-48b4-8f6a-a7c62e2dafa5" providerId="AD" clId="Web-{39C5FEC0-8756-2EF6-01F2-D1E066198F74}" dt="2025-10-30T10:36:09.235" v="167"/>
          <ac:spMkLst>
            <pc:docMk/>
            <pc:sldMk cId="3363444250" sldId="264"/>
            <ac:spMk id="23" creationId="{AAD0DBB9-1A4B-4391-81D4-CB19F9AB918A}"/>
          </ac:spMkLst>
        </pc:spChg>
        <pc:spChg chg="add">
          <ac:chgData name="Joshua Ryan Wilson (2436962)" userId="S::2436962@student.uwtsd.ac.uk::96380df5-0132-48b4-8f6a-a7c62e2dafa5" providerId="AD" clId="Web-{39C5FEC0-8756-2EF6-01F2-D1E066198F74}" dt="2025-10-30T10:36:09.235" v="167"/>
          <ac:spMkLst>
            <pc:docMk/>
            <pc:sldMk cId="3363444250" sldId="264"/>
            <ac:spMk id="24" creationId="{063BBA22-50EA-4C4D-BE05-F1CE4E63AA56}"/>
          </ac:spMkLst>
        </pc:spChg>
        <pc:graphicFrameChg chg="add modGraphic">
          <ac:chgData name="Joshua Ryan Wilson (2436962)" userId="S::2436962@student.uwtsd.ac.uk::96380df5-0132-48b4-8f6a-a7c62e2dafa5" providerId="AD" clId="Web-{39C5FEC0-8756-2EF6-01F2-D1E066198F74}" dt="2025-10-30T10:36:35.235" v="170" actId="20577"/>
          <ac:graphicFrameMkLst>
            <pc:docMk/>
            <pc:sldMk cId="3363444250" sldId="264"/>
            <ac:graphicFrameMk id="25" creationId="{400AB318-5065-5295-B2D1-2DFAEC8AB2D9}"/>
          </ac:graphicFrameMkLst>
        </pc:graphicFrameChg>
      </pc:sldChg>
      <pc:sldChg chg="addSp modSp mod setBg">
        <pc:chgData name="Joshua Ryan Wilson (2436962)" userId="S::2436962@student.uwtsd.ac.uk::96380df5-0132-48b4-8f6a-a7c62e2dafa5" providerId="AD" clId="Web-{39C5FEC0-8756-2EF6-01F2-D1E066198F74}" dt="2025-10-30T10:58:53.917" v="289" actId="20577"/>
        <pc:sldMkLst>
          <pc:docMk/>
          <pc:sldMk cId="192667789" sldId="265"/>
        </pc:sldMkLst>
        <pc:spChg chg="mod">
          <ac:chgData name="Joshua Ryan Wilson (2436962)" userId="S::2436962@student.uwtsd.ac.uk::96380df5-0132-48b4-8f6a-a7c62e2dafa5" providerId="AD" clId="Web-{39C5FEC0-8756-2EF6-01F2-D1E066198F74}" dt="2025-10-30T10:36:49.532" v="171"/>
          <ac:spMkLst>
            <pc:docMk/>
            <pc:sldMk cId="192667789" sldId="265"/>
            <ac:spMk id="2" creationId="{E63AFE5C-85AE-F29E-8CC6-CD6134654196}"/>
          </ac:spMkLst>
        </pc:spChg>
        <pc:spChg chg="mod">
          <ac:chgData name="Joshua Ryan Wilson (2436962)" userId="S::2436962@student.uwtsd.ac.uk::96380df5-0132-48b4-8f6a-a7c62e2dafa5" providerId="AD" clId="Web-{39C5FEC0-8756-2EF6-01F2-D1E066198F74}" dt="2025-10-30T10:58:53.917" v="289" actId="20577"/>
          <ac:spMkLst>
            <pc:docMk/>
            <pc:sldMk cId="192667789" sldId="265"/>
            <ac:spMk id="3" creationId="{FECCBD5F-02E7-CC74-1D5C-8EEA0A057660}"/>
          </ac:spMkLst>
        </pc:spChg>
        <pc:spChg chg="add">
          <ac:chgData name="Joshua Ryan Wilson (2436962)" userId="S::2436962@student.uwtsd.ac.uk::96380df5-0132-48b4-8f6a-a7c62e2dafa5" providerId="AD" clId="Web-{39C5FEC0-8756-2EF6-01F2-D1E066198F74}" dt="2025-10-30T10:36:49.532" v="171"/>
          <ac:spMkLst>
            <pc:docMk/>
            <pc:sldMk cId="192667789" sldId="265"/>
            <ac:spMk id="8" creationId="{907EF6B7-1338-4443-8C46-6A318D952DFD}"/>
          </ac:spMkLst>
        </pc:spChg>
        <pc:spChg chg="add">
          <ac:chgData name="Joshua Ryan Wilson (2436962)" userId="S::2436962@student.uwtsd.ac.uk::96380df5-0132-48b4-8f6a-a7c62e2dafa5" providerId="AD" clId="Web-{39C5FEC0-8756-2EF6-01F2-D1E066198F74}" dt="2025-10-30T10:36:49.532" v="171"/>
          <ac:spMkLst>
            <pc:docMk/>
            <pc:sldMk cId="192667789" sldId="265"/>
            <ac:spMk id="10" creationId="{DAAE4CDD-124C-4DCF-9584-B6033B545DD5}"/>
          </ac:spMkLst>
        </pc:spChg>
        <pc:spChg chg="add">
          <ac:chgData name="Joshua Ryan Wilson (2436962)" userId="S::2436962@student.uwtsd.ac.uk::96380df5-0132-48b4-8f6a-a7c62e2dafa5" providerId="AD" clId="Web-{39C5FEC0-8756-2EF6-01F2-D1E066198F74}" dt="2025-10-30T10:36:49.532" v="171"/>
          <ac:spMkLst>
            <pc:docMk/>
            <pc:sldMk cId="192667789" sldId="265"/>
            <ac:spMk id="12" creationId="{081E4A58-353D-44AE-B2FC-2A74E2E400F7}"/>
          </ac:spMkLst>
        </pc:spChg>
      </pc:sldChg>
      <pc:sldChg chg="modSp new">
        <pc:chgData name="Joshua Ryan Wilson (2436962)" userId="S::2436962@student.uwtsd.ac.uk::96380df5-0132-48b4-8f6a-a7c62e2dafa5" providerId="AD" clId="Web-{39C5FEC0-8756-2EF6-01F2-D1E066198F74}" dt="2025-10-30T10:59:06.903" v="291" actId="20577"/>
        <pc:sldMkLst>
          <pc:docMk/>
          <pc:sldMk cId="167015532" sldId="266"/>
        </pc:sldMkLst>
        <pc:spChg chg="mod">
          <ac:chgData name="Joshua Ryan Wilson (2436962)" userId="S::2436962@student.uwtsd.ac.uk::96380df5-0132-48b4-8f6a-a7c62e2dafa5" providerId="AD" clId="Web-{39C5FEC0-8756-2EF6-01F2-D1E066198F74}" dt="2025-10-30T10:59:06.903" v="291" actId="20577"/>
          <ac:spMkLst>
            <pc:docMk/>
            <pc:sldMk cId="167015532" sldId="266"/>
            <ac:spMk id="3" creationId="{93F799BB-EEBA-B201-CF02-8F9372970CA5}"/>
          </ac:spMkLst>
        </pc:spChg>
      </pc:sldChg>
    </pc:docChg>
  </pc:docChgLst>
  <pc:docChgLst>
    <pc:chgData name="Joshua Ryan Wilson (2436962)" userId="S::2436962@student.uwtsd.ac.uk::96380df5-0132-48b4-8f6a-a7c62e2dafa5" providerId="AD" clId="Web-{C8BE4DC7-8026-0E2C-76EA-170ADF3E61EB}"/>
    <pc:docChg chg="addSld delSld modSld">
      <pc:chgData name="Joshua Ryan Wilson (2436962)" userId="S::2436962@student.uwtsd.ac.uk::96380df5-0132-48b4-8f6a-a7c62e2dafa5" providerId="AD" clId="Web-{C8BE4DC7-8026-0E2C-76EA-170ADF3E61EB}" dt="2025-11-06T12:16:34.995" v="467"/>
      <pc:docMkLst>
        <pc:docMk/>
      </pc:docMkLst>
      <pc:sldChg chg="addSp delSp modSp">
        <pc:chgData name="Joshua Ryan Wilson (2436962)" userId="S::2436962@student.uwtsd.ac.uk::96380df5-0132-48b4-8f6a-a7c62e2dafa5" providerId="AD" clId="Web-{C8BE4DC7-8026-0E2C-76EA-170ADF3E61EB}" dt="2025-11-06T11:47:11.932" v="293" actId="20577"/>
        <pc:sldMkLst>
          <pc:docMk/>
          <pc:sldMk cId="3763281387" sldId="256"/>
        </pc:sldMkLst>
        <pc:spChg chg="add mod">
          <ac:chgData name="Joshua Ryan Wilson (2436962)" userId="S::2436962@student.uwtsd.ac.uk::96380df5-0132-48b4-8f6a-a7c62e2dafa5" providerId="AD" clId="Web-{C8BE4DC7-8026-0E2C-76EA-170ADF3E61EB}" dt="2025-11-06T11:47:11.932" v="293" actId="20577"/>
          <ac:spMkLst>
            <pc:docMk/>
            <pc:sldMk cId="3763281387" sldId="256"/>
            <ac:spMk id="4" creationId="{EDBBEE6A-26DC-965B-0DC0-164F0BC70D8A}"/>
          </ac:spMkLst>
        </pc:spChg>
      </pc:sldChg>
      <pc:sldChg chg="modSp">
        <pc:chgData name="Joshua Ryan Wilson (2436962)" userId="S::2436962@student.uwtsd.ac.uk::96380df5-0132-48b4-8f6a-a7c62e2dafa5" providerId="AD" clId="Web-{C8BE4DC7-8026-0E2C-76EA-170ADF3E61EB}" dt="2025-11-06T10:36:33.904" v="134" actId="20577"/>
        <pc:sldMkLst>
          <pc:docMk/>
          <pc:sldMk cId="1020079471" sldId="258"/>
        </pc:sldMkLst>
        <pc:graphicFrameChg chg="modGraphic">
          <ac:chgData name="Joshua Ryan Wilson (2436962)" userId="S::2436962@student.uwtsd.ac.uk::96380df5-0132-48b4-8f6a-a7c62e2dafa5" providerId="AD" clId="Web-{C8BE4DC7-8026-0E2C-76EA-170ADF3E61EB}" dt="2025-11-06T10:36:33.904" v="134" actId="20577"/>
          <ac:graphicFrameMkLst>
            <pc:docMk/>
            <pc:sldMk cId="1020079471" sldId="258"/>
            <ac:graphicFrameMk id="19" creationId="{08C3BF75-01A5-7F40-722D-86845A2B41F3}"/>
          </ac:graphicFrameMkLst>
        </pc:graphicFrameChg>
      </pc:sldChg>
      <pc:sldChg chg="modSp">
        <pc:chgData name="Joshua Ryan Wilson (2436962)" userId="S::2436962@student.uwtsd.ac.uk::96380df5-0132-48b4-8f6a-a7c62e2dafa5" providerId="AD" clId="Web-{C8BE4DC7-8026-0E2C-76EA-170ADF3E61EB}" dt="2025-11-06T10:36:44.530" v="136" actId="20577"/>
        <pc:sldMkLst>
          <pc:docMk/>
          <pc:sldMk cId="3782480146" sldId="259"/>
        </pc:sldMkLst>
        <pc:spChg chg="mod">
          <ac:chgData name="Joshua Ryan Wilson (2436962)" userId="S::2436962@student.uwtsd.ac.uk::96380df5-0132-48b4-8f6a-a7c62e2dafa5" providerId="AD" clId="Web-{C8BE4DC7-8026-0E2C-76EA-170ADF3E61EB}" dt="2025-11-06T10:36:44.530" v="136" actId="20577"/>
          <ac:spMkLst>
            <pc:docMk/>
            <pc:sldMk cId="3782480146" sldId="259"/>
            <ac:spMk id="3" creationId="{878C371D-2CE8-FEF2-D1BE-1E10EB7D1E4D}"/>
          </ac:spMkLst>
        </pc:spChg>
      </pc:sldChg>
      <pc:sldChg chg="modSp">
        <pc:chgData name="Joshua Ryan Wilson (2436962)" userId="S::2436962@student.uwtsd.ac.uk::96380df5-0132-48b4-8f6a-a7c62e2dafa5" providerId="AD" clId="Web-{C8BE4DC7-8026-0E2C-76EA-170ADF3E61EB}" dt="2025-11-06T12:10:27.638" v="465" actId="20577"/>
        <pc:sldMkLst>
          <pc:docMk/>
          <pc:sldMk cId="3669148832" sldId="260"/>
        </pc:sldMkLst>
        <pc:spChg chg="mod">
          <ac:chgData name="Joshua Ryan Wilson (2436962)" userId="S::2436962@student.uwtsd.ac.uk::96380df5-0132-48b4-8f6a-a7c62e2dafa5" providerId="AD" clId="Web-{C8BE4DC7-8026-0E2C-76EA-170ADF3E61EB}" dt="2025-11-06T12:10:27.638" v="465" actId="20577"/>
          <ac:spMkLst>
            <pc:docMk/>
            <pc:sldMk cId="3669148832" sldId="260"/>
            <ac:spMk id="3" creationId="{9AB0EC27-F515-AFFC-BBD8-4330EBF16ADA}"/>
          </ac:spMkLst>
        </pc:spChg>
      </pc:sldChg>
      <pc:sldChg chg="modSp">
        <pc:chgData name="Joshua Ryan Wilson (2436962)" userId="S::2436962@student.uwtsd.ac.uk::96380df5-0132-48b4-8f6a-a7c62e2dafa5" providerId="AD" clId="Web-{C8BE4DC7-8026-0E2C-76EA-170ADF3E61EB}" dt="2025-11-06T11:49:59.362" v="300" actId="20577"/>
        <pc:sldMkLst>
          <pc:docMk/>
          <pc:sldMk cId="3636921711" sldId="261"/>
        </pc:sldMkLst>
        <pc:spChg chg="mod">
          <ac:chgData name="Joshua Ryan Wilson (2436962)" userId="S::2436962@student.uwtsd.ac.uk::96380df5-0132-48b4-8f6a-a7c62e2dafa5" providerId="AD" clId="Web-{C8BE4DC7-8026-0E2C-76EA-170ADF3E61EB}" dt="2025-11-06T10:36:56.311" v="138" actId="20577"/>
          <ac:spMkLst>
            <pc:docMk/>
            <pc:sldMk cId="3636921711" sldId="261"/>
            <ac:spMk id="665" creationId="{7C68B429-5110-E4E4-8B02-385AB47AC592}"/>
          </ac:spMkLst>
        </pc:spChg>
        <pc:graphicFrameChg chg="modGraphic">
          <ac:chgData name="Joshua Ryan Wilson (2436962)" userId="S::2436962@student.uwtsd.ac.uk::96380df5-0132-48b4-8f6a-a7c62e2dafa5" providerId="AD" clId="Web-{C8BE4DC7-8026-0E2C-76EA-170ADF3E61EB}" dt="2025-11-06T11:49:59.362" v="300" actId="20577"/>
          <ac:graphicFrameMkLst>
            <pc:docMk/>
            <pc:sldMk cId="3636921711" sldId="261"/>
            <ac:graphicFrameMk id="21" creationId="{E29C2268-23C5-6898-AB7E-F988415036E2}"/>
          </ac:graphicFrameMkLst>
        </pc:graphicFrameChg>
      </pc:sldChg>
      <pc:sldChg chg="addSp modSp">
        <pc:chgData name="Joshua Ryan Wilson (2436962)" userId="S::2436962@student.uwtsd.ac.uk::96380df5-0132-48b4-8f6a-a7c62e2dafa5" providerId="AD" clId="Web-{C8BE4DC7-8026-0E2C-76EA-170ADF3E61EB}" dt="2025-11-06T10:32:08.165" v="107" actId="14100"/>
        <pc:sldMkLst>
          <pc:docMk/>
          <pc:sldMk cId="2867543053" sldId="262"/>
        </pc:sldMkLst>
        <pc:spChg chg="mod">
          <ac:chgData name="Joshua Ryan Wilson (2436962)" userId="S::2436962@student.uwtsd.ac.uk::96380df5-0132-48b4-8f6a-a7c62e2dafa5" providerId="AD" clId="Web-{C8BE4DC7-8026-0E2C-76EA-170ADF3E61EB}" dt="2025-11-06T10:29:07.065" v="97" actId="1076"/>
          <ac:spMkLst>
            <pc:docMk/>
            <pc:sldMk cId="2867543053" sldId="262"/>
            <ac:spMk id="265" creationId="{7B6C8631-3A14-A3D8-0A97-DB15E7415B7E}"/>
          </ac:spMkLst>
        </pc:spChg>
        <pc:spChg chg="add mod">
          <ac:chgData name="Joshua Ryan Wilson (2436962)" userId="S::2436962@student.uwtsd.ac.uk::96380df5-0132-48b4-8f6a-a7c62e2dafa5" providerId="AD" clId="Web-{C8BE4DC7-8026-0E2C-76EA-170ADF3E61EB}" dt="2025-11-06T10:32:08.165" v="107" actId="14100"/>
          <ac:spMkLst>
            <pc:docMk/>
            <pc:sldMk cId="2867543053" sldId="262"/>
            <ac:spMk id="823" creationId="{82734328-87FA-1384-3F33-96F4A4D7FC88}"/>
          </ac:spMkLst>
        </pc:spChg>
        <pc:graphicFrameChg chg="mod modGraphic">
          <ac:chgData name="Joshua Ryan Wilson (2436962)" userId="S::2436962@student.uwtsd.ac.uk::96380df5-0132-48b4-8f6a-a7c62e2dafa5" providerId="AD" clId="Web-{C8BE4DC7-8026-0E2C-76EA-170ADF3E61EB}" dt="2025-11-06T10:29:23.613" v="100" actId="14100"/>
          <ac:graphicFrameMkLst>
            <pc:docMk/>
            <pc:sldMk cId="2867543053" sldId="262"/>
            <ac:graphicFrameMk id="18" creationId="{9003FEE4-78B7-2327-66F3-7D4D0A2166FB}"/>
          </ac:graphicFrameMkLst>
        </pc:graphicFrameChg>
      </pc:sldChg>
      <pc:sldChg chg="modSp add del">
        <pc:chgData name="Joshua Ryan Wilson (2436962)" userId="S::2436962@student.uwtsd.ac.uk::96380df5-0132-48b4-8f6a-a7c62e2dafa5" providerId="AD" clId="Web-{C8BE4DC7-8026-0E2C-76EA-170ADF3E61EB}" dt="2025-11-06T12:16:34.995" v="467"/>
        <pc:sldMkLst>
          <pc:docMk/>
          <pc:sldMk cId="3331447703" sldId="263"/>
        </pc:sldMkLst>
        <pc:graphicFrameChg chg="modGraphic">
          <ac:chgData name="Joshua Ryan Wilson (2436962)" userId="S::2436962@student.uwtsd.ac.uk::96380df5-0132-48b4-8f6a-a7c62e2dafa5" providerId="AD" clId="Web-{C8BE4DC7-8026-0E2C-76EA-170ADF3E61EB}" dt="2025-11-06T10:20:12.202" v="14" actId="20577"/>
          <ac:graphicFrameMkLst>
            <pc:docMk/>
            <pc:sldMk cId="3331447703" sldId="263"/>
            <ac:graphicFrameMk id="5" creationId="{1246182D-3EAD-6111-4CAC-F1E32104ADB4}"/>
          </ac:graphicFrameMkLst>
        </pc:graphicFrameChg>
      </pc:sldChg>
      <pc:sldChg chg="modSp">
        <pc:chgData name="Joshua Ryan Wilson (2436962)" userId="S::2436962@student.uwtsd.ac.uk::96380df5-0132-48b4-8f6a-a7c62e2dafa5" providerId="AD" clId="Web-{C8BE4DC7-8026-0E2C-76EA-170ADF3E61EB}" dt="2025-11-06T10:37:25.046" v="147" actId="20577"/>
        <pc:sldMkLst>
          <pc:docMk/>
          <pc:sldMk cId="3363444250" sldId="264"/>
        </pc:sldMkLst>
        <pc:spChg chg="mod">
          <ac:chgData name="Joshua Ryan Wilson (2436962)" userId="S::2436962@student.uwtsd.ac.uk::96380df5-0132-48b4-8f6a-a7c62e2dafa5" providerId="AD" clId="Web-{C8BE4DC7-8026-0E2C-76EA-170ADF3E61EB}" dt="2025-11-06T10:37:25.046" v="147" actId="20577"/>
          <ac:spMkLst>
            <pc:docMk/>
            <pc:sldMk cId="3363444250" sldId="264"/>
            <ac:spMk id="2" creationId="{3D723DF1-70BF-30A8-A08E-2FF486EFF5B8}"/>
          </ac:spMkLst>
        </pc:spChg>
        <pc:graphicFrameChg chg="modGraphic">
          <ac:chgData name="Joshua Ryan Wilson (2436962)" userId="S::2436962@student.uwtsd.ac.uk::96380df5-0132-48b4-8f6a-a7c62e2dafa5" providerId="AD" clId="Web-{C8BE4DC7-8026-0E2C-76EA-170ADF3E61EB}" dt="2025-11-06T10:37:21.139" v="145" actId="20577"/>
          <ac:graphicFrameMkLst>
            <pc:docMk/>
            <pc:sldMk cId="3363444250" sldId="264"/>
            <ac:graphicFrameMk id="25" creationId="{400AB318-5065-5295-B2D1-2DFAEC8AB2D9}"/>
          </ac:graphicFrameMkLst>
        </pc:graphicFrameChg>
      </pc:sldChg>
    </pc:docChg>
  </pc:docChgLst>
  <pc:docChgLst>
    <pc:chgData name="Joshua Ryan Wilson (2436962)" userId="S::2436962@student.uwtsd.ac.uk::96380df5-0132-48b4-8f6a-a7c62e2dafa5" providerId="AD" clId="Web-{8AED05C2-6B35-5CD8-F7B8-36D9F3708F40}"/>
    <pc:docChg chg="addSld delSld modSld">
      <pc:chgData name="Joshua Ryan Wilson (2436962)" userId="S::2436962@student.uwtsd.ac.uk::96380df5-0132-48b4-8f6a-a7c62e2dafa5" providerId="AD" clId="Web-{8AED05C2-6B35-5CD8-F7B8-36D9F3708F40}" dt="2025-10-30T10:16:12.834" v="143" actId="20577"/>
      <pc:docMkLst>
        <pc:docMk/>
      </pc:docMkLst>
      <pc:sldChg chg="new">
        <pc:chgData name="Joshua Ryan Wilson (2436962)" userId="S::2436962@student.uwtsd.ac.uk::96380df5-0132-48b4-8f6a-a7c62e2dafa5" providerId="AD" clId="Web-{8AED05C2-6B35-5CD8-F7B8-36D9F3708F40}" dt="2025-10-30T09:59:55.334" v="1"/>
        <pc:sldMkLst>
          <pc:docMk/>
          <pc:sldMk cId="3763281387" sldId="256"/>
        </pc:sldMkLst>
      </pc:sldChg>
      <pc:sldChg chg="addSp delSp modSp new mod setBg">
        <pc:chgData name="Joshua Ryan Wilson (2436962)" userId="S::2436962@student.uwtsd.ac.uk::96380df5-0132-48b4-8f6a-a7c62e2dafa5" providerId="AD" clId="Web-{8AED05C2-6B35-5CD8-F7B8-36D9F3708F40}" dt="2025-10-30T10:14:03.674" v="119" actId="20577"/>
        <pc:sldMkLst>
          <pc:docMk/>
          <pc:sldMk cId="1104521790" sldId="257"/>
        </pc:sldMkLst>
        <pc:spChg chg="add mod ord">
          <ac:chgData name="Joshua Ryan Wilson (2436962)" userId="S::2436962@student.uwtsd.ac.uk::96380df5-0132-48b4-8f6a-a7c62e2dafa5" providerId="AD" clId="Web-{8AED05C2-6B35-5CD8-F7B8-36D9F3708F40}" dt="2025-10-30T10:13:51.721" v="117"/>
          <ac:spMkLst>
            <pc:docMk/>
            <pc:sldMk cId="1104521790" sldId="257"/>
            <ac:spMk id="5" creationId="{8F17A53D-5439-3200-8645-046F79CEE2D7}"/>
          </ac:spMkLst>
        </pc:spChg>
        <pc:spChg chg="add mod">
          <ac:chgData name="Joshua Ryan Wilson (2436962)" userId="S::2436962@student.uwtsd.ac.uk::96380df5-0132-48b4-8f6a-a7c62e2dafa5" providerId="AD" clId="Web-{8AED05C2-6B35-5CD8-F7B8-36D9F3708F40}" dt="2025-10-30T10:14:03.674" v="119" actId="20577"/>
          <ac:spMkLst>
            <pc:docMk/>
            <pc:sldMk cId="1104521790" sldId="257"/>
            <ac:spMk id="7" creationId="{F17DB816-8E2E-9B30-0066-A8F199522FD8}"/>
          </ac:spMkLst>
        </pc:spChg>
        <pc:spChg chg="add">
          <ac:chgData name="Joshua Ryan Wilson (2436962)" userId="S::2436962@student.uwtsd.ac.uk::96380df5-0132-48b4-8f6a-a7c62e2dafa5" providerId="AD" clId="Web-{8AED05C2-6B35-5CD8-F7B8-36D9F3708F40}" dt="2025-10-30T10:13:51.721" v="117"/>
          <ac:spMkLst>
            <pc:docMk/>
            <pc:sldMk cId="1104521790" sldId="257"/>
            <ac:spMk id="12" creationId="{A2679492-7988-4050-9056-542444452411}"/>
          </ac:spMkLst>
        </pc:spChg>
        <pc:spChg chg="add">
          <ac:chgData name="Joshua Ryan Wilson (2436962)" userId="S::2436962@student.uwtsd.ac.uk::96380df5-0132-48b4-8f6a-a7c62e2dafa5" providerId="AD" clId="Web-{8AED05C2-6B35-5CD8-F7B8-36D9F3708F40}" dt="2025-10-30T10:13:51.721" v="117"/>
          <ac:spMkLst>
            <pc:docMk/>
            <pc:sldMk cId="1104521790" sldId="257"/>
            <ac:spMk id="14" creationId="{B091B163-7D61-4891-ABCF-5C13D9C418D0}"/>
          </ac:spMkLst>
        </pc:spChg>
        <pc:grpChg chg="add">
          <ac:chgData name="Joshua Ryan Wilson (2436962)" userId="S::2436962@student.uwtsd.ac.uk::96380df5-0132-48b4-8f6a-a7c62e2dafa5" providerId="AD" clId="Web-{8AED05C2-6B35-5CD8-F7B8-36D9F3708F40}" dt="2025-10-30T10:13:51.721" v="117"/>
          <ac:grpSpMkLst>
            <pc:docMk/>
            <pc:sldMk cId="1104521790" sldId="257"/>
            <ac:grpSpMk id="16" creationId="{0474DF76-993E-44DE-AFB0-C416182ACECF}"/>
          </ac:grpSpMkLst>
        </pc:grpChg>
        <pc:cxnChg chg="add">
          <ac:chgData name="Joshua Ryan Wilson (2436962)" userId="S::2436962@student.uwtsd.ac.uk::96380df5-0132-48b4-8f6a-a7c62e2dafa5" providerId="AD" clId="Web-{8AED05C2-6B35-5CD8-F7B8-36D9F3708F40}" dt="2025-10-30T10:13:51.721" v="117"/>
          <ac:cxnSpMkLst>
            <pc:docMk/>
            <pc:sldMk cId="1104521790" sldId="257"/>
            <ac:cxnSpMk id="21" creationId="{C49DA8F6-BCC1-4447-B54C-57856834B94B}"/>
          </ac:cxnSpMkLst>
        </pc:cxnChg>
      </pc:sldChg>
      <pc:sldChg chg="addSp delSp modSp new mod setBg">
        <pc:chgData name="Joshua Ryan Wilson (2436962)" userId="S::2436962@student.uwtsd.ac.uk::96380df5-0132-48b4-8f6a-a7c62e2dafa5" providerId="AD" clId="Web-{8AED05C2-6B35-5CD8-F7B8-36D9F3708F40}" dt="2025-10-30T10:16:12.834" v="143" actId="20577"/>
        <pc:sldMkLst>
          <pc:docMk/>
          <pc:sldMk cId="1020079471" sldId="258"/>
        </pc:sldMkLst>
        <pc:spChg chg="mod">
          <ac:chgData name="Joshua Ryan Wilson (2436962)" userId="S::2436962@student.uwtsd.ac.uk::96380df5-0132-48b4-8f6a-a7c62e2dafa5" providerId="AD" clId="Web-{8AED05C2-6B35-5CD8-F7B8-36D9F3708F40}" dt="2025-10-30T10:15:07.989" v="127"/>
          <ac:spMkLst>
            <pc:docMk/>
            <pc:sldMk cId="1020079471" sldId="258"/>
            <ac:spMk id="2" creationId="{80F1680C-28DF-913B-6596-B3E2A4E556F3}"/>
          </ac:spMkLst>
        </pc:spChg>
      </pc:sldChg>
      <pc:sldChg chg="modSp new">
        <pc:chgData name="Joshua Ryan Wilson (2436962)" userId="S::2436962@student.uwtsd.ac.uk::96380df5-0132-48b4-8f6a-a7c62e2dafa5" providerId="AD" clId="Web-{8AED05C2-6B35-5CD8-F7B8-36D9F3708F40}" dt="2025-10-30T10:05:57.258" v="28" actId="20577"/>
        <pc:sldMkLst>
          <pc:docMk/>
          <pc:sldMk cId="3782480146" sldId="259"/>
        </pc:sldMkLst>
        <pc:spChg chg="mod">
          <ac:chgData name="Joshua Ryan Wilson (2436962)" userId="S::2436962@student.uwtsd.ac.uk::96380df5-0132-48b4-8f6a-a7c62e2dafa5" providerId="AD" clId="Web-{8AED05C2-6B35-5CD8-F7B8-36D9F3708F40}" dt="2025-10-30T10:05:22.114" v="25" actId="20577"/>
          <ac:spMkLst>
            <pc:docMk/>
            <pc:sldMk cId="3782480146" sldId="259"/>
            <ac:spMk id="2" creationId="{0B06C701-862F-8063-3FB1-1FF742F271B6}"/>
          </ac:spMkLst>
        </pc:spChg>
        <pc:spChg chg="mod">
          <ac:chgData name="Joshua Ryan Wilson (2436962)" userId="S::2436962@student.uwtsd.ac.uk::96380df5-0132-48b4-8f6a-a7c62e2dafa5" providerId="AD" clId="Web-{8AED05C2-6B35-5CD8-F7B8-36D9F3708F40}" dt="2025-10-30T10:05:57.258" v="28" actId="20577"/>
          <ac:spMkLst>
            <pc:docMk/>
            <pc:sldMk cId="3782480146" sldId="259"/>
            <ac:spMk id="3" creationId="{878C371D-2CE8-FEF2-D1BE-1E10EB7D1E4D}"/>
          </ac:spMkLst>
        </pc:spChg>
      </pc:sldChg>
      <pc:sldChg chg="modSp new">
        <pc:chgData name="Joshua Ryan Wilson (2436962)" userId="S::2436962@student.uwtsd.ac.uk::96380df5-0132-48b4-8f6a-a7c62e2dafa5" providerId="AD" clId="Web-{8AED05C2-6B35-5CD8-F7B8-36D9F3708F40}" dt="2025-10-30T10:06:23.667" v="34" actId="20577"/>
        <pc:sldMkLst>
          <pc:docMk/>
          <pc:sldMk cId="3669148832" sldId="260"/>
        </pc:sldMkLst>
        <pc:spChg chg="mod">
          <ac:chgData name="Joshua Ryan Wilson (2436962)" userId="S::2436962@student.uwtsd.ac.uk::96380df5-0132-48b4-8f6a-a7c62e2dafa5" providerId="AD" clId="Web-{8AED05C2-6B35-5CD8-F7B8-36D9F3708F40}" dt="2025-10-30T10:06:02.462" v="31" actId="20577"/>
          <ac:spMkLst>
            <pc:docMk/>
            <pc:sldMk cId="3669148832" sldId="260"/>
            <ac:spMk id="2" creationId="{8A4F0211-A518-F7CF-C974-98D0D2CFA2A4}"/>
          </ac:spMkLst>
        </pc:spChg>
        <pc:spChg chg="mod">
          <ac:chgData name="Joshua Ryan Wilson (2436962)" userId="S::2436962@student.uwtsd.ac.uk::96380df5-0132-48b4-8f6a-a7c62e2dafa5" providerId="AD" clId="Web-{8AED05C2-6B35-5CD8-F7B8-36D9F3708F40}" dt="2025-10-30T10:06:23.667" v="34" actId="20577"/>
          <ac:spMkLst>
            <pc:docMk/>
            <pc:sldMk cId="3669148832" sldId="260"/>
            <ac:spMk id="3" creationId="{9AB0EC27-F515-AFFC-BBD8-4330EBF16ADA}"/>
          </ac:spMkLst>
        </pc:spChg>
      </pc:sldChg>
      <pc:sldChg chg="modSp new">
        <pc:chgData name="Joshua Ryan Wilson (2436962)" userId="S::2436962@student.uwtsd.ac.uk::96380df5-0132-48b4-8f6a-a7c62e2dafa5" providerId="AD" clId="Web-{8AED05C2-6B35-5CD8-F7B8-36D9F3708F40}" dt="2025-10-30T10:07:48.236" v="40" actId="20577"/>
        <pc:sldMkLst>
          <pc:docMk/>
          <pc:sldMk cId="3636921711" sldId="261"/>
        </pc:sldMkLst>
        <pc:spChg chg="mod">
          <ac:chgData name="Joshua Ryan Wilson (2436962)" userId="S::2436962@student.uwtsd.ac.uk::96380df5-0132-48b4-8f6a-a7c62e2dafa5" providerId="AD" clId="Web-{8AED05C2-6B35-5CD8-F7B8-36D9F3708F40}" dt="2025-10-30T10:07:38.923" v="37" actId="20577"/>
          <ac:spMkLst>
            <pc:docMk/>
            <pc:sldMk cId="3636921711" sldId="261"/>
            <ac:spMk id="2" creationId="{2C35498C-E5CC-81E3-D5F0-A6774312CDD3}"/>
          </ac:spMkLst>
        </pc:spChg>
      </pc:sldChg>
      <pc:sldChg chg="modSp new">
        <pc:chgData name="Joshua Ryan Wilson (2436962)" userId="S::2436962@student.uwtsd.ac.uk::96380df5-0132-48b4-8f6a-a7c62e2dafa5" providerId="AD" clId="Web-{8AED05C2-6B35-5CD8-F7B8-36D9F3708F40}" dt="2025-10-30T10:08:54.318" v="46" actId="20577"/>
        <pc:sldMkLst>
          <pc:docMk/>
          <pc:sldMk cId="2867543053" sldId="262"/>
        </pc:sldMkLst>
        <pc:spChg chg="mod">
          <ac:chgData name="Joshua Ryan Wilson (2436962)" userId="S::2436962@student.uwtsd.ac.uk::96380df5-0132-48b4-8f6a-a7c62e2dafa5" providerId="AD" clId="Web-{8AED05C2-6B35-5CD8-F7B8-36D9F3708F40}" dt="2025-10-30T10:08:26.379" v="43" actId="20577"/>
          <ac:spMkLst>
            <pc:docMk/>
            <pc:sldMk cId="2867543053" sldId="262"/>
            <ac:spMk id="2" creationId="{73FF9A38-DC29-402A-E081-1D4C76FE1AE7}"/>
          </ac:spMkLst>
        </pc:spChg>
      </pc:sldChg>
      <pc:sldChg chg="modSp new">
        <pc:chgData name="Joshua Ryan Wilson (2436962)" userId="S::2436962@student.uwtsd.ac.uk::96380df5-0132-48b4-8f6a-a7c62e2dafa5" providerId="AD" clId="Web-{8AED05C2-6B35-5CD8-F7B8-36D9F3708F40}" dt="2025-10-30T10:10:36.448" v="52" actId="20577"/>
        <pc:sldMkLst>
          <pc:docMk/>
          <pc:sldMk cId="3331447703" sldId="263"/>
        </pc:sldMkLst>
      </pc:sldChg>
      <pc:sldChg chg="modSp new">
        <pc:chgData name="Joshua Ryan Wilson (2436962)" userId="S::2436962@student.uwtsd.ac.uk::96380df5-0132-48b4-8f6a-a7c62e2dafa5" providerId="AD" clId="Web-{8AED05C2-6B35-5CD8-F7B8-36D9F3708F40}" dt="2025-10-30T10:11:21.138" v="57" actId="20577"/>
        <pc:sldMkLst>
          <pc:docMk/>
          <pc:sldMk cId="3363444250" sldId="264"/>
        </pc:sldMkLst>
        <pc:spChg chg="mod">
          <ac:chgData name="Joshua Ryan Wilson (2436962)" userId="S::2436962@student.uwtsd.ac.uk::96380df5-0132-48b4-8f6a-a7c62e2dafa5" providerId="AD" clId="Web-{8AED05C2-6B35-5CD8-F7B8-36D9F3708F40}" dt="2025-10-30T10:10:51.027" v="55" actId="20577"/>
          <ac:spMkLst>
            <pc:docMk/>
            <pc:sldMk cId="3363444250" sldId="264"/>
            <ac:spMk id="2" creationId="{3D723DF1-70BF-30A8-A08E-2FF486EFF5B8}"/>
          </ac:spMkLst>
        </pc:spChg>
      </pc:sldChg>
      <pc:sldChg chg="modSp new">
        <pc:chgData name="Joshua Ryan Wilson (2436962)" userId="S::2436962@student.uwtsd.ac.uk::96380df5-0132-48b4-8f6a-a7c62e2dafa5" providerId="AD" clId="Web-{8AED05C2-6B35-5CD8-F7B8-36D9F3708F40}" dt="2025-10-30T10:12:17.171" v="80" actId="20577"/>
        <pc:sldMkLst>
          <pc:docMk/>
          <pc:sldMk cId="192667789" sldId="265"/>
        </pc:sldMkLst>
        <pc:spChg chg="mod">
          <ac:chgData name="Joshua Ryan Wilson (2436962)" userId="S::2436962@student.uwtsd.ac.uk::96380df5-0132-48b4-8f6a-a7c62e2dafa5" providerId="AD" clId="Web-{8AED05C2-6B35-5CD8-F7B8-36D9F3708F40}" dt="2025-10-30T10:11:25.513" v="60" actId="20577"/>
          <ac:spMkLst>
            <pc:docMk/>
            <pc:sldMk cId="192667789" sldId="265"/>
            <ac:spMk id="2" creationId="{E63AFE5C-85AE-F29E-8CC6-CD6134654196}"/>
          </ac:spMkLst>
        </pc:spChg>
        <pc:spChg chg="mod">
          <ac:chgData name="Joshua Ryan Wilson (2436962)" userId="S::2436962@student.uwtsd.ac.uk::96380df5-0132-48b4-8f6a-a7c62e2dafa5" providerId="AD" clId="Web-{8AED05C2-6B35-5CD8-F7B8-36D9F3708F40}" dt="2025-10-30T10:12:17.171" v="80" actId="20577"/>
          <ac:spMkLst>
            <pc:docMk/>
            <pc:sldMk cId="192667789" sldId="265"/>
            <ac:spMk id="3" creationId="{FECCBD5F-02E7-CC74-1D5C-8EEA0A057660}"/>
          </ac:spMkLst>
        </pc:spChg>
      </pc:sldChg>
    </pc:docChg>
  </pc:docChgLst>
  <pc:docChgLst>
    <pc:chgData name="Ianina Maria Panaite (2434312)" userId="S::2434312@student.uwtsd.ac.uk::7dc11f83-810d-4399-b536-93cd08418c22" providerId="AD" clId="Web-{08EFEE1F-2B54-3FA7-2C4C-32EFC382D17D}"/>
    <pc:docChg chg="modSld">
      <pc:chgData name="Ianina Maria Panaite (2434312)" userId="S::2434312@student.uwtsd.ac.uk::7dc11f83-810d-4399-b536-93cd08418c22" providerId="AD" clId="Web-{08EFEE1F-2B54-3FA7-2C4C-32EFC382D17D}" dt="2025-11-09T12:22:37.111" v="2" actId="20577"/>
      <pc:docMkLst>
        <pc:docMk/>
      </pc:docMkLst>
      <pc:sldChg chg="modSp">
        <pc:chgData name="Ianina Maria Panaite (2434312)" userId="S::2434312@student.uwtsd.ac.uk::7dc11f83-810d-4399-b536-93cd08418c22" providerId="AD" clId="Web-{08EFEE1F-2B54-3FA7-2C4C-32EFC382D17D}" dt="2025-11-09T12:22:37.111" v="2" actId="20577"/>
        <pc:sldMkLst>
          <pc:docMk/>
          <pc:sldMk cId="3763281387" sldId="256"/>
        </pc:sldMkLst>
        <pc:spChg chg="mod">
          <ac:chgData name="Ianina Maria Panaite (2434312)" userId="S::2434312@student.uwtsd.ac.uk::7dc11f83-810d-4399-b536-93cd08418c22" providerId="AD" clId="Web-{08EFEE1F-2B54-3FA7-2C4C-32EFC382D17D}" dt="2025-11-09T12:22:37.111" v="2" actId="20577"/>
          <ac:spMkLst>
            <pc:docMk/>
            <pc:sldMk cId="3763281387" sldId="256"/>
            <ac:spMk id="4" creationId="{EDBBEE6A-26DC-965B-0DC0-164F0BC70D8A}"/>
          </ac:spMkLst>
        </pc:sp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52CAE9-6A9A-4C95-A96D-50988EDC81E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F6C2DE6-6FA1-4160-A6DE-AE6CC0153FD2}">
      <dgm:prSet custT="1"/>
      <dgm:spPr/>
      <dgm:t>
        <a:bodyPr/>
        <a:lstStyle/>
        <a:p>
          <a:pPr algn="l" rtl="0">
            <a:lnSpc>
              <a:spcPct val="90000"/>
            </a:lnSpc>
          </a:pPr>
          <a:r>
            <a:rPr lang="en-GB" sz="1600" dirty="0">
              <a:solidFill>
                <a:srgbClr val="FFFFFF"/>
              </a:solidFill>
              <a:latin typeface="Aptos"/>
              <a:ea typeface="+mn-ea"/>
              <a:cs typeface="+mn-cs"/>
            </a:rPr>
            <a:t>• </a:t>
          </a:r>
          <a:r>
            <a:rPr lang="en-GB" sz="1100" dirty="0">
              <a:solidFill>
                <a:srgbClr val="FFFFFF"/>
              </a:solidFill>
              <a:latin typeface="Aptos"/>
              <a:ea typeface="+mn-ea"/>
              <a:cs typeface="+mn-cs"/>
            </a:rPr>
            <a:t>Medium sized company focused on manufacturing and selling ready made meals for the airline industry</a:t>
          </a:r>
          <a:endParaRPr lang="en-US" sz="1100" dirty="0">
            <a:solidFill>
              <a:srgbClr val="FFFFFF"/>
            </a:solidFill>
            <a:latin typeface="Aptos"/>
            <a:ea typeface="+mn-ea"/>
            <a:cs typeface="+mn-cs"/>
          </a:endParaRPr>
        </a:p>
      </dgm:t>
    </dgm:pt>
    <dgm:pt modelId="{674FEF59-E0C5-492F-856F-EB41F2E87CE8}" type="parTrans" cxnId="{42B9A81F-80E5-4722-9C11-B7D3C86750CF}">
      <dgm:prSet/>
      <dgm:spPr/>
      <dgm:t>
        <a:bodyPr/>
        <a:lstStyle/>
        <a:p>
          <a:endParaRPr lang="en-US"/>
        </a:p>
      </dgm:t>
    </dgm:pt>
    <dgm:pt modelId="{5D7CEBE7-9250-4EB0-AC1A-9C28BCC14E0B}" type="sibTrans" cxnId="{42B9A81F-80E5-4722-9C11-B7D3C86750CF}">
      <dgm:prSet/>
      <dgm:spPr/>
      <dgm:t>
        <a:bodyPr/>
        <a:lstStyle/>
        <a:p>
          <a:endParaRPr lang="en-US"/>
        </a:p>
      </dgm:t>
    </dgm:pt>
    <dgm:pt modelId="{988758B6-A05D-4701-8B63-710C32888485}">
      <dgm:prSet phldr="0" custT="1"/>
      <dgm:spPr/>
      <dgm:t>
        <a:bodyPr/>
        <a:lstStyle/>
        <a:p>
          <a:pPr algn="l" rtl="0">
            <a:lnSpc>
              <a:spcPct val="90000"/>
            </a:lnSpc>
          </a:pPr>
          <a:r>
            <a:rPr lang="en-GB" sz="2200" dirty="0">
              <a:solidFill>
                <a:srgbClr val="FFFFFF"/>
              </a:solidFill>
              <a:latin typeface="Aptos"/>
              <a:ea typeface="+mn-ea"/>
              <a:cs typeface="+mn-cs"/>
            </a:rPr>
            <a:t>• </a:t>
          </a:r>
          <a:r>
            <a:rPr lang="en-GB" sz="1100" dirty="0">
              <a:solidFill>
                <a:srgbClr val="FFFFFF"/>
              </a:solidFill>
              <a:latin typeface="Aptos"/>
              <a:ea typeface="+mn-ea"/>
              <a:cs typeface="+mn-cs"/>
            </a:rPr>
            <a:t>Offers pre-cooked, packaged meals that are served to passengers during flights.</a:t>
          </a:r>
          <a:endParaRPr lang="en-US" sz="1100" dirty="0">
            <a:solidFill>
              <a:srgbClr val="FFFFFF"/>
            </a:solidFill>
            <a:latin typeface="Aptos"/>
            <a:ea typeface="+mn-ea"/>
            <a:cs typeface="+mn-cs"/>
          </a:endParaRPr>
        </a:p>
      </dgm:t>
    </dgm:pt>
    <dgm:pt modelId="{E328A9E5-B102-4C86-8870-E7FB54A81023}" type="parTrans" cxnId="{C0C0C049-4B57-45CB-8A5E-8D7E17EF49DA}">
      <dgm:prSet/>
      <dgm:spPr/>
    </dgm:pt>
    <dgm:pt modelId="{AB4543FD-290C-4364-BBD4-C26C16FDDB55}" type="sibTrans" cxnId="{C0C0C049-4B57-45CB-8A5E-8D7E17EF49DA}">
      <dgm:prSet/>
      <dgm:spPr/>
    </dgm:pt>
    <dgm:pt modelId="{0778E3D4-4E3B-4F71-97C1-19F9FB0975A5}">
      <dgm:prSet phldr="0" custT="1"/>
      <dgm:spPr/>
      <dgm:t>
        <a:bodyPr/>
        <a:lstStyle/>
        <a:p>
          <a:pPr algn="l" rtl="0">
            <a:lnSpc>
              <a:spcPct val="90000"/>
            </a:lnSpc>
          </a:pPr>
          <a:r>
            <a:rPr lang="en-GB" sz="1000" dirty="0">
              <a:solidFill>
                <a:srgbClr val="FFFFFF"/>
              </a:solidFill>
              <a:latin typeface="Aptos"/>
              <a:ea typeface="+mn-ea"/>
              <a:cs typeface="+mn-cs"/>
            </a:rPr>
            <a:t>• Employs about approximately 40 staff members, aged 16 to 60, representing five different cultural groups.</a:t>
          </a:r>
          <a:endParaRPr lang="en-US" sz="1000" dirty="0">
            <a:solidFill>
              <a:srgbClr val="FFFFFF"/>
            </a:solidFill>
            <a:latin typeface="Aptos"/>
            <a:ea typeface="+mn-ea"/>
            <a:cs typeface="+mn-cs"/>
          </a:endParaRPr>
        </a:p>
      </dgm:t>
    </dgm:pt>
    <dgm:pt modelId="{F4A0A7C7-4F0D-4D23-ABC5-E5BA0FEE7FF5}" type="parTrans" cxnId="{A6C5220A-A302-428A-BEA4-E71E3B62C29C}">
      <dgm:prSet/>
      <dgm:spPr/>
    </dgm:pt>
    <dgm:pt modelId="{FCEBC824-5076-4E40-9DC0-83269F3C59C3}" type="sibTrans" cxnId="{A6C5220A-A302-428A-BEA4-E71E3B62C29C}">
      <dgm:prSet/>
      <dgm:spPr/>
    </dgm:pt>
    <dgm:pt modelId="{4FCF1BB5-DB11-4E85-9118-7FAE54955834}">
      <dgm:prSet phldr="0" custT="1"/>
      <dgm:spPr/>
      <dgm:t>
        <a:bodyPr/>
        <a:lstStyle/>
        <a:p>
          <a:pPr algn="l" rtl="0">
            <a:lnSpc>
              <a:spcPct val="90000"/>
            </a:lnSpc>
          </a:pPr>
          <a:r>
            <a:rPr lang="en-GB" sz="2200" dirty="0">
              <a:solidFill>
                <a:srgbClr val="FFFFFF"/>
              </a:solidFill>
              <a:latin typeface="Aptos"/>
              <a:ea typeface="+mn-ea"/>
              <a:cs typeface="+mn-cs"/>
            </a:rPr>
            <a:t>• </a:t>
          </a:r>
          <a:r>
            <a:rPr lang="en-GB" sz="1100" dirty="0">
              <a:solidFill>
                <a:srgbClr val="FFFFFF"/>
              </a:solidFill>
              <a:latin typeface="Aptos"/>
              <a:ea typeface="+mn-ea"/>
              <a:cs typeface="+mn-cs"/>
            </a:rPr>
            <a:t>Goal: increase market share by producing better quality food and reliability for airline clients .</a:t>
          </a:r>
        </a:p>
      </dgm:t>
    </dgm:pt>
    <dgm:pt modelId="{F0CE00C5-58CA-4947-AB69-21380C10E108}" type="parTrans" cxnId="{66F6F1FE-95CF-4C28-8F00-B1350D3DFF8A}">
      <dgm:prSet/>
      <dgm:spPr/>
    </dgm:pt>
    <dgm:pt modelId="{FBD23DA3-6823-4767-9655-24286BBC9533}" type="sibTrans" cxnId="{66F6F1FE-95CF-4C28-8F00-B1350D3DFF8A}">
      <dgm:prSet/>
      <dgm:spPr/>
    </dgm:pt>
    <dgm:pt modelId="{BC48000F-6EC2-468A-9F6F-84463BFE697E}" type="pres">
      <dgm:prSet presAssocID="{9952CAE9-6A9A-4C95-A96D-50988EDC81EE}" presName="linear" presStyleCnt="0">
        <dgm:presLayoutVars>
          <dgm:animLvl val="lvl"/>
          <dgm:resizeHandles val="exact"/>
        </dgm:presLayoutVars>
      </dgm:prSet>
      <dgm:spPr/>
    </dgm:pt>
    <dgm:pt modelId="{5ED775FA-1246-44A9-BB3E-CBCFFB3B196E}" type="pres">
      <dgm:prSet presAssocID="{6F6C2DE6-6FA1-4160-A6DE-AE6CC0153FD2}" presName="parentText" presStyleLbl="node1" presStyleIdx="0" presStyleCnt="4">
        <dgm:presLayoutVars>
          <dgm:chMax val="0"/>
          <dgm:bulletEnabled val="1"/>
        </dgm:presLayoutVars>
      </dgm:prSet>
      <dgm:spPr/>
    </dgm:pt>
    <dgm:pt modelId="{CB164F43-8BCC-4BCC-8BEA-8500BB56F403}" type="pres">
      <dgm:prSet presAssocID="{5D7CEBE7-9250-4EB0-AC1A-9C28BCC14E0B}" presName="spacer" presStyleCnt="0"/>
      <dgm:spPr/>
    </dgm:pt>
    <dgm:pt modelId="{8F46D9A6-9B41-4ACE-B6A7-2EFC4555997A}" type="pres">
      <dgm:prSet presAssocID="{988758B6-A05D-4701-8B63-710C32888485}" presName="parentText" presStyleLbl="node1" presStyleIdx="1" presStyleCnt="4">
        <dgm:presLayoutVars>
          <dgm:chMax val="0"/>
          <dgm:bulletEnabled val="1"/>
        </dgm:presLayoutVars>
      </dgm:prSet>
      <dgm:spPr/>
    </dgm:pt>
    <dgm:pt modelId="{FB1E8B3C-7D95-4453-A13E-B898F8731793}" type="pres">
      <dgm:prSet presAssocID="{AB4543FD-290C-4364-BBD4-C26C16FDDB55}" presName="spacer" presStyleCnt="0"/>
      <dgm:spPr/>
    </dgm:pt>
    <dgm:pt modelId="{3B044F1C-448A-47B6-902F-5B08D6EA7E2A}" type="pres">
      <dgm:prSet presAssocID="{0778E3D4-4E3B-4F71-97C1-19F9FB0975A5}" presName="parentText" presStyleLbl="node1" presStyleIdx="2" presStyleCnt="4">
        <dgm:presLayoutVars>
          <dgm:chMax val="0"/>
          <dgm:bulletEnabled val="1"/>
        </dgm:presLayoutVars>
      </dgm:prSet>
      <dgm:spPr/>
    </dgm:pt>
    <dgm:pt modelId="{5EB5125E-F167-4877-84AE-D446BA671C2F}" type="pres">
      <dgm:prSet presAssocID="{FCEBC824-5076-4E40-9DC0-83269F3C59C3}" presName="spacer" presStyleCnt="0"/>
      <dgm:spPr/>
    </dgm:pt>
    <dgm:pt modelId="{ED16AA01-BE4A-4137-B2BA-CB557720E61B}" type="pres">
      <dgm:prSet presAssocID="{4FCF1BB5-DB11-4E85-9118-7FAE54955834}" presName="parentText" presStyleLbl="node1" presStyleIdx="3" presStyleCnt="4">
        <dgm:presLayoutVars>
          <dgm:chMax val="0"/>
          <dgm:bulletEnabled val="1"/>
        </dgm:presLayoutVars>
      </dgm:prSet>
      <dgm:spPr/>
    </dgm:pt>
  </dgm:ptLst>
  <dgm:cxnLst>
    <dgm:cxn modelId="{6E3F8504-B1EB-458A-9274-A02E9DC5F68B}" type="presOf" srcId="{0778E3D4-4E3B-4F71-97C1-19F9FB0975A5}" destId="{3B044F1C-448A-47B6-902F-5B08D6EA7E2A}" srcOrd="0" destOrd="0" presId="urn:microsoft.com/office/officeart/2005/8/layout/vList2"/>
    <dgm:cxn modelId="{A6C5220A-A302-428A-BEA4-E71E3B62C29C}" srcId="{9952CAE9-6A9A-4C95-A96D-50988EDC81EE}" destId="{0778E3D4-4E3B-4F71-97C1-19F9FB0975A5}" srcOrd="2" destOrd="0" parTransId="{F4A0A7C7-4F0D-4D23-ABC5-E5BA0FEE7FF5}" sibTransId="{FCEBC824-5076-4E40-9DC0-83269F3C59C3}"/>
    <dgm:cxn modelId="{4BB17E1C-805B-4A9E-AA85-E932AE6093A1}" type="presOf" srcId="{6F6C2DE6-6FA1-4160-A6DE-AE6CC0153FD2}" destId="{5ED775FA-1246-44A9-BB3E-CBCFFB3B196E}" srcOrd="0" destOrd="0" presId="urn:microsoft.com/office/officeart/2005/8/layout/vList2"/>
    <dgm:cxn modelId="{42B9A81F-80E5-4722-9C11-B7D3C86750CF}" srcId="{9952CAE9-6A9A-4C95-A96D-50988EDC81EE}" destId="{6F6C2DE6-6FA1-4160-A6DE-AE6CC0153FD2}" srcOrd="0" destOrd="0" parTransId="{674FEF59-E0C5-492F-856F-EB41F2E87CE8}" sibTransId="{5D7CEBE7-9250-4EB0-AC1A-9C28BCC14E0B}"/>
    <dgm:cxn modelId="{C0C0C049-4B57-45CB-8A5E-8D7E17EF49DA}" srcId="{9952CAE9-6A9A-4C95-A96D-50988EDC81EE}" destId="{988758B6-A05D-4701-8B63-710C32888485}" srcOrd="1" destOrd="0" parTransId="{E328A9E5-B102-4C86-8870-E7FB54A81023}" sibTransId="{AB4543FD-290C-4364-BBD4-C26C16FDDB55}"/>
    <dgm:cxn modelId="{67AF359B-037C-4272-A93A-ECB3896C9AA5}" type="presOf" srcId="{4FCF1BB5-DB11-4E85-9118-7FAE54955834}" destId="{ED16AA01-BE4A-4137-B2BA-CB557720E61B}" srcOrd="0" destOrd="0" presId="urn:microsoft.com/office/officeart/2005/8/layout/vList2"/>
    <dgm:cxn modelId="{E13476A8-5A25-49EC-AADC-A944BDDF3960}" type="presOf" srcId="{988758B6-A05D-4701-8B63-710C32888485}" destId="{8F46D9A6-9B41-4ACE-B6A7-2EFC4555997A}" srcOrd="0" destOrd="0" presId="urn:microsoft.com/office/officeart/2005/8/layout/vList2"/>
    <dgm:cxn modelId="{C6133DC5-4F4E-4211-9484-C0939E2584BA}" type="presOf" srcId="{9952CAE9-6A9A-4C95-A96D-50988EDC81EE}" destId="{BC48000F-6EC2-468A-9F6F-84463BFE697E}" srcOrd="0" destOrd="0" presId="urn:microsoft.com/office/officeart/2005/8/layout/vList2"/>
    <dgm:cxn modelId="{66F6F1FE-95CF-4C28-8F00-B1350D3DFF8A}" srcId="{9952CAE9-6A9A-4C95-A96D-50988EDC81EE}" destId="{4FCF1BB5-DB11-4E85-9118-7FAE54955834}" srcOrd="3" destOrd="0" parTransId="{F0CE00C5-58CA-4947-AB69-21380C10E108}" sibTransId="{FBD23DA3-6823-4767-9655-24286BBC9533}"/>
    <dgm:cxn modelId="{36B0CF8D-C81D-4E37-AE18-5EBFD88BFA4E}" type="presParOf" srcId="{BC48000F-6EC2-468A-9F6F-84463BFE697E}" destId="{5ED775FA-1246-44A9-BB3E-CBCFFB3B196E}" srcOrd="0" destOrd="0" presId="urn:microsoft.com/office/officeart/2005/8/layout/vList2"/>
    <dgm:cxn modelId="{D0758982-8E8A-4893-8377-3CE918837B6F}" type="presParOf" srcId="{BC48000F-6EC2-468A-9F6F-84463BFE697E}" destId="{CB164F43-8BCC-4BCC-8BEA-8500BB56F403}" srcOrd="1" destOrd="0" presId="urn:microsoft.com/office/officeart/2005/8/layout/vList2"/>
    <dgm:cxn modelId="{EEDDDF9F-B783-4372-B920-0A89D606A2E1}" type="presParOf" srcId="{BC48000F-6EC2-468A-9F6F-84463BFE697E}" destId="{8F46D9A6-9B41-4ACE-B6A7-2EFC4555997A}" srcOrd="2" destOrd="0" presId="urn:microsoft.com/office/officeart/2005/8/layout/vList2"/>
    <dgm:cxn modelId="{CECA8CC6-A1E6-41DD-9076-C3E5831AB785}" type="presParOf" srcId="{BC48000F-6EC2-468A-9F6F-84463BFE697E}" destId="{FB1E8B3C-7D95-4453-A13E-B898F8731793}" srcOrd="3" destOrd="0" presId="urn:microsoft.com/office/officeart/2005/8/layout/vList2"/>
    <dgm:cxn modelId="{B878FDE5-9C67-4DFC-8D7F-1250998A7B0A}" type="presParOf" srcId="{BC48000F-6EC2-468A-9F6F-84463BFE697E}" destId="{3B044F1C-448A-47B6-902F-5B08D6EA7E2A}" srcOrd="4" destOrd="0" presId="urn:microsoft.com/office/officeart/2005/8/layout/vList2"/>
    <dgm:cxn modelId="{F0BCFC8A-B7DE-449E-ADB9-BA7EA809C59C}" type="presParOf" srcId="{BC48000F-6EC2-468A-9F6F-84463BFE697E}" destId="{5EB5125E-F167-4877-84AE-D446BA671C2F}" srcOrd="5" destOrd="0" presId="urn:microsoft.com/office/officeart/2005/8/layout/vList2"/>
    <dgm:cxn modelId="{383F65A3-035B-4835-B416-5F9249E763C1}" type="presParOf" srcId="{BC48000F-6EC2-468A-9F6F-84463BFE697E}" destId="{ED16AA01-BE4A-4137-B2BA-CB557720E61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A7B0ED-9EAA-4B00-8551-56FB3AE72F17}" type="doc">
      <dgm:prSet loTypeId="urn:microsoft.com/office/officeart/2016/7/layout/RepeatingBendingProcessNew" loCatId="process" qsTypeId="urn:microsoft.com/office/officeart/2005/8/quickstyle/simple4" qsCatId="simple" csTypeId="urn:microsoft.com/office/officeart/2005/8/colors/colorful1" csCatId="colorful"/>
      <dgm:spPr/>
      <dgm:t>
        <a:bodyPr/>
        <a:lstStyle/>
        <a:p>
          <a:endParaRPr lang="en-US"/>
        </a:p>
      </dgm:t>
    </dgm:pt>
    <dgm:pt modelId="{93BC6484-08F7-4638-AA45-51EE2A281B2E}">
      <dgm:prSet/>
      <dgm:spPr/>
      <dgm:t>
        <a:bodyPr/>
        <a:lstStyle/>
        <a:p>
          <a:r>
            <a:rPr lang="en-GB" b="1">
              <a:latin typeface="Aptos Display" panose="020F0302020204030204"/>
            </a:rPr>
            <a:t>Understanding</a:t>
          </a:r>
          <a:r>
            <a:rPr lang="en-GB" b="1"/>
            <a:t> how communication failures caused food hygiene problems  </a:t>
          </a:r>
          <a:endParaRPr lang="en-US" b="1"/>
        </a:p>
      </dgm:t>
    </dgm:pt>
    <dgm:pt modelId="{256E5822-271A-4113-9A03-2ED6EB02749D}" type="parTrans" cxnId="{FD8A8788-F9EF-4857-913E-1327678D8B23}">
      <dgm:prSet/>
      <dgm:spPr/>
      <dgm:t>
        <a:bodyPr/>
        <a:lstStyle/>
        <a:p>
          <a:endParaRPr lang="en-US"/>
        </a:p>
      </dgm:t>
    </dgm:pt>
    <dgm:pt modelId="{8196DADE-45AD-42DD-8762-D62CB6DA28AA}" type="sibTrans" cxnId="{FD8A8788-F9EF-4857-913E-1327678D8B23}">
      <dgm:prSet/>
      <dgm:spPr/>
      <dgm:t>
        <a:bodyPr/>
        <a:lstStyle/>
        <a:p>
          <a:endParaRPr lang="en-US"/>
        </a:p>
      </dgm:t>
    </dgm:pt>
    <dgm:pt modelId="{DA534D41-10E2-4908-86E6-8FCA1610EE60}">
      <dgm:prSet/>
      <dgm:spPr/>
      <dgm:t>
        <a:bodyPr/>
        <a:lstStyle/>
        <a:p>
          <a:r>
            <a:rPr lang="en-GB" b="1">
              <a:latin typeface="Aptos Display" panose="020F0302020204030204"/>
            </a:rPr>
            <a:t>Sender</a:t>
          </a:r>
          <a:r>
            <a:rPr lang="en-GB"/>
            <a:t>: </a:t>
          </a:r>
          <a:r>
            <a:rPr lang="en-GB">
              <a:latin typeface="Aptos Display" panose="020F0302020204030204"/>
            </a:rPr>
            <a:t>Gary-</a:t>
          </a:r>
          <a:r>
            <a:rPr lang="en-GB"/>
            <a:t> floor manager giving out instructions </a:t>
          </a:r>
          <a:endParaRPr lang="en-US"/>
        </a:p>
      </dgm:t>
    </dgm:pt>
    <dgm:pt modelId="{B969EE6D-4B48-4207-ACF2-C8AE897BBC84}" type="parTrans" cxnId="{1B4CD864-8183-4446-BB4F-61199E491E64}">
      <dgm:prSet/>
      <dgm:spPr/>
      <dgm:t>
        <a:bodyPr/>
        <a:lstStyle/>
        <a:p>
          <a:endParaRPr lang="en-US"/>
        </a:p>
      </dgm:t>
    </dgm:pt>
    <dgm:pt modelId="{57763019-6D75-4499-87FC-1CA4F8801742}" type="sibTrans" cxnId="{1B4CD864-8183-4446-BB4F-61199E491E64}">
      <dgm:prSet/>
      <dgm:spPr/>
      <dgm:t>
        <a:bodyPr/>
        <a:lstStyle/>
        <a:p>
          <a:endParaRPr lang="en-US"/>
        </a:p>
      </dgm:t>
    </dgm:pt>
    <dgm:pt modelId="{BDE870C5-D58A-4601-BACA-C54D4B170646}">
      <dgm:prSet/>
      <dgm:spPr/>
      <dgm:t>
        <a:bodyPr/>
        <a:lstStyle/>
        <a:p>
          <a:r>
            <a:rPr lang="en-GB" b="1">
              <a:latin typeface="Aptos Display" panose="020F0302020204030204"/>
            </a:rPr>
            <a:t>Encoder</a:t>
          </a:r>
          <a:r>
            <a:rPr lang="en-GB"/>
            <a:t>: message through speaking(</a:t>
          </a:r>
          <a:r>
            <a:rPr lang="en-GB">
              <a:latin typeface="Aptos Display" panose="020F0302020204030204"/>
            </a:rPr>
            <a:t>English</a:t>
          </a:r>
          <a:r>
            <a:rPr lang="en-GB"/>
            <a:t>) and wall signs</a:t>
          </a:r>
          <a:endParaRPr lang="en-US"/>
        </a:p>
      </dgm:t>
    </dgm:pt>
    <dgm:pt modelId="{C98BD9D1-AB30-4D1C-A989-7C47FD033804}" type="parTrans" cxnId="{41DDC84E-B283-4AC1-96F8-192D3940B035}">
      <dgm:prSet/>
      <dgm:spPr/>
      <dgm:t>
        <a:bodyPr/>
        <a:lstStyle/>
        <a:p>
          <a:endParaRPr lang="en-US"/>
        </a:p>
      </dgm:t>
    </dgm:pt>
    <dgm:pt modelId="{FFD1165F-C2E4-4DB9-A5DB-EE1FB1C14B04}" type="sibTrans" cxnId="{41DDC84E-B283-4AC1-96F8-192D3940B035}">
      <dgm:prSet/>
      <dgm:spPr/>
      <dgm:t>
        <a:bodyPr/>
        <a:lstStyle/>
        <a:p>
          <a:endParaRPr lang="en-US"/>
        </a:p>
      </dgm:t>
    </dgm:pt>
    <dgm:pt modelId="{F790C948-08D5-4B87-9C3D-477E20CDFD5C}">
      <dgm:prSet/>
      <dgm:spPr/>
      <dgm:t>
        <a:bodyPr/>
        <a:lstStyle/>
        <a:p>
          <a:r>
            <a:rPr lang="en-GB" b="1">
              <a:latin typeface="Aptos Display" panose="020F0302020204030204"/>
            </a:rPr>
            <a:t>Channel</a:t>
          </a:r>
          <a:r>
            <a:rPr lang="en-GB"/>
            <a:t>: verbal, </a:t>
          </a:r>
          <a:r>
            <a:rPr lang="en-GB">
              <a:latin typeface="Aptos Display" panose="020F0302020204030204"/>
            </a:rPr>
            <a:t>written</a:t>
          </a:r>
          <a:r>
            <a:rPr lang="en-GB"/>
            <a:t>, and non-verbal actions</a:t>
          </a:r>
          <a:endParaRPr lang="en-US"/>
        </a:p>
      </dgm:t>
    </dgm:pt>
    <dgm:pt modelId="{2823B984-A0E2-44D7-AD3E-5F637BE22E01}" type="parTrans" cxnId="{FF43F7E4-430B-4D8B-83CC-FCA04BBD9F3D}">
      <dgm:prSet/>
      <dgm:spPr/>
      <dgm:t>
        <a:bodyPr/>
        <a:lstStyle/>
        <a:p>
          <a:endParaRPr lang="en-US"/>
        </a:p>
      </dgm:t>
    </dgm:pt>
    <dgm:pt modelId="{D87FD9B9-9103-47D3-8E9D-49040F56AE30}" type="sibTrans" cxnId="{FF43F7E4-430B-4D8B-83CC-FCA04BBD9F3D}">
      <dgm:prSet/>
      <dgm:spPr/>
      <dgm:t>
        <a:bodyPr/>
        <a:lstStyle/>
        <a:p>
          <a:endParaRPr lang="en-US"/>
        </a:p>
      </dgm:t>
    </dgm:pt>
    <dgm:pt modelId="{F698CF06-EB7F-4BE3-89FC-90B2763402D6}">
      <dgm:prSet/>
      <dgm:spPr/>
      <dgm:t>
        <a:bodyPr/>
        <a:lstStyle/>
        <a:p>
          <a:r>
            <a:rPr lang="en-GB" b="1">
              <a:latin typeface="Aptos Display" panose="020F0302020204030204"/>
            </a:rPr>
            <a:t>Decoder</a:t>
          </a:r>
          <a:r>
            <a:rPr lang="en-GB"/>
            <a:t>: factory workers from five different backgrounds with limited </a:t>
          </a:r>
          <a:r>
            <a:rPr lang="en-GB">
              <a:latin typeface="Aptos Display" panose="020F0302020204030204"/>
            </a:rPr>
            <a:t>English</a:t>
          </a:r>
          <a:endParaRPr lang="en-US" err="1"/>
        </a:p>
      </dgm:t>
    </dgm:pt>
    <dgm:pt modelId="{F13E71B1-F10A-45A7-95A0-E073346026A7}" type="parTrans" cxnId="{F527576E-EAE3-4E2B-9EB1-513F459A6866}">
      <dgm:prSet/>
      <dgm:spPr/>
      <dgm:t>
        <a:bodyPr/>
        <a:lstStyle/>
        <a:p>
          <a:endParaRPr lang="en-US"/>
        </a:p>
      </dgm:t>
    </dgm:pt>
    <dgm:pt modelId="{AE8BBE0D-AD7C-4239-80CB-8FC704A82B2E}" type="sibTrans" cxnId="{F527576E-EAE3-4E2B-9EB1-513F459A6866}">
      <dgm:prSet/>
      <dgm:spPr/>
      <dgm:t>
        <a:bodyPr/>
        <a:lstStyle/>
        <a:p>
          <a:endParaRPr lang="en-US"/>
        </a:p>
      </dgm:t>
    </dgm:pt>
    <dgm:pt modelId="{1D1C5F8D-7A45-49CC-9D86-91365B75FCEF}">
      <dgm:prSet/>
      <dgm:spPr/>
      <dgm:t>
        <a:bodyPr/>
        <a:lstStyle/>
        <a:p>
          <a:r>
            <a:rPr lang="en-GB" b="1">
              <a:latin typeface="Aptos Display" panose="020F0302020204030204"/>
            </a:rPr>
            <a:t>Noise</a:t>
          </a:r>
          <a:r>
            <a:rPr lang="en-GB"/>
            <a:t>: language barriers, loud machinery, </a:t>
          </a:r>
          <a:r>
            <a:rPr lang="en-GB">
              <a:latin typeface="Aptos Display" panose="020F0302020204030204"/>
            </a:rPr>
            <a:t>Grays</a:t>
          </a:r>
          <a:r>
            <a:rPr lang="en-GB"/>
            <a:t> poor example and cultural differences </a:t>
          </a:r>
          <a:br>
            <a:rPr lang="en-US"/>
          </a:br>
          <a:endParaRPr lang="en-US" b="0"/>
        </a:p>
      </dgm:t>
    </dgm:pt>
    <dgm:pt modelId="{9FB2FA0F-2954-49B0-AAF0-FECA261B4EBB}" type="parTrans" cxnId="{18F7F2E8-CAAF-4462-AC7E-C76A13E7C7D2}">
      <dgm:prSet/>
      <dgm:spPr/>
      <dgm:t>
        <a:bodyPr/>
        <a:lstStyle/>
        <a:p>
          <a:endParaRPr lang="en-US"/>
        </a:p>
      </dgm:t>
    </dgm:pt>
    <dgm:pt modelId="{8E8D752F-1854-4764-AA0F-1C43CC0AE1A6}" type="sibTrans" cxnId="{18F7F2E8-CAAF-4462-AC7E-C76A13E7C7D2}">
      <dgm:prSet/>
      <dgm:spPr/>
      <dgm:t>
        <a:bodyPr/>
        <a:lstStyle/>
        <a:p>
          <a:endParaRPr lang="en-US"/>
        </a:p>
      </dgm:t>
    </dgm:pt>
    <dgm:pt modelId="{FDDA54F2-7298-41D9-B155-0BF5352839CD}">
      <dgm:prSet/>
      <dgm:spPr/>
      <dgm:t>
        <a:bodyPr/>
        <a:lstStyle/>
        <a:p>
          <a:r>
            <a:rPr lang="en-GB" b="0">
              <a:latin typeface="Aptos Display" panose="020F0302020204030204"/>
            </a:rPr>
            <a:t>Summary</a:t>
          </a:r>
          <a:r>
            <a:rPr lang="en-GB"/>
            <a:t>: the message is lost at every stage due to communication issues</a:t>
          </a:r>
          <a:endParaRPr lang="en-US"/>
        </a:p>
      </dgm:t>
    </dgm:pt>
    <dgm:pt modelId="{D197447B-F2A9-40C2-9583-9860B1CC1D01}" type="parTrans" cxnId="{767B5951-538A-4CFE-9C5E-F637C9616B7C}">
      <dgm:prSet/>
      <dgm:spPr/>
      <dgm:t>
        <a:bodyPr/>
        <a:lstStyle/>
        <a:p>
          <a:endParaRPr lang="en-US"/>
        </a:p>
      </dgm:t>
    </dgm:pt>
    <dgm:pt modelId="{94E48D9C-2CD4-406D-81B0-D1B30500C70F}" type="sibTrans" cxnId="{767B5951-538A-4CFE-9C5E-F637C9616B7C}">
      <dgm:prSet/>
      <dgm:spPr/>
      <dgm:t>
        <a:bodyPr/>
        <a:lstStyle/>
        <a:p>
          <a:endParaRPr lang="en-US"/>
        </a:p>
      </dgm:t>
    </dgm:pt>
    <dgm:pt modelId="{2C8AFFF3-6045-40B1-BD94-A26F8E1A4C22}" type="pres">
      <dgm:prSet presAssocID="{84A7B0ED-9EAA-4B00-8551-56FB3AE72F17}" presName="Name0" presStyleCnt="0">
        <dgm:presLayoutVars>
          <dgm:dir/>
          <dgm:resizeHandles val="exact"/>
        </dgm:presLayoutVars>
      </dgm:prSet>
      <dgm:spPr/>
    </dgm:pt>
    <dgm:pt modelId="{506A154D-0C58-4EEE-8D1D-AED886EF5F4A}" type="pres">
      <dgm:prSet presAssocID="{93BC6484-08F7-4638-AA45-51EE2A281B2E}" presName="node" presStyleLbl="node1" presStyleIdx="0" presStyleCnt="7">
        <dgm:presLayoutVars>
          <dgm:bulletEnabled val="1"/>
        </dgm:presLayoutVars>
      </dgm:prSet>
      <dgm:spPr/>
    </dgm:pt>
    <dgm:pt modelId="{3A375A88-18FE-49D5-ABD8-E1A38D50B826}" type="pres">
      <dgm:prSet presAssocID="{8196DADE-45AD-42DD-8762-D62CB6DA28AA}" presName="sibTrans" presStyleLbl="sibTrans1D1" presStyleIdx="0" presStyleCnt="6"/>
      <dgm:spPr/>
    </dgm:pt>
    <dgm:pt modelId="{E9507321-D3B6-446C-A650-471BDD0E71B0}" type="pres">
      <dgm:prSet presAssocID="{8196DADE-45AD-42DD-8762-D62CB6DA28AA}" presName="connectorText" presStyleLbl="sibTrans1D1" presStyleIdx="0" presStyleCnt="6"/>
      <dgm:spPr/>
    </dgm:pt>
    <dgm:pt modelId="{02D7B4C3-92B2-4A17-8A08-2D8B6DF2FA2B}" type="pres">
      <dgm:prSet presAssocID="{DA534D41-10E2-4908-86E6-8FCA1610EE60}" presName="node" presStyleLbl="node1" presStyleIdx="1" presStyleCnt="7">
        <dgm:presLayoutVars>
          <dgm:bulletEnabled val="1"/>
        </dgm:presLayoutVars>
      </dgm:prSet>
      <dgm:spPr/>
    </dgm:pt>
    <dgm:pt modelId="{69F7BF58-F321-42B8-9087-E9084EC62701}" type="pres">
      <dgm:prSet presAssocID="{57763019-6D75-4499-87FC-1CA4F8801742}" presName="sibTrans" presStyleLbl="sibTrans1D1" presStyleIdx="1" presStyleCnt="6"/>
      <dgm:spPr/>
    </dgm:pt>
    <dgm:pt modelId="{F44B5BBD-632C-4057-884A-85DCAEF7C185}" type="pres">
      <dgm:prSet presAssocID="{57763019-6D75-4499-87FC-1CA4F8801742}" presName="connectorText" presStyleLbl="sibTrans1D1" presStyleIdx="1" presStyleCnt="6"/>
      <dgm:spPr/>
    </dgm:pt>
    <dgm:pt modelId="{8CB5C7F3-46C3-46A5-A147-9317C2C295D7}" type="pres">
      <dgm:prSet presAssocID="{BDE870C5-D58A-4601-BACA-C54D4B170646}" presName="node" presStyleLbl="node1" presStyleIdx="2" presStyleCnt="7">
        <dgm:presLayoutVars>
          <dgm:bulletEnabled val="1"/>
        </dgm:presLayoutVars>
      </dgm:prSet>
      <dgm:spPr/>
    </dgm:pt>
    <dgm:pt modelId="{0E51DC2F-EEC2-4F65-9411-449A2419D868}" type="pres">
      <dgm:prSet presAssocID="{FFD1165F-C2E4-4DB9-A5DB-EE1FB1C14B04}" presName="sibTrans" presStyleLbl="sibTrans1D1" presStyleIdx="2" presStyleCnt="6"/>
      <dgm:spPr/>
    </dgm:pt>
    <dgm:pt modelId="{436DBC4D-29AE-445E-AA0D-BE10C7C80F02}" type="pres">
      <dgm:prSet presAssocID="{FFD1165F-C2E4-4DB9-A5DB-EE1FB1C14B04}" presName="connectorText" presStyleLbl="sibTrans1D1" presStyleIdx="2" presStyleCnt="6"/>
      <dgm:spPr/>
    </dgm:pt>
    <dgm:pt modelId="{F1CD116D-C9C6-4160-B487-FFFA972B8957}" type="pres">
      <dgm:prSet presAssocID="{F790C948-08D5-4B87-9C3D-477E20CDFD5C}" presName="node" presStyleLbl="node1" presStyleIdx="3" presStyleCnt="7">
        <dgm:presLayoutVars>
          <dgm:bulletEnabled val="1"/>
        </dgm:presLayoutVars>
      </dgm:prSet>
      <dgm:spPr/>
    </dgm:pt>
    <dgm:pt modelId="{805E179B-2874-4204-976C-40AC90AEF52C}" type="pres">
      <dgm:prSet presAssocID="{D87FD9B9-9103-47D3-8E9D-49040F56AE30}" presName="sibTrans" presStyleLbl="sibTrans1D1" presStyleIdx="3" presStyleCnt="6"/>
      <dgm:spPr/>
    </dgm:pt>
    <dgm:pt modelId="{B58E5186-207D-49DB-9816-4DDCCB10E71E}" type="pres">
      <dgm:prSet presAssocID="{D87FD9B9-9103-47D3-8E9D-49040F56AE30}" presName="connectorText" presStyleLbl="sibTrans1D1" presStyleIdx="3" presStyleCnt="6"/>
      <dgm:spPr/>
    </dgm:pt>
    <dgm:pt modelId="{10B7F206-6E43-42B6-979F-0A6EFA747205}" type="pres">
      <dgm:prSet presAssocID="{F698CF06-EB7F-4BE3-89FC-90B2763402D6}" presName="node" presStyleLbl="node1" presStyleIdx="4" presStyleCnt="7">
        <dgm:presLayoutVars>
          <dgm:bulletEnabled val="1"/>
        </dgm:presLayoutVars>
      </dgm:prSet>
      <dgm:spPr/>
    </dgm:pt>
    <dgm:pt modelId="{40E77FD3-B5A0-43E9-B540-8159CA349FEF}" type="pres">
      <dgm:prSet presAssocID="{AE8BBE0D-AD7C-4239-80CB-8FC704A82B2E}" presName="sibTrans" presStyleLbl="sibTrans1D1" presStyleIdx="4" presStyleCnt="6"/>
      <dgm:spPr/>
    </dgm:pt>
    <dgm:pt modelId="{9C5C00A1-ECAA-4B8A-B5ED-A8730E44CB27}" type="pres">
      <dgm:prSet presAssocID="{AE8BBE0D-AD7C-4239-80CB-8FC704A82B2E}" presName="connectorText" presStyleLbl="sibTrans1D1" presStyleIdx="4" presStyleCnt="6"/>
      <dgm:spPr/>
    </dgm:pt>
    <dgm:pt modelId="{4B3DBD82-C40E-4CE2-A931-9A1C11559A1E}" type="pres">
      <dgm:prSet presAssocID="{1D1C5F8D-7A45-49CC-9D86-91365B75FCEF}" presName="node" presStyleLbl="node1" presStyleIdx="5" presStyleCnt="7">
        <dgm:presLayoutVars>
          <dgm:bulletEnabled val="1"/>
        </dgm:presLayoutVars>
      </dgm:prSet>
      <dgm:spPr/>
    </dgm:pt>
    <dgm:pt modelId="{2C52D5A2-6FC8-49A7-815E-7BAEB4D258BB}" type="pres">
      <dgm:prSet presAssocID="{8E8D752F-1854-4764-AA0F-1C43CC0AE1A6}" presName="sibTrans" presStyleLbl="sibTrans1D1" presStyleIdx="5" presStyleCnt="6"/>
      <dgm:spPr/>
    </dgm:pt>
    <dgm:pt modelId="{4E17B7F2-BD07-4BCD-A3ED-075280547234}" type="pres">
      <dgm:prSet presAssocID="{8E8D752F-1854-4764-AA0F-1C43CC0AE1A6}" presName="connectorText" presStyleLbl="sibTrans1D1" presStyleIdx="5" presStyleCnt="6"/>
      <dgm:spPr/>
    </dgm:pt>
    <dgm:pt modelId="{00E1FFD5-8F14-4F83-8967-F6E9A7E6B5BC}" type="pres">
      <dgm:prSet presAssocID="{FDDA54F2-7298-41D9-B155-0BF5352839CD}" presName="node" presStyleLbl="node1" presStyleIdx="6" presStyleCnt="7">
        <dgm:presLayoutVars>
          <dgm:bulletEnabled val="1"/>
        </dgm:presLayoutVars>
      </dgm:prSet>
      <dgm:spPr/>
    </dgm:pt>
  </dgm:ptLst>
  <dgm:cxnLst>
    <dgm:cxn modelId="{CAFCA80F-F9B9-41C0-ABE4-EAEE13102DC2}" type="presOf" srcId="{93BC6484-08F7-4638-AA45-51EE2A281B2E}" destId="{506A154D-0C58-4EEE-8D1D-AED886EF5F4A}" srcOrd="0" destOrd="0" presId="urn:microsoft.com/office/officeart/2016/7/layout/RepeatingBendingProcessNew"/>
    <dgm:cxn modelId="{4E21B820-C9DD-4B76-A7E5-FA6004816650}" type="presOf" srcId="{84A7B0ED-9EAA-4B00-8551-56FB3AE72F17}" destId="{2C8AFFF3-6045-40B1-BD94-A26F8E1A4C22}" srcOrd="0" destOrd="0" presId="urn:microsoft.com/office/officeart/2016/7/layout/RepeatingBendingProcessNew"/>
    <dgm:cxn modelId="{2752AC27-7D7A-4F4F-AF49-B3A304FB4D40}" type="presOf" srcId="{FFD1165F-C2E4-4DB9-A5DB-EE1FB1C14B04}" destId="{436DBC4D-29AE-445E-AA0D-BE10C7C80F02}" srcOrd="1" destOrd="0" presId="urn:microsoft.com/office/officeart/2016/7/layout/RepeatingBendingProcessNew"/>
    <dgm:cxn modelId="{5B4D973B-BE9B-4167-B69B-C2DC5612D556}" type="presOf" srcId="{D87FD9B9-9103-47D3-8E9D-49040F56AE30}" destId="{B58E5186-207D-49DB-9816-4DDCCB10E71E}" srcOrd="1" destOrd="0" presId="urn:microsoft.com/office/officeart/2016/7/layout/RepeatingBendingProcessNew"/>
    <dgm:cxn modelId="{FAFA9B41-624E-4DF6-B11D-640F3425B62E}" type="presOf" srcId="{DA534D41-10E2-4908-86E6-8FCA1610EE60}" destId="{02D7B4C3-92B2-4A17-8A08-2D8B6DF2FA2B}" srcOrd="0" destOrd="0" presId="urn:microsoft.com/office/officeart/2016/7/layout/RepeatingBendingProcessNew"/>
    <dgm:cxn modelId="{9AA8EB61-ABDE-4F67-88BD-26E075616649}" type="presOf" srcId="{8196DADE-45AD-42DD-8762-D62CB6DA28AA}" destId="{E9507321-D3B6-446C-A650-471BDD0E71B0}" srcOrd="1" destOrd="0" presId="urn:microsoft.com/office/officeart/2016/7/layout/RepeatingBendingProcessNew"/>
    <dgm:cxn modelId="{1B4CD864-8183-4446-BB4F-61199E491E64}" srcId="{84A7B0ED-9EAA-4B00-8551-56FB3AE72F17}" destId="{DA534D41-10E2-4908-86E6-8FCA1610EE60}" srcOrd="1" destOrd="0" parTransId="{B969EE6D-4B48-4207-ACF2-C8AE897BBC84}" sibTransId="{57763019-6D75-4499-87FC-1CA4F8801742}"/>
    <dgm:cxn modelId="{135B8D47-6B04-410F-B595-8004905962E1}" type="presOf" srcId="{FDDA54F2-7298-41D9-B155-0BF5352839CD}" destId="{00E1FFD5-8F14-4F83-8967-F6E9A7E6B5BC}" srcOrd="0" destOrd="0" presId="urn:microsoft.com/office/officeart/2016/7/layout/RepeatingBendingProcessNew"/>
    <dgm:cxn modelId="{DE257E4C-8827-4A92-B2D7-48323EC03588}" type="presOf" srcId="{F698CF06-EB7F-4BE3-89FC-90B2763402D6}" destId="{10B7F206-6E43-42B6-979F-0A6EFA747205}" srcOrd="0" destOrd="0" presId="urn:microsoft.com/office/officeart/2016/7/layout/RepeatingBendingProcessNew"/>
    <dgm:cxn modelId="{F527576E-EAE3-4E2B-9EB1-513F459A6866}" srcId="{84A7B0ED-9EAA-4B00-8551-56FB3AE72F17}" destId="{F698CF06-EB7F-4BE3-89FC-90B2763402D6}" srcOrd="4" destOrd="0" parTransId="{F13E71B1-F10A-45A7-95A0-E073346026A7}" sibTransId="{AE8BBE0D-AD7C-4239-80CB-8FC704A82B2E}"/>
    <dgm:cxn modelId="{41DDC84E-B283-4AC1-96F8-192D3940B035}" srcId="{84A7B0ED-9EAA-4B00-8551-56FB3AE72F17}" destId="{BDE870C5-D58A-4601-BACA-C54D4B170646}" srcOrd="2" destOrd="0" parTransId="{C98BD9D1-AB30-4D1C-A989-7C47FD033804}" sibTransId="{FFD1165F-C2E4-4DB9-A5DB-EE1FB1C14B04}"/>
    <dgm:cxn modelId="{767B5951-538A-4CFE-9C5E-F637C9616B7C}" srcId="{84A7B0ED-9EAA-4B00-8551-56FB3AE72F17}" destId="{FDDA54F2-7298-41D9-B155-0BF5352839CD}" srcOrd="6" destOrd="0" parTransId="{D197447B-F2A9-40C2-9583-9860B1CC1D01}" sibTransId="{94E48D9C-2CD4-406D-81B0-D1B30500C70F}"/>
    <dgm:cxn modelId="{74849D7E-D1BB-4587-B8E6-BEAE798E1349}" type="presOf" srcId="{AE8BBE0D-AD7C-4239-80CB-8FC704A82B2E}" destId="{9C5C00A1-ECAA-4B8A-B5ED-A8730E44CB27}" srcOrd="1" destOrd="0" presId="urn:microsoft.com/office/officeart/2016/7/layout/RepeatingBendingProcessNew"/>
    <dgm:cxn modelId="{90C3A084-7D80-4181-9C58-BE76314A9D2A}" type="presOf" srcId="{D87FD9B9-9103-47D3-8E9D-49040F56AE30}" destId="{805E179B-2874-4204-976C-40AC90AEF52C}" srcOrd="0" destOrd="0" presId="urn:microsoft.com/office/officeart/2016/7/layout/RepeatingBendingProcessNew"/>
    <dgm:cxn modelId="{FD8A8788-F9EF-4857-913E-1327678D8B23}" srcId="{84A7B0ED-9EAA-4B00-8551-56FB3AE72F17}" destId="{93BC6484-08F7-4638-AA45-51EE2A281B2E}" srcOrd="0" destOrd="0" parTransId="{256E5822-271A-4113-9A03-2ED6EB02749D}" sibTransId="{8196DADE-45AD-42DD-8762-D62CB6DA28AA}"/>
    <dgm:cxn modelId="{C2A6B68C-5035-4A74-8E7C-53C4F8BFA662}" type="presOf" srcId="{BDE870C5-D58A-4601-BACA-C54D4B170646}" destId="{8CB5C7F3-46C3-46A5-A147-9317C2C295D7}" srcOrd="0" destOrd="0" presId="urn:microsoft.com/office/officeart/2016/7/layout/RepeatingBendingProcessNew"/>
    <dgm:cxn modelId="{BA8BB99A-07F9-47F6-92B0-D6901B414445}" type="presOf" srcId="{8E8D752F-1854-4764-AA0F-1C43CC0AE1A6}" destId="{4E17B7F2-BD07-4BCD-A3ED-075280547234}" srcOrd="1" destOrd="0" presId="urn:microsoft.com/office/officeart/2016/7/layout/RepeatingBendingProcessNew"/>
    <dgm:cxn modelId="{09B1779C-430A-4A68-ABB3-4071586ACA19}" type="presOf" srcId="{F790C948-08D5-4B87-9C3D-477E20CDFD5C}" destId="{F1CD116D-C9C6-4160-B487-FFFA972B8957}" srcOrd="0" destOrd="0" presId="urn:microsoft.com/office/officeart/2016/7/layout/RepeatingBendingProcessNew"/>
    <dgm:cxn modelId="{99CDC5A4-915A-423C-B3E7-5FC7136523DE}" type="presOf" srcId="{8E8D752F-1854-4764-AA0F-1C43CC0AE1A6}" destId="{2C52D5A2-6FC8-49A7-815E-7BAEB4D258BB}" srcOrd="0" destOrd="0" presId="urn:microsoft.com/office/officeart/2016/7/layout/RepeatingBendingProcessNew"/>
    <dgm:cxn modelId="{DD38F7AE-F459-4466-BC62-DB75B5EF4418}" type="presOf" srcId="{8196DADE-45AD-42DD-8762-D62CB6DA28AA}" destId="{3A375A88-18FE-49D5-ABD8-E1A38D50B826}" srcOrd="0" destOrd="0" presId="urn:microsoft.com/office/officeart/2016/7/layout/RepeatingBendingProcessNew"/>
    <dgm:cxn modelId="{7D75FDBB-74A8-4268-8B48-8B89FB5C2653}" type="presOf" srcId="{FFD1165F-C2E4-4DB9-A5DB-EE1FB1C14B04}" destId="{0E51DC2F-EEC2-4F65-9411-449A2419D868}" srcOrd="0" destOrd="0" presId="urn:microsoft.com/office/officeart/2016/7/layout/RepeatingBendingProcessNew"/>
    <dgm:cxn modelId="{391BBCBC-2DE9-4E14-B890-9A14DA37A0A0}" type="presOf" srcId="{57763019-6D75-4499-87FC-1CA4F8801742}" destId="{F44B5BBD-632C-4057-884A-85DCAEF7C185}" srcOrd="1" destOrd="0" presId="urn:microsoft.com/office/officeart/2016/7/layout/RepeatingBendingProcessNew"/>
    <dgm:cxn modelId="{771318D6-7162-4FCE-8EEB-8ADE7B044740}" type="presOf" srcId="{AE8BBE0D-AD7C-4239-80CB-8FC704A82B2E}" destId="{40E77FD3-B5A0-43E9-B540-8159CA349FEF}" srcOrd="0" destOrd="0" presId="urn:microsoft.com/office/officeart/2016/7/layout/RepeatingBendingProcessNew"/>
    <dgm:cxn modelId="{FF43F7E4-430B-4D8B-83CC-FCA04BBD9F3D}" srcId="{84A7B0ED-9EAA-4B00-8551-56FB3AE72F17}" destId="{F790C948-08D5-4B87-9C3D-477E20CDFD5C}" srcOrd="3" destOrd="0" parTransId="{2823B984-A0E2-44D7-AD3E-5F637BE22E01}" sibTransId="{D87FD9B9-9103-47D3-8E9D-49040F56AE30}"/>
    <dgm:cxn modelId="{18F7F2E8-CAAF-4462-AC7E-C76A13E7C7D2}" srcId="{84A7B0ED-9EAA-4B00-8551-56FB3AE72F17}" destId="{1D1C5F8D-7A45-49CC-9D86-91365B75FCEF}" srcOrd="5" destOrd="0" parTransId="{9FB2FA0F-2954-49B0-AAF0-FECA261B4EBB}" sibTransId="{8E8D752F-1854-4764-AA0F-1C43CC0AE1A6}"/>
    <dgm:cxn modelId="{C12654F6-7F33-4362-A835-1A113211A250}" type="presOf" srcId="{57763019-6D75-4499-87FC-1CA4F8801742}" destId="{69F7BF58-F321-42B8-9087-E9084EC62701}" srcOrd="0" destOrd="0" presId="urn:microsoft.com/office/officeart/2016/7/layout/RepeatingBendingProcessNew"/>
    <dgm:cxn modelId="{08DFECFD-B8F8-4F15-BE5F-60972F0A3DBE}" type="presOf" srcId="{1D1C5F8D-7A45-49CC-9D86-91365B75FCEF}" destId="{4B3DBD82-C40E-4CE2-A931-9A1C11559A1E}" srcOrd="0" destOrd="0" presId="urn:microsoft.com/office/officeart/2016/7/layout/RepeatingBendingProcessNew"/>
    <dgm:cxn modelId="{25EEFD04-2835-49B9-8C31-568319B2FF47}" type="presParOf" srcId="{2C8AFFF3-6045-40B1-BD94-A26F8E1A4C22}" destId="{506A154D-0C58-4EEE-8D1D-AED886EF5F4A}" srcOrd="0" destOrd="0" presId="urn:microsoft.com/office/officeart/2016/7/layout/RepeatingBendingProcessNew"/>
    <dgm:cxn modelId="{7195967B-AA97-49D1-9D14-A8CD54BE39D9}" type="presParOf" srcId="{2C8AFFF3-6045-40B1-BD94-A26F8E1A4C22}" destId="{3A375A88-18FE-49D5-ABD8-E1A38D50B826}" srcOrd="1" destOrd="0" presId="urn:microsoft.com/office/officeart/2016/7/layout/RepeatingBendingProcessNew"/>
    <dgm:cxn modelId="{6715E991-54F9-4D99-BF21-DBCBD37BE664}" type="presParOf" srcId="{3A375A88-18FE-49D5-ABD8-E1A38D50B826}" destId="{E9507321-D3B6-446C-A650-471BDD0E71B0}" srcOrd="0" destOrd="0" presId="urn:microsoft.com/office/officeart/2016/7/layout/RepeatingBendingProcessNew"/>
    <dgm:cxn modelId="{9DC7C664-27B1-45EC-90DA-20320E21E20F}" type="presParOf" srcId="{2C8AFFF3-6045-40B1-BD94-A26F8E1A4C22}" destId="{02D7B4C3-92B2-4A17-8A08-2D8B6DF2FA2B}" srcOrd="2" destOrd="0" presId="urn:microsoft.com/office/officeart/2016/7/layout/RepeatingBendingProcessNew"/>
    <dgm:cxn modelId="{B343BD9B-B1FB-481B-836F-D6ECDD427E64}" type="presParOf" srcId="{2C8AFFF3-6045-40B1-BD94-A26F8E1A4C22}" destId="{69F7BF58-F321-42B8-9087-E9084EC62701}" srcOrd="3" destOrd="0" presId="urn:microsoft.com/office/officeart/2016/7/layout/RepeatingBendingProcessNew"/>
    <dgm:cxn modelId="{182A14A3-106B-4EE1-BF58-A297BE6C259C}" type="presParOf" srcId="{69F7BF58-F321-42B8-9087-E9084EC62701}" destId="{F44B5BBD-632C-4057-884A-85DCAEF7C185}" srcOrd="0" destOrd="0" presId="urn:microsoft.com/office/officeart/2016/7/layout/RepeatingBendingProcessNew"/>
    <dgm:cxn modelId="{3407FF4B-E8BD-4095-9693-BAD5A8139EA2}" type="presParOf" srcId="{2C8AFFF3-6045-40B1-BD94-A26F8E1A4C22}" destId="{8CB5C7F3-46C3-46A5-A147-9317C2C295D7}" srcOrd="4" destOrd="0" presId="urn:microsoft.com/office/officeart/2016/7/layout/RepeatingBendingProcessNew"/>
    <dgm:cxn modelId="{8F69D3E0-6F4D-4403-AA15-E569A688DC71}" type="presParOf" srcId="{2C8AFFF3-6045-40B1-BD94-A26F8E1A4C22}" destId="{0E51DC2F-EEC2-4F65-9411-449A2419D868}" srcOrd="5" destOrd="0" presId="urn:microsoft.com/office/officeart/2016/7/layout/RepeatingBendingProcessNew"/>
    <dgm:cxn modelId="{DEE0DC00-8DCE-4E05-9436-DA3080CE2A56}" type="presParOf" srcId="{0E51DC2F-EEC2-4F65-9411-449A2419D868}" destId="{436DBC4D-29AE-445E-AA0D-BE10C7C80F02}" srcOrd="0" destOrd="0" presId="urn:microsoft.com/office/officeart/2016/7/layout/RepeatingBendingProcessNew"/>
    <dgm:cxn modelId="{6F327A5D-D6B9-485E-8EFA-FD4EF3EEB409}" type="presParOf" srcId="{2C8AFFF3-6045-40B1-BD94-A26F8E1A4C22}" destId="{F1CD116D-C9C6-4160-B487-FFFA972B8957}" srcOrd="6" destOrd="0" presId="urn:microsoft.com/office/officeart/2016/7/layout/RepeatingBendingProcessNew"/>
    <dgm:cxn modelId="{0A3908D3-8566-427D-BD18-83FFF1230949}" type="presParOf" srcId="{2C8AFFF3-6045-40B1-BD94-A26F8E1A4C22}" destId="{805E179B-2874-4204-976C-40AC90AEF52C}" srcOrd="7" destOrd="0" presId="urn:microsoft.com/office/officeart/2016/7/layout/RepeatingBendingProcessNew"/>
    <dgm:cxn modelId="{C1E275E1-C6EB-4996-9738-72917E43CF5D}" type="presParOf" srcId="{805E179B-2874-4204-976C-40AC90AEF52C}" destId="{B58E5186-207D-49DB-9816-4DDCCB10E71E}" srcOrd="0" destOrd="0" presId="urn:microsoft.com/office/officeart/2016/7/layout/RepeatingBendingProcessNew"/>
    <dgm:cxn modelId="{A8EB1EA6-B458-457B-976C-1A2E90410FB9}" type="presParOf" srcId="{2C8AFFF3-6045-40B1-BD94-A26F8E1A4C22}" destId="{10B7F206-6E43-42B6-979F-0A6EFA747205}" srcOrd="8" destOrd="0" presId="urn:microsoft.com/office/officeart/2016/7/layout/RepeatingBendingProcessNew"/>
    <dgm:cxn modelId="{8739052D-A3D1-4FE1-8BCB-69BECAC57B38}" type="presParOf" srcId="{2C8AFFF3-6045-40B1-BD94-A26F8E1A4C22}" destId="{40E77FD3-B5A0-43E9-B540-8159CA349FEF}" srcOrd="9" destOrd="0" presId="urn:microsoft.com/office/officeart/2016/7/layout/RepeatingBendingProcessNew"/>
    <dgm:cxn modelId="{19F24468-6417-482A-BC6A-4F1CC7EA249B}" type="presParOf" srcId="{40E77FD3-B5A0-43E9-B540-8159CA349FEF}" destId="{9C5C00A1-ECAA-4B8A-B5ED-A8730E44CB27}" srcOrd="0" destOrd="0" presId="urn:microsoft.com/office/officeart/2016/7/layout/RepeatingBendingProcessNew"/>
    <dgm:cxn modelId="{429232E5-B446-4EDE-9EA7-F0676518F040}" type="presParOf" srcId="{2C8AFFF3-6045-40B1-BD94-A26F8E1A4C22}" destId="{4B3DBD82-C40E-4CE2-A931-9A1C11559A1E}" srcOrd="10" destOrd="0" presId="urn:microsoft.com/office/officeart/2016/7/layout/RepeatingBendingProcessNew"/>
    <dgm:cxn modelId="{4ABAAF22-0B54-4296-AAE4-C609CA55D259}" type="presParOf" srcId="{2C8AFFF3-6045-40B1-BD94-A26F8E1A4C22}" destId="{2C52D5A2-6FC8-49A7-815E-7BAEB4D258BB}" srcOrd="11" destOrd="0" presId="urn:microsoft.com/office/officeart/2016/7/layout/RepeatingBendingProcessNew"/>
    <dgm:cxn modelId="{68BEFE12-9F14-4A19-B4C1-02D4C4028694}" type="presParOf" srcId="{2C52D5A2-6FC8-49A7-815E-7BAEB4D258BB}" destId="{4E17B7F2-BD07-4BCD-A3ED-075280547234}" srcOrd="0" destOrd="0" presId="urn:microsoft.com/office/officeart/2016/7/layout/RepeatingBendingProcessNew"/>
    <dgm:cxn modelId="{CDBBB50C-07A3-452A-A1FD-AA93D3AD847B}" type="presParOf" srcId="{2C8AFFF3-6045-40B1-BD94-A26F8E1A4C22}" destId="{00E1FFD5-8F14-4F83-8967-F6E9A7E6B5BC}"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733E272-CC74-49FF-AA17-CF95240EF8C8}" type="doc">
      <dgm:prSet loTypeId="urn:microsoft.com/office/officeart/2016/7/layout/RepeatingBendingProcessNew" loCatId="process" qsTypeId="urn:microsoft.com/office/officeart/2005/8/quickstyle/simple4" qsCatId="simple" csTypeId="urn:microsoft.com/office/officeart/2005/8/colors/accent1_2" csCatId="accent1"/>
      <dgm:spPr/>
      <dgm:t>
        <a:bodyPr/>
        <a:lstStyle/>
        <a:p>
          <a:endParaRPr lang="en-US"/>
        </a:p>
      </dgm:t>
    </dgm:pt>
    <dgm:pt modelId="{35DC0449-5897-4A1B-9973-266FA97BC428}">
      <dgm:prSet/>
      <dgm:spPr/>
      <dgm:t>
        <a:bodyPr/>
        <a:lstStyle/>
        <a:p>
          <a:r>
            <a:rPr lang="en-GB" b="1">
              <a:latin typeface="Aptos Display" panose="020F0302020204030204"/>
            </a:rPr>
            <a:t>How</a:t>
          </a:r>
          <a:r>
            <a:rPr lang="en-GB" b="1"/>
            <a:t> communication breakdown led to poor hygiene and contamination</a:t>
          </a:r>
          <a:endParaRPr lang="en-US"/>
        </a:p>
      </dgm:t>
    </dgm:pt>
    <dgm:pt modelId="{5CAB8BC6-A876-4CAC-8E84-352929BD426B}" type="parTrans" cxnId="{60988D32-310A-4E93-95F7-0076F503724A}">
      <dgm:prSet/>
      <dgm:spPr/>
      <dgm:t>
        <a:bodyPr/>
        <a:lstStyle/>
        <a:p>
          <a:endParaRPr lang="en-US"/>
        </a:p>
      </dgm:t>
    </dgm:pt>
    <dgm:pt modelId="{A2D3C4F3-9952-47D9-A6D1-BF76845E854C}" type="sibTrans" cxnId="{60988D32-310A-4E93-95F7-0076F503724A}">
      <dgm:prSet/>
      <dgm:spPr/>
      <dgm:t>
        <a:bodyPr/>
        <a:lstStyle/>
        <a:p>
          <a:endParaRPr lang="en-US"/>
        </a:p>
      </dgm:t>
    </dgm:pt>
    <dgm:pt modelId="{DD435F01-6184-4806-9089-C71A72C65080}">
      <dgm:prSet/>
      <dgm:spPr/>
      <dgm:t>
        <a:bodyPr/>
        <a:lstStyle/>
        <a:p>
          <a:r>
            <a:rPr lang="en-GB" b="1">
              <a:latin typeface="Aptos Display" panose="020F0302020204030204"/>
            </a:rPr>
            <a:t>Sender</a:t>
          </a:r>
          <a:r>
            <a:rPr lang="en-GB"/>
            <a:t>:</a:t>
          </a:r>
          <a:r>
            <a:rPr lang="en-GB">
              <a:latin typeface="Aptos Display" panose="020F0302020204030204"/>
            </a:rPr>
            <a:t>Gray</a:t>
          </a:r>
          <a:r>
            <a:rPr lang="en-GB"/>
            <a:t>, the floor manager, giving out instructions</a:t>
          </a:r>
          <a:endParaRPr lang="en-US"/>
        </a:p>
      </dgm:t>
    </dgm:pt>
    <dgm:pt modelId="{9F309534-2FD3-4DFD-8C0D-276FCD756515}" type="parTrans" cxnId="{78962706-868A-43CC-9D0D-BD737F24B981}">
      <dgm:prSet/>
      <dgm:spPr/>
      <dgm:t>
        <a:bodyPr/>
        <a:lstStyle/>
        <a:p>
          <a:endParaRPr lang="en-US"/>
        </a:p>
      </dgm:t>
    </dgm:pt>
    <dgm:pt modelId="{BB539B32-BF2E-4780-9EF5-3345F74C8651}" type="sibTrans" cxnId="{78962706-868A-43CC-9D0D-BD737F24B981}">
      <dgm:prSet/>
      <dgm:spPr/>
      <dgm:t>
        <a:bodyPr/>
        <a:lstStyle/>
        <a:p>
          <a:endParaRPr lang="en-US"/>
        </a:p>
      </dgm:t>
    </dgm:pt>
    <dgm:pt modelId="{CDA43A24-27A4-4472-BA8D-6BE3CA869F78}">
      <dgm:prSet/>
      <dgm:spPr/>
      <dgm:t>
        <a:bodyPr/>
        <a:lstStyle/>
        <a:p>
          <a:pPr rtl="0"/>
          <a:r>
            <a:rPr lang="en-GB" b="1">
              <a:latin typeface="Aptos Display" panose="020F0302020204030204"/>
            </a:rPr>
            <a:t>Message</a:t>
          </a:r>
          <a:r>
            <a:rPr lang="en-GB"/>
            <a:t>: rules- wash hands, wear hairnets,chill meat, avoid contamination</a:t>
          </a:r>
          <a:endParaRPr lang="en-US"/>
        </a:p>
      </dgm:t>
    </dgm:pt>
    <dgm:pt modelId="{3F217F53-236D-41C1-8B8D-44B39022BDCA}" type="parTrans" cxnId="{E0D06F96-9CCC-4FFC-93E4-E32D1139E686}">
      <dgm:prSet/>
      <dgm:spPr/>
      <dgm:t>
        <a:bodyPr/>
        <a:lstStyle/>
        <a:p>
          <a:endParaRPr lang="en-US"/>
        </a:p>
      </dgm:t>
    </dgm:pt>
    <dgm:pt modelId="{E8206EA4-0CD7-419A-A98C-6F4B807BEA05}" type="sibTrans" cxnId="{E0D06F96-9CCC-4FFC-93E4-E32D1139E686}">
      <dgm:prSet/>
      <dgm:spPr/>
      <dgm:t>
        <a:bodyPr/>
        <a:lstStyle/>
        <a:p>
          <a:endParaRPr lang="en-US"/>
        </a:p>
      </dgm:t>
    </dgm:pt>
    <dgm:pt modelId="{51899EC8-60E0-495B-BF1D-039776A072F5}">
      <dgm:prSet/>
      <dgm:spPr/>
      <dgm:t>
        <a:bodyPr/>
        <a:lstStyle/>
        <a:p>
          <a:r>
            <a:rPr lang="en-GB" b="1">
              <a:latin typeface="Aptos Display" panose="020F0302020204030204"/>
            </a:rPr>
            <a:t>Receiver</a:t>
          </a:r>
          <a:r>
            <a:rPr lang="en-GB"/>
            <a:t>: worker at the factory</a:t>
          </a:r>
          <a:endParaRPr lang="en-US"/>
        </a:p>
      </dgm:t>
    </dgm:pt>
    <dgm:pt modelId="{749C519F-61AE-4E7C-BAF3-18E518BD899D}" type="parTrans" cxnId="{5E336CFC-6026-4CD4-9203-E9C9E563974B}">
      <dgm:prSet/>
      <dgm:spPr/>
      <dgm:t>
        <a:bodyPr/>
        <a:lstStyle/>
        <a:p>
          <a:endParaRPr lang="en-US"/>
        </a:p>
      </dgm:t>
    </dgm:pt>
    <dgm:pt modelId="{23C3082C-769B-4830-94E7-151EFB46C45F}" type="sibTrans" cxnId="{5E336CFC-6026-4CD4-9203-E9C9E563974B}">
      <dgm:prSet/>
      <dgm:spPr/>
      <dgm:t>
        <a:bodyPr/>
        <a:lstStyle/>
        <a:p>
          <a:endParaRPr lang="en-US"/>
        </a:p>
      </dgm:t>
    </dgm:pt>
    <dgm:pt modelId="{BD277C23-FB52-4114-A5F7-646233C635B6}">
      <dgm:prSet/>
      <dgm:spPr/>
      <dgm:t>
        <a:bodyPr/>
        <a:lstStyle/>
        <a:p>
          <a:r>
            <a:rPr lang="en-GB" b="1">
              <a:latin typeface="Aptos Display" panose="020F0302020204030204"/>
            </a:rPr>
            <a:t>Field</a:t>
          </a:r>
          <a:r>
            <a:rPr lang="en-GB" b="1"/>
            <a:t> of experience</a:t>
          </a:r>
          <a:r>
            <a:rPr lang="en-GB"/>
            <a:t>: workers and </a:t>
          </a:r>
          <a:r>
            <a:rPr lang="en-GB">
              <a:latin typeface="Aptos Display" panose="020F0302020204030204"/>
            </a:rPr>
            <a:t>Garys</a:t>
          </a:r>
          <a:r>
            <a:rPr lang="en-GB"/>
            <a:t> knowledge leads to misunderstandings</a:t>
          </a:r>
          <a:endParaRPr lang="en-US"/>
        </a:p>
      </dgm:t>
    </dgm:pt>
    <dgm:pt modelId="{1BD7DDE0-09DD-4563-8168-2DA0377BFFA7}" type="parTrans" cxnId="{DDDBE414-5D9A-46B6-9AAD-E0DFA71BE91E}">
      <dgm:prSet/>
      <dgm:spPr/>
      <dgm:t>
        <a:bodyPr/>
        <a:lstStyle/>
        <a:p>
          <a:endParaRPr lang="en-US"/>
        </a:p>
      </dgm:t>
    </dgm:pt>
    <dgm:pt modelId="{F2AA13B4-8B33-4B0E-95DF-5BFC720FFAD7}" type="sibTrans" cxnId="{DDDBE414-5D9A-46B6-9AAD-E0DFA71BE91E}">
      <dgm:prSet/>
      <dgm:spPr/>
      <dgm:t>
        <a:bodyPr/>
        <a:lstStyle/>
        <a:p>
          <a:endParaRPr lang="en-US"/>
        </a:p>
      </dgm:t>
    </dgm:pt>
    <dgm:pt modelId="{1E444F5F-5426-427B-B036-7D681754693B}">
      <dgm:prSet/>
      <dgm:spPr/>
      <dgm:t>
        <a:bodyPr/>
        <a:lstStyle/>
        <a:p>
          <a:r>
            <a:rPr lang="en-GB" b="1">
              <a:latin typeface="Aptos Display" panose="020F0302020204030204"/>
            </a:rPr>
            <a:t>Feedback</a:t>
          </a:r>
          <a:r>
            <a:rPr lang="en-GB"/>
            <a:t>: worker hardly respond or ask questions, </a:t>
          </a:r>
          <a:r>
            <a:rPr lang="en-GB">
              <a:latin typeface="Aptos Display" panose="020F0302020204030204"/>
            </a:rPr>
            <a:t>Grays</a:t>
          </a:r>
          <a:r>
            <a:rPr lang="en-GB"/>
            <a:t> finds out mistakes after they happen</a:t>
          </a:r>
          <a:endParaRPr lang="en-US"/>
        </a:p>
      </dgm:t>
    </dgm:pt>
    <dgm:pt modelId="{7D542E79-43F5-47AE-A01B-66CE001FC268}" type="parTrans" cxnId="{10427491-5317-44E3-9DD3-2F91226A7CA0}">
      <dgm:prSet/>
      <dgm:spPr/>
      <dgm:t>
        <a:bodyPr/>
        <a:lstStyle/>
        <a:p>
          <a:endParaRPr lang="en-US"/>
        </a:p>
      </dgm:t>
    </dgm:pt>
    <dgm:pt modelId="{B597DFE5-9F2C-4D03-A2A5-3C6872D7D466}" type="sibTrans" cxnId="{10427491-5317-44E3-9DD3-2F91226A7CA0}">
      <dgm:prSet/>
      <dgm:spPr/>
      <dgm:t>
        <a:bodyPr/>
        <a:lstStyle/>
        <a:p>
          <a:endParaRPr lang="en-US"/>
        </a:p>
      </dgm:t>
    </dgm:pt>
    <dgm:pt modelId="{FF0F62B4-18A5-4678-96BD-BEBDDA7AC219}">
      <dgm:prSet/>
      <dgm:spPr/>
      <dgm:t>
        <a:bodyPr/>
        <a:lstStyle/>
        <a:p>
          <a:pPr rtl="0"/>
          <a:r>
            <a:rPr lang="en-GB" b="1">
              <a:latin typeface="Aptos Display" panose="020F0302020204030204"/>
            </a:rPr>
            <a:t>Noise</a:t>
          </a:r>
          <a:r>
            <a:rPr lang="en-GB"/>
            <a:t>:</a:t>
          </a:r>
          <a:r>
            <a:rPr lang="en-GB">
              <a:latin typeface="Aptos Display" panose="020F0302020204030204"/>
            </a:rPr>
            <a:t> language</a:t>
          </a:r>
          <a:r>
            <a:rPr lang="en-GB"/>
            <a:t> barriers, noisy machines,</a:t>
          </a:r>
          <a:r>
            <a:rPr lang="en-GB">
              <a:latin typeface="Aptos Display" panose="020F0302020204030204"/>
            </a:rPr>
            <a:t> </a:t>
          </a:r>
          <a:r>
            <a:rPr lang="en-GB"/>
            <a:t>poor habits</a:t>
          </a:r>
          <a:endParaRPr lang="en-US"/>
        </a:p>
      </dgm:t>
    </dgm:pt>
    <dgm:pt modelId="{8425FADB-1331-4F53-B709-136B9DF4FD3D}" type="parTrans" cxnId="{5B992207-8614-47C7-B71A-B7698547CE88}">
      <dgm:prSet/>
      <dgm:spPr/>
      <dgm:t>
        <a:bodyPr/>
        <a:lstStyle/>
        <a:p>
          <a:endParaRPr lang="en-US"/>
        </a:p>
      </dgm:t>
    </dgm:pt>
    <dgm:pt modelId="{CA71A2D6-F6DC-4DDE-B886-CF54665A0571}" type="sibTrans" cxnId="{5B992207-8614-47C7-B71A-B7698547CE88}">
      <dgm:prSet/>
      <dgm:spPr/>
      <dgm:t>
        <a:bodyPr/>
        <a:lstStyle/>
        <a:p>
          <a:endParaRPr lang="en-US"/>
        </a:p>
      </dgm:t>
    </dgm:pt>
    <dgm:pt modelId="{71AAF8D4-1D6A-40E0-9D40-DED6ABFAD477}">
      <dgm:prSet/>
      <dgm:spPr/>
      <dgm:t>
        <a:bodyPr/>
        <a:lstStyle/>
        <a:p>
          <a:r>
            <a:rPr lang="en-GB"/>
            <a:t>(</a:t>
          </a:r>
          <a:r>
            <a:rPr lang="en-GB" b="1"/>
            <a:t>summary</a:t>
          </a:r>
          <a:r>
            <a:rPr lang="en-GB"/>
            <a:t>- miscommunication led to poor hygiene, food contamination, and lost airline contracts)</a:t>
          </a:r>
          <a:endParaRPr lang="en-US"/>
        </a:p>
      </dgm:t>
    </dgm:pt>
    <dgm:pt modelId="{13A21B43-9825-4928-BDEF-BB508A3E3D55}" type="parTrans" cxnId="{5E788D5B-4A30-4075-968D-2F3A618F4EC4}">
      <dgm:prSet/>
      <dgm:spPr/>
      <dgm:t>
        <a:bodyPr/>
        <a:lstStyle/>
        <a:p>
          <a:endParaRPr lang="en-US"/>
        </a:p>
      </dgm:t>
    </dgm:pt>
    <dgm:pt modelId="{C6669A59-D198-46B9-ADBE-F894A45CF533}" type="sibTrans" cxnId="{5E788D5B-4A30-4075-968D-2F3A618F4EC4}">
      <dgm:prSet/>
      <dgm:spPr/>
      <dgm:t>
        <a:bodyPr/>
        <a:lstStyle/>
        <a:p>
          <a:endParaRPr lang="en-US"/>
        </a:p>
      </dgm:t>
    </dgm:pt>
    <dgm:pt modelId="{6ED48BA9-ABCA-43E9-8826-905A56E78DC9}" type="pres">
      <dgm:prSet presAssocID="{5733E272-CC74-49FF-AA17-CF95240EF8C8}" presName="Name0" presStyleCnt="0">
        <dgm:presLayoutVars>
          <dgm:dir/>
          <dgm:resizeHandles val="exact"/>
        </dgm:presLayoutVars>
      </dgm:prSet>
      <dgm:spPr/>
    </dgm:pt>
    <dgm:pt modelId="{9BD88202-8648-4C9A-9ACA-555FB6D015DD}" type="pres">
      <dgm:prSet presAssocID="{35DC0449-5897-4A1B-9973-266FA97BC428}" presName="node" presStyleLbl="node1" presStyleIdx="0" presStyleCnt="8">
        <dgm:presLayoutVars>
          <dgm:bulletEnabled val="1"/>
        </dgm:presLayoutVars>
      </dgm:prSet>
      <dgm:spPr/>
    </dgm:pt>
    <dgm:pt modelId="{7D06C798-BE37-480B-80F2-91D98C063949}" type="pres">
      <dgm:prSet presAssocID="{A2D3C4F3-9952-47D9-A6D1-BF76845E854C}" presName="sibTrans" presStyleLbl="sibTrans1D1" presStyleIdx="0" presStyleCnt="7"/>
      <dgm:spPr/>
    </dgm:pt>
    <dgm:pt modelId="{3D13AF9A-28EE-485A-838E-4E4C82A3D873}" type="pres">
      <dgm:prSet presAssocID="{A2D3C4F3-9952-47D9-A6D1-BF76845E854C}" presName="connectorText" presStyleLbl="sibTrans1D1" presStyleIdx="0" presStyleCnt="7"/>
      <dgm:spPr/>
    </dgm:pt>
    <dgm:pt modelId="{64A13889-B265-40EB-ACA7-D9D7C9EAB43E}" type="pres">
      <dgm:prSet presAssocID="{DD435F01-6184-4806-9089-C71A72C65080}" presName="node" presStyleLbl="node1" presStyleIdx="1" presStyleCnt="8">
        <dgm:presLayoutVars>
          <dgm:bulletEnabled val="1"/>
        </dgm:presLayoutVars>
      </dgm:prSet>
      <dgm:spPr/>
    </dgm:pt>
    <dgm:pt modelId="{A3DEEBAF-6677-4219-B3A4-C57C9E422B4A}" type="pres">
      <dgm:prSet presAssocID="{BB539B32-BF2E-4780-9EF5-3345F74C8651}" presName="sibTrans" presStyleLbl="sibTrans1D1" presStyleIdx="1" presStyleCnt="7"/>
      <dgm:spPr/>
    </dgm:pt>
    <dgm:pt modelId="{CD31E955-0D1E-4313-B5B9-D82F37AD516C}" type="pres">
      <dgm:prSet presAssocID="{BB539B32-BF2E-4780-9EF5-3345F74C8651}" presName="connectorText" presStyleLbl="sibTrans1D1" presStyleIdx="1" presStyleCnt="7"/>
      <dgm:spPr/>
    </dgm:pt>
    <dgm:pt modelId="{61B86646-3EA4-4A6F-94C4-C3ED52D07E1E}" type="pres">
      <dgm:prSet presAssocID="{CDA43A24-27A4-4472-BA8D-6BE3CA869F78}" presName="node" presStyleLbl="node1" presStyleIdx="2" presStyleCnt="8">
        <dgm:presLayoutVars>
          <dgm:bulletEnabled val="1"/>
        </dgm:presLayoutVars>
      </dgm:prSet>
      <dgm:spPr/>
    </dgm:pt>
    <dgm:pt modelId="{03642036-7690-4CB5-A1E9-FEC2826BDD64}" type="pres">
      <dgm:prSet presAssocID="{E8206EA4-0CD7-419A-A98C-6F4B807BEA05}" presName="sibTrans" presStyleLbl="sibTrans1D1" presStyleIdx="2" presStyleCnt="7"/>
      <dgm:spPr/>
    </dgm:pt>
    <dgm:pt modelId="{ED554CD5-7490-44B7-AC99-144C625C9ADF}" type="pres">
      <dgm:prSet presAssocID="{E8206EA4-0CD7-419A-A98C-6F4B807BEA05}" presName="connectorText" presStyleLbl="sibTrans1D1" presStyleIdx="2" presStyleCnt="7"/>
      <dgm:spPr/>
    </dgm:pt>
    <dgm:pt modelId="{6F404093-5518-4491-B159-4D4988648009}" type="pres">
      <dgm:prSet presAssocID="{51899EC8-60E0-495B-BF1D-039776A072F5}" presName="node" presStyleLbl="node1" presStyleIdx="3" presStyleCnt="8">
        <dgm:presLayoutVars>
          <dgm:bulletEnabled val="1"/>
        </dgm:presLayoutVars>
      </dgm:prSet>
      <dgm:spPr/>
    </dgm:pt>
    <dgm:pt modelId="{A17FB4F4-C9AC-485E-8902-125FD2CFBDC7}" type="pres">
      <dgm:prSet presAssocID="{23C3082C-769B-4830-94E7-151EFB46C45F}" presName="sibTrans" presStyleLbl="sibTrans1D1" presStyleIdx="3" presStyleCnt="7"/>
      <dgm:spPr/>
    </dgm:pt>
    <dgm:pt modelId="{615DB9C4-DBAA-49FD-9829-90FB78977271}" type="pres">
      <dgm:prSet presAssocID="{23C3082C-769B-4830-94E7-151EFB46C45F}" presName="connectorText" presStyleLbl="sibTrans1D1" presStyleIdx="3" presStyleCnt="7"/>
      <dgm:spPr/>
    </dgm:pt>
    <dgm:pt modelId="{50931F2F-7E6B-46D6-8BF4-3DEDECB9B183}" type="pres">
      <dgm:prSet presAssocID="{BD277C23-FB52-4114-A5F7-646233C635B6}" presName="node" presStyleLbl="node1" presStyleIdx="4" presStyleCnt="8">
        <dgm:presLayoutVars>
          <dgm:bulletEnabled val="1"/>
        </dgm:presLayoutVars>
      </dgm:prSet>
      <dgm:spPr/>
    </dgm:pt>
    <dgm:pt modelId="{7C048713-5018-4373-8694-D187A3195F19}" type="pres">
      <dgm:prSet presAssocID="{F2AA13B4-8B33-4B0E-95DF-5BFC720FFAD7}" presName="sibTrans" presStyleLbl="sibTrans1D1" presStyleIdx="4" presStyleCnt="7"/>
      <dgm:spPr/>
    </dgm:pt>
    <dgm:pt modelId="{D34E2990-9703-4C41-B597-0963457AEFA5}" type="pres">
      <dgm:prSet presAssocID="{F2AA13B4-8B33-4B0E-95DF-5BFC720FFAD7}" presName="connectorText" presStyleLbl="sibTrans1D1" presStyleIdx="4" presStyleCnt="7"/>
      <dgm:spPr/>
    </dgm:pt>
    <dgm:pt modelId="{0327774B-517A-419E-851F-51A0C50ED823}" type="pres">
      <dgm:prSet presAssocID="{1E444F5F-5426-427B-B036-7D681754693B}" presName="node" presStyleLbl="node1" presStyleIdx="5" presStyleCnt="8">
        <dgm:presLayoutVars>
          <dgm:bulletEnabled val="1"/>
        </dgm:presLayoutVars>
      </dgm:prSet>
      <dgm:spPr/>
    </dgm:pt>
    <dgm:pt modelId="{624DBAE5-33E8-4DEF-9B04-3F6253701A75}" type="pres">
      <dgm:prSet presAssocID="{B597DFE5-9F2C-4D03-A2A5-3C6872D7D466}" presName="sibTrans" presStyleLbl="sibTrans1D1" presStyleIdx="5" presStyleCnt="7"/>
      <dgm:spPr/>
    </dgm:pt>
    <dgm:pt modelId="{522ED81D-F8D2-4156-9D45-2044F3BB3A6B}" type="pres">
      <dgm:prSet presAssocID="{B597DFE5-9F2C-4D03-A2A5-3C6872D7D466}" presName="connectorText" presStyleLbl="sibTrans1D1" presStyleIdx="5" presStyleCnt="7"/>
      <dgm:spPr/>
    </dgm:pt>
    <dgm:pt modelId="{89AD8411-7CB7-4C3F-BCA0-2B5CCE8B8060}" type="pres">
      <dgm:prSet presAssocID="{FF0F62B4-18A5-4678-96BD-BEBDDA7AC219}" presName="node" presStyleLbl="node1" presStyleIdx="6" presStyleCnt="8">
        <dgm:presLayoutVars>
          <dgm:bulletEnabled val="1"/>
        </dgm:presLayoutVars>
      </dgm:prSet>
      <dgm:spPr/>
    </dgm:pt>
    <dgm:pt modelId="{CB79A249-9002-44D9-89A4-FC1F61B7AE55}" type="pres">
      <dgm:prSet presAssocID="{CA71A2D6-F6DC-4DDE-B886-CF54665A0571}" presName="sibTrans" presStyleLbl="sibTrans1D1" presStyleIdx="6" presStyleCnt="7"/>
      <dgm:spPr/>
    </dgm:pt>
    <dgm:pt modelId="{E5703942-EDF9-4A0E-AF93-C0181BAD5FA5}" type="pres">
      <dgm:prSet presAssocID="{CA71A2D6-F6DC-4DDE-B886-CF54665A0571}" presName="connectorText" presStyleLbl="sibTrans1D1" presStyleIdx="6" presStyleCnt="7"/>
      <dgm:spPr/>
    </dgm:pt>
    <dgm:pt modelId="{CD179F1B-9DB8-4DE2-B4A5-575C0175F96B}" type="pres">
      <dgm:prSet presAssocID="{71AAF8D4-1D6A-40E0-9D40-DED6ABFAD477}" presName="node" presStyleLbl="node1" presStyleIdx="7" presStyleCnt="8">
        <dgm:presLayoutVars>
          <dgm:bulletEnabled val="1"/>
        </dgm:presLayoutVars>
      </dgm:prSet>
      <dgm:spPr/>
    </dgm:pt>
  </dgm:ptLst>
  <dgm:cxnLst>
    <dgm:cxn modelId="{78962706-868A-43CC-9D0D-BD737F24B981}" srcId="{5733E272-CC74-49FF-AA17-CF95240EF8C8}" destId="{DD435F01-6184-4806-9089-C71A72C65080}" srcOrd="1" destOrd="0" parTransId="{9F309534-2FD3-4DFD-8C0D-276FCD756515}" sibTransId="{BB539B32-BF2E-4780-9EF5-3345F74C8651}"/>
    <dgm:cxn modelId="{5B992207-8614-47C7-B71A-B7698547CE88}" srcId="{5733E272-CC74-49FF-AA17-CF95240EF8C8}" destId="{FF0F62B4-18A5-4678-96BD-BEBDDA7AC219}" srcOrd="6" destOrd="0" parTransId="{8425FADB-1331-4F53-B709-136B9DF4FD3D}" sibTransId="{CA71A2D6-F6DC-4DDE-B886-CF54665A0571}"/>
    <dgm:cxn modelId="{B873D609-C4C1-48A4-BAFD-CEE369DC1018}" type="presOf" srcId="{F2AA13B4-8B33-4B0E-95DF-5BFC720FFAD7}" destId="{D34E2990-9703-4C41-B597-0963457AEFA5}" srcOrd="1" destOrd="0" presId="urn:microsoft.com/office/officeart/2016/7/layout/RepeatingBendingProcessNew"/>
    <dgm:cxn modelId="{DDDBE414-5D9A-46B6-9AAD-E0DFA71BE91E}" srcId="{5733E272-CC74-49FF-AA17-CF95240EF8C8}" destId="{BD277C23-FB52-4114-A5F7-646233C635B6}" srcOrd="4" destOrd="0" parTransId="{1BD7DDE0-09DD-4563-8168-2DA0377BFFA7}" sibTransId="{F2AA13B4-8B33-4B0E-95DF-5BFC720FFAD7}"/>
    <dgm:cxn modelId="{E988951D-E390-4231-9AFE-35DF51950067}" type="presOf" srcId="{CDA43A24-27A4-4472-BA8D-6BE3CA869F78}" destId="{61B86646-3EA4-4A6F-94C4-C3ED52D07E1E}" srcOrd="0" destOrd="0" presId="urn:microsoft.com/office/officeart/2016/7/layout/RepeatingBendingProcessNew"/>
    <dgm:cxn modelId="{74F21C27-4CD1-4F28-A77B-1D1E4D9FFD91}" type="presOf" srcId="{B597DFE5-9F2C-4D03-A2A5-3C6872D7D466}" destId="{624DBAE5-33E8-4DEF-9B04-3F6253701A75}" srcOrd="0" destOrd="0" presId="urn:microsoft.com/office/officeart/2016/7/layout/RepeatingBendingProcessNew"/>
    <dgm:cxn modelId="{2F9E1A2F-22BF-4848-A84B-0E47878ED80E}" type="presOf" srcId="{F2AA13B4-8B33-4B0E-95DF-5BFC720FFAD7}" destId="{7C048713-5018-4373-8694-D187A3195F19}" srcOrd="0" destOrd="0" presId="urn:microsoft.com/office/officeart/2016/7/layout/RepeatingBendingProcessNew"/>
    <dgm:cxn modelId="{0E144032-FFDE-4D53-B4B5-F55E84B06B19}" type="presOf" srcId="{23C3082C-769B-4830-94E7-151EFB46C45F}" destId="{A17FB4F4-C9AC-485E-8902-125FD2CFBDC7}" srcOrd="0" destOrd="0" presId="urn:microsoft.com/office/officeart/2016/7/layout/RepeatingBendingProcessNew"/>
    <dgm:cxn modelId="{60988D32-310A-4E93-95F7-0076F503724A}" srcId="{5733E272-CC74-49FF-AA17-CF95240EF8C8}" destId="{35DC0449-5897-4A1B-9973-266FA97BC428}" srcOrd="0" destOrd="0" parTransId="{5CAB8BC6-A876-4CAC-8E84-352929BD426B}" sibTransId="{A2D3C4F3-9952-47D9-A6D1-BF76845E854C}"/>
    <dgm:cxn modelId="{5E788D5B-4A30-4075-968D-2F3A618F4EC4}" srcId="{5733E272-CC74-49FF-AA17-CF95240EF8C8}" destId="{71AAF8D4-1D6A-40E0-9D40-DED6ABFAD477}" srcOrd="7" destOrd="0" parTransId="{13A21B43-9825-4928-BDEF-BB508A3E3D55}" sibTransId="{C6669A59-D198-46B9-ADBE-F894A45CF533}"/>
    <dgm:cxn modelId="{83931E70-8F49-4D16-AB04-9B8E5A69A73C}" type="presOf" srcId="{BB539B32-BF2E-4780-9EF5-3345F74C8651}" destId="{A3DEEBAF-6677-4219-B3A4-C57C9E422B4A}" srcOrd="0" destOrd="0" presId="urn:microsoft.com/office/officeart/2016/7/layout/RepeatingBendingProcessNew"/>
    <dgm:cxn modelId="{6241DD53-23DE-4319-9EF0-AD15D38AAFDF}" type="presOf" srcId="{B597DFE5-9F2C-4D03-A2A5-3C6872D7D466}" destId="{522ED81D-F8D2-4156-9D45-2044F3BB3A6B}" srcOrd="1" destOrd="0" presId="urn:microsoft.com/office/officeart/2016/7/layout/RepeatingBendingProcessNew"/>
    <dgm:cxn modelId="{BE511257-1792-4FB4-B6FE-C9216E080750}" type="presOf" srcId="{71AAF8D4-1D6A-40E0-9D40-DED6ABFAD477}" destId="{CD179F1B-9DB8-4DE2-B4A5-575C0175F96B}" srcOrd="0" destOrd="0" presId="urn:microsoft.com/office/officeart/2016/7/layout/RepeatingBendingProcessNew"/>
    <dgm:cxn modelId="{C552B179-6D8E-4B94-9193-B702EE4861E8}" type="presOf" srcId="{51899EC8-60E0-495B-BF1D-039776A072F5}" destId="{6F404093-5518-4491-B159-4D4988648009}" srcOrd="0" destOrd="0" presId="urn:microsoft.com/office/officeart/2016/7/layout/RepeatingBendingProcessNew"/>
    <dgm:cxn modelId="{10427491-5317-44E3-9DD3-2F91226A7CA0}" srcId="{5733E272-CC74-49FF-AA17-CF95240EF8C8}" destId="{1E444F5F-5426-427B-B036-7D681754693B}" srcOrd="5" destOrd="0" parTransId="{7D542E79-43F5-47AE-A01B-66CE001FC268}" sibTransId="{B597DFE5-9F2C-4D03-A2A5-3C6872D7D466}"/>
    <dgm:cxn modelId="{E0D06F96-9CCC-4FFC-93E4-E32D1139E686}" srcId="{5733E272-CC74-49FF-AA17-CF95240EF8C8}" destId="{CDA43A24-27A4-4472-BA8D-6BE3CA869F78}" srcOrd="2" destOrd="0" parTransId="{3F217F53-236D-41C1-8B8D-44B39022BDCA}" sibTransId="{E8206EA4-0CD7-419A-A98C-6F4B807BEA05}"/>
    <dgm:cxn modelId="{E560BBA7-8D26-413D-94B1-D1F7396A09AE}" type="presOf" srcId="{E8206EA4-0CD7-419A-A98C-6F4B807BEA05}" destId="{ED554CD5-7490-44B7-AC99-144C625C9ADF}" srcOrd="1" destOrd="0" presId="urn:microsoft.com/office/officeart/2016/7/layout/RepeatingBendingProcessNew"/>
    <dgm:cxn modelId="{D69CEFAC-F095-400A-A867-A34064B08C1D}" type="presOf" srcId="{FF0F62B4-18A5-4678-96BD-BEBDDA7AC219}" destId="{89AD8411-7CB7-4C3F-BCA0-2B5CCE8B8060}" srcOrd="0" destOrd="0" presId="urn:microsoft.com/office/officeart/2016/7/layout/RepeatingBendingProcessNew"/>
    <dgm:cxn modelId="{BDC7FBB3-EE64-482B-8FC2-1580064FD23D}" type="presOf" srcId="{BD277C23-FB52-4114-A5F7-646233C635B6}" destId="{50931F2F-7E6B-46D6-8BF4-3DEDECB9B183}" srcOrd="0" destOrd="0" presId="urn:microsoft.com/office/officeart/2016/7/layout/RepeatingBendingProcessNew"/>
    <dgm:cxn modelId="{3B3A07B6-8955-4227-B2A1-DCB61329061D}" type="presOf" srcId="{E8206EA4-0CD7-419A-A98C-6F4B807BEA05}" destId="{03642036-7690-4CB5-A1E9-FEC2826BDD64}" srcOrd="0" destOrd="0" presId="urn:microsoft.com/office/officeart/2016/7/layout/RepeatingBendingProcessNew"/>
    <dgm:cxn modelId="{F69729B7-BA60-46C0-9B70-256A295183DD}" type="presOf" srcId="{CA71A2D6-F6DC-4DDE-B886-CF54665A0571}" destId="{E5703942-EDF9-4A0E-AF93-C0181BAD5FA5}" srcOrd="1" destOrd="0" presId="urn:microsoft.com/office/officeart/2016/7/layout/RepeatingBendingProcessNew"/>
    <dgm:cxn modelId="{4B4D67C1-1CCF-4BF7-A8BD-C54B6A82A617}" type="presOf" srcId="{A2D3C4F3-9952-47D9-A6D1-BF76845E854C}" destId="{7D06C798-BE37-480B-80F2-91D98C063949}" srcOrd="0" destOrd="0" presId="urn:microsoft.com/office/officeart/2016/7/layout/RepeatingBendingProcessNew"/>
    <dgm:cxn modelId="{2C4250C2-45C4-40EF-92A9-3D7E622A8E83}" type="presOf" srcId="{BB539B32-BF2E-4780-9EF5-3345F74C8651}" destId="{CD31E955-0D1E-4313-B5B9-D82F37AD516C}" srcOrd="1" destOrd="0" presId="urn:microsoft.com/office/officeart/2016/7/layout/RepeatingBendingProcessNew"/>
    <dgm:cxn modelId="{96AE61C7-2494-4391-AC02-C228AC8BA36B}" type="presOf" srcId="{35DC0449-5897-4A1B-9973-266FA97BC428}" destId="{9BD88202-8648-4C9A-9ACA-555FB6D015DD}" srcOrd="0" destOrd="0" presId="urn:microsoft.com/office/officeart/2016/7/layout/RepeatingBendingProcessNew"/>
    <dgm:cxn modelId="{4BCDEDCD-782E-4648-B946-6B72E415EF7B}" type="presOf" srcId="{1E444F5F-5426-427B-B036-7D681754693B}" destId="{0327774B-517A-419E-851F-51A0C50ED823}" srcOrd="0" destOrd="0" presId="urn:microsoft.com/office/officeart/2016/7/layout/RepeatingBendingProcessNew"/>
    <dgm:cxn modelId="{03C621CE-E937-4F31-B2B4-E4C1A9D30698}" type="presOf" srcId="{DD435F01-6184-4806-9089-C71A72C65080}" destId="{64A13889-B265-40EB-ACA7-D9D7C9EAB43E}" srcOrd="0" destOrd="0" presId="urn:microsoft.com/office/officeart/2016/7/layout/RepeatingBendingProcessNew"/>
    <dgm:cxn modelId="{C93192D0-5DE0-439A-913E-9FBAC8552199}" type="presOf" srcId="{5733E272-CC74-49FF-AA17-CF95240EF8C8}" destId="{6ED48BA9-ABCA-43E9-8826-905A56E78DC9}" srcOrd="0" destOrd="0" presId="urn:microsoft.com/office/officeart/2016/7/layout/RepeatingBendingProcessNew"/>
    <dgm:cxn modelId="{43B1E3D4-4E40-44B0-A003-ADBF9460C6CF}" type="presOf" srcId="{23C3082C-769B-4830-94E7-151EFB46C45F}" destId="{615DB9C4-DBAA-49FD-9829-90FB78977271}" srcOrd="1" destOrd="0" presId="urn:microsoft.com/office/officeart/2016/7/layout/RepeatingBendingProcessNew"/>
    <dgm:cxn modelId="{51D5BCEF-D8AB-43F3-88B3-CB6F6369CF37}" type="presOf" srcId="{A2D3C4F3-9952-47D9-A6D1-BF76845E854C}" destId="{3D13AF9A-28EE-485A-838E-4E4C82A3D873}" srcOrd="1" destOrd="0" presId="urn:microsoft.com/office/officeart/2016/7/layout/RepeatingBendingProcessNew"/>
    <dgm:cxn modelId="{A1A7CDF4-1A03-499A-8E3E-F56F77709895}" type="presOf" srcId="{CA71A2D6-F6DC-4DDE-B886-CF54665A0571}" destId="{CB79A249-9002-44D9-89A4-FC1F61B7AE55}" srcOrd="0" destOrd="0" presId="urn:microsoft.com/office/officeart/2016/7/layout/RepeatingBendingProcessNew"/>
    <dgm:cxn modelId="{5E336CFC-6026-4CD4-9203-E9C9E563974B}" srcId="{5733E272-CC74-49FF-AA17-CF95240EF8C8}" destId="{51899EC8-60E0-495B-BF1D-039776A072F5}" srcOrd="3" destOrd="0" parTransId="{749C519F-61AE-4E7C-BAF3-18E518BD899D}" sibTransId="{23C3082C-769B-4830-94E7-151EFB46C45F}"/>
    <dgm:cxn modelId="{419B76A1-3261-413A-AE1E-35396803C7D7}" type="presParOf" srcId="{6ED48BA9-ABCA-43E9-8826-905A56E78DC9}" destId="{9BD88202-8648-4C9A-9ACA-555FB6D015DD}" srcOrd="0" destOrd="0" presId="urn:microsoft.com/office/officeart/2016/7/layout/RepeatingBendingProcessNew"/>
    <dgm:cxn modelId="{B673A220-9450-486B-9DBE-A72607903FE1}" type="presParOf" srcId="{6ED48BA9-ABCA-43E9-8826-905A56E78DC9}" destId="{7D06C798-BE37-480B-80F2-91D98C063949}" srcOrd="1" destOrd="0" presId="urn:microsoft.com/office/officeart/2016/7/layout/RepeatingBendingProcessNew"/>
    <dgm:cxn modelId="{5CF6AB2C-A88F-40C5-900C-D14224236240}" type="presParOf" srcId="{7D06C798-BE37-480B-80F2-91D98C063949}" destId="{3D13AF9A-28EE-485A-838E-4E4C82A3D873}" srcOrd="0" destOrd="0" presId="urn:microsoft.com/office/officeart/2016/7/layout/RepeatingBendingProcessNew"/>
    <dgm:cxn modelId="{D272D453-D4E9-4F50-B8E3-DBF707BC6D76}" type="presParOf" srcId="{6ED48BA9-ABCA-43E9-8826-905A56E78DC9}" destId="{64A13889-B265-40EB-ACA7-D9D7C9EAB43E}" srcOrd="2" destOrd="0" presId="urn:microsoft.com/office/officeart/2016/7/layout/RepeatingBendingProcessNew"/>
    <dgm:cxn modelId="{F8FF8F74-328A-4A15-971D-689202E14948}" type="presParOf" srcId="{6ED48BA9-ABCA-43E9-8826-905A56E78DC9}" destId="{A3DEEBAF-6677-4219-B3A4-C57C9E422B4A}" srcOrd="3" destOrd="0" presId="urn:microsoft.com/office/officeart/2016/7/layout/RepeatingBendingProcessNew"/>
    <dgm:cxn modelId="{14FB44A4-4074-4EF9-B89F-C21EBB9A07B6}" type="presParOf" srcId="{A3DEEBAF-6677-4219-B3A4-C57C9E422B4A}" destId="{CD31E955-0D1E-4313-B5B9-D82F37AD516C}" srcOrd="0" destOrd="0" presId="urn:microsoft.com/office/officeart/2016/7/layout/RepeatingBendingProcessNew"/>
    <dgm:cxn modelId="{560E7358-1D96-4C71-BC27-67397C42481D}" type="presParOf" srcId="{6ED48BA9-ABCA-43E9-8826-905A56E78DC9}" destId="{61B86646-3EA4-4A6F-94C4-C3ED52D07E1E}" srcOrd="4" destOrd="0" presId="urn:microsoft.com/office/officeart/2016/7/layout/RepeatingBendingProcessNew"/>
    <dgm:cxn modelId="{E22EB779-B6AD-4A08-B5A9-3C214EAE8CED}" type="presParOf" srcId="{6ED48BA9-ABCA-43E9-8826-905A56E78DC9}" destId="{03642036-7690-4CB5-A1E9-FEC2826BDD64}" srcOrd="5" destOrd="0" presId="urn:microsoft.com/office/officeart/2016/7/layout/RepeatingBendingProcessNew"/>
    <dgm:cxn modelId="{E5370891-6B0B-46DD-84DC-F68CF29FEFDE}" type="presParOf" srcId="{03642036-7690-4CB5-A1E9-FEC2826BDD64}" destId="{ED554CD5-7490-44B7-AC99-144C625C9ADF}" srcOrd="0" destOrd="0" presId="urn:microsoft.com/office/officeart/2016/7/layout/RepeatingBendingProcessNew"/>
    <dgm:cxn modelId="{FDBD6AB4-D813-43AB-8075-0B98D433412F}" type="presParOf" srcId="{6ED48BA9-ABCA-43E9-8826-905A56E78DC9}" destId="{6F404093-5518-4491-B159-4D4988648009}" srcOrd="6" destOrd="0" presId="urn:microsoft.com/office/officeart/2016/7/layout/RepeatingBendingProcessNew"/>
    <dgm:cxn modelId="{13A774F9-5D99-4BD3-88B3-E623A01A394E}" type="presParOf" srcId="{6ED48BA9-ABCA-43E9-8826-905A56E78DC9}" destId="{A17FB4F4-C9AC-485E-8902-125FD2CFBDC7}" srcOrd="7" destOrd="0" presId="urn:microsoft.com/office/officeart/2016/7/layout/RepeatingBendingProcessNew"/>
    <dgm:cxn modelId="{30251CDC-4608-4B36-962E-08AD43DBB9E5}" type="presParOf" srcId="{A17FB4F4-C9AC-485E-8902-125FD2CFBDC7}" destId="{615DB9C4-DBAA-49FD-9829-90FB78977271}" srcOrd="0" destOrd="0" presId="urn:microsoft.com/office/officeart/2016/7/layout/RepeatingBendingProcessNew"/>
    <dgm:cxn modelId="{28C00B0A-3D4E-40D1-83CB-6A11CAB79617}" type="presParOf" srcId="{6ED48BA9-ABCA-43E9-8826-905A56E78DC9}" destId="{50931F2F-7E6B-46D6-8BF4-3DEDECB9B183}" srcOrd="8" destOrd="0" presId="urn:microsoft.com/office/officeart/2016/7/layout/RepeatingBendingProcessNew"/>
    <dgm:cxn modelId="{31B58FD8-9673-4F9E-B83F-B19F9AA3C0A6}" type="presParOf" srcId="{6ED48BA9-ABCA-43E9-8826-905A56E78DC9}" destId="{7C048713-5018-4373-8694-D187A3195F19}" srcOrd="9" destOrd="0" presId="urn:microsoft.com/office/officeart/2016/7/layout/RepeatingBendingProcessNew"/>
    <dgm:cxn modelId="{771BD32B-53B9-4A92-B84E-2D5730BE0C29}" type="presParOf" srcId="{7C048713-5018-4373-8694-D187A3195F19}" destId="{D34E2990-9703-4C41-B597-0963457AEFA5}" srcOrd="0" destOrd="0" presId="urn:microsoft.com/office/officeart/2016/7/layout/RepeatingBendingProcessNew"/>
    <dgm:cxn modelId="{7944867D-75F7-4D71-8574-A34225DCFD56}" type="presParOf" srcId="{6ED48BA9-ABCA-43E9-8826-905A56E78DC9}" destId="{0327774B-517A-419E-851F-51A0C50ED823}" srcOrd="10" destOrd="0" presId="urn:microsoft.com/office/officeart/2016/7/layout/RepeatingBendingProcessNew"/>
    <dgm:cxn modelId="{08D787A0-23A0-4EDC-8FE8-085776033FA1}" type="presParOf" srcId="{6ED48BA9-ABCA-43E9-8826-905A56E78DC9}" destId="{624DBAE5-33E8-4DEF-9B04-3F6253701A75}" srcOrd="11" destOrd="0" presId="urn:microsoft.com/office/officeart/2016/7/layout/RepeatingBendingProcessNew"/>
    <dgm:cxn modelId="{FF9BF870-99CE-4627-9C10-66CD2B79A7BA}" type="presParOf" srcId="{624DBAE5-33E8-4DEF-9B04-3F6253701A75}" destId="{522ED81D-F8D2-4156-9D45-2044F3BB3A6B}" srcOrd="0" destOrd="0" presId="urn:microsoft.com/office/officeart/2016/7/layout/RepeatingBendingProcessNew"/>
    <dgm:cxn modelId="{2A862D37-2A8B-4F17-B74E-4C8EA2F39F2E}" type="presParOf" srcId="{6ED48BA9-ABCA-43E9-8826-905A56E78DC9}" destId="{89AD8411-7CB7-4C3F-BCA0-2B5CCE8B8060}" srcOrd="12" destOrd="0" presId="urn:microsoft.com/office/officeart/2016/7/layout/RepeatingBendingProcessNew"/>
    <dgm:cxn modelId="{274A22E7-2617-46B6-A3A0-72E729B83391}" type="presParOf" srcId="{6ED48BA9-ABCA-43E9-8826-905A56E78DC9}" destId="{CB79A249-9002-44D9-89A4-FC1F61B7AE55}" srcOrd="13" destOrd="0" presId="urn:microsoft.com/office/officeart/2016/7/layout/RepeatingBendingProcessNew"/>
    <dgm:cxn modelId="{9FC5A7B8-003B-4FCD-98C0-69BCEEDA9B11}" type="presParOf" srcId="{CB79A249-9002-44D9-89A4-FC1F61B7AE55}" destId="{E5703942-EDF9-4A0E-AF93-C0181BAD5FA5}" srcOrd="0" destOrd="0" presId="urn:microsoft.com/office/officeart/2016/7/layout/RepeatingBendingProcessNew"/>
    <dgm:cxn modelId="{BF0BE1D8-2887-4B28-AFFF-51A8C3AB401B}" type="presParOf" srcId="{6ED48BA9-ABCA-43E9-8826-905A56E78DC9}" destId="{CD179F1B-9DB8-4DE2-B4A5-575C0175F96B}" srcOrd="1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417CA2-0591-4AA5-BC94-762AD9F4E3D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FCBE353A-D806-4A8B-8BDF-7045FA69468A}">
      <dgm:prSet custT="1"/>
      <dgm:spPr/>
      <dgm:t>
        <a:bodyPr/>
        <a:lstStyle/>
        <a:p>
          <a:endParaRPr lang="en-GB" sz="1600"/>
        </a:p>
      </dgm:t>
    </dgm:pt>
    <dgm:pt modelId="{8E086C5B-F37F-44B1-A909-15C53AD8049F}" type="parTrans" cxnId="{FFD065D7-3EF4-4FCB-9D62-794A47CC6179}">
      <dgm:prSet/>
      <dgm:spPr/>
      <dgm:t>
        <a:bodyPr/>
        <a:lstStyle/>
        <a:p>
          <a:endParaRPr lang="en-US"/>
        </a:p>
      </dgm:t>
    </dgm:pt>
    <dgm:pt modelId="{332533B5-2744-44B4-ABEE-565FF975D595}" type="sibTrans" cxnId="{FFD065D7-3EF4-4FCB-9D62-794A47CC6179}">
      <dgm:prSet/>
      <dgm:spPr/>
      <dgm:t>
        <a:bodyPr/>
        <a:lstStyle/>
        <a:p>
          <a:endParaRPr lang="en-US"/>
        </a:p>
      </dgm:t>
    </dgm:pt>
    <dgm:pt modelId="{38B19F44-89B7-4E91-86B9-D0D195857F77}">
      <dgm:prSet/>
      <dgm:spPr/>
      <dgm:t>
        <a:bodyPr/>
        <a:lstStyle/>
        <a:p>
          <a:r>
            <a:rPr lang="en-GB" sz="1600" b="1">
              <a:latin typeface="Aptos Display" panose="020F0302020204030204"/>
            </a:rPr>
            <a:t>Sender</a:t>
          </a:r>
          <a:r>
            <a:rPr lang="en-GB" sz="1600"/>
            <a:t>: gray is giving out instructions</a:t>
          </a:r>
          <a:endParaRPr lang="en-US" sz="1600"/>
        </a:p>
      </dgm:t>
    </dgm:pt>
    <dgm:pt modelId="{27B4C629-29E7-47D5-B654-3592A0210584}" type="parTrans" cxnId="{8A608C50-003F-4594-8AD9-806D96A1913B}">
      <dgm:prSet/>
      <dgm:spPr/>
      <dgm:t>
        <a:bodyPr/>
        <a:lstStyle/>
        <a:p>
          <a:endParaRPr lang="en-US"/>
        </a:p>
      </dgm:t>
    </dgm:pt>
    <dgm:pt modelId="{DEDC4027-23B1-4A0F-8561-BC9C59080EFB}" type="sibTrans" cxnId="{8A608C50-003F-4594-8AD9-806D96A1913B}">
      <dgm:prSet/>
      <dgm:spPr/>
      <dgm:t>
        <a:bodyPr/>
        <a:lstStyle/>
        <a:p>
          <a:endParaRPr lang="en-US"/>
        </a:p>
      </dgm:t>
    </dgm:pt>
    <dgm:pt modelId="{4F72BC98-016A-4A84-82B0-A91408FA1E4A}">
      <dgm:prSet/>
      <dgm:spPr/>
      <dgm:t>
        <a:bodyPr/>
        <a:lstStyle/>
        <a:p>
          <a:r>
            <a:rPr lang="en-GB" sz="1600" b="1">
              <a:latin typeface="Aptos Display" panose="020F0302020204030204"/>
            </a:rPr>
            <a:t>Message</a:t>
          </a:r>
          <a:r>
            <a:rPr lang="en-GB" sz="1600"/>
            <a:t>: rules- like wash hands, wear hairnets and keep meat chilled </a:t>
          </a:r>
          <a:br>
            <a:rPr lang="en-US" sz="1600"/>
          </a:br>
          <a:endParaRPr lang="en-US" sz="1600"/>
        </a:p>
      </dgm:t>
    </dgm:pt>
    <dgm:pt modelId="{5BF3337A-A972-4F42-A8BB-F291303752A5}" type="parTrans" cxnId="{8F7394DA-BF77-4FC4-8B24-AD4AA260D6CE}">
      <dgm:prSet/>
      <dgm:spPr/>
      <dgm:t>
        <a:bodyPr/>
        <a:lstStyle/>
        <a:p>
          <a:endParaRPr lang="en-US"/>
        </a:p>
      </dgm:t>
    </dgm:pt>
    <dgm:pt modelId="{9B36E70F-2D02-46E8-B965-22CF1B2FC969}" type="sibTrans" cxnId="{8F7394DA-BF77-4FC4-8B24-AD4AA260D6CE}">
      <dgm:prSet/>
      <dgm:spPr/>
      <dgm:t>
        <a:bodyPr/>
        <a:lstStyle/>
        <a:p>
          <a:endParaRPr lang="en-US"/>
        </a:p>
      </dgm:t>
    </dgm:pt>
    <dgm:pt modelId="{58E461CF-1680-4028-8043-414C7D9BD932}">
      <dgm:prSet/>
      <dgm:spPr/>
      <dgm:t>
        <a:bodyPr/>
        <a:lstStyle/>
        <a:p>
          <a:r>
            <a:rPr lang="en-GB" sz="1600" b="1">
              <a:latin typeface="Aptos Display" panose="020F0302020204030204"/>
            </a:rPr>
            <a:t>Channel</a:t>
          </a:r>
          <a:r>
            <a:rPr lang="en-GB" sz="1600"/>
            <a:t>: spoken instruction and wall signs </a:t>
          </a:r>
          <a:endParaRPr lang="en-US" sz="1600"/>
        </a:p>
      </dgm:t>
    </dgm:pt>
    <dgm:pt modelId="{0521F490-6C0A-4BBA-BE50-F6D34B005B97}" type="parTrans" cxnId="{D02B225C-3589-4A48-836D-3882F2BC1638}">
      <dgm:prSet/>
      <dgm:spPr/>
      <dgm:t>
        <a:bodyPr/>
        <a:lstStyle/>
        <a:p>
          <a:endParaRPr lang="en-US"/>
        </a:p>
      </dgm:t>
    </dgm:pt>
    <dgm:pt modelId="{C9C45A4E-574B-431B-9EF6-C5C220C13869}" type="sibTrans" cxnId="{D02B225C-3589-4A48-836D-3882F2BC1638}">
      <dgm:prSet/>
      <dgm:spPr/>
      <dgm:t>
        <a:bodyPr/>
        <a:lstStyle/>
        <a:p>
          <a:endParaRPr lang="en-US"/>
        </a:p>
      </dgm:t>
    </dgm:pt>
    <dgm:pt modelId="{412F7F3B-AFA7-4996-AA2E-95ADC4EFC6EB}">
      <dgm:prSet/>
      <dgm:spPr/>
      <dgm:t>
        <a:bodyPr/>
        <a:lstStyle/>
        <a:p>
          <a:r>
            <a:rPr lang="en-GB" sz="1600" b="1">
              <a:latin typeface="Aptos Display" panose="020F0302020204030204"/>
            </a:rPr>
            <a:t>Receiver</a:t>
          </a:r>
          <a:r>
            <a:rPr lang="en-GB" sz="1600"/>
            <a:t>: worker at the factory </a:t>
          </a:r>
          <a:endParaRPr lang="en-US" sz="1600"/>
        </a:p>
      </dgm:t>
    </dgm:pt>
    <dgm:pt modelId="{74B03243-0848-4C18-B7E6-123D35415248}" type="parTrans" cxnId="{DD1BD555-7979-4F58-8FDB-09E7307A1435}">
      <dgm:prSet/>
      <dgm:spPr/>
      <dgm:t>
        <a:bodyPr/>
        <a:lstStyle/>
        <a:p>
          <a:endParaRPr lang="en-US"/>
        </a:p>
      </dgm:t>
    </dgm:pt>
    <dgm:pt modelId="{62E797E5-6C02-4F5A-BA93-31D5B63DFDF0}" type="sibTrans" cxnId="{DD1BD555-7979-4F58-8FDB-09E7307A1435}">
      <dgm:prSet/>
      <dgm:spPr/>
      <dgm:t>
        <a:bodyPr/>
        <a:lstStyle/>
        <a:p>
          <a:endParaRPr lang="en-US"/>
        </a:p>
      </dgm:t>
    </dgm:pt>
    <dgm:pt modelId="{29D8D720-15D2-4002-9D25-6C9D0FA9122E}">
      <dgm:prSet/>
      <dgm:spPr/>
      <dgm:t>
        <a:bodyPr/>
        <a:lstStyle/>
        <a:p>
          <a:pPr rtl="0"/>
          <a:r>
            <a:rPr lang="en-GB" sz="1600" b="1">
              <a:latin typeface="Aptos Display" panose="020F0302020204030204"/>
            </a:rPr>
            <a:t>Outcome</a:t>
          </a:r>
          <a:r>
            <a:rPr lang="en-GB" sz="1600"/>
            <a:t>: poor communication between </a:t>
          </a:r>
          <a:r>
            <a:rPr lang="en-GB" sz="1600" err="1"/>
            <a:t>gray</a:t>
          </a:r>
          <a:r>
            <a:rPr lang="en-GB" sz="1600"/>
            <a:t> and the workers led to misunderstanding unsafe food practices, and</a:t>
          </a:r>
          <a:r>
            <a:rPr lang="en-GB" sz="1600">
              <a:latin typeface="Aptos Display" panose="020F0302020204030204"/>
            </a:rPr>
            <a:t> </a:t>
          </a:r>
          <a:r>
            <a:rPr lang="en-GB" sz="1600"/>
            <a:t>loss of</a:t>
          </a:r>
          <a:r>
            <a:rPr lang="en-GB" sz="1600">
              <a:latin typeface="Aptos Display" panose="020F0302020204030204"/>
            </a:rPr>
            <a:t> </a:t>
          </a:r>
          <a:r>
            <a:rPr lang="en-GB" sz="1600"/>
            <a:t> contacts</a:t>
          </a:r>
          <a:endParaRPr lang="en-US" sz="1600">
            <a:latin typeface="Aptos Display" panose="020F0302020204030204"/>
          </a:endParaRPr>
        </a:p>
      </dgm:t>
    </dgm:pt>
    <dgm:pt modelId="{69E6B2B0-1608-42CA-B8B0-9C262DDEBAF6}" type="parTrans" cxnId="{636AF875-6CB2-40A4-9291-6D121ECBD5DA}">
      <dgm:prSet/>
      <dgm:spPr/>
      <dgm:t>
        <a:bodyPr/>
        <a:lstStyle/>
        <a:p>
          <a:endParaRPr lang="en-US"/>
        </a:p>
      </dgm:t>
    </dgm:pt>
    <dgm:pt modelId="{033533EE-8C0C-4FF1-817C-C52CDEFFF2BC}" type="sibTrans" cxnId="{636AF875-6CB2-40A4-9291-6D121ECBD5DA}">
      <dgm:prSet/>
      <dgm:spPr/>
      <dgm:t>
        <a:bodyPr/>
        <a:lstStyle/>
        <a:p>
          <a:endParaRPr lang="en-US"/>
        </a:p>
      </dgm:t>
    </dgm:pt>
    <dgm:pt modelId="{B986DA4C-44D0-49C2-8C65-12250D868BB6}" type="pres">
      <dgm:prSet presAssocID="{6C417CA2-0591-4AA5-BC94-762AD9F4E3DA}" presName="diagram" presStyleCnt="0">
        <dgm:presLayoutVars>
          <dgm:dir/>
          <dgm:resizeHandles val="exact"/>
        </dgm:presLayoutVars>
      </dgm:prSet>
      <dgm:spPr/>
    </dgm:pt>
    <dgm:pt modelId="{47D0154B-E46D-4F9C-A2B6-7D8CB5208225}" type="pres">
      <dgm:prSet presAssocID="{FCBE353A-D806-4A8B-8BDF-7045FA69468A}" presName="node" presStyleLbl="node1" presStyleIdx="0" presStyleCnt="6">
        <dgm:presLayoutVars>
          <dgm:bulletEnabled val="1"/>
        </dgm:presLayoutVars>
      </dgm:prSet>
      <dgm:spPr/>
    </dgm:pt>
    <dgm:pt modelId="{B97E3AEE-2E16-46DD-88D0-69B4366F0C4E}" type="pres">
      <dgm:prSet presAssocID="{332533B5-2744-44B4-ABEE-565FF975D595}" presName="sibTrans" presStyleCnt="0"/>
      <dgm:spPr/>
    </dgm:pt>
    <dgm:pt modelId="{1029D9F1-A4D8-46FE-B6D6-A88E7FBD041B}" type="pres">
      <dgm:prSet presAssocID="{38B19F44-89B7-4E91-86B9-D0D195857F77}" presName="node" presStyleLbl="node1" presStyleIdx="1" presStyleCnt="6">
        <dgm:presLayoutVars>
          <dgm:bulletEnabled val="1"/>
        </dgm:presLayoutVars>
      </dgm:prSet>
      <dgm:spPr/>
    </dgm:pt>
    <dgm:pt modelId="{2D9D0B38-2ED9-4C1B-BDF5-F63C735DED6D}" type="pres">
      <dgm:prSet presAssocID="{DEDC4027-23B1-4A0F-8561-BC9C59080EFB}" presName="sibTrans" presStyleCnt="0"/>
      <dgm:spPr/>
    </dgm:pt>
    <dgm:pt modelId="{E5D748CA-DE2D-441F-8258-709B2AE2C2F6}" type="pres">
      <dgm:prSet presAssocID="{4F72BC98-016A-4A84-82B0-A91408FA1E4A}" presName="node" presStyleLbl="node1" presStyleIdx="2" presStyleCnt="6">
        <dgm:presLayoutVars>
          <dgm:bulletEnabled val="1"/>
        </dgm:presLayoutVars>
      </dgm:prSet>
      <dgm:spPr/>
    </dgm:pt>
    <dgm:pt modelId="{2AD3AD09-6A2D-4362-828F-BCD1928FBC79}" type="pres">
      <dgm:prSet presAssocID="{9B36E70F-2D02-46E8-B965-22CF1B2FC969}" presName="sibTrans" presStyleCnt="0"/>
      <dgm:spPr/>
    </dgm:pt>
    <dgm:pt modelId="{32CA1F65-1CB7-4035-AB65-BF16FBFF164D}" type="pres">
      <dgm:prSet presAssocID="{58E461CF-1680-4028-8043-414C7D9BD932}" presName="node" presStyleLbl="node1" presStyleIdx="3" presStyleCnt="6">
        <dgm:presLayoutVars>
          <dgm:bulletEnabled val="1"/>
        </dgm:presLayoutVars>
      </dgm:prSet>
      <dgm:spPr/>
    </dgm:pt>
    <dgm:pt modelId="{AF61640C-4A51-4A14-8960-7B185E558FBD}" type="pres">
      <dgm:prSet presAssocID="{C9C45A4E-574B-431B-9EF6-C5C220C13869}" presName="sibTrans" presStyleCnt="0"/>
      <dgm:spPr/>
    </dgm:pt>
    <dgm:pt modelId="{2B3BF021-6691-44D0-A666-33E8D731F7DE}" type="pres">
      <dgm:prSet presAssocID="{412F7F3B-AFA7-4996-AA2E-95ADC4EFC6EB}" presName="node" presStyleLbl="node1" presStyleIdx="4" presStyleCnt="6">
        <dgm:presLayoutVars>
          <dgm:bulletEnabled val="1"/>
        </dgm:presLayoutVars>
      </dgm:prSet>
      <dgm:spPr/>
    </dgm:pt>
    <dgm:pt modelId="{5E0943EB-9E27-429B-B7FB-85704761482D}" type="pres">
      <dgm:prSet presAssocID="{62E797E5-6C02-4F5A-BA93-31D5B63DFDF0}" presName="sibTrans" presStyleCnt="0"/>
      <dgm:spPr/>
    </dgm:pt>
    <dgm:pt modelId="{C15CCB36-E36D-42F9-A8A1-B1DB7856F0A1}" type="pres">
      <dgm:prSet presAssocID="{29D8D720-15D2-4002-9D25-6C9D0FA9122E}" presName="node" presStyleLbl="node1" presStyleIdx="5" presStyleCnt="6">
        <dgm:presLayoutVars>
          <dgm:bulletEnabled val="1"/>
        </dgm:presLayoutVars>
      </dgm:prSet>
      <dgm:spPr/>
    </dgm:pt>
  </dgm:ptLst>
  <dgm:cxnLst>
    <dgm:cxn modelId="{EBDA0D08-9D28-497C-90B1-394BDEDD38DA}" type="presOf" srcId="{38B19F44-89B7-4E91-86B9-D0D195857F77}" destId="{1029D9F1-A4D8-46FE-B6D6-A88E7FBD041B}" srcOrd="0" destOrd="0" presId="urn:microsoft.com/office/officeart/2005/8/layout/default"/>
    <dgm:cxn modelId="{E1E1EF13-FB86-49BF-B119-680B7AEAC866}" type="presOf" srcId="{412F7F3B-AFA7-4996-AA2E-95ADC4EFC6EB}" destId="{2B3BF021-6691-44D0-A666-33E8D731F7DE}" srcOrd="0" destOrd="0" presId="urn:microsoft.com/office/officeart/2005/8/layout/default"/>
    <dgm:cxn modelId="{D02B225C-3589-4A48-836D-3882F2BC1638}" srcId="{6C417CA2-0591-4AA5-BC94-762AD9F4E3DA}" destId="{58E461CF-1680-4028-8043-414C7D9BD932}" srcOrd="3" destOrd="0" parTransId="{0521F490-6C0A-4BBA-BE50-F6D34B005B97}" sibTransId="{C9C45A4E-574B-431B-9EF6-C5C220C13869}"/>
    <dgm:cxn modelId="{0B0E1A6D-964D-4DBA-BF22-90304DFD8307}" type="presOf" srcId="{4F72BC98-016A-4A84-82B0-A91408FA1E4A}" destId="{E5D748CA-DE2D-441F-8258-709B2AE2C2F6}" srcOrd="0" destOrd="0" presId="urn:microsoft.com/office/officeart/2005/8/layout/default"/>
    <dgm:cxn modelId="{8A608C50-003F-4594-8AD9-806D96A1913B}" srcId="{6C417CA2-0591-4AA5-BC94-762AD9F4E3DA}" destId="{38B19F44-89B7-4E91-86B9-D0D195857F77}" srcOrd="1" destOrd="0" parTransId="{27B4C629-29E7-47D5-B654-3592A0210584}" sibTransId="{DEDC4027-23B1-4A0F-8561-BC9C59080EFB}"/>
    <dgm:cxn modelId="{91B3D971-65FB-43FB-87E8-C4F2847770F7}" type="presOf" srcId="{29D8D720-15D2-4002-9D25-6C9D0FA9122E}" destId="{C15CCB36-E36D-42F9-A8A1-B1DB7856F0A1}" srcOrd="0" destOrd="0" presId="urn:microsoft.com/office/officeart/2005/8/layout/default"/>
    <dgm:cxn modelId="{DD1BD555-7979-4F58-8FDB-09E7307A1435}" srcId="{6C417CA2-0591-4AA5-BC94-762AD9F4E3DA}" destId="{412F7F3B-AFA7-4996-AA2E-95ADC4EFC6EB}" srcOrd="4" destOrd="0" parTransId="{74B03243-0848-4C18-B7E6-123D35415248}" sibTransId="{62E797E5-6C02-4F5A-BA93-31D5B63DFDF0}"/>
    <dgm:cxn modelId="{636AF875-6CB2-40A4-9291-6D121ECBD5DA}" srcId="{6C417CA2-0591-4AA5-BC94-762AD9F4E3DA}" destId="{29D8D720-15D2-4002-9D25-6C9D0FA9122E}" srcOrd="5" destOrd="0" parTransId="{69E6B2B0-1608-42CA-B8B0-9C262DDEBAF6}" sibTransId="{033533EE-8C0C-4FF1-817C-C52CDEFFF2BC}"/>
    <dgm:cxn modelId="{26B5799A-9234-4965-B20C-E59EF6717E86}" type="presOf" srcId="{58E461CF-1680-4028-8043-414C7D9BD932}" destId="{32CA1F65-1CB7-4035-AB65-BF16FBFF164D}" srcOrd="0" destOrd="0" presId="urn:microsoft.com/office/officeart/2005/8/layout/default"/>
    <dgm:cxn modelId="{64CD7CBD-94EB-4EF2-8E8F-6623D70777E2}" type="presOf" srcId="{FCBE353A-D806-4A8B-8BDF-7045FA69468A}" destId="{47D0154B-E46D-4F9C-A2B6-7D8CB5208225}" srcOrd="0" destOrd="0" presId="urn:microsoft.com/office/officeart/2005/8/layout/default"/>
    <dgm:cxn modelId="{FFD065D7-3EF4-4FCB-9D62-794A47CC6179}" srcId="{6C417CA2-0591-4AA5-BC94-762AD9F4E3DA}" destId="{FCBE353A-D806-4A8B-8BDF-7045FA69468A}" srcOrd="0" destOrd="0" parTransId="{8E086C5B-F37F-44B1-A909-15C53AD8049F}" sibTransId="{332533B5-2744-44B4-ABEE-565FF975D595}"/>
    <dgm:cxn modelId="{8F7394DA-BF77-4FC4-8B24-AD4AA260D6CE}" srcId="{6C417CA2-0591-4AA5-BC94-762AD9F4E3DA}" destId="{4F72BC98-016A-4A84-82B0-A91408FA1E4A}" srcOrd="2" destOrd="0" parTransId="{5BF3337A-A972-4F42-A8BB-F291303752A5}" sibTransId="{9B36E70F-2D02-46E8-B965-22CF1B2FC969}"/>
    <dgm:cxn modelId="{8364F0F8-901F-44D9-B218-0663696942B3}" type="presOf" srcId="{6C417CA2-0591-4AA5-BC94-762AD9F4E3DA}" destId="{B986DA4C-44D0-49C2-8C65-12250D868BB6}" srcOrd="0" destOrd="0" presId="urn:microsoft.com/office/officeart/2005/8/layout/default"/>
    <dgm:cxn modelId="{3AA44303-57C8-4B58-86DC-83A1000B55AA}" type="presParOf" srcId="{B986DA4C-44D0-49C2-8C65-12250D868BB6}" destId="{47D0154B-E46D-4F9C-A2B6-7D8CB5208225}" srcOrd="0" destOrd="0" presId="urn:microsoft.com/office/officeart/2005/8/layout/default"/>
    <dgm:cxn modelId="{2EE0ABC8-ED4A-4EB0-A981-B6E3F42B02B2}" type="presParOf" srcId="{B986DA4C-44D0-49C2-8C65-12250D868BB6}" destId="{B97E3AEE-2E16-46DD-88D0-69B4366F0C4E}" srcOrd="1" destOrd="0" presId="urn:microsoft.com/office/officeart/2005/8/layout/default"/>
    <dgm:cxn modelId="{F7D286D6-42FC-4BF5-9CE5-0CF1C8CEFA1C}" type="presParOf" srcId="{B986DA4C-44D0-49C2-8C65-12250D868BB6}" destId="{1029D9F1-A4D8-46FE-B6D6-A88E7FBD041B}" srcOrd="2" destOrd="0" presId="urn:microsoft.com/office/officeart/2005/8/layout/default"/>
    <dgm:cxn modelId="{4C582E33-08BE-4B5C-9785-F401E21E268B}" type="presParOf" srcId="{B986DA4C-44D0-49C2-8C65-12250D868BB6}" destId="{2D9D0B38-2ED9-4C1B-BDF5-F63C735DED6D}" srcOrd="3" destOrd="0" presId="urn:microsoft.com/office/officeart/2005/8/layout/default"/>
    <dgm:cxn modelId="{550C13DE-8B62-4D87-8DF9-2D0169151C91}" type="presParOf" srcId="{B986DA4C-44D0-49C2-8C65-12250D868BB6}" destId="{E5D748CA-DE2D-441F-8258-709B2AE2C2F6}" srcOrd="4" destOrd="0" presId="urn:microsoft.com/office/officeart/2005/8/layout/default"/>
    <dgm:cxn modelId="{4B7BF1AA-7AEF-49FF-B97A-0140D5F1DB28}" type="presParOf" srcId="{B986DA4C-44D0-49C2-8C65-12250D868BB6}" destId="{2AD3AD09-6A2D-4362-828F-BCD1928FBC79}" srcOrd="5" destOrd="0" presId="urn:microsoft.com/office/officeart/2005/8/layout/default"/>
    <dgm:cxn modelId="{F5DF13EE-19E0-4790-8D89-C901D257DBD8}" type="presParOf" srcId="{B986DA4C-44D0-49C2-8C65-12250D868BB6}" destId="{32CA1F65-1CB7-4035-AB65-BF16FBFF164D}" srcOrd="6" destOrd="0" presId="urn:microsoft.com/office/officeart/2005/8/layout/default"/>
    <dgm:cxn modelId="{AF42CC8B-F282-4A7F-AD98-231103473760}" type="presParOf" srcId="{B986DA4C-44D0-49C2-8C65-12250D868BB6}" destId="{AF61640C-4A51-4A14-8960-7B185E558FBD}" srcOrd="7" destOrd="0" presId="urn:microsoft.com/office/officeart/2005/8/layout/default"/>
    <dgm:cxn modelId="{75442D48-82B7-4EDE-A443-8A6B24265BE2}" type="presParOf" srcId="{B986DA4C-44D0-49C2-8C65-12250D868BB6}" destId="{2B3BF021-6691-44D0-A666-33E8D731F7DE}" srcOrd="8" destOrd="0" presId="urn:microsoft.com/office/officeart/2005/8/layout/default"/>
    <dgm:cxn modelId="{84D1E573-8D70-4E49-83BB-16EC122A2580}" type="presParOf" srcId="{B986DA4C-44D0-49C2-8C65-12250D868BB6}" destId="{5E0943EB-9E27-429B-B7FB-85704761482D}" srcOrd="9" destOrd="0" presId="urn:microsoft.com/office/officeart/2005/8/layout/default"/>
    <dgm:cxn modelId="{519E7B73-09DB-456C-AFF6-DA1B9B546166}" type="presParOf" srcId="{B986DA4C-44D0-49C2-8C65-12250D868BB6}" destId="{C15CCB36-E36D-42F9-A8A1-B1DB7856F0A1}"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399B1FD-84F2-4CE1-A0E6-D1866031325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168C287-BB32-449C-A073-B96A3109A502}">
      <dgm:prSet/>
      <dgm:spPr/>
      <dgm:t>
        <a:bodyPr/>
        <a:lstStyle/>
        <a:p>
          <a:pPr>
            <a:lnSpc>
              <a:spcPct val="100000"/>
            </a:lnSpc>
          </a:pPr>
          <a:r>
            <a:rPr lang="en-GB" dirty="0">
              <a:latin typeface="Aptos Display" panose="020F0302020204030204"/>
            </a:rPr>
            <a:t>Implement</a:t>
          </a:r>
          <a:r>
            <a:rPr lang="en-GB" dirty="0"/>
            <a:t> the relevant language training to help communication.</a:t>
          </a:r>
          <a:endParaRPr lang="en-US" dirty="0"/>
        </a:p>
      </dgm:t>
    </dgm:pt>
    <dgm:pt modelId="{B52D057D-0E75-4400-A914-76198156E26F}" type="parTrans" cxnId="{C6ADBF6B-9B8C-4811-94BA-558C213B4920}">
      <dgm:prSet/>
      <dgm:spPr/>
      <dgm:t>
        <a:bodyPr/>
        <a:lstStyle/>
        <a:p>
          <a:endParaRPr lang="en-US"/>
        </a:p>
      </dgm:t>
    </dgm:pt>
    <dgm:pt modelId="{9F75522A-7033-4279-B1D2-5868F5A33986}" type="sibTrans" cxnId="{C6ADBF6B-9B8C-4811-94BA-558C213B4920}">
      <dgm:prSet/>
      <dgm:spPr/>
      <dgm:t>
        <a:bodyPr/>
        <a:lstStyle/>
        <a:p>
          <a:endParaRPr lang="en-US"/>
        </a:p>
      </dgm:t>
    </dgm:pt>
    <dgm:pt modelId="{4A656E05-86AF-43DA-A792-6F77F5DC48F3}">
      <dgm:prSet/>
      <dgm:spPr/>
      <dgm:t>
        <a:bodyPr/>
        <a:lstStyle/>
        <a:p>
          <a:pPr>
            <a:lnSpc>
              <a:spcPct val="100000"/>
            </a:lnSpc>
          </a:pPr>
          <a:r>
            <a:rPr lang="en-GB" dirty="0">
              <a:latin typeface="Aptos Display" panose="020F0302020204030204"/>
            </a:rPr>
            <a:t>Having</a:t>
          </a:r>
          <a:r>
            <a:rPr lang="en-GB" dirty="0"/>
            <a:t> sessions that highlight cultural differences and team work sessions </a:t>
          </a:r>
          <a:endParaRPr lang="en-US" dirty="0"/>
        </a:p>
      </dgm:t>
    </dgm:pt>
    <dgm:pt modelId="{1C3D2995-9B29-4676-9235-A22532BFAAAF}" type="parTrans" cxnId="{4BE65A4D-34BB-43E3-A15A-9DDF2CB213D2}">
      <dgm:prSet/>
      <dgm:spPr/>
      <dgm:t>
        <a:bodyPr/>
        <a:lstStyle/>
        <a:p>
          <a:endParaRPr lang="en-US"/>
        </a:p>
      </dgm:t>
    </dgm:pt>
    <dgm:pt modelId="{D4C8FA43-A01D-4F1E-9A86-B87C96C3FEDF}" type="sibTrans" cxnId="{4BE65A4D-34BB-43E3-A15A-9DDF2CB213D2}">
      <dgm:prSet/>
      <dgm:spPr/>
      <dgm:t>
        <a:bodyPr/>
        <a:lstStyle/>
        <a:p>
          <a:endParaRPr lang="en-US"/>
        </a:p>
      </dgm:t>
    </dgm:pt>
    <dgm:pt modelId="{83F42388-5C3E-442D-9D5C-32DAFAFE011A}">
      <dgm:prSet/>
      <dgm:spPr/>
      <dgm:t>
        <a:bodyPr/>
        <a:lstStyle/>
        <a:p>
          <a:pPr>
            <a:lnSpc>
              <a:spcPct val="100000"/>
            </a:lnSpc>
          </a:pPr>
          <a:r>
            <a:rPr lang="en-GB" dirty="0">
              <a:latin typeface="Aptos Display" panose="020F0302020204030204"/>
            </a:rPr>
            <a:t>Implement</a:t>
          </a:r>
          <a:r>
            <a:rPr lang="en-GB" dirty="0"/>
            <a:t> a staff evaluation system</a:t>
          </a:r>
          <a:r>
            <a:rPr lang="en-GB" dirty="0">
              <a:latin typeface="Aptos Display" panose="020F0302020204030204"/>
            </a:rPr>
            <a:t> </a:t>
          </a:r>
          <a:endParaRPr lang="en-US" dirty="0"/>
        </a:p>
      </dgm:t>
    </dgm:pt>
    <dgm:pt modelId="{6FBC8058-BCAD-4A80-9DCA-76F5AE9BB281}" type="parTrans" cxnId="{4B1B9F77-0C37-49FA-9D79-A15E478F749C}">
      <dgm:prSet/>
      <dgm:spPr/>
      <dgm:t>
        <a:bodyPr/>
        <a:lstStyle/>
        <a:p>
          <a:endParaRPr lang="en-US"/>
        </a:p>
      </dgm:t>
    </dgm:pt>
    <dgm:pt modelId="{9965E1D5-B335-4808-83AA-EB9CA5C31D98}" type="sibTrans" cxnId="{4B1B9F77-0C37-49FA-9D79-A15E478F749C}">
      <dgm:prSet/>
      <dgm:spPr/>
      <dgm:t>
        <a:bodyPr/>
        <a:lstStyle/>
        <a:p>
          <a:endParaRPr lang="en-US"/>
        </a:p>
      </dgm:t>
    </dgm:pt>
    <dgm:pt modelId="{06BDB535-4935-4B77-AD6F-A9CC47D5670D}" type="pres">
      <dgm:prSet presAssocID="{2399B1FD-84F2-4CE1-A0E6-D18660313255}" presName="root" presStyleCnt="0">
        <dgm:presLayoutVars>
          <dgm:dir/>
          <dgm:resizeHandles val="exact"/>
        </dgm:presLayoutVars>
      </dgm:prSet>
      <dgm:spPr/>
    </dgm:pt>
    <dgm:pt modelId="{C977CE3A-6721-44CD-A4FD-D0A89DD89132}" type="pres">
      <dgm:prSet presAssocID="{A168C287-BB32-449C-A073-B96A3109A502}" presName="compNode" presStyleCnt="0"/>
      <dgm:spPr/>
    </dgm:pt>
    <dgm:pt modelId="{A4C96959-FE97-4C78-A8BE-F9230B4AA7ED}" type="pres">
      <dgm:prSet presAssocID="{A168C287-BB32-449C-A073-B96A3109A50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A6665570-FB3A-4FB9-94E3-9BBE41832EA7}" type="pres">
      <dgm:prSet presAssocID="{A168C287-BB32-449C-A073-B96A3109A502}" presName="spaceRect" presStyleCnt="0"/>
      <dgm:spPr/>
    </dgm:pt>
    <dgm:pt modelId="{775A9A00-4E8F-4529-9279-B380F3BEABBF}" type="pres">
      <dgm:prSet presAssocID="{A168C287-BB32-449C-A073-B96A3109A502}" presName="textRect" presStyleLbl="revTx" presStyleIdx="0" presStyleCnt="3">
        <dgm:presLayoutVars>
          <dgm:chMax val="1"/>
          <dgm:chPref val="1"/>
        </dgm:presLayoutVars>
      </dgm:prSet>
      <dgm:spPr/>
    </dgm:pt>
    <dgm:pt modelId="{33BA7FE0-FE8D-47AB-9A69-B0729A6068EF}" type="pres">
      <dgm:prSet presAssocID="{9F75522A-7033-4279-B1D2-5868F5A33986}" presName="sibTrans" presStyleCnt="0"/>
      <dgm:spPr/>
    </dgm:pt>
    <dgm:pt modelId="{484C1A4E-723C-4AB0-969D-4FC33DC2EECE}" type="pres">
      <dgm:prSet presAssocID="{4A656E05-86AF-43DA-A792-6F77F5DC48F3}" presName="compNode" presStyleCnt="0"/>
      <dgm:spPr/>
    </dgm:pt>
    <dgm:pt modelId="{8D45AAA2-7892-482D-93E7-40370CDE882F}" type="pres">
      <dgm:prSet presAssocID="{4A656E05-86AF-43DA-A792-6F77F5DC48F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20A70176-84C9-49BA-9CB7-6EAB7875867A}" type="pres">
      <dgm:prSet presAssocID="{4A656E05-86AF-43DA-A792-6F77F5DC48F3}" presName="spaceRect" presStyleCnt="0"/>
      <dgm:spPr/>
    </dgm:pt>
    <dgm:pt modelId="{12C4B7ED-9DCA-4C7B-8F06-08D0EED1D609}" type="pres">
      <dgm:prSet presAssocID="{4A656E05-86AF-43DA-A792-6F77F5DC48F3}" presName="textRect" presStyleLbl="revTx" presStyleIdx="1" presStyleCnt="3">
        <dgm:presLayoutVars>
          <dgm:chMax val="1"/>
          <dgm:chPref val="1"/>
        </dgm:presLayoutVars>
      </dgm:prSet>
      <dgm:spPr/>
    </dgm:pt>
    <dgm:pt modelId="{AB504D1E-D826-4B80-A674-88215B13A10F}" type="pres">
      <dgm:prSet presAssocID="{D4C8FA43-A01D-4F1E-9A86-B87C96C3FEDF}" presName="sibTrans" presStyleCnt="0"/>
      <dgm:spPr/>
    </dgm:pt>
    <dgm:pt modelId="{34A7CE53-81ED-4096-A78F-3E54AA18F734}" type="pres">
      <dgm:prSet presAssocID="{83F42388-5C3E-442D-9D5C-32DAFAFE011A}" presName="compNode" presStyleCnt="0"/>
      <dgm:spPr/>
    </dgm:pt>
    <dgm:pt modelId="{A9D07906-CA86-4CEE-A38A-680215E13247}" type="pres">
      <dgm:prSet presAssocID="{83F42388-5C3E-442D-9D5C-32DAFAFE011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0CDE5B1C-AAF5-4AA3-A73C-79B92A7219D9}" type="pres">
      <dgm:prSet presAssocID="{83F42388-5C3E-442D-9D5C-32DAFAFE011A}" presName="spaceRect" presStyleCnt="0"/>
      <dgm:spPr/>
    </dgm:pt>
    <dgm:pt modelId="{6371E7C8-F278-4661-9741-42ED1F7785D7}" type="pres">
      <dgm:prSet presAssocID="{83F42388-5C3E-442D-9D5C-32DAFAFE011A}" presName="textRect" presStyleLbl="revTx" presStyleIdx="2" presStyleCnt="3">
        <dgm:presLayoutVars>
          <dgm:chMax val="1"/>
          <dgm:chPref val="1"/>
        </dgm:presLayoutVars>
      </dgm:prSet>
      <dgm:spPr/>
    </dgm:pt>
  </dgm:ptLst>
  <dgm:cxnLst>
    <dgm:cxn modelId="{67491B41-CB7B-4317-A467-39F62643219F}" type="presOf" srcId="{2399B1FD-84F2-4CE1-A0E6-D18660313255}" destId="{06BDB535-4935-4B77-AD6F-A9CC47D5670D}" srcOrd="0" destOrd="0" presId="urn:microsoft.com/office/officeart/2018/2/layout/IconLabelList"/>
    <dgm:cxn modelId="{57BEE561-48FC-4196-A458-1F2E09C6CD0C}" type="presOf" srcId="{4A656E05-86AF-43DA-A792-6F77F5DC48F3}" destId="{12C4B7ED-9DCA-4C7B-8F06-08D0EED1D609}" srcOrd="0" destOrd="0" presId="urn:microsoft.com/office/officeart/2018/2/layout/IconLabelList"/>
    <dgm:cxn modelId="{C6ADBF6B-9B8C-4811-94BA-558C213B4920}" srcId="{2399B1FD-84F2-4CE1-A0E6-D18660313255}" destId="{A168C287-BB32-449C-A073-B96A3109A502}" srcOrd="0" destOrd="0" parTransId="{B52D057D-0E75-4400-A914-76198156E26F}" sibTransId="{9F75522A-7033-4279-B1D2-5868F5A33986}"/>
    <dgm:cxn modelId="{4BE65A4D-34BB-43E3-A15A-9DDF2CB213D2}" srcId="{2399B1FD-84F2-4CE1-A0E6-D18660313255}" destId="{4A656E05-86AF-43DA-A792-6F77F5DC48F3}" srcOrd="1" destOrd="0" parTransId="{1C3D2995-9B29-4676-9235-A22532BFAAAF}" sibTransId="{D4C8FA43-A01D-4F1E-9A86-B87C96C3FEDF}"/>
    <dgm:cxn modelId="{2BC3A870-5E7D-45CA-BAA7-D865DC05E1FC}" type="presOf" srcId="{A168C287-BB32-449C-A073-B96A3109A502}" destId="{775A9A00-4E8F-4529-9279-B380F3BEABBF}" srcOrd="0" destOrd="0" presId="urn:microsoft.com/office/officeart/2018/2/layout/IconLabelList"/>
    <dgm:cxn modelId="{4B1B9F77-0C37-49FA-9D79-A15E478F749C}" srcId="{2399B1FD-84F2-4CE1-A0E6-D18660313255}" destId="{83F42388-5C3E-442D-9D5C-32DAFAFE011A}" srcOrd="2" destOrd="0" parTransId="{6FBC8058-BCAD-4A80-9DCA-76F5AE9BB281}" sibTransId="{9965E1D5-B335-4808-83AA-EB9CA5C31D98}"/>
    <dgm:cxn modelId="{5FF6A2DA-CE3C-4389-9935-41A4F1364068}" type="presOf" srcId="{83F42388-5C3E-442D-9D5C-32DAFAFE011A}" destId="{6371E7C8-F278-4661-9741-42ED1F7785D7}" srcOrd="0" destOrd="0" presId="urn:microsoft.com/office/officeart/2018/2/layout/IconLabelList"/>
    <dgm:cxn modelId="{2A1A668F-6146-4EAC-9686-FE67D4B58A27}" type="presParOf" srcId="{06BDB535-4935-4B77-AD6F-A9CC47D5670D}" destId="{C977CE3A-6721-44CD-A4FD-D0A89DD89132}" srcOrd="0" destOrd="0" presId="urn:microsoft.com/office/officeart/2018/2/layout/IconLabelList"/>
    <dgm:cxn modelId="{960812AA-B47D-42B2-8C42-BAC6E27D1AA2}" type="presParOf" srcId="{C977CE3A-6721-44CD-A4FD-D0A89DD89132}" destId="{A4C96959-FE97-4C78-A8BE-F9230B4AA7ED}" srcOrd="0" destOrd="0" presId="urn:microsoft.com/office/officeart/2018/2/layout/IconLabelList"/>
    <dgm:cxn modelId="{11BE9E8B-EF3E-40E5-9E29-7D21127573B7}" type="presParOf" srcId="{C977CE3A-6721-44CD-A4FD-D0A89DD89132}" destId="{A6665570-FB3A-4FB9-94E3-9BBE41832EA7}" srcOrd="1" destOrd="0" presId="urn:microsoft.com/office/officeart/2018/2/layout/IconLabelList"/>
    <dgm:cxn modelId="{8C8E3C70-DC7A-4E67-9133-C0E5ADFA7E81}" type="presParOf" srcId="{C977CE3A-6721-44CD-A4FD-D0A89DD89132}" destId="{775A9A00-4E8F-4529-9279-B380F3BEABBF}" srcOrd="2" destOrd="0" presId="urn:microsoft.com/office/officeart/2018/2/layout/IconLabelList"/>
    <dgm:cxn modelId="{4DA9FF7C-B559-4E7D-9312-EAD23DADE22E}" type="presParOf" srcId="{06BDB535-4935-4B77-AD6F-A9CC47D5670D}" destId="{33BA7FE0-FE8D-47AB-9A69-B0729A6068EF}" srcOrd="1" destOrd="0" presId="urn:microsoft.com/office/officeart/2018/2/layout/IconLabelList"/>
    <dgm:cxn modelId="{EEEE493F-E076-46D8-B97B-78675709CA84}" type="presParOf" srcId="{06BDB535-4935-4B77-AD6F-A9CC47D5670D}" destId="{484C1A4E-723C-4AB0-969D-4FC33DC2EECE}" srcOrd="2" destOrd="0" presId="urn:microsoft.com/office/officeart/2018/2/layout/IconLabelList"/>
    <dgm:cxn modelId="{B44C385E-4845-40E3-BEF7-2D4A04F92E63}" type="presParOf" srcId="{484C1A4E-723C-4AB0-969D-4FC33DC2EECE}" destId="{8D45AAA2-7892-482D-93E7-40370CDE882F}" srcOrd="0" destOrd="0" presId="urn:microsoft.com/office/officeart/2018/2/layout/IconLabelList"/>
    <dgm:cxn modelId="{67C8B710-008A-45C1-897C-EF3A76A8670D}" type="presParOf" srcId="{484C1A4E-723C-4AB0-969D-4FC33DC2EECE}" destId="{20A70176-84C9-49BA-9CB7-6EAB7875867A}" srcOrd="1" destOrd="0" presId="urn:microsoft.com/office/officeart/2018/2/layout/IconLabelList"/>
    <dgm:cxn modelId="{5F6AD2CD-8324-4950-926E-4EECD44F0D03}" type="presParOf" srcId="{484C1A4E-723C-4AB0-969D-4FC33DC2EECE}" destId="{12C4B7ED-9DCA-4C7B-8F06-08D0EED1D609}" srcOrd="2" destOrd="0" presId="urn:microsoft.com/office/officeart/2018/2/layout/IconLabelList"/>
    <dgm:cxn modelId="{E10C0EC8-6CC3-42AF-8744-316AC2B347E1}" type="presParOf" srcId="{06BDB535-4935-4B77-AD6F-A9CC47D5670D}" destId="{AB504D1E-D826-4B80-A674-88215B13A10F}" srcOrd="3" destOrd="0" presId="urn:microsoft.com/office/officeart/2018/2/layout/IconLabelList"/>
    <dgm:cxn modelId="{F88D74A6-445A-4843-81FD-6D1F7951DD2C}" type="presParOf" srcId="{06BDB535-4935-4B77-AD6F-A9CC47D5670D}" destId="{34A7CE53-81ED-4096-A78F-3E54AA18F734}" srcOrd="4" destOrd="0" presId="urn:microsoft.com/office/officeart/2018/2/layout/IconLabelList"/>
    <dgm:cxn modelId="{DB0D0FC9-7175-428B-86BE-6C8127503F89}" type="presParOf" srcId="{34A7CE53-81ED-4096-A78F-3E54AA18F734}" destId="{A9D07906-CA86-4CEE-A38A-680215E13247}" srcOrd="0" destOrd="0" presId="urn:microsoft.com/office/officeart/2018/2/layout/IconLabelList"/>
    <dgm:cxn modelId="{2B840257-6DBD-468C-9E24-F8D0BF974D0B}" type="presParOf" srcId="{34A7CE53-81ED-4096-A78F-3E54AA18F734}" destId="{0CDE5B1C-AAF5-4AA3-A73C-79B92A7219D9}" srcOrd="1" destOrd="0" presId="urn:microsoft.com/office/officeart/2018/2/layout/IconLabelList"/>
    <dgm:cxn modelId="{4D114C52-113F-48D7-8E4C-3CF3BE001A89}" type="presParOf" srcId="{34A7CE53-81ED-4096-A78F-3E54AA18F734}" destId="{6371E7C8-F278-4661-9741-42ED1F7785D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D775FA-1246-44A9-BB3E-CBCFFB3B196E}">
      <dsp:nvSpPr>
        <dsp:cNvPr id="0" name=""/>
        <dsp:cNvSpPr/>
      </dsp:nvSpPr>
      <dsp:spPr>
        <a:xfrm>
          <a:off x="0" y="7968"/>
          <a:ext cx="6798539" cy="8704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solidFill>
                <a:srgbClr val="FFFFFF"/>
              </a:solidFill>
              <a:latin typeface="Aptos"/>
              <a:ea typeface="+mn-ea"/>
              <a:cs typeface="+mn-cs"/>
            </a:rPr>
            <a:t>• </a:t>
          </a:r>
          <a:r>
            <a:rPr lang="en-GB" sz="1100" kern="1200" dirty="0">
              <a:solidFill>
                <a:srgbClr val="FFFFFF"/>
              </a:solidFill>
              <a:latin typeface="Aptos"/>
              <a:ea typeface="+mn-ea"/>
              <a:cs typeface="+mn-cs"/>
            </a:rPr>
            <a:t>Medium sized company focused on manufacturing and selling ready made meals for the airline industry</a:t>
          </a:r>
          <a:endParaRPr lang="en-US" sz="1100" kern="1200" dirty="0">
            <a:solidFill>
              <a:srgbClr val="FFFFFF"/>
            </a:solidFill>
            <a:latin typeface="Aptos"/>
            <a:ea typeface="+mn-ea"/>
            <a:cs typeface="+mn-cs"/>
          </a:endParaRPr>
        </a:p>
      </dsp:txBody>
      <dsp:txXfrm>
        <a:off x="42493" y="50461"/>
        <a:ext cx="6713553" cy="785494"/>
      </dsp:txXfrm>
    </dsp:sp>
    <dsp:sp modelId="{8F46D9A6-9B41-4ACE-B6A7-2EFC4555997A}">
      <dsp:nvSpPr>
        <dsp:cNvPr id="0" name=""/>
        <dsp:cNvSpPr/>
      </dsp:nvSpPr>
      <dsp:spPr>
        <a:xfrm>
          <a:off x="0" y="947568"/>
          <a:ext cx="6798539" cy="87048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solidFill>
                <a:srgbClr val="FFFFFF"/>
              </a:solidFill>
              <a:latin typeface="Aptos"/>
              <a:ea typeface="+mn-ea"/>
              <a:cs typeface="+mn-cs"/>
            </a:rPr>
            <a:t>• </a:t>
          </a:r>
          <a:r>
            <a:rPr lang="en-GB" sz="1100" kern="1200" dirty="0">
              <a:solidFill>
                <a:srgbClr val="FFFFFF"/>
              </a:solidFill>
              <a:latin typeface="Aptos"/>
              <a:ea typeface="+mn-ea"/>
              <a:cs typeface="+mn-cs"/>
            </a:rPr>
            <a:t>Offers pre-cooked, packaged meals that are served to passengers during flights.</a:t>
          </a:r>
          <a:endParaRPr lang="en-US" sz="1100" kern="1200" dirty="0">
            <a:solidFill>
              <a:srgbClr val="FFFFFF"/>
            </a:solidFill>
            <a:latin typeface="Aptos"/>
            <a:ea typeface="+mn-ea"/>
            <a:cs typeface="+mn-cs"/>
          </a:endParaRPr>
        </a:p>
      </dsp:txBody>
      <dsp:txXfrm>
        <a:off x="42493" y="990061"/>
        <a:ext cx="6713553" cy="785494"/>
      </dsp:txXfrm>
    </dsp:sp>
    <dsp:sp modelId="{3B044F1C-448A-47B6-902F-5B08D6EA7E2A}">
      <dsp:nvSpPr>
        <dsp:cNvPr id="0" name=""/>
        <dsp:cNvSpPr/>
      </dsp:nvSpPr>
      <dsp:spPr>
        <a:xfrm>
          <a:off x="0" y="1887168"/>
          <a:ext cx="6798539" cy="87048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rtl="0">
            <a:lnSpc>
              <a:spcPct val="90000"/>
            </a:lnSpc>
            <a:spcBef>
              <a:spcPct val="0"/>
            </a:spcBef>
            <a:spcAft>
              <a:spcPct val="35000"/>
            </a:spcAft>
            <a:buNone/>
          </a:pPr>
          <a:r>
            <a:rPr lang="en-GB" sz="1000" kern="1200" dirty="0">
              <a:solidFill>
                <a:srgbClr val="FFFFFF"/>
              </a:solidFill>
              <a:latin typeface="Aptos"/>
              <a:ea typeface="+mn-ea"/>
              <a:cs typeface="+mn-cs"/>
            </a:rPr>
            <a:t>• Employs about approximately 40 staff members, aged 16 to 60, representing five different cultural groups.</a:t>
          </a:r>
          <a:endParaRPr lang="en-US" sz="1000" kern="1200" dirty="0">
            <a:solidFill>
              <a:srgbClr val="FFFFFF"/>
            </a:solidFill>
            <a:latin typeface="Aptos"/>
            <a:ea typeface="+mn-ea"/>
            <a:cs typeface="+mn-cs"/>
          </a:endParaRPr>
        </a:p>
      </dsp:txBody>
      <dsp:txXfrm>
        <a:off x="42493" y="1929661"/>
        <a:ext cx="6713553" cy="785494"/>
      </dsp:txXfrm>
    </dsp:sp>
    <dsp:sp modelId="{ED16AA01-BE4A-4137-B2BA-CB557720E61B}">
      <dsp:nvSpPr>
        <dsp:cNvPr id="0" name=""/>
        <dsp:cNvSpPr/>
      </dsp:nvSpPr>
      <dsp:spPr>
        <a:xfrm>
          <a:off x="0" y="2826768"/>
          <a:ext cx="6798539" cy="87048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solidFill>
                <a:srgbClr val="FFFFFF"/>
              </a:solidFill>
              <a:latin typeface="Aptos"/>
              <a:ea typeface="+mn-ea"/>
              <a:cs typeface="+mn-cs"/>
            </a:rPr>
            <a:t>• </a:t>
          </a:r>
          <a:r>
            <a:rPr lang="en-GB" sz="1100" kern="1200" dirty="0">
              <a:solidFill>
                <a:srgbClr val="FFFFFF"/>
              </a:solidFill>
              <a:latin typeface="Aptos"/>
              <a:ea typeface="+mn-ea"/>
              <a:cs typeface="+mn-cs"/>
            </a:rPr>
            <a:t>Goal: increase market share by producing better quality food and reliability for airline clients .</a:t>
          </a:r>
        </a:p>
      </dsp:txBody>
      <dsp:txXfrm>
        <a:off x="42493" y="2869261"/>
        <a:ext cx="6713553" cy="7854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375A88-18FE-49D5-ABD8-E1A38D50B826}">
      <dsp:nvSpPr>
        <dsp:cNvPr id="0" name=""/>
        <dsp:cNvSpPr/>
      </dsp:nvSpPr>
      <dsp:spPr>
        <a:xfrm>
          <a:off x="1559829" y="839411"/>
          <a:ext cx="327018" cy="91440"/>
        </a:xfrm>
        <a:custGeom>
          <a:avLst/>
          <a:gdLst/>
          <a:ahLst/>
          <a:cxnLst/>
          <a:rect l="0" t="0" r="0" b="0"/>
          <a:pathLst>
            <a:path>
              <a:moveTo>
                <a:pt x="0" y="45720"/>
              </a:moveTo>
              <a:lnTo>
                <a:pt x="327018"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14398" y="883341"/>
        <a:ext cx="17880" cy="3579"/>
      </dsp:txXfrm>
    </dsp:sp>
    <dsp:sp modelId="{506A154D-0C58-4EEE-8D1D-AED886EF5F4A}">
      <dsp:nvSpPr>
        <dsp:cNvPr id="0" name=""/>
        <dsp:cNvSpPr/>
      </dsp:nvSpPr>
      <dsp:spPr>
        <a:xfrm>
          <a:off x="6763" y="418671"/>
          <a:ext cx="1554865" cy="93291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190" tIns="79974" rIns="76190" bIns="7997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Display" panose="020F0302020204030204"/>
            </a:rPr>
            <a:t>Understanding</a:t>
          </a:r>
          <a:r>
            <a:rPr lang="en-GB" sz="1200" b="1" kern="1200"/>
            <a:t> how communication failures caused food hygiene problems  </a:t>
          </a:r>
          <a:endParaRPr lang="en-US" sz="1200" b="1" kern="1200"/>
        </a:p>
      </dsp:txBody>
      <dsp:txXfrm>
        <a:off x="6763" y="418671"/>
        <a:ext cx="1554865" cy="932919"/>
      </dsp:txXfrm>
    </dsp:sp>
    <dsp:sp modelId="{69F7BF58-F321-42B8-9087-E9084EC62701}">
      <dsp:nvSpPr>
        <dsp:cNvPr id="0" name=""/>
        <dsp:cNvSpPr/>
      </dsp:nvSpPr>
      <dsp:spPr>
        <a:xfrm>
          <a:off x="3472313" y="839411"/>
          <a:ext cx="327018" cy="91440"/>
        </a:xfrm>
        <a:custGeom>
          <a:avLst/>
          <a:gdLst/>
          <a:ahLst/>
          <a:cxnLst/>
          <a:rect l="0" t="0" r="0" b="0"/>
          <a:pathLst>
            <a:path>
              <a:moveTo>
                <a:pt x="0" y="45720"/>
              </a:moveTo>
              <a:lnTo>
                <a:pt x="327018"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26882" y="883341"/>
        <a:ext cx="17880" cy="3579"/>
      </dsp:txXfrm>
    </dsp:sp>
    <dsp:sp modelId="{02D7B4C3-92B2-4A17-8A08-2D8B6DF2FA2B}">
      <dsp:nvSpPr>
        <dsp:cNvPr id="0" name=""/>
        <dsp:cNvSpPr/>
      </dsp:nvSpPr>
      <dsp:spPr>
        <a:xfrm>
          <a:off x="1919247" y="418671"/>
          <a:ext cx="1554865" cy="93291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190" tIns="79974" rIns="76190" bIns="7997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Display" panose="020F0302020204030204"/>
            </a:rPr>
            <a:t>Sender</a:t>
          </a:r>
          <a:r>
            <a:rPr lang="en-GB" sz="1200" kern="1200"/>
            <a:t>: </a:t>
          </a:r>
          <a:r>
            <a:rPr lang="en-GB" sz="1200" kern="1200">
              <a:latin typeface="Aptos Display" panose="020F0302020204030204"/>
            </a:rPr>
            <a:t>Gary-</a:t>
          </a:r>
          <a:r>
            <a:rPr lang="en-GB" sz="1200" kern="1200"/>
            <a:t> floor manager giving out instructions </a:t>
          </a:r>
          <a:endParaRPr lang="en-US" sz="1200" kern="1200"/>
        </a:p>
      </dsp:txBody>
      <dsp:txXfrm>
        <a:off x="1919247" y="418671"/>
        <a:ext cx="1554865" cy="932919"/>
      </dsp:txXfrm>
    </dsp:sp>
    <dsp:sp modelId="{0E51DC2F-EEC2-4F65-9411-449A2419D868}">
      <dsp:nvSpPr>
        <dsp:cNvPr id="0" name=""/>
        <dsp:cNvSpPr/>
      </dsp:nvSpPr>
      <dsp:spPr>
        <a:xfrm>
          <a:off x="784196" y="1349790"/>
          <a:ext cx="3824967" cy="327018"/>
        </a:xfrm>
        <a:custGeom>
          <a:avLst/>
          <a:gdLst/>
          <a:ahLst/>
          <a:cxnLst/>
          <a:rect l="0" t="0" r="0" b="0"/>
          <a:pathLst>
            <a:path>
              <a:moveTo>
                <a:pt x="3824967" y="0"/>
              </a:moveTo>
              <a:lnTo>
                <a:pt x="3824967" y="180609"/>
              </a:lnTo>
              <a:lnTo>
                <a:pt x="0" y="180609"/>
              </a:lnTo>
              <a:lnTo>
                <a:pt x="0" y="327018"/>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00639" y="1511510"/>
        <a:ext cx="192082" cy="3579"/>
      </dsp:txXfrm>
    </dsp:sp>
    <dsp:sp modelId="{8CB5C7F3-46C3-46A5-A147-9317C2C295D7}">
      <dsp:nvSpPr>
        <dsp:cNvPr id="0" name=""/>
        <dsp:cNvSpPr/>
      </dsp:nvSpPr>
      <dsp:spPr>
        <a:xfrm>
          <a:off x="3831731" y="418671"/>
          <a:ext cx="1554865" cy="932919"/>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190" tIns="79974" rIns="76190" bIns="7997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Display" panose="020F0302020204030204"/>
            </a:rPr>
            <a:t>Encoder</a:t>
          </a:r>
          <a:r>
            <a:rPr lang="en-GB" sz="1200" kern="1200"/>
            <a:t>: message through speaking(</a:t>
          </a:r>
          <a:r>
            <a:rPr lang="en-GB" sz="1200" kern="1200">
              <a:latin typeface="Aptos Display" panose="020F0302020204030204"/>
            </a:rPr>
            <a:t>English</a:t>
          </a:r>
          <a:r>
            <a:rPr lang="en-GB" sz="1200" kern="1200"/>
            <a:t>) and wall signs</a:t>
          </a:r>
          <a:endParaRPr lang="en-US" sz="1200" kern="1200"/>
        </a:p>
      </dsp:txBody>
      <dsp:txXfrm>
        <a:off x="3831731" y="418671"/>
        <a:ext cx="1554865" cy="932919"/>
      </dsp:txXfrm>
    </dsp:sp>
    <dsp:sp modelId="{805E179B-2874-4204-976C-40AC90AEF52C}">
      <dsp:nvSpPr>
        <dsp:cNvPr id="0" name=""/>
        <dsp:cNvSpPr/>
      </dsp:nvSpPr>
      <dsp:spPr>
        <a:xfrm>
          <a:off x="1559829" y="2129949"/>
          <a:ext cx="327018" cy="91440"/>
        </a:xfrm>
        <a:custGeom>
          <a:avLst/>
          <a:gdLst/>
          <a:ahLst/>
          <a:cxnLst/>
          <a:rect l="0" t="0" r="0" b="0"/>
          <a:pathLst>
            <a:path>
              <a:moveTo>
                <a:pt x="0" y="45720"/>
              </a:moveTo>
              <a:lnTo>
                <a:pt x="327018"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14398" y="2173879"/>
        <a:ext cx="17880" cy="3579"/>
      </dsp:txXfrm>
    </dsp:sp>
    <dsp:sp modelId="{F1CD116D-C9C6-4160-B487-FFFA972B8957}">
      <dsp:nvSpPr>
        <dsp:cNvPr id="0" name=""/>
        <dsp:cNvSpPr/>
      </dsp:nvSpPr>
      <dsp:spPr>
        <a:xfrm>
          <a:off x="6763" y="1709209"/>
          <a:ext cx="1554865" cy="932919"/>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190" tIns="79974" rIns="76190" bIns="7997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Display" panose="020F0302020204030204"/>
            </a:rPr>
            <a:t>Channel</a:t>
          </a:r>
          <a:r>
            <a:rPr lang="en-GB" sz="1200" kern="1200"/>
            <a:t>: verbal, </a:t>
          </a:r>
          <a:r>
            <a:rPr lang="en-GB" sz="1200" kern="1200">
              <a:latin typeface="Aptos Display" panose="020F0302020204030204"/>
            </a:rPr>
            <a:t>written</a:t>
          </a:r>
          <a:r>
            <a:rPr lang="en-GB" sz="1200" kern="1200"/>
            <a:t>, and non-verbal actions</a:t>
          </a:r>
          <a:endParaRPr lang="en-US" sz="1200" kern="1200"/>
        </a:p>
      </dsp:txBody>
      <dsp:txXfrm>
        <a:off x="6763" y="1709209"/>
        <a:ext cx="1554865" cy="932919"/>
      </dsp:txXfrm>
    </dsp:sp>
    <dsp:sp modelId="{40E77FD3-B5A0-43E9-B540-8159CA349FEF}">
      <dsp:nvSpPr>
        <dsp:cNvPr id="0" name=""/>
        <dsp:cNvSpPr/>
      </dsp:nvSpPr>
      <dsp:spPr>
        <a:xfrm>
          <a:off x="3472313" y="2129949"/>
          <a:ext cx="327018" cy="91440"/>
        </a:xfrm>
        <a:custGeom>
          <a:avLst/>
          <a:gdLst/>
          <a:ahLst/>
          <a:cxnLst/>
          <a:rect l="0" t="0" r="0" b="0"/>
          <a:pathLst>
            <a:path>
              <a:moveTo>
                <a:pt x="0" y="45720"/>
              </a:moveTo>
              <a:lnTo>
                <a:pt x="327018"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26882" y="2173879"/>
        <a:ext cx="17880" cy="3579"/>
      </dsp:txXfrm>
    </dsp:sp>
    <dsp:sp modelId="{10B7F206-6E43-42B6-979F-0A6EFA747205}">
      <dsp:nvSpPr>
        <dsp:cNvPr id="0" name=""/>
        <dsp:cNvSpPr/>
      </dsp:nvSpPr>
      <dsp:spPr>
        <a:xfrm>
          <a:off x="1919247" y="1709209"/>
          <a:ext cx="1554865" cy="932919"/>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190" tIns="79974" rIns="76190" bIns="7997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Display" panose="020F0302020204030204"/>
            </a:rPr>
            <a:t>Decoder</a:t>
          </a:r>
          <a:r>
            <a:rPr lang="en-GB" sz="1200" kern="1200"/>
            <a:t>: factory workers from five different backgrounds with limited </a:t>
          </a:r>
          <a:r>
            <a:rPr lang="en-GB" sz="1200" kern="1200">
              <a:latin typeface="Aptos Display" panose="020F0302020204030204"/>
            </a:rPr>
            <a:t>English</a:t>
          </a:r>
          <a:endParaRPr lang="en-US" sz="1200" kern="1200" err="1"/>
        </a:p>
      </dsp:txBody>
      <dsp:txXfrm>
        <a:off x="1919247" y="1709209"/>
        <a:ext cx="1554865" cy="932919"/>
      </dsp:txXfrm>
    </dsp:sp>
    <dsp:sp modelId="{2C52D5A2-6FC8-49A7-815E-7BAEB4D258BB}">
      <dsp:nvSpPr>
        <dsp:cNvPr id="0" name=""/>
        <dsp:cNvSpPr/>
      </dsp:nvSpPr>
      <dsp:spPr>
        <a:xfrm>
          <a:off x="784196" y="2640328"/>
          <a:ext cx="3824967" cy="327018"/>
        </a:xfrm>
        <a:custGeom>
          <a:avLst/>
          <a:gdLst/>
          <a:ahLst/>
          <a:cxnLst/>
          <a:rect l="0" t="0" r="0" b="0"/>
          <a:pathLst>
            <a:path>
              <a:moveTo>
                <a:pt x="3824967" y="0"/>
              </a:moveTo>
              <a:lnTo>
                <a:pt x="3824967" y="180609"/>
              </a:lnTo>
              <a:lnTo>
                <a:pt x="0" y="180609"/>
              </a:lnTo>
              <a:lnTo>
                <a:pt x="0" y="327018"/>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00639" y="2802048"/>
        <a:ext cx="192082" cy="3579"/>
      </dsp:txXfrm>
    </dsp:sp>
    <dsp:sp modelId="{4B3DBD82-C40E-4CE2-A931-9A1C11559A1E}">
      <dsp:nvSpPr>
        <dsp:cNvPr id="0" name=""/>
        <dsp:cNvSpPr/>
      </dsp:nvSpPr>
      <dsp:spPr>
        <a:xfrm>
          <a:off x="3831731" y="1709209"/>
          <a:ext cx="1554865" cy="93291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190" tIns="79974" rIns="76190" bIns="7997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Display" panose="020F0302020204030204"/>
            </a:rPr>
            <a:t>Noise</a:t>
          </a:r>
          <a:r>
            <a:rPr lang="en-GB" sz="1200" kern="1200"/>
            <a:t>: language barriers, loud machinery, </a:t>
          </a:r>
          <a:r>
            <a:rPr lang="en-GB" sz="1200" kern="1200">
              <a:latin typeface="Aptos Display" panose="020F0302020204030204"/>
            </a:rPr>
            <a:t>Grays</a:t>
          </a:r>
          <a:r>
            <a:rPr lang="en-GB" sz="1200" kern="1200"/>
            <a:t> poor example and cultural differences </a:t>
          </a:r>
          <a:br>
            <a:rPr lang="en-US" sz="1200" kern="1200"/>
          </a:br>
          <a:endParaRPr lang="en-US" sz="1200" b="0" kern="1200"/>
        </a:p>
      </dsp:txBody>
      <dsp:txXfrm>
        <a:off x="3831731" y="1709209"/>
        <a:ext cx="1554865" cy="932919"/>
      </dsp:txXfrm>
    </dsp:sp>
    <dsp:sp modelId="{00E1FFD5-8F14-4F83-8967-F6E9A7E6B5BC}">
      <dsp:nvSpPr>
        <dsp:cNvPr id="0" name=""/>
        <dsp:cNvSpPr/>
      </dsp:nvSpPr>
      <dsp:spPr>
        <a:xfrm>
          <a:off x="6763" y="2999747"/>
          <a:ext cx="1554865" cy="93291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190" tIns="79974" rIns="76190" bIns="79974" numCol="1" spcCol="1270" anchor="ctr" anchorCtr="0">
          <a:noAutofit/>
        </a:bodyPr>
        <a:lstStyle/>
        <a:p>
          <a:pPr marL="0" lvl="0" indent="0" algn="ctr" defTabSz="533400">
            <a:lnSpc>
              <a:spcPct val="90000"/>
            </a:lnSpc>
            <a:spcBef>
              <a:spcPct val="0"/>
            </a:spcBef>
            <a:spcAft>
              <a:spcPct val="35000"/>
            </a:spcAft>
            <a:buNone/>
          </a:pPr>
          <a:r>
            <a:rPr lang="en-GB" sz="1200" b="0" kern="1200">
              <a:latin typeface="Aptos Display" panose="020F0302020204030204"/>
            </a:rPr>
            <a:t>Summary</a:t>
          </a:r>
          <a:r>
            <a:rPr lang="en-GB" sz="1200" kern="1200"/>
            <a:t>: the message is lost at every stage due to communication issues</a:t>
          </a:r>
          <a:endParaRPr lang="en-US" sz="1200" kern="1200"/>
        </a:p>
      </dsp:txBody>
      <dsp:txXfrm>
        <a:off x="6763" y="2999747"/>
        <a:ext cx="1554865" cy="9329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06C798-BE37-480B-80F2-91D98C063949}">
      <dsp:nvSpPr>
        <dsp:cNvPr id="0" name=""/>
        <dsp:cNvSpPr/>
      </dsp:nvSpPr>
      <dsp:spPr>
        <a:xfrm>
          <a:off x="2415565" y="524035"/>
          <a:ext cx="405174" cy="91440"/>
        </a:xfrm>
        <a:custGeom>
          <a:avLst/>
          <a:gdLst/>
          <a:ahLst/>
          <a:cxnLst/>
          <a:rect l="0" t="0" r="0" b="0"/>
          <a:pathLst>
            <a:path>
              <a:moveTo>
                <a:pt x="0" y="45720"/>
              </a:moveTo>
              <a:lnTo>
                <a:pt x="405174"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07258" y="567576"/>
        <a:ext cx="21788" cy="4357"/>
      </dsp:txXfrm>
    </dsp:sp>
    <dsp:sp modelId="{9BD88202-8648-4C9A-9ACA-555FB6D015DD}">
      <dsp:nvSpPr>
        <dsp:cNvPr id="0" name=""/>
        <dsp:cNvSpPr/>
      </dsp:nvSpPr>
      <dsp:spPr>
        <a:xfrm>
          <a:off x="522695" y="1353"/>
          <a:ext cx="1894670" cy="11368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2840" tIns="97452" rIns="92840" bIns="97452" numCol="1" spcCol="1270" anchor="ctr" anchorCtr="0">
          <a:noAutofit/>
        </a:bodyPr>
        <a:lstStyle/>
        <a:p>
          <a:pPr marL="0" lvl="0" indent="0" algn="ctr" defTabSz="577850">
            <a:lnSpc>
              <a:spcPct val="90000"/>
            </a:lnSpc>
            <a:spcBef>
              <a:spcPct val="0"/>
            </a:spcBef>
            <a:spcAft>
              <a:spcPct val="35000"/>
            </a:spcAft>
            <a:buNone/>
          </a:pPr>
          <a:r>
            <a:rPr lang="en-GB" sz="1300" b="1" kern="1200">
              <a:latin typeface="Aptos Display" panose="020F0302020204030204"/>
            </a:rPr>
            <a:t>How</a:t>
          </a:r>
          <a:r>
            <a:rPr lang="en-GB" sz="1300" b="1" kern="1200"/>
            <a:t> communication breakdown led to poor hygiene and contamination</a:t>
          </a:r>
          <a:endParaRPr lang="en-US" sz="1300" kern="1200"/>
        </a:p>
      </dsp:txBody>
      <dsp:txXfrm>
        <a:off x="522695" y="1353"/>
        <a:ext cx="1894670" cy="1136802"/>
      </dsp:txXfrm>
    </dsp:sp>
    <dsp:sp modelId="{A3DEEBAF-6677-4219-B3A4-C57C9E422B4A}">
      <dsp:nvSpPr>
        <dsp:cNvPr id="0" name=""/>
        <dsp:cNvSpPr/>
      </dsp:nvSpPr>
      <dsp:spPr>
        <a:xfrm>
          <a:off x="4746010" y="524035"/>
          <a:ext cx="405174" cy="91440"/>
        </a:xfrm>
        <a:custGeom>
          <a:avLst/>
          <a:gdLst/>
          <a:ahLst/>
          <a:cxnLst/>
          <a:rect l="0" t="0" r="0" b="0"/>
          <a:pathLst>
            <a:path>
              <a:moveTo>
                <a:pt x="0" y="45720"/>
              </a:moveTo>
              <a:lnTo>
                <a:pt x="405174"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37702" y="567576"/>
        <a:ext cx="21788" cy="4357"/>
      </dsp:txXfrm>
    </dsp:sp>
    <dsp:sp modelId="{64A13889-B265-40EB-ACA7-D9D7C9EAB43E}">
      <dsp:nvSpPr>
        <dsp:cNvPr id="0" name=""/>
        <dsp:cNvSpPr/>
      </dsp:nvSpPr>
      <dsp:spPr>
        <a:xfrm>
          <a:off x="2853139" y="1353"/>
          <a:ext cx="1894670" cy="11368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2840" tIns="97452" rIns="92840" bIns="97452" numCol="1" spcCol="1270" anchor="ctr" anchorCtr="0">
          <a:noAutofit/>
        </a:bodyPr>
        <a:lstStyle/>
        <a:p>
          <a:pPr marL="0" lvl="0" indent="0" algn="ctr" defTabSz="577850">
            <a:lnSpc>
              <a:spcPct val="90000"/>
            </a:lnSpc>
            <a:spcBef>
              <a:spcPct val="0"/>
            </a:spcBef>
            <a:spcAft>
              <a:spcPct val="35000"/>
            </a:spcAft>
            <a:buNone/>
          </a:pPr>
          <a:r>
            <a:rPr lang="en-GB" sz="1300" b="1" kern="1200">
              <a:latin typeface="Aptos Display" panose="020F0302020204030204"/>
            </a:rPr>
            <a:t>Sender</a:t>
          </a:r>
          <a:r>
            <a:rPr lang="en-GB" sz="1300" kern="1200"/>
            <a:t>:</a:t>
          </a:r>
          <a:r>
            <a:rPr lang="en-GB" sz="1300" kern="1200">
              <a:latin typeface="Aptos Display" panose="020F0302020204030204"/>
            </a:rPr>
            <a:t>Gray</a:t>
          </a:r>
          <a:r>
            <a:rPr lang="en-GB" sz="1300" kern="1200"/>
            <a:t>, the floor manager, giving out instructions</a:t>
          </a:r>
          <a:endParaRPr lang="en-US" sz="1300" kern="1200"/>
        </a:p>
      </dsp:txBody>
      <dsp:txXfrm>
        <a:off x="2853139" y="1353"/>
        <a:ext cx="1894670" cy="1136802"/>
      </dsp:txXfrm>
    </dsp:sp>
    <dsp:sp modelId="{03642036-7690-4CB5-A1E9-FEC2826BDD64}">
      <dsp:nvSpPr>
        <dsp:cNvPr id="0" name=""/>
        <dsp:cNvSpPr/>
      </dsp:nvSpPr>
      <dsp:spPr>
        <a:xfrm>
          <a:off x="1470030" y="1136356"/>
          <a:ext cx="4660889" cy="405174"/>
        </a:xfrm>
        <a:custGeom>
          <a:avLst/>
          <a:gdLst/>
          <a:ahLst/>
          <a:cxnLst/>
          <a:rect l="0" t="0" r="0" b="0"/>
          <a:pathLst>
            <a:path>
              <a:moveTo>
                <a:pt x="4660889" y="0"/>
              </a:moveTo>
              <a:lnTo>
                <a:pt x="4660889" y="219687"/>
              </a:lnTo>
              <a:lnTo>
                <a:pt x="0" y="219687"/>
              </a:lnTo>
              <a:lnTo>
                <a:pt x="0" y="405174"/>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83444" y="1336764"/>
        <a:ext cx="234060" cy="4357"/>
      </dsp:txXfrm>
    </dsp:sp>
    <dsp:sp modelId="{61B86646-3EA4-4A6F-94C4-C3ED52D07E1E}">
      <dsp:nvSpPr>
        <dsp:cNvPr id="0" name=""/>
        <dsp:cNvSpPr/>
      </dsp:nvSpPr>
      <dsp:spPr>
        <a:xfrm>
          <a:off x="5183584" y="1353"/>
          <a:ext cx="1894670" cy="11368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2840" tIns="97452" rIns="92840" bIns="97452" numCol="1" spcCol="1270" anchor="ctr" anchorCtr="0">
          <a:noAutofit/>
        </a:bodyPr>
        <a:lstStyle/>
        <a:p>
          <a:pPr marL="0" lvl="0" indent="0" algn="ctr" defTabSz="577850" rtl="0">
            <a:lnSpc>
              <a:spcPct val="90000"/>
            </a:lnSpc>
            <a:spcBef>
              <a:spcPct val="0"/>
            </a:spcBef>
            <a:spcAft>
              <a:spcPct val="35000"/>
            </a:spcAft>
            <a:buNone/>
          </a:pPr>
          <a:r>
            <a:rPr lang="en-GB" sz="1300" b="1" kern="1200">
              <a:latin typeface="Aptos Display" panose="020F0302020204030204"/>
            </a:rPr>
            <a:t>Message</a:t>
          </a:r>
          <a:r>
            <a:rPr lang="en-GB" sz="1300" kern="1200"/>
            <a:t>: rules- wash hands, wear hairnets,chill meat, avoid contamination</a:t>
          </a:r>
          <a:endParaRPr lang="en-US" sz="1300" kern="1200"/>
        </a:p>
      </dsp:txBody>
      <dsp:txXfrm>
        <a:off x="5183584" y="1353"/>
        <a:ext cx="1894670" cy="1136802"/>
      </dsp:txXfrm>
    </dsp:sp>
    <dsp:sp modelId="{A17FB4F4-C9AC-485E-8902-125FD2CFBDC7}">
      <dsp:nvSpPr>
        <dsp:cNvPr id="0" name=""/>
        <dsp:cNvSpPr/>
      </dsp:nvSpPr>
      <dsp:spPr>
        <a:xfrm>
          <a:off x="2415565" y="2096611"/>
          <a:ext cx="405174" cy="91440"/>
        </a:xfrm>
        <a:custGeom>
          <a:avLst/>
          <a:gdLst/>
          <a:ahLst/>
          <a:cxnLst/>
          <a:rect l="0" t="0" r="0" b="0"/>
          <a:pathLst>
            <a:path>
              <a:moveTo>
                <a:pt x="0" y="45720"/>
              </a:moveTo>
              <a:lnTo>
                <a:pt x="405174"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07258" y="2140152"/>
        <a:ext cx="21788" cy="4357"/>
      </dsp:txXfrm>
    </dsp:sp>
    <dsp:sp modelId="{6F404093-5518-4491-B159-4D4988648009}">
      <dsp:nvSpPr>
        <dsp:cNvPr id="0" name=""/>
        <dsp:cNvSpPr/>
      </dsp:nvSpPr>
      <dsp:spPr>
        <a:xfrm>
          <a:off x="522695" y="1573930"/>
          <a:ext cx="1894670" cy="11368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2840" tIns="97452" rIns="92840" bIns="97452" numCol="1" spcCol="1270" anchor="ctr" anchorCtr="0">
          <a:noAutofit/>
        </a:bodyPr>
        <a:lstStyle/>
        <a:p>
          <a:pPr marL="0" lvl="0" indent="0" algn="ctr" defTabSz="577850">
            <a:lnSpc>
              <a:spcPct val="90000"/>
            </a:lnSpc>
            <a:spcBef>
              <a:spcPct val="0"/>
            </a:spcBef>
            <a:spcAft>
              <a:spcPct val="35000"/>
            </a:spcAft>
            <a:buNone/>
          </a:pPr>
          <a:r>
            <a:rPr lang="en-GB" sz="1300" b="1" kern="1200">
              <a:latin typeface="Aptos Display" panose="020F0302020204030204"/>
            </a:rPr>
            <a:t>Receiver</a:t>
          </a:r>
          <a:r>
            <a:rPr lang="en-GB" sz="1300" kern="1200"/>
            <a:t>: worker at the factory</a:t>
          </a:r>
          <a:endParaRPr lang="en-US" sz="1300" kern="1200"/>
        </a:p>
      </dsp:txBody>
      <dsp:txXfrm>
        <a:off x="522695" y="1573930"/>
        <a:ext cx="1894670" cy="1136802"/>
      </dsp:txXfrm>
    </dsp:sp>
    <dsp:sp modelId="{7C048713-5018-4373-8694-D187A3195F19}">
      <dsp:nvSpPr>
        <dsp:cNvPr id="0" name=""/>
        <dsp:cNvSpPr/>
      </dsp:nvSpPr>
      <dsp:spPr>
        <a:xfrm>
          <a:off x="4746010" y="2096611"/>
          <a:ext cx="405174" cy="91440"/>
        </a:xfrm>
        <a:custGeom>
          <a:avLst/>
          <a:gdLst/>
          <a:ahLst/>
          <a:cxnLst/>
          <a:rect l="0" t="0" r="0" b="0"/>
          <a:pathLst>
            <a:path>
              <a:moveTo>
                <a:pt x="0" y="45720"/>
              </a:moveTo>
              <a:lnTo>
                <a:pt x="405174"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37702" y="2140152"/>
        <a:ext cx="21788" cy="4357"/>
      </dsp:txXfrm>
    </dsp:sp>
    <dsp:sp modelId="{50931F2F-7E6B-46D6-8BF4-3DEDECB9B183}">
      <dsp:nvSpPr>
        <dsp:cNvPr id="0" name=""/>
        <dsp:cNvSpPr/>
      </dsp:nvSpPr>
      <dsp:spPr>
        <a:xfrm>
          <a:off x="2853139" y="1573930"/>
          <a:ext cx="1894670" cy="11368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2840" tIns="97452" rIns="92840" bIns="97452" numCol="1" spcCol="1270" anchor="ctr" anchorCtr="0">
          <a:noAutofit/>
        </a:bodyPr>
        <a:lstStyle/>
        <a:p>
          <a:pPr marL="0" lvl="0" indent="0" algn="ctr" defTabSz="577850">
            <a:lnSpc>
              <a:spcPct val="90000"/>
            </a:lnSpc>
            <a:spcBef>
              <a:spcPct val="0"/>
            </a:spcBef>
            <a:spcAft>
              <a:spcPct val="35000"/>
            </a:spcAft>
            <a:buNone/>
          </a:pPr>
          <a:r>
            <a:rPr lang="en-GB" sz="1300" b="1" kern="1200">
              <a:latin typeface="Aptos Display" panose="020F0302020204030204"/>
            </a:rPr>
            <a:t>Field</a:t>
          </a:r>
          <a:r>
            <a:rPr lang="en-GB" sz="1300" b="1" kern="1200"/>
            <a:t> of experience</a:t>
          </a:r>
          <a:r>
            <a:rPr lang="en-GB" sz="1300" kern="1200"/>
            <a:t>: workers and </a:t>
          </a:r>
          <a:r>
            <a:rPr lang="en-GB" sz="1300" kern="1200">
              <a:latin typeface="Aptos Display" panose="020F0302020204030204"/>
            </a:rPr>
            <a:t>Garys</a:t>
          </a:r>
          <a:r>
            <a:rPr lang="en-GB" sz="1300" kern="1200"/>
            <a:t> knowledge leads to misunderstandings</a:t>
          </a:r>
          <a:endParaRPr lang="en-US" sz="1300" kern="1200"/>
        </a:p>
      </dsp:txBody>
      <dsp:txXfrm>
        <a:off x="2853139" y="1573930"/>
        <a:ext cx="1894670" cy="1136802"/>
      </dsp:txXfrm>
    </dsp:sp>
    <dsp:sp modelId="{624DBAE5-33E8-4DEF-9B04-3F6253701A75}">
      <dsp:nvSpPr>
        <dsp:cNvPr id="0" name=""/>
        <dsp:cNvSpPr/>
      </dsp:nvSpPr>
      <dsp:spPr>
        <a:xfrm>
          <a:off x="1470030" y="2708932"/>
          <a:ext cx="4660889" cy="405174"/>
        </a:xfrm>
        <a:custGeom>
          <a:avLst/>
          <a:gdLst/>
          <a:ahLst/>
          <a:cxnLst/>
          <a:rect l="0" t="0" r="0" b="0"/>
          <a:pathLst>
            <a:path>
              <a:moveTo>
                <a:pt x="4660889" y="0"/>
              </a:moveTo>
              <a:lnTo>
                <a:pt x="4660889" y="219687"/>
              </a:lnTo>
              <a:lnTo>
                <a:pt x="0" y="219687"/>
              </a:lnTo>
              <a:lnTo>
                <a:pt x="0" y="405174"/>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83444" y="2909340"/>
        <a:ext cx="234060" cy="4357"/>
      </dsp:txXfrm>
    </dsp:sp>
    <dsp:sp modelId="{0327774B-517A-419E-851F-51A0C50ED823}">
      <dsp:nvSpPr>
        <dsp:cNvPr id="0" name=""/>
        <dsp:cNvSpPr/>
      </dsp:nvSpPr>
      <dsp:spPr>
        <a:xfrm>
          <a:off x="5183584" y="1573930"/>
          <a:ext cx="1894670" cy="11368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2840" tIns="97452" rIns="92840" bIns="97452" numCol="1" spcCol="1270" anchor="ctr" anchorCtr="0">
          <a:noAutofit/>
        </a:bodyPr>
        <a:lstStyle/>
        <a:p>
          <a:pPr marL="0" lvl="0" indent="0" algn="ctr" defTabSz="577850">
            <a:lnSpc>
              <a:spcPct val="90000"/>
            </a:lnSpc>
            <a:spcBef>
              <a:spcPct val="0"/>
            </a:spcBef>
            <a:spcAft>
              <a:spcPct val="35000"/>
            </a:spcAft>
            <a:buNone/>
          </a:pPr>
          <a:r>
            <a:rPr lang="en-GB" sz="1300" b="1" kern="1200">
              <a:latin typeface="Aptos Display" panose="020F0302020204030204"/>
            </a:rPr>
            <a:t>Feedback</a:t>
          </a:r>
          <a:r>
            <a:rPr lang="en-GB" sz="1300" kern="1200"/>
            <a:t>: worker hardly respond or ask questions, </a:t>
          </a:r>
          <a:r>
            <a:rPr lang="en-GB" sz="1300" kern="1200">
              <a:latin typeface="Aptos Display" panose="020F0302020204030204"/>
            </a:rPr>
            <a:t>Grays</a:t>
          </a:r>
          <a:r>
            <a:rPr lang="en-GB" sz="1300" kern="1200"/>
            <a:t> finds out mistakes after they happen</a:t>
          </a:r>
          <a:endParaRPr lang="en-US" sz="1300" kern="1200"/>
        </a:p>
      </dsp:txBody>
      <dsp:txXfrm>
        <a:off x="5183584" y="1573930"/>
        <a:ext cx="1894670" cy="1136802"/>
      </dsp:txXfrm>
    </dsp:sp>
    <dsp:sp modelId="{CB79A249-9002-44D9-89A4-FC1F61B7AE55}">
      <dsp:nvSpPr>
        <dsp:cNvPr id="0" name=""/>
        <dsp:cNvSpPr/>
      </dsp:nvSpPr>
      <dsp:spPr>
        <a:xfrm>
          <a:off x="2415565" y="3669187"/>
          <a:ext cx="405174" cy="91440"/>
        </a:xfrm>
        <a:custGeom>
          <a:avLst/>
          <a:gdLst/>
          <a:ahLst/>
          <a:cxnLst/>
          <a:rect l="0" t="0" r="0" b="0"/>
          <a:pathLst>
            <a:path>
              <a:moveTo>
                <a:pt x="0" y="45720"/>
              </a:moveTo>
              <a:lnTo>
                <a:pt x="405174"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07258" y="3712729"/>
        <a:ext cx="21788" cy="4357"/>
      </dsp:txXfrm>
    </dsp:sp>
    <dsp:sp modelId="{89AD8411-7CB7-4C3F-BCA0-2B5CCE8B8060}">
      <dsp:nvSpPr>
        <dsp:cNvPr id="0" name=""/>
        <dsp:cNvSpPr/>
      </dsp:nvSpPr>
      <dsp:spPr>
        <a:xfrm>
          <a:off x="522695" y="3146506"/>
          <a:ext cx="1894670" cy="11368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2840" tIns="97452" rIns="92840" bIns="97452" numCol="1" spcCol="1270" anchor="ctr" anchorCtr="0">
          <a:noAutofit/>
        </a:bodyPr>
        <a:lstStyle/>
        <a:p>
          <a:pPr marL="0" lvl="0" indent="0" algn="ctr" defTabSz="577850" rtl="0">
            <a:lnSpc>
              <a:spcPct val="90000"/>
            </a:lnSpc>
            <a:spcBef>
              <a:spcPct val="0"/>
            </a:spcBef>
            <a:spcAft>
              <a:spcPct val="35000"/>
            </a:spcAft>
            <a:buNone/>
          </a:pPr>
          <a:r>
            <a:rPr lang="en-GB" sz="1300" b="1" kern="1200">
              <a:latin typeface="Aptos Display" panose="020F0302020204030204"/>
            </a:rPr>
            <a:t>Noise</a:t>
          </a:r>
          <a:r>
            <a:rPr lang="en-GB" sz="1300" kern="1200"/>
            <a:t>:</a:t>
          </a:r>
          <a:r>
            <a:rPr lang="en-GB" sz="1300" kern="1200">
              <a:latin typeface="Aptos Display" panose="020F0302020204030204"/>
            </a:rPr>
            <a:t> language</a:t>
          </a:r>
          <a:r>
            <a:rPr lang="en-GB" sz="1300" kern="1200"/>
            <a:t> barriers, noisy machines,</a:t>
          </a:r>
          <a:r>
            <a:rPr lang="en-GB" sz="1300" kern="1200">
              <a:latin typeface="Aptos Display" panose="020F0302020204030204"/>
            </a:rPr>
            <a:t> </a:t>
          </a:r>
          <a:r>
            <a:rPr lang="en-GB" sz="1300" kern="1200"/>
            <a:t>poor habits</a:t>
          </a:r>
          <a:endParaRPr lang="en-US" sz="1300" kern="1200"/>
        </a:p>
      </dsp:txBody>
      <dsp:txXfrm>
        <a:off x="522695" y="3146506"/>
        <a:ext cx="1894670" cy="1136802"/>
      </dsp:txXfrm>
    </dsp:sp>
    <dsp:sp modelId="{CD179F1B-9DB8-4DE2-B4A5-575C0175F96B}">
      <dsp:nvSpPr>
        <dsp:cNvPr id="0" name=""/>
        <dsp:cNvSpPr/>
      </dsp:nvSpPr>
      <dsp:spPr>
        <a:xfrm>
          <a:off x="2853139" y="3146506"/>
          <a:ext cx="1894670" cy="11368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2840" tIns="97452" rIns="92840" bIns="97452" numCol="1" spcCol="1270" anchor="ctr" anchorCtr="0">
          <a:noAutofit/>
        </a:bodyPr>
        <a:lstStyle/>
        <a:p>
          <a:pPr marL="0" lvl="0" indent="0" algn="ctr" defTabSz="577850">
            <a:lnSpc>
              <a:spcPct val="90000"/>
            </a:lnSpc>
            <a:spcBef>
              <a:spcPct val="0"/>
            </a:spcBef>
            <a:spcAft>
              <a:spcPct val="35000"/>
            </a:spcAft>
            <a:buNone/>
          </a:pPr>
          <a:r>
            <a:rPr lang="en-GB" sz="1300" kern="1200"/>
            <a:t>(</a:t>
          </a:r>
          <a:r>
            <a:rPr lang="en-GB" sz="1300" b="1" kern="1200"/>
            <a:t>summary</a:t>
          </a:r>
          <a:r>
            <a:rPr lang="en-GB" sz="1300" kern="1200"/>
            <a:t>- miscommunication led to poor hygiene, food contamination, and lost airline contracts)</a:t>
          </a:r>
          <a:endParaRPr lang="en-US" sz="1300" kern="1200"/>
        </a:p>
      </dsp:txBody>
      <dsp:txXfrm>
        <a:off x="2853139" y="3146506"/>
        <a:ext cx="1894670" cy="11368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D0154B-E46D-4F9C-A2B6-7D8CB5208225}">
      <dsp:nvSpPr>
        <dsp:cNvPr id="0" name=""/>
        <dsp:cNvSpPr/>
      </dsp:nvSpPr>
      <dsp:spPr>
        <a:xfrm>
          <a:off x="0" y="562738"/>
          <a:ext cx="2229870" cy="133792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0" y="562738"/>
        <a:ext cx="2229870" cy="1337922"/>
      </dsp:txXfrm>
    </dsp:sp>
    <dsp:sp modelId="{1029D9F1-A4D8-46FE-B6D6-A88E7FBD041B}">
      <dsp:nvSpPr>
        <dsp:cNvPr id="0" name=""/>
        <dsp:cNvSpPr/>
      </dsp:nvSpPr>
      <dsp:spPr>
        <a:xfrm>
          <a:off x="2452857" y="562738"/>
          <a:ext cx="2229870" cy="133792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latin typeface="Aptos Display" panose="020F0302020204030204"/>
            </a:rPr>
            <a:t>Sender</a:t>
          </a:r>
          <a:r>
            <a:rPr lang="en-GB" sz="1400" kern="1200"/>
            <a:t>: gray is giving out instructions</a:t>
          </a:r>
          <a:endParaRPr lang="en-US" sz="1400" kern="1200"/>
        </a:p>
      </dsp:txBody>
      <dsp:txXfrm>
        <a:off x="2452857" y="562738"/>
        <a:ext cx="2229870" cy="1337922"/>
      </dsp:txXfrm>
    </dsp:sp>
    <dsp:sp modelId="{E5D748CA-DE2D-441F-8258-709B2AE2C2F6}">
      <dsp:nvSpPr>
        <dsp:cNvPr id="0" name=""/>
        <dsp:cNvSpPr/>
      </dsp:nvSpPr>
      <dsp:spPr>
        <a:xfrm>
          <a:off x="4905714" y="562738"/>
          <a:ext cx="2229870" cy="133792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latin typeface="Aptos Display" panose="020F0302020204030204"/>
            </a:rPr>
            <a:t>Message</a:t>
          </a:r>
          <a:r>
            <a:rPr lang="en-GB" sz="1400" kern="1200"/>
            <a:t>: rules- like wash hands, wear hairnets and keep meat chilled </a:t>
          </a:r>
          <a:br>
            <a:rPr lang="en-US" sz="1400" kern="1200"/>
          </a:br>
          <a:endParaRPr lang="en-US" sz="1400" kern="1200"/>
        </a:p>
      </dsp:txBody>
      <dsp:txXfrm>
        <a:off x="4905714" y="562738"/>
        <a:ext cx="2229870" cy="1337922"/>
      </dsp:txXfrm>
    </dsp:sp>
    <dsp:sp modelId="{32CA1F65-1CB7-4035-AB65-BF16FBFF164D}">
      <dsp:nvSpPr>
        <dsp:cNvPr id="0" name=""/>
        <dsp:cNvSpPr/>
      </dsp:nvSpPr>
      <dsp:spPr>
        <a:xfrm>
          <a:off x="0" y="2123648"/>
          <a:ext cx="2229870" cy="133792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latin typeface="Aptos Display" panose="020F0302020204030204"/>
            </a:rPr>
            <a:t>Channel</a:t>
          </a:r>
          <a:r>
            <a:rPr lang="en-GB" sz="1400" kern="1200"/>
            <a:t>: spoken instruction and wall signs </a:t>
          </a:r>
          <a:endParaRPr lang="en-US" sz="1400" kern="1200"/>
        </a:p>
      </dsp:txBody>
      <dsp:txXfrm>
        <a:off x="0" y="2123648"/>
        <a:ext cx="2229870" cy="1337922"/>
      </dsp:txXfrm>
    </dsp:sp>
    <dsp:sp modelId="{2B3BF021-6691-44D0-A666-33E8D731F7DE}">
      <dsp:nvSpPr>
        <dsp:cNvPr id="0" name=""/>
        <dsp:cNvSpPr/>
      </dsp:nvSpPr>
      <dsp:spPr>
        <a:xfrm>
          <a:off x="2452857" y="2123648"/>
          <a:ext cx="2229870" cy="133792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latin typeface="Aptos Display" panose="020F0302020204030204"/>
            </a:rPr>
            <a:t>Receiver</a:t>
          </a:r>
          <a:r>
            <a:rPr lang="en-GB" sz="1400" kern="1200"/>
            <a:t>: worker at the factory </a:t>
          </a:r>
          <a:endParaRPr lang="en-US" sz="1400" kern="1200"/>
        </a:p>
      </dsp:txBody>
      <dsp:txXfrm>
        <a:off x="2452857" y="2123648"/>
        <a:ext cx="2229870" cy="1337922"/>
      </dsp:txXfrm>
    </dsp:sp>
    <dsp:sp modelId="{C15CCB36-E36D-42F9-A8A1-B1DB7856F0A1}">
      <dsp:nvSpPr>
        <dsp:cNvPr id="0" name=""/>
        <dsp:cNvSpPr/>
      </dsp:nvSpPr>
      <dsp:spPr>
        <a:xfrm>
          <a:off x="4905714" y="2123648"/>
          <a:ext cx="2229870" cy="133792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Aptos Display" panose="020F0302020204030204"/>
            </a:rPr>
            <a:t>Outcome</a:t>
          </a:r>
          <a:r>
            <a:rPr lang="en-GB" sz="1400" kern="1200"/>
            <a:t>: poor communication between </a:t>
          </a:r>
          <a:r>
            <a:rPr lang="en-GB" sz="1400" kern="1200" err="1"/>
            <a:t>gray</a:t>
          </a:r>
          <a:r>
            <a:rPr lang="en-GB" sz="1400" kern="1200"/>
            <a:t> and the workers led to misunderstanding unsafe food practices, and</a:t>
          </a:r>
          <a:r>
            <a:rPr lang="en-GB" sz="1400" kern="1200">
              <a:latin typeface="Aptos Display" panose="020F0302020204030204"/>
            </a:rPr>
            <a:t> </a:t>
          </a:r>
          <a:r>
            <a:rPr lang="en-GB" sz="1400" kern="1200"/>
            <a:t>loss of</a:t>
          </a:r>
          <a:r>
            <a:rPr lang="en-GB" sz="1400" kern="1200">
              <a:latin typeface="Aptos Display" panose="020F0302020204030204"/>
            </a:rPr>
            <a:t> </a:t>
          </a:r>
          <a:r>
            <a:rPr lang="en-GB" sz="1400" kern="1200"/>
            <a:t> contacts</a:t>
          </a:r>
          <a:endParaRPr lang="en-US" sz="1400" kern="1200">
            <a:latin typeface="Aptos Display" panose="020F0302020204030204"/>
          </a:endParaRPr>
        </a:p>
      </dsp:txBody>
      <dsp:txXfrm>
        <a:off x="4905714" y="2123648"/>
        <a:ext cx="2229870" cy="13379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C96959-FE97-4C78-A8BE-F9230B4AA7ED}">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5A9A00-4E8F-4529-9279-B380F3BEABBF}">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dirty="0">
              <a:latin typeface="Aptos Display" panose="020F0302020204030204"/>
            </a:rPr>
            <a:t>Implement</a:t>
          </a:r>
          <a:r>
            <a:rPr lang="en-GB" sz="1500" kern="1200" dirty="0"/>
            <a:t> the relevant language training to help communication.</a:t>
          </a:r>
          <a:endParaRPr lang="en-US" sz="1500" kern="1200" dirty="0"/>
        </a:p>
      </dsp:txBody>
      <dsp:txXfrm>
        <a:off x="59990" y="2654049"/>
        <a:ext cx="3226223" cy="720000"/>
      </dsp:txXfrm>
    </dsp:sp>
    <dsp:sp modelId="{8D45AAA2-7892-482D-93E7-40370CDE882F}">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C4B7ED-9DCA-4C7B-8F06-08D0EED1D609}">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dirty="0">
              <a:latin typeface="Aptos Display" panose="020F0302020204030204"/>
            </a:rPr>
            <a:t>Having</a:t>
          </a:r>
          <a:r>
            <a:rPr lang="en-GB" sz="1500" kern="1200" dirty="0"/>
            <a:t> sessions that highlight cultural differences and team work sessions </a:t>
          </a:r>
          <a:endParaRPr lang="en-US" sz="1500" kern="1200" dirty="0"/>
        </a:p>
      </dsp:txBody>
      <dsp:txXfrm>
        <a:off x="3850802" y="2654049"/>
        <a:ext cx="3226223" cy="720000"/>
      </dsp:txXfrm>
    </dsp:sp>
    <dsp:sp modelId="{A9D07906-CA86-4CEE-A38A-680215E13247}">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71E7C8-F278-4661-9741-42ED1F7785D7}">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dirty="0">
              <a:latin typeface="Aptos Display" panose="020F0302020204030204"/>
            </a:rPr>
            <a:t>Implement</a:t>
          </a:r>
          <a:r>
            <a:rPr lang="en-GB" sz="1500" kern="1200" dirty="0"/>
            <a:t> a staff evaluation system</a:t>
          </a:r>
          <a:r>
            <a:rPr lang="en-GB" sz="1500" kern="1200" dirty="0">
              <a:latin typeface="Aptos Display" panose="020F0302020204030204"/>
            </a:rPr>
            <a:t> </a:t>
          </a:r>
          <a:endParaRPr lang="en-US" sz="1500" kern="1200" dirty="0"/>
        </a:p>
      </dsp:txBody>
      <dsp:txXfrm>
        <a:off x="7641615" y="2654049"/>
        <a:ext cx="3226223"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09/11/2025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doi.org/10.3390/ijerph1915944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DBBEE6A-26DC-965B-0DC0-164F0BC70D8A}"/>
              </a:ext>
            </a:extLst>
          </p:cNvPr>
          <p:cNvSpPr txBox="1"/>
          <p:nvPr/>
        </p:nvSpPr>
        <p:spPr>
          <a:xfrm>
            <a:off x="965168" y="643445"/>
            <a:ext cx="10578238"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Joshua Wilson</a:t>
            </a:r>
          </a:p>
          <a:p>
            <a:endParaRPr lang="en-GB"/>
          </a:p>
          <a:p>
            <a:r>
              <a:rPr lang="en-GB" dirty="0" err="1"/>
              <a:t>Orrett</a:t>
            </a:r>
            <a:r>
              <a:rPr lang="en-GB" dirty="0"/>
              <a:t> </a:t>
            </a:r>
            <a:r>
              <a:rPr lang="en-GB" dirty="0" err="1"/>
              <a:t>Frecklleton</a:t>
            </a:r>
            <a:r>
              <a:rPr lang="en-GB" dirty="0"/>
              <a:t> </a:t>
            </a:r>
          </a:p>
          <a:p>
            <a:endParaRPr lang="en-GB"/>
          </a:p>
          <a:p>
            <a:r>
              <a:rPr lang="en-GB" dirty="0" err="1"/>
              <a:t>Shidjei</a:t>
            </a:r>
            <a:r>
              <a:rPr lang="en-GB" dirty="0"/>
              <a:t> Eugenie </a:t>
            </a:r>
            <a:r>
              <a:rPr lang="en-GB" dirty="0" err="1"/>
              <a:t>Sauhi</a:t>
            </a:r>
            <a:r>
              <a:rPr lang="en-GB" dirty="0"/>
              <a:t> </a:t>
            </a:r>
            <a:r>
              <a:rPr lang="en-GB" dirty="0" err="1"/>
              <a:t>Ep.n'gom</a:t>
            </a:r>
            <a:endParaRPr lang="en-GB" dirty="0"/>
          </a:p>
          <a:p>
            <a:endParaRPr lang="en-GB"/>
          </a:p>
          <a:p>
            <a:r>
              <a:rPr lang="en-GB" dirty="0"/>
              <a:t>Ianina Maria Panaite</a:t>
            </a:r>
          </a:p>
          <a:p>
            <a:endParaRPr lang="en-GB"/>
          </a:p>
          <a:p>
            <a:r>
              <a:rPr lang="en-GB" dirty="0"/>
              <a:t>Module </a:t>
            </a:r>
            <a:r>
              <a:rPr lang="en-GB" dirty="0" err="1"/>
              <a:t>lclm</a:t>
            </a:r>
            <a:r>
              <a:rPr lang="en-GB" dirty="0"/>
              <a:t> 4003</a:t>
            </a:r>
          </a:p>
          <a:p>
            <a:endParaRPr lang="en-GB"/>
          </a:p>
          <a:p>
            <a:r>
              <a:rPr lang="en-GB" dirty="0"/>
              <a:t>Effective Teamworking &amp; Communication </a:t>
            </a:r>
          </a:p>
          <a:p>
            <a:endParaRPr lang="en-GB"/>
          </a:p>
          <a:p>
            <a:r>
              <a:rPr lang="en-GB" dirty="0" err="1"/>
              <a:t>Zhahida</a:t>
            </a:r>
            <a:r>
              <a:rPr lang="en-GB" dirty="0"/>
              <a:t> Khan</a:t>
            </a:r>
          </a:p>
          <a:p>
            <a:endParaRPr lang="en-GB"/>
          </a:p>
        </p:txBody>
      </p:sp>
    </p:spTree>
    <p:extLst>
      <p:ext uri="{BB962C8B-B14F-4D97-AF65-F5344CB8AC3E}">
        <p14:creationId xmlns:p14="http://schemas.microsoft.com/office/powerpoint/2010/main" val="37632813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Title 6">
            <a:extLst>
              <a:ext uri="{FF2B5EF4-FFF2-40B4-BE49-F238E27FC236}">
                <a16:creationId xmlns:a16="http://schemas.microsoft.com/office/drawing/2014/main" id="{F17DB816-8E2E-9B30-0066-A8F199522FD8}"/>
              </a:ext>
            </a:extLst>
          </p:cNvPr>
          <p:cNvSpPr>
            <a:spLocks noGrp="1"/>
          </p:cNvSpPr>
          <p:nvPr>
            <p:ph type="title"/>
          </p:nvPr>
        </p:nvSpPr>
        <p:spPr>
          <a:xfrm>
            <a:off x="1188069" y="381935"/>
            <a:ext cx="4008583" cy="5974414"/>
          </a:xfrm>
        </p:spPr>
        <p:txBody>
          <a:bodyPr anchor="ctr">
            <a:normAutofit/>
          </a:bodyPr>
          <a:lstStyle/>
          <a:p>
            <a:r>
              <a:rPr lang="en-GB" sz="6800">
                <a:solidFill>
                  <a:srgbClr val="FFFFFF"/>
                </a:solidFill>
                <a:latin typeface="Calibri"/>
                <a:ea typeface="Calibri"/>
                <a:cs typeface="Calibri"/>
              </a:rPr>
              <a:t>Overview – Flight Foods Ltd. </a:t>
            </a:r>
          </a:p>
          <a:p>
            <a:br>
              <a:rPr lang="en-US" sz="6800"/>
            </a:br>
            <a:endParaRPr lang="en-US" sz="6800">
              <a:solidFill>
                <a:srgbClr val="FFFFFF"/>
              </a:solidFill>
            </a:endParaRPr>
          </a:p>
        </p:txBody>
      </p:sp>
      <p:grpSp>
        <p:nvGrpSpPr>
          <p:cNvPr id="16" name="Group 15">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7"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5" name="Content Placeholder 4">
            <a:extLst>
              <a:ext uri="{FF2B5EF4-FFF2-40B4-BE49-F238E27FC236}">
                <a16:creationId xmlns:a16="http://schemas.microsoft.com/office/drawing/2014/main" id="{8F17A53D-5439-3200-8645-046F79CEE2D7}"/>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GB" sz="1400" dirty="0">
                <a:solidFill>
                  <a:schemeClr val="tx1">
                    <a:alpha val="80000"/>
                  </a:schemeClr>
                </a:solidFill>
                <a:latin typeface="Calibri"/>
                <a:ea typeface="Calibri"/>
                <a:cs typeface="Calibri"/>
              </a:rPr>
              <a:t> Company Background – Who Flight Foods Ltd. is and what they do.</a:t>
            </a:r>
            <a:endParaRPr lang="en-GB" sz="1400" dirty="0">
              <a:solidFill>
                <a:schemeClr val="tx1">
                  <a:alpha val="80000"/>
                </a:schemeClr>
              </a:solidFill>
            </a:endParaRPr>
          </a:p>
          <a:p>
            <a:pPr marL="0" indent="0">
              <a:buNone/>
            </a:pPr>
            <a:br>
              <a:rPr lang="en-US" sz="1400" dirty="0"/>
            </a:br>
            <a:r>
              <a:rPr lang="en-GB" sz="1400" dirty="0">
                <a:solidFill>
                  <a:schemeClr val="tx1">
                    <a:alpha val="80000"/>
                  </a:schemeClr>
                </a:solidFill>
                <a:latin typeface="Calibri"/>
                <a:ea typeface="Calibri"/>
                <a:cs typeface="Calibri"/>
              </a:rPr>
              <a:t> Main Problem – Loss of market share due to poor food quality and hygiene.</a:t>
            </a:r>
            <a:endParaRPr lang="en-GB" sz="1400" dirty="0">
              <a:solidFill>
                <a:schemeClr val="tx1">
                  <a:alpha val="80000"/>
                </a:schemeClr>
              </a:solidFill>
            </a:endParaRPr>
          </a:p>
          <a:p>
            <a:pPr marL="0" indent="0">
              <a:buNone/>
            </a:pPr>
            <a:br>
              <a:rPr lang="en-US" sz="1400" dirty="0"/>
            </a:br>
            <a:r>
              <a:rPr lang="en-GB" sz="1400" dirty="0">
                <a:solidFill>
                  <a:schemeClr val="tx1">
                    <a:alpha val="80000"/>
                  </a:schemeClr>
                </a:solidFill>
                <a:latin typeface="Calibri"/>
                <a:ea typeface="Calibri"/>
                <a:cs typeface="Calibri"/>
              </a:rPr>
              <a:t> Key Barriers – Communication, cultural, and management issues.</a:t>
            </a:r>
            <a:endParaRPr lang="en-GB" sz="1400" dirty="0">
              <a:solidFill>
                <a:schemeClr val="tx1">
                  <a:alpha val="80000"/>
                </a:schemeClr>
              </a:solidFill>
              <a:latin typeface="Aptos" panose="020B0004020202020204"/>
              <a:ea typeface="Calibri"/>
              <a:cs typeface="Calibri"/>
            </a:endParaRPr>
          </a:p>
          <a:p>
            <a:pPr marL="0" indent="0">
              <a:buNone/>
            </a:pPr>
            <a:br>
              <a:rPr lang="en-US" sz="1400" dirty="0"/>
            </a:br>
            <a:r>
              <a:rPr lang="en-GB" sz="1400" dirty="0">
                <a:solidFill>
                  <a:schemeClr val="tx1">
                    <a:alpha val="80000"/>
                  </a:schemeClr>
                </a:solidFill>
                <a:latin typeface="Calibri"/>
                <a:ea typeface="Calibri"/>
                <a:cs typeface="Calibri"/>
              </a:rPr>
              <a:t> Theoretical Models – Shannon &amp; Weaver, Schramm, and Berlo’s models.</a:t>
            </a:r>
            <a:endParaRPr lang="en-GB" sz="1400" dirty="0">
              <a:solidFill>
                <a:schemeClr val="tx1">
                  <a:alpha val="80000"/>
                </a:schemeClr>
              </a:solidFill>
            </a:endParaRPr>
          </a:p>
          <a:p>
            <a:pPr marL="0" indent="0">
              <a:buNone/>
            </a:pPr>
            <a:endParaRPr lang="en-US" sz="1400">
              <a:solidFill>
                <a:schemeClr val="tx1">
                  <a:alpha val="80000"/>
                </a:schemeClr>
              </a:solidFill>
            </a:endParaRPr>
          </a:p>
          <a:p>
            <a:pPr marL="0" indent="0">
              <a:buNone/>
            </a:pPr>
            <a:r>
              <a:rPr lang="en-GB" sz="1400" dirty="0">
                <a:solidFill>
                  <a:schemeClr val="tx1">
                    <a:alpha val="80000"/>
                  </a:schemeClr>
                </a:solidFill>
                <a:latin typeface="Calibri"/>
                <a:ea typeface="Calibri"/>
                <a:cs typeface="Calibri"/>
              </a:rPr>
              <a:t> Solutions – Training, better communication, and improved management systems.</a:t>
            </a:r>
            <a:endParaRPr lang="en-GB" sz="1400" dirty="0">
              <a:solidFill>
                <a:schemeClr val="tx1">
                  <a:alpha val="80000"/>
                </a:schemeClr>
              </a:solidFill>
            </a:endParaRPr>
          </a:p>
          <a:p>
            <a:pPr marL="0" indent="0">
              <a:buNone/>
            </a:pPr>
            <a:endParaRPr lang="en-US" sz="1400">
              <a:solidFill>
                <a:schemeClr val="tx1">
                  <a:alpha val="80000"/>
                </a:schemeClr>
              </a:solidFill>
            </a:endParaRPr>
          </a:p>
          <a:p>
            <a:pPr marL="0" indent="0">
              <a:buNone/>
            </a:pPr>
            <a:r>
              <a:rPr lang="en-GB" sz="1400" dirty="0">
                <a:solidFill>
                  <a:schemeClr val="tx1">
                    <a:alpha val="80000"/>
                  </a:schemeClr>
                </a:solidFill>
                <a:latin typeface="Calibri"/>
                <a:ea typeface="Calibri"/>
                <a:cs typeface="Calibri"/>
              </a:rPr>
              <a:t> Conclusion – Lessons learned and importance of effective communication.</a:t>
            </a:r>
            <a:endParaRPr lang="en-GB" sz="1400" dirty="0">
              <a:solidFill>
                <a:schemeClr val="tx1">
                  <a:alpha val="80000"/>
                </a:schemeClr>
              </a:solidFill>
            </a:endParaRPr>
          </a:p>
          <a:p>
            <a:pPr marL="0" indent="0">
              <a:buNone/>
            </a:pPr>
            <a:endParaRPr lang="en-GB" sz="1400">
              <a:solidFill>
                <a:schemeClr val="tx1">
                  <a:alpha val="80000"/>
                </a:schemeClr>
              </a:solidFill>
              <a:latin typeface="Calibri"/>
              <a:ea typeface="Calibri"/>
              <a:cs typeface="Calibri"/>
            </a:endParaRPr>
          </a:p>
          <a:p>
            <a:pPr marL="0" indent="0">
              <a:buNone/>
            </a:pPr>
            <a:r>
              <a:rPr lang="en-GB" sz="1400" dirty="0">
                <a:solidFill>
                  <a:schemeClr val="tx1">
                    <a:alpha val="80000"/>
                  </a:schemeClr>
                </a:solidFill>
                <a:latin typeface="Calibri"/>
                <a:ea typeface="Calibri"/>
                <a:cs typeface="Calibri"/>
              </a:rPr>
              <a:t> References – Supporting sources and communication theories.</a:t>
            </a:r>
            <a:endParaRPr lang="en-GB" sz="1400" dirty="0">
              <a:solidFill>
                <a:schemeClr val="tx1">
                  <a:alpha val="80000"/>
                </a:schemeClr>
              </a:solidFill>
            </a:endParaRPr>
          </a:p>
          <a:p>
            <a:pPr marL="0" indent="0">
              <a:buNone/>
            </a:pPr>
            <a:br>
              <a:rPr lang="en-US" sz="1400" dirty="0"/>
            </a:br>
            <a:endParaRPr lang="en-US" sz="1400">
              <a:solidFill>
                <a:schemeClr val="tx1">
                  <a:alpha val="80000"/>
                </a:schemeClr>
              </a:solidFill>
            </a:endParaRPr>
          </a:p>
        </p:txBody>
      </p:sp>
      <p:cxnSp>
        <p:nvCxnSpPr>
          <p:cNvPr id="21" name="Straight Connector 2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45217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F1680C-28DF-913B-6596-B3E2A4E556F3}"/>
              </a:ext>
            </a:extLst>
          </p:cNvPr>
          <p:cNvSpPr>
            <a:spLocks noGrp="1"/>
          </p:cNvSpPr>
          <p:nvPr>
            <p:ph type="title"/>
          </p:nvPr>
        </p:nvSpPr>
        <p:spPr>
          <a:xfrm>
            <a:off x="4553733" y="548464"/>
            <a:ext cx="6798541" cy="1675623"/>
          </a:xfrm>
        </p:spPr>
        <p:txBody>
          <a:bodyPr anchor="b">
            <a:normAutofit/>
          </a:bodyPr>
          <a:lstStyle/>
          <a:p>
            <a:r>
              <a:rPr lang="en-GB" sz="4000">
                <a:latin typeface="Calibri"/>
                <a:ea typeface="Calibri"/>
                <a:cs typeface="Calibri"/>
              </a:rPr>
              <a:t>Company Background – Flight Foods Ltd</a:t>
            </a:r>
            <a:endParaRPr lang="en-US" sz="4000"/>
          </a:p>
        </p:txBody>
      </p:sp>
      <p:pic>
        <p:nvPicPr>
          <p:cNvPr id="18" name="Picture 17">
            <a:extLst>
              <a:ext uri="{FF2B5EF4-FFF2-40B4-BE49-F238E27FC236}">
                <a16:creationId xmlns:a16="http://schemas.microsoft.com/office/drawing/2014/main" id="{28803559-F76B-ED81-B9AA-B28CCEAFC3D9}"/>
              </a:ext>
            </a:extLst>
          </p:cNvPr>
          <p:cNvPicPr>
            <a:picLocks noChangeAspect="1"/>
          </p:cNvPicPr>
          <p:nvPr/>
        </p:nvPicPr>
        <p:blipFill>
          <a:blip r:embed="rId2"/>
          <a:srcRect l="22616" r="36598" b="-3"/>
          <a:stretch>
            <a:fillRect/>
          </a:stretch>
        </p:blipFill>
        <p:spPr>
          <a:xfrm>
            <a:off x="1" y="10"/>
            <a:ext cx="4196496" cy="6857990"/>
          </a:xfrm>
          <a:prstGeom prst="rect">
            <a:avLst/>
          </a:prstGeom>
          <a:effectLst/>
        </p:spPr>
      </p:pic>
      <p:graphicFrame>
        <p:nvGraphicFramePr>
          <p:cNvPr id="19" name="Content Placeholder 2">
            <a:extLst>
              <a:ext uri="{FF2B5EF4-FFF2-40B4-BE49-F238E27FC236}">
                <a16:creationId xmlns:a16="http://schemas.microsoft.com/office/drawing/2014/main" id="{08C3BF75-01A5-7F40-722D-86845A2B41F3}"/>
              </a:ext>
            </a:extLst>
          </p:cNvPr>
          <p:cNvGraphicFramePr>
            <a:graphicFrameLocks noGrp="1"/>
          </p:cNvGraphicFramePr>
          <p:nvPr>
            <p:ph idx="1"/>
            <p:extLst>
              <p:ext uri="{D42A27DB-BD31-4B8C-83A1-F6EECF244321}">
                <p14:modId xmlns:p14="http://schemas.microsoft.com/office/powerpoint/2010/main" val="1991720880"/>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0079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B06C701-862F-8063-3FB1-1FF742F271B6}"/>
              </a:ext>
            </a:extLst>
          </p:cNvPr>
          <p:cNvSpPr>
            <a:spLocks noGrp="1"/>
          </p:cNvSpPr>
          <p:nvPr>
            <p:ph type="title"/>
          </p:nvPr>
        </p:nvSpPr>
        <p:spPr>
          <a:xfrm>
            <a:off x="1188069" y="381935"/>
            <a:ext cx="4008583" cy="5974414"/>
          </a:xfrm>
        </p:spPr>
        <p:txBody>
          <a:bodyPr anchor="ctr">
            <a:normAutofit/>
          </a:bodyPr>
          <a:lstStyle/>
          <a:p>
            <a:r>
              <a:rPr lang="en-GB" sz="7400">
                <a:solidFill>
                  <a:srgbClr val="FFFFFF"/>
                </a:solidFill>
                <a:latin typeface="Calibri"/>
                <a:ea typeface="Calibri"/>
                <a:cs typeface="Calibri"/>
              </a:rPr>
              <a:t>Main Problems Faced by Flight Foods Ltd</a:t>
            </a:r>
            <a:endParaRPr lang="en-US" sz="740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878C371D-2CE8-FEF2-D1BE-1E10EB7D1E4D}"/>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GB" sz="1400">
                <a:solidFill>
                  <a:schemeClr val="tx1">
                    <a:alpha val="80000"/>
                  </a:schemeClr>
                </a:solidFill>
                <a:latin typeface="Calibri"/>
                <a:ea typeface="Calibri"/>
                <a:cs typeface="Calibri"/>
              </a:rPr>
              <a:t>• Loss in market share due to poor food quality .</a:t>
            </a:r>
            <a:endParaRPr lang="en-GB" sz="1400">
              <a:solidFill>
                <a:schemeClr val="tx1">
                  <a:alpha val="80000"/>
                </a:schemeClr>
              </a:solidFill>
            </a:endParaRPr>
          </a:p>
          <a:p>
            <a:pPr marL="0" indent="0">
              <a:buNone/>
            </a:pPr>
            <a:br>
              <a:rPr lang="en-US" sz="1400"/>
            </a:br>
            <a:endParaRPr lang="en-US" sz="1400">
              <a:solidFill>
                <a:srgbClr val="000000">
                  <a:alpha val="80000"/>
                </a:srgbClr>
              </a:solidFill>
            </a:endParaRPr>
          </a:p>
          <a:p>
            <a:pPr marL="0" indent="0">
              <a:buNone/>
            </a:pPr>
            <a:r>
              <a:rPr lang="en-GB" sz="1400">
                <a:solidFill>
                  <a:schemeClr val="tx1">
                    <a:alpha val="80000"/>
                  </a:schemeClr>
                </a:solidFill>
                <a:latin typeface="Calibri"/>
                <a:ea typeface="Calibri"/>
                <a:cs typeface="Calibri"/>
              </a:rPr>
              <a:t>• Reports of under-cooked meals, poor packaging, and cross contamination.(meat in vegetarian dishes)</a:t>
            </a:r>
            <a:endParaRPr lang="en-GB" sz="1400">
              <a:solidFill>
                <a:schemeClr val="tx1">
                  <a:alpha val="80000"/>
                </a:schemeClr>
              </a:solidFill>
            </a:endParaRPr>
          </a:p>
          <a:p>
            <a:pPr marL="0" indent="0">
              <a:buNone/>
            </a:pPr>
            <a:br>
              <a:rPr lang="en-US" sz="1400"/>
            </a:br>
            <a:endParaRPr lang="en-US" sz="1400">
              <a:solidFill>
                <a:srgbClr val="000000">
                  <a:alpha val="80000"/>
                </a:srgbClr>
              </a:solidFill>
            </a:endParaRPr>
          </a:p>
          <a:p>
            <a:pPr marL="0" indent="0">
              <a:buNone/>
            </a:pPr>
            <a:r>
              <a:rPr lang="en-GB" sz="1400">
                <a:solidFill>
                  <a:schemeClr val="tx1">
                    <a:alpha val="80000"/>
                  </a:schemeClr>
                </a:solidFill>
                <a:latin typeface="Calibri"/>
                <a:ea typeface="Calibri"/>
                <a:cs typeface="Calibri"/>
              </a:rPr>
              <a:t>• Lacks food hygiene and safety training for staff.</a:t>
            </a:r>
            <a:endParaRPr lang="en-GB" sz="1400">
              <a:solidFill>
                <a:schemeClr val="tx1">
                  <a:alpha val="80000"/>
                </a:schemeClr>
              </a:solidFill>
            </a:endParaRPr>
          </a:p>
          <a:p>
            <a:pPr marL="0" indent="0">
              <a:buNone/>
            </a:pPr>
            <a:br>
              <a:rPr lang="en-US" sz="1400"/>
            </a:br>
            <a:endParaRPr lang="en-US" sz="1400">
              <a:solidFill>
                <a:srgbClr val="000000">
                  <a:alpha val="80000"/>
                </a:srgbClr>
              </a:solidFill>
            </a:endParaRPr>
          </a:p>
          <a:p>
            <a:pPr marL="0" indent="0">
              <a:buNone/>
            </a:pPr>
            <a:r>
              <a:rPr lang="en-GB" sz="1400">
                <a:solidFill>
                  <a:schemeClr val="tx1">
                    <a:alpha val="80000"/>
                  </a:schemeClr>
                </a:solidFill>
                <a:latin typeface="Calibri"/>
                <a:ea typeface="Calibri"/>
                <a:cs typeface="Calibri"/>
              </a:rPr>
              <a:t>• Communication barriers caused by language and cultural differences among employees.</a:t>
            </a:r>
            <a:endParaRPr lang="en-GB" sz="1400">
              <a:solidFill>
                <a:schemeClr val="tx1">
                  <a:alpha val="80000"/>
                </a:schemeClr>
              </a:solidFill>
            </a:endParaRPr>
          </a:p>
          <a:p>
            <a:pPr marL="0" indent="0">
              <a:buNone/>
            </a:pPr>
            <a:br>
              <a:rPr lang="en-US" sz="1400"/>
            </a:br>
            <a:endParaRPr lang="en-US" sz="1400">
              <a:solidFill>
                <a:srgbClr val="000000">
                  <a:alpha val="80000"/>
                </a:srgbClr>
              </a:solidFill>
            </a:endParaRPr>
          </a:p>
          <a:p>
            <a:pPr marL="0" indent="0">
              <a:buNone/>
            </a:pPr>
            <a:r>
              <a:rPr lang="en-GB" sz="1400">
                <a:solidFill>
                  <a:schemeClr val="tx1">
                    <a:alpha val="80000"/>
                  </a:schemeClr>
                </a:solidFill>
                <a:latin typeface="Calibri"/>
                <a:ea typeface="Calibri"/>
                <a:cs typeface="Calibri"/>
              </a:rPr>
              <a:t>• Outdated machinery and  poor food quality..</a:t>
            </a:r>
            <a:endParaRPr lang="en-GB" sz="1400">
              <a:solidFill>
                <a:schemeClr val="tx1">
                  <a:alpha val="80000"/>
                </a:schemeClr>
              </a:solidFill>
            </a:endParaRPr>
          </a:p>
          <a:p>
            <a:pPr marL="0" indent="0">
              <a:buNone/>
            </a:pPr>
            <a:br>
              <a:rPr lang="en-US" sz="1400"/>
            </a:br>
            <a:endParaRPr lang="en-US" sz="1400">
              <a:solidFill>
                <a:srgbClr val="000000">
                  <a:alpha val="80000"/>
                </a:srgbClr>
              </a:solidFill>
            </a:endParaRPr>
          </a:p>
          <a:p>
            <a:pPr marL="0" indent="0">
              <a:buNone/>
            </a:pPr>
            <a:r>
              <a:rPr lang="en-GB" sz="1400">
                <a:solidFill>
                  <a:schemeClr val="tx1">
                    <a:alpha val="80000"/>
                  </a:schemeClr>
                </a:solidFill>
                <a:latin typeface="Calibri"/>
                <a:ea typeface="Calibri"/>
                <a:cs typeface="Calibri"/>
              </a:rPr>
              <a:t>• Weak management oversight and poor hygiene practices..</a:t>
            </a:r>
            <a:endParaRPr lang="en-GB" sz="1400">
              <a:solidFill>
                <a:schemeClr val="tx1">
                  <a:alpha val="80000"/>
                </a:schemeClr>
              </a:solidFill>
            </a:endParaRPr>
          </a:p>
          <a:p>
            <a:pPr marL="0" indent="0">
              <a:buNone/>
            </a:pPr>
            <a:br>
              <a:rPr lang="en-US" sz="1400"/>
            </a:br>
            <a:endParaRPr lang="en-US" sz="1400">
              <a:solidFill>
                <a:srgbClr val="000000">
                  <a:alpha val="80000"/>
                </a:srgb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2480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4F0211-A518-F7CF-C974-98D0D2CFA2A4}"/>
              </a:ext>
            </a:extLst>
          </p:cNvPr>
          <p:cNvSpPr>
            <a:spLocks noGrp="1"/>
          </p:cNvSpPr>
          <p:nvPr>
            <p:ph type="title"/>
          </p:nvPr>
        </p:nvSpPr>
        <p:spPr>
          <a:xfrm>
            <a:off x="686834" y="1153572"/>
            <a:ext cx="3200400" cy="4461163"/>
          </a:xfrm>
        </p:spPr>
        <p:txBody>
          <a:bodyPr>
            <a:normAutofit/>
          </a:bodyPr>
          <a:lstStyle/>
          <a:p>
            <a:r>
              <a:rPr lang="en-GB" sz="3400">
                <a:solidFill>
                  <a:srgbClr val="FFFFFF"/>
                </a:solidFill>
                <a:latin typeface="Calibri"/>
                <a:ea typeface="Calibri"/>
                <a:cs typeface="Calibri"/>
              </a:rPr>
              <a:t>Key Barriers: Communication, Cultural, and Management </a:t>
            </a:r>
            <a:endParaRPr lang="en-US" sz="3400">
              <a:solidFill>
                <a:srgbClr val="FFFFFF"/>
              </a:solidFill>
            </a:endParaRPr>
          </a:p>
          <a:p>
            <a:br>
              <a:rPr lang="en-US" sz="3400">
                <a:solidFill>
                  <a:srgbClr val="FFFFFF"/>
                </a:solidFill>
              </a:rPr>
            </a:br>
            <a:endParaRPr lang="en-US" sz="3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B0EC27-F515-AFFC-BBD8-4330EBF16ADA}"/>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1500" dirty="0">
                <a:latin typeface="Calibri"/>
                <a:ea typeface="Calibri"/>
                <a:cs typeface="Calibri"/>
              </a:rPr>
              <a:t>• Most employees speak limited English for example the factory worker this is making it difficult to understand instructions.</a:t>
            </a:r>
            <a:endParaRPr lang="en-GB" sz="1500" dirty="0"/>
          </a:p>
          <a:p>
            <a:pPr marL="0" indent="0">
              <a:buNone/>
            </a:pPr>
            <a:br>
              <a:rPr lang="en-US" sz="1500" dirty="0"/>
            </a:br>
            <a:endParaRPr lang="en-US" sz="1500"/>
          </a:p>
          <a:p>
            <a:pPr marL="0" indent="0">
              <a:buNone/>
            </a:pPr>
            <a:r>
              <a:rPr lang="en-GB" sz="1500" dirty="0">
                <a:latin typeface="Calibri"/>
                <a:ea typeface="Calibri"/>
                <a:cs typeface="Calibri"/>
              </a:rPr>
              <a:t>• The company relies  on written signs rather than  demonstrations, which can lead to misunderstandings.</a:t>
            </a:r>
            <a:endParaRPr lang="en-GB" sz="1500" dirty="0"/>
          </a:p>
          <a:p>
            <a:pPr marL="0" indent="0">
              <a:buNone/>
            </a:pPr>
            <a:br>
              <a:rPr lang="en-US" sz="1500" dirty="0"/>
            </a:br>
            <a:endParaRPr lang="en-US" sz="1500"/>
          </a:p>
          <a:p>
            <a:pPr marL="0" indent="0">
              <a:buNone/>
            </a:pPr>
            <a:r>
              <a:rPr lang="en-GB" sz="1500" dirty="0">
                <a:latin typeface="Calibri"/>
                <a:ea typeface="Calibri"/>
                <a:cs typeface="Calibri"/>
              </a:rPr>
              <a:t>• Only one supervisor manages and trains 40 employees, the lack of extra staff is  resulting in poor oversight and communication</a:t>
            </a:r>
            <a:endParaRPr lang="en-GB" sz="1500" dirty="0"/>
          </a:p>
          <a:p>
            <a:pPr marL="0" indent="0">
              <a:buNone/>
            </a:pPr>
            <a:br>
              <a:rPr lang="en-US" sz="1500" dirty="0"/>
            </a:br>
            <a:endParaRPr lang="en-US" sz="1500"/>
          </a:p>
          <a:p>
            <a:pPr marL="0" indent="0">
              <a:buNone/>
            </a:pPr>
            <a:r>
              <a:rPr lang="en-GB" sz="1500" dirty="0">
                <a:latin typeface="Calibri"/>
                <a:ea typeface="Calibri"/>
                <a:cs typeface="Calibri"/>
              </a:rPr>
              <a:t>• The mangers weak leadership skills such as taking control, implementing the rules is affecting the company </a:t>
            </a:r>
            <a:endParaRPr lang="en-GB" sz="1500" dirty="0"/>
          </a:p>
          <a:p>
            <a:pPr marL="0" indent="0">
              <a:buNone/>
            </a:pPr>
            <a:endParaRPr lang="en-GB" sz="1500" dirty="0">
              <a:latin typeface="Calibri"/>
              <a:ea typeface="Calibri"/>
              <a:cs typeface="Calibri"/>
            </a:endParaRPr>
          </a:p>
          <a:p>
            <a:pPr marL="0" indent="0">
              <a:buNone/>
            </a:pPr>
            <a:endParaRPr lang="en-GB" sz="1500" dirty="0">
              <a:latin typeface="Calibri"/>
              <a:ea typeface="Calibri"/>
              <a:cs typeface="Calibri"/>
            </a:endParaRPr>
          </a:p>
          <a:p>
            <a:pPr marL="0" indent="0">
              <a:buNone/>
            </a:pPr>
            <a:r>
              <a:rPr lang="en-GB" sz="1100" i="1" dirty="0">
                <a:solidFill>
                  <a:srgbClr val="3A3A3A"/>
                </a:solidFill>
                <a:latin typeface="Source Sans Pro"/>
                <a:ea typeface="Source Sans Pro"/>
                <a:cs typeface="Calibri"/>
              </a:rPr>
              <a:t>Lack of time, management support, insufficient facilitates, workload balance, and culture are often reported as common barriers to physical activity</a:t>
            </a:r>
            <a:endParaRPr lang="en-GB" dirty="0"/>
          </a:p>
          <a:p>
            <a:pPr marL="0" indent="0">
              <a:buNone/>
            </a:pPr>
            <a:br>
              <a:rPr lang="en-US" sz="1500" dirty="0"/>
            </a:br>
            <a:endParaRPr lang="en-US" sz="1500"/>
          </a:p>
        </p:txBody>
      </p:sp>
    </p:spTree>
    <p:extLst>
      <p:ext uri="{BB962C8B-B14F-4D97-AF65-F5344CB8AC3E}">
        <p14:creationId xmlns:p14="http://schemas.microsoft.com/office/powerpoint/2010/main" val="3669148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C35498C-E5CC-81E3-D5F0-A6774312CDD3}"/>
              </a:ext>
            </a:extLst>
          </p:cNvPr>
          <p:cNvSpPr>
            <a:spLocks noGrp="1"/>
          </p:cNvSpPr>
          <p:nvPr>
            <p:ph type="title"/>
          </p:nvPr>
        </p:nvSpPr>
        <p:spPr>
          <a:xfrm>
            <a:off x="742950" y="384175"/>
            <a:ext cx="10515600" cy="1325563"/>
          </a:xfrm>
        </p:spPr>
        <p:txBody>
          <a:bodyPr>
            <a:normAutofit/>
          </a:bodyPr>
          <a:lstStyle/>
          <a:p>
            <a:r>
              <a:rPr lang="en-GB">
                <a:latin typeface="Calibri"/>
                <a:ea typeface="Calibri"/>
                <a:cs typeface="Calibri"/>
              </a:rPr>
              <a:t>Applying Shannon and Weaver Model – Communication Barriers</a:t>
            </a:r>
            <a:endParaRPr lang="en-US"/>
          </a:p>
        </p:txBody>
      </p:sp>
      <p:graphicFrame>
        <p:nvGraphicFramePr>
          <p:cNvPr id="21" name="Content Placeholder 2">
            <a:extLst>
              <a:ext uri="{FF2B5EF4-FFF2-40B4-BE49-F238E27FC236}">
                <a16:creationId xmlns:a16="http://schemas.microsoft.com/office/drawing/2014/main" id="{E29C2268-23C5-6898-AB7E-F988415036E2}"/>
              </a:ext>
            </a:extLst>
          </p:cNvPr>
          <p:cNvGraphicFramePr>
            <a:graphicFrameLocks noGrp="1"/>
          </p:cNvGraphicFramePr>
          <p:nvPr>
            <p:ph idx="1"/>
            <p:extLst>
              <p:ext uri="{D42A27DB-BD31-4B8C-83A1-F6EECF244321}">
                <p14:modId xmlns:p14="http://schemas.microsoft.com/office/powerpoint/2010/main" val="634853014"/>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65" name="TextBox 664">
            <a:extLst>
              <a:ext uri="{FF2B5EF4-FFF2-40B4-BE49-F238E27FC236}">
                <a16:creationId xmlns:a16="http://schemas.microsoft.com/office/drawing/2014/main" id="{7C68B429-5110-E4E4-8B02-385AB47AC592}"/>
              </a:ext>
            </a:extLst>
          </p:cNvPr>
          <p:cNvSpPr txBox="1"/>
          <p:nvPr/>
        </p:nvSpPr>
        <p:spPr>
          <a:xfrm>
            <a:off x="3528786" y="5348431"/>
            <a:ext cx="751691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Calibri"/>
                <a:ea typeface="Calibri"/>
                <a:cs typeface="Calibri"/>
              </a:rPr>
              <a:t>The Shannon and weaver model explains communication as a linear process consisting of a sender, encoder, channel, decoder, and receiver with noise potentially disrupting the message(Shannon and weaver, 1949)</a:t>
            </a:r>
            <a:endParaRPr lang="en-GB"/>
          </a:p>
        </p:txBody>
      </p:sp>
    </p:spTree>
    <p:extLst>
      <p:ext uri="{BB962C8B-B14F-4D97-AF65-F5344CB8AC3E}">
        <p14:creationId xmlns:p14="http://schemas.microsoft.com/office/powerpoint/2010/main" val="3636921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4A2E6B37-DE36-37EC-50F4-B3B01E7CAE6D}"/>
              </a:ext>
            </a:extLst>
          </p:cNvPr>
          <p:cNvPicPr>
            <a:picLocks noChangeAspect="1"/>
          </p:cNvPicPr>
          <p:nvPr/>
        </p:nvPicPr>
        <p:blipFill>
          <a:blip r:embed="rId2">
            <a:duotone>
              <a:schemeClr val="bg2">
                <a:shade val="45000"/>
                <a:satMod val="135000"/>
              </a:schemeClr>
              <a:prstClr val="white"/>
            </a:duotone>
          </a:blip>
          <a:srcRect t="28205" r="9085" b="3609"/>
          <a:stretch>
            <a:fillRect/>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F9A38-DC29-402A-E081-1D4C76FE1AE7}"/>
              </a:ext>
            </a:extLst>
          </p:cNvPr>
          <p:cNvSpPr>
            <a:spLocks noGrp="1"/>
          </p:cNvSpPr>
          <p:nvPr>
            <p:ph type="title"/>
          </p:nvPr>
        </p:nvSpPr>
        <p:spPr>
          <a:xfrm>
            <a:off x="838200" y="365125"/>
            <a:ext cx="10515600" cy="534988"/>
          </a:xfrm>
        </p:spPr>
        <p:txBody>
          <a:bodyPr>
            <a:normAutofit fontScale="90000"/>
          </a:bodyPr>
          <a:lstStyle/>
          <a:p>
            <a:r>
              <a:rPr lang="en-GB" sz="2800">
                <a:latin typeface="Calibri"/>
                <a:ea typeface="Calibri"/>
                <a:cs typeface="Calibri"/>
              </a:rPr>
              <a:t>Applying Schramm Model – Cultural Barriers</a:t>
            </a:r>
            <a:endParaRPr lang="en-US" sz="2800"/>
          </a:p>
          <a:p>
            <a:br>
              <a:rPr lang="en-US" sz="2800"/>
            </a:br>
            <a:endParaRPr lang="en-US" sz="2800"/>
          </a:p>
        </p:txBody>
      </p:sp>
      <p:graphicFrame>
        <p:nvGraphicFramePr>
          <p:cNvPr id="18" name="Content Placeholder 2">
            <a:extLst>
              <a:ext uri="{FF2B5EF4-FFF2-40B4-BE49-F238E27FC236}">
                <a16:creationId xmlns:a16="http://schemas.microsoft.com/office/drawing/2014/main" id="{9003FEE4-78B7-2327-66F3-7D4D0A2166FB}"/>
              </a:ext>
            </a:extLst>
          </p:cNvPr>
          <p:cNvGraphicFramePr>
            <a:graphicFrameLocks noGrp="1"/>
          </p:cNvGraphicFramePr>
          <p:nvPr>
            <p:ph idx="1"/>
            <p:extLst>
              <p:ext uri="{D42A27DB-BD31-4B8C-83A1-F6EECF244321}">
                <p14:modId xmlns:p14="http://schemas.microsoft.com/office/powerpoint/2010/main" val="2309798709"/>
              </p:ext>
            </p:extLst>
          </p:nvPr>
        </p:nvGraphicFramePr>
        <p:xfrm>
          <a:off x="600075" y="1130300"/>
          <a:ext cx="7600950" cy="42846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5" name="TextBox 264">
            <a:extLst>
              <a:ext uri="{FF2B5EF4-FFF2-40B4-BE49-F238E27FC236}">
                <a16:creationId xmlns:a16="http://schemas.microsoft.com/office/drawing/2014/main" id="{7B6C8631-3A14-A3D8-0A97-DB15E7415B7E}"/>
              </a:ext>
            </a:extLst>
          </p:cNvPr>
          <p:cNvSpPr txBox="1"/>
          <p:nvPr/>
        </p:nvSpPr>
        <p:spPr>
          <a:xfrm>
            <a:off x="2447925" y="5419725"/>
            <a:ext cx="681990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0" i="0" u="none" strike="noStrike" baseline="0">
                <a:solidFill>
                  <a:srgbClr val="000000"/>
                </a:solidFill>
                <a:latin typeface="Calibri"/>
                <a:ea typeface="Calibri"/>
                <a:cs typeface="Calibri"/>
              </a:rPr>
              <a:t>communication can take place if and only if there is an overlap between the field of experience of the speaker and the field of experience of the listener(</a:t>
            </a:r>
            <a:r>
              <a:rPr lang="en-GB" sz="2000">
                <a:solidFill>
                  <a:srgbClr val="000000"/>
                </a:solidFill>
                <a:latin typeface="Calibri"/>
                <a:ea typeface="Calibri"/>
                <a:cs typeface="Calibri"/>
              </a:rPr>
              <a:t>Schramm</a:t>
            </a:r>
            <a:r>
              <a:rPr lang="en-GB" sz="2000" b="0" i="0" u="none" strike="noStrike" baseline="0">
                <a:solidFill>
                  <a:srgbClr val="000000"/>
                </a:solidFill>
                <a:latin typeface="Calibri"/>
                <a:ea typeface="Calibri"/>
                <a:cs typeface="Calibri"/>
              </a:rPr>
              <a:t>, 1954)</a:t>
            </a:r>
            <a:endParaRPr lang="en-GB" sz="2000"/>
          </a:p>
          <a:p>
            <a:pPr algn="ctr"/>
            <a:endParaRPr lang="en-GB"/>
          </a:p>
        </p:txBody>
      </p:sp>
      <p:sp>
        <p:nvSpPr>
          <p:cNvPr id="823" name="TextBox 822">
            <a:extLst>
              <a:ext uri="{FF2B5EF4-FFF2-40B4-BE49-F238E27FC236}">
                <a16:creationId xmlns:a16="http://schemas.microsoft.com/office/drawing/2014/main" id="{82734328-87FA-1384-3F33-96F4A4D7FC88}"/>
              </a:ext>
            </a:extLst>
          </p:cNvPr>
          <p:cNvSpPr txBox="1"/>
          <p:nvPr/>
        </p:nvSpPr>
        <p:spPr>
          <a:xfrm>
            <a:off x="8201025" y="1009650"/>
            <a:ext cx="3457575"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a:solidFill>
                  <a:srgbClr val="0A0A0A"/>
                </a:solidFill>
                <a:latin typeface="Google Sans"/>
                <a:ea typeface="Google Sans"/>
                <a:cs typeface="Google Sans"/>
              </a:rPr>
              <a:t>The Schramm model of communication is a cyclical model that views communication as a two-way process where both the sender and receiver alternate roles in encoding and decoding messages. Key components include the sender, encoder, message, channel, decoder, receiver, and feedback.</a:t>
            </a:r>
            <a:endParaRPr lang="en-US"/>
          </a:p>
          <a:p>
            <a:pPr algn="ctr"/>
            <a:endParaRPr lang="en-GB"/>
          </a:p>
        </p:txBody>
      </p:sp>
    </p:spTree>
    <p:extLst>
      <p:ext uri="{BB962C8B-B14F-4D97-AF65-F5344CB8AC3E}">
        <p14:creationId xmlns:p14="http://schemas.microsoft.com/office/powerpoint/2010/main" val="2867543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8F69DC9-A374-E63B-96A0-71450D8CBEB7}"/>
              </a:ext>
            </a:extLst>
          </p:cNvPr>
          <p:cNvPicPr>
            <a:picLocks noChangeAspect="1"/>
          </p:cNvPicPr>
          <p:nvPr/>
        </p:nvPicPr>
        <p:blipFill>
          <a:blip r:embed="rId2"/>
          <a:srcRect l="41094" r="25530" b="7"/>
          <a:stretch>
            <a:fillRect/>
          </a:stretch>
        </p:blipFill>
        <p:spPr>
          <a:xfrm>
            <a:off x="7199440" y="10"/>
            <a:ext cx="4992560" cy="6019790"/>
          </a:xfrm>
          <a:prstGeom prst="rect">
            <a:avLst/>
          </a:prstGeom>
          <a:effectLst/>
        </p:spPr>
      </p:pic>
      <p:graphicFrame>
        <p:nvGraphicFramePr>
          <p:cNvPr id="5" name="Content Placeholder 2">
            <a:extLst>
              <a:ext uri="{FF2B5EF4-FFF2-40B4-BE49-F238E27FC236}">
                <a16:creationId xmlns:a16="http://schemas.microsoft.com/office/drawing/2014/main" id="{1246182D-3EAD-6111-4CAC-F1E32104ADB4}"/>
              </a:ext>
            </a:extLst>
          </p:cNvPr>
          <p:cNvGraphicFramePr>
            <a:graphicFrameLocks noGrp="1"/>
          </p:cNvGraphicFramePr>
          <p:nvPr>
            <p:ph idx="1"/>
            <p:extLst>
              <p:ext uri="{D42A27DB-BD31-4B8C-83A1-F6EECF244321}">
                <p14:modId xmlns:p14="http://schemas.microsoft.com/office/powerpoint/2010/main" val="1572085841"/>
              </p:ext>
            </p:extLst>
          </p:nvPr>
        </p:nvGraphicFramePr>
        <p:xfrm>
          <a:off x="65155" y="2586042"/>
          <a:ext cx="7135585" cy="40243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73" name="TextBox 372">
            <a:extLst>
              <a:ext uri="{FF2B5EF4-FFF2-40B4-BE49-F238E27FC236}">
                <a16:creationId xmlns:a16="http://schemas.microsoft.com/office/drawing/2014/main" id="{2BA00F7D-0B5A-4940-FDDA-E4F840F67793}"/>
              </a:ext>
            </a:extLst>
          </p:cNvPr>
          <p:cNvSpPr txBox="1"/>
          <p:nvPr/>
        </p:nvSpPr>
        <p:spPr>
          <a:xfrm>
            <a:off x="590550" y="571500"/>
            <a:ext cx="6096000"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700" b="1" i="0" u="none" strike="noStrike" baseline="0">
                <a:solidFill>
                  <a:srgbClr val="000000"/>
                </a:solidFill>
                <a:latin typeface="Calibri"/>
                <a:ea typeface="Calibri"/>
                <a:cs typeface="Calibri"/>
              </a:rPr>
              <a:t>Applying Berlo’s SMCR Model – Management Issues</a:t>
            </a:r>
            <a:endParaRPr lang="en-GB"/>
          </a:p>
          <a:p>
            <a:pPr algn="ctr"/>
            <a:endParaRPr lang="en-GB"/>
          </a:p>
        </p:txBody>
      </p:sp>
      <p:sp>
        <p:nvSpPr>
          <p:cNvPr id="533" name="TextBox 532">
            <a:extLst>
              <a:ext uri="{FF2B5EF4-FFF2-40B4-BE49-F238E27FC236}">
                <a16:creationId xmlns:a16="http://schemas.microsoft.com/office/drawing/2014/main" id="{FDD3A222-34EC-3D2A-D4CF-651D81908431}"/>
              </a:ext>
            </a:extLst>
          </p:cNvPr>
          <p:cNvSpPr txBox="1"/>
          <p:nvPr/>
        </p:nvSpPr>
        <p:spPr>
          <a:xfrm>
            <a:off x="676275" y="2076450"/>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0" i="0" u="none" strike="noStrike">
                <a:solidFill>
                  <a:srgbClr val="000000"/>
                </a:solidFill>
                <a:latin typeface="Calibri"/>
                <a:ea typeface="Calibri"/>
                <a:cs typeface="Calibri"/>
              </a:rPr>
              <a:t>Berlo’s SMCR Model explains how communication involves a Source sending a Message through a Channel to a Receiver. Effective communication depends on the sender’s and receiver’s skills, attitudes, knowledge, and understanding.</a:t>
            </a:r>
            <a:endParaRPr lang="en-US" sz="1400"/>
          </a:p>
          <a:p>
            <a:pPr algn="ctr"/>
            <a:endParaRPr lang="en-GB"/>
          </a:p>
        </p:txBody>
      </p:sp>
      <p:sp>
        <p:nvSpPr>
          <p:cNvPr id="548" name="TextBox 547">
            <a:extLst>
              <a:ext uri="{FF2B5EF4-FFF2-40B4-BE49-F238E27FC236}">
                <a16:creationId xmlns:a16="http://schemas.microsoft.com/office/drawing/2014/main" id="{4C9FAE51-1EDC-940A-B2AE-00BE4C7652EB}"/>
              </a:ext>
            </a:extLst>
          </p:cNvPr>
          <p:cNvSpPr txBox="1"/>
          <p:nvPr/>
        </p:nvSpPr>
        <p:spPr>
          <a:xfrm>
            <a:off x="1038225" y="6019800"/>
            <a:ext cx="809625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0" i="0" u="none" strike="noStrike">
                <a:solidFill>
                  <a:srgbClr val="000000"/>
                </a:solidFill>
                <a:latin typeface="Calibri"/>
                <a:ea typeface="Calibri"/>
                <a:cs typeface="Calibri"/>
              </a:rPr>
              <a:t>Communication depends on the skills, attitudes, knowledge, and social system of both the sender and the receiver (berlo,1960)</a:t>
            </a:r>
          </a:p>
          <a:p>
            <a:endParaRPr lang="en-US"/>
          </a:p>
          <a:p>
            <a:pPr algn="ctr"/>
            <a:endParaRPr lang="en-GB"/>
          </a:p>
        </p:txBody>
      </p:sp>
    </p:spTree>
    <p:extLst>
      <p:ext uri="{BB962C8B-B14F-4D97-AF65-F5344CB8AC3E}">
        <p14:creationId xmlns:p14="http://schemas.microsoft.com/office/powerpoint/2010/main" val="33314477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723DF1-70BF-30A8-A08E-2FF486EFF5B8}"/>
              </a:ext>
            </a:extLst>
          </p:cNvPr>
          <p:cNvSpPr>
            <a:spLocks noGrp="1"/>
          </p:cNvSpPr>
          <p:nvPr>
            <p:ph type="title"/>
          </p:nvPr>
        </p:nvSpPr>
        <p:spPr>
          <a:xfrm>
            <a:off x="1371597" y="348865"/>
            <a:ext cx="10044023" cy="877729"/>
          </a:xfrm>
        </p:spPr>
        <p:txBody>
          <a:bodyPr anchor="ctr">
            <a:normAutofit/>
          </a:bodyPr>
          <a:lstStyle/>
          <a:p>
            <a:r>
              <a:rPr lang="en-GB" sz="1900">
                <a:solidFill>
                  <a:srgbClr val="FFFFFF"/>
                </a:solidFill>
                <a:latin typeface="Calibri"/>
                <a:ea typeface="Calibri"/>
                <a:cs typeface="Calibri"/>
              </a:rPr>
              <a:t>Solution</a:t>
            </a:r>
          </a:p>
          <a:p>
            <a:br>
              <a:rPr lang="en-US" sz="1900"/>
            </a:br>
            <a:endParaRPr lang="en-US" sz="1900">
              <a:solidFill>
                <a:srgbClr val="FFFFFF"/>
              </a:solidFill>
            </a:endParaRPr>
          </a:p>
        </p:txBody>
      </p:sp>
      <p:graphicFrame>
        <p:nvGraphicFramePr>
          <p:cNvPr id="25" name="Content Placeholder 2">
            <a:extLst>
              <a:ext uri="{FF2B5EF4-FFF2-40B4-BE49-F238E27FC236}">
                <a16:creationId xmlns:a16="http://schemas.microsoft.com/office/drawing/2014/main" id="{400AB318-5065-5295-B2D1-2DFAEC8AB2D9}"/>
              </a:ext>
            </a:extLst>
          </p:cNvPr>
          <p:cNvGraphicFramePr>
            <a:graphicFrameLocks noGrp="1"/>
          </p:cNvGraphicFramePr>
          <p:nvPr>
            <p:ph idx="1"/>
            <p:extLst>
              <p:ext uri="{D42A27DB-BD31-4B8C-83A1-F6EECF244321}">
                <p14:modId xmlns:p14="http://schemas.microsoft.com/office/powerpoint/2010/main" val="2149079528"/>
              </p:ext>
            </p:extLst>
          </p:nvPr>
        </p:nvGraphicFramePr>
        <p:xfrm>
          <a:off x="653952"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34442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3AFE5C-85AE-F29E-8CC6-CD6134654196}"/>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Calibri"/>
                <a:ea typeface="Calibri"/>
                <a:cs typeface="Calibri"/>
              </a:rPr>
              <a:t>Conclusion</a:t>
            </a:r>
            <a:endParaRPr lang="en-US">
              <a:solidFill>
                <a:srgbClr val="FFFFFF"/>
              </a:solidFill>
            </a:endParaRPr>
          </a:p>
          <a:p>
            <a:br>
              <a:rPr lang="en-US">
                <a:solidFill>
                  <a:srgbClr val="FFFFFF"/>
                </a:solidFill>
              </a:rPr>
            </a:b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CCBD5F-02E7-CC74-1D5C-8EEA0A057660}"/>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2600">
                <a:latin typeface="Calibri"/>
                <a:ea typeface="Calibri"/>
                <a:cs typeface="Calibri"/>
              </a:rPr>
              <a:t>• </a:t>
            </a:r>
            <a:r>
              <a:rPr lang="en-GB" sz="2000">
                <a:latin typeface="Calibri"/>
                <a:ea typeface="Calibri"/>
                <a:cs typeface="Calibri"/>
              </a:rPr>
              <a:t>Flight Foods’ main challenges are communication breakdowns, cultural misunderstandings, and weak management. Different languages, slang or dialect are strong factors when it comes to getting the message across which can often lead to misunderstandings.</a:t>
            </a:r>
            <a:endParaRPr lang="en-GB" sz="2000"/>
          </a:p>
          <a:p>
            <a:pPr marL="0" indent="0">
              <a:buNone/>
            </a:pPr>
            <a:br>
              <a:rPr lang="en-US" sz="2000"/>
            </a:br>
            <a:r>
              <a:rPr lang="en-GB" sz="2000">
                <a:latin typeface="Calibri"/>
                <a:ea typeface="Calibri"/>
                <a:cs typeface="Calibri"/>
              </a:rPr>
              <a:t>• Using models from Shannon and Weaver, Schramm, and Berlo helps identify root causes.</a:t>
            </a:r>
            <a:endParaRPr lang="en-GB" sz="2000">
              <a:latin typeface="Aptos" panose="020B0004020202020204"/>
              <a:ea typeface="Calibri"/>
              <a:cs typeface="Calibri"/>
            </a:endParaRPr>
          </a:p>
          <a:p>
            <a:endParaRPr lang="en-GB" sz="2000">
              <a:latin typeface="Calibri"/>
              <a:ea typeface="Calibri"/>
              <a:cs typeface="Calibri"/>
            </a:endParaRPr>
          </a:p>
          <a:p>
            <a:pPr marL="0" indent="0">
              <a:buNone/>
            </a:pPr>
            <a:r>
              <a:rPr lang="en-GB" sz="2000">
                <a:latin typeface="Calibri"/>
                <a:ea typeface="Calibri"/>
                <a:cs typeface="Calibri"/>
              </a:rPr>
              <a:t>• By improving communication, cultural integration, and leadership, the company can prosper.</a:t>
            </a:r>
            <a:endParaRPr lang="en-GB" sz="2000"/>
          </a:p>
          <a:p>
            <a:pPr marL="0" indent="0">
              <a:buNone/>
            </a:pPr>
            <a:br>
              <a:rPr lang="en-US" sz="2000"/>
            </a:br>
            <a:r>
              <a:rPr lang="en-GB" sz="2000">
                <a:latin typeface="Calibri"/>
                <a:ea typeface="Calibri"/>
                <a:cs typeface="Calibri"/>
              </a:rPr>
              <a:t>• Training and management changes will ensure long-term operational success.</a:t>
            </a:r>
            <a:endParaRPr lang="en-GB" sz="2000"/>
          </a:p>
          <a:p>
            <a:pPr marL="0" indent="0">
              <a:buNone/>
            </a:pPr>
            <a:endParaRPr lang="en-US" sz="2000"/>
          </a:p>
        </p:txBody>
      </p:sp>
    </p:spTree>
    <p:extLst>
      <p:ext uri="{BB962C8B-B14F-4D97-AF65-F5344CB8AC3E}">
        <p14:creationId xmlns:p14="http://schemas.microsoft.com/office/powerpoint/2010/main" val="192667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E1CDE-2E16-3364-727B-687FE2133AB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3F799BB-EEBA-B201-CF02-8F9372970CA5}"/>
              </a:ext>
            </a:extLst>
          </p:cNvPr>
          <p:cNvSpPr>
            <a:spLocks noGrp="1"/>
          </p:cNvSpPr>
          <p:nvPr>
            <p:ph idx="1"/>
          </p:nvPr>
        </p:nvSpPr>
        <p:spPr/>
        <p:txBody>
          <a:bodyPr vert="horz" lIns="91440" tIns="45720" rIns="91440" bIns="45720" rtlCol="0" anchor="t">
            <a:normAutofit fontScale="77500" lnSpcReduction="20000"/>
          </a:bodyPr>
          <a:lstStyle/>
          <a:p>
            <a:endParaRPr lang="en-GB" sz="2000">
              <a:latin typeface="Calibri"/>
              <a:ea typeface="Calibri"/>
              <a:cs typeface="Calibri"/>
            </a:endParaRPr>
          </a:p>
          <a:p>
            <a:pPr marL="0" indent="0">
              <a:buNone/>
            </a:pPr>
            <a:r>
              <a:rPr lang="en-GB" sz="1800" dirty="0">
                <a:latin typeface="Arial"/>
                <a:ea typeface="Calibri"/>
                <a:cs typeface="Arial"/>
              </a:rPr>
              <a:t>Berlo, D.K., 1960. </a:t>
            </a:r>
            <a:r>
              <a:rPr lang="en-GB" sz="1800" i="1" dirty="0">
                <a:latin typeface="Arial"/>
                <a:ea typeface="Calibri"/>
                <a:cs typeface="Arial"/>
              </a:rPr>
              <a:t>The Process of Communication: An Introduction to Theory and Practice.</a:t>
            </a:r>
            <a:r>
              <a:rPr lang="en-GB" sz="1800" dirty="0">
                <a:latin typeface="Arial"/>
                <a:ea typeface="Calibri"/>
                <a:cs typeface="Arial"/>
              </a:rPr>
              <a:t> New York: Holt, Rinehart and Winston.</a:t>
            </a:r>
          </a:p>
          <a:p>
            <a:endParaRPr lang="en-GB" sz="1800" dirty="0">
              <a:latin typeface="Arial"/>
              <a:ea typeface="Calibri"/>
              <a:cs typeface="Arial"/>
            </a:endParaRPr>
          </a:p>
          <a:p>
            <a:pPr marL="0" indent="0">
              <a:buNone/>
            </a:pPr>
            <a:r>
              <a:rPr lang="en-GB" sz="1800" dirty="0">
                <a:latin typeface="Arial"/>
                <a:ea typeface="Calibri"/>
                <a:cs typeface="Arial"/>
              </a:rPr>
              <a:t>Schramm, W., 1954. </a:t>
            </a:r>
            <a:r>
              <a:rPr lang="en-GB" sz="1800" i="1" dirty="0">
                <a:latin typeface="Arial"/>
                <a:ea typeface="Calibri"/>
                <a:cs typeface="Arial"/>
              </a:rPr>
              <a:t>The Process and Effects of Mass Communication</a:t>
            </a:r>
            <a:r>
              <a:rPr lang="en-GB" sz="1800" dirty="0">
                <a:latin typeface="Arial"/>
                <a:ea typeface="Calibri"/>
                <a:cs typeface="Arial"/>
              </a:rPr>
              <a:t>. Urbana: University of Illinois Press.</a:t>
            </a:r>
            <a:endParaRPr lang="en-GB" sz="1800"/>
          </a:p>
          <a:p>
            <a:pPr marL="0" indent="0">
              <a:buNone/>
            </a:pPr>
            <a:endParaRPr lang="en-GB" sz="1800" dirty="0">
              <a:latin typeface="Arial"/>
              <a:ea typeface="Calibri"/>
              <a:cs typeface="Arial"/>
            </a:endParaRPr>
          </a:p>
          <a:p>
            <a:pPr marL="0" indent="0">
              <a:buNone/>
            </a:pPr>
            <a:r>
              <a:rPr lang="en-GB" sz="1800" dirty="0">
                <a:latin typeface="Arial"/>
                <a:ea typeface="Calibri"/>
                <a:cs typeface="Arial"/>
              </a:rPr>
              <a:t>Shannon, C.E. and Weaver, W., 1949. </a:t>
            </a:r>
            <a:r>
              <a:rPr lang="en-GB" sz="1800" i="1" dirty="0">
                <a:latin typeface="Arial"/>
                <a:ea typeface="Calibri"/>
                <a:cs typeface="Arial"/>
              </a:rPr>
              <a:t>The Mathematical Theory of Communication.</a:t>
            </a:r>
            <a:r>
              <a:rPr lang="en-GB" sz="1800" dirty="0">
                <a:latin typeface="Arial"/>
                <a:ea typeface="Calibri"/>
                <a:cs typeface="Arial"/>
              </a:rPr>
              <a:t> Urbana, IL: University of Illinois Press.</a:t>
            </a:r>
          </a:p>
          <a:p>
            <a:pPr marL="0" indent="0">
              <a:buNone/>
            </a:pPr>
            <a:endParaRPr lang="en-GB" sz="1800" dirty="0">
              <a:latin typeface="Arial"/>
              <a:ea typeface="Calibri"/>
              <a:cs typeface="Arial"/>
            </a:endParaRPr>
          </a:p>
          <a:p>
            <a:pPr marL="0" indent="0">
              <a:buNone/>
            </a:pPr>
            <a:endParaRPr lang="en-GB" sz="1800" dirty="0">
              <a:latin typeface="Arial"/>
              <a:ea typeface="Calibri"/>
              <a:cs typeface="Arial"/>
            </a:endParaRPr>
          </a:p>
          <a:p>
            <a:pPr marL="0" indent="0">
              <a:buNone/>
            </a:pPr>
            <a:r>
              <a:rPr lang="en-US" sz="1800" dirty="0">
                <a:ea typeface="+mn-lt"/>
                <a:cs typeface="+mn-lt"/>
              </a:rPr>
              <a:t>Safi, A. </a:t>
            </a:r>
            <a:r>
              <a:rPr lang="en-US" sz="1800" i="1" dirty="0">
                <a:ea typeface="+mn-lt"/>
                <a:cs typeface="+mn-lt"/>
              </a:rPr>
              <a:t>et al.</a:t>
            </a:r>
            <a:r>
              <a:rPr lang="en-US" sz="1800" dirty="0">
                <a:ea typeface="+mn-lt"/>
                <a:cs typeface="+mn-lt"/>
              </a:rPr>
              <a:t> (2022) ‘Workplace Physical Activity Barriers and Facilitators: A Qualitative Study Based on Employees Physical Activity Levels’, </a:t>
            </a:r>
            <a:r>
              <a:rPr lang="en-US" sz="1800" i="1" dirty="0">
                <a:ea typeface="+mn-lt"/>
                <a:cs typeface="+mn-lt"/>
              </a:rPr>
              <a:t>International journal of environmental research and public health</a:t>
            </a:r>
            <a:r>
              <a:rPr lang="en-US" sz="1800" dirty="0">
                <a:ea typeface="+mn-lt"/>
                <a:cs typeface="+mn-lt"/>
              </a:rPr>
              <a:t>, 19(15), p. 9442. Available at: </a:t>
            </a:r>
            <a:r>
              <a:rPr lang="en-US" sz="1800" dirty="0">
                <a:ea typeface="+mn-lt"/>
                <a:cs typeface="+mn-lt"/>
                <a:hlinkClick r:id="rId2"/>
              </a:rPr>
              <a:t>https://doi.org/10.3390/ijerph19159442</a:t>
            </a:r>
            <a:r>
              <a:rPr lang="en-US" sz="1800" dirty="0">
                <a:ea typeface="+mn-lt"/>
                <a:cs typeface="+mn-lt"/>
              </a:rPr>
              <a:t>.</a:t>
            </a:r>
            <a:endParaRPr lang="en-US" sz="1800"/>
          </a:p>
          <a:p>
            <a:endParaRPr lang="en-US" sz="5200" dirty="0"/>
          </a:p>
          <a:p>
            <a:pPr marL="0" indent="0">
              <a:buNone/>
            </a:pPr>
            <a:br>
              <a:rPr lang="en-US" dirty="0"/>
            </a:br>
            <a:endParaRPr lang="en-US"/>
          </a:p>
          <a:p>
            <a:endParaRPr lang="en-US" sz="1500">
              <a:latin typeface="Aptos"/>
              <a:ea typeface="Calibri"/>
              <a:cs typeface="Calibri"/>
            </a:endParaRPr>
          </a:p>
        </p:txBody>
      </p:sp>
    </p:spTree>
    <p:extLst>
      <p:ext uri="{BB962C8B-B14F-4D97-AF65-F5344CB8AC3E}">
        <p14:creationId xmlns:p14="http://schemas.microsoft.com/office/powerpoint/2010/main" val="1670155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Overview – Flight Foods Ltd.   </vt:lpstr>
      <vt:lpstr>Company Background – Flight Foods Ltd</vt:lpstr>
      <vt:lpstr>Main Problems Faced by Flight Foods Ltd</vt:lpstr>
      <vt:lpstr>Key Barriers: Communication, Cultural, and Management   </vt:lpstr>
      <vt:lpstr>Applying Shannon and Weaver Model – Communication Barriers</vt:lpstr>
      <vt:lpstr>Applying Schramm Model – Cultural Barriers  </vt:lpstr>
      <vt:lpstr>PowerPoint Presentation</vt:lpstr>
      <vt:lpstr>Solution  </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34</cp:revision>
  <dcterms:created xsi:type="dcterms:W3CDTF">2025-10-30T09:58:11Z</dcterms:created>
  <dcterms:modified xsi:type="dcterms:W3CDTF">2025-11-09T14:21:27Z</dcterms:modified>
</cp:coreProperties>
</file>