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710" autoAdjust="0"/>
    <p:restoredTop sz="94660"/>
  </p:normalViewPr>
  <p:slideViewPr>
    <p:cSldViewPr snapToGrid="0">
      <p:cViewPr varScale="1">
        <p:scale>
          <a:sx n="72" d="100"/>
          <a:sy n="72" d="100"/>
        </p:scale>
        <p:origin x="38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167FA-3F29-4F74-BDB4-C8F9E872A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8969" y="4184822"/>
            <a:ext cx="10494062" cy="113462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Baskerville Old Face" panose="02020602080505020303" pitchFamily="18" charset="0"/>
              </a:rPr>
              <a:t>Safeguarding for today.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2AE21-EF5D-43D3-AA04-0A960BE1F2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8969" y="5319449"/>
            <a:ext cx="10494062" cy="70264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Baskerville Old Face" panose="020B0604020202020204" pitchFamily="18" charset="0"/>
              </a:rPr>
              <a:t>Keeping Children Safe Always!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1E9AB4-53C3-420B-B273-6F40039438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3028" y="442611"/>
            <a:ext cx="6015104" cy="4002779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504130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5B36D43-160A-4459-A18F-4471E7926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8C17B38-9174-4965-BABA-C9C1C6F3D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6" cy="5604933"/>
          </a:xfrm>
          <a:prstGeom prst="rect">
            <a:avLst/>
          </a:prstGeom>
          <a:solidFill>
            <a:srgbClr val="262626"/>
          </a:solidFill>
          <a:ln w="38100" cap="sq">
            <a:noFill/>
            <a:miter lim="800000"/>
          </a:ln>
          <a:effectLst>
            <a:outerShdw blurRad="54991" dist="1778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6E030E-CF1A-4B2D-A503-877447978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420" y="717550"/>
            <a:ext cx="3166532" cy="4463035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Baskerville Old Face" panose="02020602080505020303" pitchFamily="18" charset="0"/>
              </a:rPr>
              <a:t>Aims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1865F92-5D70-4CFC-A515-E5AD0F55F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79171"/>
            <a:ext cx="0" cy="2699658"/>
          </a:xfrm>
          <a:prstGeom prst="line">
            <a:avLst/>
          </a:prstGeom>
          <a:ln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62EA7-43EB-446C-88E8-4D1EB1264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4641" y="1347216"/>
            <a:ext cx="5900425" cy="4163569"/>
          </a:xfrm>
        </p:spPr>
        <p:txBody>
          <a:bodyPr anchor="ctr"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rgbClr val="FFFFFF"/>
                </a:solidFill>
                <a:latin typeface="Baskerville Old Face" panose="02020602080505020303" pitchFamily="18" charset="0"/>
              </a:rPr>
              <a:t>To explain the history of Safeguarding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rgbClr val="FFFFFF"/>
                </a:solidFill>
                <a:latin typeface="Baskerville Old Face" panose="02020602080505020303" pitchFamily="18" charset="0"/>
              </a:rPr>
              <a:t>To discuss who safeguarding is for.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rgbClr val="FFFFFF"/>
                </a:solidFill>
                <a:latin typeface="Baskerville Old Face" panose="02020602080505020303" pitchFamily="18" charset="0"/>
              </a:rPr>
              <a:t>To highlight the role we can all play in keeping children safe from harm.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rgbClr val="FFFFFF"/>
                </a:solidFill>
                <a:latin typeface="Baskerville Old Face" panose="02020602080505020303" pitchFamily="18" charset="0"/>
              </a:rPr>
              <a:t>https://www.youtube.com/watch?v=c4DTFm3g-PI</a:t>
            </a:r>
          </a:p>
        </p:txBody>
      </p:sp>
    </p:spTree>
    <p:extLst>
      <p:ext uri="{BB962C8B-B14F-4D97-AF65-F5344CB8AC3E}">
        <p14:creationId xmlns:p14="http://schemas.microsoft.com/office/powerpoint/2010/main" val="3480890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7BFBDA4-F9C3-4252-9BD1-DAE49E6DE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Baskerville Old Face" panose="02020602080505020303" pitchFamily="18" charset="0"/>
              </a:rPr>
              <a:t>A brief History of safeguarding.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D1D1BF1-FA1E-4E7A-9D2C-6DE5413BAE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On 25</a:t>
            </a:r>
            <a:r>
              <a:rPr lang="en-GB" baseline="30000" dirty="0"/>
              <a:t>th</a:t>
            </a:r>
            <a:r>
              <a:rPr lang="en-GB" dirty="0"/>
              <a:t> February 2000  Victoria Climbie Dies,</a:t>
            </a:r>
          </a:p>
          <a:p>
            <a:r>
              <a:rPr lang="en-GB" dirty="0"/>
              <a:t>12 chances to save her are missed by various agencies.</a:t>
            </a:r>
          </a:p>
          <a:p>
            <a:r>
              <a:rPr lang="en-GB" dirty="0"/>
              <a:t>A damning  public inquiry takes place in 2003, led by Lord Laming.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20BC8-2D1A-472D-85FF-E86FC7F65AD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New legislation is introduced in 2006,</a:t>
            </a:r>
          </a:p>
          <a:p>
            <a:r>
              <a:rPr lang="en-GB" dirty="0"/>
              <a:t>The  Safeguarding and Vulnerable Groups Act and Protections of Freedoms Bill.</a:t>
            </a:r>
          </a:p>
        </p:txBody>
      </p:sp>
    </p:spTree>
    <p:extLst>
      <p:ext uri="{BB962C8B-B14F-4D97-AF65-F5344CB8AC3E}">
        <p14:creationId xmlns:p14="http://schemas.microsoft.com/office/powerpoint/2010/main" val="304257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  <p:bldP spid="12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109</Words>
  <Application>Microsoft Office PowerPoint</Application>
  <PresentationFormat>Widescreen</PresentationFormat>
  <Paragraphs>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Baskerville Old Face</vt:lpstr>
      <vt:lpstr>Bookman Old Style</vt:lpstr>
      <vt:lpstr>Rockwell</vt:lpstr>
      <vt:lpstr>Damask</vt:lpstr>
      <vt:lpstr>Safeguarding for today.</vt:lpstr>
      <vt:lpstr>Aims</vt:lpstr>
      <vt:lpstr>A brief History of safeguarding.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Safeguarding for today.</dc:title>
  <dc:creator>Suzi Rollinson</dc:creator>
  <cp:lastModifiedBy>Suzi Rollinson</cp:lastModifiedBy>
  <cp:revision>4</cp:revision>
  <dcterms:created xsi:type="dcterms:W3CDTF">2018-12-10T19:01:38Z</dcterms:created>
  <dcterms:modified xsi:type="dcterms:W3CDTF">2018-12-10T20:45:16Z</dcterms:modified>
</cp:coreProperties>
</file>