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56" r:id="rId5"/>
    <p:sldId id="259" r:id="rId6"/>
    <p:sldId id="285" r:id="rId7"/>
    <p:sldId id="283" r:id="rId8"/>
    <p:sldId id="261" r:id="rId9"/>
    <p:sldId id="270" r:id="rId10"/>
    <p:sldId id="284" r:id="rId11"/>
    <p:sldId id="260" r:id="rId1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5B8BF"/>
    <a:srgbClr val="58696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C404F1-BFFD-4A52-A668-881563AB4E7F}" v="19" dt="2025-04-24T13:51:46.8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29" autoAdjust="0"/>
    <p:restoredTop sz="94717" autoAdjust="0"/>
  </p:normalViewPr>
  <p:slideViewPr>
    <p:cSldViewPr snapToGrid="0">
      <p:cViewPr varScale="1">
        <p:scale>
          <a:sx n="51" d="100"/>
          <a:sy n="51" d="100"/>
        </p:scale>
        <p:origin x="1272" y="26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ie Langford" userId="e41d2ef86e8b7d67" providerId="LiveId" clId="{25C404F1-BFFD-4A52-A668-881563AB4E7F}"/>
    <pc:docChg chg="undo custSel addSld delSld modSld">
      <pc:chgData name="Amie Langford" userId="e41d2ef86e8b7d67" providerId="LiveId" clId="{25C404F1-BFFD-4A52-A668-881563AB4E7F}" dt="2025-04-24T13:51:46.864" v="1676" actId="571"/>
      <pc:docMkLst>
        <pc:docMk/>
      </pc:docMkLst>
      <pc:sldChg chg="addSp delSp modSp mod">
        <pc:chgData name="Amie Langford" userId="e41d2ef86e8b7d67" providerId="LiveId" clId="{25C404F1-BFFD-4A52-A668-881563AB4E7F}" dt="2025-04-24T12:36:27.343" v="842" actId="478"/>
        <pc:sldMkLst>
          <pc:docMk/>
          <pc:sldMk cId="1401199327" sldId="256"/>
        </pc:sldMkLst>
        <pc:spChg chg="add mod">
          <ac:chgData name="Amie Langford" userId="e41d2ef86e8b7d67" providerId="LiveId" clId="{25C404F1-BFFD-4A52-A668-881563AB4E7F}" dt="2025-04-24T12:36:24.050" v="841" actId="478"/>
          <ac:spMkLst>
            <pc:docMk/>
            <pc:sldMk cId="1401199327" sldId="256"/>
            <ac:spMk id="7" creationId="{91ADCA85-305B-76C5-C3CD-DBFC0EE4D56D}"/>
          </ac:spMkLst>
        </pc:spChg>
        <pc:spChg chg="add mod">
          <ac:chgData name="Amie Langford" userId="e41d2ef86e8b7d67" providerId="LiveId" clId="{25C404F1-BFFD-4A52-A668-881563AB4E7F}" dt="2025-04-24T12:36:27.343" v="842" actId="478"/>
          <ac:spMkLst>
            <pc:docMk/>
            <pc:sldMk cId="1401199327" sldId="256"/>
            <ac:spMk id="9" creationId="{790C0972-64DB-347A-EF40-AD875EFFC784}"/>
          </ac:spMkLst>
        </pc:spChg>
        <pc:spChg chg="del mod">
          <ac:chgData name="Amie Langford" userId="e41d2ef86e8b7d67" providerId="LiveId" clId="{25C404F1-BFFD-4A52-A668-881563AB4E7F}" dt="2025-04-24T12:36:24.050" v="841" actId="478"/>
          <ac:spMkLst>
            <pc:docMk/>
            <pc:sldMk cId="1401199327" sldId="256"/>
            <ac:spMk id="26" creationId="{C022D7CD-E026-4E29-BE4B-3FA7B1EB6A46}"/>
          </ac:spMkLst>
        </pc:spChg>
        <pc:spChg chg="del">
          <ac:chgData name="Amie Langford" userId="e41d2ef86e8b7d67" providerId="LiveId" clId="{25C404F1-BFFD-4A52-A668-881563AB4E7F}" dt="2025-04-24T12:36:27.343" v="842" actId="478"/>
          <ac:spMkLst>
            <pc:docMk/>
            <pc:sldMk cId="1401199327" sldId="256"/>
            <ac:spMk id="36" creationId="{AEEB6582-6001-4276-8F87-1470B6FA1488}"/>
          </ac:spMkLst>
        </pc:spChg>
      </pc:sldChg>
      <pc:sldChg chg="addSp delSp modSp del mod">
        <pc:chgData name="Amie Langford" userId="e41d2ef86e8b7d67" providerId="LiveId" clId="{25C404F1-BFFD-4A52-A668-881563AB4E7F}" dt="2025-04-24T13:43:36.448" v="1585" actId="2696"/>
        <pc:sldMkLst>
          <pc:docMk/>
          <pc:sldMk cId="660747551" sldId="258"/>
        </pc:sldMkLst>
        <pc:spChg chg="add del mod">
          <ac:chgData name="Amie Langford" userId="e41d2ef86e8b7d67" providerId="LiveId" clId="{25C404F1-BFFD-4A52-A668-881563AB4E7F}" dt="2025-04-24T13:42:26.214" v="1548" actId="21"/>
          <ac:spMkLst>
            <pc:docMk/>
            <pc:sldMk cId="660747551" sldId="258"/>
            <ac:spMk id="12" creationId="{78660375-3407-6CCB-4449-C4296D72B49F}"/>
          </ac:spMkLst>
        </pc:spChg>
        <pc:spChg chg="add mod">
          <ac:chgData name="Amie Langford" userId="e41d2ef86e8b7d67" providerId="LiveId" clId="{25C404F1-BFFD-4A52-A668-881563AB4E7F}" dt="2025-04-24T12:08:38.908" v="817" actId="115"/>
          <ac:spMkLst>
            <pc:docMk/>
            <pc:sldMk cId="660747551" sldId="258"/>
            <ac:spMk id="13" creationId="{0D7D0080-A60B-0575-A568-266234420A60}"/>
          </ac:spMkLst>
        </pc:spChg>
        <pc:spChg chg="add mod">
          <ac:chgData name="Amie Langford" userId="e41d2ef86e8b7d67" providerId="LiveId" clId="{25C404F1-BFFD-4A52-A668-881563AB4E7F}" dt="2025-04-24T12:10:31.391" v="838" actId="1076"/>
          <ac:spMkLst>
            <pc:docMk/>
            <pc:sldMk cId="660747551" sldId="258"/>
            <ac:spMk id="15" creationId="{1A302EFF-6AA8-64F3-2BC7-8583D38420FC}"/>
          </ac:spMkLst>
        </pc:spChg>
        <pc:spChg chg="mod">
          <ac:chgData name="Amie Langford" userId="e41d2ef86e8b7d67" providerId="LiveId" clId="{25C404F1-BFFD-4A52-A668-881563AB4E7F}" dt="2025-04-24T13:39:23.043" v="1409" actId="21"/>
          <ac:spMkLst>
            <pc:docMk/>
            <pc:sldMk cId="660747551" sldId="258"/>
            <ac:spMk id="36" creationId="{E729BB73-6CD7-44AA-A8FE-669B7271B5B8}"/>
          </ac:spMkLst>
        </pc:spChg>
        <pc:picChg chg="del mod">
          <ac:chgData name="Amie Langford" userId="e41d2ef86e8b7d67" providerId="LiveId" clId="{25C404F1-BFFD-4A52-A668-881563AB4E7F}" dt="2025-04-24T13:42:29.565" v="1549" actId="21"/>
          <ac:picMkLst>
            <pc:docMk/>
            <pc:sldMk cId="660747551" sldId="258"/>
            <ac:picMk id="6" creationId="{57529AAB-42EF-DC85-E380-BBACB631101F}"/>
          </ac:picMkLst>
        </pc:picChg>
        <pc:picChg chg="del">
          <ac:chgData name="Amie Langford" userId="e41d2ef86e8b7d67" providerId="LiveId" clId="{25C404F1-BFFD-4A52-A668-881563AB4E7F}" dt="2025-04-24T12:06:06.313" v="760" actId="478"/>
          <ac:picMkLst>
            <pc:docMk/>
            <pc:sldMk cId="660747551" sldId="258"/>
            <ac:picMk id="14" creationId="{EFC08035-0927-4E7F-9283-E58A6EE23727}"/>
          </ac:picMkLst>
        </pc:picChg>
      </pc:sldChg>
      <pc:sldChg chg="modSp mod">
        <pc:chgData name="Amie Langford" userId="e41d2ef86e8b7d67" providerId="LiveId" clId="{25C404F1-BFFD-4A52-A668-881563AB4E7F}" dt="2025-04-24T13:38:28.272" v="1407" actId="20577"/>
        <pc:sldMkLst>
          <pc:docMk/>
          <pc:sldMk cId="3037267292" sldId="260"/>
        </pc:sldMkLst>
        <pc:spChg chg="mod">
          <ac:chgData name="Amie Langford" userId="e41d2ef86e8b7d67" providerId="LiveId" clId="{25C404F1-BFFD-4A52-A668-881563AB4E7F}" dt="2025-04-24T13:38:28.272" v="1407" actId="20577"/>
          <ac:spMkLst>
            <pc:docMk/>
            <pc:sldMk cId="3037267292" sldId="260"/>
            <ac:spMk id="19" creationId="{544C4064-B69B-4ECE-8110-639CB21C9067}"/>
          </ac:spMkLst>
        </pc:spChg>
      </pc:sldChg>
      <pc:sldChg chg="addSp modSp mod">
        <pc:chgData name="Amie Langford" userId="e41d2ef86e8b7d67" providerId="LiveId" clId="{25C404F1-BFFD-4A52-A668-881563AB4E7F}" dt="2025-04-22T13:44:32.686" v="269" actId="20577"/>
        <pc:sldMkLst>
          <pc:docMk/>
          <pc:sldMk cId="3260611352" sldId="270"/>
        </pc:sldMkLst>
        <pc:spChg chg="mod">
          <ac:chgData name="Amie Langford" userId="e41d2ef86e8b7d67" providerId="LiveId" clId="{25C404F1-BFFD-4A52-A668-881563AB4E7F}" dt="2025-04-22T13:40:42.133" v="176" actId="1076"/>
          <ac:spMkLst>
            <pc:docMk/>
            <pc:sldMk cId="3260611352" sldId="270"/>
            <ac:spMk id="9" creationId="{E8948999-3956-4D11-B059-3699485A1E22}"/>
          </ac:spMkLst>
        </pc:spChg>
        <pc:spChg chg="add mod">
          <ac:chgData name="Amie Langford" userId="e41d2ef86e8b7d67" providerId="LiveId" clId="{25C404F1-BFFD-4A52-A668-881563AB4E7F}" dt="2025-04-22T13:44:32.686" v="269" actId="20577"/>
          <ac:spMkLst>
            <pc:docMk/>
            <pc:sldMk cId="3260611352" sldId="270"/>
            <ac:spMk id="11" creationId="{9B117F01-15FE-38DE-BF4E-C9EE3B6458DE}"/>
          </ac:spMkLst>
        </pc:spChg>
      </pc:sldChg>
      <pc:sldChg chg="addSp delSp modSp add mod">
        <pc:chgData name="Amie Langford" userId="e41d2ef86e8b7d67" providerId="LiveId" clId="{25C404F1-BFFD-4A52-A668-881563AB4E7F}" dt="2025-04-24T13:38:05.521" v="1403" actId="1076"/>
        <pc:sldMkLst>
          <pc:docMk/>
          <pc:sldMk cId="888597484" sldId="284"/>
        </pc:sldMkLst>
        <pc:spChg chg="add mod">
          <ac:chgData name="Amie Langford" userId="e41d2ef86e8b7d67" providerId="LiveId" clId="{25C404F1-BFFD-4A52-A668-881563AB4E7F}" dt="2025-04-24T13:37:58.636" v="1402" actId="1076"/>
          <ac:spMkLst>
            <pc:docMk/>
            <pc:sldMk cId="888597484" sldId="284"/>
            <ac:spMk id="2" creationId="{392A5E4F-DF28-A39B-7CCE-F687500D0371}"/>
          </ac:spMkLst>
        </pc:spChg>
        <pc:spChg chg="mod">
          <ac:chgData name="Amie Langford" userId="e41d2ef86e8b7d67" providerId="LiveId" clId="{25C404F1-BFFD-4A52-A668-881563AB4E7F}" dt="2025-04-24T13:38:05.521" v="1403" actId="1076"/>
          <ac:spMkLst>
            <pc:docMk/>
            <pc:sldMk cId="888597484" sldId="284"/>
            <ac:spMk id="9" creationId="{3E8263E9-5F28-9EF5-2520-594B8A644189}"/>
          </ac:spMkLst>
        </pc:spChg>
        <pc:spChg chg="del">
          <ac:chgData name="Amie Langford" userId="e41d2ef86e8b7d67" providerId="LiveId" clId="{25C404F1-BFFD-4A52-A668-881563AB4E7F}" dt="2025-04-24T12:52:44.374" v="862" actId="478"/>
          <ac:spMkLst>
            <pc:docMk/>
            <pc:sldMk cId="888597484" sldId="284"/>
            <ac:spMk id="11" creationId="{6C50F743-2C8C-2C17-786F-CCC93F3EA986}"/>
          </ac:spMkLst>
        </pc:spChg>
      </pc:sldChg>
      <pc:sldChg chg="delSp modSp new del mod">
        <pc:chgData name="Amie Langford" userId="e41d2ef86e8b7d67" providerId="LiveId" clId="{25C404F1-BFFD-4A52-A668-881563AB4E7F}" dt="2025-04-24T12:52:32.438" v="860" actId="2696"/>
        <pc:sldMkLst>
          <pc:docMk/>
          <pc:sldMk cId="1507585770" sldId="284"/>
        </pc:sldMkLst>
        <pc:spChg chg="mod">
          <ac:chgData name="Amie Langford" userId="e41d2ef86e8b7d67" providerId="LiveId" clId="{25C404F1-BFFD-4A52-A668-881563AB4E7F}" dt="2025-04-24T12:51:51.358" v="858" actId="1076"/>
          <ac:spMkLst>
            <pc:docMk/>
            <pc:sldMk cId="1507585770" sldId="284"/>
            <ac:spMk id="2" creationId="{F622B6DA-F3D9-2478-3A7C-5CBD733E5FAA}"/>
          </ac:spMkLst>
        </pc:spChg>
        <pc:spChg chg="del">
          <ac:chgData name="Amie Langford" userId="e41d2ef86e8b7d67" providerId="LiveId" clId="{25C404F1-BFFD-4A52-A668-881563AB4E7F}" dt="2025-04-24T12:52:21.562" v="859" actId="478"/>
          <ac:spMkLst>
            <pc:docMk/>
            <pc:sldMk cId="1507585770" sldId="284"/>
            <ac:spMk id="6" creationId="{849AAEA5-35D2-537C-F13D-2594381D41F5}"/>
          </ac:spMkLst>
        </pc:spChg>
        <pc:spChg chg="del">
          <ac:chgData name="Amie Langford" userId="e41d2ef86e8b7d67" providerId="LiveId" clId="{25C404F1-BFFD-4A52-A668-881563AB4E7F}" dt="2025-04-24T12:51:45.581" v="856" actId="478"/>
          <ac:spMkLst>
            <pc:docMk/>
            <pc:sldMk cId="1507585770" sldId="284"/>
            <ac:spMk id="7" creationId="{74D0AF91-09F6-0E62-A23C-8F1B252F04EB}"/>
          </ac:spMkLst>
        </pc:spChg>
      </pc:sldChg>
      <pc:sldChg chg="addSp delSp modSp add mod">
        <pc:chgData name="Amie Langford" userId="e41d2ef86e8b7d67" providerId="LiveId" clId="{25C404F1-BFFD-4A52-A668-881563AB4E7F}" dt="2025-04-24T13:51:46.864" v="1676" actId="571"/>
        <pc:sldMkLst>
          <pc:docMk/>
          <pc:sldMk cId="454838130" sldId="285"/>
        </pc:sldMkLst>
        <pc:spChg chg="add mod">
          <ac:chgData name="Amie Langford" userId="e41d2ef86e8b7d67" providerId="LiveId" clId="{25C404F1-BFFD-4A52-A668-881563AB4E7F}" dt="2025-04-24T13:43:31.161" v="1584" actId="14100"/>
          <ac:spMkLst>
            <pc:docMk/>
            <pc:sldMk cId="454838130" sldId="285"/>
            <ac:spMk id="4" creationId="{5194813F-EF6C-6EB1-B9CE-8701BBC159A2}"/>
          </ac:spMkLst>
        </pc:spChg>
        <pc:spChg chg="del">
          <ac:chgData name="Amie Langford" userId="e41d2ef86e8b7d67" providerId="LiveId" clId="{25C404F1-BFFD-4A52-A668-881563AB4E7F}" dt="2025-04-24T13:40:06.918" v="1419" actId="478"/>
          <ac:spMkLst>
            <pc:docMk/>
            <pc:sldMk cId="454838130" sldId="285"/>
            <ac:spMk id="5" creationId="{0341038D-41AC-130A-F67D-EDA7B0ECCA58}"/>
          </ac:spMkLst>
        </pc:spChg>
        <pc:spChg chg="add mod">
          <ac:chgData name="Amie Langford" userId="e41d2ef86e8b7d67" providerId="LiveId" clId="{25C404F1-BFFD-4A52-A668-881563AB4E7F}" dt="2025-04-24T13:45:11.958" v="1633" actId="1076"/>
          <ac:spMkLst>
            <pc:docMk/>
            <pc:sldMk cId="454838130" sldId="285"/>
            <ac:spMk id="7" creationId="{A735A0DC-1843-9003-CAB4-27807B6626A0}"/>
          </ac:spMkLst>
        </pc:spChg>
        <pc:spChg chg="add mod">
          <ac:chgData name="Amie Langford" userId="e41d2ef86e8b7d67" providerId="LiveId" clId="{25C404F1-BFFD-4A52-A668-881563AB4E7F}" dt="2025-04-24T13:46:03.689" v="1662" actId="404"/>
          <ac:spMkLst>
            <pc:docMk/>
            <pc:sldMk cId="454838130" sldId="285"/>
            <ac:spMk id="8" creationId="{AC7D79D4-5ECD-A940-CCE1-E12983D762CF}"/>
          </ac:spMkLst>
        </pc:spChg>
        <pc:spChg chg="add mod">
          <ac:chgData name="Amie Langford" userId="e41d2ef86e8b7d67" providerId="LiveId" clId="{25C404F1-BFFD-4A52-A668-881563AB4E7F}" dt="2025-04-24T13:46:50.565" v="1670" actId="571"/>
          <ac:spMkLst>
            <pc:docMk/>
            <pc:sldMk cId="454838130" sldId="285"/>
            <ac:spMk id="9" creationId="{FCE87C47-7081-8A0B-CCFD-DC9490225167}"/>
          </ac:spMkLst>
        </pc:spChg>
        <pc:spChg chg="add mod">
          <ac:chgData name="Amie Langford" userId="e41d2ef86e8b7d67" providerId="LiveId" clId="{25C404F1-BFFD-4A52-A668-881563AB4E7F}" dt="2025-04-24T13:46:49.884" v="1669" actId="571"/>
          <ac:spMkLst>
            <pc:docMk/>
            <pc:sldMk cId="454838130" sldId="285"/>
            <ac:spMk id="11" creationId="{3F19991F-EF86-5210-7072-28B97D7794DB}"/>
          </ac:spMkLst>
        </pc:spChg>
        <pc:spChg chg="add mod">
          <ac:chgData name="Amie Langford" userId="e41d2ef86e8b7d67" providerId="LiveId" clId="{25C404F1-BFFD-4A52-A668-881563AB4E7F}" dt="2025-04-24T13:46:49.040" v="1668" actId="571"/>
          <ac:spMkLst>
            <pc:docMk/>
            <pc:sldMk cId="454838130" sldId="285"/>
            <ac:spMk id="14" creationId="{1EBA1DBF-32CE-0244-52BF-4D6E3602463B}"/>
          </ac:spMkLst>
        </pc:spChg>
        <pc:spChg chg="del">
          <ac:chgData name="Amie Langford" userId="e41d2ef86e8b7d67" providerId="LiveId" clId="{25C404F1-BFFD-4A52-A668-881563AB4E7F}" dt="2025-04-24T13:40:10.343" v="1420" actId="478"/>
          <ac:spMkLst>
            <pc:docMk/>
            <pc:sldMk cId="454838130" sldId="285"/>
            <ac:spMk id="16" creationId="{496A3105-9521-8EDC-20B2-0813A7B4E4CE}"/>
          </ac:spMkLst>
        </pc:spChg>
        <pc:spChg chg="mod">
          <ac:chgData name="Amie Langford" userId="e41d2ef86e8b7d67" providerId="LiveId" clId="{25C404F1-BFFD-4A52-A668-881563AB4E7F}" dt="2025-04-24T13:44:46.123" v="1618" actId="20577"/>
          <ac:spMkLst>
            <pc:docMk/>
            <pc:sldMk cId="454838130" sldId="285"/>
            <ac:spMk id="17" creationId="{976B9560-DDA2-DA43-9C51-D6139B5B010F}"/>
          </ac:spMkLst>
        </pc:spChg>
        <pc:picChg chg="add mod">
          <ac:chgData name="Amie Langford" userId="e41d2ef86e8b7d67" providerId="LiveId" clId="{25C404F1-BFFD-4A52-A668-881563AB4E7F}" dt="2025-04-24T13:42:46.052" v="1554" actId="14100"/>
          <ac:picMkLst>
            <pc:docMk/>
            <pc:sldMk cId="454838130" sldId="285"/>
            <ac:picMk id="6" creationId="{2882A00B-D8E5-393B-3011-C13CA988F2C7}"/>
          </ac:picMkLst>
        </pc:picChg>
        <pc:picChg chg="add mod">
          <ac:chgData name="Amie Langford" userId="e41d2ef86e8b7d67" providerId="LiveId" clId="{25C404F1-BFFD-4A52-A668-881563AB4E7F}" dt="2025-04-24T13:46:49.884" v="1669" actId="571"/>
          <ac:picMkLst>
            <pc:docMk/>
            <pc:sldMk cId="454838130" sldId="285"/>
            <ac:picMk id="10" creationId="{6734AEBB-4171-B9DF-E4A1-769DE77C6385}"/>
          </ac:picMkLst>
        </pc:picChg>
        <pc:picChg chg="add mod">
          <ac:chgData name="Amie Langford" userId="e41d2ef86e8b7d67" providerId="LiveId" clId="{25C404F1-BFFD-4A52-A668-881563AB4E7F}" dt="2025-04-24T13:46:49.040" v="1668" actId="571"/>
          <ac:picMkLst>
            <pc:docMk/>
            <pc:sldMk cId="454838130" sldId="285"/>
            <ac:picMk id="12" creationId="{359E9D31-AC33-7B75-2361-FDB6FF4C795E}"/>
          </ac:picMkLst>
        </pc:picChg>
        <pc:picChg chg="add mod">
          <ac:chgData name="Amie Langford" userId="e41d2ef86e8b7d67" providerId="LiveId" clId="{25C404F1-BFFD-4A52-A668-881563AB4E7F}" dt="2025-04-24T13:46:49.040" v="1668" actId="571"/>
          <ac:picMkLst>
            <pc:docMk/>
            <pc:sldMk cId="454838130" sldId="285"/>
            <ac:picMk id="13" creationId="{36744AD4-260F-BE95-69FF-565F1DC8E107}"/>
          </ac:picMkLst>
        </pc:picChg>
        <pc:picChg chg="add mod">
          <ac:chgData name="Amie Langford" userId="e41d2ef86e8b7d67" providerId="LiveId" clId="{25C404F1-BFFD-4A52-A668-881563AB4E7F}" dt="2025-04-24T13:51:46.864" v="1676" actId="571"/>
          <ac:picMkLst>
            <pc:docMk/>
            <pc:sldMk cId="454838130" sldId="285"/>
            <ac:picMk id="15" creationId="{DAF7321F-1D9E-2D3B-C6C7-C25967B2E2F8}"/>
          </ac:picMkLst>
        </pc:picChg>
        <pc:picChg chg="add mod">
          <ac:chgData name="Amie Langford" userId="e41d2ef86e8b7d67" providerId="LiveId" clId="{25C404F1-BFFD-4A52-A668-881563AB4E7F}" dt="2025-04-24T13:51:46.069" v="1675" actId="571"/>
          <ac:picMkLst>
            <pc:docMk/>
            <pc:sldMk cId="454838130" sldId="285"/>
            <ac:picMk id="18" creationId="{1AD58FC0-4F3E-20CA-C042-C65FCAF9C531}"/>
          </ac:picMkLst>
        </pc:picChg>
        <pc:picChg chg="add mod">
          <ac:chgData name="Amie Langford" userId="e41d2ef86e8b7d67" providerId="LiveId" clId="{25C404F1-BFFD-4A52-A668-881563AB4E7F}" dt="2025-04-24T13:51:45.472" v="1674" actId="571"/>
          <ac:picMkLst>
            <pc:docMk/>
            <pc:sldMk cId="454838130" sldId="285"/>
            <ac:picMk id="19" creationId="{B81BCB0C-36D3-5AF5-2490-EF64009AE9B5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1A50702-3C68-4B14-B819-72B57D27F94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0F4880-E690-44D0-8356-A9E7BDBAB0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DF3AA588-D935-4316-8F60-7030F7221691}" type="datetime1">
              <a:rPr lang="en-GB" smtClean="0"/>
              <a:t>22/04/2025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B4ACF6-39FD-4B08-A7D5-5BFDC37B462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7C9FD2-2C57-4DE7-8EA4-86DEE80B988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0AC623C-86E0-4A85-83FB-F4A716956F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9555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5B4B90-5A51-4008-B8B1-FF1256259E7D}" type="datetime1">
              <a:rPr lang="en-GB" smtClean="0"/>
              <a:pPr/>
              <a:t>22/04/2025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37D7554-D10C-4E29-B8E6-BB7111FA614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17347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37D7554-D10C-4E29-B8E6-BB7111FA614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7645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37D7554-D10C-4E29-B8E6-BB7111FA614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6728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39C9B8-DABF-33BA-31FA-F74C4BB1C0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CC828B-FD88-0101-BDAA-7019510008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AAB259-3750-D5F9-9F1F-6B2314322B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1002C9-B362-6D3C-7C3C-2D059AB4AF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37D7554-D10C-4E29-B8E6-BB7111FA614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5943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797F90-EC82-09EC-8941-D5B6688E6F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F62A60-B547-47C7-4497-994110B17C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B2A58C-9E2A-7C87-69A3-9118260F12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0EC96C-3D70-9129-B640-07AE276968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37D7554-D10C-4E29-B8E6-BB7111FA614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9479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sz="900" b="0" kern="1200" cap="all" spc="150" baseline="0" noProof="0" dirty="0">
              <a:solidFill>
                <a:schemeClr val="bg1"/>
              </a:solidFill>
              <a:latin typeface="Univers Light" panose="020B0403020202020204" pitchFamily="34" charset="0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C37D7554-D10C-4E29-B8E6-BB7111FA614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9925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37D7554-D10C-4E29-B8E6-BB7111FA614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1088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64FBA0-084E-C07B-9E65-28907EA808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32F8F3-9415-9D27-6980-CE3DCD4D53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AA7F74-466D-7733-8477-D331D3F243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0D73BB-284B-50D7-DDC5-3DD6474FCF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37D7554-D10C-4E29-B8E6-BB7111FA614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6039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37D7554-D10C-4E29-B8E6-BB7111FA614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1854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65C9C5B-BBA9-42AB-806E-92FC22E19CBA}"/>
              </a:ext>
            </a:extLst>
          </p:cNvPr>
          <p:cNvSpPr/>
          <p:nvPr userDrawn="1"/>
        </p:nvSpPr>
        <p:spPr>
          <a:xfrm>
            <a:off x="-1" y="0"/>
            <a:ext cx="903746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F30CF48-DD5D-4C81-BA7E-470DCBA61E62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476500" y="622103"/>
            <a:ext cx="9715500" cy="3720928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7E08E4E-686B-490D-8EA1-DDC9F1BC7C24}"/>
              </a:ext>
            </a:extLst>
          </p:cNvPr>
          <p:cNvCxnSpPr>
            <a:cxnSpLocks/>
          </p:cNvCxnSpPr>
          <p:nvPr userDrawn="1"/>
        </p:nvCxnSpPr>
        <p:spPr>
          <a:xfrm>
            <a:off x="739466" y="0"/>
            <a:ext cx="0" cy="6187736"/>
          </a:xfrm>
          <a:prstGeom prst="line">
            <a:avLst/>
          </a:prstGeom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C78B2B3F-3573-4632-872A-ADB36AF4125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359337" y="5779363"/>
            <a:ext cx="2459114" cy="685430"/>
          </a:xfrm>
          <a:prstGeom prst="rect">
            <a:avLst/>
          </a:prstGeom>
        </p:spPr>
        <p:txBody>
          <a:bodyPr rtlCol="0" anchor="ctr"/>
          <a:lstStyle>
            <a:lvl1pPr marL="0" indent="0" algn="r">
              <a:lnSpc>
                <a:spcPct val="80000"/>
              </a:lnSpc>
              <a:spcBef>
                <a:spcPts val="0"/>
              </a:spcBef>
              <a:buNone/>
              <a:defRPr sz="1800" spc="100" baseline="0">
                <a:solidFill>
                  <a:schemeClr val="accent5">
                    <a:lumMod val="20000"/>
                    <a:lumOff val="8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6FF5EE2F-D68A-4C3C-A342-4C0CE6CE20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299663" y="5791178"/>
            <a:ext cx="2459114" cy="685429"/>
          </a:xfrm>
          <a:prstGeom prst="rect">
            <a:avLst/>
          </a:prstGeom>
        </p:spPr>
        <p:txBody>
          <a:bodyPr rtlCol="0" anchor="ctr"/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1600" cap="all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date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2DB723-8435-4F35-BF55-AFB7DC8FD4C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95205" y="4965134"/>
            <a:ext cx="4333088" cy="1596004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80000"/>
              </a:lnSpc>
              <a:defRPr sz="5000" spc="100" baseline="0">
                <a:solidFill>
                  <a:schemeClr val="accent5">
                    <a:lumMod val="20000"/>
                    <a:lumOff val="8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167580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F5ED5F1-A62B-4555-807E-91FAE1443CC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9D60F5-07EA-4D8F-AAFA-0F48CB7854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ED4C42-D293-4981-BA06-A4638BEE1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3E9D98-F221-47DC-AE55-8165BB7A3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8D65601-5AE2-46FC-B138-694DDD2B510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94C3D64C-77F6-4601-B573-9A9B6E23BB60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1675242" y="2051170"/>
            <a:ext cx="5362575" cy="3532188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CD17CD-E6D2-4329-B271-1E59AA986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5242" y="1418953"/>
            <a:ext cx="5362575" cy="495691"/>
          </a:xfrm>
          <a:prstGeom prst="rect">
            <a:avLst/>
          </a:prstGeom>
        </p:spPr>
        <p:txBody>
          <a:bodyPr rtlCol="0" anchor="ctr"/>
          <a:lstStyle>
            <a:lvl1pPr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8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836843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Presenter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CD5AE0D9-6B20-4F29-A35B-2A00C25FF84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482906" y="0"/>
            <a:ext cx="4635426" cy="6857999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CC56C8-D828-4A31-A5B9-CF1AEFA70D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571846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5">
                    <a:lumMod val="20000"/>
                    <a:lumOff val="80000"/>
                  </a:schemeClr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0B0264-B3C3-46A0-80DD-67C59DB2A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 rtlCol="0"/>
          <a:lstStyle>
            <a:lvl1pPr algn="l"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5D3C3B-0FFE-494C-B4AC-477B6A9DA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 rtlCol="0"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1285A10A-1880-4D4E-A99B-1C19043F2A6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750189" y="2396358"/>
            <a:ext cx="3266975" cy="326687"/>
          </a:xfrm>
          <a:prstGeom prst="rect">
            <a:avLst/>
          </a:prstGeom>
        </p:spPr>
        <p:txBody>
          <a:bodyPr rtlCol="0" anchor="ctr"/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1600" b="1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1" name="Content Placeholder 15">
            <a:extLst>
              <a:ext uri="{FF2B5EF4-FFF2-40B4-BE49-F238E27FC236}">
                <a16:creationId xmlns:a16="http://schemas.microsoft.com/office/drawing/2014/main" id="{624F1FC7-2617-499A-8CB8-B61FC7D9B7BF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6749508" y="2756830"/>
            <a:ext cx="4834569" cy="2384195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B169A36-7DEF-42D4-850F-59A3233FD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834" y="0"/>
            <a:ext cx="0" cy="2757488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CADB6D5-97B3-42ED-B8C7-5AD951CB8F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729133" y="2551471"/>
            <a:ext cx="3462867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9B7B60A-1B6C-4E40-94D7-AE1BD3712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810973" y="4189152"/>
            <a:ext cx="3121302" cy="469478"/>
          </a:xfrm>
          <a:prstGeom prst="rect">
            <a:avLst/>
          </a:prstGeom>
        </p:spPr>
        <p:txBody>
          <a:bodyPr rtlCol="0" anchor="ctr"/>
          <a:lstStyle>
            <a:lvl1pPr algn="r"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algn="r" rtl="0">
              <a:lnSpc>
                <a:spcPct val="8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3485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BFE3E-14BB-4DC6-A806-1E62C1D24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3137" y="1360309"/>
            <a:ext cx="2909309" cy="657882"/>
          </a:xfrm>
          <a:prstGeom prst="rect">
            <a:avLst/>
          </a:prstGeom>
        </p:spPr>
        <p:txBody>
          <a:bodyPr rtlCol="0" anchor="ctr"/>
          <a:lstStyle>
            <a:lvl1pPr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8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EFD7EF65-6DE9-4029-B3A0-F08E11BC9E5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2795752"/>
            <a:ext cx="12192000" cy="4062247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0" name="Content Placeholder 15">
            <a:extLst>
              <a:ext uri="{FF2B5EF4-FFF2-40B4-BE49-F238E27FC236}">
                <a16:creationId xmlns:a16="http://schemas.microsoft.com/office/drawing/2014/main" id="{123B9F8E-DAD6-45B2-B55B-B070484318C3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09845" y="1075509"/>
            <a:ext cx="5293260" cy="1408770"/>
          </a:xfrm>
          <a:prstGeom prst="rect">
            <a:avLst/>
          </a:prstGeom>
        </p:spPr>
        <p:txBody>
          <a:bodyPr rtlCol="0" anchor="ctr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CF9177-0C51-4496-B5AE-7ED4F8F3A1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7A035F-C837-4CCA-BB19-CE656F057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E2F927-F23D-4ABB-BEC9-11C2CC69D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5244728-2BE1-4CB4-A19E-903E75BD8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1689250"/>
            <a:ext cx="1606378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6271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reakout Ques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0109947-4B08-4C56-B65B-A6FDFEF47D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1510815"/>
            <a:ext cx="121920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387A38D-E82D-42F1-A188-30F49DD50C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39785" y="0"/>
            <a:ext cx="0" cy="25146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1205ABD4-5AFD-4B99-8836-D12AA42FCCE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82510" y="0"/>
            <a:ext cx="7609489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080A53F-EFDF-40A3-B9E3-58EB0D3F3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8/05/20XX</a:t>
            </a:r>
          </a:p>
        </p:txBody>
      </p:sp>
      <p:sp>
        <p:nvSpPr>
          <p:cNvPr id="14" name="Content Placeholder 15">
            <a:extLst>
              <a:ext uri="{FF2B5EF4-FFF2-40B4-BE49-F238E27FC236}">
                <a16:creationId xmlns:a16="http://schemas.microsoft.com/office/drawing/2014/main" id="{F547C10E-8A59-4B22-ADF0-994850F759D0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1017111" y="2906895"/>
            <a:ext cx="4606159" cy="2221291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79DE00E7-8296-408A-905C-ECBA407C83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 rtlCol="0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00B3723-B30F-4BDB-A030-4B06ADE75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4FA9AB-9D34-43A5-947E-835D7FE29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02" y="2225678"/>
            <a:ext cx="4607268" cy="469476"/>
          </a:xfrm>
          <a:prstGeom prst="rect">
            <a:avLst/>
          </a:prstGeom>
        </p:spPr>
        <p:txBody>
          <a:bodyPr rtlCol="0" anchor="ctr"/>
          <a:lstStyle>
            <a:lvl1pPr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8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445236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840FD269-E069-45DA-B668-BE984BFA328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B9DE71-7B7A-4473-ABD8-99575CAFB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AA1C9B-284B-4C89-8743-52285AC95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C1FE06-5B3A-40E2-82AA-E4516ED2D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ext Placeholder 12">
            <a:extLst>
              <a:ext uri="{FF2B5EF4-FFF2-40B4-BE49-F238E27FC236}">
                <a16:creationId xmlns:a16="http://schemas.microsoft.com/office/drawing/2014/main" id="{2ACE5847-B709-473D-A366-54ADA852FFA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105107" y="3055535"/>
            <a:ext cx="7981786" cy="2609103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3200" i="1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8B1850-15F7-414E-B8F6-3A5B3D10B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0083" y="5448575"/>
            <a:ext cx="4881563" cy="463550"/>
          </a:xfrm>
          <a:prstGeom prst="rect">
            <a:avLst/>
          </a:prstGeom>
        </p:spPr>
        <p:txBody>
          <a:bodyPr rtlCol="0"/>
          <a:lstStyle>
            <a:lvl1pPr algn="r">
              <a:defRPr lang="en-US" sz="1800" spc="1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r" rtl="0">
              <a:spcBef>
                <a:spcPts val="100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005684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ypothesis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5FA8B4-F9F3-4FF5-B11F-483A1B95E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97B8F04-28A5-462E-86DE-06C37E405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8B2DAE-4645-4AA0-87C9-39874FDBD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6" name="Content Placeholder 15">
            <a:extLst>
              <a:ext uri="{FF2B5EF4-FFF2-40B4-BE49-F238E27FC236}">
                <a16:creationId xmlns:a16="http://schemas.microsoft.com/office/drawing/2014/main" id="{3BB9146A-68F5-433B-8411-A12C7C8F782D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6747641" y="1193612"/>
            <a:ext cx="3513083" cy="1400506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270974D-DE65-42B3-BEB4-235503245B26}"/>
              </a:ext>
            </a:extLst>
          </p:cNvPr>
          <p:cNvSpPr/>
          <p:nvPr userDrawn="1"/>
        </p:nvSpPr>
        <p:spPr>
          <a:xfrm>
            <a:off x="6360072" y="924801"/>
            <a:ext cx="4288221" cy="2043229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Content Placeholder 15">
            <a:extLst>
              <a:ext uri="{FF2B5EF4-FFF2-40B4-BE49-F238E27FC236}">
                <a16:creationId xmlns:a16="http://schemas.microsoft.com/office/drawing/2014/main" id="{5BA888A7-F91E-4923-AB10-31BEF8C2FEB8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6747641" y="4120055"/>
            <a:ext cx="3513083" cy="1185839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6803CCC-79BF-4752-81AA-D68AB023A6B6}"/>
              </a:ext>
            </a:extLst>
          </p:cNvPr>
          <p:cNvSpPr/>
          <p:nvPr userDrawn="1"/>
        </p:nvSpPr>
        <p:spPr>
          <a:xfrm>
            <a:off x="6360072" y="3584028"/>
            <a:ext cx="4288221" cy="2043229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ECBC35A-FE4E-467A-A20D-9063B371CA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303095" y="0"/>
            <a:ext cx="0" cy="3704734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itle 11">
            <a:extLst>
              <a:ext uri="{FF2B5EF4-FFF2-40B4-BE49-F238E27FC236}">
                <a16:creationId xmlns:a16="http://schemas.microsoft.com/office/drawing/2014/main" id="{A4FC0018-1CBF-4BC0-BE79-B983651D8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1005213" y="4932422"/>
            <a:ext cx="2635209" cy="523708"/>
          </a:xfrm>
          <a:prstGeom prst="rect">
            <a:avLst/>
          </a:prstGeom>
        </p:spPr>
        <p:txBody>
          <a:bodyPr rtlCol="0" anchor="ctr"/>
          <a:lstStyle>
            <a:lvl1pPr algn="r">
              <a:defRPr lang="en-US" sz="2400" spc="100" baseline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 algn="r" rtl="0">
              <a:lnSpc>
                <a:spcPct val="8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2744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ercentage of Communication Tools​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06ACE2-BA16-48C7-A451-845668BC0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8/05/20XX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9B479B-4CEB-47DB-903C-2E2D2445EB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6F2130-E7AA-4706-B388-47F7E032B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8D65601-5AE2-46FC-B138-694DDD2B510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7311573-5DB1-44CE-818B-9E5F570408F1}"/>
              </a:ext>
            </a:extLst>
          </p:cNvPr>
          <p:cNvSpPr/>
          <p:nvPr userDrawn="1"/>
        </p:nvSpPr>
        <p:spPr>
          <a:xfrm>
            <a:off x="638177" y="631627"/>
            <a:ext cx="10915645" cy="5588197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9" name="Content Placeholder 15">
            <a:extLst>
              <a:ext uri="{FF2B5EF4-FFF2-40B4-BE49-F238E27FC236}">
                <a16:creationId xmlns:a16="http://schemas.microsoft.com/office/drawing/2014/main" id="{6E328664-C733-476A-81C6-2A0B15B001A1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2029158" y="2838122"/>
            <a:ext cx="1786759" cy="430923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0" name="Content Placeholder 15">
            <a:extLst>
              <a:ext uri="{FF2B5EF4-FFF2-40B4-BE49-F238E27FC236}">
                <a16:creationId xmlns:a16="http://schemas.microsoft.com/office/drawing/2014/main" id="{4DA6C57C-E2CB-484E-94E6-9AB8DC7DB4C5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2029158" y="3379435"/>
            <a:ext cx="1786759" cy="430923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1" name="Content Placeholder 15">
            <a:extLst>
              <a:ext uri="{FF2B5EF4-FFF2-40B4-BE49-F238E27FC236}">
                <a16:creationId xmlns:a16="http://schemas.microsoft.com/office/drawing/2014/main" id="{97E74E6E-CDEF-424A-B7CE-5B34A0AC34D6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2029158" y="3928699"/>
            <a:ext cx="1786759" cy="430923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2" name="Content Placeholder 15">
            <a:extLst>
              <a:ext uri="{FF2B5EF4-FFF2-40B4-BE49-F238E27FC236}">
                <a16:creationId xmlns:a16="http://schemas.microsoft.com/office/drawing/2014/main" id="{E7A1AA76-7517-4C53-B2A4-EE8B1C6ADDDF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2029158" y="4476966"/>
            <a:ext cx="1786759" cy="430923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7" name="Text Placeholder 12">
            <a:extLst>
              <a:ext uri="{FF2B5EF4-FFF2-40B4-BE49-F238E27FC236}">
                <a16:creationId xmlns:a16="http://schemas.microsoft.com/office/drawing/2014/main" id="{273C9D83-2282-43F4-BB54-7CDA96B4556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298588" y="1307183"/>
            <a:ext cx="1783393" cy="178305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2400" b="0" spc="100" baseline="0">
                <a:solidFill>
                  <a:schemeClr val="accent1"/>
                </a:solidFill>
                <a:latin typeface="Univers LT Std 45 Light" panose="020B0703030502020204" pitchFamily="34" charset="0"/>
              </a:defRPr>
            </a:lvl1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38" name="Text Placeholder 12">
            <a:extLst>
              <a:ext uri="{FF2B5EF4-FFF2-40B4-BE49-F238E27FC236}">
                <a16:creationId xmlns:a16="http://schemas.microsoft.com/office/drawing/2014/main" id="{90C1AC4A-23E9-4676-A30E-E39B4342FF0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298588" y="3703828"/>
            <a:ext cx="1783393" cy="178305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2400" b="0" spc="100" baseline="0">
                <a:solidFill>
                  <a:schemeClr val="accent1"/>
                </a:solidFill>
                <a:latin typeface="Univers LT Std 45 Light" panose="020B0703030502020204" pitchFamily="34" charset="0"/>
              </a:defRPr>
            </a:lvl1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39" name="Text Placeholder 12">
            <a:extLst>
              <a:ext uri="{FF2B5EF4-FFF2-40B4-BE49-F238E27FC236}">
                <a16:creationId xmlns:a16="http://schemas.microsoft.com/office/drawing/2014/main" id="{2C256BCC-FED6-4D75-8C65-5967DD2E019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033309" y="1307183"/>
            <a:ext cx="1783393" cy="178305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2400" b="0" spc="100" baseline="0">
                <a:solidFill>
                  <a:schemeClr val="accent1"/>
                </a:solidFill>
                <a:latin typeface="Univers LT Std 45 Light" panose="020B0703030502020204" pitchFamily="34" charset="0"/>
              </a:defRPr>
            </a:lvl1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40" name="Text Placeholder 12">
            <a:extLst>
              <a:ext uri="{FF2B5EF4-FFF2-40B4-BE49-F238E27FC236}">
                <a16:creationId xmlns:a16="http://schemas.microsoft.com/office/drawing/2014/main" id="{036A0378-B8F0-463A-A66D-83D798223E3C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033309" y="3703828"/>
            <a:ext cx="1783393" cy="178305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2400" b="0" spc="100" baseline="0">
                <a:solidFill>
                  <a:schemeClr val="accent1"/>
                </a:solidFill>
                <a:latin typeface="Univers LT Std 45 Light" panose="020B0703030502020204" pitchFamily="34" charset="0"/>
              </a:defRPr>
            </a:lvl1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BDF22D-6760-4BDD-92EF-E940DCC02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7697" y="1369287"/>
            <a:ext cx="4079564" cy="1268810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125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958022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king Great Products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BAADBBE-F1E3-480E-BE79-B55DEF941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397500" y="2009775"/>
            <a:ext cx="6794499" cy="283845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A4C868C7-0B77-47B8-9C16-7F97AA9F0D4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0"/>
            <a:ext cx="6311899" cy="6858000"/>
          </a:xfrm>
          <a:custGeom>
            <a:avLst/>
            <a:gdLst>
              <a:gd name="connsiteX0" fmla="*/ 0 w 6311899"/>
              <a:gd name="connsiteY0" fmla="*/ 0 h 6858000"/>
              <a:gd name="connsiteX1" fmla="*/ 6311899 w 6311899"/>
              <a:gd name="connsiteY1" fmla="*/ 0 h 6858000"/>
              <a:gd name="connsiteX2" fmla="*/ 6311899 w 6311899"/>
              <a:gd name="connsiteY2" fmla="*/ 2009775 h 6858000"/>
              <a:gd name="connsiteX3" fmla="*/ 5397499 w 6311899"/>
              <a:gd name="connsiteY3" fmla="*/ 2009775 h 6858000"/>
              <a:gd name="connsiteX4" fmla="*/ 5397499 w 6311899"/>
              <a:gd name="connsiteY4" fmla="*/ 4848225 h 6858000"/>
              <a:gd name="connsiteX5" fmla="*/ 6311899 w 6311899"/>
              <a:gd name="connsiteY5" fmla="*/ 4848225 h 6858000"/>
              <a:gd name="connsiteX6" fmla="*/ 6311899 w 6311899"/>
              <a:gd name="connsiteY6" fmla="*/ 6858000 h 6858000"/>
              <a:gd name="connsiteX7" fmla="*/ 0 w 6311899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311899" h="6858000">
                <a:moveTo>
                  <a:pt x="0" y="0"/>
                </a:moveTo>
                <a:lnTo>
                  <a:pt x="6311899" y="0"/>
                </a:lnTo>
                <a:lnTo>
                  <a:pt x="6311899" y="2009775"/>
                </a:lnTo>
                <a:lnTo>
                  <a:pt x="5397499" y="2009775"/>
                </a:lnTo>
                <a:lnTo>
                  <a:pt x="5397499" y="4848225"/>
                </a:lnTo>
                <a:lnTo>
                  <a:pt x="6311899" y="4848225"/>
                </a:lnTo>
                <a:lnTo>
                  <a:pt x="6311899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4198D5-23F4-441A-AD0A-C6CD015E99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8E5DAC80-95FC-4BA1-98B2-5631FB3B0198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6337298" y="3200401"/>
            <a:ext cx="5257799" cy="1701800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464448FE-96B4-43C5-8721-4FBF69ED4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 rtlCol="0"/>
          <a:lstStyle>
            <a:lvl1pPr algn="l"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F8104834-0355-4576-A9E5-FF5B92B361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 rtlCol="0"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D2D377-D829-49CC-9253-683054B90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7298" y="2063075"/>
            <a:ext cx="5257799" cy="1268810"/>
          </a:xfrm>
          <a:prstGeom prst="rect">
            <a:avLst/>
          </a:prstGeom>
        </p:spPr>
        <p:txBody>
          <a:bodyPr rtlCol="0" anchor="ctr"/>
          <a:lstStyle>
            <a:lvl1pPr>
              <a:defRPr lang="en-US" sz="2400" spc="100" baseline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48123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ng Contoso to the Competition​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995D6E1F-61DD-45C8-BD0F-87774F3858F1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3F1E30-78A1-4D04-868B-2FF65A0CDB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8/05/20XX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92EE5A-2D26-4A38-BF97-6266BFC42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8D65601-5AE2-46FC-B138-694DDD2B510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1" name="Content Placeholder 15">
            <a:extLst>
              <a:ext uri="{FF2B5EF4-FFF2-40B4-BE49-F238E27FC236}">
                <a16:creationId xmlns:a16="http://schemas.microsoft.com/office/drawing/2014/main" id="{716CE84D-B2FA-4712-9112-9A6349EE051E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1008686" y="2921932"/>
            <a:ext cx="4114800" cy="1268810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3" name="Content Placeholder 15">
            <a:extLst>
              <a:ext uri="{FF2B5EF4-FFF2-40B4-BE49-F238E27FC236}">
                <a16:creationId xmlns:a16="http://schemas.microsoft.com/office/drawing/2014/main" id="{5EB29FAF-F8EE-4156-8E07-E14DFBABA091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1008686" y="4327267"/>
            <a:ext cx="4114800" cy="1268810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C5BC42-EC33-40D4-8189-69F1D23AD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8686" y="1516597"/>
            <a:ext cx="3980182" cy="1268810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125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98323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isto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415A3-6E46-4BC3-B867-3A6A61D0F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1ADF53-2713-40AC-9CC8-AA83770C9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08A84-ADB1-42C6-A7B1-E5C5A728B9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8D65601-5AE2-46FC-B138-694DDD2B510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09C0924B-E154-4A9E-830A-0CED0F96BA6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712346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09FC371A-791E-4A18-A05F-62DAAB144FE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501761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7370EA53-C218-4777-8992-DFE61FD94A5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176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52263598-CA5C-4D32-8005-69A3003C53F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080591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04255F76-4757-4D5C-80D7-A3307CEBC13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10807" y="3093970"/>
            <a:ext cx="61531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6948AE7E-55CC-4F22-9239-099E8E8EF21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659421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D91E6446-232F-4870-8335-C708DDB3E7B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48836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6A3A8254-B2DC-4C36-8E81-397E7CB3EC0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238251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048C7215-4A75-4BF9-96EC-BEA9AA1239CC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027666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C2FA34D0-4280-4201-9E40-5FE0D81D7DC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817081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BD0D6DFA-0AE8-42A3-ADA8-785B98B99E4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606496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7E475D18-842D-4508-9049-99A36DA3895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395907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F7A2B249-C1B4-4F5F-9C74-B3763CCFC8D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712346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64240E02-7397-4BFB-923B-4E4A96C7C81B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501761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41400094-84D6-4303-BA4B-0E0D1FF018E1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291176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AAF6E8A4-DDDD-49A1-B1C9-3574B58A83D0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080591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1" name="Text Placeholder 14">
            <a:extLst>
              <a:ext uri="{FF2B5EF4-FFF2-40B4-BE49-F238E27FC236}">
                <a16:creationId xmlns:a16="http://schemas.microsoft.com/office/drawing/2014/main" id="{D9AB8D6A-C296-4468-9A7D-7F46B36429A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810807" y="4795797"/>
            <a:ext cx="61531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D17C8109-2F1A-4248-BE14-FE5D4AE1E35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659421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5735C006-B8AC-427F-A337-4F607EB5431F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48836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B62C7805-F615-4B77-89DD-63F1F946E78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238251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5" name="Text Placeholder 14">
            <a:extLst>
              <a:ext uri="{FF2B5EF4-FFF2-40B4-BE49-F238E27FC236}">
                <a16:creationId xmlns:a16="http://schemas.microsoft.com/office/drawing/2014/main" id="{7B0BABA0-0326-410E-AECF-0D41365DD47C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27666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9E4FCBEC-4348-4D10-B139-FD526C86B17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817081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7" name="Text Placeholder 14">
            <a:extLst>
              <a:ext uri="{FF2B5EF4-FFF2-40B4-BE49-F238E27FC236}">
                <a16:creationId xmlns:a16="http://schemas.microsoft.com/office/drawing/2014/main" id="{DA4FA8D2-F1E5-4A88-855F-84D521DB7046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606496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7E27FFDC-7B67-4C2F-8712-C7961E6E9A91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10395907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1" name="Text Placeholder 14">
            <a:extLst>
              <a:ext uri="{FF2B5EF4-FFF2-40B4-BE49-F238E27FC236}">
                <a16:creationId xmlns:a16="http://schemas.microsoft.com/office/drawing/2014/main" id="{B098AA04-538E-4D0B-BC5E-3C79B451D15C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96804" y="2672211"/>
            <a:ext cx="1021001" cy="501726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20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year</a:t>
            </a:r>
          </a:p>
        </p:txBody>
      </p:sp>
      <p:sp>
        <p:nvSpPr>
          <p:cNvPr id="52" name="Text Placeholder 14">
            <a:extLst>
              <a:ext uri="{FF2B5EF4-FFF2-40B4-BE49-F238E27FC236}">
                <a16:creationId xmlns:a16="http://schemas.microsoft.com/office/drawing/2014/main" id="{80992CBE-A6F0-4FF1-8F4F-84B050480AD2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696804" y="4361409"/>
            <a:ext cx="1021001" cy="501726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20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year</a:t>
            </a:r>
          </a:p>
        </p:txBody>
      </p:sp>
      <p:sp>
        <p:nvSpPr>
          <p:cNvPr id="53" name="Text Placeholder 14">
            <a:extLst>
              <a:ext uri="{FF2B5EF4-FFF2-40B4-BE49-F238E27FC236}">
                <a16:creationId xmlns:a16="http://schemas.microsoft.com/office/drawing/2014/main" id="{738B60B3-540F-4900-A4BB-0B521A1F75C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2029367" y="2067200"/>
            <a:ext cx="1440088" cy="469597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4" name="Text Placeholder 14">
            <a:extLst>
              <a:ext uri="{FF2B5EF4-FFF2-40B4-BE49-F238E27FC236}">
                <a16:creationId xmlns:a16="http://schemas.microsoft.com/office/drawing/2014/main" id="{FD7D7797-7938-4D6E-B5A4-21536E2021EF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397612" y="2067200"/>
            <a:ext cx="1440088" cy="469597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5" name="Text Placeholder 14">
            <a:extLst>
              <a:ext uri="{FF2B5EF4-FFF2-40B4-BE49-F238E27FC236}">
                <a16:creationId xmlns:a16="http://schemas.microsoft.com/office/drawing/2014/main" id="{F7B339B7-1A20-4B38-8EAE-3C98E757DA31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344687" y="2067200"/>
            <a:ext cx="1440088" cy="469597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6" name="Text Placeholder 14">
            <a:extLst>
              <a:ext uri="{FF2B5EF4-FFF2-40B4-BE49-F238E27FC236}">
                <a16:creationId xmlns:a16="http://schemas.microsoft.com/office/drawing/2014/main" id="{3D0B1401-F4EC-4750-A2AA-34CD72504AC2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2029367" y="3869787"/>
            <a:ext cx="1440088" cy="408780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25C7DA61-BA93-48EE-BB6E-9E5D96271AC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976442" y="3869787"/>
            <a:ext cx="1440088" cy="408780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 cap="none" spc="100" baseline="0">
                <a:solidFill>
                  <a:schemeClr val="accent6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8" name="Text Placeholder 14">
            <a:extLst>
              <a:ext uri="{FF2B5EF4-FFF2-40B4-BE49-F238E27FC236}">
                <a16:creationId xmlns:a16="http://schemas.microsoft.com/office/drawing/2014/main" id="{6B7F232D-8C58-4A29-8A95-52E6B74C0533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923517" y="3869787"/>
            <a:ext cx="1440088" cy="408780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cxnSp>
        <p:nvCxnSpPr>
          <p:cNvPr id="102" name="Straight Connector 101">
            <a:extLst>
              <a:ext uri="{FF2B5EF4-FFF2-40B4-BE49-F238E27FC236}">
                <a16:creationId xmlns:a16="http://schemas.microsoft.com/office/drawing/2014/main" id="{F2334811-4848-4246-ACD8-273541203B2A}"/>
              </a:ext>
            </a:extLst>
          </p:cNvPr>
          <p:cNvCxnSpPr>
            <a:cxnSpLocks/>
          </p:cNvCxnSpPr>
          <p:nvPr userDrawn="1"/>
        </p:nvCxnSpPr>
        <p:spPr>
          <a:xfrm>
            <a:off x="0" y="755452"/>
            <a:ext cx="9809368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5E76D73-D506-4E6B-A789-AB87E732A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10418" y="100579"/>
            <a:ext cx="1943381" cy="1268811"/>
          </a:xfrm>
          <a:prstGeom prst="rect">
            <a:avLst/>
          </a:prstGeom>
        </p:spPr>
        <p:txBody>
          <a:bodyPr rtlCol="0" anchor="ctr"/>
          <a:lstStyle>
            <a:lvl1pPr algn="r">
              <a:lnSpc>
                <a:spcPct val="125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algn="r" rtl="0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277009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 Takeaways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A3D8856B-7A24-4C55-9910-ED81BFA0A02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415A3-6E46-4BC3-B867-3A6A61D0F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9" name="Content Placeholder 15">
            <a:extLst>
              <a:ext uri="{FF2B5EF4-FFF2-40B4-BE49-F238E27FC236}">
                <a16:creationId xmlns:a16="http://schemas.microsoft.com/office/drawing/2014/main" id="{3B3118EB-9968-4E6E-B2B6-A76765DCFA49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7101509" y="2431279"/>
            <a:ext cx="4288971" cy="3055121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3ABAA64D-DEC0-453B-A9D7-7183AF0CEF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 rtlCol="0"/>
          <a:lstStyle>
            <a:lvl1pPr algn="l"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F74F7F62-A2D6-471E-83D8-44BA2699C0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 rtlCol="0"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F88F189-31A8-4BA7-80D9-4A40A4E2B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834820" y="-3976"/>
            <a:ext cx="0" cy="2159347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4EE86B4-3F11-45CB-96F9-7D1AB761A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1506" y="1761891"/>
            <a:ext cx="4288971" cy="532862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125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62730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ps for Business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60ED5431-1075-4889-87EB-D79FFE50960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2804630"/>
            <a:ext cx="12192000" cy="4062247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415A3-6E46-4BC3-B867-3A6A61D0F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1ADF53-2713-40AC-9CC8-AA83770C9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08A84-ADB1-42C6-A7B1-E5C5A728B9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Content Placeholder 15">
            <a:extLst>
              <a:ext uri="{FF2B5EF4-FFF2-40B4-BE49-F238E27FC236}">
                <a16:creationId xmlns:a16="http://schemas.microsoft.com/office/drawing/2014/main" id="{E7CC669C-5E68-40A8-8F59-E044A32F4B3F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09845" y="999340"/>
            <a:ext cx="5578870" cy="1408770"/>
          </a:xfrm>
          <a:prstGeom prst="rect">
            <a:avLst/>
          </a:prstGeom>
        </p:spPr>
        <p:txBody>
          <a:bodyPr rtlCol="0" anchor="ctr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3EEC13B-7926-4108-B0C5-F3A2A5AE69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1689250"/>
            <a:ext cx="1606378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C546480-8B8D-4EF8-8C6A-DFFAC2755A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1559" y="1352736"/>
            <a:ext cx="3037792" cy="657883"/>
          </a:xfrm>
          <a:prstGeom prst="rect">
            <a:avLst/>
          </a:prstGeom>
        </p:spPr>
        <p:txBody>
          <a:bodyPr rtlCol="0" anchor="ctr"/>
          <a:lstStyle>
            <a:lvl1pPr algn="l">
              <a:lnSpc>
                <a:spcPct val="100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8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278963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ll to Action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15B931B-7725-4C86-A82C-07F42F447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397500" y="2009775"/>
            <a:ext cx="6794499" cy="283845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116D3891-B2BA-4AE6-AAA7-560547F4B5E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0"/>
            <a:ext cx="6311899" cy="6858000"/>
          </a:xfrm>
          <a:custGeom>
            <a:avLst/>
            <a:gdLst>
              <a:gd name="connsiteX0" fmla="*/ 0 w 6311899"/>
              <a:gd name="connsiteY0" fmla="*/ 0 h 6858000"/>
              <a:gd name="connsiteX1" fmla="*/ 6311899 w 6311899"/>
              <a:gd name="connsiteY1" fmla="*/ 0 h 6858000"/>
              <a:gd name="connsiteX2" fmla="*/ 6311899 w 6311899"/>
              <a:gd name="connsiteY2" fmla="*/ 2009775 h 6858000"/>
              <a:gd name="connsiteX3" fmla="*/ 5397499 w 6311899"/>
              <a:gd name="connsiteY3" fmla="*/ 2009775 h 6858000"/>
              <a:gd name="connsiteX4" fmla="*/ 5397499 w 6311899"/>
              <a:gd name="connsiteY4" fmla="*/ 4848225 h 6858000"/>
              <a:gd name="connsiteX5" fmla="*/ 6311899 w 6311899"/>
              <a:gd name="connsiteY5" fmla="*/ 4848225 h 6858000"/>
              <a:gd name="connsiteX6" fmla="*/ 6311899 w 6311899"/>
              <a:gd name="connsiteY6" fmla="*/ 6858000 h 6858000"/>
              <a:gd name="connsiteX7" fmla="*/ 0 w 6311899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311899" h="6858000">
                <a:moveTo>
                  <a:pt x="0" y="0"/>
                </a:moveTo>
                <a:lnTo>
                  <a:pt x="6311899" y="0"/>
                </a:lnTo>
                <a:lnTo>
                  <a:pt x="6311899" y="2009775"/>
                </a:lnTo>
                <a:lnTo>
                  <a:pt x="5397499" y="2009775"/>
                </a:lnTo>
                <a:lnTo>
                  <a:pt x="5397499" y="4848225"/>
                </a:lnTo>
                <a:lnTo>
                  <a:pt x="6311899" y="4848225"/>
                </a:lnTo>
                <a:lnTo>
                  <a:pt x="6311899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415A3-6E46-4BC3-B867-3A6A61D0F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89831967-45C9-40AF-A955-56E9578BC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 rtlCol="0"/>
          <a:lstStyle>
            <a:lvl1pPr algn="l"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6167DEC-7546-44F6-AD64-E71C2FF1C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 rtlCol="0"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1" name="Content Placeholder 15">
            <a:extLst>
              <a:ext uri="{FF2B5EF4-FFF2-40B4-BE49-F238E27FC236}">
                <a16:creationId xmlns:a16="http://schemas.microsoft.com/office/drawing/2014/main" id="{61241730-14B7-407E-9517-F4510520D03C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6311900" y="3282850"/>
            <a:ext cx="5350010" cy="1030734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55B60F-1D5E-4B0C-8354-2E7AA187F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1898" y="2471206"/>
            <a:ext cx="5350010" cy="867398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100000"/>
              </a:lnSpc>
              <a:defRPr lang="en-US" sz="2400" spc="100" baseline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914552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9C6F1ED5-824E-4C14-8D5E-5A0A26C54212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415A3-6E46-4BC3-B867-3A6A61D0F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1ADF53-2713-40AC-9CC8-AA83770C9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08A84-ADB1-42C6-A7B1-E5C5A728B9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8D65601-5AE2-46FC-B138-694DDD2B510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Content Placeholder 15">
            <a:extLst>
              <a:ext uri="{FF2B5EF4-FFF2-40B4-BE49-F238E27FC236}">
                <a16:creationId xmlns:a16="http://schemas.microsoft.com/office/drawing/2014/main" id="{9F762423-7F4E-4A21-8F09-05418F82F9D7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8078765" y="3267882"/>
            <a:ext cx="3193926" cy="2203224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25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2AE728-7030-4847-B87B-FDB4B86E0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8765" y="2371063"/>
            <a:ext cx="3193926" cy="999451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125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010166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32C8C7-5C6C-400B-AEC0-4D8178161B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0" cap="all" spc="150" baseline="0">
                <a:solidFill>
                  <a:schemeClr val="bg2">
                    <a:lumMod val="50000"/>
                  </a:schemeClr>
                </a:solidFill>
                <a:latin typeface="Univers Light" panose="020B0403020202020204" pitchFamily="34" charset="0"/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7105D6-7B52-4B7D-9473-BCD571A93A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b="0" cap="all" spc="150" baseline="0">
                <a:solidFill>
                  <a:schemeClr val="bg2">
                    <a:lumMod val="50000"/>
                  </a:schemeClr>
                </a:solidFill>
                <a:latin typeface="Univers Light" panose="020B0403020202020204" pitchFamily="34" charset="0"/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3EAA0A-7090-4FA3-AD1C-CD45704040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0" spc="150" baseline="0">
                <a:solidFill>
                  <a:schemeClr val="bg2">
                    <a:lumMod val="50000"/>
                  </a:schemeClr>
                </a:solidFill>
                <a:latin typeface="Univers Light" panose="020B0403020202020204" pitchFamily="34" charset="0"/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4DCE26-8B90-4B2C-883A-D5FFC365BF8A}"/>
              </a:ext>
            </a:extLst>
          </p:cNvPr>
          <p:cNvSpPr txBox="1"/>
          <p:nvPr userDrawn="1"/>
        </p:nvSpPr>
        <p:spPr>
          <a:xfrm>
            <a:off x="5637320" y="2974019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37433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image" Target="../media/image4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>
            <a:extLst>
              <a:ext uri="{FF2B5EF4-FFF2-40B4-BE49-F238E27FC236}">
                <a16:creationId xmlns:a16="http://schemas.microsoft.com/office/drawing/2014/main" id="{F9B274D2-774F-4C24-A448-1EFB461A9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036" y="4684734"/>
            <a:ext cx="5498925" cy="1876404"/>
          </a:xfrm>
        </p:spPr>
        <p:txBody>
          <a:bodyPr rtlCol="0"/>
          <a:lstStyle/>
          <a:p>
            <a:pPr rtl="0"/>
            <a:r>
              <a:rPr lang="en-GB" sz="5400" dirty="0"/>
              <a:t>Safeguarding &amp; Child Protection</a:t>
            </a: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6D5B52CF-F256-D4D6-E6AB-18F2B7353A2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4715" b="14715"/>
          <a:stretch>
            <a:fillRect/>
          </a:stretch>
        </p:blipFill>
        <p:spPr/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744D8A-3F9F-2B93-8795-0218510E249E}"/>
              </a:ext>
            </a:extLst>
          </p:cNvPr>
          <p:cNvSpPr txBox="1"/>
          <p:nvPr/>
        </p:nvSpPr>
        <p:spPr>
          <a:xfrm>
            <a:off x="11216145" y="4081421"/>
            <a:ext cx="271279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Wall Up, n.d.)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1ADCA85-305B-76C5-C3CD-DBFC0EE4D56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790C0972-64DB-347A-EF40-AD875EFFC78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1993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12B1988-DF3B-414E-BEB4-BDE3F33E6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0299" y="1134840"/>
            <a:ext cx="6634562" cy="657882"/>
          </a:xfr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rtl="0"/>
            <a:r>
              <a:rPr lang="en-GB" sz="4800" dirty="0"/>
              <a:t>What is Safeguarding?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827F41A1-E0EA-41B4-89AC-89D0C6C9DF1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152395" y="2616211"/>
            <a:ext cx="9883035" cy="3458912"/>
          </a:xfrm>
        </p:spPr>
        <p:txBody>
          <a:bodyPr rtlCol="0" anchor="ctr"/>
          <a:lstStyle/>
          <a:p>
            <a:pPr algn="ctr" rtl="0"/>
            <a:r>
              <a:rPr lang="en-GB" sz="3200" dirty="0"/>
              <a:t>Safeguarding are the steps taken to protect a child or adult’s health and well-being, as well as human rights from neglect, abuse and harm.</a:t>
            </a:r>
          </a:p>
          <a:p>
            <a:pPr algn="ctr" rtl="0"/>
            <a:r>
              <a:rPr lang="en-GB" sz="2800" dirty="0"/>
              <a:t>	</a:t>
            </a:r>
          </a:p>
          <a:p>
            <a:pPr algn="ctr" rtl="0"/>
            <a:r>
              <a:rPr lang="en-GB" sz="2800" dirty="0"/>
              <a:t>							</a:t>
            </a:r>
            <a:r>
              <a:rPr lang="en-GB" sz="1800" dirty="0"/>
              <a:t>(Social Care Wales, 2025)</a:t>
            </a:r>
            <a:endParaRPr lang="en-GB" sz="280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185E29-C32E-49F4-9417-C2C1934B2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8/05/20XX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6268C4-FA36-44D9-B49A-C2B51810F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8D65601-5AE2-46FC-B138-694DDD2B510D}" type="slidenum">
              <a:rPr lang="en-GB" smtClean="0"/>
              <a:pPr rtl="0"/>
              <a:t>2</a:t>
            </a:fld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86266357-58CA-479D-8E3B-7CBCA97076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38177" y="631627"/>
            <a:ext cx="10915645" cy="5588197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756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208171-8557-EAF9-8CDF-EE4FFC50FD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976B9560-DDA2-DA43-9C51-D6139B5B010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621225" y="125260"/>
            <a:ext cx="5978753" cy="6826685"/>
          </a:xfrm>
        </p:spPr>
        <p:txBody>
          <a:bodyPr rtlCol="0" anchor="ctr"/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000" b="1" dirty="0"/>
              <a:t>RECOGNISE </a:t>
            </a:r>
            <a:r>
              <a:rPr lang="en-GB" sz="2000" dirty="0"/>
              <a:t>– being vigilant for any 		               signs of abuse.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000" b="1" dirty="0"/>
              <a:t>RESPOND</a:t>
            </a:r>
            <a:r>
              <a:rPr lang="en-GB" sz="2000" dirty="0"/>
              <a:t> –    abuse is not always obvious, 		    respond appropriately and  	 	    quickly.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000" b="1" dirty="0"/>
              <a:t>REPORT</a:t>
            </a:r>
            <a:r>
              <a:rPr lang="en-GB" sz="2000" dirty="0"/>
              <a:t> –       share your concerns and any 		    information with your 			    appointed safeguarding 			    person.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000" b="1" dirty="0"/>
              <a:t>RECORD</a:t>
            </a:r>
            <a:r>
              <a:rPr lang="en-GB" sz="2000" dirty="0"/>
              <a:t> –      all actions taken and any 			    information obtained.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D746CA-1522-B0EB-945E-A1A83935B28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8/05/20XX</a:t>
            </a:r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5EBAFF75-A32E-8AD3-5D6A-300C0AD7EB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38177" y="631627"/>
            <a:ext cx="10915645" cy="5588197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194813F-EF6C-6EB1-B9CE-8701BBC15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020" y="495102"/>
            <a:ext cx="5978753" cy="1523089"/>
          </a:xfrm>
        </p:spPr>
        <p:txBody>
          <a:bodyPr/>
          <a:lstStyle/>
          <a:p>
            <a:r>
              <a:rPr lang="en-GB" sz="4000" u="sng" dirty="0"/>
              <a:t>4Rs to Safeguarding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882A00B-D8E5-393B-3011-C13CA988F2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7" y="1689251"/>
            <a:ext cx="4299729" cy="453057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735A0DC-1843-9003-CAB4-27807B6626A0}"/>
              </a:ext>
            </a:extLst>
          </p:cNvPr>
          <p:cNvSpPr txBox="1"/>
          <p:nvPr/>
        </p:nvSpPr>
        <p:spPr>
          <a:xfrm>
            <a:off x="9610428" y="6259789"/>
            <a:ext cx="26728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(NSPCC, n.d.)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C7D79D4-5ECD-A940-CCE1-E12983D762CF}"/>
              </a:ext>
            </a:extLst>
          </p:cNvPr>
          <p:cNvSpPr txBox="1"/>
          <p:nvPr/>
        </p:nvSpPr>
        <p:spPr>
          <a:xfrm>
            <a:off x="2149540" y="5890457"/>
            <a:ext cx="29185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(Creative Commons, n.d.)</a:t>
            </a:r>
          </a:p>
        </p:txBody>
      </p:sp>
    </p:spTree>
    <p:extLst>
      <p:ext uri="{BB962C8B-B14F-4D97-AF65-F5344CB8AC3E}">
        <p14:creationId xmlns:p14="http://schemas.microsoft.com/office/powerpoint/2010/main" val="454838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7F30A7-D79B-2CA3-160F-AB7AEA1B1E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747D53AE-0EF3-E4F4-1B35-930F9A06FA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5309" y="1109788"/>
            <a:ext cx="6985291" cy="657882"/>
          </a:xfr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rtl="0"/>
            <a:r>
              <a:rPr lang="en-GB" sz="4400" dirty="0"/>
              <a:t>What is Child Protection?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760A42CC-6B87-FB96-2010-3DC0633F6A7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66799" y="2366410"/>
            <a:ext cx="10058400" cy="3132516"/>
          </a:xfrm>
        </p:spPr>
        <p:txBody>
          <a:bodyPr rtlCol="0" anchor="ctr"/>
          <a:lstStyle/>
          <a:p>
            <a:pPr algn="ctr" rtl="0"/>
            <a:r>
              <a:rPr lang="en-GB" sz="3600" dirty="0">
                <a:solidFill>
                  <a:srgbClr val="4D5156"/>
                </a:solidFill>
                <a:latin typeface="+mj-lt"/>
              </a:rPr>
              <a:t>C</a:t>
            </a:r>
            <a:r>
              <a:rPr lang="en-GB" sz="3600" b="0" i="0" dirty="0">
                <a:solidFill>
                  <a:srgbClr val="4D5156"/>
                </a:solidFill>
                <a:effectLst/>
                <a:latin typeface="+mj-lt"/>
              </a:rPr>
              <a:t>hild protection </a:t>
            </a:r>
            <a:r>
              <a:rPr lang="en-GB" sz="3600" dirty="0">
                <a:solidFill>
                  <a:srgbClr val="4D5156"/>
                </a:solidFill>
                <a:latin typeface="+mj-lt"/>
              </a:rPr>
              <a:t>is </a:t>
            </a:r>
            <a:r>
              <a:rPr lang="en-GB" sz="3600" b="0" i="0" dirty="0">
                <a:solidFill>
                  <a:srgbClr val="4D5156"/>
                </a:solidFill>
                <a:effectLst/>
                <a:latin typeface="+mj-lt"/>
              </a:rPr>
              <a:t>ensuring that every child has the right to live free from violence, exploitation and abuse.</a:t>
            </a:r>
          </a:p>
          <a:p>
            <a:pPr algn="ctr" rtl="0"/>
            <a:r>
              <a:rPr lang="en-GB" sz="3600" dirty="0">
                <a:solidFill>
                  <a:srgbClr val="4D5156"/>
                </a:solidFill>
                <a:latin typeface="+mj-lt"/>
              </a:rPr>
              <a:t>									</a:t>
            </a:r>
            <a:r>
              <a:rPr lang="en-GB" sz="1800" dirty="0">
                <a:solidFill>
                  <a:srgbClr val="4D5156"/>
                </a:solidFill>
                <a:latin typeface="+mj-lt"/>
              </a:rPr>
              <a:t>(UNICEF, n.d.)</a:t>
            </a:r>
            <a:endParaRPr lang="en-GB" sz="2800" dirty="0">
              <a:latin typeface="+mj-lt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CF0355-BB1A-DBC9-A607-5517045334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8/05/20XX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617913-B117-662D-3FE4-4D8AE7E135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8D65601-5AE2-46FC-B138-694DDD2B510D}" type="slidenum">
              <a:rPr lang="en-GB" smtClean="0"/>
              <a:pPr rtl="0"/>
              <a:t>4</a:t>
            </a:fld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31DD2220-A923-D6DC-1A0D-5D39BFD58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38177" y="631627"/>
            <a:ext cx="10915645" cy="5588197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7178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94495366-EE59-449D-B7FC-B98DC2FE6C1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105107" y="3055535"/>
            <a:ext cx="7981786" cy="2609103"/>
          </a:xfrm>
        </p:spPr>
        <p:txBody>
          <a:bodyPr rtlCol="0"/>
          <a:lstStyle/>
          <a:p>
            <a:pPr rtl="0"/>
            <a:r>
              <a:rPr lang="en-GB" dirty="0"/>
              <a:t>If you can </a:t>
            </a:r>
            <a:r>
              <a:rPr lang="en-GB" dirty="0" err="1"/>
              <a:t>fim</a:t>
            </a:r>
            <a:r>
              <a:rPr lang="en-GB" dirty="0"/>
              <a:t> an idea in your mind, follow that film idea shot for shot, scene for scene, that idea is worth making. ​</a:t>
            </a:r>
          </a:p>
        </p:txBody>
      </p:sp>
      <p:sp>
        <p:nvSpPr>
          <p:cNvPr id="41" name="Text Placeholder 40">
            <a:extLst>
              <a:ext uri="{FF2B5EF4-FFF2-40B4-BE49-F238E27FC236}">
                <a16:creationId xmlns:a16="http://schemas.microsoft.com/office/drawing/2014/main" id="{1404CCDC-501B-496D-9029-79E903535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0083" y="5448575"/>
            <a:ext cx="4881563" cy="463550"/>
          </a:xfr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lvl="0" rtl="0"/>
            <a:r>
              <a:rPr lang="en-GB"/>
              <a:t>Craig Mapp​</a:t>
            </a:r>
          </a:p>
          <a:p>
            <a:pPr lvl="0" rtl="0"/>
            <a:endParaRPr lang="en-GB"/>
          </a:p>
        </p:txBody>
      </p:sp>
      <p:pic>
        <p:nvPicPr>
          <p:cNvPr id="29" name="Graphic 28">
            <a:extLst>
              <a:ext uri="{FF2B5EF4-FFF2-40B4-BE49-F238E27FC236}">
                <a16:creationId xmlns:a16="http://schemas.microsoft.com/office/drawing/2014/main" id="{533799A4-8798-4781-8D28-35CC07B11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229180" y="3069456"/>
            <a:ext cx="438150" cy="247650"/>
          </a:xfrm>
          <a:prstGeom prst="rect">
            <a:avLst/>
          </a:prstGeom>
        </p:spPr>
      </p:pic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F4C50844-6236-4709-89E7-EDEB32935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2929759" y="3219972"/>
            <a:ext cx="6960476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B5BA509-DAAD-4388-BA81-0E36F41024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8/05/20XX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6A85B3-E03B-45D8-B73E-4D8A1C3DB7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Conference Presentation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F0A4C6-E394-4175-B209-3CE54B720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8D65601-5AE2-46FC-B138-694DDD2B510D}" type="slidenum">
              <a:rPr lang="en-GB" smtClean="0"/>
              <a:pPr rtl="0"/>
              <a:t>5</a:t>
            </a:fld>
            <a:endParaRPr lang="en-GB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DCFB10-AC39-6F40-0561-509AE26E8E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8E126193-8638-C730-6761-D112B72774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23037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383A195-1E21-F69F-5968-99455AC9355C}"/>
              </a:ext>
            </a:extLst>
          </p:cNvPr>
          <p:cNvSpPr/>
          <p:nvPr/>
        </p:nvSpPr>
        <p:spPr>
          <a:xfrm>
            <a:off x="3560691" y="721123"/>
            <a:ext cx="50706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Child Protection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A721663-B810-BCCF-BE0D-1EF40BAD0A55}"/>
              </a:ext>
            </a:extLst>
          </p:cNvPr>
          <p:cNvSpPr txBox="1"/>
          <p:nvPr/>
        </p:nvSpPr>
        <p:spPr>
          <a:xfrm>
            <a:off x="11353800" y="-2"/>
            <a:ext cx="230176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</a:t>
            </a:r>
            <a:r>
              <a:rPr lang="en-GB" sz="1100" dirty="0" err="1"/>
              <a:t>Issuu</a:t>
            </a:r>
            <a:r>
              <a:rPr lang="en-GB" sz="1100" dirty="0"/>
              <a:t>, n.d.)</a:t>
            </a:r>
          </a:p>
        </p:txBody>
      </p:sp>
    </p:spTree>
    <p:extLst>
      <p:ext uri="{BB962C8B-B14F-4D97-AF65-F5344CB8AC3E}">
        <p14:creationId xmlns:p14="http://schemas.microsoft.com/office/powerpoint/2010/main" val="16701975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194AB131-F9C1-48DB-AD3A-5C074FBC4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38177" y="631627"/>
            <a:ext cx="10915645" cy="5588197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6AE9ED3E-A3FD-4FE3-BD8B-BC4B8C020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803075" y="0"/>
            <a:ext cx="0" cy="2991173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E8948999-3956-4D11-B059-3699485A1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517" y="1271433"/>
            <a:ext cx="8205592" cy="999451"/>
          </a:xfr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rtl="0"/>
            <a:r>
              <a:rPr lang="en-GB" sz="4000" u="sng" dirty="0"/>
              <a:t>Difference Between </a:t>
            </a:r>
            <a:br>
              <a:rPr lang="en-GB" sz="4000" u="sng" dirty="0"/>
            </a:br>
            <a:r>
              <a:rPr lang="en-GB" sz="4000" u="sng" dirty="0"/>
              <a:t>Safeguarding &amp; Child </a:t>
            </a:r>
            <a:br>
              <a:rPr lang="en-GB" sz="4000" u="sng" dirty="0"/>
            </a:br>
            <a:r>
              <a:rPr lang="en-GB" sz="4000" u="sng" dirty="0"/>
              <a:t>Protection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71F7A7-FCB0-4470-8152-34B616A9BD1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8/05/20XX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35C0AD-B05B-4C54-AD82-229A2A3920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8D65601-5AE2-46FC-B138-694DDD2B510D}" type="slidenum">
              <a:rPr lang="en-GB" smtClean="0"/>
              <a:pPr rtl="0"/>
              <a:t>6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B117F01-15FE-38DE-BF4E-C9EE3B6458DE}"/>
              </a:ext>
            </a:extLst>
          </p:cNvPr>
          <p:cNvSpPr txBox="1"/>
          <p:nvPr/>
        </p:nvSpPr>
        <p:spPr>
          <a:xfrm>
            <a:off x="938210" y="3224068"/>
            <a:ext cx="1051560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Safeguarding is the policies and produces put in place to prevent a child from any harm, abuse or neglect.</a:t>
            </a:r>
          </a:p>
          <a:p>
            <a:pPr algn="ctr"/>
            <a:r>
              <a:rPr lang="en-GB" sz="2800" dirty="0"/>
              <a:t>Child Protection is the action taken to keep a child safe from harm, abuse of exploitation.</a:t>
            </a:r>
          </a:p>
        </p:txBody>
      </p:sp>
    </p:spTree>
    <p:extLst>
      <p:ext uri="{BB962C8B-B14F-4D97-AF65-F5344CB8AC3E}">
        <p14:creationId xmlns:p14="http://schemas.microsoft.com/office/powerpoint/2010/main" val="32606113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BD46F2-ABF3-4BEA-5C9A-A95F5DA237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859D39DE-9268-493C-79EA-AE67326C5F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38177" y="631627"/>
            <a:ext cx="10915645" cy="5588197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F5F44E34-61AD-9D6E-EC26-5A3F94C56A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803075" y="0"/>
            <a:ext cx="0" cy="2991173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E8263E9-5F28-9EF5-2520-594B8A644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06015"/>
            <a:ext cx="8205592" cy="999451"/>
          </a:xfr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rtl="0"/>
            <a:r>
              <a:rPr lang="en-GB" sz="4800" u="sng" dirty="0"/>
              <a:t>Statistics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B5768-8451-6979-6B0B-7EF6B31B21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8/05/20XX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8181B-8421-8258-2045-FC7DB117B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8D65601-5AE2-46FC-B138-694DDD2B510D}" type="slidenum">
              <a:rPr lang="en-GB" smtClean="0"/>
              <a:pPr rtl="0"/>
              <a:t>7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2A5E4F-DF28-A39B-7CCE-F687500D0371}"/>
              </a:ext>
            </a:extLst>
          </p:cNvPr>
          <p:cNvSpPr txBox="1"/>
          <p:nvPr/>
        </p:nvSpPr>
        <p:spPr>
          <a:xfrm>
            <a:off x="954064" y="2826127"/>
            <a:ext cx="10283869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Nearly 4000 children aged 0-18, were placed on the child protection register in Wales 2023-2024. </a:t>
            </a:r>
          </a:p>
          <a:p>
            <a:endParaRPr lang="en-GB" sz="2000" dirty="0"/>
          </a:p>
          <a:p>
            <a:r>
              <a:rPr lang="en-GB" sz="2400" dirty="0"/>
              <a:t>Neglect – </a:t>
            </a:r>
            <a:r>
              <a:rPr lang="en-GB" sz="2400" b="1" dirty="0"/>
              <a:t>1,336</a:t>
            </a:r>
            <a:r>
              <a:rPr lang="en-GB" sz="2400" dirty="0"/>
              <a:t>			Neglect &amp; Physical -	 </a:t>
            </a:r>
            <a:r>
              <a:rPr lang="en-GB" sz="2400" b="1" dirty="0"/>
              <a:t>261</a:t>
            </a:r>
            <a:r>
              <a:rPr lang="en-GB" sz="2400" dirty="0"/>
              <a:t>	</a:t>
            </a:r>
          </a:p>
          <a:p>
            <a:r>
              <a:rPr lang="en-GB" sz="2400" dirty="0"/>
              <a:t>Physical abuse -</a:t>
            </a:r>
            <a:r>
              <a:rPr lang="en-GB" sz="2400" b="1" dirty="0"/>
              <a:t>743	</a:t>
            </a:r>
            <a:r>
              <a:rPr lang="en-GB" sz="2400" dirty="0"/>
              <a:t>		Physical &amp; Sexual - </a:t>
            </a:r>
            <a:r>
              <a:rPr lang="en-GB" sz="2400" b="1" dirty="0"/>
              <a:t>31</a:t>
            </a:r>
          </a:p>
          <a:p>
            <a:r>
              <a:rPr lang="en-GB" sz="2400" dirty="0"/>
              <a:t>Sexual abuse – </a:t>
            </a:r>
            <a:r>
              <a:rPr lang="en-GB" sz="2400" b="1" dirty="0"/>
              <a:t>131	</a:t>
            </a:r>
            <a:r>
              <a:rPr lang="en-GB" sz="2400" dirty="0"/>
              <a:t>		Neglect &amp; Sexual -  </a:t>
            </a:r>
            <a:r>
              <a:rPr lang="en-GB" sz="2400" b="1" dirty="0"/>
              <a:t>23</a:t>
            </a:r>
          </a:p>
          <a:p>
            <a:r>
              <a:rPr lang="en-GB" sz="2400" dirty="0"/>
              <a:t>Emotional abuse – </a:t>
            </a:r>
            <a:r>
              <a:rPr lang="en-GB" sz="2400" b="1" dirty="0"/>
              <a:t>1,386	</a:t>
            </a:r>
            <a:r>
              <a:rPr lang="en-GB" sz="2400" dirty="0"/>
              <a:t>	Neglect, Physical &amp; Sexual - </a:t>
            </a:r>
            <a:r>
              <a:rPr lang="en-GB" sz="2400" b="1" dirty="0"/>
              <a:t>14</a:t>
            </a:r>
          </a:p>
          <a:p>
            <a:r>
              <a:rPr lang="en-GB" sz="2400" dirty="0"/>
              <a:t>Financial – </a:t>
            </a:r>
            <a:r>
              <a:rPr lang="en-GB" sz="2400" b="1" dirty="0"/>
              <a:t>1							</a:t>
            </a:r>
          </a:p>
          <a:p>
            <a:r>
              <a:rPr lang="en-GB" sz="2400" b="1" dirty="0"/>
              <a:t>								</a:t>
            </a:r>
            <a:r>
              <a:rPr lang="en-GB" sz="1600" dirty="0"/>
              <a:t>(Welsh Government, 2025)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85974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59498E64-6451-4E0A-BE2B-4D44D7FC4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49234"/>
            <a:ext cx="4607268" cy="469476"/>
          </a:xfr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rtl="0"/>
            <a:r>
              <a:rPr lang="en-GB" dirty="0"/>
              <a:t>References</a:t>
            </a: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544C4064-B69B-4ECE-8110-639CB21C906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39309" y="1691871"/>
            <a:ext cx="11173151" cy="5029604"/>
          </a:xfrm>
        </p:spPr>
        <p:txBody>
          <a:bodyPr rtlCol="0"/>
          <a:lstStyle/>
          <a:p>
            <a:pPr rtl="0"/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Creative commons (no date) </a:t>
            </a:r>
            <a:r>
              <a:rPr lang="en-GB" b="0" i="1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Safeguarding</a:t>
            </a:r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, </a:t>
            </a:r>
            <a:r>
              <a:rPr lang="en-GB" b="0" i="1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gh.bmp</a:t>
            </a:r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. https://gh.bmj.com/content/5/5/e002253.</a:t>
            </a:r>
          </a:p>
          <a:p>
            <a:pPr rtl="0"/>
            <a:r>
              <a:rPr lang="en-GB" dirty="0" err="1">
                <a:solidFill>
                  <a:srgbClr val="05103E"/>
                </a:solidFill>
                <a:latin typeface="Times New Roman" panose="02020603050405020304" pitchFamily="18" charset="0"/>
              </a:rPr>
              <a:t>I</a:t>
            </a:r>
            <a:r>
              <a:rPr lang="en-GB" b="0" i="0" dirty="0" err="1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ssuu</a:t>
            </a:r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 (no date) </a:t>
            </a:r>
            <a:r>
              <a:rPr lang="en-GB" b="0" i="1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Safeguarding umbrella</a:t>
            </a:r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. https://assets.isu.pub/document-structure/230201111051-99f25b54d72a50acc4a5e1ce26e98bb1/v1/569f30c1313f7e31ff217ef166d40612.jpeg </a:t>
            </a:r>
          </a:p>
          <a:p>
            <a:pPr rtl="0"/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NSPCC (no date a) </a:t>
            </a:r>
            <a:r>
              <a:rPr lang="en-GB" b="0" i="1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4Rs to child safeguarding and child protection</a:t>
            </a:r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. https://learning.nspcc.org.uk/safeguarding-child-protection/4rs-safeguarding-child-protection (Accessed: April 24, 2025).</a:t>
            </a:r>
          </a:p>
          <a:p>
            <a:pPr rtl="0"/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Social Care Wales (2025) </a:t>
            </a:r>
            <a:r>
              <a:rPr lang="en-GB" b="0" i="1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Safeguarding</a:t>
            </a:r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. https://socialcare.wales/resources-guidance/safeguarding-list (Accessed: April 22, 2025).</a:t>
            </a:r>
          </a:p>
          <a:p>
            <a:pPr rtl="0"/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UNICEF (no date a) </a:t>
            </a:r>
            <a:r>
              <a:rPr lang="en-GB" b="0" i="1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Child protection</a:t>
            </a:r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. https://www.unicef.org/child-protection (Accessed: April 22, 2025).</a:t>
            </a:r>
          </a:p>
          <a:p>
            <a:pPr rtl="0"/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Wall up (no date) </a:t>
            </a:r>
            <a:r>
              <a:rPr lang="en-GB" b="0" i="1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Umbrella child rain nature cloud baby</a:t>
            </a:r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, </a:t>
            </a:r>
            <a:r>
              <a:rPr lang="en-GB" b="0" i="1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Wall Up</a:t>
            </a:r>
            <a:r>
              <a:rPr lang="en-GB" dirty="0">
                <a:solidFill>
                  <a:srgbClr val="05103E"/>
                </a:solidFill>
                <a:latin typeface="Times New Roman" panose="02020603050405020304" pitchFamily="18" charset="0"/>
              </a:rPr>
              <a:t> </a:t>
            </a:r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 https://wallup.net/wp-content/uploads/2019/09/851152-umbrella-child-rain-nature-cloud-baby-748x561.jpg.</a:t>
            </a:r>
          </a:p>
          <a:p>
            <a:pPr rtl="0"/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Welsh Government (2025) </a:t>
            </a:r>
            <a:r>
              <a:rPr lang="en-GB" b="0" i="1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Children placed on the child protection register during the year, by local authority, category of abuse and age</a:t>
            </a:r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. https://statswales.gov.wales/Catalogue/Health-and-Social-Care/Social-Services/social-services-performance-and-improvement-framework/children-and-families/childrens-safeguarding/childrenplacedonthechildprotectionregisterduringtheyear-by-localauthority-categoryofabuse-age (Accessed: April 24, 2025).</a:t>
            </a:r>
          </a:p>
          <a:p>
            <a:pPr rtl="0"/>
            <a:endParaRPr lang="en-GB" dirty="0">
              <a:solidFill>
                <a:srgbClr val="05103E"/>
              </a:solidFill>
              <a:latin typeface="Times New Roman" panose="02020603050405020304" pitchFamily="18" charset="0"/>
            </a:endParaRPr>
          </a:p>
          <a:p>
            <a:pPr rtl="0"/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02CEE3-4E08-4106-AC43-0E32E79CA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 rtlCol="0"/>
          <a:lstStyle/>
          <a:p>
            <a:pPr rtl="0"/>
            <a:r>
              <a:rPr lang="en-GB"/>
              <a:t>Conference Presentation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B74012-3B10-4CDC-9117-E08BA2B17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 rtlCol="0"/>
          <a:lstStyle/>
          <a:p>
            <a:pPr rtl="0"/>
            <a:fld id="{18D65601-5AE2-46FC-B138-694DDD2B510D}" type="slidenum">
              <a:rPr lang="en-GB" smtClean="0"/>
              <a:pPr rtl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2672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3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8696B"/>
      </a:accent1>
      <a:accent2>
        <a:srgbClr val="95B8BF"/>
      </a:accent2>
      <a:accent3>
        <a:srgbClr val="BFD4D9"/>
      </a:accent3>
      <a:accent4>
        <a:srgbClr val="5B4839"/>
      </a:accent4>
      <a:accent5>
        <a:srgbClr val="C3A398"/>
      </a:accent5>
      <a:accent6>
        <a:srgbClr val="CA553E"/>
      </a:accent6>
      <a:hlink>
        <a:srgbClr val="0563C1"/>
      </a:hlink>
      <a:folHlink>
        <a:srgbClr val="954F72"/>
      </a:folHlink>
    </a:clrScheme>
    <a:fontScheme name="Custom 30">
      <a:majorFont>
        <a:latin typeface="Tisa Offc Serif Pro"/>
        <a:ea typeface=""/>
        <a:cs typeface=""/>
      </a:majorFont>
      <a:minorFont>
        <a:latin typeface="Univer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>
          <a:solidFill>
            <a:schemeClr val="accent5">
              <a:lumMod val="20000"/>
              <a:lumOff val="8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_58958507_TF78544816_Win32" id="{59B8F5DA-F782-49E9-87ED-77C2F06E1057}" vid="{987FD31A-45F2-4BA5-8186-70ABC7AF540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CAC34B31-7353-4357-814E-0E5916A110F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1DE3569-F02A-48B1-8F6E-F11E8BF8707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59B3369-3F0F-499C-9EE7-8EC46B6E8A79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{E0D270AF-9916-4E72-BC21-4123C50C6483}tf78544816_win32</Template>
  <TotalTime>2991</TotalTime>
  <Words>613</Words>
  <Application>Microsoft Office PowerPoint</Application>
  <PresentationFormat>Widescreen</PresentationFormat>
  <Paragraphs>62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Times New Roman</vt:lpstr>
      <vt:lpstr>Univers Light</vt:lpstr>
      <vt:lpstr>Univers LT Std 45 Light</vt:lpstr>
      <vt:lpstr>Office Theme</vt:lpstr>
      <vt:lpstr>Safeguarding &amp; Child Protection</vt:lpstr>
      <vt:lpstr>What is Safeguarding?</vt:lpstr>
      <vt:lpstr>4Rs to Safeguarding</vt:lpstr>
      <vt:lpstr>What is Child Protection?</vt:lpstr>
      <vt:lpstr>Craig Mapp​ </vt:lpstr>
      <vt:lpstr>Difference Between  Safeguarding &amp; Child  Protection</vt:lpstr>
      <vt:lpstr>Statistics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Amie Langford</dc:creator>
  <cp:lastModifiedBy>Amie Langford</cp:lastModifiedBy>
  <cp:revision>1</cp:revision>
  <dcterms:created xsi:type="dcterms:W3CDTF">2025-04-22T12:00:09Z</dcterms:created>
  <dcterms:modified xsi:type="dcterms:W3CDTF">2025-04-24T13:51:53Z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