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56" r:id="rId2"/>
    <p:sldId id="286" r:id="rId3"/>
    <p:sldId id="317" r:id="rId4"/>
    <p:sldId id="262" r:id="rId5"/>
    <p:sldId id="318" r:id="rId6"/>
    <p:sldId id="319" r:id="rId7"/>
    <p:sldId id="320" r:id="rId8"/>
    <p:sldId id="321" r:id="rId9"/>
    <p:sldId id="330" r:id="rId10"/>
    <p:sldId id="322" r:id="rId11"/>
    <p:sldId id="323" r:id="rId12"/>
    <p:sldId id="324" r:id="rId13"/>
    <p:sldId id="326" r:id="rId14"/>
    <p:sldId id="32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E44763-86ED-4BF2-B0B0-085C9F5B65EF}" v="2" dt="2024-11-12T17:22:25.5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73" d="100"/>
          <a:sy n="73" d="100"/>
        </p:scale>
        <p:origin x="72" y="24"/>
      </p:cViewPr>
      <p:guideLst/>
    </p:cSldViewPr>
  </p:slideViewPr>
  <p:notesTextViewPr>
    <p:cViewPr>
      <p:scale>
        <a:sx n="1" d="1"/>
        <a:sy n="1" d="1"/>
      </p:scale>
      <p:origin x="0" y="0"/>
    </p:cViewPr>
  </p:notesTextViewPr>
  <p:notesViewPr>
    <p:cSldViewPr snapToGrid="0">
      <p:cViewPr varScale="1">
        <p:scale>
          <a:sx n="70" d="100"/>
          <a:sy n="70" d="100"/>
        </p:scale>
        <p:origin x="2088"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45274223-931F-4FC0-9CE3-D8F419B811DE}"/>
    <pc:docChg chg="custSel modSld">
      <pc:chgData name="Cerys Davies" userId="61e71dc1-9594-4277-b52b-4420989f68ee" providerId="ADAL" clId="{45274223-931F-4FC0-9CE3-D8F419B811DE}" dt="2024-10-20T14:22:52.757" v="723" actId="14100"/>
      <pc:docMkLst>
        <pc:docMk/>
      </pc:docMkLst>
      <pc:sldChg chg="modSp mod">
        <pc:chgData name="Cerys Davies" userId="61e71dc1-9594-4277-b52b-4420989f68ee" providerId="ADAL" clId="{45274223-931F-4FC0-9CE3-D8F419B811DE}" dt="2024-10-20T14:06:38.809" v="79" actId="14100"/>
        <pc:sldMkLst>
          <pc:docMk/>
          <pc:sldMk cId="3475651824" sldId="256"/>
        </pc:sldMkLst>
        <pc:spChg chg="mod">
          <ac:chgData name="Cerys Davies" userId="61e71dc1-9594-4277-b52b-4420989f68ee" providerId="ADAL" clId="{45274223-931F-4FC0-9CE3-D8F419B811DE}" dt="2024-10-20T14:06:38.809" v="79" actId="14100"/>
          <ac:spMkLst>
            <pc:docMk/>
            <pc:sldMk cId="3475651824" sldId="256"/>
            <ac:spMk id="3" creationId="{4D6FAC72-D4CD-77FA-0499-073A8FCFFC72}"/>
          </ac:spMkLst>
        </pc:spChg>
      </pc:sldChg>
      <pc:sldChg chg="modSp mod">
        <pc:chgData name="Cerys Davies" userId="61e71dc1-9594-4277-b52b-4420989f68ee" providerId="ADAL" clId="{45274223-931F-4FC0-9CE3-D8F419B811DE}" dt="2024-10-20T14:13:14.694" v="473" actId="27636"/>
        <pc:sldMkLst>
          <pc:docMk/>
          <pc:sldMk cId="1717418436" sldId="262"/>
        </pc:sldMkLst>
        <pc:spChg chg="mod">
          <ac:chgData name="Cerys Davies" userId="61e71dc1-9594-4277-b52b-4420989f68ee" providerId="ADAL" clId="{45274223-931F-4FC0-9CE3-D8F419B811DE}" dt="2024-10-20T14:12:52.667" v="439" actId="20577"/>
          <ac:spMkLst>
            <pc:docMk/>
            <pc:sldMk cId="1717418436" sldId="262"/>
            <ac:spMk id="2" creationId="{92A38A64-F2C5-F9A5-2160-EA5110D099EC}"/>
          </ac:spMkLst>
        </pc:spChg>
        <pc:spChg chg="mod">
          <ac:chgData name="Cerys Davies" userId="61e71dc1-9594-4277-b52b-4420989f68ee" providerId="ADAL" clId="{45274223-931F-4FC0-9CE3-D8F419B811DE}" dt="2024-10-20T14:13:14.694" v="473" actId="27636"/>
          <ac:spMkLst>
            <pc:docMk/>
            <pc:sldMk cId="1717418436" sldId="262"/>
            <ac:spMk id="3" creationId="{FC77824E-07BF-1B58-ECD2-CC958575D461}"/>
          </ac:spMkLst>
        </pc:spChg>
      </pc:sldChg>
      <pc:sldChg chg="modSp mod">
        <pc:chgData name="Cerys Davies" userId="61e71dc1-9594-4277-b52b-4420989f68ee" providerId="ADAL" clId="{45274223-931F-4FC0-9CE3-D8F419B811DE}" dt="2024-10-20T14:07:05.294" v="121" actId="6549"/>
        <pc:sldMkLst>
          <pc:docMk/>
          <pc:sldMk cId="381466785" sldId="286"/>
        </pc:sldMkLst>
        <pc:spChg chg="mod">
          <ac:chgData name="Cerys Davies" userId="61e71dc1-9594-4277-b52b-4420989f68ee" providerId="ADAL" clId="{45274223-931F-4FC0-9CE3-D8F419B811DE}" dt="2024-10-20T14:06:54.547" v="120" actId="20577"/>
          <ac:spMkLst>
            <pc:docMk/>
            <pc:sldMk cId="381466785" sldId="286"/>
            <ac:spMk id="2" creationId="{82D43C8F-9AF2-5144-7B77-6DD03C6D6C92}"/>
          </ac:spMkLst>
        </pc:spChg>
        <pc:spChg chg="mod">
          <ac:chgData name="Cerys Davies" userId="61e71dc1-9594-4277-b52b-4420989f68ee" providerId="ADAL" clId="{45274223-931F-4FC0-9CE3-D8F419B811DE}" dt="2024-10-20T14:07:05.294" v="121" actId="6549"/>
          <ac:spMkLst>
            <pc:docMk/>
            <pc:sldMk cId="381466785" sldId="286"/>
            <ac:spMk id="3" creationId="{F5CDB919-7D87-4078-9212-B3EBB90DFB62}"/>
          </ac:spMkLst>
        </pc:spChg>
      </pc:sldChg>
      <pc:sldChg chg="modSp mod">
        <pc:chgData name="Cerys Davies" userId="61e71dc1-9594-4277-b52b-4420989f68ee" providerId="ADAL" clId="{45274223-931F-4FC0-9CE3-D8F419B811DE}" dt="2024-10-20T14:12:34.341" v="417" actId="20577"/>
        <pc:sldMkLst>
          <pc:docMk/>
          <pc:sldMk cId="149306470" sldId="317"/>
        </pc:sldMkLst>
        <pc:spChg chg="mod">
          <ac:chgData name="Cerys Davies" userId="61e71dc1-9594-4277-b52b-4420989f68ee" providerId="ADAL" clId="{45274223-931F-4FC0-9CE3-D8F419B811DE}" dt="2024-10-20T14:10:48.277" v="152" actId="20577"/>
          <ac:spMkLst>
            <pc:docMk/>
            <pc:sldMk cId="149306470" sldId="317"/>
            <ac:spMk id="2" creationId="{4D86157A-1E68-0ED1-CA30-5321B480CC3D}"/>
          </ac:spMkLst>
        </pc:spChg>
        <pc:spChg chg="mod">
          <ac:chgData name="Cerys Davies" userId="61e71dc1-9594-4277-b52b-4420989f68ee" providerId="ADAL" clId="{45274223-931F-4FC0-9CE3-D8F419B811DE}" dt="2024-10-20T14:12:34.341" v="417" actId="20577"/>
          <ac:spMkLst>
            <pc:docMk/>
            <pc:sldMk cId="149306470" sldId="317"/>
            <ac:spMk id="3" creationId="{2A681183-CE38-A639-BFED-585D8BF811F3}"/>
          </ac:spMkLst>
        </pc:spChg>
      </pc:sldChg>
      <pc:sldChg chg="modSp mod">
        <pc:chgData name="Cerys Davies" userId="61e71dc1-9594-4277-b52b-4420989f68ee" providerId="ADAL" clId="{45274223-931F-4FC0-9CE3-D8F419B811DE}" dt="2024-10-20T14:13:09.517" v="471" actId="27636"/>
        <pc:sldMkLst>
          <pc:docMk/>
          <pc:sldMk cId="1226804161" sldId="318"/>
        </pc:sldMkLst>
        <pc:spChg chg="mod">
          <ac:chgData name="Cerys Davies" userId="61e71dc1-9594-4277-b52b-4420989f68ee" providerId="ADAL" clId="{45274223-931F-4FC0-9CE3-D8F419B811DE}" dt="2024-10-20T14:13:04.730" v="469" actId="20577"/>
          <ac:spMkLst>
            <pc:docMk/>
            <pc:sldMk cId="1226804161" sldId="318"/>
            <ac:spMk id="2" creationId="{92A38A64-F2C5-F9A5-2160-EA5110D099EC}"/>
          </ac:spMkLst>
        </pc:spChg>
        <pc:spChg chg="mod">
          <ac:chgData name="Cerys Davies" userId="61e71dc1-9594-4277-b52b-4420989f68ee" providerId="ADAL" clId="{45274223-931F-4FC0-9CE3-D8F419B811DE}" dt="2024-10-20T14:13:09.517" v="471" actId="27636"/>
          <ac:spMkLst>
            <pc:docMk/>
            <pc:sldMk cId="1226804161" sldId="318"/>
            <ac:spMk id="3" creationId="{FC77824E-07BF-1B58-ECD2-CC958575D461}"/>
          </ac:spMkLst>
        </pc:spChg>
      </pc:sldChg>
      <pc:sldChg chg="modSp mod">
        <pc:chgData name="Cerys Davies" userId="61e71dc1-9594-4277-b52b-4420989f68ee" providerId="ADAL" clId="{45274223-931F-4FC0-9CE3-D8F419B811DE}" dt="2024-10-20T14:13:28.577" v="486" actId="6549"/>
        <pc:sldMkLst>
          <pc:docMk/>
          <pc:sldMk cId="603693263" sldId="319"/>
        </pc:sldMkLst>
        <pc:spChg chg="mod">
          <ac:chgData name="Cerys Davies" userId="61e71dc1-9594-4277-b52b-4420989f68ee" providerId="ADAL" clId="{45274223-931F-4FC0-9CE3-D8F419B811DE}" dt="2024-10-20T14:13:25.403" v="485" actId="20577"/>
          <ac:spMkLst>
            <pc:docMk/>
            <pc:sldMk cId="603693263" sldId="319"/>
            <ac:spMk id="2" creationId="{AE5984E9-97BE-192A-2AA1-EA8B153F3323}"/>
          </ac:spMkLst>
        </pc:spChg>
        <pc:spChg chg="mod">
          <ac:chgData name="Cerys Davies" userId="61e71dc1-9594-4277-b52b-4420989f68ee" providerId="ADAL" clId="{45274223-931F-4FC0-9CE3-D8F419B811DE}" dt="2024-10-20T14:13:28.577" v="486" actId="6549"/>
          <ac:spMkLst>
            <pc:docMk/>
            <pc:sldMk cId="603693263" sldId="319"/>
            <ac:spMk id="3" creationId="{2463881C-F964-31E2-0169-5F1B0ED717D7}"/>
          </ac:spMkLst>
        </pc:spChg>
      </pc:sldChg>
      <pc:sldChg chg="modSp mod">
        <pc:chgData name="Cerys Davies" userId="61e71dc1-9594-4277-b52b-4420989f68ee" providerId="ADAL" clId="{45274223-931F-4FC0-9CE3-D8F419B811DE}" dt="2024-10-20T14:13:42.771" v="528" actId="20577"/>
        <pc:sldMkLst>
          <pc:docMk/>
          <pc:sldMk cId="1125996702" sldId="320"/>
        </pc:sldMkLst>
        <pc:spChg chg="mod">
          <ac:chgData name="Cerys Davies" userId="61e71dc1-9594-4277-b52b-4420989f68ee" providerId="ADAL" clId="{45274223-931F-4FC0-9CE3-D8F419B811DE}" dt="2024-10-20T14:13:42.771" v="528" actId="20577"/>
          <ac:spMkLst>
            <pc:docMk/>
            <pc:sldMk cId="1125996702" sldId="320"/>
            <ac:spMk id="2" creationId="{1E9A6FC3-A2B4-9CD9-B160-800377C2FE03}"/>
          </ac:spMkLst>
        </pc:spChg>
      </pc:sldChg>
      <pc:sldChg chg="modSp mod">
        <pc:chgData name="Cerys Davies" userId="61e71dc1-9594-4277-b52b-4420989f68ee" providerId="ADAL" clId="{45274223-931F-4FC0-9CE3-D8F419B811DE}" dt="2024-10-20T14:14:05.588" v="559" actId="6549"/>
        <pc:sldMkLst>
          <pc:docMk/>
          <pc:sldMk cId="2812155601" sldId="321"/>
        </pc:sldMkLst>
        <pc:spChg chg="mod">
          <ac:chgData name="Cerys Davies" userId="61e71dc1-9594-4277-b52b-4420989f68ee" providerId="ADAL" clId="{45274223-931F-4FC0-9CE3-D8F419B811DE}" dt="2024-10-20T14:14:02.452" v="558" actId="20577"/>
          <ac:spMkLst>
            <pc:docMk/>
            <pc:sldMk cId="2812155601" sldId="321"/>
            <ac:spMk id="2" creationId="{508BD928-C1EC-8FF9-85CA-5BEB92E8AFC5}"/>
          </ac:spMkLst>
        </pc:spChg>
        <pc:spChg chg="mod">
          <ac:chgData name="Cerys Davies" userId="61e71dc1-9594-4277-b52b-4420989f68ee" providerId="ADAL" clId="{45274223-931F-4FC0-9CE3-D8F419B811DE}" dt="2024-10-20T14:14:05.588" v="559" actId="6549"/>
          <ac:spMkLst>
            <pc:docMk/>
            <pc:sldMk cId="2812155601" sldId="321"/>
            <ac:spMk id="3" creationId="{D332B606-33E4-CDD5-6577-4F0699659664}"/>
          </ac:spMkLst>
        </pc:spChg>
      </pc:sldChg>
      <pc:sldChg chg="modSp mod">
        <pc:chgData name="Cerys Davies" userId="61e71dc1-9594-4277-b52b-4420989f68ee" providerId="ADAL" clId="{45274223-931F-4FC0-9CE3-D8F419B811DE}" dt="2024-10-20T14:14:21.800" v="574" actId="27636"/>
        <pc:sldMkLst>
          <pc:docMk/>
          <pc:sldMk cId="2875559242" sldId="322"/>
        </pc:sldMkLst>
        <pc:spChg chg="mod">
          <ac:chgData name="Cerys Davies" userId="61e71dc1-9594-4277-b52b-4420989f68ee" providerId="ADAL" clId="{45274223-931F-4FC0-9CE3-D8F419B811DE}" dt="2024-10-20T14:14:17.879" v="572" actId="20577"/>
          <ac:spMkLst>
            <pc:docMk/>
            <pc:sldMk cId="2875559242" sldId="322"/>
            <ac:spMk id="2" creationId="{63B737FF-1825-EC53-269D-A810DEB6E023}"/>
          </ac:spMkLst>
        </pc:spChg>
        <pc:spChg chg="mod">
          <ac:chgData name="Cerys Davies" userId="61e71dc1-9594-4277-b52b-4420989f68ee" providerId="ADAL" clId="{45274223-931F-4FC0-9CE3-D8F419B811DE}" dt="2024-10-20T14:14:21.800" v="574" actId="27636"/>
          <ac:spMkLst>
            <pc:docMk/>
            <pc:sldMk cId="2875559242" sldId="322"/>
            <ac:spMk id="3" creationId="{1A2EDE78-E56A-7C05-3880-CA771FA2E7AC}"/>
          </ac:spMkLst>
        </pc:spChg>
      </pc:sldChg>
      <pc:sldChg chg="modSp mod">
        <pc:chgData name="Cerys Davies" userId="61e71dc1-9594-4277-b52b-4420989f68ee" providerId="ADAL" clId="{45274223-931F-4FC0-9CE3-D8F419B811DE}" dt="2024-10-20T14:14:35.173" v="605" actId="20577"/>
        <pc:sldMkLst>
          <pc:docMk/>
          <pc:sldMk cId="1403121880" sldId="323"/>
        </pc:sldMkLst>
        <pc:spChg chg="mod">
          <ac:chgData name="Cerys Davies" userId="61e71dc1-9594-4277-b52b-4420989f68ee" providerId="ADAL" clId="{45274223-931F-4FC0-9CE3-D8F419B811DE}" dt="2024-10-20T14:14:35.173" v="605" actId="20577"/>
          <ac:spMkLst>
            <pc:docMk/>
            <pc:sldMk cId="1403121880" sldId="323"/>
            <ac:spMk id="2" creationId="{D878AC21-4C31-B159-44B4-4D223AEDB59F}"/>
          </ac:spMkLst>
        </pc:spChg>
      </pc:sldChg>
      <pc:sldChg chg="modSp mod">
        <pc:chgData name="Cerys Davies" userId="61e71dc1-9594-4277-b52b-4420989f68ee" providerId="ADAL" clId="{45274223-931F-4FC0-9CE3-D8F419B811DE}" dt="2024-10-20T14:14:48.354" v="645" actId="20577"/>
        <pc:sldMkLst>
          <pc:docMk/>
          <pc:sldMk cId="2582165288" sldId="324"/>
        </pc:sldMkLst>
        <pc:spChg chg="mod">
          <ac:chgData name="Cerys Davies" userId="61e71dc1-9594-4277-b52b-4420989f68ee" providerId="ADAL" clId="{45274223-931F-4FC0-9CE3-D8F419B811DE}" dt="2024-10-20T14:14:48.354" v="645" actId="20577"/>
          <ac:spMkLst>
            <pc:docMk/>
            <pc:sldMk cId="2582165288" sldId="324"/>
            <ac:spMk id="2" creationId="{781ECFA2-9FBC-A223-61A4-F84E796EEC7E}"/>
          </ac:spMkLst>
        </pc:spChg>
      </pc:sldChg>
      <pc:sldChg chg="modSp mod">
        <pc:chgData name="Cerys Davies" userId="61e71dc1-9594-4277-b52b-4420989f68ee" providerId="ADAL" clId="{45274223-931F-4FC0-9CE3-D8F419B811DE}" dt="2024-10-20T14:14:59.852" v="668" actId="20577"/>
        <pc:sldMkLst>
          <pc:docMk/>
          <pc:sldMk cId="1674103715" sldId="325"/>
        </pc:sldMkLst>
        <pc:spChg chg="mod">
          <ac:chgData name="Cerys Davies" userId="61e71dc1-9594-4277-b52b-4420989f68ee" providerId="ADAL" clId="{45274223-931F-4FC0-9CE3-D8F419B811DE}" dt="2024-10-20T14:14:59.852" v="668" actId="20577"/>
          <ac:spMkLst>
            <pc:docMk/>
            <pc:sldMk cId="1674103715" sldId="325"/>
            <ac:spMk id="2" creationId="{955C4BDA-6C20-4DD8-2DD9-8EBF3C275912}"/>
          </ac:spMkLst>
        </pc:spChg>
      </pc:sldChg>
      <pc:sldChg chg="modSp mod">
        <pc:chgData name="Cerys Davies" userId="61e71dc1-9594-4277-b52b-4420989f68ee" providerId="ADAL" clId="{45274223-931F-4FC0-9CE3-D8F419B811DE}" dt="2024-10-20T14:15:10.152" v="692" actId="20577"/>
        <pc:sldMkLst>
          <pc:docMk/>
          <pc:sldMk cId="2160020966" sldId="326"/>
        </pc:sldMkLst>
        <pc:spChg chg="mod">
          <ac:chgData name="Cerys Davies" userId="61e71dc1-9594-4277-b52b-4420989f68ee" providerId="ADAL" clId="{45274223-931F-4FC0-9CE3-D8F419B811DE}" dt="2024-10-20T14:15:10.152" v="692" actId="20577"/>
          <ac:spMkLst>
            <pc:docMk/>
            <pc:sldMk cId="2160020966" sldId="326"/>
            <ac:spMk id="2" creationId="{B3B37612-8DE2-2A89-5E21-ED6D5BCCE2C1}"/>
          </ac:spMkLst>
        </pc:spChg>
      </pc:sldChg>
      <pc:sldChg chg="modSp mod">
        <pc:chgData name="Cerys Davies" userId="61e71dc1-9594-4277-b52b-4420989f68ee" providerId="ADAL" clId="{45274223-931F-4FC0-9CE3-D8F419B811DE}" dt="2024-10-20T14:22:52.757" v="723" actId="14100"/>
        <pc:sldMkLst>
          <pc:docMk/>
          <pc:sldMk cId="2751017853" sldId="327"/>
        </pc:sldMkLst>
        <pc:spChg chg="mod">
          <ac:chgData name="Cerys Davies" userId="61e71dc1-9594-4277-b52b-4420989f68ee" providerId="ADAL" clId="{45274223-931F-4FC0-9CE3-D8F419B811DE}" dt="2024-10-20T14:15:23.688" v="718" actId="20577"/>
          <ac:spMkLst>
            <pc:docMk/>
            <pc:sldMk cId="2751017853" sldId="327"/>
            <ac:spMk id="2" creationId="{08BA809E-2E7F-6F21-BD52-24641B00BE0B}"/>
          </ac:spMkLst>
        </pc:spChg>
        <pc:spChg chg="mod">
          <ac:chgData name="Cerys Davies" userId="61e71dc1-9594-4277-b52b-4420989f68ee" providerId="ADAL" clId="{45274223-931F-4FC0-9CE3-D8F419B811DE}" dt="2024-10-20T14:22:52.757" v="723" actId="14100"/>
          <ac:spMkLst>
            <pc:docMk/>
            <pc:sldMk cId="2751017853" sldId="327"/>
            <ac:spMk id="3" creationId="{C17AFDE2-E649-6D13-777D-BEE63B6B3669}"/>
          </ac:spMkLst>
        </pc:spChg>
      </pc:sldChg>
    </pc:docChg>
  </pc:docChgLst>
  <pc:docChgLst>
    <pc:chgData name="Cerys Davies" userId="61e71dc1-9594-4277-b52b-4420989f68ee" providerId="ADAL" clId="{94E44763-86ED-4BF2-B0B0-085C9F5B65EF}"/>
    <pc:docChg chg="custSel addSld delSld modSld">
      <pc:chgData name="Cerys Davies" userId="61e71dc1-9594-4277-b52b-4420989f68ee" providerId="ADAL" clId="{94E44763-86ED-4BF2-B0B0-085C9F5B65EF}" dt="2024-11-12T17:22:32.806" v="10189" actId="313"/>
      <pc:docMkLst>
        <pc:docMk/>
      </pc:docMkLst>
      <pc:sldChg chg="modSp mod">
        <pc:chgData name="Cerys Davies" userId="61e71dc1-9594-4277-b52b-4420989f68ee" providerId="ADAL" clId="{94E44763-86ED-4BF2-B0B0-085C9F5B65EF}" dt="2024-11-12T10:52:41.582" v="5" actId="1076"/>
        <pc:sldMkLst>
          <pc:docMk/>
          <pc:sldMk cId="3475651824" sldId="256"/>
        </pc:sldMkLst>
        <pc:spChg chg="mod">
          <ac:chgData name="Cerys Davies" userId="61e71dc1-9594-4277-b52b-4420989f68ee" providerId="ADAL" clId="{94E44763-86ED-4BF2-B0B0-085C9F5B65EF}" dt="2024-11-12T10:52:17.834" v="1" actId="1076"/>
          <ac:spMkLst>
            <pc:docMk/>
            <pc:sldMk cId="3475651824" sldId="256"/>
            <ac:spMk id="2" creationId="{354D6441-73C0-A47A-D324-4CF1C7E8A34F}"/>
          </ac:spMkLst>
        </pc:spChg>
        <pc:spChg chg="mod">
          <ac:chgData name="Cerys Davies" userId="61e71dc1-9594-4277-b52b-4420989f68ee" providerId="ADAL" clId="{94E44763-86ED-4BF2-B0B0-085C9F5B65EF}" dt="2024-11-12T10:52:41.582" v="5" actId="1076"/>
          <ac:spMkLst>
            <pc:docMk/>
            <pc:sldMk cId="3475651824" sldId="256"/>
            <ac:spMk id="3" creationId="{4D6FAC72-D4CD-77FA-0499-073A8FCFFC72}"/>
          </ac:spMkLst>
        </pc:spChg>
      </pc:sldChg>
      <pc:sldChg chg="modSp mod">
        <pc:chgData name="Cerys Davies" userId="61e71dc1-9594-4277-b52b-4420989f68ee" providerId="ADAL" clId="{94E44763-86ED-4BF2-B0B0-085C9F5B65EF}" dt="2024-11-12T17:22:14.043" v="10186" actId="313"/>
        <pc:sldMkLst>
          <pc:docMk/>
          <pc:sldMk cId="1717418436" sldId="262"/>
        </pc:sldMkLst>
        <pc:spChg chg="mod">
          <ac:chgData name="Cerys Davies" userId="61e71dc1-9594-4277-b52b-4420989f68ee" providerId="ADAL" clId="{94E44763-86ED-4BF2-B0B0-085C9F5B65EF}" dt="2024-11-12T12:21:57.749" v="1905" actId="20577"/>
          <ac:spMkLst>
            <pc:docMk/>
            <pc:sldMk cId="1717418436" sldId="262"/>
            <ac:spMk id="2" creationId="{92A38A64-F2C5-F9A5-2160-EA5110D099EC}"/>
          </ac:spMkLst>
        </pc:spChg>
        <pc:spChg chg="mod">
          <ac:chgData name="Cerys Davies" userId="61e71dc1-9594-4277-b52b-4420989f68ee" providerId="ADAL" clId="{94E44763-86ED-4BF2-B0B0-085C9F5B65EF}" dt="2024-11-12T17:22:14.043" v="10186" actId="313"/>
          <ac:spMkLst>
            <pc:docMk/>
            <pc:sldMk cId="1717418436" sldId="262"/>
            <ac:spMk id="3" creationId="{FC77824E-07BF-1B58-ECD2-CC958575D461}"/>
          </ac:spMkLst>
        </pc:spChg>
      </pc:sldChg>
      <pc:sldChg chg="modSp mod">
        <pc:chgData name="Cerys Davies" userId="61e71dc1-9594-4277-b52b-4420989f68ee" providerId="ADAL" clId="{94E44763-86ED-4BF2-B0B0-085C9F5B65EF}" dt="2024-11-12T17:21:35.190" v="10184" actId="6549"/>
        <pc:sldMkLst>
          <pc:docMk/>
          <pc:sldMk cId="381466785" sldId="286"/>
        </pc:sldMkLst>
        <pc:spChg chg="mod">
          <ac:chgData name="Cerys Davies" userId="61e71dc1-9594-4277-b52b-4420989f68ee" providerId="ADAL" clId="{94E44763-86ED-4BF2-B0B0-085C9F5B65EF}" dt="2024-11-12T17:21:35.190" v="10184" actId="6549"/>
          <ac:spMkLst>
            <pc:docMk/>
            <pc:sldMk cId="381466785" sldId="286"/>
            <ac:spMk id="3" creationId="{F5CDB919-7D87-4078-9212-B3EBB90DFB62}"/>
          </ac:spMkLst>
        </pc:spChg>
      </pc:sldChg>
      <pc:sldChg chg="modSp mod">
        <pc:chgData name="Cerys Davies" userId="61e71dc1-9594-4277-b52b-4420989f68ee" providerId="ADAL" clId="{94E44763-86ED-4BF2-B0B0-085C9F5B65EF}" dt="2024-11-12T11:19:14.646" v="877" actId="20577"/>
        <pc:sldMkLst>
          <pc:docMk/>
          <pc:sldMk cId="149306470" sldId="317"/>
        </pc:sldMkLst>
        <pc:spChg chg="mod">
          <ac:chgData name="Cerys Davies" userId="61e71dc1-9594-4277-b52b-4420989f68ee" providerId="ADAL" clId="{94E44763-86ED-4BF2-B0B0-085C9F5B65EF}" dt="2024-11-12T11:19:14.646" v="877" actId="20577"/>
          <ac:spMkLst>
            <pc:docMk/>
            <pc:sldMk cId="149306470" sldId="317"/>
            <ac:spMk id="3" creationId="{2A681183-CE38-A639-BFED-585D8BF811F3}"/>
          </ac:spMkLst>
        </pc:spChg>
      </pc:sldChg>
      <pc:sldChg chg="modSp mod">
        <pc:chgData name="Cerys Davies" userId="61e71dc1-9594-4277-b52b-4420989f68ee" providerId="ADAL" clId="{94E44763-86ED-4BF2-B0B0-085C9F5B65EF}" dt="2024-11-12T12:29:12.393" v="2706" actId="14100"/>
        <pc:sldMkLst>
          <pc:docMk/>
          <pc:sldMk cId="1226804161" sldId="318"/>
        </pc:sldMkLst>
        <pc:spChg chg="mod">
          <ac:chgData name="Cerys Davies" userId="61e71dc1-9594-4277-b52b-4420989f68ee" providerId="ADAL" clId="{94E44763-86ED-4BF2-B0B0-085C9F5B65EF}" dt="2024-11-12T12:22:50.529" v="1960" actId="6549"/>
          <ac:spMkLst>
            <pc:docMk/>
            <pc:sldMk cId="1226804161" sldId="318"/>
            <ac:spMk id="2" creationId="{92A38A64-F2C5-F9A5-2160-EA5110D099EC}"/>
          </ac:spMkLst>
        </pc:spChg>
        <pc:spChg chg="mod">
          <ac:chgData name="Cerys Davies" userId="61e71dc1-9594-4277-b52b-4420989f68ee" providerId="ADAL" clId="{94E44763-86ED-4BF2-B0B0-085C9F5B65EF}" dt="2024-11-12T12:29:12.393" v="2706" actId="14100"/>
          <ac:spMkLst>
            <pc:docMk/>
            <pc:sldMk cId="1226804161" sldId="318"/>
            <ac:spMk id="3" creationId="{FC77824E-07BF-1B58-ECD2-CC958575D461}"/>
          </ac:spMkLst>
        </pc:spChg>
      </pc:sldChg>
      <pc:sldChg chg="modSp mod">
        <pc:chgData name="Cerys Davies" userId="61e71dc1-9594-4277-b52b-4420989f68ee" providerId="ADAL" clId="{94E44763-86ED-4BF2-B0B0-085C9F5B65EF}" dt="2024-11-12T12:59:46.486" v="4272" actId="27636"/>
        <pc:sldMkLst>
          <pc:docMk/>
          <pc:sldMk cId="603693263" sldId="319"/>
        </pc:sldMkLst>
        <pc:spChg chg="mod">
          <ac:chgData name="Cerys Davies" userId="61e71dc1-9594-4277-b52b-4420989f68ee" providerId="ADAL" clId="{94E44763-86ED-4BF2-B0B0-085C9F5B65EF}" dt="2024-11-12T12:32:44.943" v="3177" actId="14100"/>
          <ac:spMkLst>
            <pc:docMk/>
            <pc:sldMk cId="603693263" sldId="319"/>
            <ac:spMk id="2" creationId="{AE5984E9-97BE-192A-2AA1-EA8B153F3323}"/>
          </ac:spMkLst>
        </pc:spChg>
        <pc:spChg chg="mod">
          <ac:chgData name="Cerys Davies" userId="61e71dc1-9594-4277-b52b-4420989f68ee" providerId="ADAL" clId="{94E44763-86ED-4BF2-B0B0-085C9F5B65EF}" dt="2024-11-12T12:59:46.486" v="4272" actId="27636"/>
          <ac:spMkLst>
            <pc:docMk/>
            <pc:sldMk cId="603693263" sldId="319"/>
            <ac:spMk id="3" creationId="{2463881C-F964-31E2-0169-5F1B0ED717D7}"/>
          </ac:spMkLst>
        </pc:spChg>
      </pc:sldChg>
      <pc:sldChg chg="modSp mod">
        <pc:chgData name="Cerys Davies" userId="61e71dc1-9594-4277-b52b-4420989f68ee" providerId="ADAL" clId="{94E44763-86ED-4BF2-B0B0-085C9F5B65EF}" dt="2024-11-12T17:22:19.983" v="10187" actId="313"/>
        <pc:sldMkLst>
          <pc:docMk/>
          <pc:sldMk cId="1125996702" sldId="320"/>
        </pc:sldMkLst>
        <pc:spChg chg="mod">
          <ac:chgData name="Cerys Davies" userId="61e71dc1-9594-4277-b52b-4420989f68ee" providerId="ADAL" clId="{94E44763-86ED-4BF2-B0B0-085C9F5B65EF}" dt="2024-11-12T12:57:34.862" v="4245" actId="14100"/>
          <ac:spMkLst>
            <pc:docMk/>
            <pc:sldMk cId="1125996702" sldId="320"/>
            <ac:spMk id="2" creationId="{1E9A6FC3-A2B4-9CD9-B160-800377C2FE03}"/>
          </ac:spMkLst>
        </pc:spChg>
        <pc:spChg chg="mod">
          <ac:chgData name="Cerys Davies" userId="61e71dc1-9594-4277-b52b-4420989f68ee" providerId="ADAL" clId="{94E44763-86ED-4BF2-B0B0-085C9F5B65EF}" dt="2024-11-12T17:22:19.983" v="10187" actId="313"/>
          <ac:spMkLst>
            <pc:docMk/>
            <pc:sldMk cId="1125996702" sldId="320"/>
            <ac:spMk id="3" creationId="{5EDF9FFA-F367-DCD2-A0C2-6758EEAAC725}"/>
          </ac:spMkLst>
        </pc:spChg>
      </pc:sldChg>
      <pc:sldChg chg="modSp mod">
        <pc:chgData name="Cerys Davies" userId="61e71dc1-9594-4277-b52b-4420989f68ee" providerId="ADAL" clId="{94E44763-86ED-4BF2-B0B0-085C9F5B65EF}" dt="2024-11-12T13:05:45.680" v="5094" actId="27636"/>
        <pc:sldMkLst>
          <pc:docMk/>
          <pc:sldMk cId="2812155601" sldId="321"/>
        </pc:sldMkLst>
        <pc:spChg chg="mod">
          <ac:chgData name="Cerys Davies" userId="61e71dc1-9594-4277-b52b-4420989f68ee" providerId="ADAL" clId="{94E44763-86ED-4BF2-B0B0-085C9F5B65EF}" dt="2024-11-12T13:00:09.412" v="4305" actId="1076"/>
          <ac:spMkLst>
            <pc:docMk/>
            <pc:sldMk cId="2812155601" sldId="321"/>
            <ac:spMk id="2" creationId="{508BD928-C1EC-8FF9-85CA-5BEB92E8AFC5}"/>
          </ac:spMkLst>
        </pc:spChg>
        <pc:spChg chg="mod">
          <ac:chgData name="Cerys Davies" userId="61e71dc1-9594-4277-b52b-4420989f68ee" providerId="ADAL" clId="{94E44763-86ED-4BF2-B0B0-085C9F5B65EF}" dt="2024-11-12T13:05:45.680" v="5094" actId="27636"/>
          <ac:spMkLst>
            <pc:docMk/>
            <pc:sldMk cId="2812155601" sldId="321"/>
            <ac:spMk id="3" creationId="{D332B606-33E4-CDD5-6577-4F0699659664}"/>
          </ac:spMkLst>
        </pc:spChg>
      </pc:sldChg>
      <pc:sldChg chg="modSp mod">
        <pc:chgData name="Cerys Davies" userId="61e71dc1-9594-4277-b52b-4420989f68ee" providerId="ADAL" clId="{94E44763-86ED-4BF2-B0B0-085C9F5B65EF}" dt="2024-11-12T13:30:20.709" v="7621" actId="1076"/>
        <pc:sldMkLst>
          <pc:docMk/>
          <pc:sldMk cId="2875559242" sldId="322"/>
        </pc:sldMkLst>
        <pc:spChg chg="mod">
          <ac:chgData name="Cerys Davies" userId="61e71dc1-9594-4277-b52b-4420989f68ee" providerId="ADAL" clId="{94E44763-86ED-4BF2-B0B0-085C9F5B65EF}" dt="2024-11-12T13:20:39.245" v="6345" actId="14100"/>
          <ac:spMkLst>
            <pc:docMk/>
            <pc:sldMk cId="2875559242" sldId="322"/>
            <ac:spMk id="2" creationId="{63B737FF-1825-EC53-269D-A810DEB6E023}"/>
          </ac:spMkLst>
        </pc:spChg>
        <pc:spChg chg="mod">
          <ac:chgData name="Cerys Davies" userId="61e71dc1-9594-4277-b52b-4420989f68ee" providerId="ADAL" clId="{94E44763-86ED-4BF2-B0B0-085C9F5B65EF}" dt="2024-11-12T13:30:20.709" v="7621" actId="1076"/>
          <ac:spMkLst>
            <pc:docMk/>
            <pc:sldMk cId="2875559242" sldId="322"/>
            <ac:spMk id="3" creationId="{1A2EDE78-E56A-7C05-3880-CA771FA2E7AC}"/>
          </ac:spMkLst>
        </pc:spChg>
      </pc:sldChg>
      <pc:sldChg chg="modSp mod">
        <pc:chgData name="Cerys Davies" userId="61e71dc1-9594-4277-b52b-4420989f68ee" providerId="ADAL" clId="{94E44763-86ED-4BF2-B0B0-085C9F5B65EF}" dt="2024-11-12T17:22:30.408" v="10188" actId="313"/>
        <pc:sldMkLst>
          <pc:docMk/>
          <pc:sldMk cId="1403121880" sldId="323"/>
        </pc:sldMkLst>
        <pc:spChg chg="mod">
          <ac:chgData name="Cerys Davies" userId="61e71dc1-9594-4277-b52b-4420989f68ee" providerId="ADAL" clId="{94E44763-86ED-4BF2-B0B0-085C9F5B65EF}" dt="2024-11-12T17:11:07.771" v="8930" actId="255"/>
          <ac:spMkLst>
            <pc:docMk/>
            <pc:sldMk cId="1403121880" sldId="323"/>
            <ac:spMk id="2" creationId="{D878AC21-4C31-B159-44B4-4D223AEDB59F}"/>
          </ac:spMkLst>
        </pc:spChg>
        <pc:spChg chg="mod">
          <ac:chgData name="Cerys Davies" userId="61e71dc1-9594-4277-b52b-4420989f68ee" providerId="ADAL" clId="{94E44763-86ED-4BF2-B0B0-085C9F5B65EF}" dt="2024-11-12T17:22:30.408" v="10188" actId="313"/>
          <ac:spMkLst>
            <pc:docMk/>
            <pc:sldMk cId="1403121880" sldId="323"/>
            <ac:spMk id="3" creationId="{BEF922F5-D577-DB12-2F9D-7336F8184844}"/>
          </ac:spMkLst>
        </pc:spChg>
      </pc:sldChg>
      <pc:sldChg chg="modSp mod">
        <pc:chgData name="Cerys Davies" userId="61e71dc1-9594-4277-b52b-4420989f68ee" providerId="ADAL" clId="{94E44763-86ED-4BF2-B0B0-085C9F5B65EF}" dt="2024-11-12T17:22:32.806" v="10189" actId="313"/>
        <pc:sldMkLst>
          <pc:docMk/>
          <pc:sldMk cId="2582165288" sldId="324"/>
        </pc:sldMkLst>
        <pc:spChg chg="mod">
          <ac:chgData name="Cerys Davies" userId="61e71dc1-9594-4277-b52b-4420989f68ee" providerId="ADAL" clId="{94E44763-86ED-4BF2-B0B0-085C9F5B65EF}" dt="2024-11-12T17:17:47.052" v="9959" actId="14100"/>
          <ac:spMkLst>
            <pc:docMk/>
            <pc:sldMk cId="2582165288" sldId="324"/>
            <ac:spMk id="2" creationId="{781ECFA2-9FBC-A223-61A4-F84E796EEC7E}"/>
          </ac:spMkLst>
        </pc:spChg>
        <pc:spChg chg="mod">
          <ac:chgData name="Cerys Davies" userId="61e71dc1-9594-4277-b52b-4420989f68ee" providerId="ADAL" clId="{94E44763-86ED-4BF2-B0B0-085C9F5B65EF}" dt="2024-11-12T17:22:32.806" v="10189" actId="313"/>
          <ac:spMkLst>
            <pc:docMk/>
            <pc:sldMk cId="2582165288" sldId="324"/>
            <ac:spMk id="3" creationId="{35CC549C-BD1B-9076-4242-63EA4CBD7C72}"/>
          </ac:spMkLst>
        </pc:spChg>
      </pc:sldChg>
      <pc:sldChg chg="del">
        <pc:chgData name="Cerys Davies" userId="61e71dc1-9594-4277-b52b-4420989f68ee" providerId="ADAL" clId="{94E44763-86ED-4BF2-B0B0-085C9F5B65EF}" dt="2024-11-12T17:19:38.270" v="9970" actId="47"/>
        <pc:sldMkLst>
          <pc:docMk/>
          <pc:sldMk cId="1674103715" sldId="325"/>
        </pc:sldMkLst>
      </pc:sldChg>
      <pc:sldChg chg="modSp mod">
        <pc:chgData name="Cerys Davies" userId="61e71dc1-9594-4277-b52b-4420989f68ee" providerId="ADAL" clId="{94E44763-86ED-4BF2-B0B0-085C9F5B65EF}" dt="2024-11-12T17:20:45.314" v="10153" actId="255"/>
        <pc:sldMkLst>
          <pc:docMk/>
          <pc:sldMk cId="2160020966" sldId="326"/>
        </pc:sldMkLst>
        <pc:spChg chg="mod">
          <ac:chgData name="Cerys Davies" userId="61e71dc1-9594-4277-b52b-4420989f68ee" providerId="ADAL" clId="{94E44763-86ED-4BF2-B0B0-085C9F5B65EF}" dt="2024-11-12T17:20:45.314" v="10153" actId="255"/>
          <ac:spMkLst>
            <pc:docMk/>
            <pc:sldMk cId="2160020966" sldId="326"/>
            <ac:spMk id="3" creationId="{37571736-01B2-C354-7629-3292DF48C9FE}"/>
          </ac:spMkLst>
        </pc:spChg>
      </pc:sldChg>
      <pc:sldChg chg="del">
        <pc:chgData name="Cerys Davies" userId="61e71dc1-9594-4277-b52b-4420989f68ee" providerId="ADAL" clId="{94E44763-86ED-4BF2-B0B0-085C9F5B65EF}" dt="2024-11-12T17:20:51.723" v="10154" actId="47"/>
        <pc:sldMkLst>
          <pc:docMk/>
          <pc:sldMk cId="2751017853" sldId="327"/>
        </pc:sldMkLst>
      </pc:sldChg>
      <pc:sldChg chg="delSp modSp mod">
        <pc:chgData name="Cerys Davies" userId="61e71dc1-9594-4277-b52b-4420989f68ee" providerId="ADAL" clId="{94E44763-86ED-4BF2-B0B0-085C9F5B65EF}" dt="2024-11-12T17:21:11.808" v="10171" actId="255"/>
        <pc:sldMkLst>
          <pc:docMk/>
          <pc:sldMk cId="224278720" sldId="328"/>
        </pc:sldMkLst>
        <pc:spChg chg="mod">
          <ac:chgData name="Cerys Davies" userId="61e71dc1-9594-4277-b52b-4420989f68ee" providerId="ADAL" clId="{94E44763-86ED-4BF2-B0B0-085C9F5B65EF}" dt="2024-11-12T17:21:11.808" v="10171" actId="255"/>
          <ac:spMkLst>
            <pc:docMk/>
            <pc:sldMk cId="224278720" sldId="328"/>
            <ac:spMk id="2" creationId="{00C5EAEF-2680-9F9D-45E1-EDD4ED4552E5}"/>
          </ac:spMkLst>
        </pc:spChg>
        <pc:spChg chg="del">
          <ac:chgData name="Cerys Davies" userId="61e71dc1-9594-4277-b52b-4420989f68ee" providerId="ADAL" clId="{94E44763-86ED-4BF2-B0B0-085C9F5B65EF}" dt="2024-11-12T17:21:01.705" v="10169" actId="478"/>
          <ac:spMkLst>
            <pc:docMk/>
            <pc:sldMk cId="224278720" sldId="328"/>
            <ac:spMk id="3" creationId="{532ED862-3280-2EEC-C75A-9F2EFEE1069C}"/>
          </ac:spMkLst>
        </pc:spChg>
      </pc:sldChg>
      <pc:sldChg chg="del">
        <pc:chgData name="Cerys Davies" userId="61e71dc1-9594-4277-b52b-4420989f68ee" providerId="ADAL" clId="{94E44763-86ED-4BF2-B0B0-085C9F5B65EF}" dt="2024-11-12T17:21:17.798" v="10172" actId="47"/>
        <pc:sldMkLst>
          <pc:docMk/>
          <pc:sldMk cId="2385443967" sldId="329"/>
        </pc:sldMkLst>
      </pc:sldChg>
      <pc:sldChg chg="modSp add mod">
        <pc:chgData name="Cerys Davies" userId="61e71dc1-9594-4277-b52b-4420989f68ee" providerId="ADAL" clId="{94E44763-86ED-4BF2-B0B0-085C9F5B65EF}" dt="2024-11-12T13:20:22.858" v="6342" actId="1076"/>
        <pc:sldMkLst>
          <pc:docMk/>
          <pc:sldMk cId="3115233809" sldId="330"/>
        </pc:sldMkLst>
        <pc:spChg chg="mod">
          <ac:chgData name="Cerys Davies" userId="61e71dc1-9594-4277-b52b-4420989f68ee" providerId="ADAL" clId="{94E44763-86ED-4BF2-B0B0-085C9F5B65EF}" dt="2024-11-12T13:20:22.858" v="6342" actId="1076"/>
          <ac:spMkLst>
            <pc:docMk/>
            <pc:sldMk cId="3115233809" sldId="330"/>
            <ac:spMk id="3" creationId="{D332B606-33E4-CDD5-6577-4F069965966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0601E-6342-489C-A1FE-CDE002701BED}" type="datetimeFigureOut">
              <a:rPr lang="en-GB" smtClean="0"/>
              <a:t>12/11/2024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A63582-8CCE-40DC-B2E1-AE667CCF84AF}" type="slidenum">
              <a:rPr lang="en-GB" smtClean="0"/>
              <a:t>‹#›</a:t>
            </a:fld>
            <a:endParaRPr lang="en-GB" dirty="0"/>
          </a:p>
        </p:txBody>
      </p:sp>
    </p:spTree>
    <p:extLst>
      <p:ext uri="{BB962C8B-B14F-4D97-AF65-F5344CB8AC3E}">
        <p14:creationId xmlns:p14="http://schemas.microsoft.com/office/powerpoint/2010/main" val="2053891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63582-8CCE-40DC-B2E1-AE667CCF84AF}" type="slidenum">
              <a:rPr lang="en-GB" smtClean="0"/>
              <a:t>1</a:t>
            </a:fld>
            <a:endParaRPr lang="en-GB" dirty="0"/>
          </a:p>
        </p:txBody>
      </p:sp>
    </p:spTree>
    <p:extLst>
      <p:ext uri="{BB962C8B-B14F-4D97-AF65-F5344CB8AC3E}">
        <p14:creationId xmlns:p14="http://schemas.microsoft.com/office/powerpoint/2010/main" val="3340312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63582-8CCE-40DC-B2E1-AE667CCF84AF}" type="slidenum">
              <a:rPr lang="en-GB" smtClean="0"/>
              <a:t>2</a:t>
            </a:fld>
            <a:endParaRPr lang="en-GB" dirty="0"/>
          </a:p>
        </p:txBody>
      </p:sp>
    </p:spTree>
    <p:extLst>
      <p:ext uri="{BB962C8B-B14F-4D97-AF65-F5344CB8AC3E}">
        <p14:creationId xmlns:p14="http://schemas.microsoft.com/office/powerpoint/2010/main" val="3825352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63582-8CCE-40DC-B2E1-AE667CCF84AF}" type="slidenum">
              <a:rPr lang="en-GB" smtClean="0"/>
              <a:t>4</a:t>
            </a:fld>
            <a:endParaRPr lang="en-GB" dirty="0"/>
          </a:p>
        </p:txBody>
      </p:sp>
    </p:spTree>
    <p:extLst>
      <p:ext uri="{BB962C8B-B14F-4D97-AF65-F5344CB8AC3E}">
        <p14:creationId xmlns:p14="http://schemas.microsoft.com/office/powerpoint/2010/main" val="24840731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63582-8CCE-40DC-B2E1-AE667CCF84AF}" type="slidenum">
              <a:rPr lang="en-GB" smtClean="0"/>
              <a:t>5</a:t>
            </a:fld>
            <a:endParaRPr lang="en-GB" dirty="0"/>
          </a:p>
        </p:txBody>
      </p:sp>
    </p:spTree>
    <p:extLst>
      <p:ext uri="{BB962C8B-B14F-4D97-AF65-F5344CB8AC3E}">
        <p14:creationId xmlns:p14="http://schemas.microsoft.com/office/powerpoint/2010/main" val="6658076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pic>
        <p:nvPicPr>
          <p:cNvPr id="8" name="Picture 7" descr="A black text on a white background&#10;&#10;Description automatically generated">
            <a:extLst>
              <a:ext uri="{FF2B5EF4-FFF2-40B4-BE49-F238E27FC236}">
                <a16:creationId xmlns:a16="http://schemas.microsoft.com/office/drawing/2014/main" id="{4361925A-BEC3-D840-7188-6BABB5E67F3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943648" y="233893"/>
            <a:ext cx="1984354" cy="809617"/>
          </a:xfrm>
          <a:prstGeom prst="rect">
            <a:avLst/>
          </a:prstGeom>
        </p:spPr>
      </p:pic>
    </p:spTree>
    <p:extLst>
      <p:ext uri="{BB962C8B-B14F-4D97-AF65-F5344CB8AC3E}">
        <p14:creationId xmlns:p14="http://schemas.microsoft.com/office/powerpoint/2010/main" val="370699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88887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329980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2779858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3363588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296012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2391861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2399665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dirty="0"/>
          </a:p>
        </p:txBody>
      </p:sp>
      <p:sp>
        <p:nvSpPr>
          <p:cNvPr id="5" name="Date Placeholder 4"/>
          <p:cNvSpPr>
            <a:spLocks noGrp="1"/>
          </p:cNvSpPr>
          <p:nvPr>
            <p:ph type="dt" sz="half" idx="10"/>
          </p:nvPr>
        </p:nvSpPr>
        <p:spPr/>
        <p:txBody>
          <a:bodyPr/>
          <a:lstStyle/>
          <a:p>
            <a:fld id="{71E03781-2449-4B79-9E2D-1A384E771CBC}" type="datetimeFigureOut">
              <a:rPr lang="en-GB" smtClean="0"/>
              <a:t>12/11/2024</a:t>
            </a:fld>
            <a:endParaRPr lang="en-GB" dirty="0"/>
          </a:p>
        </p:txBody>
      </p:sp>
    </p:spTree>
    <p:extLst>
      <p:ext uri="{BB962C8B-B14F-4D97-AF65-F5344CB8AC3E}">
        <p14:creationId xmlns:p14="http://schemas.microsoft.com/office/powerpoint/2010/main" val="2623298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1733175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4230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2250651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56602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2903187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1000133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12/11/2024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dirty="0"/>
          </a:p>
        </p:txBody>
      </p:sp>
    </p:spTree>
    <p:extLst>
      <p:ext uri="{BB962C8B-B14F-4D97-AF65-F5344CB8AC3E}">
        <p14:creationId xmlns:p14="http://schemas.microsoft.com/office/powerpoint/2010/main" val="2691032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E03781-2449-4B79-9E2D-1A384E771CBC}" type="datetimeFigureOut">
              <a:rPr lang="en-GB" smtClean="0"/>
              <a:t>12/11/2024</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9D9B1E9-04E7-4F26-B9C7-EF471363ED31}" type="slidenum">
              <a:rPr lang="en-GB" smtClean="0"/>
              <a:t>‹#›</a:t>
            </a:fld>
            <a:endParaRPr lang="en-GB" dirty="0"/>
          </a:p>
        </p:txBody>
      </p:sp>
    </p:spTree>
    <p:extLst>
      <p:ext uri="{BB962C8B-B14F-4D97-AF65-F5344CB8AC3E}">
        <p14:creationId xmlns:p14="http://schemas.microsoft.com/office/powerpoint/2010/main" val="16778649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441-73C0-A47A-D324-4CF1C7E8A34F}"/>
              </a:ext>
            </a:extLst>
          </p:cNvPr>
          <p:cNvSpPr>
            <a:spLocks noGrp="1"/>
          </p:cNvSpPr>
          <p:nvPr>
            <p:ph type="ctrTitle"/>
          </p:nvPr>
        </p:nvSpPr>
        <p:spPr>
          <a:xfrm>
            <a:off x="1571133" y="441777"/>
            <a:ext cx="7766936" cy="1646302"/>
          </a:xfrm>
        </p:spPr>
        <p:txBody>
          <a:bodyPr>
            <a:normAutofit fontScale="90000"/>
          </a:bodyPr>
          <a:lstStyle/>
          <a:p>
            <a:r>
              <a:rPr lang="en-GB" dirty="0"/>
              <a:t>Law of Succession and Administration of Estates</a:t>
            </a:r>
          </a:p>
        </p:txBody>
      </p:sp>
      <p:sp>
        <p:nvSpPr>
          <p:cNvPr id="3" name="Subtitle 2">
            <a:extLst>
              <a:ext uri="{FF2B5EF4-FFF2-40B4-BE49-F238E27FC236}">
                <a16:creationId xmlns:a16="http://schemas.microsoft.com/office/drawing/2014/main" id="{4D6FAC72-D4CD-77FA-0499-073A8FCFFC72}"/>
              </a:ext>
            </a:extLst>
          </p:cNvPr>
          <p:cNvSpPr>
            <a:spLocks noGrp="1"/>
          </p:cNvSpPr>
          <p:nvPr>
            <p:ph type="subTitle" idx="1"/>
          </p:nvPr>
        </p:nvSpPr>
        <p:spPr>
          <a:xfrm>
            <a:off x="821213" y="3212148"/>
            <a:ext cx="9446859" cy="1096899"/>
          </a:xfrm>
        </p:spPr>
        <p:txBody>
          <a:bodyPr>
            <a:noAutofit/>
          </a:bodyPr>
          <a:lstStyle/>
          <a:p>
            <a:pPr algn="ctr"/>
            <a:r>
              <a:rPr lang="en-GB" sz="4400" dirty="0">
                <a:solidFill>
                  <a:schemeClr val="tx1"/>
                </a:solidFill>
              </a:rPr>
              <a:t>Week 8 Freedom of Testation and Family provision</a:t>
            </a:r>
          </a:p>
        </p:txBody>
      </p:sp>
    </p:spTree>
    <p:extLst>
      <p:ext uri="{BB962C8B-B14F-4D97-AF65-F5344CB8AC3E}">
        <p14:creationId xmlns:p14="http://schemas.microsoft.com/office/powerpoint/2010/main" val="3475651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43C8F-9AF2-5144-7B77-6DD03C6D6C92}"/>
              </a:ext>
            </a:extLst>
          </p:cNvPr>
          <p:cNvSpPr>
            <a:spLocks noGrp="1"/>
          </p:cNvSpPr>
          <p:nvPr>
            <p:ph type="title"/>
          </p:nvPr>
        </p:nvSpPr>
        <p:spPr>
          <a:xfrm>
            <a:off x="572498" y="306742"/>
            <a:ext cx="8596668" cy="823154"/>
          </a:xfrm>
        </p:spPr>
        <p:txBody>
          <a:bodyPr/>
          <a:lstStyle/>
          <a:p>
            <a:r>
              <a:rPr lang="en-GB" dirty="0"/>
              <a:t>Testamentary Freedom</a:t>
            </a:r>
          </a:p>
        </p:txBody>
      </p:sp>
      <p:sp>
        <p:nvSpPr>
          <p:cNvPr id="3" name="Content Placeholder 2">
            <a:extLst>
              <a:ext uri="{FF2B5EF4-FFF2-40B4-BE49-F238E27FC236}">
                <a16:creationId xmlns:a16="http://schemas.microsoft.com/office/drawing/2014/main" id="{F5CDB919-7D87-4078-9212-B3EBB90DFB62}"/>
              </a:ext>
            </a:extLst>
          </p:cNvPr>
          <p:cNvSpPr>
            <a:spLocks noGrp="1"/>
          </p:cNvSpPr>
          <p:nvPr>
            <p:ph idx="1"/>
          </p:nvPr>
        </p:nvSpPr>
        <p:spPr>
          <a:xfrm>
            <a:off x="450190" y="1129896"/>
            <a:ext cx="9643155" cy="4900539"/>
          </a:xfrm>
        </p:spPr>
        <p:txBody>
          <a:bodyPr>
            <a:normAutofit/>
          </a:bodyPr>
          <a:lstStyle/>
          <a:p>
            <a:r>
              <a:rPr lang="en-GB" sz="2000" dirty="0"/>
              <a:t> Fundamental principle historically is that Testator is free to choose whom they want to benefit in their will and who they want to exclude</a:t>
            </a:r>
          </a:p>
          <a:p>
            <a:r>
              <a:rPr lang="en-GB" sz="2000" dirty="0"/>
              <a:t>Testamentary freedom is not absolute</a:t>
            </a:r>
          </a:p>
          <a:p>
            <a:r>
              <a:rPr lang="en-GB" sz="2000" dirty="0"/>
              <a:t>Limited by the family provision rule (Inheritance ( Provision for Family and Dependants ) Act 1975) (“the IA”)</a:t>
            </a:r>
          </a:p>
          <a:p>
            <a:r>
              <a:rPr lang="en-GB" sz="2000" dirty="0"/>
              <a:t>The Inheritance Act permits certain relatives and family members to apply for financial support from an estate – if they have not received reasonable financial support through the will</a:t>
            </a:r>
          </a:p>
          <a:p>
            <a:r>
              <a:rPr lang="en-GB" sz="2000" dirty="0"/>
              <a:t>Other countries and jurisdictions have ‘forced heirship’ rules which provides that the T must leave part of their estate to their spouse, children or parents.</a:t>
            </a:r>
          </a:p>
          <a:p>
            <a:endParaRPr lang="en-GB" sz="2000" dirty="0"/>
          </a:p>
        </p:txBody>
      </p:sp>
    </p:spTree>
    <p:extLst>
      <p:ext uri="{BB962C8B-B14F-4D97-AF65-F5344CB8AC3E}">
        <p14:creationId xmlns:p14="http://schemas.microsoft.com/office/powerpoint/2010/main" val="381466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677334" y="609600"/>
            <a:ext cx="8596668" cy="543592"/>
          </a:xfrm>
        </p:spPr>
        <p:txBody>
          <a:bodyPr>
            <a:normAutofit fontScale="90000"/>
          </a:bodyPr>
          <a:lstStyle/>
          <a:p>
            <a:r>
              <a:rPr lang="en-GB" dirty="0"/>
              <a:t>The Inheritance Act</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718103" y="1426740"/>
            <a:ext cx="8596668" cy="3880773"/>
          </a:xfrm>
        </p:spPr>
        <p:txBody>
          <a:bodyPr>
            <a:normAutofit/>
          </a:bodyPr>
          <a:lstStyle/>
          <a:p>
            <a:r>
              <a:rPr lang="en-GB" dirty="0"/>
              <a:t>Deceased’s domicile requirement</a:t>
            </a:r>
          </a:p>
          <a:p>
            <a:r>
              <a:rPr lang="en-GB" dirty="0"/>
              <a:t>Who can make an application</a:t>
            </a:r>
          </a:p>
          <a:p>
            <a:r>
              <a:rPr lang="en-GB" dirty="0"/>
              <a:t>What court ?</a:t>
            </a:r>
          </a:p>
          <a:p>
            <a:r>
              <a:rPr lang="en-GB" dirty="0"/>
              <a:t>Meaning of Reasonable Financial Provision</a:t>
            </a:r>
          </a:p>
          <a:p>
            <a:r>
              <a:rPr lang="en-GB" dirty="0"/>
              <a:t>Determination of the Courts</a:t>
            </a:r>
          </a:p>
          <a:p>
            <a:r>
              <a:rPr lang="en-GB" dirty="0"/>
              <a:t>Time Limits</a:t>
            </a:r>
          </a:p>
          <a:p>
            <a:r>
              <a:rPr lang="en-GB" dirty="0"/>
              <a:t>What orders can be made?</a:t>
            </a:r>
          </a:p>
          <a:p>
            <a:r>
              <a:rPr lang="en-GB" dirty="0"/>
              <a:t>What property is available fore an order</a:t>
            </a:r>
          </a:p>
          <a:p>
            <a:endParaRPr lang="en-GB" dirty="0"/>
          </a:p>
        </p:txBody>
      </p:sp>
    </p:spTree>
    <p:extLst>
      <p:ext uri="{BB962C8B-B14F-4D97-AF65-F5344CB8AC3E}">
        <p14:creationId xmlns:p14="http://schemas.microsoft.com/office/powerpoint/2010/main" val="149306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a:xfrm>
            <a:off x="357003" y="84082"/>
            <a:ext cx="10248872" cy="1103865"/>
          </a:xfrm>
        </p:spPr>
        <p:txBody>
          <a:bodyPr>
            <a:normAutofit/>
          </a:bodyPr>
          <a:lstStyle/>
          <a:p>
            <a:r>
              <a:rPr lang="en-GB" sz="3200" dirty="0"/>
              <a:t>Deceased’s domicile</a:t>
            </a:r>
            <a:br>
              <a:rPr lang="en-GB" sz="3200" dirty="0"/>
            </a:br>
            <a:r>
              <a:rPr lang="en-GB" sz="3200" dirty="0"/>
              <a:t> and who can make an application</a:t>
            </a:r>
          </a:p>
        </p:txBody>
      </p:sp>
      <p:sp>
        <p:nvSpPr>
          <p:cNvPr id="3" name="Content Placeholder 2">
            <a:extLst>
              <a:ext uri="{FF2B5EF4-FFF2-40B4-BE49-F238E27FC236}">
                <a16:creationId xmlns:a16="http://schemas.microsoft.com/office/drawing/2014/main" id="{FC77824E-07BF-1B58-ECD2-CC958575D461}"/>
              </a:ext>
            </a:extLst>
          </p:cNvPr>
          <p:cNvSpPr>
            <a:spLocks noGrp="1"/>
          </p:cNvSpPr>
          <p:nvPr>
            <p:ph idx="1"/>
          </p:nvPr>
        </p:nvSpPr>
        <p:spPr>
          <a:xfrm>
            <a:off x="252166" y="1228716"/>
            <a:ext cx="9520848" cy="5201573"/>
          </a:xfrm>
        </p:spPr>
        <p:txBody>
          <a:bodyPr>
            <a:normAutofit/>
          </a:bodyPr>
          <a:lstStyle/>
          <a:p>
            <a:r>
              <a:rPr lang="en-GB" dirty="0"/>
              <a:t>S 1 IA – application can only be made against a person who died domiciled (had their permanent home)  in England and Wales</a:t>
            </a:r>
          </a:p>
          <a:p>
            <a:r>
              <a:rPr lang="en-GB" dirty="0"/>
              <a:t>Deceased must also intend to live there permanently ( Henwood v Barlow Clowes International Ltd (2008) but may actually be living abroad for work or go back and forth to another country frequently ( Proles v Kohli (2018))</a:t>
            </a:r>
          </a:p>
          <a:p>
            <a:r>
              <a:rPr lang="en-GB" dirty="0"/>
              <a:t>Those entitled to make an application:</a:t>
            </a:r>
          </a:p>
          <a:p>
            <a:pPr lvl="1"/>
            <a:r>
              <a:rPr lang="en-GB" dirty="0"/>
              <a:t>Surviving spouse/CP – s 1 (1) (a)</a:t>
            </a:r>
          </a:p>
          <a:p>
            <a:pPr lvl="1"/>
            <a:r>
              <a:rPr lang="en-GB" dirty="0"/>
              <a:t>Former spouse/CP - s 1 (1) (b)</a:t>
            </a:r>
          </a:p>
          <a:p>
            <a:pPr lvl="1"/>
            <a:r>
              <a:rPr lang="en-GB" dirty="0"/>
              <a:t>Any biological/adopted child of the deceased ( adult or minor) - s 1 (1) (c)</a:t>
            </a:r>
          </a:p>
          <a:p>
            <a:pPr lvl="1"/>
            <a:r>
              <a:rPr lang="en-GB" dirty="0"/>
              <a:t>Any person that the deceased treated as their child ( e.g. step child) - s 1 (1) (d)</a:t>
            </a:r>
          </a:p>
          <a:p>
            <a:pPr lvl="1"/>
            <a:r>
              <a:rPr lang="en-GB" dirty="0"/>
              <a:t>Any person wholly or partly maintained by deceased immediately prior to their death - s 1 (1) (e); OR</a:t>
            </a:r>
          </a:p>
          <a:p>
            <a:pPr lvl="1"/>
            <a:r>
              <a:rPr lang="en-GB" dirty="0"/>
              <a:t>S 1 (1) (A) ( for a death after January 1996): Any person who lived in the deceased’s household as their spouse or civil partner for at least 2 years prior to the deceased’s death</a:t>
            </a:r>
          </a:p>
          <a:p>
            <a:endParaRPr lang="en-GB" dirty="0"/>
          </a:p>
        </p:txBody>
      </p:sp>
    </p:spTree>
    <p:extLst>
      <p:ext uri="{BB962C8B-B14F-4D97-AF65-F5344CB8AC3E}">
        <p14:creationId xmlns:p14="http://schemas.microsoft.com/office/powerpoint/2010/main" val="1717418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p:txBody>
          <a:bodyPr/>
          <a:lstStyle/>
          <a:p>
            <a:r>
              <a:rPr lang="en-GB" dirty="0"/>
              <a:t>Cohabitees and the IA</a:t>
            </a:r>
          </a:p>
        </p:txBody>
      </p:sp>
      <p:sp>
        <p:nvSpPr>
          <p:cNvPr id="3" name="Content Placeholder 2">
            <a:extLst>
              <a:ext uri="{FF2B5EF4-FFF2-40B4-BE49-F238E27FC236}">
                <a16:creationId xmlns:a16="http://schemas.microsoft.com/office/drawing/2014/main" id="{FC77824E-07BF-1B58-ECD2-CC958575D461}"/>
              </a:ext>
            </a:extLst>
          </p:cNvPr>
          <p:cNvSpPr>
            <a:spLocks noGrp="1"/>
          </p:cNvSpPr>
          <p:nvPr>
            <p:ph idx="1"/>
          </p:nvPr>
        </p:nvSpPr>
        <p:spPr>
          <a:xfrm>
            <a:off x="496783" y="1488613"/>
            <a:ext cx="8596668" cy="4842297"/>
          </a:xfrm>
        </p:spPr>
        <p:txBody>
          <a:bodyPr>
            <a:normAutofit/>
          </a:bodyPr>
          <a:lstStyle/>
          <a:p>
            <a:r>
              <a:rPr lang="en-GB" dirty="0"/>
              <a:t>S 1 (1) (A) – particularly important for unmarried cohabitees when the D dies intestate</a:t>
            </a:r>
          </a:p>
          <a:p>
            <a:r>
              <a:rPr lang="en-GB" dirty="0"/>
              <a:t>Re Watson ( 1999) – whether applicant was a cohabitee or a ‘room-mate’ is a decision made objectively on the facts – absence of romance or sex would not be determinative but some key factors ( Churchill v Roach (2002)) would be degree or intimacy, pooling of resources, mutual support etc.</a:t>
            </a:r>
          </a:p>
          <a:p>
            <a:r>
              <a:rPr lang="en-GB" dirty="0"/>
              <a:t>Burden of proof is on the applicant</a:t>
            </a:r>
          </a:p>
          <a:p>
            <a:r>
              <a:rPr lang="en-GB" dirty="0"/>
              <a:t>Right to bring claim is personal to the applicant and can’t be passed on to the applicant’s beneficiaries – the right to bring a claim dies with the applicant ( Roberts v Fresco (2017))</a:t>
            </a:r>
          </a:p>
        </p:txBody>
      </p:sp>
    </p:spTree>
    <p:extLst>
      <p:ext uri="{BB962C8B-B14F-4D97-AF65-F5344CB8AC3E}">
        <p14:creationId xmlns:p14="http://schemas.microsoft.com/office/powerpoint/2010/main" val="1226804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984E9-97BE-192A-2AA1-EA8B153F3323}"/>
              </a:ext>
            </a:extLst>
          </p:cNvPr>
          <p:cNvSpPr>
            <a:spLocks noGrp="1"/>
          </p:cNvSpPr>
          <p:nvPr>
            <p:ph type="title"/>
          </p:nvPr>
        </p:nvSpPr>
        <p:spPr>
          <a:xfrm>
            <a:off x="613268" y="166961"/>
            <a:ext cx="8596668" cy="706670"/>
          </a:xfrm>
        </p:spPr>
        <p:txBody>
          <a:bodyPr/>
          <a:lstStyle/>
          <a:p>
            <a:r>
              <a:rPr lang="en-GB" dirty="0"/>
              <a:t>Which court?</a:t>
            </a:r>
          </a:p>
        </p:txBody>
      </p:sp>
      <p:sp>
        <p:nvSpPr>
          <p:cNvPr id="3" name="Content Placeholder 2">
            <a:extLst>
              <a:ext uri="{FF2B5EF4-FFF2-40B4-BE49-F238E27FC236}">
                <a16:creationId xmlns:a16="http://schemas.microsoft.com/office/drawing/2014/main" id="{2463881C-F964-31E2-0169-5F1B0ED717D7}"/>
              </a:ext>
            </a:extLst>
          </p:cNvPr>
          <p:cNvSpPr>
            <a:spLocks noGrp="1"/>
          </p:cNvSpPr>
          <p:nvPr>
            <p:ph idx="1"/>
          </p:nvPr>
        </p:nvSpPr>
        <p:spPr>
          <a:xfrm>
            <a:off x="613268" y="1454889"/>
            <a:ext cx="8596668" cy="4689645"/>
          </a:xfrm>
        </p:spPr>
        <p:txBody>
          <a:bodyPr>
            <a:normAutofit/>
          </a:bodyPr>
          <a:lstStyle/>
          <a:p>
            <a:r>
              <a:rPr lang="en-GB" sz="2400" dirty="0"/>
              <a:t>Claims less than £100,000 should be heard in the County Court</a:t>
            </a:r>
            <a:br>
              <a:rPr lang="en-GB" sz="2400" dirty="0"/>
            </a:br>
            <a:endParaRPr lang="en-GB" sz="2400" dirty="0"/>
          </a:p>
          <a:p>
            <a:r>
              <a:rPr lang="en-GB" sz="2400" dirty="0"/>
              <a:t>If complex and less than £100k, could be transferred to High Court</a:t>
            </a:r>
            <a:br>
              <a:rPr lang="en-GB" sz="2400" dirty="0"/>
            </a:br>
            <a:endParaRPr lang="en-GB" sz="2400" dirty="0"/>
          </a:p>
          <a:p>
            <a:r>
              <a:rPr lang="en-GB" sz="2400" dirty="0"/>
              <a:t>High Court claims should be lodged in either Family Division or Chancery Division ( claims by spouse likely to be in Family Division as that division more experienced in calculating level of support that may be required)</a:t>
            </a:r>
          </a:p>
        </p:txBody>
      </p:sp>
    </p:spTree>
    <p:extLst>
      <p:ext uri="{BB962C8B-B14F-4D97-AF65-F5344CB8AC3E}">
        <p14:creationId xmlns:p14="http://schemas.microsoft.com/office/powerpoint/2010/main" val="603693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A6FC3-A2B4-9CD9-B160-800377C2FE03}"/>
              </a:ext>
            </a:extLst>
          </p:cNvPr>
          <p:cNvSpPr>
            <a:spLocks noGrp="1"/>
          </p:cNvSpPr>
          <p:nvPr>
            <p:ph type="title"/>
          </p:nvPr>
        </p:nvSpPr>
        <p:spPr>
          <a:xfrm>
            <a:off x="316232" y="156238"/>
            <a:ext cx="9008317" cy="781459"/>
          </a:xfrm>
        </p:spPr>
        <p:txBody>
          <a:bodyPr/>
          <a:lstStyle/>
          <a:p>
            <a:r>
              <a:rPr lang="en-GB" dirty="0"/>
              <a:t>Meaning of reasonable financial provision?</a:t>
            </a:r>
          </a:p>
        </p:txBody>
      </p:sp>
      <p:sp>
        <p:nvSpPr>
          <p:cNvPr id="3" name="Content Placeholder 2">
            <a:extLst>
              <a:ext uri="{FF2B5EF4-FFF2-40B4-BE49-F238E27FC236}">
                <a16:creationId xmlns:a16="http://schemas.microsoft.com/office/drawing/2014/main" id="{5EDF9FFA-F367-DCD2-A0C2-6758EEAAC725}"/>
              </a:ext>
            </a:extLst>
          </p:cNvPr>
          <p:cNvSpPr>
            <a:spLocks noGrp="1"/>
          </p:cNvSpPr>
          <p:nvPr>
            <p:ph idx="1"/>
          </p:nvPr>
        </p:nvSpPr>
        <p:spPr>
          <a:xfrm>
            <a:off x="380299" y="981980"/>
            <a:ext cx="9247109" cy="5576073"/>
          </a:xfrm>
        </p:spPr>
        <p:txBody>
          <a:bodyPr>
            <a:normAutofit/>
          </a:bodyPr>
          <a:lstStyle/>
          <a:p>
            <a:pPr marL="0" indent="0">
              <a:buNone/>
            </a:pPr>
            <a:r>
              <a:rPr lang="en-GB" sz="2000" dirty="0"/>
              <a:t>Divided into two classes:</a:t>
            </a:r>
          </a:p>
          <a:p>
            <a:r>
              <a:rPr lang="en-GB" sz="2000" b="1" dirty="0"/>
              <a:t>Surviving spouse/CP </a:t>
            </a:r>
            <a:r>
              <a:rPr lang="en-GB" sz="2000" dirty="0"/>
              <a:t>– must show estate does not provide them with “such provision as is reasonable…for their maintenance..” - depends on circumstances. Woolridge v Woolridge (2016) – provide the same standard of living as applicant was used to before D died?</a:t>
            </a:r>
          </a:p>
          <a:p>
            <a:r>
              <a:rPr lang="en-GB" sz="2000" b="1" dirty="0"/>
              <a:t>Any other applicant </a:t>
            </a:r>
            <a:r>
              <a:rPr lang="en-GB" sz="2000" dirty="0"/>
              <a:t>- must show estate does not provide them with “such provision as is reasonable…for their maintenance…” – depends on circumstances but is limited to maintenance support.  If applicant has enough to support themselves they can’t bring an IA claim. </a:t>
            </a:r>
          </a:p>
          <a:p>
            <a:pPr lvl="1"/>
            <a:r>
              <a:rPr lang="en-GB" dirty="0"/>
              <a:t>Re Coventry (1980) Goff LJ: “ it does not mean just enough to enable a person to get by; on the other hand, it does not mean anything which may be regarded as reasonably desirable for his general benefit or welfare”</a:t>
            </a:r>
          </a:p>
          <a:p>
            <a:pPr lvl="1"/>
            <a:r>
              <a:rPr lang="en-GB" dirty="0"/>
              <a:t>Ilott v The Blue Cross ( 2017):  Lord Hughes “.. It cannot extend to any or every thing which it would be desirable for the claimant to have…” and must be limited to what is needed for ‘everyday expenses’ e.g. rent, food, utilities, mortgage payments.</a:t>
            </a:r>
          </a:p>
          <a:p>
            <a:r>
              <a:rPr lang="en-GB" sz="2000" dirty="0"/>
              <a:t>All assessments will be made on the facts.</a:t>
            </a:r>
          </a:p>
          <a:p>
            <a:endParaRPr lang="en-GB" dirty="0"/>
          </a:p>
        </p:txBody>
      </p:sp>
    </p:spTree>
    <p:extLst>
      <p:ext uri="{BB962C8B-B14F-4D97-AF65-F5344CB8AC3E}">
        <p14:creationId xmlns:p14="http://schemas.microsoft.com/office/powerpoint/2010/main" val="1125996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D928-C1EC-8FF9-85CA-5BEB92E8AFC5}"/>
              </a:ext>
            </a:extLst>
          </p:cNvPr>
          <p:cNvSpPr>
            <a:spLocks noGrp="1"/>
          </p:cNvSpPr>
          <p:nvPr>
            <p:ph type="title"/>
          </p:nvPr>
        </p:nvSpPr>
        <p:spPr>
          <a:xfrm>
            <a:off x="240518" y="156238"/>
            <a:ext cx="8596668" cy="1320800"/>
          </a:xfrm>
        </p:spPr>
        <p:txBody>
          <a:bodyPr/>
          <a:lstStyle/>
          <a:p>
            <a:r>
              <a:rPr lang="en-GB" dirty="0"/>
              <a:t>How do courts determine whether to make an award?</a:t>
            </a:r>
          </a:p>
        </p:txBody>
      </p:sp>
      <p:sp>
        <p:nvSpPr>
          <p:cNvPr id="3" name="Content Placeholder 2">
            <a:extLst>
              <a:ext uri="{FF2B5EF4-FFF2-40B4-BE49-F238E27FC236}">
                <a16:creationId xmlns:a16="http://schemas.microsoft.com/office/drawing/2014/main" id="{D332B606-33E4-CDD5-6577-4F0699659664}"/>
              </a:ext>
            </a:extLst>
          </p:cNvPr>
          <p:cNvSpPr>
            <a:spLocks noGrp="1"/>
          </p:cNvSpPr>
          <p:nvPr>
            <p:ph idx="1"/>
          </p:nvPr>
        </p:nvSpPr>
        <p:spPr>
          <a:xfrm>
            <a:off x="345354" y="1648059"/>
            <a:ext cx="9363594" cy="5053703"/>
          </a:xfrm>
        </p:spPr>
        <p:txBody>
          <a:bodyPr>
            <a:normAutofit/>
          </a:bodyPr>
          <a:lstStyle/>
          <a:p>
            <a:r>
              <a:rPr lang="en-GB" dirty="0"/>
              <a:t>S 3 IA: list of factors court will consider when assessing a) whether applicant has received reasonable financial provision and if not b) whether an award should be made:</a:t>
            </a:r>
          </a:p>
          <a:p>
            <a:r>
              <a:rPr lang="en-GB" dirty="0"/>
              <a:t>Applicant’s (A’s) financial resources and needs, now and in the future (s 3 (1) (a))</a:t>
            </a:r>
          </a:p>
          <a:p>
            <a:r>
              <a:rPr lang="en-GB" dirty="0"/>
              <a:t>Any other potential applicant’s financial resources and needs, now and in the future ((s 3 (1) (b))</a:t>
            </a:r>
          </a:p>
          <a:p>
            <a:r>
              <a:rPr lang="en-GB" dirty="0"/>
              <a:t>Financial resources and needs, now and in the future, of the beneficiaries ((s 3 (1) (c))</a:t>
            </a:r>
          </a:p>
          <a:p>
            <a:r>
              <a:rPr lang="en-GB" dirty="0"/>
              <a:t>Any obligations and responsibilities that the D has towards the A and the beneficiaries (s 3 (1) (d)</a:t>
            </a:r>
          </a:p>
          <a:p>
            <a:r>
              <a:rPr lang="en-GB" dirty="0"/>
              <a:t>The size and nature of the estate (s 3 (1) (e))</a:t>
            </a:r>
          </a:p>
          <a:p>
            <a:r>
              <a:rPr lang="en-GB" dirty="0"/>
              <a:t>Whether the A or beneficiary has physical or mental disability ((s 3 (1) (f))</a:t>
            </a:r>
          </a:p>
          <a:p>
            <a:r>
              <a:rPr lang="en-GB" dirty="0"/>
              <a:t>Any other matter (s 3 (1) (g))</a:t>
            </a:r>
          </a:p>
        </p:txBody>
      </p:sp>
    </p:spTree>
    <p:extLst>
      <p:ext uri="{BB962C8B-B14F-4D97-AF65-F5344CB8AC3E}">
        <p14:creationId xmlns:p14="http://schemas.microsoft.com/office/powerpoint/2010/main" val="2812155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D928-C1EC-8FF9-85CA-5BEB92E8AFC5}"/>
              </a:ext>
            </a:extLst>
          </p:cNvPr>
          <p:cNvSpPr>
            <a:spLocks noGrp="1"/>
          </p:cNvSpPr>
          <p:nvPr>
            <p:ph type="title"/>
          </p:nvPr>
        </p:nvSpPr>
        <p:spPr>
          <a:xfrm>
            <a:off x="240518" y="156238"/>
            <a:ext cx="8596668" cy="1320800"/>
          </a:xfrm>
        </p:spPr>
        <p:txBody>
          <a:bodyPr/>
          <a:lstStyle/>
          <a:p>
            <a:r>
              <a:rPr lang="en-GB" dirty="0"/>
              <a:t>How do courts determine whether to make an award?</a:t>
            </a:r>
          </a:p>
        </p:txBody>
      </p:sp>
      <p:sp>
        <p:nvSpPr>
          <p:cNvPr id="3" name="Content Placeholder 2">
            <a:extLst>
              <a:ext uri="{FF2B5EF4-FFF2-40B4-BE49-F238E27FC236}">
                <a16:creationId xmlns:a16="http://schemas.microsoft.com/office/drawing/2014/main" id="{D332B606-33E4-CDD5-6577-4F0699659664}"/>
              </a:ext>
            </a:extLst>
          </p:cNvPr>
          <p:cNvSpPr>
            <a:spLocks noGrp="1"/>
          </p:cNvSpPr>
          <p:nvPr>
            <p:ph idx="1"/>
          </p:nvPr>
        </p:nvSpPr>
        <p:spPr>
          <a:xfrm>
            <a:off x="287112" y="1356848"/>
            <a:ext cx="9363594" cy="5053703"/>
          </a:xfrm>
        </p:spPr>
        <p:txBody>
          <a:bodyPr>
            <a:normAutofit/>
          </a:bodyPr>
          <a:lstStyle/>
          <a:p>
            <a:r>
              <a:rPr lang="en-GB" dirty="0"/>
              <a:t>Balancing act</a:t>
            </a:r>
          </a:p>
          <a:p>
            <a:r>
              <a:rPr lang="en-GB" dirty="0"/>
              <a:t>Beneficiary does not have to justify their entitlement but if very wealthy that could be a factor when weighed against A’s resources (Ilott v The Blue Cross (2017))</a:t>
            </a:r>
          </a:p>
          <a:p>
            <a:r>
              <a:rPr lang="en-GB" dirty="0"/>
              <a:t>Wright v Waters ( 2014): Disinherited daughter had a disability but decision went against her application because before mother’s death the daughter had sent mother a letter, wishing her mother was dead.  Even though disability, and living in poor financial circumstances</a:t>
            </a:r>
          </a:p>
          <a:p>
            <a:r>
              <a:rPr lang="en-GB" dirty="0"/>
              <a:t>Other factors: age of A, duration of any marriage, whether A made any contribution to D or D’s family, what award might have been made if this was a divorce assessment rather than this type of application</a:t>
            </a:r>
          </a:p>
          <a:p>
            <a:r>
              <a:rPr lang="en-GB" dirty="0"/>
              <a:t>If A is a minor/young adult – court will consider need for training or education and whether anyone else has a legal obligation in this regard (s 3 (3))</a:t>
            </a:r>
          </a:p>
          <a:p>
            <a:r>
              <a:rPr lang="en-GB" dirty="0"/>
              <a:t>Assessment of financial resources will consider A’s earnings and future earnings capacity, and A’s financial obligations to others (e.g. their own children)</a:t>
            </a:r>
          </a:p>
          <a:p>
            <a:r>
              <a:rPr lang="en-GB" dirty="0"/>
              <a:t>Overall, guidance is vague and leaves a great deal of discretion to the judge</a:t>
            </a:r>
          </a:p>
          <a:p>
            <a:endParaRPr lang="en-GB" dirty="0"/>
          </a:p>
        </p:txBody>
      </p:sp>
    </p:spTree>
    <p:extLst>
      <p:ext uri="{BB962C8B-B14F-4D97-AF65-F5344CB8AC3E}">
        <p14:creationId xmlns:p14="http://schemas.microsoft.com/office/powerpoint/2010/main" val="3115233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37FF-1825-EC53-269D-A810DEB6E023}"/>
              </a:ext>
            </a:extLst>
          </p:cNvPr>
          <p:cNvSpPr>
            <a:spLocks noGrp="1"/>
          </p:cNvSpPr>
          <p:nvPr>
            <p:ph type="title"/>
          </p:nvPr>
        </p:nvSpPr>
        <p:spPr>
          <a:xfrm>
            <a:off x="566674" y="231026"/>
            <a:ext cx="8596668" cy="747440"/>
          </a:xfrm>
        </p:spPr>
        <p:txBody>
          <a:bodyPr/>
          <a:lstStyle/>
          <a:p>
            <a:r>
              <a:rPr lang="en-GB" dirty="0"/>
              <a:t>Time Limits</a:t>
            </a:r>
          </a:p>
        </p:txBody>
      </p:sp>
      <p:sp>
        <p:nvSpPr>
          <p:cNvPr id="3" name="Content Placeholder 2">
            <a:extLst>
              <a:ext uri="{FF2B5EF4-FFF2-40B4-BE49-F238E27FC236}">
                <a16:creationId xmlns:a16="http://schemas.microsoft.com/office/drawing/2014/main" id="{1A2EDE78-E56A-7C05-3880-CA771FA2E7AC}"/>
              </a:ext>
            </a:extLst>
          </p:cNvPr>
          <p:cNvSpPr>
            <a:spLocks noGrp="1"/>
          </p:cNvSpPr>
          <p:nvPr>
            <p:ph idx="1"/>
          </p:nvPr>
        </p:nvSpPr>
        <p:spPr>
          <a:xfrm>
            <a:off x="566674" y="920033"/>
            <a:ext cx="8596668" cy="5346810"/>
          </a:xfrm>
        </p:spPr>
        <p:txBody>
          <a:bodyPr>
            <a:normAutofit/>
          </a:bodyPr>
          <a:lstStyle/>
          <a:p>
            <a:r>
              <a:rPr lang="en-GB" dirty="0"/>
              <a:t>Section 4: application can be made at any time after D’s death but no later than 6 months after the Grant has been issued</a:t>
            </a:r>
          </a:p>
          <a:p>
            <a:r>
              <a:rPr lang="en-GB" dirty="0"/>
              <a:t>Court has discretion to permit an application past this deadline</a:t>
            </a:r>
          </a:p>
          <a:p>
            <a:r>
              <a:rPr lang="en-GB" dirty="0"/>
              <a:t>Factors which might justify accepting an application out of time:</a:t>
            </a:r>
          </a:p>
          <a:p>
            <a:r>
              <a:rPr lang="en-GB" dirty="0"/>
              <a:t>Re Salmon (1981) – had A given PR’s notice of intention to claim; had good faith negotiations with PR been commenced; has PR already started to distribute the estate; could A bring a professional negligence claim against solicitors for the missed deadline (rather than the estate)</a:t>
            </a:r>
          </a:p>
          <a:p>
            <a:r>
              <a:rPr lang="en-GB" dirty="0"/>
              <a:t>Begum v Ahmed (2019) – key feature of time limit is not to cause ‘unnecessary delays’</a:t>
            </a:r>
          </a:p>
          <a:p>
            <a:r>
              <a:rPr lang="en-GB" dirty="0"/>
              <a:t>Stock v Brown (1994) – surviving wife allowed to bring a claim 6 years out of date as by the time of the claim the husband’s legacy of income under a trust has become insufficient for wife to live on, following the economic crash</a:t>
            </a:r>
          </a:p>
          <a:p>
            <a:r>
              <a:rPr lang="en-GB" dirty="0"/>
              <a:t>Sargeant v Sargeant (2018) – surviving wife trying to get assets out of a discretionary trust  10 years after D’s death but failed – no good explanation why the claim had been brought so late</a:t>
            </a:r>
          </a:p>
        </p:txBody>
      </p:sp>
    </p:spTree>
    <p:extLst>
      <p:ext uri="{BB962C8B-B14F-4D97-AF65-F5344CB8AC3E}">
        <p14:creationId xmlns:p14="http://schemas.microsoft.com/office/powerpoint/2010/main" val="2875559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8AC21-4C31-B159-44B4-4D223AEDB59F}"/>
              </a:ext>
            </a:extLst>
          </p:cNvPr>
          <p:cNvSpPr>
            <a:spLocks noGrp="1"/>
          </p:cNvSpPr>
          <p:nvPr>
            <p:ph type="title"/>
          </p:nvPr>
        </p:nvSpPr>
        <p:spPr>
          <a:xfrm>
            <a:off x="176452" y="145604"/>
            <a:ext cx="8596668" cy="777532"/>
          </a:xfrm>
        </p:spPr>
        <p:txBody>
          <a:bodyPr>
            <a:normAutofit/>
          </a:bodyPr>
          <a:lstStyle/>
          <a:p>
            <a:r>
              <a:rPr lang="en-GB" sz="3200" dirty="0"/>
              <a:t>What orders can the court make?</a:t>
            </a:r>
          </a:p>
        </p:txBody>
      </p:sp>
      <p:sp>
        <p:nvSpPr>
          <p:cNvPr id="3" name="Content Placeholder 2">
            <a:extLst>
              <a:ext uri="{FF2B5EF4-FFF2-40B4-BE49-F238E27FC236}">
                <a16:creationId xmlns:a16="http://schemas.microsoft.com/office/drawing/2014/main" id="{BEF922F5-D577-DB12-2F9D-7336F8184844}"/>
              </a:ext>
            </a:extLst>
          </p:cNvPr>
          <p:cNvSpPr>
            <a:spLocks noGrp="1"/>
          </p:cNvSpPr>
          <p:nvPr>
            <p:ph idx="1"/>
          </p:nvPr>
        </p:nvSpPr>
        <p:spPr>
          <a:xfrm>
            <a:off x="322057" y="815388"/>
            <a:ext cx="9311176" cy="5993105"/>
          </a:xfrm>
        </p:spPr>
        <p:txBody>
          <a:bodyPr>
            <a:normAutofit lnSpcReduction="10000"/>
          </a:bodyPr>
          <a:lstStyle/>
          <a:p>
            <a:pPr marL="0" indent="0">
              <a:buNone/>
            </a:pPr>
            <a:r>
              <a:rPr lang="en-GB" b="1" u="sng" dirty="0"/>
              <a:t>Interim orders</a:t>
            </a:r>
            <a:r>
              <a:rPr lang="en-GB" dirty="0"/>
              <a:t>:</a:t>
            </a:r>
          </a:p>
          <a:p>
            <a:r>
              <a:rPr lang="en-GB" dirty="0"/>
              <a:t>S 5 IA for As who are in immediate need of financial assistance</a:t>
            </a:r>
          </a:p>
          <a:p>
            <a:r>
              <a:rPr lang="en-GB" dirty="0"/>
              <a:t>Lump sum or periodic payments</a:t>
            </a:r>
          </a:p>
          <a:p>
            <a:r>
              <a:rPr lang="en-GB" dirty="0"/>
              <a:t>T v T (2019) – cautious approach should be taken as if A’s claim then fails they would need to pay back the interim payment ( which may prove impossible by that stage)</a:t>
            </a:r>
          </a:p>
          <a:p>
            <a:r>
              <a:rPr lang="en-GB" dirty="0"/>
              <a:t>E.g. Weisz v Weisz (2019) – A was granted £5200 per month, plus £55,000 for advance legal fees.  Request for £20,000 to pay off a loan was rejected.</a:t>
            </a:r>
          </a:p>
          <a:p>
            <a:pPr marL="0" indent="0">
              <a:buNone/>
            </a:pPr>
            <a:r>
              <a:rPr lang="en-GB" b="1" u="sng" dirty="0"/>
              <a:t>Final orders:</a:t>
            </a:r>
          </a:p>
          <a:p>
            <a:r>
              <a:rPr lang="en-GB" dirty="0"/>
              <a:t>S 2: lump sum payment, periodic payments, transfer of specific property, order to settle property on trust with a life interest ( although bear in mind purpose of the award if for ‘maintenance’ and so a transfer of property may not be suitable)</a:t>
            </a:r>
          </a:p>
          <a:p>
            <a:r>
              <a:rPr lang="en-GB" dirty="0"/>
              <a:t>Conditional Fee agreement: court can include an amount to account for a ‘success uplift’ if the A had a CFA agreement to pursue their claim. Otherwise the success uplift ( which is not normally paid by the losing party) might eat into the amount judged fair for ‘maintenance’, leaving the A short.</a:t>
            </a:r>
          </a:p>
          <a:p>
            <a:pPr marL="0" indent="0">
              <a:buNone/>
            </a:pPr>
            <a:endParaRPr lang="en-GB" dirty="0"/>
          </a:p>
          <a:p>
            <a:pPr marL="0" indent="0">
              <a:buNone/>
            </a:pPr>
            <a:r>
              <a:rPr lang="en-GB" b="1" dirty="0"/>
              <a:t>NB: legal costs recoverable from the estate and can be enormous ( £700,000 in Re Bala (2023)</a:t>
            </a:r>
          </a:p>
        </p:txBody>
      </p:sp>
    </p:spTree>
    <p:extLst>
      <p:ext uri="{BB962C8B-B14F-4D97-AF65-F5344CB8AC3E}">
        <p14:creationId xmlns:p14="http://schemas.microsoft.com/office/powerpoint/2010/main" val="1403121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ECFA2-9FBC-A223-61A4-F84E796EEC7E}"/>
              </a:ext>
            </a:extLst>
          </p:cNvPr>
          <p:cNvSpPr>
            <a:spLocks noGrp="1"/>
          </p:cNvSpPr>
          <p:nvPr>
            <p:ph type="title"/>
          </p:nvPr>
        </p:nvSpPr>
        <p:spPr>
          <a:xfrm>
            <a:off x="555026" y="143664"/>
            <a:ext cx="8596668" cy="794033"/>
          </a:xfrm>
        </p:spPr>
        <p:txBody>
          <a:bodyPr/>
          <a:lstStyle/>
          <a:p>
            <a:r>
              <a:rPr lang="en-GB" dirty="0"/>
              <a:t>What property is available for an order</a:t>
            </a:r>
          </a:p>
        </p:txBody>
      </p:sp>
      <p:sp>
        <p:nvSpPr>
          <p:cNvPr id="3" name="Content Placeholder 2">
            <a:extLst>
              <a:ext uri="{FF2B5EF4-FFF2-40B4-BE49-F238E27FC236}">
                <a16:creationId xmlns:a16="http://schemas.microsoft.com/office/drawing/2014/main" id="{35CC549C-BD1B-9076-4242-63EA4CBD7C72}"/>
              </a:ext>
            </a:extLst>
          </p:cNvPr>
          <p:cNvSpPr>
            <a:spLocks noGrp="1"/>
          </p:cNvSpPr>
          <p:nvPr>
            <p:ph idx="1"/>
          </p:nvPr>
        </p:nvSpPr>
        <p:spPr>
          <a:xfrm>
            <a:off x="403596" y="1053990"/>
            <a:ext cx="9264582" cy="5660346"/>
          </a:xfrm>
        </p:spPr>
        <p:txBody>
          <a:bodyPr>
            <a:normAutofit/>
          </a:bodyPr>
          <a:lstStyle/>
          <a:p>
            <a:r>
              <a:rPr lang="en-GB" sz="2000" dirty="0"/>
              <a:t>S 2 : Orders can be made out of the ‘net estate’ i.e. assessed once funeral costs, administration expenses, IHT and other debts and liabilities have been settled</a:t>
            </a:r>
            <a:br>
              <a:rPr lang="en-GB" sz="2000" dirty="0"/>
            </a:br>
            <a:endParaRPr lang="en-GB" sz="2000" dirty="0"/>
          </a:p>
          <a:p>
            <a:r>
              <a:rPr lang="en-GB" sz="2000" dirty="0"/>
              <a:t>Includes all property the D had the right to dispose of through the will</a:t>
            </a:r>
            <a:br>
              <a:rPr lang="en-GB" sz="2000" dirty="0"/>
            </a:br>
            <a:endParaRPr lang="en-GB" sz="2000" dirty="0"/>
          </a:p>
          <a:p>
            <a:r>
              <a:rPr lang="en-GB" sz="2000" dirty="0"/>
              <a:t>Will not include money that automatically passes to a nominated person under a life insurance policy or a pension ( although money from a statutory nomination does form part of the estate e.g. NHS Pension Scheme)</a:t>
            </a:r>
            <a:br>
              <a:rPr lang="en-GB" sz="2000" dirty="0"/>
            </a:br>
            <a:endParaRPr lang="en-GB" sz="2000" dirty="0"/>
          </a:p>
          <a:p>
            <a:r>
              <a:rPr lang="en-GB" sz="2000" dirty="0"/>
              <a:t>Joint Tenancy: s9 states that court has discretion to sever a Joint Tenancy and treat the D’s ‘share’ as part of the estate ( Hanbury v Hanbury (1999)- child with long term mental disability required care). Court will decide the equitable share ( usually 50%) with the value of the property being assessed using date just before D died.</a:t>
            </a:r>
          </a:p>
        </p:txBody>
      </p:sp>
    </p:spTree>
    <p:extLst>
      <p:ext uri="{BB962C8B-B14F-4D97-AF65-F5344CB8AC3E}">
        <p14:creationId xmlns:p14="http://schemas.microsoft.com/office/powerpoint/2010/main" val="2582165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37612-8DE2-2A89-5E21-ED6D5BCCE2C1}"/>
              </a:ext>
            </a:extLst>
          </p:cNvPr>
          <p:cNvSpPr>
            <a:spLocks noGrp="1"/>
          </p:cNvSpPr>
          <p:nvPr>
            <p:ph type="title"/>
          </p:nvPr>
        </p:nvSpPr>
        <p:spPr/>
        <p:txBody>
          <a:bodyPr/>
          <a:lstStyle/>
          <a:p>
            <a:r>
              <a:rPr lang="en-GB" dirty="0"/>
              <a:t>Inheritance Act Case Law</a:t>
            </a:r>
          </a:p>
        </p:txBody>
      </p:sp>
      <p:sp>
        <p:nvSpPr>
          <p:cNvPr id="3" name="Content Placeholder 2">
            <a:extLst>
              <a:ext uri="{FF2B5EF4-FFF2-40B4-BE49-F238E27FC236}">
                <a16:creationId xmlns:a16="http://schemas.microsoft.com/office/drawing/2014/main" id="{37571736-01B2-C354-7629-3292DF48C9FE}"/>
              </a:ext>
            </a:extLst>
          </p:cNvPr>
          <p:cNvSpPr>
            <a:spLocks noGrp="1"/>
          </p:cNvSpPr>
          <p:nvPr>
            <p:ph idx="1"/>
          </p:nvPr>
        </p:nvSpPr>
        <p:spPr/>
        <p:txBody>
          <a:bodyPr>
            <a:normAutofit/>
          </a:bodyPr>
          <a:lstStyle/>
          <a:p>
            <a:pPr marL="0" indent="0">
              <a:buNone/>
            </a:pPr>
            <a:r>
              <a:rPr lang="en-GB" sz="2800" dirty="0"/>
              <a:t>Please see the scanned Key Cases from Hedlund on Moodle which illustrate how the courts apply their discretion in different cases</a:t>
            </a:r>
          </a:p>
        </p:txBody>
      </p:sp>
    </p:spTree>
    <p:extLst>
      <p:ext uri="{BB962C8B-B14F-4D97-AF65-F5344CB8AC3E}">
        <p14:creationId xmlns:p14="http://schemas.microsoft.com/office/powerpoint/2010/main" val="2160020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5EAEF-2680-9F9D-45E1-EDD4ED4552E5}"/>
              </a:ext>
            </a:extLst>
          </p:cNvPr>
          <p:cNvSpPr>
            <a:spLocks noGrp="1"/>
          </p:cNvSpPr>
          <p:nvPr>
            <p:ph type="title"/>
          </p:nvPr>
        </p:nvSpPr>
        <p:spPr>
          <a:xfrm>
            <a:off x="1015138" y="1675429"/>
            <a:ext cx="8596668" cy="1320800"/>
          </a:xfrm>
        </p:spPr>
        <p:txBody>
          <a:bodyPr>
            <a:normAutofit/>
          </a:bodyPr>
          <a:lstStyle/>
          <a:p>
            <a:r>
              <a:rPr lang="en-GB" sz="5400" dirty="0"/>
              <a:t>Any questions?</a:t>
            </a:r>
          </a:p>
        </p:txBody>
      </p:sp>
    </p:spTree>
    <p:extLst>
      <p:ext uri="{BB962C8B-B14F-4D97-AF65-F5344CB8AC3E}">
        <p14:creationId xmlns:p14="http://schemas.microsoft.com/office/powerpoint/2010/main" val="22427872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1830</Words>
  <Application>Microsoft Office PowerPoint</Application>
  <PresentationFormat>Widescreen</PresentationFormat>
  <Paragraphs>91</Paragraphs>
  <Slides>14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Trebuchet MS</vt:lpstr>
      <vt:lpstr>Wingdings 3</vt:lpstr>
      <vt:lpstr>Facet</vt:lpstr>
      <vt:lpstr>Law of Succession and Administration of Estates</vt:lpstr>
      <vt:lpstr>Testamentary Freedom</vt:lpstr>
      <vt:lpstr>The Inheritance Act</vt:lpstr>
      <vt:lpstr>Deceased’s domicile  and who can make an application</vt:lpstr>
      <vt:lpstr>Cohabitees and the IA</vt:lpstr>
      <vt:lpstr>Which court?</vt:lpstr>
      <vt:lpstr>Meaning of reasonable financial provision?</vt:lpstr>
      <vt:lpstr>How do courts determine whether to make an award?</vt:lpstr>
      <vt:lpstr>How do courts determine whether to make an award?</vt:lpstr>
      <vt:lpstr>Time Limits</vt:lpstr>
      <vt:lpstr>What orders can the court make?</vt:lpstr>
      <vt:lpstr>What property is available for an order</vt:lpstr>
      <vt:lpstr>Inheritance Act Case Law</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Davies</dc:creator>
  <cp:lastModifiedBy>Cerys Davies</cp:lastModifiedBy>
  <cp:revision>4</cp:revision>
  <dcterms:created xsi:type="dcterms:W3CDTF">2024-09-12T19:03:03Z</dcterms:created>
  <dcterms:modified xsi:type="dcterms:W3CDTF">2024-11-12T17:22:34Z</dcterms:modified>
</cp:coreProperties>
</file>