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webextensions/taskpanes.xml" ContentType="application/vnd.ms-office.webextensiontaskpanes+xml"/>
  <Override PartName="/ppt/webextensions/webextension1.xml" ContentType="application/vnd.ms-office.webextension+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theme/theme2.xml" ContentType="application/vnd.openxmlformats-officedocument.them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thumbnail" Target="docProps/thumbnail.jpeg"/><Relationship Id="rId2" Type="http://schemas.openxmlformats.org/officeDocument/2006/relationships/officeDocument" Target="ppt/presentation.xml"/><Relationship Id="rId1" Type="http://schemas.microsoft.com/office/2011/relationships/webextensiontaskpanes" Target="ppt/webextensions/taskpanes.xml"/><Relationship Id="rId5" Type="http://schemas.openxmlformats.org/officeDocument/2006/relationships/extended-properties" Target="docProps/app.xml"/><Relationship Id="rId4" Type="http://schemas.openxmlformats.org/package/2006/relationships/metadata/core-properties" Target="docProps/core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  <p:sldMasterId id="2147483678" r:id="rId2"/>
  </p:sldMasterIdLst>
  <p:sldIdLst>
    <p:sldId id="256" r:id="rId3"/>
    <p:sldId id="258" r:id="rId4"/>
    <p:sldId id="259" r:id="rId5"/>
    <p:sldId id="263" r:id="rId6"/>
    <p:sldId id="267" r:id="rId7"/>
    <p:sldId id="271" r:id="rId8"/>
    <p:sldId id="275" r:id="rId9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FFCC66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43BD1B35-B503-4088-B356-9DD1B40F7E73}" v="4" dt="2025-05-13T06:02:11.156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987" autoAdjust="0"/>
    <p:restoredTop sz="94660"/>
  </p:normalViewPr>
  <p:slideViewPr>
    <p:cSldViewPr snapToGrid="0">
      <p:cViewPr varScale="1">
        <p:scale>
          <a:sx n="141" d="100"/>
          <a:sy n="141" d="100"/>
        </p:scale>
        <p:origin x="72" y="35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tableStyles" Target="tableStyles.xml"/><Relationship Id="rId3" Type="http://schemas.openxmlformats.org/officeDocument/2006/relationships/slide" Target="slides/slide1.xml"/><Relationship Id="rId7" Type="http://schemas.openxmlformats.org/officeDocument/2006/relationships/slide" Target="slides/slide5.xml"/><Relationship Id="rId12" Type="http://schemas.openxmlformats.org/officeDocument/2006/relationships/theme" Target="theme/theme1.xml"/><Relationship Id="rId2" Type="http://schemas.openxmlformats.org/officeDocument/2006/relationships/slideMaster" Target="slideMasters/slideMaster2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viewProps" Target="viewProps.xml"/><Relationship Id="rId5" Type="http://schemas.openxmlformats.org/officeDocument/2006/relationships/slide" Target="slides/slide3.xml"/><Relationship Id="rId15" Type="http://schemas.microsoft.com/office/2015/10/relationships/revisionInfo" Target="revisionInfo.xml"/><Relationship Id="rId10" Type="http://schemas.openxmlformats.org/officeDocument/2006/relationships/presProps" Target="presProps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microsoft.com/office/2016/11/relationships/changesInfo" Target="changesInfos/changesInfo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Serif Salem" userId="93371da5-1b6a-4146-a736-4a3b0c81f0c2" providerId="ADAL" clId="{43BD1B35-B503-4088-B356-9DD1B40F7E73}"/>
    <pc:docChg chg="undo custSel addSld delSld modSld">
      <pc:chgData name="Serif Salem" userId="93371da5-1b6a-4146-a736-4a3b0c81f0c2" providerId="ADAL" clId="{43BD1B35-B503-4088-B356-9DD1B40F7E73}" dt="2025-05-14T05:52:19.549" v="22133"/>
      <pc:docMkLst>
        <pc:docMk/>
      </pc:docMkLst>
      <pc:sldChg chg="addSp delSp modSp mod modClrScheme chgLayout">
        <pc:chgData name="Serif Salem" userId="93371da5-1b6a-4146-a736-4a3b0c81f0c2" providerId="ADAL" clId="{43BD1B35-B503-4088-B356-9DD1B40F7E73}" dt="2025-05-14T05:51:31.229" v="14487"/>
        <pc:sldMkLst>
          <pc:docMk/>
          <pc:sldMk cId="1635377456" sldId="279"/>
        </pc:sldMkLst>
        <pc:spChg chg="mod ord">
          <ac:chgData name="Serif Salem" userId="93371da5-1b6a-4146-a736-4a3b0c81f0c2" providerId="ADAL" clId="{43BD1B35-B503-4088-B356-9DD1B40F7E73}" dt="2025-05-14T05:51:28.032" v="14478" actId="700"/>
          <ac:spMkLst>
            <pc:docMk/>
            <pc:sldMk cId="1635377456" sldId="279"/>
            <ac:spMk id="2" creationId="{9C65432C-6EE4-3A48-B260-083AF2E7E36A}"/>
          </ac:spMkLst>
        </pc:spChg>
        <pc:spChg chg="mod ord">
          <ac:chgData name="Serif Salem" userId="93371da5-1b6a-4146-a736-4a3b0c81f0c2" providerId="ADAL" clId="{43BD1B35-B503-4088-B356-9DD1B40F7E73}" dt="2025-05-14T05:51:28.032" v="14478" actId="700"/>
          <ac:spMkLst>
            <pc:docMk/>
            <pc:sldMk cId="1635377456" sldId="279"/>
            <ac:spMk id="3" creationId="{69BB87DD-025D-AE43-4A03-910135B61E5D}"/>
          </ac:spMkLst>
        </pc:spChg>
        <pc:spChg chg="mod">
          <ac:chgData name="Serif Salem" userId="93371da5-1b6a-4146-a736-4a3b0c81f0c2" providerId="ADAL" clId="{43BD1B35-B503-4088-B356-9DD1B40F7E73}" dt="2025-05-14T05:51:31.229" v="14487"/>
          <ac:spMkLst>
            <pc:docMk/>
            <pc:sldMk cId="1635377456" sldId="279"/>
            <ac:spMk id="4" creationId="{A8DBEF22-A65F-452C-ADD4-E03CC8689B96}"/>
          </ac:spMkLst>
        </pc:spChg>
        <pc:spChg chg="mod">
          <ac:chgData name="Serif Salem" userId="93371da5-1b6a-4146-a736-4a3b0c81f0c2" providerId="ADAL" clId="{43BD1B35-B503-4088-B356-9DD1B40F7E73}" dt="2025-05-14T05:51:31.229" v="14487"/>
          <ac:spMkLst>
            <pc:docMk/>
            <pc:sldMk cId="1635377456" sldId="279"/>
            <ac:spMk id="5" creationId="{ED6FAC15-CC5C-4059-94AF-681AD662DDAD}"/>
          </ac:spMkLst>
        </pc:spChg>
        <pc:spChg chg="del">
          <ac:chgData name="Serif Salem" userId="93371da5-1b6a-4146-a736-4a3b0c81f0c2" providerId="ADAL" clId="{43BD1B35-B503-4088-B356-9DD1B40F7E73}" dt="2025-05-14T05:49:23.017" v="3830"/>
          <ac:spMkLst>
            <pc:docMk/>
            <pc:sldMk cId="1635377456" sldId="279"/>
            <ac:spMk id="6" creationId="{A815F75C-ED11-43F7-91E3-5F497231A1C5}"/>
          </ac:spMkLst>
        </pc:spChg>
        <pc:spChg chg="del">
          <ac:chgData name="Serif Salem" userId="93371da5-1b6a-4146-a736-4a3b0c81f0c2" providerId="ADAL" clId="{43BD1B35-B503-4088-B356-9DD1B40F7E73}" dt="2025-05-14T05:49:23.018" v="3831"/>
          <ac:spMkLst>
            <pc:docMk/>
            <pc:sldMk cId="1635377456" sldId="279"/>
            <ac:spMk id="7" creationId="{6A6FE570-7781-44E9-AC81-3F16FC66A39F}"/>
          </ac:spMkLst>
        </pc:spChg>
        <pc:spChg chg="del">
          <ac:chgData name="Serif Salem" userId="93371da5-1b6a-4146-a736-4a3b0c81f0c2" providerId="ADAL" clId="{43BD1B35-B503-4088-B356-9DD1B40F7E73}" dt="2025-05-14T05:49:23.019" v="3832"/>
          <ac:spMkLst>
            <pc:docMk/>
            <pc:sldMk cId="1635377456" sldId="279"/>
            <ac:spMk id="8" creationId="{B0A29A6D-F66E-4567-9B51-4E286534022D}"/>
          </ac:spMkLst>
        </pc:spChg>
        <pc:spChg chg="del">
          <ac:chgData name="Serif Salem" userId="93371da5-1b6a-4146-a736-4a3b0c81f0c2" providerId="ADAL" clId="{43BD1B35-B503-4088-B356-9DD1B40F7E73}" dt="2025-05-14T05:49:23.020" v="3833"/>
          <ac:spMkLst>
            <pc:docMk/>
            <pc:sldMk cId="1635377456" sldId="279"/>
            <ac:spMk id="9" creationId="{60F70793-C5C3-43B4-9FC0-628D545D507F}"/>
          </ac:spMkLst>
        </pc:spChg>
        <pc:spChg chg="del">
          <ac:chgData name="Serif Salem" userId="93371da5-1b6a-4146-a736-4a3b0c81f0c2" providerId="ADAL" clId="{43BD1B35-B503-4088-B356-9DD1B40F7E73}" dt="2025-05-14T05:49:23.021" v="3834"/>
          <ac:spMkLst>
            <pc:docMk/>
            <pc:sldMk cId="1635377456" sldId="279"/>
            <ac:spMk id="10" creationId="{94849271-9FE7-4D44-951A-29BA568144A9}"/>
          </ac:spMkLst>
        </pc:spChg>
        <pc:spChg chg="del">
          <ac:chgData name="Serif Salem" userId="93371da5-1b6a-4146-a736-4a3b0c81f0c2" providerId="ADAL" clId="{43BD1B35-B503-4088-B356-9DD1B40F7E73}" dt="2025-05-14T05:49:23.021" v="3835"/>
          <ac:spMkLst>
            <pc:docMk/>
            <pc:sldMk cId="1635377456" sldId="279"/>
            <ac:spMk id="11" creationId="{CFF8BA22-5968-4271-BEFA-94F48D577FBB}"/>
          </ac:spMkLst>
        </pc:spChg>
        <pc:spChg chg="del">
          <ac:chgData name="Serif Salem" userId="93371da5-1b6a-4146-a736-4a3b0c81f0c2" providerId="ADAL" clId="{43BD1B35-B503-4088-B356-9DD1B40F7E73}" dt="2025-05-14T05:49:23.022" v="3836"/>
          <ac:spMkLst>
            <pc:docMk/>
            <pc:sldMk cId="1635377456" sldId="279"/>
            <ac:spMk id="12" creationId="{DA936DC7-AC85-431B-856A-F4D98A59AF9F}"/>
          </ac:spMkLst>
        </pc:spChg>
        <pc:spChg chg="del">
          <ac:chgData name="Serif Salem" userId="93371da5-1b6a-4146-a736-4a3b0c81f0c2" providerId="ADAL" clId="{43BD1B35-B503-4088-B356-9DD1B40F7E73}" dt="2025-05-14T05:49:23.023" v="3837"/>
          <ac:spMkLst>
            <pc:docMk/>
            <pc:sldMk cId="1635377456" sldId="279"/>
            <ac:spMk id="13" creationId="{88B22B50-F1A4-46A5-808B-82C448112D42}"/>
          </ac:spMkLst>
        </pc:spChg>
        <pc:spChg chg="del">
          <ac:chgData name="Serif Salem" userId="93371da5-1b6a-4146-a736-4a3b0c81f0c2" providerId="ADAL" clId="{43BD1B35-B503-4088-B356-9DD1B40F7E73}" dt="2025-05-14T05:49:23.024" v="3838"/>
          <ac:spMkLst>
            <pc:docMk/>
            <pc:sldMk cId="1635377456" sldId="279"/>
            <ac:spMk id="14" creationId="{ECF1BAE0-9881-4B4F-A76A-B9C7914D6824}"/>
          </ac:spMkLst>
        </pc:spChg>
        <pc:spChg chg="del">
          <ac:chgData name="Serif Salem" userId="93371da5-1b6a-4146-a736-4a3b0c81f0c2" providerId="ADAL" clId="{43BD1B35-B503-4088-B356-9DD1B40F7E73}" dt="2025-05-14T05:49:23.024" v="3839"/>
          <ac:spMkLst>
            <pc:docMk/>
            <pc:sldMk cId="1635377456" sldId="279"/>
            <ac:spMk id="15" creationId="{287096B2-5B57-47B7-A241-772966BE5BC6}"/>
          </ac:spMkLst>
        </pc:spChg>
        <pc:spChg chg="del">
          <ac:chgData name="Serif Salem" userId="93371da5-1b6a-4146-a736-4a3b0c81f0c2" providerId="ADAL" clId="{43BD1B35-B503-4088-B356-9DD1B40F7E73}" dt="2025-05-14T05:49:23.025" v="3840"/>
          <ac:spMkLst>
            <pc:docMk/>
            <pc:sldMk cId="1635377456" sldId="279"/>
            <ac:spMk id="16" creationId="{BC75F991-D393-474E-B90E-89D5CBDD18A1}"/>
          </ac:spMkLst>
        </pc:spChg>
        <pc:spChg chg="del">
          <ac:chgData name="Serif Salem" userId="93371da5-1b6a-4146-a736-4a3b0c81f0c2" providerId="ADAL" clId="{43BD1B35-B503-4088-B356-9DD1B40F7E73}" dt="2025-05-14T05:49:23.026" v="3841"/>
          <ac:spMkLst>
            <pc:docMk/>
            <pc:sldMk cId="1635377456" sldId="279"/>
            <ac:spMk id="17" creationId="{2962EC98-B55E-4354-8129-1ECC8EBDCA5D}"/>
          </ac:spMkLst>
        </pc:spChg>
        <pc:spChg chg="del">
          <ac:chgData name="Serif Salem" userId="93371da5-1b6a-4146-a736-4a3b0c81f0c2" providerId="ADAL" clId="{43BD1B35-B503-4088-B356-9DD1B40F7E73}" dt="2025-05-14T05:49:23.027" v="3842"/>
          <ac:spMkLst>
            <pc:docMk/>
            <pc:sldMk cId="1635377456" sldId="279"/>
            <ac:spMk id="18" creationId="{27EAC089-44AC-4522-8980-CA283D534A6A}"/>
          </ac:spMkLst>
        </pc:spChg>
        <pc:spChg chg="del">
          <ac:chgData name="Serif Salem" userId="93371da5-1b6a-4146-a736-4a3b0c81f0c2" providerId="ADAL" clId="{43BD1B35-B503-4088-B356-9DD1B40F7E73}" dt="2025-05-14T05:49:23.028" v="3843"/>
          <ac:spMkLst>
            <pc:docMk/>
            <pc:sldMk cId="1635377456" sldId="279"/>
            <ac:spMk id="19" creationId="{32073F2C-36F0-41B9-AD86-9BB0A6D83EED}"/>
          </ac:spMkLst>
        </pc:spChg>
        <pc:spChg chg="del">
          <ac:chgData name="Serif Salem" userId="93371da5-1b6a-4146-a736-4a3b0c81f0c2" providerId="ADAL" clId="{43BD1B35-B503-4088-B356-9DD1B40F7E73}" dt="2025-05-14T05:49:23.030" v="3844"/>
          <ac:spMkLst>
            <pc:docMk/>
            <pc:sldMk cId="1635377456" sldId="279"/>
            <ac:spMk id="20" creationId="{84D9B43A-0AFB-4F3F-956B-188B5A694550}"/>
          </ac:spMkLst>
        </pc:spChg>
        <pc:spChg chg="del">
          <ac:chgData name="Serif Salem" userId="93371da5-1b6a-4146-a736-4a3b0c81f0c2" providerId="ADAL" clId="{43BD1B35-B503-4088-B356-9DD1B40F7E73}" dt="2025-05-14T05:49:23.031" v="3845"/>
          <ac:spMkLst>
            <pc:docMk/>
            <pc:sldMk cId="1635377456" sldId="279"/>
            <ac:spMk id="21" creationId="{D1C3DD21-E6A7-43A5-BEC1-A16C13FAB44E}"/>
          </ac:spMkLst>
        </pc:spChg>
        <pc:spChg chg="del">
          <ac:chgData name="Serif Salem" userId="93371da5-1b6a-4146-a736-4a3b0c81f0c2" providerId="ADAL" clId="{43BD1B35-B503-4088-B356-9DD1B40F7E73}" dt="2025-05-14T05:49:23.032" v="3846"/>
          <ac:spMkLst>
            <pc:docMk/>
            <pc:sldMk cId="1635377456" sldId="279"/>
            <ac:spMk id="22" creationId="{DC5D217A-2F8E-401C-84F9-E053F0066476}"/>
          </ac:spMkLst>
        </pc:spChg>
        <pc:spChg chg="del">
          <ac:chgData name="Serif Salem" userId="93371da5-1b6a-4146-a736-4a3b0c81f0c2" providerId="ADAL" clId="{43BD1B35-B503-4088-B356-9DD1B40F7E73}" dt="2025-05-14T05:49:23.032" v="3847"/>
          <ac:spMkLst>
            <pc:docMk/>
            <pc:sldMk cId="1635377456" sldId="279"/>
            <ac:spMk id="23" creationId="{C2C5D5C1-6CEC-415A-A549-485366950242}"/>
          </ac:spMkLst>
        </pc:spChg>
        <pc:spChg chg="del">
          <ac:chgData name="Serif Salem" userId="93371da5-1b6a-4146-a736-4a3b0c81f0c2" providerId="ADAL" clId="{43BD1B35-B503-4088-B356-9DD1B40F7E73}" dt="2025-05-14T05:49:23.033" v="3848"/>
          <ac:spMkLst>
            <pc:docMk/>
            <pc:sldMk cId="1635377456" sldId="279"/>
            <ac:spMk id="24" creationId="{8122EEB1-1D21-4950-AB67-9482184054BD}"/>
          </ac:spMkLst>
        </pc:spChg>
        <pc:spChg chg="del">
          <ac:chgData name="Serif Salem" userId="93371da5-1b6a-4146-a736-4a3b0c81f0c2" providerId="ADAL" clId="{43BD1B35-B503-4088-B356-9DD1B40F7E73}" dt="2025-05-14T05:49:23.034" v="3849"/>
          <ac:spMkLst>
            <pc:docMk/>
            <pc:sldMk cId="1635377456" sldId="279"/>
            <ac:spMk id="25" creationId="{FA9AD4FE-745A-494C-8153-1AABB22236EF}"/>
          </ac:spMkLst>
        </pc:spChg>
        <pc:spChg chg="del">
          <ac:chgData name="Serif Salem" userId="93371da5-1b6a-4146-a736-4a3b0c81f0c2" providerId="ADAL" clId="{43BD1B35-B503-4088-B356-9DD1B40F7E73}" dt="2025-05-14T05:49:23.035" v="3850"/>
          <ac:spMkLst>
            <pc:docMk/>
            <pc:sldMk cId="1635377456" sldId="279"/>
            <ac:spMk id="26" creationId="{AB3D2B42-7CE8-4300-B936-793D6365956E}"/>
          </ac:spMkLst>
        </pc:spChg>
        <pc:spChg chg="del">
          <ac:chgData name="Serif Salem" userId="93371da5-1b6a-4146-a736-4a3b0c81f0c2" providerId="ADAL" clId="{43BD1B35-B503-4088-B356-9DD1B40F7E73}" dt="2025-05-14T05:49:23.036" v="3851"/>
          <ac:spMkLst>
            <pc:docMk/>
            <pc:sldMk cId="1635377456" sldId="279"/>
            <ac:spMk id="27" creationId="{52303974-7C72-490A-9B25-EA03FA250F68}"/>
          </ac:spMkLst>
        </pc:spChg>
        <pc:spChg chg="del">
          <ac:chgData name="Serif Salem" userId="93371da5-1b6a-4146-a736-4a3b0c81f0c2" providerId="ADAL" clId="{43BD1B35-B503-4088-B356-9DD1B40F7E73}" dt="2025-05-14T05:49:23.037" v="3852"/>
          <ac:spMkLst>
            <pc:docMk/>
            <pc:sldMk cId="1635377456" sldId="279"/>
            <ac:spMk id="28" creationId="{B0D38EC9-FD17-476F-A947-CB75AE5A21E7}"/>
          </ac:spMkLst>
        </pc:spChg>
        <pc:spChg chg="del">
          <ac:chgData name="Serif Salem" userId="93371da5-1b6a-4146-a736-4a3b0c81f0c2" providerId="ADAL" clId="{43BD1B35-B503-4088-B356-9DD1B40F7E73}" dt="2025-05-14T05:49:23.038" v="3853"/>
          <ac:spMkLst>
            <pc:docMk/>
            <pc:sldMk cId="1635377456" sldId="279"/>
            <ac:spMk id="29" creationId="{5A9A155C-EAE3-404A-982B-30EF13469DD4}"/>
          </ac:spMkLst>
        </pc:spChg>
        <pc:spChg chg="del">
          <ac:chgData name="Serif Salem" userId="93371da5-1b6a-4146-a736-4a3b0c81f0c2" providerId="ADAL" clId="{43BD1B35-B503-4088-B356-9DD1B40F7E73}" dt="2025-05-14T05:49:23.038" v="3854"/>
          <ac:spMkLst>
            <pc:docMk/>
            <pc:sldMk cId="1635377456" sldId="279"/>
            <ac:spMk id="30" creationId="{28916C7F-7351-4BAE-9AE5-4DBCF4F0B403}"/>
          </ac:spMkLst>
        </pc:spChg>
        <pc:spChg chg="del">
          <ac:chgData name="Serif Salem" userId="93371da5-1b6a-4146-a736-4a3b0c81f0c2" providerId="ADAL" clId="{43BD1B35-B503-4088-B356-9DD1B40F7E73}" dt="2025-05-14T05:49:23.039" v="3855"/>
          <ac:spMkLst>
            <pc:docMk/>
            <pc:sldMk cId="1635377456" sldId="279"/>
            <ac:spMk id="31" creationId="{AED8C7B7-390C-4650-BCD1-671A91670ADB}"/>
          </ac:spMkLst>
        </pc:spChg>
        <pc:spChg chg="del">
          <ac:chgData name="Serif Salem" userId="93371da5-1b6a-4146-a736-4a3b0c81f0c2" providerId="ADAL" clId="{43BD1B35-B503-4088-B356-9DD1B40F7E73}" dt="2025-05-14T05:49:23.040" v="3856"/>
          <ac:spMkLst>
            <pc:docMk/>
            <pc:sldMk cId="1635377456" sldId="279"/>
            <ac:spMk id="32" creationId="{249001DA-DF63-4742-9FC2-3B38A0C0966B}"/>
          </ac:spMkLst>
        </pc:spChg>
        <pc:spChg chg="del">
          <ac:chgData name="Serif Salem" userId="93371da5-1b6a-4146-a736-4a3b0c81f0c2" providerId="ADAL" clId="{43BD1B35-B503-4088-B356-9DD1B40F7E73}" dt="2025-05-14T05:49:23.041" v="3857"/>
          <ac:spMkLst>
            <pc:docMk/>
            <pc:sldMk cId="1635377456" sldId="279"/>
            <ac:spMk id="33" creationId="{183BD637-525F-48F5-B218-60197EBD20C5}"/>
          </ac:spMkLst>
        </pc:spChg>
        <pc:spChg chg="del">
          <ac:chgData name="Serif Salem" userId="93371da5-1b6a-4146-a736-4a3b0c81f0c2" providerId="ADAL" clId="{43BD1B35-B503-4088-B356-9DD1B40F7E73}" dt="2025-05-14T05:49:23.042" v="3858"/>
          <ac:spMkLst>
            <pc:docMk/>
            <pc:sldMk cId="1635377456" sldId="279"/>
            <ac:spMk id="34" creationId="{FF8E1834-6185-40A7-A962-87FE43E3510A}"/>
          </ac:spMkLst>
        </pc:spChg>
        <pc:spChg chg="del">
          <ac:chgData name="Serif Salem" userId="93371da5-1b6a-4146-a736-4a3b0c81f0c2" providerId="ADAL" clId="{43BD1B35-B503-4088-B356-9DD1B40F7E73}" dt="2025-05-14T05:49:23.043" v="3859"/>
          <ac:spMkLst>
            <pc:docMk/>
            <pc:sldMk cId="1635377456" sldId="279"/>
            <ac:spMk id="35" creationId="{07E08B80-E1E3-4ACD-85BF-01A738E113CD}"/>
          </ac:spMkLst>
        </pc:spChg>
        <pc:spChg chg="del">
          <ac:chgData name="Serif Salem" userId="93371da5-1b6a-4146-a736-4a3b0c81f0c2" providerId="ADAL" clId="{43BD1B35-B503-4088-B356-9DD1B40F7E73}" dt="2025-05-14T05:49:23.044" v="3860"/>
          <ac:spMkLst>
            <pc:docMk/>
            <pc:sldMk cId="1635377456" sldId="279"/>
            <ac:spMk id="36" creationId="{7FFAEFE6-4812-4D1B-BFB7-F6C1CB440443}"/>
          </ac:spMkLst>
        </pc:spChg>
        <pc:spChg chg="del">
          <ac:chgData name="Serif Salem" userId="93371da5-1b6a-4146-a736-4a3b0c81f0c2" providerId="ADAL" clId="{43BD1B35-B503-4088-B356-9DD1B40F7E73}" dt="2025-05-14T05:49:23.045" v="3861"/>
          <ac:spMkLst>
            <pc:docMk/>
            <pc:sldMk cId="1635377456" sldId="279"/>
            <ac:spMk id="37" creationId="{E43B4D9C-CCBF-426D-A239-645E764A212B}"/>
          </ac:spMkLst>
        </pc:spChg>
        <pc:spChg chg="del">
          <ac:chgData name="Serif Salem" userId="93371da5-1b6a-4146-a736-4a3b0c81f0c2" providerId="ADAL" clId="{43BD1B35-B503-4088-B356-9DD1B40F7E73}" dt="2025-05-14T05:49:23.046" v="3862"/>
          <ac:spMkLst>
            <pc:docMk/>
            <pc:sldMk cId="1635377456" sldId="279"/>
            <ac:spMk id="38" creationId="{D4C46D14-876F-4AE5-AE94-0D1F5D11FFD4}"/>
          </ac:spMkLst>
        </pc:spChg>
        <pc:spChg chg="del">
          <ac:chgData name="Serif Salem" userId="93371da5-1b6a-4146-a736-4a3b0c81f0c2" providerId="ADAL" clId="{43BD1B35-B503-4088-B356-9DD1B40F7E73}" dt="2025-05-14T05:49:23.047" v="3863"/>
          <ac:spMkLst>
            <pc:docMk/>
            <pc:sldMk cId="1635377456" sldId="279"/>
            <ac:spMk id="39" creationId="{D3212A9B-B70D-4BFC-A120-6950A5D390A0}"/>
          </ac:spMkLst>
        </pc:spChg>
        <pc:spChg chg="del">
          <ac:chgData name="Serif Salem" userId="93371da5-1b6a-4146-a736-4a3b0c81f0c2" providerId="ADAL" clId="{43BD1B35-B503-4088-B356-9DD1B40F7E73}" dt="2025-05-14T05:49:23.047" v="3864"/>
          <ac:spMkLst>
            <pc:docMk/>
            <pc:sldMk cId="1635377456" sldId="279"/>
            <ac:spMk id="40" creationId="{4CB1445C-EB22-4C55-9DD9-7DE1FCB0AEB0}"/>
          </ac:spMkLst>
        </pc:spChg>
        <pc:spChg chg="del">
          <ac:chgData name="Serif Salem" userId="93371da5-1b6a-4146-a736-4a3b0c81f0c2" providerId="ADAL" clId="{43BD1B35-B503-4088-B356-9DD1B40F7E73}" dt="2025-05-14T05:49:23.048" v="3865"/>
          <ac:spMkLst>
            <pc:docMk/>
            <pc:sldMk cId="1635377456" sldId="279"/>
            <ac:spMk id="41" creationId="{8DE76F4A-5406-4499-8262-3C10843D45D1}"/>
          </ac:spMkLst>
        </pc:spChg>
        <pc:spChg chg="del">
          <ac:chgData name="Serif Salem" userId="93371da5-1b6a-4146-a736-4a3b0c81f0c2" providerId="ADAL" clId="{43BD1B35-B503-4088-B356-9DD1B40F7E73}" dt="2025-05-14T05:49:23.049" v="3866"/>
          <ac:spMkLst>
            <pc:docMk/>
            <pc:sldMk cId="1635377456" sldId="279"/>
            <ac:spMk id="42" creationId="{7387BF7A-744E-4D8D-ABC3-FDCF8C4789DF}"/>
          </ac:spMkLst>
        </pc:spChg>
        <pc:spChg chg="del">
          <ac:chgData name="Serif Salem" userId="93371da5-1b6a-4146-a736-4a3b0c81f0c2" providerId="ADAL" clId="{43BD1B35-B503-4088-B356-9DD1B40F7E73}" dt="2025-05-14T05:49:23.050" v="3867"/>
          <ac:spMkLst>
            <pc:docMk/>
            <pc:sldMk cId="1635377456" sldId="279"/>
            <ac:spMk id="43" creationId="{667297C3-9926-4861-8B12-288DF8048046}"/>
          </ac:spMkLst>
        </pc:spChg>
        <pc:spChg chg="del">
          <ac:chgData name="Serif Salem" userId="93371da5-1b6a-4146-a736-4a3b0c81f0c2" providerId="ADAL" clId="{43BD1B35-B503-4088-B356-9DD1B40F7E73}" dt="2025-05-14T05:49:23.050" v="3868"/>
          <ac:spMkLst>
            <pc:docMk/>
            <pc:sldMk cId="1635377456" sldId="279"/>
            <ac:spMk id="44" creationId="{FFB7372A-EC3D-483C-BBA2-00397C886360}"/>
          </ac:spMkLst>
        </pc:spChg>
        <pc:spChg chg="del">
          <ac:chgData name="Serif Salem" userId="93371da5-1b6a-4146-a736-4a3b0c81f0c2" providerId="ADAL" clId="{43BD1B35-B503-4088-B356-9DD1B40F7E73}" dt="2025-05-14T05:49:23.051" v="3869"/>
          <ac:spMkLst>
            <pc:docMk/>
            <pc:sldMk cId="1635377456" sldId="279"/>
            <ac:spMk id="45" creationId="{12030D2E-B29B-4C93-9B40-B14B1838FB9C}"/>
          </ac:spMkLst>
        </pc:spChg>
        <pc:spChg chg="del">
          <ac:chgData name="Serif Salem" userId="93371da5-1b6a-4146-a736-4a3b0c81f0c2" providerId="ADAL" clId="{43BD1B35-B503-4088-B356-9DD1B40F7E73}" dt="2025-05-14T05:49:23.052" v="3870"/>
          <ac:spMkLst>
            <pc:docMk/>
            <pc:sldMk cId="1635377456" sldId="279"/>
            <ac:spMk id="46" creationId="{3D0841EE-7341-4E74-A953-04D70CCA90DB}"/>
          </ac:spMkLst>
        </pc:spChg>
        <pc:spChg chg="del">
          <ac:chgData name="Serif Salem" userId="93371da5-1b6a-4146-a736-4a3b0c81f0c2" providerId="ADAL" clId="{43BD1B35-B503-4088-B356-9DD1B40F7E73}" dt="2025-05-14T05:49:23.053" v="3871"/>
          <ac:spMkLst>
            <pc:docMk/>
            <pc:sldMk cId="1635377456" sldId="279"/>
            <ac:spMk id="47" creationId="{D30999F1-8DA2-4872-9318-27E4B44704AF}"/>
          </ac:spMkLst>
        </pc:spChg>
        <pc:spChg chg="del">
          <ac:chgData name="Serif Salem" userId="93371da5-1b6a-4146-a736-4a3b0c81f0c2" providerId="ADAL" clId="{43BD1B35-B503-4088-B356-9DD1B40F7E73}" dt="2025-05-14T05:49:23.054" v="3872"/>
          <ac:spMkLst>
            <pc:docMk/>
            <pc:sldMk cId="1635377456" sldId="279"/>
            <ac:spMk id="48" creationId="{5678D2AB-3E54-478F-9A9E-E338E1C73A75}"/>
          </ac:spMkLst>
        </pc:spChg>
        <pc:spChg chg="del">
          <ac:chgData name="Serif Salem" userId="93371da5-1b6a-4146-a736-4a3b0c81f0c2" providerId="ADAL" clId="{43BD1B35-B503-4088-B356-9DD1B40F7E73}" dt="2025-05-14T05:49:23.055" v="3873"/>
          <ac:spMkLst>
            <pc:docMk/>
            <pc:sldMk cId="1635377456" sldId="279"/>
            <ac:spMk id="49" creationId="{1D367C15-6561-4963-9ACC-A5498F2F1A09}"/>
          </ac:spMkLst>
        </pc:spChg>
        <pc:spChg chg="del">
          <ac:chgData name="Serif Salem" userId="93371da5-1b6a-4146-a736-4a3b0c81f0c2" providerId="ADAL" clId="{43BD1B35-B503-4088-B356-9DD1B40F7E73}" dt="2025-05-14T05:49:23.055" v="3874"/>
          <ac:spMkLst>
            <pc:docMk/>
            <pc:sldMk cId="1635377456" sldId="279"/>
            <ac:spMk id="50" creationId="{DDA601DC-614D-43CC-B068-827EBF30586C}"/>
          </ac:spMkLst>
        </pc:spChg>
        <pc:spChg chg="del">
          <ac:chgData name="Serif Salem" userId="93371da5-1b6a-4146-a736-4a3b0c81f0c2" providerId="ADAL" clId="{43BD1B35-B503-4088-B356-9DD1B40F7E73}" dt="2025-05-14T05:49:23.056" v="3875"/>
          <ac:spMkLst>
            <pc:docMk/>
            <pc:sldMk cId="1635377456" sldId="279"/>
            <ac:spMk id="51" creationId="{9ECB6097-C81C-4881-99B9-FCD5778C5B69}"/>
          </ac:spMkLst>
        </pc:spChg>
        <pc:spChg chg="del">
          <ac:chgData name="Serif Salem" userId="93371da5-1b6a-4146-a736-4a3b0c81f0c2" providerId="ADAL" clId="{43BD1B35-B503-4088-B356-9DD1B40F7E73}" dt="2025-05-14T05:49:23.057" v="3876"/>
          <ac:spMkLst>
            <pc:docMk/>
            <pc:sldMk cId="1635377456" sldId="279"/>
            <ac:spMk id="52" creationId="{DB2BAE27-202C-4B81-A56B-213FB7C9DD19}"/>
          </ac:spMkLst>
        </pc:spChg>
        <pc:spChg chg="del">
          <ac:chgData name="Serif Salem" userId="93371da5-1b6a-4146-a736-4a3b0c81f0c2" providerId="ADAL" clId="{43BD1B35-B503-4088-B356-9DD1B40F7E73}" dt="2025-05-14T05:49:23.057" v="3877"/>
          <ac:spMkLst>
            <pc:docMk/>
            <pc:sldMk cId="1635377456" sldId="279"/>
            <ac:spMk id="53" creationId="{027DDA63-3B99-4D16-9431-4637890E447E}"/>
          </ac:spMkLst>
        </pc:spChg>
        <pc:spChg chg="del">
          <ac:chgData name="Serif Salem" userId="93371da5-1b6a-4146-a736-4a3b0c81f0c2" providerId="ADAL" clId="{43BD1B35-B503-4088-B356-9DD1B40F7E73}" dt="2025-05-14T05:49:23.058" v="3878"/>
          <ac:spMkLst>
            <pc:docMk/>
            <pc:sldMk cId="1635377456" sldId="279"/>
            <ac:spMk id="54" creationId="{7C67B57D-ECB8-4DEB-97BF-594B311CB766}"/>
          </ac:spMkLst>
        </pc:spChg>
        <pc:spChg chg="del">
          <ac:chgData name="Serif Salem" userId="93371da5-1b6a-4146-a736-4a3b0c81f0c2" providerId="ADAL" clId="{43BD1B35-B503-4088-B356-9DD1B40F7E73}" dt="2025-05-14T05:49:23.059" v="3879"/>
          <ac:spMkLst>
            <pc:docMk/>
            <pc:sldMk cId="1635377456" sldId="279"/>
            <ac:spMk id="55" creationId="{B9FA1A5A-03F8-4235-8DF1-A54C2784FDB1}"/>
          </ac:spMkLst>
        </pc:spChg>
        <pc:spChg chg="del">
          <ac:chgData name="Serif Salem" userId="93371da5-1b6a-4146-a736-4a3b0c81f0c2" providerId="ADAL" clId="{43BD1B35-B503-4088-B356-9DD1B40F7E73}" dt="2025-05-14T05:49:23.060" v="3880"/>
          <ac:spMkLst>
            <pc:docMk/>
            <pc:sldMk cId="1635377456" sldId="279"/>
            <ac:spMk id="56" creationId="{B2CB49C0-83EF-45D6-8B0D-7ABC03F7A6EA}"/>
          </ac:spMkLst>
        </pc:spChg>
        <pc:spChg chg="del">
          <ac:chgData name="Serif Salem" userId="93371da5-1b6a-4146-a736-4a3b0c81f0c2" providerId="ADAL" clId="{43BD1B35-B503-4088-B356-9DD1B40F7E73}" dt="2025-05-14T05:49:23.062" v="3881"/>
          <ac:spMkLst>
            <pc:docMk/>
            <pc:sldMk cId="1635377456" sldId="279"/>
            <ac:spMk id="57" creationId="{79D816FD-C508-44D6-B0F8-8B45E6D9EC20}"/>
          </ac:spMkLst>
        </pc:spChg>
        <pc:spChg chg="del">
          <ac:chgData name="Serif Salem" userId="93371da5-1b6a-4146-a736-4a3b0c81f0c2" providerId="ADAL" clId="{43BD1B35-B503-4088-B356-9DD1B40F7E73}" dt="2025-05-14T05:49:23.063" v="3882"/>
          <ac:spMkLst>
            <pc:docMk/>
            <pc:sldMk cId="1635377456" sldId="279"/>
            <ac:spMk id="58" creationId="{7178D907-8D93-44A5-9234-8F13B0D3CCD6}"/>
          </ac:spMkLst>
        </pc:spChg>
        <pc:spChg chg="del">
          <ac:chgData name="Serif Salem" userId="93371da5-1b6a-4146-a736-4a3b0c81f0c2" providerId="ADAL" clId="{43BD1B35-B503-4088-B356-9DD1B40F7E73}" dt="2025-05-14T05:49:23.063" v="3883"/>
          <ac:spMkLst>
            <pc:docMk/>
            <pc:sldMk cId="1635377456" sldId="279"/>
            <ac:spMk id="59" creationId="{B2681782-684A-456B-8475-DDA833A23DCD}"/>
          </ac:spMkLst>
        </pc:spChg>
        <pc:spChg chg="del">
          <ac:chgData name="Serif Salem" userId="93371da5-1b6a-4146-a736-4a3b0c81f0c2" providerId="ADAL" clId="{43BD1B35-B503-4088-B356-9DD1B40F7E73}" dt="2025-05-14T05:49:23.064" v="3884"/>
          <ac:spMkLst>
            <pc:docMk/>
            <pc:sldMk cId="1635377456" sldId="279"/>
            <ac:spMk id="60" creationId="{B31DE462-CE48-469F-BD4D-816B8EF618FF}"/>
          </ac:spMkLst>
        </pc:spChg>
        <pc:spChg chg="del">
          <ac:chgData name="Serif Salem" userId="93371da5-1b6a-4146-a736-4a3b0c81f0c2" providerId="ADAL" clId="{43BD1B35-B503-4088-B356-9DD1B40F7E73}" dt="2025-05-14T05:49:23.065" v="3885"/>
          <ac:spMkLst>
            <pc:docMk/>
            <pc:sldMk cId="1635377456" sldId="279"/>
            <ac:spMk id="61" creationId="{204CC652-2180-442B-9380-CD59415D950D}"/>
          </ac:spMkLst>
        </pc:spChg>
        <pc:spChg chg="del">
          <ac:chgData name="Serif Salem" userId="93371da5-1b6a-4146-a736-4a3b0c81f0c2" providerId="ADAL" clId="{43BD1B35-B503-4088-B356-9DD1B40F7E73}" dt="2025-05-14T05:49:23.066" v="3886"/>
          <ac:spMkLst>
            <pc:docMk/>
            <pc:sldMk cId="1635377456" sldId="279"/>
            <ac:spMk id="62" creationId="{01F363D9-CFE7-42A3-9F3D-13EAFAD562EE}"/>
          </ac:spMkLst>
        </pc:spChg>
        <pc:spChg chg="del">
          <ac:chgData name="Serif Salem" userId="93371da5-1b6a-4146-a736-4a3b0c81f0c2" providerId="ADAL" clId="{43BD1B35-B503-4088-B356-9DD1B40F7E73}" dt="2025-05-14T05:49:23.066" v="3887"/>
          <ac:spMkLst>
            <pc:docMk/>
            <pc:sldMk cId="1635377456" sldId="279"/>
            <ac:spMk id="63" creationId="{DDA75DA6-18A9-4C37-9965-F47E47174A5B}"/>
          </ac:spMkLst>
        </pc:spChg>
        <pc:spChg chg="del">
          <ac:chgData name="Serif Salem" userId="93371da5-1b6a-4146-a736-4a3b0c81f0c2" providerId="ADAL" clId="{43BD1B35-B503-4088-B356-9DD1B40F7E73}" dt="2025-05-14T05:49:23.067" v="3888"/>
          <ac:spMkLst>
            <pc:docMk/>
            <pc:sldMk cId="1635377456" sldId="279"/>
            <ac:spMk id="384" creationId="{5D4E5811-323B-4C33-959B-AC0AE1085C3C}"/>
          </ac:spMkLst>
        </pc:spChg>
        <pc:spChg chg="del">
          <ac:chgData name="Serif Salem" userId="93371da5-1b6a-4146-a736-4a3b0c81f0c2" providerId="ADAL" clId="{43BD1B35-B503-4088-B356-9DD1B40F7E73}" dt="2025-05-14T05:49:23.068" v="3889"/>
          <ac:spMkLst>
            <pc:docMk/>
            <pc:sldMk cId="1635377456" sldId="279"/>
            <ac:spMk id="385" creationId="{CF58028E-0A6B-4E86-80DC-DFA66406A43D}"/>
          </ac:spMkLst>
        </pc:spChg>
        <pc:spChg chg="del">
          <ac:chgData name="Serif Salem" userId="93371da5-1b6a-4146-a736-4a3b0c81f0c2" providerId="ADAL" clId="{43BD1B35-B503-4088-B356-9DD1B40F7E73}" dt="2025-05-14T05:49:23.068" v="3890"/>
          <ac:spMkLst>
            <pc:docMk/>
            <pc:sldMk cId="1635377456" sldId="279"/>
            <ac:spMk id="386" creationId="{2A98854D-3DD7-474F-91FB-A95135E703D0}"/>
          </ac:spMkLst>
        </pc:spChg>
        <pc:spChg chg="del">
          <ac:chgData name="Serif Salem" userId="93371da5-1b6a-4146-a736-4a3b0c81f0c2" providerId="ADAL" clId="{43BD1B35-B503-4088-B356-9DD1B40F7E73}" dt="2025-05-14T05:49:23.069" v="3891"/>
          <ac:spMkLst>
            <pc:docMk/>
            <pc:sldMk cId="1635377456" sldId="279"/>
            <ac:spMk id="387" creationId="{CBDF2858-4351-48AE-A27A-DCD5FCD104E6}"/>
          </ac:spMkLst>
        </pc:spChg>
        <pc:spChg chg="del">
          <ac:chgData name="Serif Salem" userId="93371da5-1b6a-4146-a736-4a3b0c81f0c2" providerId="ADAL" clId="{43BD1B35-B503-4088-B356-9DD1B40F7E73}" dt="2025-05-14T05:49:23.070" v="3892"/>
          <ac:spMkLst>
            <pc:docMk/>
            <pc:sldMk cId="1635377456" sldId="279"/>
            <ac:spMk id="388" creationId="{E14CBA10-B313-4358-89D7-954BD3094445}"/>
          </ac:spMkLst>
        </pc:spChg>
        <pc:spChg chg="del">
          <ac:chgData name="Serif Salem" userId="93371da5-1b6a-4146-a736-4a3b0c81f0c2" providerId="ADAL" clId="{43BD1B35-B503-4088-B356-9DD1B40F7E73}" dt="2025-05-14T05:49:23.071" v="3893"/>
          <ac:spMkLst>
            <pc:docMk/>
            <pc:sldMk cId="1635377456" sldId="279"/>
            <ac:spMk id="389" creationId="{EC5CE00D-FA48-4E76-8AA6-F9D75B0554BC}"/>
          </ac:spMkLst>
        </pc:spChg>
        <pc:spChg chg="del">
          <ac:chgData name="Serif Salem" userId="93371da5-1b6a-4146-a736-4a3b0c81f0c2" providerId="ADAL" clId="{43BD1B35-B503-4088-B356-9DD1B40F7E73}" dt="2025-05-14T05:49:23.071" v="3894"/>
          <ac:spMkLst>
            <pc:docMk/>
            <pc:sldMk cId="1635377456" sldId="279"/>
            <ac:spMk id="390" creationId="{D6D8F341-E25E-49EF-9DFE-CD0B5FEAF306}"/>
          </ac:spMkLst>
        </pc:spChg>
        <pc:spChg chg="del">
          <ac:chgData name="Serif Salem" userId="93371da5-1b6a-4146-a736-4a3b0c81f0c2" providerId="ADAL" clId="{43BD1B35-B503-4088-B356-9DD1B40F7E73}" dt="2025-05-14T05:49:23.072" v="3895"/>
          <ac:spMkLst>
            <pc:docMk/>
            <pc:sldMk cId="1635377456" sldId="279"/>
            <ac:spMk id="391" creationId="{3B842D4B-2D5D-4915-ABF5-891C6317E122}"/>
          </ac:spMkLst>
        </pc:spChg>
        <pc:spChg chg="del">
          <ac:chgData name="Serif Salem" userId="93371da5-1b6a-4146-a736-4a3b0c81f0c2" providerId="ADAL" clId="{43BD1B35-B503-4088-B356-9DD1B40F7E73}" dt="2025-05-14T05:49:23.073" v="3896"/>
          <ac:spMkLst>
            <pc:docMk/>
            <pc:sldMk cId="1635377456" sldId="279"/>
            <ac:spMk id="392" creationId="{EB13D3BF-8F12-4E98-8F45-0A8A372858DB}"/>
          </ac:spMkLst>
        </pc:spChg>
        <pc:spChg chg="del">
          <ac:chgData name="Serif Salem" userId="93371da5-1b6a-4146-a736-4a3b0c81f0c2" providerId="ADAL" clId="{43BD1B35-B503-4088-B356-9DD1B40F7E73}" dt="2025-05-14T05:49:23.074" v="3897"/>
          <ac:spMkLst>
            <pc:docMk/>
            <pc:sldMk cId="1635377456" sldId="279"/>
            <ac:spMk id="393" creationId="{0B14B473-DD39-4709-8BB0-6C1D3B785772}"/>
          </ac:spMkLst>
        </pc:spChg>
        <pc:spChg chg="del">
          <ac:chgData name="Serif Salem" userId="93371da5-1b6a-4146-a736-4a3b0c81f0c2" providerId="ADAL" clId="{43BD1B35-B503-4088-B356-9DD1B40F7E73}" dt="2025-05-14T05:49:23.075" v="3898"/>
          <ac:spMkLst>
            <pc:docMk/>
            <pc:sldMk cId="1635377456" sldId="279"/>
            <ac:spMk id="394" creationId="{EE72C387-7145-4A01-BDBC-635653216D93}"/>
          </ac:spMkLst>
        </pc:spChg>
        <pc:spChg chg="del">
          <ac:chgData name="Serif Salem" userId="93371da5-1b6a-4146-a736-4a3b0c81f0c2" providerId="ADAL" clId="{43BD1B35-B503-4088-B356-9DD1B40F7E73}" dt="2025-05-14T05:49:23.077" v="3899"/>
          <ac:spMkLst>
            <pc:docMk/>
            <pc:sldMk cId="1635377456" sldId="279"/>
            <ac:spMk id="395" creationId="{863F91CD-609C-4F83-ABF9-B03A831520B3}"/>
          </ac:spMkLst>
        </pc:spChg>
        <pc:spChg chg="del">
          <ac:chgData name="Serif Salem" userId="93371da5-1b6a-4146-a736-4a3b0c81f0c2" providerId="ADAL" clId="{43BD1B35-B503-4088-B356-9DD1B40F7E73}" dt="2025-05-14T05:49:23.078" v="3900"/>
          <ac:spMkLst>
            <pc:docMk/>
            <pc:sldMk cId="1635377456" sldId="279"/>
            <ac:spMk id="396" creationId="{874E7F3C-B4F5-4BE9-AC7B-8AAEC66F60E0}"/>
          </ac:spMkLst>
        </pc:spChg>
        <pc:spChg chg="del">
          <ac:chgData name="Serif Salem" userId="93371da5-1b6a-4146-a736-4a3b0c81f0c2" providerId="ADAL" clId="{43BD1B35-B503-4088-B356-9DD1B40F7E73}" dt="2025-05-14T05:49:23.079" v="3901"/>
          <ac:spMkLst>
            <pc:docMk/>
            <pc:sldMk cId="1635377456" sldId="279"/>
            <ac:spMk id="397" creationId="{48E23A03-28DE-4D58-A26D-C9B6F74A7677}"/>
          </ac:spMkLst>
        </pc:spChg>
        <pc:spChg chg="del">
          <ac:chgData name="Serif Salem" userId="93371da5-1b6a-4146-a736-4a3b0c81f0c2" providerId="ADAL" clId="{43BD1B35-B503-4088-B356-9DD1B40F7E73}" dt="2025-05-14T05:49:23.080" v="3902"/>
          <ac:spMkLst>
            <pc:docMk/>
            <pc:sldMk cId="1635377456" sldId="279"/>
            <ac:spMk id="398" creationId="{447E0173-0477-4E27-8D96-7554FECDCA7E}"/>
          </ac:spMkLst>
        </pc:spChg>
        <pc:spChg chg="del">
          <ac:chgData name="Serif Salem" userId="93371da5-1b6a-4146-a736-4a3b0c81f0c2" providerId="ADAL" clId="{43BD1B35-B503-4088-B356-9DD1B40F7E73}" dt="2025-05-14T05:49:23.081" v="3903"/>
          <ac:spMkLst>
            <pc:docMk/>
            <pc:sldMk cId="1635377456" sldId="279"/>
            <ac:spMk id="399" creationId="{1881450E-D982-4D50-AEC1-D83EA89BB9F6}"/>
          </ac:spMkLst>
        </pc:spChg>
        <pc:spChg chg="del">
          <ac:chgData name="Serif Salem" userId="93371da5-1b6a-4146-a736-4a3b0c81f0c2" providerId="ADAL" clId="{43BD1B35-B503-4088-B356-9DD1B40F7E73}" dt="2025-05-14T05:49:23.081" v="3904"/>
          <ac:spMkLst>
            <pc:docMk/>
            <pc:sldMk cId="1635377456" sldId="279"/>
            <ac:spMk id="400" creationId="{E0AB7E72-B8F8-48E8-A362-0D5B8360EAED}"/>
          </ac:spMkLst>
        </pc:spChg>
        <pc:spChg chg="del">
          <ac:chgData name="Serif Salem" userId="93371da5-1b6a-4146-a736-4a3b0c81f0c2" providerId="ADAL" clId="{43BD1B35-B503-4088-B356-9DD1B40F7E73}" dt="2025-05-14T05:49:23.083" v="3905"/>
          <ac:spMkLst>
            <pc:docMk/>
            <pc:sldMk cId="1635377456" sldId="279"/>
            <ac:spMk id="401" creationId="{D925F201-E5A8-4D5E-ACC5-35451EB1799D}"/>
          </ac:spMkLst>
        </pc:spChg>
        <pc:spChg chg="del">
          <ac:chgData name="Serif Salem" userId="93371da5-1b6a-4146-a736-4a3b0c81f0c2" providerId="ADAL" clId="{43BD1B35-B503-4088-B356-9DD1B40F7E73}" dt="2025-05-14T05:49:23.083" v="3906"/>
          <ac:spMkLst>
            <pc:docMk/>
            <pc:sldMk cId="1635377456" sldId="279"/>
            <ac:spMk id="402" creationId="{946FE822-BD84-4910-ADCE-EEED43EE7C5F}"/>
          </ac:spMkLst>
        </pc:spChg>
        <pc:spChg chg="del">
          <ac:chgData name="Serif Salem" userId="93371da5-1b6a-4146-a736-4a3b0c81f0c2" providerId="ADAL" clId="{43BD1B35-B503-4088-B356-9DD1B40F7E73}" dt="2025-05-14T05:49:23.084" v="3907"/>
          <ac:spMkLst>
            <pc:docMk/>
            <pc:sldMk cId="1635377456" sldId="279"/>
            <ac:spMk id="403" creationId="{8532638D-0531-491C-A948-9F98349D3509}"/>
          </ac:spMkLst>
        </pc:spChg>
        <pc:spChg chg="del">
          <ac:chgData name="Serif Salem" userId="93371da5-1b6a-4146-a736-4a3b0c81f0c2" providerId="ADAL" clId="{43BD1B35-B503-4088-B356-9DD1B40F7E73}" dt="2025-05-14T05:49:23.085" v="3908"/>
          <ac:spMkLst>
            <pc:docMk/>
            <pc:sldMk cId="1635377456" sldId="279"/>
            <ac:spMk id="404" creationId="{936AE747-6E18-4806-906B-3B69B30B5221}"/>
          </ac:spMkLst>
        </pc:spChg>
        <pc:spChg chg="del">
          <ac:chgData name="Serif Salem" userId="93371da5-1b6a-4146-a736-4a3b0c81f0c2" providerId="ADAL" clId="{43BD1B35-B503-4088-B356-9DD1B40F7E73}" dt="2025-05-14T05:49:23.086" v="3909"/>
          <ac:spMkLst>
            <pc:docMk/>
            <pc:sldMk cId="1635377456" sldId="279"/>
            <ac:spMk id="405" creationId="{8AA9F911-324F-4CE3-A866-575B879AE92F}"/>
          </ac:spMkLst>
        </pc:spChg>
        <pc:spChg chg="del">
          <ac:chgData name="Serif Salem" userId="93371da5-1b6a-4146-a736-4a3b0c81f0c2" providerId="ADAL" clId="{43BD1B35-B503-4088-B356-9DD1B40F7E73}" dt="2025-05-14T05:49:23.087" v="3910"/>
          <ac:spMkLst>
            <pc:docMk/>
            <pc:sldMk cId="1635377456" sldId="279"/>
            <ac:spMk id="406" creationId="{88D23C5D-B4E0-4302-A085-24A2610ED5C1}"/>
          </ac:spMkLst>
        </pc:spChg>
        <pc:spChg chg="del">
          <ac:chgData name="Serif Salem" userId="93371da5-1b6a-4146-a736-4a3b0c81f0c2" providerId="ADAL" clId="{43BD1B35-B503-4088-B356-9DD1B40F7E73}" dt="2025-05-14T05:49:23.088" v="3911"/>
          <ac:spMkLst>
            <pc:docMk/>
            <pc:sldMk cId="1635377456" sldId="279"/>
            <ac:spMk id="407" creationId="{1C08DF8D-E90B-4BB9-88D4-1DCB5E27E158}"/>
          </ac:spMkLst>
        </pc:spChg>
        <pc:spChg chg="del">
          <ac:chgData name="Serif Salem" userId="93371da5-1b6a-4146-a736-4a3b0c81f0c2" providerId="ADAL" clId="{43BD1B35-B503-4088-B356-9DD1B40F7E73}" dt="2025-05-14T05:49:23.090" v="3912"/>
          <ac:spMkLst>
            <pc:docMk/>
            <pc:sldMk cId="1635377456" sldId="279"/>
            <ac:spMk id="408" creationId="{E6632E72-0882-4B51-A83D-B32F0E837475}"/>
          </ac:spMkLst>
        </pc:spChg>
        <pc:spChg chg="del">
          <ac:chgData name="Serif Salem" userId="93371da5-1b6a-4146-a736-4a3b0c81f0c2" providerId="ADAL" clId="{43BD1B35-B503-4088-B356-9DD1B40F7E73}" dt="2025-05-14T05:49:23.091" v="3913"/>
          <ac:spMkLst>
            <pc:docMk/>
            <pc:sldMk cId="1635377456" sldId="279"/>
            <ac:spMk id="409" creationId="{2C796999-E328-42D9-BB47-3D2A33DA5093}"/>
          </ac:spMkLst>
        </pc:spChg>
        <pc:spChg chg="del">
          <ac:chgData name="Serif Salem" userId="93371da5-1b6a-4146-a736-4a3b0c81f0c2" providerId="ADAL" clId="{43BD1B35-B503-4088-B356-9DD1B40F7E73}" dt="2025-05-14T05:49:23.092" v="3914"/>
          <ac:spMkLst>
            <pc:docMk/>
            <pc:sldMk cId="1635377456" sldId="279"/>
            <ac:spMk id="410" creationId="{7FECC14D-1BC5-4443-9888-45688BEE556C}"/>
          </ac:spMkLst>
        </pc:spChg>
        <pc:spChg chg="del">
          <ac:chgData name="Serif Salem" userId="93371da5-1b6a-4146-a736-4a3b0c81f0c2" providerId="ADAL" clId="{43BD1B35-B503-4088-B356-9DD1B40F7E73}" dt="2025-05-14T05:49:23.093" v="3915"/>
          <ac:spMkLst>
            <pc:docMk/>
            <pc:sldMk cId="1635377456" sldId="279"/>
            <ac:spMk id="411" creationId="{B5216B94-F60B-4DCB-854E-B92B851FA5C6}"/>
          </ac:spMkLst>
        </pc:spChg>
        <pc:spChg chg="del">
          <ac:chgData name="Serif Salem" userId="93371da5-1b6a-4146-a736-4a3b0c81f0c2" providerId="ADAL" clId="{43BD1B35-B503-4088-B356-9DD1B40F7E73}" dt="2025-05-14T05:49:23.094" v="3916"/>
          <ac:spMkLst>
            <pc:docMk/>
            <pc:sldMk cId="1635377456" sldId="279"/>
            <ac:spMk id="412" creationId="{2CC08E3D-E3AE-4632-B0BB-3B3FDE9BF58C}"/>
          </ac:spMkLst>
        </pc:spChg>
        <pc:spChg chg="del">
          <ac:chgData name="Serif Salem" userId="93371da5-1b6a-4146-a736-4a3b0c81f0c2" providerId="ADAL" clId="{43BD1B35-B503-4088-B356-9DD1B40F7E73}" dt="2025-05-14T05:49:23.094" v="3917"/>
          <ac:spMkLst>
            <pc:docMk/>
            <pc:sldMk cId="1635377456" sldId="279"/>
            <ac:spMk id="413" creationId="{1902AB84-5786-4D27-A038-295645740EAE}"/>
          </ac:spMkLst>
        </pc:spChg>
        <pc:spChg chg="del">
          <ac:chgData name="Serif Salem" userId="93371da5-1b6a-4146-a736-4a3b0c81f0c2" providerId="ADAL" clId="{43BD1B35-B503-4088-B356-9DD1B40F7E73}" dt="2025-05-14T05:49:23.095" v="3918"/>
          <ac:spMkLst>
            <pc:docMk/>
            <pc:sldMk cId="1635377456" sldId="279"/>
            <ac:spMk id="414" creationId="{F4C558E4-3E98-447B-950C-D01998F7ED39}"/>
          </ac:spMkLst>
        </pc:spChg>
        <pc:spChg chg="del">
          <ac:chgData name="Serif Salem" userId="93371da5-1b6a-4146-a736-4a3b0c81f0c2" providerId="ADAL" clId="{43BD1B35-B503-4088-B356-9DD1B40F7E73}" dt="2025-05-14T05:49:23.096" v="3919"/>
          <ac:spMkLst>
            <pc:docMk/>
            <pc:sldMk cId="1635377456" sldId="279"/>
            <ac:spMk id="415" creationId="{CB22AEB7-1A82-4162-9817-4523CFA9A06C}"/>
          </ac:spMkLst>
        </pc:spChg>
        <pc:spChg chg="del">
          <ac:chgData name="Serif Salem" userId="93371da5-1b6a-4146-a736-4a3b0c81f0c2" providerId="ADAL" clId="{43BD1B35-B503-4088-B356-9DD1B40F7E73}" dt="2025-05-14T05:49:23.097" v="3920"/>
          <ac:spMkLst>
            <pc:docMk/>
            <pc:sldMk cId="1635377456" sldId="279"/>
            <ac:spMk id="416" creationId="{E9D59AF7-51E9-4491-8EE0-E9A3237EB7F8}"/>
          </ac:spMkLst>
        </pc:spChg>
        <pc:spChg chg="del">
          <ac:chgData name="Serif Salem" userId="93371da5-1b6a-4146-a736-4a3b0c81f0c2" providerId="ADAL" clId="{43BD1B35-B503-4088-B356-9DD1B40F7E73}" dt="2025-05-14T05:49:23.097" v="3921"/>
          <ac:spMkLst>
            <pc:docMk/>
            <pc:sldMk cId="1635377456" sldId="279"/>
            <ac:spMk id="417" creationId="{1BF64C43-AD46-4E5A-B447-963A7EBC6139}"/>
          </ac:spMkLst>
        </pc:spChg>
        <pc:spChg chg="del">
          <ac:chgData name="Serif Salem" userId="93371da5-1b6a-4146-a736-4a3b0c81f0c2" providerId="ADAL" clId="{43BD1B35-B503-4088-B356-9DD1B40F7E73}" dt="2025-05-14T05:49:23.098" v="3922"/>
          <ac:spMkLst>
            <pc:docMk/>
            <pc:sldMk cId="1635377456" sldId="279"/>
            <ac:spMk id="418" creationId="{63CEA22D-BC3E-4563-A697-00546608D47D}"/>
          </ac:spMkLst>
        </pc:spChg>
        <pc:spChg chg="del">
          <ac:chgData name="Serif Salem" userId="93371da5-1b6a-4146-a736-4a3b0c81f0c2" providerId="ADAL" clId="{43BD1B35-B503-4088-B356-9DD1B40F7E73}" dt="2025-05-14T05:49:23.099" v="3923"/>
          <ac:spMkLst>
            <pc:docMk/>
            <pc:sldMk cId="1635377456" sldId="279"/>
            <ac:spMk id="419" creationId="{7C2632E8-A17A-40BB-B48D-0C9D72E4652A}"/>
          </ac:spMkLst>
        </pc:spChg>
        <pc:spChg chg="del">
          <ac:chgData name="Serif Salem" userId="93371da5-1b6a-4146-a736-4a3b0c81f0c2" providerId="ADAL" clId="{43BD1B35-B503-4088-B356-9DD1B40F7E73}" dt="2025-05-14T05:49:23.099" v="3924"/>
          <ac:spMkLst>
            <pc:docMk/>
            <pc:sldMk cId="1635377456" sldId="279"/>
            <ac:spMk id="420" creationId="{D77FCF54-0CD7-4593-A30A-DE782410F974}"/>
          </ac:spMkLst>
        </pc:spChg>
        <pc:spChg chg="del">
          <ac:chgData name="Serif Salem" userId="93371da5-1b6a-4146-a736-4a3b0c81f0c2" providerId="ADAL" clId="{43BD1B35-B503-4088-B356-9DD1B40F7E73}" dt="2025-05-14T05:49:23.100" v="3925"/>
          <ac:spMkLst>
            <pc:docMk/>
            <pc:sldMk cId="1635377456" sldId="279"/>
            <ac:spMk id="421" creationId="{91B51BD5-C8D5-41CF-B9DC-4B831DE90DB0}"/>
          </ac:spMkLst>
        </pc:spChg>
        <pc:spChg chg="del">
          <ac:chgData name="Serif Salem" userId="93371da5-1b6a-4146-a736-4a3b0c81f0c2" providerId="ADAL" clId="{43BD1B35-B503-4088-B356-9DD1B40F7E73}" dt="2025-05-14T05:49:23.101" v="3926"/>
          <ac:spMkLst>
            <pc:docMk/>
            <pc:sldMk cId="1635377456" sldId="279"/>
            <ac:spMk id="422" creationId="{191B243C-C09B-45E1-BBC7-9E97F5B523C5}"/>
          </ac:spMkLst>
        </pc:spChg>
        <pc:spChg chg="del">
          <ac:chgData name="Serif Salem" userId="93371da5-1b6a-4146-a736-4a3b0c81f0c2" providerId="ADAL" clId="{43BD1B35-B503-4088-B356-9DD1B40F7E73}" dt="2025-05-14T05:49:23.102" v="3927"/>
          <ac:spMkLst>
            <pc:docMk/>
            <pc:sldMk cId="1635377456" sldId="279"/>
            <ac:spMk id="423" creationId="{22E3919A-4945-45F3-9E2E-CE771F18AB35}"/>
          </ac:spMkLst>
        </pc:spChg>
        <pc:spChg chg="del">
          <ac:chgData name="Serif Salem" userId="93371da5-1b6a-4146-a736-4a3b0c81f0c2" providerId="ADAL" clId="{43BD1B35-B503-4088-B356-9DD1B40F7E73}" dt="2025-05-14T05:49:23.102" v="3928"/>
          <ac:spMkLst>
            <pc:docMk/>
            <pc:sldMk cId="1635377456" sldId="279"/>
            <ac:spMk id="424" creationId="{5D0258FD-7B6C-4217-A58B-E85E0214FE87}"/>
          </ac:spMkLst>
        </pc:spChg>
        <pc:spChg chg="del">
          <ac:chgData name="Serif Salem" userId="93371da5-1b6a-4146-a736-4a3b0c81f0c2" providerId="ADAL" clId="{43BD1B35-B503-4088-B356-9DD1B40F7E73}" dt="2025-05-14T05:49:23.104" v="3929"/>
          <ac:spMkLst>
            <pc:docMk/>
            <pc:sldMk cId="1635377456" sldId="279"/>
            <ac:spMk id="425" creationId="{CA868ABA-9068-4FAE-8BC6-27661A20B770}"/>
          </ac:spMkLst>
        </pc:spChg>
        <pc:spChg chg="del">
          <ac:chgData name="Serif Salem" userId="93371da5-1b6a-4146-a736-4a3b0c81f0c2" providerId="ADAL" clId="{43BD1B35-B503-4088-B356-9DD1B40F7E73}" dt="2025-05-14T05:49:23.105" v="3930"/>
          <ac:spMkLst>
            <pc:docMk/>
            <pc:sldMk cId="1635377456" sldId="279"/>
            <ac:spMk id="426" creationId="{0CC5950B-D805-441F-AB71-43E177439E94}"/>
          </ac:spMkLst>
        </pc:spChg>
        <pc:spChg chg="del">
          <ac:chgData name="Serif Salem" userId="93371da5-1b6a-4146-a736-4a3b0c81f0c2" providerId="ADAL" clId="{43BD1B35-B503-4088-B356-9DD1B40F7E73}" dt="2025-05-14T05:49:23.106" v="3931"/>
          <ac:spMkLst>
            <pc:docMk/>
            <pc:sldMk cId="1635377456" sldId="279"/>
            <ac:spMk id="427" creationId="{5BED01B9-A6BC-484B-BE4F-A7527F2291DC}"/>
          </ac:spMkLst>
        </pc:spChg>
        <pc:spChg chg="del">
          <ac:chgData name="Serif Salem" userId="93371da5-1b6a-4146-a736-4a3b0c81f0c2" providerId="ADAL" clId="{43BD1B35-B503-4088-B356-9DD1B40F7E73}" dt="2025-05-14T05:49:23.106" v="3932"/>
          <ac:spMkLst>
            <pc:docMk/>
            <pc:sldMk cId="1635377456" sldId="279"/>
            <ac:spMk id="428" creationId="{208335EF-631C-4E29-8E70-59EFE4E6E4F7}"/>
          </ac:spMkLst>
        </pc:spChg>
        <pc:spChg chg="del">
          <ac:chgData name="Serif Salem" userId="93371da5-1b6a-4146-a736-4a3b0c81f0c2" providerId="ADAL" clId="{43BD1B35-B503-4088-B356-9DD1B40F7E73}" dt="2025-05-14T05:49:23.107" v="3933"/>
          <ac:spMkLst>
            <pc:docMk/>
            <pc:sldMk cId="1635377456" sldId="279"/>
            <ac:spMk id="429" creationId="{08027C9C-EB69-42F1-8858-033442796277}"/>
          </ac:spMkLst>
        </pc:spChg>
        <pc:spChg chg="del">
          <ac:chgData name="Serif Salem" userId="93371da5-1b6a-4146-a736-4a3b0c81f0c2" providerId="ADAL" clId="{43BD1B35-B503-4088-B356-9DD1B40F7E73}" dt="2025-05-14T05:49:23.108" v="3934"/>
          <ac:spMkLst>
            <pc:docMk/>
            <pc:sldMk cId="1635377456" sldId="279"/>
            <ac:spMk id="846" creationId="{3D3BD9A2-F65D-4BFD-B2FC-70844C22A026}"/>
          </ac:spMkLst>
        </pc:spChg>
        <pc:spChg chg="del">
          <ac:chgData name="Serif Salem" userId="93371da5-1b6a-4146-a736-4a3b0c81f0c2" providerId="ADAL" clId="{43BD1B35-B503-4088-B356-9DD1B40F7E73}" dt="2025-05-14T05:49:23.108" v="3935"/>
          <ac:spMkLst>
            <pc:docMk/>
            <pc:sldMk cId="1635377456" sldId="279"/>
            <ac:spMk id="847" creationId="{F10FE691-A841-4C2B-BD43-980D47366972}"/>
          </ac:spMkLst>
        </pc:spChg>
        <pc:spChg chg="del">
          <ac:chgData name="Serif Salem" userId="93371da5-1b6a-4146-a736-4a3b0c81f0c2" providerId="ADAL" clId="{43BD1B35-B503-4088-B356-9DD1B40F7E73}" dt="2025-05-14T05:49:23.109" v="3936"/>
          <ac:spMkLst>
            <pc:docMk/>
            <pc:sldMk cId="1635377456" sldId="279"/>
            <ac:spMk id="848" creationId="{4BC0FDC6-3464-4858-AEFF-5B672E97096E}"/>
          </ac:spMkLst>
        </pc:spChg>
        <pc:spChg chg="del">
          <ac:chgData name="Serif Salem" userId="93371da5-1b6a-4146-a736-4a3b0c81f0c2" providerId="ADAL" clId="{43BD1B35-B503-4088-B356-9DD1B40F7E73}" dt="2025-05-14T05:49:23.110" v="3937"/>
          <ac:spMkLst>
            <pc:docMk/>
            <pc:sldMk cId="1635377456" sldId="279"/>
            <ac:spMk id="849" creationId="{E418E4FA-0B3C-48B9-BA1D-9A6238058B0D}"/>
          </ac:spMkLst>
        </pc:spChg>
        <pc:spChg chg="del">
          <ac:chgData name="Serif Salem" userId="93371da5-1b6a-4146-a736-4a3b0c81f0c2" providerId="ADAL" clId="{43BD1B35-B503-4088-B356-9DD1B40F7E73}" dt="2025-05-14T05:49:23.111" v="3938"/>
          <ac:spMkLst>
            <pc:docMk/>
            <pc:sldMk cId="1635377456" sldId="279"/>
            <ac:spMk id="850" creationId="{2DB2A734-A659-41EE-BFEE-76B36E5901AD}"/>
          </ac:spMkLst>
        </pc:spChg>
        <pc:spChg chg="del">
          <ac:chgData name="Serif Salem" userId="93371da5-1b6a-4146-a736-4a3b0c81f0c2" providerId="ADAL" clId="{43BD1B35-B503-4088-B356-9DD1B40F7E73}" dt="2025-05-14T05:49:23.112" v="3939"/>
          <ac:spMkLst>
            <pc:docMk/>
            <pc:sldMk cId="1635377456" sldId="279"/>
            <ac:spMk id="851" creationId="{1FCC1120-6C89-4F69-B766-CDEE020DA2C1}"/>
          </ac:spMkLst>
        </pc:spChg>
        <pc:spChg chg="del">
          <ac:chgData name="Serif Salem" userId="93371da5-1b6a-4146-a736-4a3b0c81f0c2" providerId="ADAL" clId="{43BD1B35-B503-4088-B356-9DD1B40F7E73}" dt="2025-05-14T05:49:23.112" v="3940"/>
          <ac:spMkLst>
            <pc:docMk/>
            <pc:sldMk cId="1635377456" sldId="279"/>
            <ac:spMk id="852" creationId="{2CFBC288-BE79-4188-8F4C-3F902EC33A11}"/>
          </ac:spMkLst>
        </pc:spChg>
        <pc:spChg chg="del">
          <ac:chgData name="Serif Salem" userId="93371da5-1b6a-4146-a736-4a3b0c81f0c2" providerId="ADAL" clId="{43BD1B35-B503-4088-B356-9DD1B40F7E73}" dt="2025-05-14T05:49:23.113" v="3941"/>
          <ac:spMkLst>
            <pc:docMk/>
            <pc:sldMk cId="1635377456" sldId="279"/>
            <ac:spMk id="853" creationId="{26A7DA9F-7C73-4CA6-81F6-066A1C55E1BB}"/>
          </ac:spMkLst>
        </pc:spChg>
        <pc:spChg chg="del">
          <ac:chgData name="Serif Salem" userId="93371da5-1b6a-4146-a736-4a3b0c81f0c2" providerId="ADAL" clId="{43BD1B35-B503-4088-B356-9DD1B40F7E73}" dt="2025-05-14T05:49:23.114" v="3942"/>
          <ac:spMkLst>
            <pc:docMk/>
            <pc:sldMk cId="1635377456" sldId="279"/>
            <ac:spMk id="854" creationId="{6FE7E8A1-F321-4776-91F1-3FEFAD8D349D}"/>
          </ac:spMkLst>
        </pc:spChg>
        <pc:spChg chg="del">
          <ac:chgData name="Serif Salem" userId="93371da5-1b6a-4146-a736-4a3b0c81f0c2" providerId="ADAL" clId="{43BD1B35-B503-4088-B356-9DD1B40F7E73}" dt="2025-05-14T05:49:23.115" v="3943"/>
          <ac:spMkLst>
            <pc:docMk/>
            <pc:sldMk cId="1635377456" sldId="279"/>
            <ac:spMk id="855" creationId="{52CB6D73-DCEB-4C0A-9591-C3C280FC89DB}"/>
          </ac:spMkLst>
        </pc:spChg>
        <pc:spChg chg="del">
          <ac:chgData name="Serif Salem" userId="93371da5-1b6a-4146-a736-4a3b0c81f0c2" providerId="ADAL" clId="{43BD1B35-B503-4088-B356-9DD1B40F7E73}" dt="2025-05-14T05:49:23.116" v="3944"/>
          <ac:spMkLst>
            <pc:docMk/>
            <pc:sldMk cId="1635377456" sldId="279"/>
            <ac:spMk id="856" creationId="{160A3012-5CFB-44F7-B570-1186EF4244D0}"/>
          </ac:spMkLst>
        </pc:spChg>
        <pc:spChg chg="del">
          <ac:chgData name="Serif Salem" userId="93371da5-1b6a-4146-a736-4a3b0c81f0c2" providerId="ADAL" clId="{43BD1B35-B503-4088-B356-9DD1B40F7E73}" dt="2025-05-14T05:49:23.117" v="3945"/>
          <ac:spMkLst>
            <pc:docMk/>
            <pc:sldMk cId="1635377456" sldId="279"/>
            <ac:spMk id="857" creationId="{729F2D45-4D3F-4BA3-9DF6-11C3D1AF91BE}"/>
          </ac:spMkLst>
        </pc:spChg>
        <pc:spChg chg="del">
          <ac:chgData name="Serif Salem" userId="93371da5-1b6a-4146-a736-4a3b0c81f0c2" providerId="ADAL" clId="{43BD1B35-B503-4088-B356-9DD1B40F7E73}" dt="2025-05-14T05:49:23.117" v="3946"/>
          <ac:spMkLst>
            <pc:docMk/>
            <pc:sldMk cId="1635377456" sldId="279"/>
            <ac:spMk id="858" creationId="{5D5CE18F-CB0A-4EEE-87FD-0355DDCCC95C}"/>
          </ac:spMkLst>
        </pc:spChg>
        <pc:spChg chg="del">
          <ac:chgData name="Serif Salem" userId="93371da5-1b6a-4146-a736-4a3b0c81f0c2" providerId="ADAL" clId="{43BD1B35-B503-4088-B356-9DD1B40F7E73}" dt="2025-05-14T05:49:23.119" v="3947"/>
          <ac:spMkLst>
            <pc:docMk/>
            <pc:sldMk cId="1635377456" sldId="279"/>
            <ac:spMk id="859" creationId="{4A11E9A3-7DE4-4D1B-AD65-2490117FB9D3}"/>
          </ac:spMkLst>
        </pc:spChg>
        <pc:spChg chg="del">
          <ac:chgData name="Serif Salem" userId="93371da5-1b6a-4146-a736-4a3b0c81f0c2" providerId="ADAL" clId="{43BD1B35-B503-4088-B356-9DD1B40F7E73}" dt="2025-05-14T05:49:23.120" v="3948"/>
          <ac:spMkLst>
            <pc:docMk/>
            <pc:sldMk cId="1635377456" sldId="279"/>
            <ac:spMk id="860" creationId="{C8AC9113-C2A6-4EFF-841D-5AA1AE18A498}"/>
          </ac:spMkLst>
        </pc:spChg>
        <pc:spChg chg="del">
          <ac:chgData name="Serif Salem" userId="93371da5-1b6a-4146-a736-4a3b0c81f0c2" providerId="ADAL" clId="{43BD1B35-B503-4088-B356-9DD1B40F7E73}" dt="2025-05-14T05:49:23.121" v="3949"/>
          <ac:spMkLst>
            <pc:docMk/>
            <pc:sldMk cId="1635377456" sldId="279"/>
            <ac:spMk id="861" creationId="{0D0C49CA-D320-43C6-8AD3-3A47D8C78B44}"/>
          </ac:spMkLst>
        </pc:spChg>
        <pc:spChg chg="del">
          <ac:chgData name="Serif Salem" userId="93371da5-1b6a-4146-a736-4a3b0c81f0c2" providerId="ADAL" clId="{43BD1B35-B503-4088-B356-9DD1B40F7E73}" dt="2025-05-14T05:49:23.121" v="3950"/>
          <ac:spMkLst>
            <pc:docMk/>
            <pc:sldMk cId="1635377456" sldId="279"/>
            <ac:spMk id="862" creationId="{5636D666-B7DF-49E3-869A-CFB02168AC62}"/>
          </ac:spMkLst>
        </pc:spChg>
        <pc:spChg chg="del">
          <ac:chgData name="Serif Salem" userId="93371da5-1b6a-4146-a736-4a3b0c81f0c2" providerId="ADAL" clId="{43BD1B35-B503-4088-B356-9DD1B40F7E73}" dt="2025-05-14T05:49:23.122" v="3951"/>
          <ac:spMkLst>
            <pc:docMk/>
            <pc:sldMk cId="1635377456" sldId="279"/>
            <ac:spMk id="863" creationId="{8B3F2895-576D-45A2-AF4E-BCFA9B27A249}"/>
          </ac:spMkLst>
        </pc:spChg>
        <pc:spChg chg="del">
          <ac:chgData name="Serif Salem" userId="93371da5-1b6a-4146-a736-4a3b0c81f0c2" providerId="ADAL" clId="{43BD1B35-B503-4088-B356-9DD1B40F7E73}" dt="2025-05-14T05:49:23.123" v="3952"/>
          <ac:spMkLst>
            <pc:docMk/>
            <pc:sldMk cId="1635377456" sldId="279"/>
            <ac:spMk id="864" creationId="{5394A27A-7165-45BF-A394-A76D5E305A0F}"/>
          </ac:spMkLst>
        </pc:spChg>
        <pc:spChg chg="del">
          <ac:chgData name="Serif Salem" userId="93371da5-1b6a-4146-a736-4a3b0c81f0c2" providerId="ADAL" clId="{43BD1B35-B503-4088-B356-9DD1B40F7E73}" dt="2025-05-14T05:49:23.124" v="3953"/>
          <ac:spMkLst>
            <pc:docMk/>
            <pc:sldMk cId="1635377456" sldId="279"/>
            <ac:spMk id="865" creationId="{008F11CF-997B-4317-A877-2A8727A5B302}"/>
          </ac:spMkLst>
        </pc:spChg>
        <pc:spChg chg="del">
          <ac:chgData name="Serif Salem" userId="93371da5-1b6a-4146-a736-4a3b0c81f0c2" providerId="ADAL" clId="{43BD1B35-B503-4088-B356-9DD1B40F7E73}" dt="2025-05-14T05:49:23.125" v="3954"/>
          <ac:spMkLst>
            <pc:docMk/>
            <pc:sldMk cId="1635377456" sldId="279"/>
            <ac:spMk id="866" creationId="{A5716C33-1EE7-4B3F-B09D-68F949FEBF76}"/>
          </ac:spMkLst>
        </pc:spChg>
        <pc:spChg chg="del">
          <ac:chgData name="Serif Salem" userId="93371da5-1b6a-4146-a736-4a3b0c81f0c2" providerId="ADAL" clId="{43BD1B35-B503-4088-B356-9DD1B40F7E73}" dt="2025-05-14T05:49:23.125" v="3955"/>
          <ac:spMkLst>
            <pc:docMk/>
            <pc:sldMk cId="1635377456" sldId="279"/>
            <ac:spMk id="867" creationId="{5690F24E-3702-45A2-BA9E-C45AA45B1904}"/>
          </ac:spMkLst>
        </pc:spChg>
        <pc:spChg chg="del">
          <ac:chgData name="Serif Salem" userId="93371da5-1b6a-4146-a736-4a3b0c81f0c2" providerId="ADAL" clId="{43BD1B35-B503-4088-B356-9DD1B40F7E73}" dt="2025-05-14T05:49:23.126" v="3956"/>
          <ac:spMkLst>
            <pc:docMk/>
            <pc:sldMk cId="1635377456" sldId="279"/>
            <ac:spMk id="868" creationId="{350F4B60-EA79-452E-9DEB-255AB1F3CC76}"/>
          </ac:spMkLst>
        </pc:spChg>
        <pc:spChg chg="del">
          <ac:chgData name="Serif Salem" userId="93371da5-1b6a-4146-a736-4a3b0c81f0c2" providerId="ADAL" clId="{43BD1B35-B503-4088-B356-9DD1B40F7E73}" dt="2025-05-14T05:49:23.127" v="3957"/>
          <ac:spMkLst>
            <pc:docMk/>
            <pc:sldMk cId="1635377456" sldId="279"/>
            <ac:spMk id="869" creationId="{0A307069-D8DE-4073-9FF2-1508FDF7B7B6}"/>
          </ac:spMkLst>
        </pc:spChg>
        <pc:spChg chg="del">
          <ac:chgData name="Serif Salem" userId="93371da5-1b6a-4146-a736-4a3b0c81f0c2" providerId="ADAL" clId="{43BD1B35-B503-4088-B356-9DD1B40F7E73}" dt="2025-05-14T05:49:23.128" v="3958"/>
          <ac:spMkLst>
            <pc:docMk/>
            <pc:sldMk cId="1635377456" sldId="279"/>
            <ac:spMk id="870" creationId="{234F69C0-84ED-433C-BC9F-4B6D1C2740BD}"/>
          </ac:spMkLst>
        </pc:spChg>
        <pc:spChg chg="del">
          <ac:chgData name="Serif Salem" userId="93371da5-1b6a-4146-a736-4a3b0c81f0c2" providerId="ADAL" clId="{43BD1B35-B503-4088-B356-9DD1B40F7E73}" dt="2025-05-14T05:49:23.129" v="3959"/>
          <ac:spMkLst>
            <pc:docMk/>
            <pc:sldMk cId="1635377456" sldId="279"/>
            <ac:spMk id="871" creationId="{55B381F4-A0BA-4A5E-BDCD-A44D8D00D8D7}"/>
          </ac:spMkLst>
        </pc:spChg>
        <pc:spChg chg="del">
          <ac:chgData name="Serif Salem" userId="93371da5-1b6a-4146-a736-4a3b0c81f0c2" providerId="ADAL" clId="{43BD1B35-B503-4088-B356-9DD1B40F7E73}" dt="2025-05-14T05:49:23.129" v="3960"/>
          <ac:spMkLst>
            <pc:docMk/>
            <pc:sldMk cId="1635377456" sldId="279"/>
            <ac:spMk id="872" creationId="{2D978F40-6EAD-4062-B955-7B5ABB61C3E0}"/>
          </ac:spMkLst>
        </pc:spChg>
        <pc:spChg chg="del">
          <ac:chgData name="Serif Salem" userId="93371da5-1b6a-4146-a736-4a3b0c81f0c2" providerId="ADAL" clId="{43BD1B35-B503-4088-B356-9DD1B40F7E73}" dt="2025-05-14T05:49:23.130" v="3961"/>
          <ac:spMkLst>
            <pc:docMk/>
            <pc:sldMk cId="1635377456" sldId="279"/>
            <ac:spMk id="873" creationId="{1659BCD6-271D-4D25-9527-801B0D3806A4}"/>
          </ac:spMkLst>
        </pc:spChg>
        <pc:spChg chg="del">
          <ac:chgData name="Serif Salem" userId="93371da5-1b6a-4146-a736-4a3b0c81f0c2" providerId="ADAL" clId="{43BD1B35-B503-4088-B356-9DD1B40F7E73}" dt="2025-05-14T05:49:23.131" v="3962"/>
          <ac:spMkLst>
            <pc:docMk/>
            <pc:sldMk cId="1635377456" sldId="279"/>
            <ac:spMk id="874" creationId="{B57C050E-913E-41C7-8FD7-9CF45C87075E}"/>
          </ac:spMkLst>
        </pc:spChg>
        <pc:spChg chg="del">
          <ac:chgData name="Serif Salem" userId="93371da5-1b6a-4146-a736-4a3b0c81f0c2" providerId="ADAL" clId="{43BD1B35-B503-4088-B356-9DD1B40F7E73}" dt="2025-05-14T05:49:23.132" v="3963"/>
          <ac:spMkLst>
            <pc:docMk/>
            <pc:sldMk cId="1635377456" sldId="279"/>
            <ac:spMk id="875" creationId="{7829FC00-871E-45A4-A8AD-BF20422E74F7}"/>
          </ac:spMkLst>
        </pc:spChg>
        <pc:spChg chg="del">
          <ac:chgData name="Serif Salem" userId="93371da5-1b6a-4146-a736-4a3b0c81f0c2" providerId="ADAL" clId="{43BD1B35-B503-4088-B356-9DD1B40F7E73}" dt="2025-05-14T05:49:23.132" v="3964"/>
          <ac:spMkLst>
            <pc:docMk/>
            <pc:sldMk cId="1635377456" sldId="279"/>
            <ac:spMk id="876" creationId="{017CE519-36CB-48FF-B867-4CC2BB4507F9}"/>
          </ac:spMkLst>
        </pc:spChg>
        <pc:spChg chg="del">
          <ac:chgData name="Serif Salem" userId="93371da5-1b6a-4146-a736-4a3b0c81f0c2" providerId="ADAL" clId="{43BD1B35-B503-4088-B356-9DD1B40F7E73}" dt="2025-05-14T05:49:23.133" v="3965"/>
          <ac:spMkLst>
            <pc:docMk/>
            <pc:sldMk cId="1635377456" sldId="279"/>
            <ac:spMk id="877" creationId="{D49F764D-97B6-4A13-832F-D4E0B59C70C4}"/>
          </ac:spMkLst>
        </pc:spChg>
        <pc:spChg chg="del">
          <ac:chgData name="Serif Salem" userId="93371da5-1b6a-4146-a736-4a3b0c81f0c2" providerId="ADAL" clId="{43BD1B35-B503-4088-B356-9DD1B40F7E73}" dt="2025-05-14T05:49:23.134" v="3966"/>
          <ac:spMkLst>
            <pc:docMk/>
            <pc:sldMk cId="1635377456" sldId="279"/>
            <ac:spMk id="878" creationId="{A56E265B-1665-4D39-BAA8-73164B840465}"/>
          </ac:spMkLst>
        </pc:spChg>
        <pc:spChg chg="del">
          <ac:chgData name="Serif Salem" userId="93371da5-1b6a-4146-a736-4a3b0c81f0c2" providerId="ADAL" clId="{43BD1B35-B503-4088-B356-9DD1B40F7E73}" dt="2025-05-14T05:49:23.135" v="3967"/>
          <ac:spMkLst>
            <pc:docMk/>
            <pc:sldMk cId="1635377456" sldId="279"/>
            <ac:spMk id="879" creationId="{85296051-824B-483E-80A5-FAD3D997C590}"/>
          </ac:spMkLst>
        </pc:spChg>
        <pc:spChg chg="del">
          <ac:chgData name="Serif Salem" userId="93371da5-1b6a-4146-a736-4a3b0c81f0c2" providerId="ADAL" clId="{43BD1B35-B503-4088-B356-9DD1B40F7E73}" dt="2025-05-14T05:49:23.136" v="3968"/>
          <ac:spMkLst>
            <pc:docMk/>
            <pc:sldMk cId="1635377456" sldId="279"/>
            <ac:spMk id="880" creationId="{A8D06FAF-024A-4AEA-92BD-835AA303F0E8}"/>
          </ac:spMkLst>
        </pc:spChg>
        <pc:spChg chg="del">
          <ac:chgData name="Serif Salem" userId="93371da5-1b6a-4146-a736-4a3b0c81f0c2" providerId="ADAL" clId="{43BD1B35-B503-4088-B356-9DD1B40F7E73}" dt="2025-05-14T05:49:23.137" v="3969"/>
          <ac:spMkLst>
            <pc:docMk/>
            <pc:sldMk cId="1635377456" sldId="279"/>
            <ac:spMk id="881" creationId="{9873174A-F5D1-4C1F-AB21-94B89C1D8D78}"/>
          </ac:spMkLst>
        </pc:spChg>
        <pc:spChg chg="del">
          <ac:chgData name="Serif Salem" userId="93371da5-1b6a-4146-a736-4a3b0c81f0c2" providerId="ADAL" clId="{43BD1B35-B503-4088-B356-9DD1B40F7E73}" dt="2025-05-14T05:49:23.138" v="3970"/>
          <ac:spMkLst>
            <pc:docMk/>
            <pc:sldMk cId="1635377456" sldId="279"/>
            <ac:spMk id="882" creationId="{CCAF5560-F169-4AE5-BBAD-4414664939A9}"/>
          </ac:spMkLst>
        </pc:spChg>
        <pc:spChg chg="del">
          <ac:chgData name="Serif Salem" userId="93371da5-1b6a-4146-a736-4a3b0c81f0c2" providerId="ADAL" clId="{43BD1B35-B503-4088-B356-9DD1B40F7E73}" dt="2025-05-14T05:49:23.139" v="3971"/>
          <ac:spMkLst>
            <pc:docMk/>
            <pc:sldMk cId="1635377456" sldId="279"/>
            <ac:spMk id="883" creationId="{94D916D8-FFD5-4DDD-A3E1-5AECA3F1AA6A}"/>
          </ac:spMkLst>
        </pc:spChg>
        <pc:spChg chg="del">
          <ac:chgData name="Serif Salem" userId="93371da5-1b6a-4146-a736-4a3b0c81f0c2" providerId="ADAL" clId="{43BD1B35-B503-4088-B356-9DD1B40F7E73}" dt="2025-05-14T05:49:23.140" v="3972"/>
          <ac:spMkLst>
            <pc:docMk/>
            <pc:sldMk cId="1635377456" sldId="279"/>
            <ac:spMk id="884" creationId="{65E5BC3C-0868-4B57-9D64-04754A621A85}"/>
          </ac:spMkLst>
        </pc:spChg>
        <pc:spChg chg="del">
          <ac:chgData name="Serif Salem" userId="93371da5-1b6a-4146-a736-4a3b0c81f0c2" providerId="ADAL" clId="{43BD1B35-B503-4088-B356-9DD1B40F7E73}" dt="2025-05-14T05:49:23.141" v="3973"/>
          <ac:spMkLst>
            <pc:docMk/>
            <pc:sldMk cId="1635377456" sldId="279"/>
            <ac:spMk id="885" creationId="{009E4233-821C-4F21-B977-61F8635F601C}"/>
          </ac:spMkLst>
        </pc:spChg>
        <pc:spChg chg="del">
          <ac:chgData name="Serif Salem" userId="93371da5-1b6a-4146-a736-4a3b0c81f0c2" providerId="ADAL" clId="{43BD1B35-B503-4088-B356-9DD1B40F7E73}" dt="2025-05-14T05:49:23.141" v="3974"/>
          <ac:spMkLst>
            <pc:docMk/>
            <pc:sldMk cId="1635377456" sldId="279"/>
            <ac:spMk id="886" creationId="{B062C623-1E0C-4038-B780-46ED7E987B4F}"/>
          </ac:spMkLst>
        </pc:spChg>
        <pc:spChg chg="del">
          <ac:chgData name="Serif Salem" userId="93371da5-1b6a-4146-a736-4a3b0c81f0c2" providerId="ADAL" clId="{43BD1B35-B503-4088-B356-9DD1B40F7E73}" dt="2025-05-14T05:49:23.142" v="3975"/>
          <ac:spMkLst>
            <pc:docMk/>
            <pc:sldMk cId="1635377456" sldId="279"/>
            <ac:spMk id="887" creationId="{6D7A216C-8EEF-464B-89AB-B583BB3A3736}"/>
          </ac:spMkLst>
        </pc:spChg>
        <pc:spChg chg="del">
          <ac:chgData name="Serif Salem" userId="93371da5-1b6a-4146-a736-4a3b0c81f0c2" providerId="ADAL" clId="{43BD1B35-B503-4088-B356-9DD1B40F7E73}" dt="2025-05-14T05:49:23.143" v="3976"/>
          <ac:spMkLst>
            <pc:docMk/>
            <pc:sldMk cId="1635377456" sldId="279"/>
            <ac:spMk id="888" creationId="{A09788CE-384E-4E88-91B8-6561910FA6D5}"/>
          </ac:spMkLst>
        </pc:spChg>
        <pc:spChg chg="del">
          <ac:chgData name="Serif Salem" userId="93371da5-1b6a-4146-a736-4a3b0c81f0c2" providerId="ADAL" clId="{43BD1B35-B503-4088-B356-9DD1B40F7E73}" dt="2025-05-14T05:49:23.143" v="3977"/>
          <ac:spMkLst>
            <pc:docMk/>
            <pc:sldMk cId="1635377456" sldId="279"/>
            <ac:spMk id="889" creationId="{4C006F52-D38D-481E-A3B7-E8D2DA2A6FB3}"/>
          </ac:spMkLst>
        </pc:spChg>
        <pc:spChg chg="del">
          <ac:chgData name="Serif Salem" userId="93371da5-1b6a-4146-a736-4a3b0c81f0c2" providerId="ADAL" clId="{43BD1B35-B503-4088-B356-9DD1B40F7E73}" dt="2025-05-14T05:49:23.145" v="3978"/>
          <ac:spMkLst>
            <pc:docMk/>
            <pc:sldMk cId="1635377456" sldId="279"/>
            <ac:spMk id="890" creationId="{47BCDBAD-6E00-4372-87FD-B6B9A2BF5F19}"/>
          </ac:spMkLst>
        </pc:spChg>
        <pc:spChg chg="del">
          <ac:chgData name="Serif Salem" userId="93371da5-1b6a-4146-a736-4a3b0c81f0c2" providerId="ADAL" clId="{43BD1B35-B503-4088-B356-9DD1B40F7E73}" dt="2025-05-14T05:49:23.146" v="3979"/>
          <ac:spMkLst>
            <pc:docMk/>
            <pc:sldMk cId="1635377456" sldId="279"/>
            <ac:spMk id="891" creationId="{A1F4C6EC-6BFF-42DA-95C7-3C1DB321AA97}"/>
          </ac:spMkLst>
        </pc:spChg>
        <pc:spChg chg="del">
          <ac:chgData name="Serif Salem" userId="93371da5-1b6a-4146-a736-4a3b0c81f0c2" providerId="ADAL" clId="{43BD1B35-B503-4088-B356-9DD1B40F7E73}" dt="2025-05-14T05:49:23.146" v="3980"/>
          <ac:spMkLst>
            <pc:docMk/>
            <pc:sldMk cId="1635377456" sldId="279"/>
            <ac:spMk id="892" creationId="{ED3D9C11-8044-4266-A11D-888A1844BD4B}"/>
          </ac:spMkLst>
        </pc:spChg>
        <pc:spChg chg="del">
          <ac:chgData name="Serif Salem" userId="93371da5-1b6a-4146-a736-4a3b0c81f0c2" providerId="ADAL" clId="{43BD1B35-B503-4088-B356-9DD1B40F7E73}" dt="2025-05-14T05:49:23.147" v="3981"/>
          <ac:spMkLst>
            <pc:docMk/>
            <pc:sldMk cId="1635377456" sldId="279"/>
            <ac:spMk id="893" creationId="{F22C605A-6F39-44E7-82C3-1FC607D86BF6}"/>
          </ac:spMkLst>
        </pc:spChg>
        <pc:spChg chg="del">
          <ac:chgData name="Serif Salem" userId="93371da5-1b6a-4146-a736-4a3b0c81f0c2" providerId="ADAL" clId="{43BD1B35-B503-4088-B356-9DD1B40F7E73}" dt="2025-05-14T05:49:23.148" v="3982"/>
          <ac:spMkLst>
            <pc:docMk/>
            <pc:sldMk cId="1635377456" sldId="279"/>
            <ac:spMk id="894" creationId="{DBBC1085-953B-4466-90B9-C058EDEC1CCA}"/>
          </ac:spMkLst>
        </pc:spChg>
        <pc:spChg chg="del">
          <ac:chgData name="Serif Salem" userId="93371da5-1b6a-4146-a736-4a3b0c81f0c2" providerId="ADAL" clId="{43BD1B35-B503-4088-B356-9DD1B40F7E73}" dt="2025-05-14T05:49:23.148" v="3983"/>
          <ac:spMkLst>
            <pc:docMk/>
            <pc:sldMk cId="1635377456" sldId="279"/>
            <ac:spMk id="895" creationId="{115D1702-5416-4762-B863-A89D54FD9B93}"/>
          </ac:spMkLst>
        </pc:spChg>
        <pc:spChg chg="del">
          <ac:chgData name="Serif Salem" userId="93371da5-1b6a-4146-a736-4a3b0c81f0c2" providerId="ADAL" clId="{43BD1B35-B503-4088-B356-9DD1B40F7E73}" dt="2025-05-14T05:49:23.149" v="3984"/>
          <ac:spMkLst>
            <pc:docMk/>
            <pc:sldMk cId="1635377456" sldId="279"/>
            <ac:spMk id="896" creationId="{181229C0-4860-4249-B6A1-789C81DBC626}"/>
          </ac:spMkLst>
        </pc:spChg>
        <pc:spChg chg="del">
          <ac:chgData name="Serif Salem" userId="93371da5-1b6a-4146-a736-4a3b0c81f0c2" providerId="ADAL" clId="{43BD1B35-B503-4088-B356-9DD1B40F7E73}" dt="2025-05-14T05:49:23.151" v="3985"/>
          <ac:spMkLst>
            <pc:docMk/>
            <pc:sldMk cId="1635377456" sldId="279"/>
            <ac:spMk id="897" creationId="{8C342202-5D25-421B-86EF-C7997CFECF73}"/>
          </ac:spMkLst>
        </pc:spChg>
        <pc:spChg chg="del">
          <ac:chgData name="Serif Salem" userId="93371da5-1b6a-4146-a736-4a3b0c81f0c2" providerId="ADAL" clId="{43BD1B35-B503-4088-B356-9DD1B40F7E73}" dt="2025-05-14T05:49:23.152" v="3986"/>
          <ac:spMkLst>
            <pc:docMk/>
            <pc:sldMk cId="1635377456" sldId="279"/>
            <ac:spMk id="898" creationId="{3CF1A63A-CA13-44A3-B539-ADEB74F7DC06}"/>
          </ac:spMkLst>
        </pc:spChg>
        <pc:spChg chg="del">
          <ac:chgData name="Serif Salem" userId="93371da5-1b6a-4146-a736-4a3b0c81f0c2" providerId="ADAL" clId="{43BD1B35-B503-4088-B356-9DD1B40F7E73}" dt="2025-05-14T05:49:23.153" v="3987"/>
          <ac:spMkLst>
            <pc:docMk/>
            <pc:sldMk cId="1635377456" sldId="279"/>
            <ac:spMk id="899" creationId="{DF13B449-79DB-4590-ACBA-85923C42374C}"/>
          </ac:spMkLst>
        </pc:spChg>
        <pc:spChg chg="del">
          <ac:chgData name="Serif Salem" userId="93371da5-1b6a-4146-a736-4a3b0c81f0c2" providerId="ADAL" clId="{43BD1B35-B503-4088-B356-9DD1B40F7E73}" dt="2025-05-14T05:49:23.154" v="3988"/>
          <ac:spMkLst>
            <pc:docMk/>
            <pc:sldMk cId="1635377456" sldId="279"/>
            <ac:spMk id="900" creationId="{4B9A7AB3-5067-4899-9E50-3B2AED5A561B}"/>
          </ac:spMkLst>
        </pc:spChg>
        <pc:spChg chg="del">
          <ac:chgData name="Serif Salem" userId="93371da5-1b6a-4146-a736-4a3b0c81f0c2" providerId="ADAL" clId="{43BD1B35-B503-4088-B356-9DD1B40F7E73}" dt="2025-05-14T05:49:23.154" v="3989"/>
          <ac:spMkLst>
            <pc:docMk/>
            <pc:sldMk cId="1635377456" sldId="279"/>
            <ac:spMk id="901" creationId="{FCD74964-442F-4601-8109-2B538A1DAC91}"/>
          </ac:spMkLst>
        </pc:spChg>
        <pc:spChg chg="del">
          <ac:chgData name="Serif Salem" userId="93371da5-1b6a-4146-a736-4a3b0c81f0c2" providerId="ADAL" clId="{43BD1B35-B503-4088-B356-9DD1B40F7E73}" dt="2025-05-14T05:49:23.155" v="3990"/>
          <ac:spMkLst>
            <pc:docMk/>
            <pc:sldMk cId="1635377456" sldId="279"/>
            <ac:spMk id="902" creationId="{C8E6DFA9-1954-4B76-9257-62074A4F2160}"/>
          </ac:spMkLst>
        </pc:spChg>
        <pc:spChg chg="del">
          <ac:chgData name="Serif Salem" userId="93371da5-1b6a-4146-a736-4a3b0c81f0c2" providerId="ADAL" clId="{43BD1B35-B503-4088-B356-9DD1B40F7E73}" dt="2025-05-14T05:49:23.156" v="3991"/>
          <ac:spMkLst>
            <pc:docMk/>
            <pc:sldMk cId="1635377456" sldId="279"/>
            <ac:spMk id="903" creationId="{47133923-F152-4E9D-8A9D-CD0EAE972D4B}"/>
          </ac:spMkLst>
        </pc:spChg>
        <pc:spChg chg="del">
          <ac:chgData name="Serif Salem" userId="93371da5-1b6a-4146-a736-4a3b0c81f0c2" providerId="ADAL" clId="{43BD1B35-B503-4088-B356-9DD1B40F7E73}" dt="2025-05-14T05:49:23.156" v="3992"/>
          <ac:spMkLst>
            <pc:docMk/>
            <pc:sldMk cId="1635377456" sldId="279"/>
            <ac:spMk id="904" creationId="{74394485-8D31-477D-8BA5-A7B8B0C71F59}"/>
          </ac:spMkLst>
        </pc:spChg>
        <pc:spChg chg="del">
          <ac:chgData name="Serif Salem" userId="93371da5-1b6a-4146-a736-4a3b0c81f0c2" providerId="ADAL" clId="{43BD1B35-B503-4088-B356-9DD1B40F7E73}" dt="2025-05-14T05:49:23.157" v="3993"/>
          <ac:spMkLst>
            <pc:docMk/>
            <pc:sldMk cId="1635377456" sldId="279"/>
            <ac:spMk id="905" creationId="{077474D2-3C3C-43B8-BE9C-4F836AA3C5E9}"/>
          </ac:spMkLst>
        </pc:spChg>
        <pc:spChg chg="del">
          <ac:chgData name="Serif Salem" userId="93371da5-1b6a-4146-a736-4a3b0c81f0c2" providerId="ADAL" clId="{43BD1B35-B503-4088-B356-9DD1B40F7E73}" dt="2025-05-14T05:49:23.158" v="3994"/>
          <ac:spMkLst>
            <pc:docMk/>
            <pc:sldMk cId="1635377456" sldId="279"/>
            <ac:spMk id="906" creationId="{8DA75233-2731-4683-B69F-7F5E608F7370}"/>
          </ac:spMkLst>
        </pc:spChg>
        <pc:spChg chg="del">
          <ac:chgData name="Serif Salem" userId="93371da5-1b6a-4146-a736-4a3b0c81f0c2" providerId="ADAL" clId="{43BD1B35-B503-4088-B356-9DD1B40F7E73}" dt="2025-05-14T05:49:23.158" v="3995"/>
          <ac:spMkLst>
            <pc:docMk/>
            <pc:sldMk cId="1635377456" sldId="279"/>
            <ac:spMk id="907" creationId="{A0D2E805-653D-4579-81E1-0F433CD1C38D}"/>
          </ac:spMkLst>
        </pc:spChg>
        <pc:spChg chg="del">
          <ac:chgData name="Serif Salem" userId="93371da5-1b6a-4146-a736-4a3b0c81f0c2" providerId="ADAL" clId="{43BD1B35-B503-4088-B356-9DD1B40F7E73}" dt="2025-05-14T05:49:23.159" v="3996"/>
          <ac:spMkLst>
            <pc:docMk/>
            <pc:sldMk cId="1635377456" sldId="279"/>
            <ac:spMk id="908" creationId="{5A590FF5-5E09-4460-84D7-A71171508294}"/>
          </ac:spMkLst>
        </pc:spChg>
        <pc:spChg chg="del">
          <ac:chgData name="Serif Salem" userId="93371da5-1b6a-4146-a736-4a3b0c81f0c2" providerId="ADAL" clId="{43BD1B35-B503-4088-B356-9DD1B40F7E73}" dt="2025-05-14T05:49:23.160" v="3997"/>
          <ac:spMkLst>
            <pc:docMk/>
            <pc:sldMk cId="1635377456" sldId="279"/>
            <ac:spMk id="909" creationId="{3C98AB3D-D125-4C58-A3A8-308107B8E889}"/>
          </ac:spMkLst>
        </pc:spChg>
        <pc:spChg chg="del">
          <ac:chgData name="Serif Salem" userId="93371da5-1b6a-4146-a736-4a3b0c81f0c2" providerId="ADAL" clId="{43BD1B35-B503-4088-B356-9DD1B40F7E73}" dt="2025-05-14T05:49:23.161" v="3998"/>
          <ac:spMkLst>
            <pc:docMk/>
            <pc:sldMk cId="1635377456" sldId="279"/>
            <ac:spMk id="910" creationId="{C591255B-F4F9-468F-A335-C7F3FE3F5E52}"/>
          </ac:spMkLst>
        </pc:spChg>
        <pc:spChg chg="del">
          <ac:chgData name="Serif Salem" userId="93371da5-1b6a-4146-a736-4a3b0c81f0c2" providerId="ADAL" clId="{43BD1B35-B503-4088-B356-9DD1B40F7E73}" dt="2025-05-14T05:49:23.162" v="3999"/>
          <ac:spMkLst>
            <pc:docMk/>
            <pc:sldMk cId="1635377456" sldId="279"/>
            <ac:spMk id="911" creationId="{D5F9B5A9-6FC8-4782-8DF7-C057A9B0D863}"/>
          </ac:spMkLst>
        </pc:spChg>
        <pc:spChg chg="del">
          <ac:chgData name="Serif Salem" userId="93371da5-1b6a-4146-a736-4a3b0c81f0c2" providerId="ADAL" clId="{43BD1B35-B503-4088-B356-9DD1B40F7E73}" dt="2025-05-14T05:49:23.163" v="4000"/>
          <ac:spMkLst>
            <pc:docMk/>
            <pc:sldMk cId="1635377456" sldId="279"/>
            <ac:spMk id="912" creationId="{98F78566-93B3-41F5-8A0E-9E40BBC8E7A2}"/>
          </ac:spMkLst>
        </pc:spChg>
        <pc:spChg chg="del">
          <ac:chgData name="Serif Salem" userId="93371da5-1b6a-4146-a736-4a3b0c81f0c2" providerId="ADAL" clId="{43BD1B35-B503-4088-B356-9DD1B40F7E73}" dt="2025-05-14T05:49:23.163" v="4001"/>
          <ac:spMkLst>
            <pc:docMk/>
            <pc:sldMk cId="1635377456" sldId="279"/>
            <ac:spMk id="913" creationId="{206DC529-AEE7-4B46-B6C7-C286C1CEDA61}"/>
          </ac:spMkLst>
        </pc:spChg>
        <pc:spChg chg="del">
          <ac:chgData name="Serif Salem" userId="93371da5-1b6a-4146-a736-4a3b0c81f0c2" providerId="ADAL" clId="{43BD1B35-B503-4088-B356-9DD1B40F7E73}" dt="2025-05-14T05:49:23.164" v="4002"/>
          <ac:spMkLst>
            <pc:docMk/>
            <pc:sldMk cId="1635377456" sldId="279"/>
            <ac:spMk id="914" creationId="{CFC14112-2717-4D32-ACEA-8459CEEFF2C3}"/>
          </ac:spMkLst>
        </pc:spChg>
        <pc:spChg chg="del">
          <ac:chgData name="Serif Salem" userId="93371da5-1b6a-4146-a736-4a3b0c81f0c2" providerId="ADAL" clId="{43BD1B35-B503-4088-B356-9DD1B40F7E73}" dt="2025-05-14T05:49:23.165" v="4003"/>
          <ac:spMkLst>
            <pc:docMk/>
            <pc:sldMk cId="1635377456" sldId="279"/>
            <ac:spMk id="915" creationId="{93D352A2-B79B-4FC4-ABD0-A2FB6C846220}"/>
          </ac:spMkLst>
        </pc:spChg>
        <pc:spChg chg="del">
          <ac:chgData name="Serif Salem" userId="93371da5-1b6a-4146-a736-4a3b0c81f0c2" providerId="ADAL" clId="{43BD1B35-B503-4088-B356-9DD1B40F7E73}" dt="2025-05-14T05:49:23.166" v="4004"/>
          <ac:spMkLst>
            <pc:docMk/>
            <pc:sldMk cId="1635377456" sldId="279"/>
            <ac:spMk id="916" creationId="{1DCC09F4-19D5-4A5E-885F-62FA94341271}"/>
          </ac:spMkLst>
        </pc:spChg>
        <pc:spChg chg="del">
          <ac:chgData name="Serif Salem" userId="93371da5-1b6a-4146-a736-4a3b0c81f0c2" providerId="ADAL" clId="{43BD1B35-B503-4088-B356-9DD1B40F7E73}" dt="2025-05-14T05:49:23.167" v="4005"/>
          <ac:spMkLst>
            <pc:docMk/>
            <pc:sldMk cId="1635377456" sldId="279"/>
            <ac:spMk id="917" creationId="{23E9A352-3AAC-4EBD-A53C-9A1986FD1A96}"/>
          </ac:spMkLst>
        </pc:spChg>
        <pc:spChg chg="del">
          <ac:chgData name="Serif Salem" userId="93371da5-1b6a-4146-a736-4a3b0c81f0c2" providerId="ADAL" clId="{43BD1B35-B503-4088-B356-9DD1B40F7E73}" dt="2025-05-14T05:49:23.167" v="4006"/>
          <ac:spMkLst>
            <pc:docMk/>
            <pc:sldMk cId="1635377456" sldId="279"/>
            <ac:spMk id="918" creationId="{DF385663-08C7-4B0B-8BE2-7CB029734D3C}"/>
          </ac:spMkLst>
        </pc:spChg>
        <pc:spChg chg="del">
          <ac:chgData name="Serif Salem" userId="93371da5-1b6a-4146-a736-4a3b0c81f0c2" providerId="ADAL" clId="{43BD1B35-B503-4088-B356-9DD1B40F7E73}" dt="2025-05-14T05:49:23.168" v="4007"/>
          <ac:spMkLst>
            <pc:docMk/>
            <pc:sldMk cId="1635377456" sldId="279"/>
            <ac:spMk id="919" creationId="{95E3482C-2320-401D-A230-6B3DA9C95CDF}"/>
          </ac:spMkLst>
        </pc:spChg>
        <pc:spChg chg="del">
          <ac:chgData name="Serif Salem" userId="93371da5-1b6a-4146-a736-4a3b0c81f0c2" providerId="ADAL" clId="{43BD1B35-B503-4088-B356-9DD1B40F7E73}" dt="2025-05-14T05:49:23.169" v="4008"/>
          <ac:spMkLst>
            <pc:docMk/>
            <pc:sldMk cId="1635377456" sldId="279"/>
            <ac:spMk id="920" creationId="{A07EFB63-444A-40BC-90F4-408DECC2370E}"/>
          </ac:spMkLst>
        </pc:spChg>
        <pc:spChg chg="del">
          <ac:chgData name="Serif Salem" userId="93371da5-1b6a-4146-a736-4a3b0c81f0c2" providerId="ADAL" clId="{43BD1B35-B503-4088-B356-9DD1B40F7E73}" dt="2025-05-14T05:49:23.169" v="4009"/>
          <ac:spMkLst>
            <pc:docMk/>
            <pc:sldMk cId="1635377456" sldId="279"/>
            <ac:spMk id="921" creationId="{97DB0487-3131-4957-9C42-585F7097C14E}"/>
          </ac:spMkLst>
        </pc:spChg>
        <pc:spChg chg="del">
          <ac:chgData name="Serif Salem" userId="93371da5-1b6a-4146-a736-4a3b0c81f0c2" providerId="ADAL" clId="{43BD1B35-B503-4088-B356-9DD1B40F7E73}" dt="2025-05-14T05:49:23.170" v="4010"/>
          <ac:spMkLst>
            <pc:docMk/>
            <pc:sldMk cId="1635377456" sldId="279"/>
            <ac:spMk id="922" creationId="{30DF3E3A-D914-4A50-9F24-815C88CE0019}"/>
          </ac:spMkLst>
        </pc:spChg>
        <pc:spChg chg="del">
          <ac:chgData name="Serif Salem" userId="93371da5-1b6a-4146-a736-4a3b0c81f0c2" providerId="ADAL" clId="{43BD1B35-B503-4088-B356-9DD1B40F7E73}" dt="2025-05-14T05:49:23.171" v="4011"/>
          <ac:spMkLst>
            <pc:docMk/>
            <pc:sldMk cId="1635377456" sldId="279"/>
            <ac:spMk id="923" creationId="{BA3F8881-D86C-4558-8312-7447F6618FF7}"/>
          </ac:spMkLst>
        </pc:spChg>
        <pc:spChg chg="del">
          <ac:chgData name="Serif Salem" userId="93371da5-1b6a-4146-a736-4a3b0c81f0c2" providerId="ADAL" clId="{43BD1B35-B503-4088-B356-9DD1B40F7E73}" dt="2025-05-14T05:49:23.171" v="4012"/>
          <ac:spMkLst>
            <pc:docMk/>
            <pc:sldMk cId="1635377456" sldId="279"/>
            <ac:spMk id="924" creationId="{6B2C4274-9F2A-4C7C-BD60-B70A69E31813}"/>
          </ac:spMkLst>
        </pc:spChg>
        <pc:spChg chg="del">
          <ac:chgData name="Serif Salem" userId="93371da5-1b6a-4146-a736-4a3b0c81f0c2" providerId="ADAL" clId="{43BD1B35-B503-4088-B356-9DD1B40F7E73}" dt="2025-05-14T05:49:23.172" v="4013"/>
          <ac:spMkLst>
            <pc:docMk/>
            <pc:sldMk cId="1635377456" sldId="279"/>
            <ac:spMk id="925" creationId="{8D6D4686-7FEB-4CAC-9225-63B66AF276F9}"/>
          </ac:spMkLst>
        </pc:spChg>
        <pc:spChg chg="del">
          <ac:chgData name="Serif Salem" userId="93371da5-1b6a-4146-a736-4a3b0c81f0c2" providerId="ADAL" clId="{43BD1B35-B503-4088-B356-9DD1B40F7E73}" dt="2025-05-14T05:49:23.173" v="4014"/>
          <ac:spMkLst>
            <pc:docMk/>
            <pc:sldMk cId="1635377456" sldId="279"/>
            <ac:spMk id="926" creationId="{3057B1C4-25BB-43A2-BB6B-6BF2E8C7D570}"/>
          </ac:spMkLst>
        </pc:spChg>
        <pc:spChg chg="del">
          <ac:chgData name="Serif Salem" userId="93371da5-1b6a-4146-a736-4a3b0c81f0c2" providerId="ADAL" clId="{43BD1B35-B503-4088-B356-9DD1B40F7E73}" dt="2025-05-14T05:49:23.174" v="4015"/>
          <ac:spMkLst>
            <pc:docMk/>
            <pc:sldMk cId="1635377456" sldId="279"/>
            <ac:spMk id="927" creationId="{1F5B365C-41B3-4FBB-8608-6C836979B5D6}"/>
          </ac:spMkLst>
        </pc:spChg>
        <pc:spChg chg="del">
          <ac:chgData name="Serif Salem" userId="93371da5-1b6a-4146-a736-4a3b0c81f0c2" providerId="ADAL" clId="{43BD1B35-B503-4088-B356-9DD1B40F7E73}" dt="2025-05-14T05:49:23.175" v="4016"/>
          <ac:spMkLst>
            <pc:docMk/>
            <pc:sldMk cId="1635377456" sldId="279"/>
            <ac:spMk id="928" creationId="{2D7CA896-87C7-4E53-808B-84208FC14593}"/>
          </ac:spMkLst>
        </pc:spChg>
        <pc:spChg chg="del">
          <ac:chgData name="Serif Salem" userId="93371da5-1b6a-4146-a736-4a3b0c81f0c2" providerId="ADAL" clId="{43BD1B35-B503-4088-B356-9DD1B40F7E73}" dt="2025-05-14T05:49:23.176" v="4017"/>
          <ac:spMkLst>
            <pc:docMk/>
            <pc:sldMk cId="1635377456" sldId="279"/>
            <ac:spMk id="929" creationId="{3CEE0CE9-2AC3-41AD-8788-2DC5B8C864C9}"/>
          </ac:spMkLst>
        </pc:spChg>
        <pc:spChg chg="del">
          <ac:chgData name="Serif Salem" userId="93371da5-1b6a-4146-a736-4a3b0c81f0c2" providerId="ADAL" clId="{43BD1B35-B503-4088-B356-9DD1B40F7E73}" dt="2025-05-14T05:49:23.176" v="4018"/>
          <ac:spMkLst>
            <pc:docMk/>
            <pc:sldMk cId="1635377456" sldId="279"/>
            <ac:spMk id="930" creationId="{2A613F88-0A7A-4FA9-83BE-E1A05FDFB634}"/>
          </ac:spMkLst>
        </pc:spChg>
        <pc:spChg chg="del">
          <ac:chgData name="Serif Salem" userId="93371da5-1b6a-4146-a736-4a3b0c81f0c2" providerId="ADAL" clId="{43BD1B35-B503-4088-B356-9DD1B40F7E73}" dt="2025-05-14T05:49:23.177" v="4019"/>
          <ac:spMkLst>
            <pc:docMk/>
            <pc:sldMk cId="1635377456" sldId="279"/>
            <ac:spMk id="931" creationId="{4CB3B11C-395B-4150-BAFA-2E2466E8218F}"/>
          </ac:spMkLst>
        </pc:spChg>
        <pc:spChg chg="del">
          <ac:chgData name="Serif Salem" userId="93371da5-1b6a-4146-a736-4a3b0c81f0c2" providerId="ADAL" clId="{43BD1B35-B503-4088-B356-9DD1B40F7E73}" dt="2025-05-14T05:49:23.178" v="4020"/>
          <ac:spMkLst>
            <pc:docMk/>
            <pc:sldMk cId="1635377456" sldId="279"/>
            <ac:spMk id="932" creationId="{A3CE5A8D-3F4B-4E8B-AD03-240847A3803F}"/>
          </ac:spMkLst>
        </pc:spChg>
        <pc:spChg chg="del">
          <ac:chgData name="Serif Salem" userId="93371da5-1b6a-4146-a736-4a3b0c81f0c2" providerId="ADAL" clId="{43BD1B35-B503-4088-B356-9DD1B40F7E73}" dt="2025-05-14T05:49:23.178" v="4021"/>
          <ac:spMkLst>
            <pc:docMk/>
            <pc:sldMk cId="1635377456" sldId="279"/>
            <ac:spMk id="933" creationId="{27DF0B27-582D-4457-8078-F4583E9FBED4}"/>
          </ac:spMkLst>
        </pc:spChg>
        <pc:spChg chg="del">
          <ac:chgData name="Serif Salem" userId="93371da5-1b6a-4146-a736-4a3b0c81f0c2" providerId="ADAL" clId="{43BD1B35-B503-4088-B356-9DD1B40F7E73}" dt="2025-05-14T05:49:23.179" v="4022"/>
          <ac:spMkLst>
            <pc:docMk/>
            <pc:sldMk cId="1635377456" sldId="279"/>
            <ac:spMk id="934" creationId="{ADB80E96-42B6-4432-BA76-5BA97F263F0D}"/>
          </ac:spMkLst>
        </pc:spChg>
        <pc:spChg chg="del">
          <ac:chgData name="Serif Salem" userId="93371da5-1b6a-4146-a736-4a3b0c81f0c2" providerId="ADAL" clId="{43BD1B35-B503-4088-B356-9DD1B40F7E73}" dt="2025-05-14T05:49:23.180" v="4023"/>
          <ac:spMkLst>
            <pc:docMk/>
            <pc:sldMk cId="1635377456" sldId="279"/>
            <ac:spMk id="935" creationId="{E9DCAC71-F899-46B1-9DD6-062E60BDFE49}"/>
          </ac:spMkLst>
        </pc:spChg>
        <pc:spChg chg="del">
          <ac:chgData name="Serif Salem" userId="93371da5-1b6a-4146-a736-4a3b0c81f0c2" providerId="ADAL" clId="{43BD1B35-B503-4088-B356-9DD1B40F7E73}" dt="2025-05-14T05:49:23.181" v="4024"/>
          <ac:spMkLst>
            <pc:docMk/>
            <pc:sldMk cId="1635377456" sldId="279"/>
            <ac:spMk id="936" creationId="{18C5EDD6-77CC-4104-AAD3-DB97E6E8EDA5}"/>
          </ac:spMkLst>
        </pc:spChg>
        <pc:spChg chg="del">
          <ac:chgData name="Serif Salem" userId="93371da5-1b6a-4146-a736-4a3b0c81f0c2" providerId="ADAL" clId="{43BD1B35-B503-4088-B356-9DD1B40F7E73}" dt="2025-05-14T05:49:23.182" v="4025"/>
          <ac:spMkLst>
            <pc:docMk/>
            <pc:sldMk cId="1635377456" sldId="279"/>
            <ac:spMk id="937" creationId="{868BB4E6-0D1B-4373-BE2A-9F71D7606A97}"/>
          </ac:spMkLst>
        </pc:spChg>
        <pc:spChg chg="del">
          <ac:chgData name="Serif Salem" userId="93371da5-1b6a-4146-a736-4a3b0c81f0c2" providerId="ADAL" clId="{43BD1B35-B503-4088-B356-9DD1B40F7E73}" dt="2025-05-14T05:49:23.182" v="4026"/>
          <ac:spMkLst>
            <pc:docMk/>
            <pc:sldMk cId="1635377456" sldId="279"/>
            <ac:spMk id="938" creationId="{88E2B26B-F852-489C-BAF2-FB86405DAB51}"/>
          </ac:spMkLst>
        </pc:spChg>
        <pc:spChg chg="del">
          <ac:chgData name="Serif Salem" userId="93371da5-1b6a-4146-a736-4a3b0c81f0c2" providerId="ADAL" clId="{43BD1B35-B503-4088-B356-9DD1B40F7E73}" dt="2025-05-14T05:49:23.183" v="4027"/>
          <ac:spMkLst>
            <pc:docMk/>
            <pc:sldMk cId="1635377456" sldId="279"/>
            <ac:spMk id="939" creationId="{3AAE162D-3877-4E76-A21E-F014C7104880}"/>
          </ac:spMkLst>
        </pc:spChg>
        <pc:spChg chg="del">
          <ac:chgData name="Serif Salem" userId="93371da5-1b6a-4146-a736-4a3b0c81f0c2" providerId="ADAL" clId="{43BD1B35-B503-4088-B356-9DD1B40F7E73}" dt="2025-05-14T05:49:23.184" v="4028"/>
          <ac:spMkLst>
            <pc:docMk/>
            <pc:sldMk cId="1635377456" sldId="279"/>
            <ac:spMk id="940" creationId="{4B9D248B-5582-4F4B-9E49-8AC032E27043}"/>
          </ac:spMkLst>
        </pc:spChg>
        <pc:spChg chg="del">
          <ac:chgData name="Serif Salem" userId="93371da5-1b6a-4146-a736-4a3b0c81f0c2" providerId="ADAL" clId="{43BD1B35-B503-4088-B356-9DD1B40F7E73}" dt="2025-05-14T05:49:23.184" v="4029"/>
          <ac:spMkLst>
            <pc:docMk/>
            <pc:sldMk cId="1635377456" sldId="279"/>
            <ac:spMk id="941" creationId="{2E771C1A-A811-49F2-A2E5-F28489FB21B7}"/>
          </ac:spMkLst>
        </pc:spChg>
        <pc:spChg chg="del">
          <ac:chgData name="Serif Salem" userId="93371da5-1b6a-4146-a736-4a3b0c81f0c2" providerId="ADAL" clId="{43BD1B35-B503-4088-B356-9DD1B40F7E73}" dt="2025-05-14T05:49:23.185" v="4030"/>
          <ac:spMkLst>
            <pc:docMk/>
            <pc:sldMk cId="1635377456" sldId="279"/>
            <ac:spMk id="942" creationId="{EE067101-1931-4D41-B9F6-A4641AC6FA6F}"/>
          </ac:spMkLst>
        </pc:spChg>
        <pc:spChg chg="del">
          <ac:chgData name="Serif Salem" userId="93371da5-1b6a-4146-a736-4a3b0c81f0c2" providerId="ADAL" clId="{43BD1B35-B503-4088-B356-9DD1B40F7E73}" dt="2025-05-14T05:49:23.186" v="4031"/>
          <ac:spMkLst>
            <pc:docMk/>
            <pc:sldMk cId="1635377456" sldId="279"/>
            <ac:spMk id="943" creationId="{7A482736-EBB8-4300-ABC7-085144A75EDC}"/>
          </ac:spMkLst>
        </pc:spChg>
        <pc:spChg chg="del">
          <ac:chgData name="Serif Salem" userId="93371da5-1b6a-4146-a736-4a3b0c81f0c2" providerId="ADAL" clId="{43BD1B35-B503-4088-B356-9DD1B40F7E73}" dt="2025-05-14T05:49:23.186" v="4032"/>
          <ac:spMkLst>
            <pc:docMk/>
            <pc:sldMk cId="1635377456" sldId="279"/>
            <ac:spMk id="944" creationId="{1E562986-A4E7-4698-B87F-53AE7CF9C1C3}"/>
          </ac:spMkLst>
        </pc:spChg>
        <pc:spChg chg="del">
          <ac:chgData name="Serif Salem" userId="93371da5-1b6a-4146-a736-4a3b0c81f0c2" providerId="ADAL" clId="{43BD1B35-B503-4088-B356-9DD1B40F7E73}" dt="2025-05-14T05:49:23.187" v="4033"/>
          <ac:spMkLst>
            <pc:docMk/>
            <pc:sldMk cId="1635377456" sldId="279"/>
            <ac:spMk id="945" creationId="{666040AF-0F25-459B-892E-ABEAFC66BA45}"/>
          </ac:spMkLst>
        </pc:spChg>
        <pc:spChg chg="del">
          <ac:chgData name="Serif Salem" userId="93371da5-1b6a-4146-a736-4a3b0c81f0c2" providerId="ADAL" clId="{43BD1B35-B503-4088-B356-9DD1B40F7E73}" dt="2025-05-14T05:49:23.188" v="4034"/>
          <ac:spMkLst>
            <pc:docMk/>
            <pc:sldMk cId="1635377456" sldId="279"/>
            <ac:spMk id="946" creationId="{024B425F-F64D-491E-877A-8D27387BF950}"/>
          </ac:spMkLst>
        </pc:spChg>
        <pc:spChg chg="del">
          <ac:chgData name="Serif Salem" userId="93371da5-1b6a-4146-a736-4a3b0c81f0c2" providerId="ADAL" clId="{43BD1B35-B503-4088-B356-9DD1B40F7E73}" dt="2025-05-14T05:49:23.188" v="4035"/>
          <ac:spMkLst>
            <pc:docMk/>
            <pc:sldMk cId="1635377456" sldId="279"/>
            <ac:spMk id="947" creationId="{80C9ED6D-D449-4CA6-BFF2-5C8F351BBF8F}"/>
          </ac:spMkLst>
        </pc:spChg>
        <pc:spChg chg="del">
          <ac:chgData name="Serif Salem" userId="93371da5-1b6a-4146-a736-4a3b0c81f0c2" providerId="ADAL" clId="{43BD1B35-B503-4088-B356-9DD1B40F7E73}" dt="2025-05-14T05:49:23.190" v="4036"/>
          <ac:spMkLst>
            <pc:docMk/>
            <pc:sldMk cId="1635377456" sldId="279"/>
            <ac:spMk id="948" creationId="{968FBF4B-FAFE-4D13-BE5C-6B9BDB4C7C08}"/>
          </ac:spMkLst>
        </pc:spChg>
        <pc:spChg chg="del">
          <ac:chgData name="Serif Salem" userId="93371da5-1b6a-4146-a736-4a3b0c81f0c2" providerId="ADAL" clId="{43BD1B35-B503-4088-B356-9DD1B40F7E73}" dt="2025-05-14T05:49:23.191" v="4037"/>
          <ac:spMkLst>
            <pc:docMk/>
            <pc:sldMk cId="1635377456" sldId="279"/>
            <ac:spMk id="949" creationId="{5FAA23DA-7642-4373-9FB7-A9FB8BBBEF6C}"/>
          </ac:spMkLst>
        </pc:spChg>
        <pc:spChg chg="del">
          <ac:chgData name="Serif Salem" userId="93371da5-1b6a-4146-a736-4a3b0c81f0c2" providerId="ADAL" clId="{43BD1B35-B503-4088-B356-9DD1B40F7E73}" dt="2025-05-14T05:49:23.192" v="4038"/>
          <ac:spMkLst>
            <pc:docMk/>
            <pc:sldMk cId="1635377456" sldId="279"/>
            <ac:spMk id="950" creationId="{4629F99E-9F69-436E-8734-EEF229B21850}"/>
          </ac:spMkLst>
        </pc:spChg>
        <pc:spChg chg="del">
          <ac:chgData name="Serif Salem" userId="93371da5-1b6a-4146-a736-4a3b0c81f0c2" providerId="ADAL" clId="{43BD1B35-B503-4088-B356-9DD1B40F7E73}" dt="2025-05-14T05:49:23.193" v="4039"/>
          <ac:spMkLst>
            <pc:docMk/>
            <pc:sldMk cId="1635377456" sldId="279"/>
            <ac:spMk id="951" creationId="{A49532C5-EFB3-4F18-A471-77A55158999D}"/>
          </ac:spMkLst>
        </pc:spChg>
        <pc:spChg chg="del">
          <ac:chgData name="Serif Salem" userId="93371da5-1b6a-4146-a736-4a3b0c81f0c2" providerId="ADAL" clId="{43BD1B35-B503-4088-B356-9DD1B40F7E73}" dt="2025-05-14T05:49:23.194" v="4040"/>
          <ac:spMkLst>
            <pc:docMk/>
            <pc:sldMk cId="1635377456" sldId="279"/>
            <ac:spMk id="952" creationId="{780E1CA4-F88F-47D5-97D2-40ECD1448578}"/>
          </ac:spMkLst>
        </pc:spChg>
        <pc:spChg chg="del">
          <ac:chgData name="Serif Salem" userId="93371da5-1b6a-4146-a736-4a3b0c81f0c2" providerId="ADAL" clId="{43BD1B35-B503-4088-B356-9DD1B40F7E73}" dt="2025-05-14T05:49:23.195" v="4041"/>
          <ac:spMkLst>
            <pc:docMk/>
            <pc:sldMk cId="1635377456" sldId="279"/>
            <ac:spMk id="953" creationId="{47C7842C-C91A-47D6-991B-EFC5BFADC0D5}"/>
          </ac:spMkLst>
        </pc:spChg>
        <pc:spChg chg="del">
          <ac:chgData name="Serif Salem" userId="93371da5-1b6a-4146-a736-4a3b0c81f0c2" providerId="ADAL" clId="{43BD1B35-B503-4088-B356-9DD1B40F7E73}" dt="2025-05-14T05:49:23.197" v="4042"/>
          <ac:spMkLst>
            <pc:docMk/>
            <pc:sldMk cId="1635377456" sldId="279"/>
            <ac:spMk id="954" creationId="{EB5E5004-8C22-43F8-AC61-D8D5DA8A1EE5}"/>
          </ac:spMkLst>
        </pc:spChg>
        <pc:spChg chg="del">
          <ac:chgData name="Serif Salem" userId="93371da5-1b6a-4146-a736-4a3b0c81f0c2" providerId="ADAL" clId="{43BD1B35-B503-4088-B356-9DD1B40F7E73}" dt="2025-05-14T05:49:23.198" v="4043"/>
          <ac:spMkLst>
            <pc:docMk/>
            <pc:sldMk cId="1635377456" sldId="279"/>
            <ac:spMk id="955" creationId="{39BC0F27-318E-40A2-B9CC-F7E174842453}"/>
          </ac:spMkLst>
        </pc:spChg>
        <pc:spChg chg="del">
          <ac:chgData name="Serif Salem" userId="93371da5-1b6a-4146-a736-4a3b0c81f0c2" providerId="ADAL" clId="{43BD1B35-B503-4088-B356-9DD1B40F7E73}" dt="2025-05-14T05:49:23.199" v="4044"/>
          <ac:spMkLst>
            <pc:docMk/>
            <pc:sldMk cId="1635377456" sldId="279"/>
            <ac:spMk id="956" creationId="{501BC9A8-B4B0-425E-ADCD-EA7BBD92E042}"/>
          </ac:spMkLst>
        </pc:spChg>
        <pc:spChg chg="del">
          <ac:chgData name="Serif Salem" userId="93371da5-1b6a-4146-a736-4a3b0c81f0c2" providerId="ADAL" clId="{43BD1B35-B503-4088-B356-9DD1B40F7E73}" dt="2025-05-14T05:49:23.200" v="4045"/>
          <ac:spMkLst>
            <pc:docMk/>
            <pc:sldMk cId="1635377456" sldId="279"/>
            <ac:spMk id="957" creationId="{40F31C4B-8D25-4E0A-9DBD-091BB152BDF1}"/>
          </ac:spMkLst>
        </pc:spChg>
        <pc:spChg chg="del">
          <ac:chgData name="Serif Salem" userId="93371da5-1b6a-4146-a736-4a3b0c81f0c2" providerId="ADAL" clId="{43BD1B35-B503-4088-B356-9DD1B40F7E73}" dt="2025-05-14T05:49:23.201" v="4046"/>
          <ac:spMkLst>
            <pc:docMk/>
            <pc:sldMk cId="1635377456" sldId="279"/>
            <ac:spMk id="958" creationId="{C42BD30D-6869-4584-A952-8520FEFDCC3B}"/>
          </ac:spMkLst>
        </pc:spChg>
        <pc:spChg chg="del">
          <ac:chgData name="Serif Salem" userId="93371da5-1b6a-4146-a736-4a3b0c81f0c2" providerId="ADAL" clId="{43BD1B35-B503-4088-B356-9DD1B40F7E73}" dt="2025-05-14T05:49:23.201" v="4047"/>
          <ac:spMkLst>
            <pc:docMk/>
            <pc:sldMk cId="1635377456" sldId="279"/>
            <ac:spMk id="959" creationId="{9E3B542B-5BE9-4603-957C-2780D77C19A7}"/>
          </ac:spMkLst>
        </pc:spChg>
        <pc:spChg chg="del">
          <ac:chgData name="Serif Salem" userId="93371da5-1b6a-4146-a736-4a3b0c81f0c2" providerId="ADAL" clId="{43BD1B35-B503-4088-B356-9DD1B40F7E73}" dt="2025-05-14T05:49:23.202" v="4048"/>
          <ac:spMkLst>
            <pc:docMk/>
            <pc:sldMk cId="1635377456" sldId="279"/>
            <ac:spMk id="960" creationId="{F5B77A94-A5B5-4825-AC2F-2D68FD167FBB}"/>
          </ac:spMkLst>
        </pc:spChg>
        <pc:spChg chg="del">
          <ac:chgData name="Serif Salem" userId="93371da5-1b6a-4146-a736-4a3b0c81f0c2" providerId="ADAL" clId="{43BD1B35-B503-4088-B356-9DD1B40F7E73}" dt="2025-05-14T05:49:23.203" v="4049"/>
          <ac:spMkLst>
            <pc:docMk/>
            <pc:sldMk cId="1635377456" sldId="279"/>
            <ac:spMk id="961" creationId="{DF543AE0-897A-475A-8AAB-9605698B860C}"/>
          </ac:spMkLst>
        </pc:spChg>
        <pc:spChg chg="del">
          <ac:chgData name="Serif Salem" userId="93371da5-1b6a-4146-a736-4a3b0c81f0c2" providerId="ADAL" clId="{43BD1B35-B503-4088-B356-9DD1B40F7E73}" dt="2025-05-14T05:49:23.204" v="4050"/>
          <ac:spMkLst>
            <pc:docMk/>
            <pc:sldMk cId="1635377456" sldId="279"/>
            <ac:spMk id="962" creationId="{BD4FA743-97CA-4579-98DB-422E1EACF95E}"/>
          </ac:spMkLst>
        </pc:spChg>
        <pc:spChg chg="del">
          <ac:chgData name="Serif Salem" userId="93371da5-1b6a-4146-a736-4a3b0c81f0c2" providerId="ADAL" clId="{43BD1B35-B503-4088-B356-9DD1B40F7E73}" dt="2025-05-14T05:49:23.205" v="4051"/>
          <ac:spMkLst>
            <pc:docMk/>
            <pc:sldMk cId="1635377456" sldId="279"/>
            <ac:spMk id="963" creationId="{67E5AD5A-2798-4FA1-962E-1C809B277568}"/>
          </ac:spMkLst>
        </pc:spChg>
        <pc:spChg chg="del">
          <ac:chgData name="Serif Salem" userId="93371da5-1b6a-4146-a736-4a3b0c81f0c2" providerId="ADAL" clId="{43BD1B35-B503-4088-B356-9DD1B40F7E73}" dt="2025-05-14T05:49:23.205" v="4052"/>
          <ac:spMkLst>
            <pc:docMk/>
            <pc:sldMk cId="1635377456" sldId="279"/>
            <ac:spMk id="964" creationId="{C2C4E51C-E9D3-4D82-9F6A-2F66BA0788B2}"/>
          </ac:spMkLst>
        </pc:spChg>
        <pc:spChg chg="del">
          <ac:chgData name="Serif Salem" userId="93371da5-1b6a-4146-a736-4a3b0c81f0c2" providerId="ADAL" clId="{43BD1B35-B503-4088-B356-9DD1B40F7E73}" dt="2025-05-14T05:49:23.206" v="4053"/>
          <ac:spMkLst>
            <pc:docMk/>
            <pc:sldMk cId="1635377456" sldId="279"/>
            <ac:spMk id="965" creationId="{670256AE-D128-4A29-8F16-0013E4841DDA}"/>
          </ac:spMkLst>
        </pc:spChg>
        <pc:spChg chg="del">
          <ac:chgData name="Serif Salem" userId="93371da5-1b6a-4146-a736-4a3b0c81f0c2" providerId="ADAL" clId="{43BD1B35-B503-4088-B356-9DD1B40F7E73}" dt="2025-05-14T05:49:23.207" v="4054"/>
          <ac:spMkLst>
            <pc:docMk/>
            <pc:sldMk cId="1635377456" sldId="279"/>
            <ac:spMk id="966" creationId="{A6BE3047-FCB1-42BA-AC9C-8B5DD4CF2577}"/>
          </ac:spMkLst>
        </pc:spChg>
        <pc:spChg chg="del">
          <ac:chgData name="Serif Salem" userId="93371da5-1b6a-4146-a736-4a3b0c81f0c2" providerId="ADAL" clId="{43BD1B35-B503-4088-B356-9DD1B40F7E73}" dt="2025-05-14T05:49:23.208" v="4055"/>
          <ac:spMkLst>
            <pc:docMk/>
            <pc:sldMk cId="1635377456" sldId="279"/>
            <ac:spMk id="967" creationId="{8C3FCF66-49DE-4587-AFF7-D1FCC69CA22E}"/>
          </ac:spMkLst>
        </pc:spChg>
        <pc:spChg chg="del">
          <ac:chgData name="Serif Salem" userId="93371da5-1b6a-4146-a736-4a3b0c81f0c2" providerId="ADAL" clId="{43BD1B35-B503-4088-B356-9DD1B40F7E73}" dt="2025-05-14T05:49:23.209" v="4056"/>
          <ac:spMkLst>
            <pc:docMk/>
            <pc:sldMk cId="1635377456" sldId="279"/>
            <ac:spMk id="968" creationId="{CC1298C4-9840-4F48-B460-BE413F94F3F5}"/>
          </ac:spMkLst>
        </pc:spChg>
        <pc:spChg chg="del">
          <ac:chgData name="Serif Salem" userId="93371da5-1b6a-4146-a736-4a3b0c81f0c2" providerId="ADAL" clId="{43BD1B35-B503-4088-B356-9DD1B40F7E73}" dt="2025-05-14T05:49:23.209" v="4057"/>
          <ac:spMkLst>
            <pc:docMk/>
            <pc:sldMk cId="1635377456" sldId="279"/>
            <ac:spMk id="969" creationId="{BE31A89F-C8BA-472F-9808-92AC8C36BD99}"/>
          </ac:spMkLst>
        </pc:spChg>
        <pc:spChg chg="del">
          <ac:chgData name="Serif Salem" userId="93371da5-1b6a-4146-a736-4a3b0c81f0c2" providerId="ADAL" clId="{43BD1B35-B503-4088-B356-9DD1B40F7E73}" dt="2025-05-14T05:49:23.210" v="4058"/>
          <ac:spMkLst>
            <pc:docMk/>
            <pc:sldMk cId="1635377456" sldId="279"/>
            <ac:spMk id="970" creationId="{DDC578A6-5B48-4457-9C10-D00529D5770B}"/>
          </ac:spMkLst>
        </pc:spChg>
        <pc:spChg chg="del">
          <ac:chgData name="Serif Salem" userId="93371da5-1b6a-4146-a736-4a3b0c81f0c2" providerId="ADAL" clId="{43BD1B35-B503-4088-B356-9DD1B40F7E73}" dt="2025-05-14T05:49:23.211" v="4059"/>
          <ac:spMkLst>
            <pc:docMk/>
            <pc:sldMk cId="1635377456" sldId="279"/>
            <ac:spMk id="971" creationId="{43CF79AB-AB2E-48BA-BA83-65EFA960521E}"/>
          </ac:spMkLst>
        </pc:spChg>
        <pc:spChg chg="del">
          <ac:chgData name="Serif Salem" userId="93371da5-1b6a-4146-a736-4a3b0c81f0c2" providerId="ADAL" clId="{43BD1B35-B503-4088-B356-9DD1B40F7E73}" dt="2025-05-14T05:49:23.213" v="4060"/>
          <ac:spMkLst>
            <pc:docMk/>
            <pc:sldMk cId="1635377456" sldId="279"/>
            <ac:spMk id="972" creationId="{BE8C4329-21D0-4D62-90FF-5E5429E33238}"/>
          </ac:spMkLst>
        </pc:spChg>
        <pc:spChg chg="del">
          <ac:chgData name="Serif Salem" userId="93371da5-1b6a-4146-a736-4a3b0c81f0c2" providerId="ADAL" clId="{43BD1B35-B503-4088-B356-9DD1B40F7E73}" dt="2025-05-14T05:49:23.213" v="4061"/>
          <ac:spMkLst>
            <pc:docMk/>
            <pc:sldMk cId="1635377456" sldId="279"/>
            <ac:spMk id="973" creationId="{D00EFDE1-EB47-47C3-84CB-90BCE142E153}"/>
          </ac:spMkLst>
        </pc:spChg>
        <pc:spChg chg="del">
          <ac:chgData name="Serif Salem" userId="93371da5-1b6a-4146-a736-4a3b0c81f0c2" providerId="ADAL" clId="{43BD1B35-B503-4088-B356-9DD1B40F7E73}" dt="2025-05-14T05:49:23.214" v="4062"/>
          <ac:spMkLst>
            <pc:docMk/>
            <pc:sldMk cId="1635377456" sldId="279"/>
            <ac:spMk id="974" creationId="{90FD55CC-2091-4A02-AED8-15A0B7C0A914}"/>
          </ac:spMkLst>
        </pc:spChg>
        <pc:spChg chg="del">
          <ac:chgData name="Serif Salem" userId="93371da5-1b6a-4146-a736-4a3b0c81f0c2" providerId="ADAL" clId="{43BD1B35-B503-4088-B356-9DD1B40F7E73}" dt="2025-05-14T05:49:23.215" v="4063"/>
          <ac:spMkLst>
            <pc:docMk/>
            <pc:sldMk cId="1635377456" sldId="279"/>
            <ac:spMk id="975" creationId="{2CAB4079-AE5A-4E03-A993-DD17118C33F1}"/>
          </ac:spMkLst>
        </pc:spChg>
        <pc:spChg chg="del">
          <ac:chgData name="Serif Salem" userId="93371da5-1b6a-4146-a736-4a3b0c81f0c2" providerId="ADAL" clId="{43BD1B35-B503-4088-B356-9DD1B40F7E73}" dt="2025-05-14T05:49:23.216" v="4064"/>
          <ac:spMkLst>
            <pc:docMk/>
            <pc:sldMk cId="1635377456" sldId="279"/>
            <ac:spMk id="976" creationId="{778DE4F0-E774-4C09-80C2-7B84BC8A510F}"/>
          </ac:spMkLst>
        </pc:spChg>
        <pc:spChg chg="del">
          <ac:chgData name="Serif Salem" userId="93371da5-1b6a-4146-a736-4a3b0c81f0c2" providerId="ADAL" clId="{43BD1B35-B503-4088-B356-9DD1B40F7E73}" dt="2025-05-14T05:49:23.217" v="4065"/>
          <ac:spMkLst>
            <pc:docMk/>
            <pc:sldMk cId="1635377456" sldId="279"/>
            <ac:spMk id="977" creationId="{482806D8-9F2D-4398-8AC9-150D85BA45BC}"/>
          </ac:spMkLst>
        </pc:spChg>
        <pc:spChg chg="del">
          <ac:chgData name="Serif Salem" userId="93371da5-1b6a-4146-a736-4a3b0c81f0c2" providerId="ADAL" clId="{43BD1B35-B503-4088-B356-9DD1B40F7E73}" dt="2025-05-14T05:49:23.217" v="4066"/>
          <ac:spMkLst>
            <pc:docMk/>
            <pc:sldMk cId="1635377456" sldId="279"/>
            <ac:spMk id="978" creationId="{8A25340A-9AD9-4142-860D-40E1C18699CF}"/>
          </ac:spMkLst>
        </pc:spChg>
        <pc:spChg chg="del">
          <ac:chgData name="Serif Salem" userId="93371da5-1b6a-4146-a736-4a3b0c81f0c2" providerId="ADAL" clId="{43BD1B35-B503-4088-B356-9DD1B40F7E73}" dt="2025-05-14T05:49:23.218" v="4067"/>
          <ac:spMkLst>
            <pc:docMk/>
            <pc:sldMk cId="1635377456" sldId="279"/>
            <ac:spMk id="979" creationId="{2D72F572-BD60-4366-87AC-A885C1DA1261}"/>
          </ac:spMkLst>
        </pc:spChg>
        <pc:spChg chg="del">
          <ac:chgData name="Serif Salem" userId="93371da5-1b6a-4146-a736-4a3b0c81f0c2" providerId="ADAL" clId="{43BD1B35-B503-4088-B356-9DD1B40F7E73}" dt="2025-05-14T05:49:23.219" v="4068"/>
          <ac:spMkLst>
            <pc:docMk/>
            <pc:sldMk cId="1635377456" sldId="279"/>
            <ac:spMk id="980" creationId="{CA10592C-180E-44A2-8896-BEC77A4DB360}"/>
          </ac:spMkLst>
        </pc:spChg>
        <pc:spChg chg="del">
          <ac:chgData name="Serif Salem" userId="93371da5-1b6a-4146-a736-4a3b0c81f0c2" providerId="ADAL" clId="{43BD1B35-B503-4088-B356-9DD1B40F7E73}" dt="2025-05-14T05:49:23.219" v="4069"/>
          <ac:spMkLst>
            <pc:docMk/>
            <pc:sldMk cId="1635377456" sldId="279"/>
            <ac:spMk id="981" creationId="{2763A3D3-F82E-40BC-9FB4-47AAD794B656}"/>
          </ac:spMkLst>
        </pc:spChg>
        <pc:spChg chg="del">
          <ac:chgData name="Serif Salem" userId="93371da5-1b6a-4146-a736-4a3b0c81f0c2" providerId="ADAL" clId="{43BD1B35-B503-4088-B356-9DD1B40F7E73}" dt="2025-05-14T05:49:23.220" v="4070"/>
          <ac:spMkLst>
            <pc:docMk/>
            <pc:sldMk cId="1635377456" sldId="279"/>
            <ac:spMk id="982" creationId="{2BBE15A1-3829-4C72-9B06-50DA57C37CE9}"/>
          </ac:spMkLst>
        </pc:spChg>
        <pc:spChg chg="del">
          <ac:chgData name="Serif Salem" userId="93371da5-1b6a-4146-a736-4a3b0c81f0c2" providerId="ADAL" clId="{43BD1B35-B503-4088-B356-9DD1B40F7E73}" dt="2025-05-14T05:49:23.220" v="4071"/>
          <ac:spMkLst>
            <pc:docMk/>
            <pc:sldMk cId="1635377456" sldId="279"/>
            <ac:spMk id="983" creationId="{1465F4BF-ADA0-4B0D-98FC-FF85EC41AE22}"/>
          </ac:spMkLst>
        </pc:spChg>
        <pc:spChg chg="del">
          <ac:chgData name="Serif Salem" userId="93371da5-1b6a-4146-a736-4a3b0c81f0c2" providerId="ADAL" clId="{43BD1B35-B503-4088-B356-9DD1B40F7E73}" dt="2025-05-14T05:49:23.221" v="4072"/>
          <ac:spMkLst>
            <pc:docMk/>
            <pc:sldMk cId="1635377456" sldId="279"/>
            <ac:spMk id="984" creationId="{4A7A40BE-3711-423C-BA9A-AA9FAEE12F32}"/>
          </ac:spMkLst>
        </pc:spChg>
        <pc:spChg chg="del">
          <ac:chgData name="Serif Salem" userId="93371da5-1b6a-4146-a736-4a3b0c81f0c2" providerId="ADAL" clId="{43BD1B35-B503-4088-B356-9DD1B40F7E73}" dt="2025-05-14T05:49:23.222" v="4073"/>
          <ac:spMkLst>
            <pc:docMk/>
            <pc:sldMk cId="1635377456" sldId="279"/>
            <ac:spMk id="985" creationId="{F607C129-68D1-462F-9859-CE4764DEC090}"/>
          </ac:spMkLst>
        </pc:spChg>
        <pc:spChg chg="del">
          <ac:chgData name="Serif Salem" userId="93371da5-1b6a-4146-a736-4a3b0c81f0c2" providerId="ADAL" clId="{43BD1B35-B503-4088-B356-9DD1B40F7E73}" dt="2025-05-14T05:49:23.222" v="4074"/>
          <ac:spMkLst>
            <pc:docMk/>
            <pc:sldMk cId="1635377456" sldId="279"/>
            <ac:spMk id="986" creationId="{49559970-F407-4BD4-8345-0126001608B0}"/>
          </ac:spMkLst>
        </pc:spChg>
        <pc:spChg chg="del">
          <ac:chgData name="Serif Salem" userId="93371da5-1b6a-4146-a736-4a3b0c81f0c2" providerId="ADAL" clId="{43BD1B35-B503-4088-B356-9DD1B40F7E73}" dt="2025-05-14T05:49:23.223" v="4075"/>
          <ac:spMkLst>
            <pc:docMk/>
            <pc:sldMk cId="1635377456" sldId="279"/>
            <ac:spMk id="987" creationId="{91E5F57B-36DA-43DF-AECC-79B75506F429}"/>
          </ac:spMkLst>
        </pc:spChg>
        <pc:spChg chg="del">
          <ac:chgData name="Serif Salem" userId="93371da5-1b6a-4146-a736-4a3b0c81f0c2" providerId="ADAL" clId="{43BD1B35-B503-4088-B356-9DD1B40F7E73}" dt="2025-05-14T05:49:23.224" v="4076"/>
          <ac:spMkLst>
            <pc:docMk/>
            <pc:sldMk cId="1635377456" sldId="279"/>
            <ac:spMk id="988" creationId="{A43572E8-C3EA-4C56-B00F-765F6911CBB6}"/>
          </ac:spMkLst>
        </pc:spChg>
        <pc:spChg chg="del">
          <ac:chgData name="Serif Salem" userId="93371da5-1b6a-4146-a736-4a3b0c81f0c2" providerId="ADAL" clId="{43BD1B35-B503-4088-B356-9DD1B40F7E73}" dt="2025-05-14T05:49:23.224" v="4077"/>
          <ac:spMkLst>
            <pc:docMk/>
            <pc:sldMk cId="1635377456" sldId="279"/>
            <ac:spMk id="989" creationId="{B93F48F4-680A-4921-87AC-23CC63C5312A}"/>
          </ac:spMkLst>
        </pc:spChg>
        <pc:spChg chg="del">
          <ac:chgData name="Serif Salem" userId="93371da5-1b6a-4146-a736-4a3b0c81f0c2" providerId="ADAL" clId="{43BD1B35-B503-4088-B356-9DD1B40F7E73}" dt="2025-05-14T05:49:23.225" v="4078"/>
          <ac:spMkLst>
            <pc:docMk/>
            <pc:sldMk cId="1635377456" sldId="279"/>
            <ac:spMk id="990" creationId="{3FB53FF8-75A6-4119-93E7-A22145E9F6A4}"/>
          </ac:spMkLst>
        </pc:spChg>
        <pc:spChg chg="del">
          <ac:chgData name="Serif Salem" userId="93371da5-1b6a-4146-a736-4a3b0c81f0c2" providerId="ADAL" clId="{43BD1B35-B503-4088-B356-9DD1B40F7E73}" dt="2025-05-14T05:49:23.226" v="4079"/>
          <ac:spMkLst>
            <pc:docMk/>
            <pc:sldMk cId="1635377456" sldId="279"/>
            <ac:spMk id="991" creationId="{07DEAC96-48EC-48D2-8BEB-7424CA088BF1}"/>
          </ac:spMkLst>
        </pc:spChg>
        <pc:spChg chg="del">
          <ac:chgData name="Serif Salem" userId="93371da5-1b6a-4146-a736-4a3b0c81f0c2" providerId="ADAL" clId="{43BD1B35-B503-4088-B356-9DD1B40F7E73}" dt="2025-05-14T05:49:23.227" v="4080"/>
          <ac:spMkLst>
            <pc:docMk/>
            <pc:sldMk cId="1635377456" sldId="279"/>
            <ac:spMk id="992" creationId="{C0A782B9-ABC9-4809-9E72-44AF225495F4}"/>
          </ac:spMkLst>
        </pc:spChg>
        <pc:spChg chg="del">
          <ac:chgData name="Serif Salem" userId="93371da5-1b6a-4146-a736-4a3b0c81f0c2" providerId="ADAL" clId="{43BD1B35-B503-4088-B356-9DD1B40F7E73}" dt="2025-05-14T05:49:23.228" v="4081"/>
          <ac:spMkLst>
            <pc:docMk/>
            <pc:sldMk cId="1635377456" sldId="279"/>
            <ac:spMk id="993" creationId="{7A813AFB-2F3E-4C31-B23D-FEBACEDAC3A6}"/>
          </ac:spMkLst>
        </pc:spChg>
        <pc:spChg chg="del">
          <ac:chgData name="Serif Salem" userId="93371da5-1b6a-4146-a736-4a3b0c81f0c2" providerId="ADAL" clId="{43BD1B35-B503-4088-B356-9DD1B40F7E73}" dt="2025-05-14T05:49:23.229" v="4082"/>
          <ac:spMkLst>
            <pc:docMk/>
            <pc:sldMk cId="1635377456" sldId="279"/>
            <ac:spMk id="994" creationId="{34C204C8-07C0-43AD-8938-E8941FE0017D}"/>
          </ac:spMkLst>
        </pc:spChg>
        <pc:spChg chg="del">
          <ac:chgData name="Serif Salem" userId="93371da5-1b6a-4146-a736-4a3b0c81f0c2" providerId="ADAL" clId="{43BD1B35-B503-4088-B356-9DD1B40F7E73}" dt="2025-05-14T05:49:23.230" v="4083"/>
          <ac:spMkLst>
            <pc:docMk/>
            <pc:sldMk cId="1635377456" sldId="279"/>
            <ac:spMk id="995" creationId="{E1847E57-DDEE-43F3-99A7-F02530863E8B}"/>
          </ac:spMkLst>
        </pc:spChg>
        <pc:spChg chg="del">
          <ac:chgData name="Serif Salem" userId="93371da5-1b6a-4146-a736-4a3b0c81f0c2" providerId="ADAL" clId="{43BD1B35-B503-4088-B356-9DD1B40F7E73}" dt="2025-05-14T05:49:23.230" v="4084"/>
          <ac:spMkLst>
            <pc:docMk/>
            <pc:sldMk cId="1635377456" sldId="279"/>
            <ac:spMk id="996" creationId="{2EF0EE8F-EBDF-4ED9-B1EA-C9AADE92B8B7}"/>
          </ac:spMkLst>
        </pc:spChg>
        <pc:spChg chg="del">
          <ac:chgData name="Serif Salem" userId="93371da5-1b6a-4146-a736-4a3b0c81f0c2" providerId="ADAL" clId="{43BD1B35-B503-4088-B356-9DD1B40F7E73}" dt="2025-05-14T05:49:23.231" v="4085"/>
          <ac:spMkLst>
            <pc:docMk/>
            <pc:sldMk cId="1635377456" sldId="279"/>
            <ac:spMk id="997" creationId="{38C01F9B-E412-4025-B9D7-9BFD4734BEDD}"/>
          </ac:spMkLst>
        </pc:spChg>
        <pc:spChg chg="del">
          <ac:chgData name="Serif Salem" userId="93371da5-1b6a-4146-a736-4a3b0c81f0c2" providerId="ADAL" clId="{43BD1B35-B503-4088-B356-9DD1B40F7E73}" dt="2025-05-14T05:49:23.232" v="4086"/>
          <ac:spMkLst>
            <pc:docMk/>
            <pc:sldMk cId="1635377456" sldId="279"/>
            <ac:spMk id="998" creationId="{5FC5F2A1-82A0-42A7-8292-6CC827562953}"/>
          </ac:spMkLst>
        </pc:spChg>
        <pc:spChg chg="del">
          <ac:chgData name="Serif Salem" userId="93371da5-1b6a-4146-a736-4a3b0c81f0c2" providerId="ADAL" clId="{43BD1B35-B503-4088-B356-9DD1B40F7E73}" dt="2025-05-14T05:49:23.232" v="4087"/>
          <ac:spMkLst>
            <pc:docMk/>
            <pc:sldMk cId="1635377456" sldId="279"/>
            <ac:spMk id="999" creationId="{CAE2B4B0-1A71-4B82-ACD4-A2046C38C546}"/>
          </ac:spMkLst>
        </pc:spChg>
        <pc:spChg chg="del">
          <ac:chgData name="Serif Salem" userId="93371da5-1b6a-4146-a736-4a3b0c81f0c2" providerId="ADAL" clId="{43BD1B35-B503-4088-B356-9DD1B40F7E73}" dt="2025-05-14T05:49:23.233" v="4088"/>
          <ac:spMkLst>
            <pc:docMk/>
            <pc:sldMk cId="1635377456" sldId="279"/>
            <ac:spMk id="1000" creationId="{34DA8260-E992-4656-BC91-4D4696F4A4EC}"/>
          </ac:spMkLst>
        </pc:spChg>
        <pc:spChg chg="del">
          <ac:chgData name="Serif Salem" userId="93371da5-1b6a-4146-a736-4a3b0c81f0c2" providerId="ADAL" clId="{43BD1B35-B503-4088-B356-9DD1B40F7E73}" dt="2025-05-14T05:49:23.234" v="4089"/>
          <ac:spMkLst>
            <pc:docMk/>
            <pc:sldMk cId="1635377456" sldId="279"/>
            <ac:spMk id="1001" creationId="{BA2C1909-E4AD-443B-8F24-E1318A01265C}"/>
          </ac:spMkLst>
        </pc:spChg>
        <pc:spChg chg="del">
          <ac:chgData name="Serif Salem" userId="93371da5-1b6a-4146-a736-4a3b0c81f0c2" providerId="ADAL" clId="{43BD1B35-B503-4088-B356-9DD1B40F7E73}" dt="2025-05-14T05:49:23.235" v="4090"/>
          <ac:spMkLst>
            <pc:docMk/>
            <pc:sldMk cId="1635377456" sldId="279"/>
            <ac:spMk id="1002" creationId="{A3DEDF35-7FEB-4E7B-AC5A-44E678C4FEBF}"/>
          </ac:spMkLst>
        </pc:spChg>
        <pc:spChg chg="del">
          <ac:chgData name="Serif Salem" userId="93371da5-1b6a-4146-a736-4a3b0c81f0c2" providerId="ADAL" clId="{43BD1B35-B503-4088-B356-9DD1B40F7E73}" dt="2025-05-14T05:49:23.235" v="4091"/>
          <ac:spMkLst>
            <pc:docMk/>
            <pc:sldMk cId="1635377456" sldId="279"/>
            <ac:spMk id="1003" creationId="{4DE5C7FF-5D80-4203-89FC-4AEC21FF4DA5}"/>
          </ac:spMkLst>
        </pc:spChg>
        <pc:spChg chg="del">
          <ac:chgData name="Serif Salem" userId="93371da5-1b6a-4146-a736-4a3b0c81f0c2" providerId="ADAL" clId="{43BD1B35-B503-4088-B356-9DD1B40F7E73}" dt="2025-05-14T05:49:23.236" v="4092"/>
          <ac:spMkLst>
            <pc:docMk/>
            <pc:sldMk cId="1635377456" sldId="279"/>
            <ac:spMk id="1004" creationId="{6CB4BD79-5792-42CF-B30D-341F1897F357}"/>
          </ac:spMkLst>
        </pc:spChg>
        <pc:spChg chg="del">
          <ac:chgData name="Serif Salem" userId="93371da5-1b6a-4146-a736-4a3b0c81f0c2" providerId="ADAL" clId="{43BD1B35-B503-4088-B356-9DD1B40F7E73}" dt="2025-05-14T05:49:23.237" v="4093"/>
          <ac:spMkLst>
            <pc:docMk/>
            <pc:sldMk cId="1635377456" sldId="279"/>
            <ac:spMk id="1005" creationId="{D6FE3CD5-039F-4CF6-B5E0-3C4762D65ABC}"/>
          </ac:spMkLst>
        </pc:spChg>
        <pc:spChg chg="del">
          <ac:chgData name="Serif Salem" userId="93371da5-1b6a-4146-a736-4a3b0c81f0c2" providerId="ADAL" clId="{43BD1B35-B503-4088-B356-9DD1B40F7E73}" dt="2025-05-14T05:49:23.238" v="4094"/>
          <ac:spMkLst>
            <pc:docMk/>
            <pc:sldMk cId="1635377456" sldId="279"/>
            <ac:spMk id="1006" creationId="{54FD7A81-58DF-42EA-95C7-5331B616B153}"/>
          </ac:spMkLst>
        </pc:spChg>
        <pc:spChg chg="del">
          <ac:chgData name="Serif Salem" userId="93371da5-1b6a-4146-a736-4a3b0c81f0c2" providerId="ADAL" clId="{43BD1B35-B503-4088-B356-9DD1B40F7E73}" dt="2025-05-14T05:49:23.238" v="4095"/>
          <ac:spMkLst>
            <pc:docMk/>
            <pc:sldMk cId="1635377456" sldId="279"/>
            <ac:spMk id="1007" creationId="{567619D9-606E-423D-A402-1D76DD5DE86A}"/>
          </ac:spMkLst>
        </pc:spChg>
        <pc:spChg chg="del">
          <ac:chgData name="Serif Salem" userId="93371da5-1b6a-4146-a736-4a3b0c81f0c2" providerId="ADAL" clId="{43BD1B35-B503-4088-B356-9DD1B40F7E73}" dt="2025-05-14T05:49:23.239" v="4096"/>
          <ac:spMkLst>
            <pc:docMk/>
            <pc:sldMk cId="1635377456" sldId="279"/>
            <ac:spMk id="1008" creationId="{A9C3E6CD-906D-43B5-B233-1C0639F247DE}"/>
          </ac:spMkLst>
        </pc:spChg>
        <pc:spChg chg="del">
          <ac:chgData name="Serif Salem" userId="93371da5-1b6a-4146-a736-4a3b0c81f0c2" providerId="ADAL" clId="{43BD1B35-B503-4088-B356-9DD1B40F7E73}" dt="2025-05-14T05:49:23.240" v="4097"/>
          <ac:spMkLst>
            <pc:docMk/>
            <pc:sldMk cId="1635377456" sldId="279"/>
            <ac:spMk id="1009" creationId="{9DFC7917-C0BF-4FD0-B47A-819867552ADD}"/>
          </ac:spMkLst>
        </pc:spChg>
        <pc:spChg chg="del">
          <ac:chgData name="Serif Salem" userId="93371da5-1b6a-4146-a736-4a3b0c81f0c2" providerId="ADAL" clId="{43BD1B35-B503-4088-B356-9DD1B40F7E73}" dt="2025-05-14T05:49:23.241" v="4098"/>
          <ac:spMkLst>
            <pc:docMk/>
            <pc:sldMk cId="1635377456" sldId="279"/>
            <ac:spMk id="1010" creationId="{6B1CA655-EDB1-4CB4-A294-082FEB0CD5D0}"/>
          </ac:spMkLst>
        </pc:spChg>
        <pc:spChg chg="del">
          <ac:chgData name="Serif Salem" userId="93371da5-1b6a-4146-a736-4a3b0c81f0c2" providerId="ADAL" clId="{43BD1B35-B503-4088-B356-9DD1B40F7E73}" dt="2025-05-14T05:49:23.242" v="4099"/>
          <ac:spMkLst>
            <pc:docMk/>
            <pc:sldMk cId="1635377456" sldId="279"/>
            <ac:spMk id="1011" creationId="{AEA9366D-146B-492F-8B70-C79BEB26350A}"/>
          </ac:spMkLst>
        </pc:spChg>
        <pc:spChg chg="del">
          <ac:chgData name="Serif Salem" userId="93371da5-1b6a-4146-a736-4a3b0c81f0c2" providerId="ADAL" clId="{43BD1B35-B503-4088-B356-9DD1B40F7E73}" dt="2025-05-14T05:49:23.243" v="4100"/>
          <ac:spMkLst>
            <pc:docMk/>
            <pc:sldMk cId="1635377456" sldId="279"/>
            <ac:spMk id="1012" creationId="{587F932B-6A10-4F70-9579-B49305202E09}"/>
          </ac:spMkLst>
        </pc:spChg>
        <pc:spChg chg="del">
          <ac:chgData name="Serif Salem" userId="93371da5-1b6a-4146-a736-4a3b0c81f0c2" providerId="ADAL" clId="{43BD1B35-B503-4088-B356-9DD1B40F7E73}" dt="2025-05-14T05:49:23.243" v="4101"/>
          <ac:spMkLst>
            <pc:docMk/>
            <pc:sldMk cId="1635377456" sldId="279"/>
            <ac:spMk id="1013" creationId="{E3991C08-D884-4999-84CE-B8887AFFCA37}"/>
          </ac:spMkLst>
        </pc:spChg>
        <pc:spChg chg="del">
          <ac:chgData name="Serif Salem" userId="93371da5-1b6a-4146-a736-4a3b0c81f0c2" providerId="ADAL" clId="{43BD1B35-B503-4088-B356-9DD1B40F7E73}" dt="2025-05-14T05:49:23.244" v="4102"/>
          <ac:spMkLst>
            <pc:docMk/>
            <pc:sldMk cId="1635377456" sldId="279"/>
            <ac:spMk id="1014" creationId="{C1AFD482-FC69-401F-AAE3-77A74217AE2E}"/>
          </ac:spMkLst>
        </pc:spChg>
        <pc:spChg chg="del">
          <ac:chgData name="Serif Salem" userId="93371da5-1b6a-4146-a736-4a3b0c81f0c2" providerId="ADAL" clId="{43BD1B35-B503-4088-B356-9DD1B40F7E73}" dt="2025-05-14T05:49:23.244" v="4103"/>
          <ac:spMkLst>
            <pc:docMk/>
            <pc:sldMk cId="1635377456" sldId="279"/>
            <ac:spMk id="1015" creationId="{85FDF8E1-9631-4A75-95B0-2463A7BB165F}"/>
          </ac:spMkLst>
        </pc:spChg>
        <pc:spChg chg="del">
          <ac:chgData name="Serif Salem" userId="93371da5-1b6a-4146-a736-4a3b0c81f0c2" providerId="ADAL" clId="{43BD1B35-B503-4088-B356-9DD1B40F7E73}" dt="2025-05-14T05:49:23.245" v="4104"/>
          <ac:spMkLst>
            <pc:docMk/>
            <pc:sldMk cId="1635377456" sldId="279"/>
            <ac:spMk id="1016" creationId="{1B74DD30-8982-495B-9187-702752DAFC7E}"/>
          </ac:spMkLst>
        </pc:spChg>
        <pc:spChg chg="del">
          <ac:chgData name="Serif Salem" userId="93371da5-1b6a-4146-a736-4a3b0c81f0c2" providerId="ADAL" clId="{43BD1B35-B503-4088-B356-9DD1B40F7E73}" dt="2025-05-14T05:49:23.246" v="4105"/>
          <ac:spMkLst>
            <pc:docMk/>
            <pc:sldMk cId="1635377456" sldId="279"/>
            <ac:spMk id="1017" creationId="{496D4618-3713-473B-B28B-8595DC4A7BD1}"/>
          </ac:spMkLst>
        </pc:spChg>
        <pc:spChg chg="del">
          <ac:chgData name="Serif Salem" userId="93371da5-1b6a-4146-a736-4a3b0c81f0c2" providerId="ADAL" clId="{43BD1B35-B503-4088-B356-9DD1B40F7E73}" dt="2025-05-14T05:49:23.246" v="4106"/>
          <ac:spMkLst>
            <pc:docMk/>
            <pc:sldMk cId="1635377456" sldId="279"/>
            <ac:spMk id="1018" creationId="{AE8DF2CE-0604-41FD-8FE3-9D4C9C45FD18}"/>
          </ac:spMkLst>
        </pc:spChg>
        <pc:spChg chg="del">
          <ac:chgData name="Serif Salem" userId="93371da5-1b6a-4146-a736-4a3b0c81f0c2" providerId="ADAL" clId="{43BD1B35-B503-4088-B356-9DD1B40F7E73}" dt="2025-05-14T05:49:23.247" v="4107"/>
          <ac:spMkLst>
            <pc:docMk/>
            <pc:sldMk cId="1635377456" sldId="279"/>
            <ac:spMk id="1019" creationId="{27BEE42A-4869-4134-87B3-2A7E6E610133}"/>
          </ac:spMkLst>
        </pc:spChg>
        <pc:spChg chg="del">
          <ac:chgData name="Serif Salem" userId="93371da5-1b6a-4146-a736-4a3b0c81f0c2" providerId="ADAL" clId="{43BD1B35-B503-4088-B356-9DD1B40F7E73}" dt="2025-05-14T05:49:23.248" v="4108"/>
          <ac:spMkLst>
            <pc:docMk/>
            <pc:sldMk cId="1635377456" sldId="279"/>
            <ac:spMk id="1020" creationId="{1A3B3BB0-AAEB-4F93-B477-D1D3BD2FC5D2}"/>
          </ac:spMkLst>
        </pc:spChg>
        <pc:spChg chg="del">
          <ac:chgData name="Serif Salem" userId="93371da5-1b6a-4146-a736-4a3b0c81f0c2" providerId="ADAL" clId="{43BD1B35-B503-4088-B356-9DD1B40F7E73}" dt="2025-05-14T05:49:23.248" v="4109"/>
          <ac:spMkLst>
            <pc:docMk/>
            <pc:sldMk cId="1635377456" sldId="279"/>
            <ac:spMk id="1021" creationId="{339F6D30-2C73-4E86-966B-4F02939909C0}"/>
          </ac:spMkLst>
        </pc:spChg>
        <pc:spChg chg="del">
          <ac:chgData name="Serif Salem" userId="93371da5-1b6a-4146-a736-4a3b0c81f0c2" providerId="ADAL" clId="{43BD1B35-B503-4088-B356-9DD1B40F7E73}" dt="2025-05-14T05:49:23.249" v="4110"/>
          <ac:spMkLst>
            <pc:docMk/>
            <pc:sldMk cId="1635377456" sldId="279"/>
            <ac:spMk id="1022" creationId="{344B008C-78CC-4D73-BEBB-C8555BD78A5E}"/>
          </ac:spMkLst>
        </pc:spChg>
        <pc:spChg chg="del">
          <ac:chgData name="Serif Salem" userId="93371da5-1b6a-4146-a736-4a3b0c81f0c2" providerId="ADAL" clId="{43BD1B35-B503-4088-B356-9DD1B40F7E73}" dt="2025-05-14T05:49:23.250" v="4111"/>
          <ac:spMkLst>
            <pc:docMk/>
            <pc:sldMk cId="1635377456" sldId="279"/>
            <ac:spMk id="1023" creationId="{E6795F2C-E67F-455C-AD62-FF9C5A8E4A36}"/>
          </ac:spMkLst>
        </pc:spChg>
        <pc:spChg chg="del">
          <ac:chgData name="Serif Salem" userId="93371da5-1b6a-4146-a736-4a3b0c81f0c2" providerId="ADAL" clId="{43BD1B35-B503-4088-B356-9DD1B40F7E73}" dt="2025-05-14T05:49:23.251" v="4112"/>
          <ac:spMkLst>
            <pc:docMk/>
            <pc:sldMk cId="1635377456" sldId="279"/>
            <ac:spMk id="1024" creationId="{430499B2-5F17-4977-9478-3741843510BD}"/>
          </ac:spMkLst>
        </pc:spChg>
        <pc:spChg chg="del">
          <ac:chgData name="Serif Salem" userId="93371da5-1b6a-4146-a736-4a3b0c81f0c2" providerId="ADAL" clId="{43BD1B35-B503-4088-B356-9DD1B40F7E73}" dt="2025-05-14T05:49:23.251" v="4113"/>
          <ac:spMkLst>
            <pc:docMk/>
            <pc:sldMk cId="1635377456" sldId="279"/>
            <ac:spMk id="1025" creationId="{B9B1F814-12F3-4852-B903-EC037D1C0E25}"/>
          </ac:spMkLst>
        </pc:spChg>
        <pc:spChg chg="del">
          <ac:chgData name="Serif Salem" userId="93371da5-1b6a-4146-a736-4a3b0c81f0c2" providerId="ADAL" clId="{43BD1B35-B503-4088-B356-9DD1B40F7E73}" dt="2025-05-14T05:49:23.252" v="4114"/>
          <ac:spMkLst>
            <pc:docMk/>
            <pc:sldMk cId="1635377456" sldId="279"/>
            <ac:spMk id="1026" creationId="{F3C51B24-ED95-4C95-819C-9A733278F79F}"/>
          </ac:spMkLst>
        </pc:spChg>
        <pc:spChg chg="del">
          <ac:chgData name="Serif Salem" userId="93371da5-1b6a-4146-a736-4a3b0c81f0c2" providerId="ADAL" clId="{43BD1B35-B503-4088-B356-9DD1B40F7E73}" dt="2025-05-14T05:49:23.253" v="4115"/>
          <ac:spMkLst>
            <pc:docMk/>
            <pc:sldMk cId="1635377456" sldId="279"/>
            <ac:spMk id="1027" creationId="{0BC591D9-BEAD-4246-A05F-389EF6C3C0BA}"/>
          </ac:spMkLst>
        </pc:spChg>
        <pc:spChg chg="del">
          <ac:chgData name="Serif Salem" userId="93371da5-1b6a-4146-a736-4a3b0c81f0c2" providerId="ADAL" clId="{43BD1B35-B503-4088-B356-9DD1B40F7E73}" dt="2025-05-14T05:49:23.254" v="4116"/>
          <ac:spMkLst>
            <pc:docMk/>
            <pc:sldMk cId="1635377456" sldId="279"/>
            <ac:spMk id="1028" creationId="{06B3E3B4-4448-42A6-974E-AEEF372B2BD0}"/>
          </ac:spMkLst>
        </pc:spChg>
        <pc:spChg chg="del">
          <ac:chgData name="Serif Salem" userId="93371da5-1b6a-4146-a736-4a3b0c81f0c2" providerId="ADAL" clId="{43BD1B35-B503-4088-B356-9DD1B40F7E73}" dt="2025-05-14T05:49:23.254" v="4117"/>
          <ac:spMkLst>
            <pc:docMk/>
            <pc:sldMk cId="1635377456" sldId="279"/>
            <ac:spMk id="1029" creationId="{751C5E15-178E-463F-AA89-159C98E2019E}"/>
          </ac:spMkLst>
        </pc:spChg>
        <pc:spChg chg="del">
          <ac:chgData name="Serif Salem" userId="93371da5-1b6a-4146-a736-4a3b0c81f0c2" providerId="ADAL" clId="{43BD1B35-B503-4088-B356-9DD1B40F7E73}" dt="2025-05-14T05:49:23.255" v="4118"/>
          <ac:spMkLst>
            <pc:docMk/>
            <pc:sldMk cId="1635377456" sldId="279"/>
            <ac:spMk id="1030" creationId="{B1E19BAB-9D59-4FFC-B75D-1AB3D73A3FC0}"/>
          </ac:spMkLst>
        </pc:spChg>
        <pc:spChg chg="del">
          <ac:chgData name="Serif Salem" userId="93371da5-1b6a-4146-a736-4a3b0c81f0c2" providerId="ADAL" clId="{43BD1B35-B503-4088-B356-9DD1B40F7E73}" dt="2025-05-14T05:49:23.256" v="4119"/>
          <ac:spMkLst>
            <pc:docMk/>
            <pc:sldMk cId="1635377456" sldId="279"/>
            <ac:spMk id="1031" creationId="{FD0465DC-9E20-48CB-9E9C-47AA0406C6A1}"/>
          </ac:spMkLst>
        </pc:spChg>
        <pc:spChg chg="del">
          <ac:chgData name="Serif Salem" userId="93371da5-1b6a-4146-a736-4a3b0c81f0c2" providerId="ADAL" clId="{43BD1B35-B503-4088-B356-9DD1B40F7E73}" dt="2025-05-14T05:49:23.257" v="4120"/>
          <ac:spMkLst>
            <pc:docMk/>
            <pc:sldMk cId="1635377456" sldId="279"/>
            <ac:spMk id="1032" creationId="{70750DAF-AD98-427B-9031-60E84E0999FA}"/>
          </ac:spMkLst>
        </pc:spChg>
        <pc:spChg chg="del">
          <ac:chgData name="Serif Salem" userId="93371da5-1b6a-4146-a736-4a3b0c81f0c2" providerId="ADAL" clId="{43BD1B35-B503-4088-B356-9DD1B40F7E73}" dt="2025-05-14T05:49:23.258" v="4121"/>
          <ac:spMkLst>
            <pc:docMk/>
            <pc:sldMk cId="1635377456" sldId="279"/>
            <ac:spMk id="1033" creationId="{28E53FF1-F4B0-43F3-970C-D36B7C743F33}"/>
          </ac:spMkLst>
        </pc:spChg>
        <pc:spChg chg="del">
          <ac:chgData name="Serif Salem" userId="93371da5-1b6a-4146-a736-4a3b0c81f0c2" providerId="ADAL" clId="{43BD1B35-B503-4088-B356-9DD1B40F7E73}" dt="2025-05-14T05:49:23.258" v="4122"/>
          <ac:spMkLst>
            <pc:docMk/>
            <pc:sldMk cId="1635377456" sldId="279"/>
            <ac:spMk id="1034" creationId="{A5B4A273-D970-446B-B803-09F75EB7A0A2}"/>
          </ac:spMkLst>
        </pc:spChg>
        <pc:spChg chg="del">
          <ac:chgData name="Serif Salem" userId="93371da5-1b6a-4146-a736-4a3b0c81f0c2" providerId="ADAL" clId="{43BD1B35-B503-4088-B356-9DD1B40F7E73}" dt="2025-05-14T05:49:23.259" v="4123"/>
          <ac:spMkLst>
            <pc:docMk/>
            <pc:sldMk cId="1635377456" sldId="279"/>
            <ac:spMk id="1035" creationId="{C9872238-0596-4DC6-9418-6C955D92021A}"/>
          </ac:spMkLst>
        </pc:spChg>
        <pc:spChg chg="del">
          <ac:chgData name="Serif Salem" userId="93371da5-1b6a-4146-a736-4a3b0c81f0c2" providerId="ADAL" clId="{43BD1B35-B503-4088-B356-9DD1B40F7E73}" dt="2025-05-14T05:49:23.260" v="4124"/>
          <ac:spMkLst>
            <pc:docMk/>
            <pc:sldMk cId="1635377456" sldId="279"/>
            <ac:spMk id="1036" creationId="{90CF0CD9-5F59-47FC-8B78-D6FF92F05307}"/>
          </ac:spMkLst>
        </pc:spChg>
        <pc:spChg chg="del">
          <ac:chgData name="Serif Salem" userId="93371da5-1b6a-4146-a736-4a3b0c81f0c2" providerId="ADAL" clId="{43BD1B35-B503-4088-B356-9DD1B40F7E73}" dt="2025-05-14T05:49:23.261" v="4125"/>
          <ac:spMkLst>
            <pc:docMk/>
            <pc:sldMk cId="1635377456" sldId="279"/>
            <ac:spMk id="1037" creationId="{A35FAD21-7964-4EE6-A4A1-D4E7F7397F7D}"/>
          </ac:spMkLst>
        </pc:spChg>
        <pc:spChg chg="del">
          <ac:chgData name="Serif Salem" userId="93371da5-1b6a-4146-a736-4a3b0c81f0c2" providerId="ADAL" clId="{43BD1B35-B503-4088-B356-9DD1B40F7E73}" dt="2025-05-14T05:49:23.262" v="4126"/>
          <ac:spMkLst>
            <pc:docMk/>
            <pc:sldMk cId="1635377456" sldId="279"/>
            <ac:spMk id="1038" creationId="{D4FC5BEA-FEE2-4E72-BD37-C6804B0E1AD5}"/>
          </ac:spMkLst>
        </pc:spChg>
        <pc:spChg chg="del">
          <ac:chgData name="Serif Salem" userId="93371da5-1b6a-4146-a736-4a3b0c81f0c2" providerId="ADAL" clId="{43BD1B35-B503-4088-B356-9DD1B40F7E73}" dt="2025-05-14T05:49:23.263" v="4127"/>
          <ac:spMkLst>
            <pc:docMk/>
            <pc:sldMk cId="1635377456" sldId="279"/>
            <ac:spMk id="1039" creationId="{08A01CE5-0807-422F-9B8C-0543BCA31715}"/>
          </ac:spMkLst>
        </pc:spChg>
        <pc:spChg chg="del">
          <ac:chgData name="Serif Salem" userId="93371da5-1b6a-4146-a736-4a3b0c81f0c2" providerId="ADAL" clId="{43BD1B35-B503-4088-B356-9DD1B40F7E73}" dt="2025-05-14T05:49:23.264" v="4128"/>
          <ac:spMkLst>
            <pc:docMk/>
            <pc:sldMk cId="1635377456" sldId="279"/>
            <ac:spMk id="1040" creationId="{A5BF165C-15F4-46CB-826C-3CD116E65DB8}"/>
          </ac:spMkLst>
        </pc:spChg>
        <pc:spChg chg="del">
          <ac:chgData name="Serif Salem" userId="93371da5-1b6a-4146-a736-4a3b0c81f0c2" providerId="ADAL" clId="{43BD1B35-B503-4088-B356-9DD1B40F7E73}" dt="2025-05-14T05:49:23.265" v="4129"/>
          <ac:spMkLst>
            <pc:docMk/>
            <pc:sldMk cId="1635377456" sldId="279"/>
            <ac:spMk id="1041" creationId="{1C6A4E69-47EE-4D79-8825-2E4EFC0FE0BE}"/>
          </ac:spMkLst>
        </pc:spChg>
        <pc:spChg chg="del">
          <ac:chgData name="Serif Salem" userId="93371da5-1b6a-4146-a736-4a3b0c81f0c2" providerId="ADAL" clId="{43BD1B35-B503-4088-B356-9DD1B40F7E73}" dt="2025-05-14T05:49:23.265" v="4130"/>
          <ac:spMkLst>
            <pc:docMk/>
            <pc:sldMk cId="1635377456" sldId="279"/>
            <ac:spMk id="1042" creationId="{4ECD2895-8E9A-4176-AD40-D38C787DC197}"/>
          </ac:spMkLst>
        </pc:spChg>
        <pc:spChg chg="del">
          <ac:chgData name="Serif Salem" userId="93371da5-1b6a-4146-a736-4a3b0c81f0c2" providerId="ADAL" clId="{43BD1B35-B503-4088-B356-9DD1B40F7E73}" dt="2025-05-14T05:49:23.266" v="4131"/>
          <ac:spMkLst>
            <pc:docMk/>
            <pc:sldMk cId="1635377456" sldId="279"/>
            <ac:spMk id="1043" creationId="{E2EEEC20-B01E-4E1E-AF40-777B6B7D3239}"/>
          </ac:spMkLst>
        </pc:spChg>
        <pc:spChg chg="del">
          <ac:chgData name="Serif Salem" userId="93371da5-1b6a-4146-a736-4a3b0c81f0c2" providerId="ADAL" clId="{43BD1B35-B503-4088-B356-9DD1B40F7E73}" dt="2025-05-14T05:49:23.267" v="4132"/>
          <ac:spMkLst>
            <pc:docMk/>
            <pc:sldMk cId="1635377456" sldId="279"/>
            <ac:spMk id="1044" creationId="{AD41C767-F70E-442A-95C3-EABDDBCB7BAA}"/>
          </ac:spMkLst>
        </pc:spChg>
        <pc:spChg chg="del">
          <ac:chgData name="Serif Salem" userId="93371da5-1b6a-4146-a736-4a3b0c81f0c2" providerId="ADAL" clId="{43BD1B35-B503-4088-B356-9DD1B40F7E73}" dt="2025-05-14T05:49:23.268" v="4133"/>
          <ac:spMkLst>
            <pc:docMk/>
            <pc:sldMk cId="1635377456" sldId="279"/>
            <ac:spMk id="1045" creationId="{4FAEA738-20DB-4E81-BA81-49AA2E7151ED}"/>
          </ac:spMkLst>
        </pc:spChg>
        <pc:spChg chg="del">
          <ac:chgData name="Serif Salem" userId="93371da5-1b6a-4146-a736-4a3b0c81f0c2" providerId="ADAL" clId="{43BD1B35-B503-4088-B356-9DD1B40F7E73}" dt="2025-05-14T05:49:23.269" v="4134"/>
          <ac:spMkLst>
            <pc:docMk/>
            <pc:sldMk cId="1635377456" sldId="279"/>
            <ac:spMk id="1046" creationId="{1AF6FDFE-473A-4184-A597-FC0AF80E2148}"/>
          </ac:spMkLst>
        </pc:spChg>
        <pc:spChg chg="del">
          <ac:chgData name="Serif Salem" userId="93371da5-1b6a-4146-a736-4a3b0c81f0c2" providerId="ADAL" clId="{43BD1B35-B503-4088-B356-9DD1B40F7E73}" dt="2025-05-14T05:49:23.270" v="4135"/>
          <ac:spMkLst>
            <pc:docMk/>
            <pc:sldMk cId="1635377456" sldId="279"/>
            <ac:spMk id="1047" creationId="{A57A7749-5A3F-425B-96F6-5C67F603D699}"/>
          </ac:spMkLst>
        </pc:spChg>
        <pc:spChg chg="del">
          <ac:chgData name="Serif Salem" userId="93371da5-1b6a-4146-a736-4a3b0c81f0c2" providerId="ADAL" clId="{43BD1B35-B503-4088-B356-9DD1B40F7E73}" dt="2025-05-14T05:49:23.271" v="4136"/>
          <ac:spMkLst>
            <pc:docMk/>
            <pc:sldMk cId="1635377456" sldId="279"/>
            <ac:spMk id="1048" creationId="{5F87E645-3DD3-45DC-BB1B-3552F7040016}"/>
          </ac:spMkLst>
        </pc:spChg>
        <pc:spChg chg="del">
          <ac:chgData name="Serif Salem" userId="93371da5-1b6a-4146-a736-4a3b0c81f0c2" providerId="ADAL" clId="{43BD1B35-B503-4088-B356-9DD1B40F7E73}" dt="2025-05-14T05:49:23.272" v="4137"/>
          <ac:spMkLst>
            <pc:docMk/>
            <pc:sldMk cId="1635377456" sldId="279"/>
            <ac:spMk id="1049" creationId="{7C79BF07-B0D7-4CBD-9860-ADD8AD30A28A}"/>
          </ac:spMkLst>
        </pc:spChg>
        <pc:spChg chg="del">
          <ac:chgData name="Serif Salem" userId="93371da5-1b6a-4146-a736-4a3b0c81f0c2" providerId="ADAL" clId="{43BD1B35-B503-4088-B356-9DD1B40F7E73}" dt="2025-05-14T05:49:23.273" v="4138"/>
          <ac:spMkLst>
            <pc:docMk/>
            <pc:sldMk cId="1635377456" sldId="279"/>
            <ac:spMk id="1050" creationId="{05824A78-734D-43A3-BE2B-ECBA98F7EE2D}"/>
          </ac:spMkLst>
        </pc:spChg>
        <pc:spChg chg="del">
          <ac:chgData name="Serif Salem" userId="93371da5-1b6a-4146-a736-4a3b0c81f0c2" providerId="ADAL" clId="{43BD1B35-B503-4088-B356-9DD1B40F7E73}" dt="2025-05-14T05:49:23.274" v="4139"/>
          <ac:spMkLst>
            <pc:docMk/>
            <pc:sldMk cId="1635377456" sldId="279"/>
            <ac:spMk id="1051" creationId="{B2721F0D-9806-4C74-AFCD-71DE6B4A8C22}"/>
          </ac:spMkLst>
        </pc:spChg>
        <pc:spChg chg="del">
          <ac:chgData name="Serif Salem" userId="93371da5-1b6a-4146-a736-4a3b0c81f0c2" providerId="ADAL" clId="{43BD1B35-B503-4088-B356-9DD1B40F7E73}" dt="2025-05-14T05:49:23.274" v="4140"/>
          <ac:spMkLst>
            <pc:docMk/>
            <pc:sldMk cId="1635377456" sldId="279"/>
            <ac:spMk id="1052" creationId="{C297B655-6C55-4E9E-9149-F7889576DC57}"/>
          </ac:spMkLst>
        </pc:spChg>
        <pc:spChg chg="del">
          <ac:chgData name="Serif Salem" userId="93371da5-1b6a-4146-a736-4a3b0c81f0c2" providerId="ADAL" clId="{43BD1B35-B503-4088-B356-9DD1B40F7E73}" dt="2025-05-14T05:49:23.275" v="4141"/>
          <ac:spMkLst>
            <pc:docMk/>
            <pc:sldMk cId="1635377456" sldId="279"/>
            <ac:spMk id="1053" creationId="{AE2D5C85-6744-454A-A133-05330F1E4FA8}"/>
          </ac:spMkLst>
        </pc:spChg>
        <pc:spChg chg="del">
          <ac:chgData name="Serif Salem" userId="93371da5-1b6a-4146-a736-4a3b0c81f0c2" providerId="ADAL" clId="{43BD1B35-B503-4088-B356-9DD1B40F7E73}" dt="2025-05-14T05:49:23.276" v="4142"/>
          <ac:spMkLst>
            <pc:docMk/>
            <pc:sldMk cId="1635377456" sldId="279"/>
            <ac:spMk id="1054" creationId="{7A1E6458-87DC-4398-BC49-1D554E0FBBCE}"/>
          </ac:spMkLst>
        </pc:spChg>
        <pc:spChg chg="del">
          <ac:chgData name="Serif Salem" userId="93371da5-1b6a-4146-a736-4a3b0c81f0c2" providerId="ADAL" clId="{43BD1B35-B503-4088-B356-9DD1B40F7E73}" dt="2025-05-14T05:49:23.278" v="4143"/>
          <ac:spMkLst>
            <pc:docMk/>
            <pc:sldMk cId="1635377456" sldId="279"/>
            <ac:spMk id="1055" creationId="{CEE03738-4061-47EE-AEE6-B7D8735CA258}"/>
          </ac:spMkLst>
        </pc:spChg>
        <pc:spChg chg="del">
          <ac:chgData name="Serif Salem" userId="93371da5-1b6a-4146-a736-4a3b0c81f0c2" providerId="ADAL" clId="{43BD1B35-B503-4088-B356-9DD1B40F7E73}" dt="2025-05-14T05:49:23.279" v="4144"/>
          <ac:spMkLst>
            <pc:docMk/>
            <pc:sldMk cId="1635377456" sldId="279"/>
            <ac:spMk id="1056" creationId="{1F90341F-499F-4452-B117-098AB3FAD585}"/>
          </ac:spMkLst>
        </pc:spChg>
        <pc:spChg chg="del">
          <ac:chgData name="Serif Salem" userId="93371da5-1b6a-4146-a736-4a3b0c81f0c2" providerId="ADAL" clId="{43BD1B35-B503-4088-B356-9DD1B40F7E73}" dt="2025-05-14T05:49:23.280" v="4145"/>
          <ac:spMkLst>
            <pc:docMk/>
            <pc:sldMk cId="1635377456" sldId="279"/>
            <ac:spMk id="1057" creationId="{39228806-AAF0-4B36-9D8D-4A12BA9F8C89}"/>
          </ac:spMkLst>
        </pc:spChg>
        <pc:spChg chg="del">
          <ac:chgData name="Serif Salem" userId="93371da5-1b6a-4146-a736-4a3b0c81f0c2" providerId="ADAL" clId="{43BD1B35-B503-4088-B356-9DD1B40F7E73}" dt="2025-05-14T05:49:23.281" v="4146"/>
          <ac:spMkLst>
            <pc:docMk/>
            <pc:sldMk cId="1635377456" sldId="279"/>
            <ac:spMk id="1058" creationId="{C4E181E6-924C-4C95-94A5-6CDBFA4F3E02}"/>
          </ac:spMkLst>
        </pc:spChg>
        <pc:spChg chg="del">
          <ac:chgData name="Serif Salem" userId="93371da5-1b6a-4146-a736-4a3b0c81f0c2" providerId="ADAL" clId="{43BD1B35-B503-4088-B356-9DD1B40F7E73}" dt="2025-05-14T05:49:23.282" v="4147"/>
          <ac:spMkLst>
            <pc:docMk/>
            <pc:sldMk cId="1635377456" sldId="279"/>
            <ac:spMk id="1059" creationId="{2E52A077-A369-4BAF-9E36-ACC55972E29B}"/>
          </ac:spMkLst>
        </pc:spChg>
        <pc:spChg chg="del">
          <ac:chgData name="Serif Salem" userId="93371da5-1b6a-4146-a736-4a3b0c81f0c2" providerId="ADAL" clId="{43BD1B35-B503-4088-B356-9DD1B40F7E73}" dt="2025-05-14T05:49:23.283" v="4148"/>
          <ac:spMkLst>
            <pc:docMk/>
            <pc:sldMk cId="1635377456" sldId="279"/>
            <ac:spMk id="1060" creationId="{6CC30830-13CC-4417-9B07-E8BB640D409D}"/>
          </ac:spMkLst>
        </pc:spChg>
        <pc:spChg chg="del">
          <ac:chgData name="Serif Salem" userId="93371da5-1b6a-4146-a736-4a3b0c81f0c2" providerId="ADAL" clId="{43BD1B35-B503-4088-B356-9DD1B40F7E73}" dt="2025-05-14T05:49:23.284" v="4149"/>
          <ac:spMkLst>
            <pc:docMk/>
            <pc:sldMk cId="1635377456" sldId="279"/>
            <ac:spMk id="1061" creationId="{55E07401-C290-4BA3-AA81-F3D462987967}"/>
          </ac:spMkLst>
        </pc:spChg>
        <pc:spChg chg="del">
          <ac:chgData name="Serif Salem" userId="93371da5-1b6a-4146-a736-4a3b0c81f0c2" providerId="ADAL" clId="{43BD1B35-B503-4088-B356-9DD1B40F7E73}" dt="2025-05-14T05:49:23.285" v="4150"/>
          <ac:spMkLst>
            <pc:docMk/>
            <pc:sldMk cId="1635377456" sldId="279"/>
            <ac:spMk id="1062" creationId="{F01667EF-0697-45B0-A5D0-242F1EFF7D9A}"/>
          </ac:spMkLst>
        </pc:spChg>
        <pc:spChg chg="del">
          <ac:chgData name="Serif Salem" userId="93371da5-1b6a-4146-a736-4a3b0c81f0c2" providerId="ADAL" clId="{43BD1B35-B503-4088-B356-9DD1B40F7E73}" dt="2025-05-14T05:49:23.286" v="4151"/>
          <ac:spMkLst>
            <pc:docMk/>
            <pc:sldMk cId="1635377456" sldId="279"/>
            <ac:spMk id="1063" creationId="{37518B5A-143E-4A24-A268-BB43D77610AC}"/>
          </ac:spMkLst>
        </pc:spChg>
        <pc:spChg chg="del">
          <ac:chgData name="Serif Salem" userId="93371da5-1b6a-4146-a736-4a3b0c81f0c2" providerId="ADAL" clId="{43BD1B35-B503-4088-B356-9DD1B40F7E73}" dt="2025-05-14T05:49:23.287" v="4152"/>
          <ac:spMkLst>
            <pc:docMk/>
            <pc:sldMk cId="1635377456" sldId="279"/>
            <ac:spMk id="1064" creationId="{885615C3-A293-4D52-94CE-7303DBE8C7D1}"/>
          </ac:spMkLst>
        </pc:spChg>
        <pc:spChg chg="del">
          <ac:chgData name="Serif Salem" userId="93371da5-1b6a-4146-a736-4a3b0c81f0c2" providerId="ADAL" clId="{43BD1B35-B503-4088-B356-9DD1B40F7E73}" dt="2025-05-14T05:49:23.289" v="4153"/>
          <ac:spMkLst>
            <pc:docMk/>
            <pc:sldMk cId="1635377456" sldId="279"/>
            <ac:spMk id="1065" creationId="{41BEED65-38F3-4F9D-94C0-5DC9E8B09FE1}"/>
          </ac:spMkLst>
        </pc:spChg>
        <pc:spChg chg="del">
          <ac:chgData name="Serif Salem" userId="93371da5-1b6a-4146-a736-4a3b0c81f0c2" providerId="ADAL" clId="{43BD1B35-B503-4088-B356-9DD1B40F7E73}" dt="2025-05-14T05:49:23.290" v="4154"/>
          <ac:spMkLst>
            <pc:docMk/>
            <pc:sldMk cId="1635377456" sldId="279"/>
            <ac:spMk id="1066" creationId="{DA2E31F1-F250-438B-AE24-7D63351D91A7}"/>
          </ac:spMkLst>
        </pc:spChg>
        <pc:spChg chg="del">
          <ac:chgData name="Serif Salem" userId="93371da5-1b6a-4146-a736-4a3b0c81f0c2" providerId="ADAL" clId="{43BD1B35-B503-4088-B356-9DD1B40F7E73}" dt="2025-05-14T05:49:23.291" v="4155"/>
          <ac:spMkLst>
            <pc:docMk/>
            <pc:sldMk cId="1635377456" sldId="279"/>
            <ac:spMk id="1067" creationId="{B46328F4-06F8-487B-B612-E3271EB7F3BA}"/>
          </ac:spMkLst>
        </pc:spChg>
        <pc:spChg chg="del">
          <ac:chgData name="Serif Salem" userId="93371da5-1b6a-4146-a736-4a3b0c81f0c2" providerId="ADAL" clId="{43BD1B35-B503-4088-B356-9DD1B40F7E73}" dt="2025-05-14T05:49:23.291" v="4156"/>
          <ac:spMkLst>
            <pc:docMk/>
            <pc:sldMk cId="1635377456" sldId="279"/>
            <ac:spMk id="1068" creationId="{A1E914B6-E3AD-46A1-BB94-B38668B4E50F}"/>
          </ac:spMkLst>
        </pc:spChg>
        <pc:spChg chg="del">
          <ac:chgData name="Serif Salem" userId="93371da5-1b6a-4146-a736-4a3b0c81f0c2" providerId="ADAL" clId="{43BD1B35-B503-4088-B356-9DD1B40F7E73}" dt="2025-05-14T05:49:23.292" v="4157"/>
          <ac:spMkLst>
            <pc:docMk/>
            <pc:sldMk cId="1635377456" sldId="279"/>
            <ac:spMk id="1069" creationId="{6746FACE-E5BC-489A-97AE-122DD5AB0121}"/>
          </ac:spMkLst>
        </pc:spChg>
        <pc:spChg chg="del">
          <ac:chgData name="Serif Salem" userId="93371da5-1b6a-4146-a736-4a3b0c81f0c2" providerId="ADAL" clId="{43BD1B35-B503-4088-B356-9DD1B40F7E73}" dt="2025-05-14T05:49:23.293" v="4158"/>
          <ac:spMkLst>
            <pc:docMk/>
            <pc:sldMk cId="1635377456" sldId="279"/>
            <ac:spMk id="1070" creationId="{4E0DC271-C500-41B1-83D5-35EA7E3C4DBB}"/>
          </ac:spMkLst>
        </pc:spChg>
        <pc:spChg chg="del">
          <ac:chgData name="Serif Salem" userId="93371da5-1b6a-4146-a736-4a3b0c81f0c2" providerId="ADAL" clId="{43BD1B35-B503-4088-B356-9DD1B40F7E73}" dt="2025-05-14T05:49:23.294" v="4159"/>
          <ac:spMkLst>
            <pc:docMk/>
            <pc:sldMk cId="1635377456" sldId="279"/>
            <ac:spMk id="1071" creationId="{FE628A08-1301-491C-AA5B-A2B6D43158FA}"/>
          </ac:spMkLst>
        </pc:spChg>
        <pc:spChg chg="del">
          <ac:chgData name="Serif Salem" userId="93371da5-1b6a-4146-a736-4a3b0c81f0c2" providerId="ADAL" clId="{43BD1B35-B503-4088-B356-9DD1B40F7E73}" dt="2025-05-14T05:49:23.295" v="4160"/>
          <ac:spMkLst>
            <pc:docMk/>
            <pc:sldMk cId="1635377456" sldId="279"/>
            <ac:spMk id="1072" creationId="{5986519F-7611-430F-9331-571722DEAA59}"/>
          </ac:spMkLst>
        </pc:spChg>
        <pc:spChg chg="del">
          <ac:chgData name="Serif Salem" userId="93371da5-1b6a-4146-a736-4a3b0c81f0c2" providerId="ADAL" clId="{43BD1B35-B503-4088-B356-9DD1B40F7E73}" dt="2025-05-14T05:49:23.296" v="4161"/>
          <ac:spMkLst>
            <pc:docMk/>
            <pc:sldMk cId="1635377456" sldId="279"/>
            <ac:spMk id="1073" creationId="{86567743-72D1-446F-B84D-F68478E771F3}"/>
          </ac:spMkLst>
        </pc:spChg>
        <pc:spChg chg="del">
          <ac:chgData name="Serif Salem" userId="93371da5-1b6a-4146-a736-4a3b0c81f0c2" providerId="ADAL" clId="{43BD1B35-B503-4088-B356-9DD1B40F7E73}" dt="2025-05-14T05:49:23.297" v="4162"/>
          <ac:spMkLst>
            <pc:docMk/>
            <pc:sldMk cId="1635377456" sldId="279"/>
            <ac:spMk id="1074" creationId="{147EF3AD-6464-477C-9F14-20F086ABD3FF}"/>
          </ac:spMkLst>
        </pc:spChg>
        <pc:spChg chg="del">
          <ac:chgData name="Serif Salem" userId="93371da5-1b6a-4146-a736-4a3b0c81f0c2" providerId="ADAL" clId="{43BD1B35-B503-4088-B356-9DD1B40F7E73}" dt="2025-05-14T05:49:23.297" v="4163"/>
          <ac:spMkLst>
            <pc:docMk/>
            <pc:sldMk cId="1635377456" sldId="279"/>
            <ac:spMk id="1075" creationId="{39C538F8-9F11-401E-BB0A-974B7F7EDCEE}"/>
          </ac:spMkLst>
        </pc:spChg>
        <pc:spChg chg="del">
          <ac:chgData name="Serif Salem" userId="93371da5-1b6a-4146-a736-4a3b0c81f0c2" providerId="ADAL" clId="{43BD1B35-B503-4088-B356-9DD1B40F7E73}" dt="2025-05-14T05:49:23.298" v="4164"/>
          <ac:spMkLst>
            <pc:docMk/>
            <pc:sldMk cId="1635377456" sldId="279"/>
            <ac:spMk id="1076" creationId="{EECBC1EE-85EF-4193-9E8B-14BFCE900A72}"/>
          </ac:spMkLst>
        </pc:spChg>
        <pc:spChg chg="del">
          <ac:chgData name="Serif Salem" userId="93371da5-1b6a-4146-a736-4a3b0c81f0c2" providerId="ADAL" clId="{43BD1B35-B503-4088-B356-9DD1B40F7E73}" dt="2025-05-14T05:49:23.299" v="4165"/>
          <ac:spMkLst>
            <pc:docMk/>
            <pc:sldMk cId="1635377456" sldId="279"/>
            <ac:spMk id="1077" creationId="{E3313A99-7F26-42F5-9632-759BF71E0AB6}"/>
          </ac:spMkLst>
        </pc:spChg>
        <pc:spChg chg="del">
          <ac:chgData name="Serif Salem" userId="93371da5-1b6a-4146-a736-4a3b0c81f0c2" providerId="ADAL" clId="{43BD1B35-B503-4088-B356-9DD1B40F7E73}" dt="2025-05-14T05:49:23.300" v="4166"/>
          <ac:spMkLst>
            <pc:docMk/>
            <pc:sldMk cId="1635377456" sldId="279"/>
            <ac:spMk id="1078" creationId="{5F495588-CE6D-4B67-91AE-A40CE992D6CF}"/>
          </ac:spMkLst>
        </pc:spChg>
        <pc:spChg chg="del">
          <ac:chgData name="Serif Salem" userId="93371da5-1b6a-4146-a736-4a3b0c81f0c2" providerId="ADAL" clId="{43BD1B35-B503-4088-B356-9DD1B40F7E73}" dt="2025-05-14T05:49:23.301" v="4167"/>
          <ac:spMkLst>
            <pc:docMk/>
            <pc:sldMk cId="1635377456" sldId="279"/>
            <ac:spMk id="1079" creationId="{46E67A62-F2CD-4D3C-AC01-D188D95B6B00}"/>
          </ac:spMkLst>
        </pc:spChg>
        <pc:spChg chg="del">
          <ac:chgData name="Serif Salem" userId="93371da5-1b6a-4146-a736-4a3b0c81f0c2" providerId="ADAL" clId="{43BD1B35-B503-4088-B356-9DD1B40F7E73}" dt="2025-05-14T05:49:23.302" v="4168"/>
          <ac:spMkLst>
            <pc:docMk/>
            <pc:sldMk cId="1635377456" sldId="279"/>
            <ac:spMk id="1080" creationId="{F201AA1A-1EE5-4A23-B037-BEDF30922266}"/>
          </ac:spMkLst>
        </pc:spChg>
        <pc:spChg chg="del">
          <ac:chgData name="Serif Salem" userId="93371da5-1b6a-4146-a736-4a3b0c81f0c2" providerId="ADAL" clId="{43BD1B35-B503-4088-B356-9DD1B40F7E73}" dt="2025-05-14T05:49:23.303" v="4169"/>
          <ac:spMkLst>
            <pc:docMk/>
            <pc:sldMk cId="1635377456" sldId="279"/>
            <ac:spMk id="1081" creationId="{95F62FFF-58CC-4DC3-8EB9-DD7AAA02BB3F}"/>
          </ac:spMkLst>
        </pc:spChg>
        <pc:spChg chg="del">
          <ac:chgData name="Serif Salem" userId="93371da5-1b6a-4146-a736-4a3b0c81f0c2" providerId="ADAL" clId="{43BD1B35-B503-4088-B356-9DD1B40F7E73}" dt="2025-05-14T05:49:23.304" v="4170"/>
          <ac:spMkLst>
            <pc:docMk/>
            <pc:sldMk cId="1635377456" sldId="279"/>
            <ac:spMk id="1082" creationId="{AA1B049A-53B5-432B-9DC3-C47947BFF433}"/>
          </ac:spMkLst>
        </pc:spChg>
        <pc:spChg chg="del">
          <ac:chgData name="Serif Salem" userId="93371da5-1b6a-4146-a736-4a3b0c81f0c2" providerId="ADAL" clId="{43BD1B35-B503-4088-B356-9DD1B40F7E73}" dt="2025-05-14T05:49:23.305" v="4171"/>
          <ac:spMkLst>
            <pc:docMk/>
            <pc:sldMk cId="1635377456" sldId="279"/>
            <ac:spMk id="1083" creationId="{8CF94B40-0A7D-40E3-9CF7-4DF9A1DB29D4}"/>
          </ac:spMkLst>
        </pc:spChg>
        <pc:spChg chg="del">
          <ac:chgData name="Serif Salem" userId="93371da5-1b6a-4146-a736-4a3b0c81f0c2" providerId="ADAL" clId="{43BD1B35-B503-4088-B356-9DD1B40F7E73}" dt="2025-05-14T05:49:23.306" v="4172"/>
          <ac:spMkLst>
            <pc:docMk/>
            <pc:sldMk cId="1635377456" sldId="279"/>
            <ac:spMk id="1084" creationId="{D6053EF4-7008-4AC7-A21D-FB5F44D40174}"/>
          </ac:spMkLst>
        </pc:spChg>
        <pc:spChg chg="del">
          <ac:chgData name="Serif Salem" userId="93371da5-1b6a-4146-a736-4a3b0c81f0c2" providerId="ADAL" clId="{43BD1B35-B503-4088-B356-9DD1B40F7E73}" dt="2025-05-14T05:49:23.307" v="4173"/>
          <ac:spMkLst>
            <pc:docMk/>
            <pc:sldMk cId="1635377456" sldId="279"/>
            <ac:spMk id="1085" creationId="{F376F2E2-7EA6-4C1D-9B55-826AB109E06E}"/>
          </ac:spMkLst>
        </pc:spChg>
        <pc:spChg chg="del">
          <ac:chgData name="Serif Salem" userId="93371da5-1b6a-4146-a736-4a3b0c81f0c2" providerId="ADAL" clId="{43BD1B35-B503-4088-B356-9DD1B40F7E73}" dt="2025-05-14T05:49:23.308" v="4174"/>
          <ac:spMkLst>
            <pc:docMk/>
            <pc:sldMk cId="1635377456" sldId="279"/>
            <ac:spMk id="1086" creationId="{315FA7D3-2F57-4D20-8C51-8A2456081052}"/>
          </ac:spMkLst>
        </pc:spChg>
        <pc:spChg chg="del">
          <ac:chgData name="Serif Salem" userId="93371da5-1b6a-4146-a736-4a3b0c81f0c2" providerId="ADAL" clId="{43BD1B35-B503-4088-B356-9DD1B40F7E73}" dt="2025-05-14T05:49:23.309" v="4175"/>
          <ac:spMkLst>
            <pc:docMk/>
            <pc:sldMk cId="1635377456" sldId="279"/>
            <ac:spMk id="1087" creationId="{7D3EC464-AEAC-419A-8266-5D7CB552264A}"/>
          </ac:spMkLst>
        </pc:spChg>
        <pc:spChg chg="del">
          <ac:chgData name="Serif Salem" userId="93371da5-1b6a-4146-a736-4a3b0c81f0c2" providerId="ADAL" clId="{43BD1B35-B503-4088-B356-9DD1B40F7E73}" dt="2025-05-14T05:49:23.310" v="4176"/>
          <ac:spMkLst>
            <pc:docMk/>
            <pc:sldMk cId="1635377456" sldId="279"/>
            <ac:spMk id="1088" creationId="{46A09437-34D6-449E-B07A-0F602670532F}"/>
          </ac:spMkLst>
        </pc:spChg>
        <pc:spChg chg="del">
          <ac:chgData name="Serif Salem" userId="93371da5-1b6a-4146-a736-4a3b0c81f0c2" providerId="ADAL" clId="{43BD1B35-B503-4088-B356-9DD1B40F7E73}" dt="2025-05-14T05:49:23.311" v="4177"/>
          <ac:spMkLst>
            <pc:docMk/>
            <pc:sldMk cId="1635377456" sldId="279"/>
            <ac:spMk id="1089" creationId="{086FE3BB-A96F-4F5B-B2D9-2B383E127308}"/>
          </ac:spMkLst>
        </pc:spChg>
        <pc:spChg chg="del">
          <ac:chgData name="Serif Salem" userId="93371da5-1b6a-4146-a736-4a3b0c81f0c2" providerId="ADAL" clId="{43BD1B35-B503-4088-B356-9DD1B40F7E73}" dt="2025-05-14T05:49:23.311" v="4178"/>
          <ac:spMkLst>
            <pc:docMk/>
            <pc:sldMk cId="1635377456" sldId="279"/>
            <ac:spMk id="1090" creationId="{8F072972-C433-434D-A1A2-5849BC2BD8DF}"/>
          </ac:spMkLst>
        </pc:spChg>
        <pc:spChg chg="del">
          <ac:chgData name="Serif Salem" userId="93371da5-1b6a-4146-a736-4a3b0c81f0c2" providerId="ADAL" clId="{43BD1B35-B503-4088-B356-9DD1B40F7E73}" dt="2025-05-14T05:49:23.312" v="4179"/>
          <ac:spMkLst>
            <pc:docMk/>
            <pc:sldMk cId="1635377456" sldId="279"/>
            <ac:spMk id="1091" creationId="{88E6241A-2343-480E-A394-2E7DCE0CC67C}"/>
          </ac:spMkLst>
        </pc:spChg>
        <pc:spChg chg="del">
          <ac:chgData name="Serif Salem" userId="93371da5-1b6a-4146-a736-4a3b0c81f0c2" providerId="ADAL" clId="{43BD1B35-B503-4088-B356-9DD1B40F7E73}" dt="2025-05-14T05:49:23.313" v="4180"/>
          <ac:spMkLst>
            <pc:docMk/>
            <pc:sldMk cId="1635377456" sldId="279"/>
            <ac:spMk id="1092" creationId="{7963DB34-1EE1-4521-9846-A131851B02CD}"/>
          </ac:spMkLst>
        </pc:spChg>
        <pc:spChg chg="del">
          <ac:chgData name="Serif Salem" userId="93371da5-1b6a-4146-a736-4a3b0c81f0c2" providerId="ADAL" clId="{43BD1B35-B503-4088-B356-9DD1B40F7E73}" dt="2025-05-14T05:49:23.314" v="4181"/>
          <ac:spMkLst>
            <pc:docMk/>
            <pc:sldMk cId="1635377456" sldId="279"/>
            <ac:spMk id="1093" creationId="{9A9711C7-40FB-4E73-B803-DFB5E100D9E0}"/>
          </ac:spMkLst>
        </pc:spChg>
        <pc:spChg chg="del">
          <ac:chgData name="Serif Salem" userId="93371da5-1b6a-4146-a736-4a3b0c81f0c2" providerId="ADAL" clId="{43BD1B35-B503-4088-B356-9DD1B40F7E73}" dt="2025-05-14T05:49:23.315" v="4182"/>
          <ac:spMkLst>
            <pc:docMk/>
            <pc:sldMk cId="1635377456" sldId="279"/>
            <ac:spMk id="1094" creationId="{992355FF-CE8B-4442-B634-C39A6FA60B72}"/>
          </ac:spMkLst>
        </pc:spChg>
        <pc:spChg chg="del">
          <ac:chgData name="Serif Salem" userId="93371da5-1b6a-4146-a736-4a3b0c81f0c2" providerId="ADAL" clId="{43BD1B35-B503-4088-B356-9DD1B40F7E73}" dt="2025-05-14T05:49:23.316" v="4183"/>
          <ac:spMkLst>
            <pc:docMk/>
            <pc:sldMk cId="1635377456" sldId="279"/>
            <ac:spMk id="1095" creationId="{2CEC0AC4-1B48-4FA8-A581-84E48A6193D9}"/>
          </ac:spMkLst>
        </pc:spChg>
        <pc:spChg chg="del">
          <ac:chgData name="Serif Salem" userId="93371da5-1b6a-4146-a736-4a3b0c81f0c2" providerId="ADAL" clId="{43BD1B35-B503-4088-B356-9DD1B40F7E73}" dt="2025-05-14T05:49:23.317" v="4184"/>
          <ac:spMkLst>
            <pc:docMk/>
            <pc:sldMk cId="1635377456" sldId="279"/>
            <ac:spMk id="1096" creationId="{0345B115-EB85-4BA8-8509-EAFC16DF4279}"/>
          </ac:spMkLst>
        </pc:spChg>
        <pc:spChg chg="del">
          <ac:chgData name="Serif Salem" userId="93371da5-1b6a-4146-a736-4a3b0c81f0c2" providerId="ADAL" clId="{43BD1B35-B503-4088-B356-9DD1B40F7E73}" dt="2025-05-14T05:49:23.318" v="4185"/>
          <ac:spMkLst>
            <pc:docMk/>
            <pc:sldMk cId="1635377456" sldId="279"/>
            <ac:spMk id="1097" creationId="{359AD8EA-12F9-40B8-A3A8-6ACF5532033C}"/>
          </ac:spMkLst>
        </pc:spChg>
        <pc:spChg chg="del">
          <ac:chgData name="Serif Salem" userId="93371da5-1b6a-4146-a736-4a3b0c81f0c2" providerId="ADAL" clId="{43BD1B35-B503-4088-B356-9DD1B40F7E73}" dt="2025-05-14T05:49:23.319" v="4186"/>
          <ac:spMkLst>
            <pc:docMk/>
            <pc:sldMk cId="1635377456" sldId="279"/>
            <ac:spMk id="1098" creationId="{E6D60049-52FF-4BD5-9066-FBDD2A58ADE5}"/>
          </ac:spMkLst>
        </pc:spChg>
        <pc:spChg chg="del">
          <ac:chgData name="Serif Salem" userId="93371da5-1b6a-4146-a736-4a3b0c81f0c2" providerId="ADAL" clId="{43BD1B35-B503-4088-B356-9DD1B40F7E73}" dt="2025-05-14T05:49:23.320" v="4187"/>
          <ac:spMkLst>
            <pc:docMk/>
            <pc:sldMk cId="1635377456" sldId="279"/>
            <ac:spMk id="1099" creationId="{588A8523-9575-4048-91B2-FFEBC79F4AE4}"/>
          </ac:spMkLst>
        </pc:spChg>
        <pc:spChg chg="del">
          <ac:chgData name="Serif Salem" userId="93371da5-1b6a-4146-a736-4a3b0c81f0c2" providerId="ADAL" clId="{43BD1B35-B503-4088-B356-9DD1B40F7E73}" dt="2025-05-14T05:49:23.321" v="4188"/>
          <ac:spMkLst>
            <pc:docMk/>
            <pc:sldMk cId="1635377456" sldId="279"/>
            <ac:spMk id="1100" creationId="{E1EF66F2-7AA1-4A81-98B6-76EAC42BF00B}"/>
          </ac:spMkLst>
        </pc:spChg>
        <pc:spChg chg="del">
          <ac:chgData name="Serif Salem" userId="93371da5-1b6a-4146-a736-4a3b0c81f0c2" providerId="ADAL" clId="{43BD1B35-B503-4088-B356-9DD1B40F7E73}" dt="2025-05-14T05:49:23.322" v="4189"/>
          <ac:spMkLst>
            <pc:docMk/>
            <pc:sldMk cId="1635377456" sldId="279"/>
            <ac:spMk id="1101" creationId="{DCA8422E-B971-4ED8-949E-0038A2FE40B6}"/>
          </ac:spMkLst>
        </pc:spChg>
        <pc:spChg chg="del">
          <ac:chgData name="Serif Salem" userId="93371da5-1b6a-4146-a736-4a3b0c81f0c2" providerId="ADAL" clId="{43BD1B35-B503-4088-B356-9DD1B40F7E73}" dt="2025-05-14T05:49:23.323" v="4190"/>
          <ac:spMkLst>
            <pc:docMk/>
            <pc:sldMk cId="1635377456" sldId="279"/>
            <ac:spMk id="1102" creationId="{919B27D9-4FA1-44E3-8FE6-96BA0A75C95F}"/>
          </ac:spMkLst>
        </pc:spChg>
        <pc:spChg chg="del">
          <ac:chgData name="Serif Salem" userId="93371da5-1b6a-4146-a736-4a3b0c81f0c2" providerId="ADAL" clId="{43BD1B35-B503-4088-B356-9DD1B40F7E73}" dt="2025-05-14T05:49:23.324" v="4191"/>
          <ac:spMkLst>
            <pc:docMk/>
            <pc:sldMk cId="1635377456" sldId="279"/>
            <ac:spMk id="1103" creationId="{3F51AFD2-ABDA-40CB-AC00-4E7583C0B955}"/>
          </ac:spMkLst>
        </pc:spChg>
        <pc:spChg chg="del">
          <ac:chgData name="Serif Salem" userId="93371da5-1b6a-4146-a736-4a3b0c81f0c2" providerId="ADAL" clId="{43BD1B35-B503-4088-B356-9DD1B40F7E73}" dt="2025-05-14T05:49:23.325" v="4192"/>
          <ac:spMkLst>
            <pc:docMk/>
            <pc:sldMk cId="1635377456" sldId="279"/>
            <ac:spMk id="1104" creationId="{6022C674-B6A2-4D80-9D19-83333F437478}"/>
          </ac:spMkLst>
        </pc:spChg>
        <pc:spChg chg="del">
          <ac:chgData name="Serif Salem" userId="93371da5-1b6a-4146-a736-4a3b0c81f0c2" providerId="ADAL" clId="{43BD1B35-B503-4088-B356-9DD1B40F7E73}" dt="2025-05-14T05:49:23.326" v="4193"/>
          <ac:spMkLst>
            <pc:docMk/>
            <pc:sldMk cId="1635377456" sldId="279"/>
            <ac:spMk id="1105" creationId="{410AF1AB-D8EB-41DF-9FA8-34D799E5C254}"/>
          </ac:spMkLst>
        </pc:spChg>
        <pc:spChg chg="del">
          <ac:chgData name="Serif Salem" userId="93371da5-1b6a-4146-a736-4a3b0c81f0c2" providerId="ADAL" clId="{43BD1B35-B503-4088-B356-9DD1B40F7E73}" dt="2025-05-14T05:49:23.327" v="4194"/>
          <ac:spMkLst>
            <pc:docMk/>
            <pc:sldMk cId="1635377456" sldId="279"/>
            <ac:spMk id="1106" creationId="{DC5491AA-BFDF-4805-B1FF-F4AF4A7DDA4B}"/>
          </ac:spMkLst>
        </pc:spChg>
        <pc:spChg chg="del">
          <ac:chgData name="Serif Salem" userId="93371da5-1b6a-4146-a736-4a3b0c81f0c2" providerId="ADAL" clId="{43BD1B35-B503-4088-B356-9DD1B40F7E73}" dt="2025-05-14T05:49:23.328" v="4195"/>
          <ac:spMkLst>
            <pc:docMk/>
            <pc:sldMk cId="1635377456" sldId="279"/>
            <ac:spMk id="1107" creationId="{45FFAE8D-C138-405F-B045-1CC6A47AE4B1}"/>
          </ac:spMkLst>
        </pc:spChg>
        <pc:spChg chg="del">
          <ac:chgData name="Serif Salem" userId="93371da5-1b6a-4146-a736-4a3b0c81f0c2" providerId="ADAL" clId="{43BD1B35-B503-4088-B356-9DD1B40F7E73}" dt="2025-05-14T05:49:23.329" v="4196"/>
          <ac:spMkLst>
            <pc:docMk/>
            <pc:sldMk cId="1635377456" sldId="279"/>
            <ac:spMk id="1108" creationId="{2E11530D-8960-4E21-8711-5743B6B63134}"/>
          </ac:spMkLst>
        </pc:spChg>
        <pc:spChg chg="del">
          <ac:chgData name="Serif Salem" userId="93371da5-1b6a-4146-a736-4a3b0c81f0c2" providerId="ADAL" clId="{43BD1B35-B503-4088-B356-9DD1B40F7E73}" dt="2025-05-14T05:49:23.330" v="4197"/>
          <ac:spMkLst>
            <pc:docMk/>
            <pc:sldMk cId="1635377456" sldId="279"/>
            <ac:spMk id="1109" creationId="{EE537682-C3F4-4008-B231-705ACDC3434B}"/>
          </ac:spMkLst>
        </pc:spChg>
        <pc:spChg chg="del">
          <ac:chgData name="Serif Salem" userId="93371da5-1b6a-4146-a736-4a3b0c81f0c2" providerId="ADAL" clId="{43BD1B35-B503-4088-B356-9DD1B40F7E73}" dt="2025-05-14T05:49:23.331" v="4198"/>
          <ac:spMkLst>
            <pc:docMk/>
            <pc:sldMk cId="1635377456" sldId="279"/>
            <ac:spMk id="1110" creationId="{7F8C11D1-3FB8-4BFA-8728-388947C87459}"/>
          </ac:spMkLst>
        </pc:spChg>
        <pc:spChg chg="del">
          <ac:chgData name="Serif Salem" userId="93371da5-1b6a-4146-a736-4a3b0c81f0c2" providerId="ADAL" clId="{43BD1B35-B503-4088-B356-9DD1B40F7E73}" dt="2025-05-14T05:49:23.332" v="4199"/>
          <ac:spMkLst>
            <pc:docMk/>
            <pc:sldMk cId="1635377456" sldId="279"/>
            <ac:spMk id="1111" creationId="{0B9E9CBD-3066-4CBB-B7DC-6821D55ACE2B}"/>
          </ac:spMkLst>
        </pc:spChg>
        <pc:spChg chg="del">
          <ac:chgData name="Serif Salem" userId="93371da5-1b6a-4146-a736-4a3b0c81f0c2" providerId="ADAL" clId="{43BD1B35-B503-4088-B356-9DD1B40F7E73}" dt="2025-05-14T05:49:23.333" v="4200"/>
          <ac:spMkLst>
            <pc:docMk/>
            <pc:sldMk cId="1635377456" sldId="279"/>
            <ac:spMk id="1112" creationId="{CD3986B0-BF9D-4215-B14D-2593BAD2AAF2}"/>
          </ac:spMkLst>
        </pc:spChg>
        <pc:spChg chg="del">
          <ac:chgData name="Serif Salem" userId="93371da5-1b6a-4146-a736-4a3b0c81f0c2" providerId="ADAL" clId="{43BD1B35-B503-4088-B356-9DD1B40F7E73}" dt="2025-05-14T05:49:23.333" v="4201"/>
          <ac:spMkLst>
            <pc:docMk/>
            <pc:sldMk cId="1635377456" sldId="279"/>
            <ac:spMk id="1113" creationId="{41B44F9F-DEDB-4E3F-BAE1-0A5A8F1EFAFD}"/>
          </ac:spMkLst>
        </pc:spChg>
        <pc:spChg chg="del">
          <ac:chgData name="Serif Salem" userId="93371da5-1b6a-4146-a736-4a3b0c81f0c2" providerId="ADAL" clId="{43BD1B35-B503-4088-B356-9DD1B40F7E73}" dt="2025-05-14T05:49:23.334" v="4202"/>
          <ac:spMkLst>
            <pc:docMk/>
            <pc:sldMk cId="1635377456" sldId="279"/>
            <ac:spMk id="1114" creationId="{D6682B45-9A73-473F-80B5-49D536573F2C}"/>
          </ac:spMkLst>
        </pc:spChg>
        <pc:spChg chg="del">
          <ac:chgData name="Serif Salem" userId="93371da5-1b6a-4146-a736-4a3b0c81f0c2" providerId="ADAL" clId="{43BD1B35-B503-4088-B356-9DD1B40F7E73}" dt="2025-05-14T05:49:23.335" v="4203"/>
          <ac:spMkLst>
            <pc:docMk/>
            <pc:sldMk cId="1635377456" sldId="279"/>
            <ac:spMk id="1115" creationId="{B9723639-9DB1-4659-9BA6-1BEF500AC61B}"/>
          </ac:spMkLst>
        </pc:spChg>
        <pc:spChg chg="del">
          <ac:chgData name="Serif Salem" userId="93371da5-1b6a-4146-a736-4a3b0c81f0c2" providerId="ADAL" clId="{43BD1B35-B503-4088-B356-9DD1B40F7E73}" dt="2025-05-14T05:49:23.336" v="4204"/>
          <ac:spMkLst>
            <pc:docMk/>
            <pc:sldMk cId="1635377456" sldId="279"/>
            <ac:spMk id="1116" creationId="{BDC88F67-34F8-4513-97BC-281C20BB42EF}"/>
          </ac:spMkLst>
        </pc:spChg>
        <pc:spChg chg="del">
          <ac:chgData name="Serif Salem" userId="93371da5-1b6a-4146-a736-4a3b0c81f0c2" providerId="ADAL" clId="{43BD1B35-B503-4088-B356-9DD1B40F7E73}" dt="2025-05-14T05:49:23.337" v="4205"/>
          <ac:spMkLst>
            <pc:docMk/>
            <pc:sldMk cId="1635377456" sldId="279"/>
            <ac:spMk id="1117" creationId="{6450A8EB-BEB1-460C-92EC-61493F5785DD}"/>
          </ac:spMkLst>
        </pc:spChg>
        <pc:spChg chg="del">
          <ac:chgData name="Serif Salem" userId="93371da5-1b6a-4146-a736-4a3b0c81f0c2" providerId="ADAL" clId="{43BD1B35-B503-4088-B356-9DD1B40F7E73}" dt="2025-05-14T05:49:23.338" v="4206"/>
          <ac:spMkLst>
            <pc:docMk/>
            <pc:sldMk cId="1635377456" sldId="279"/>
            <ac:spMk id="1118" creationId="{06EDB3AD-E066-46A6-8C9F-981D58ED558C}"/>
          </ac:spMkLst>
        </pc:spChg>
        <pc:spChg chg="del">
          <ac:chgData name="Serif Salem" userId="93371da5-1b6a-4146-a736-4a3b0c81f0c2" providerId="ADAL" clId="{43BD1B35-B503-4088-B356-9DD1B40F7E73}" dt="2025-05-14T05:49:23.339" v="4207"/>
          <ac:spMkLst>
            <pc:docMk/>
            <pc:sldMk cId="1635377456" sldId="279"/>
            <ac:spMk id="1119" creationId="{5AB1EAC6-98D8-46FF-B658-6DE638FD6D26}"/>
          </ac:spMkLst>
        </pc:spChg>
        <pc:spChg chg="del">
          <ac:chgData name="Serif Salem" userId="93371da5-1b6a-4146-a736-4a3b0c81f0c2" providerId="ADAL" clId="{43BD1B35-B503-4088-B356-9DD1B40F7E73}" dt="2025-05-14T05:49:23.340" v="4208"/>
          <ac:spMkLst>
            <pc:docMk/>
            <pc:sldMk cId="1635377456" sldId="279"/>
            <ac:spMk id="1120" creationId="{E1B84D42-2420-41EA-B7A3-0C0FA606B39A}"/>
          </ac:spMkLst>
        </pc:spChg>
        <pc:spChg chg="del">
          <ac:chgData name="Serif Salem" userId="93371da5-1b6a-4146-a736-4a3b0c81f0c2" providerId="ADAL" clId="{43BD1B35-B503-4088-B356-9DD1B40F7E73}" dt="2025-05-14T05:49:23.341" v="4209"/>
          <ac:spMkLst>
            <pc:docMk/>
            <pc:sldMk cId="1635377456" sldId="279"/>
            <ac:spMk id="1121" creationId="{A77DADDD-4F5F-488C-9C41-A66D175095E2}"/>
          </ac:spMkLst>
        </pc:spChg>
        <pc:spChg chg="del">
          <ac:chgData name="Serif Salem" userId="93371da5-1b6a-4146-a736-4a3b0c81f0c2" providerId="ADAL" clId="{43BD1B35-B503-4088-B356-9DD1B40F7E73}" dt="2025-05-14T05:49:23.342" v="4210"/>
          <ac:spMkLst>
            <pc:docMk/>
            <pc:sldMk cId="1635377456" sldId="279"/>
            <ac:spMk id="1122" creationId="{D96C3A76-E91D-4CA6-A024-6EDB081FB895}"/>
          </ac:spMkLst>
        </pc:spChg>
        <pc:spChg chg="del">
          <ac:chgData name="Serif Salem" userId="93371da5-1b6a-4146-a736-4a3b0c81f0c2" providerId="ADAL" clId="{43BD1B35-B503-4088-B356-9DD1B40F7E73}" dt="2025-05-14T05:49:23.343" v="4211"/>
          <ac:spMkLst>
            <pc:docMk/>
            <pc:sldMk cId="1635377456" sldId="279"/>
            <ac:spMk id="1123" creationId="{37C227E9-A2B7-4256-B397-7141FD89068C}"/>
          </ac:spMkLst>
        </pc:spChg>
        <pc:spChg chg="del">
          <ac:chgData name="Serif Salem" userId="93371da5-1b6a-4146-a736-4a3b0c81f0c2" providerId="ADAL" clId="{43BD1B35-B503-4088-B356-9DD1B40F7E73}" dt="2025-05-14T05:49:23.344" v="4212"/>
          <ac:spMkLst>
            <pc:docMk/>
            <pc:sldMk cId="1635377456" sldId="279"/>
            <ac:spMk id="1124" creationId="{9469AB9F-4581-47B7-A7AD-951B0D0CE91A}"/>
          </ac:spMkLst>
        </pc:spChg>
        <pc:spChg chg="del">
          <ac:chgData name="Serif Salem" userId="93371da5-1b6a-4146-a736-4a3b0c81f0c2" providerId="ADAL" clId="{43BD1B35-B503-4088-B356-9DD1B40F7E73}" dt="2025-05-14T05:49:23.344" v="4213"/>
          <ac:spMkLst>
            <pc:docMk/>
            <pc:sldMk cId="1635377456" sldId="279"/>
            <ac:spMk id="1125" creationId="{81FE19EC-39B4-4E24-9B4C-BC7A2C238C12}"/>
          </ac:spMkLst>
        </pc:spChg>
        <pc:spChg chg="del">
          <ac:chgData name="Serif Salem" userId="93371da5-1b6a-4146-a736-4a3b0c81f0c2" providerId="ADAL" clId="{43BD1B35-B503-4088-B356-9DD1B40F7E73}" dt="2025-05-14T05:49:23.345" v="4214"/>
          <ac:spMkLst>
            <pc:docMk/>
            <pc:sldMk cId="1635377456" sldId="279"/>
            <ac:spMk id="1126" creationId="{2907223A-ED83-4DF0-8E7F-5B061F49CBBD}"/>
          </ac:spMkLst>
        </pc:spChg>
        <pc:spChg chg="del">
          <ac:chgData name="Serif Salem" userId="93371da5-1b6a-4146-a736-4a3b0c81f0c2" providerId="ADAL" clId="{43BD1B35-B503-4088-B356-9DD1B40F7E73}" dt="2025-05-14T05:49:23.346" v="4215"/>
          <ac:spMkLst>
            <pc:docMk/>
            <pc:sldMk cId="1635377456" sldId="279"/>
            <ac:spMk id="1127" creationId="{99DAB697-31C2-4FE3-A7B2-1E3415B3BEC6}"/>
          </ac:spMkLst>
        </pc:spChg>
        <pc:spChg chg="del">
          <ac:chgData name="Serif Salem" userId="93371da5-1b6a-4146-a736-4a3b0c81f0c2" providerId="ADAL" clId="{43BD1B35-B503-4088-B356-9DD1B40F7E73}" dt="2025-05-14T05:49:23.347" v="4216"/>
          <ac:spMkLst>
            <pc:docMk/>
            <pc:sldMk cId="1635377456" sldId="279"/>
            <ac:spMk id="1128" creationId="{6C2EF9C7-DD0E-4068-B308-2E0D26607A6E}"/>
          </ac:spMkLst>
        </pc:spChg>
        <pc:spChg chg="del">
          <ac:chgData name="Serif Salem" userId="93371da5-1b6a-4146-a736-4a3b0c81f0c2" providerId="ADAL" clId="{43BD1B35-B503-4088-B356-9DD1B40F7E73}" dt="2025-05-14T05:49:23.348" v="4217"/>
          <ac:spMkLst>
            <pc:docMk/>
            <pc:sldMk cId="1635377456" sldId="279"/>
            <ac:spMk id="1129" creationId="{4CED75A6-3F8C-4491-8106-06F0EB7B9616}"/>
          </ac:spMkLst>
        </pc:spChg>
        <pc:spChg chg="del">
          <ac:chgData name="Serif Salem" userId="93371da5-1b6a-4146-a736-4a3b0c81f0c2" providerId="ADAL" clId="{43BD1B35-B503-4088-B356-9DD1B40F7E73}" dt="2025-05-14T05:49:23.350" v="4218"/>
          <ac:spMkLst>
            <pc:docMk/>
            <pc:sldMk cId="1635377456" sldId="279"/>
            <ac:spMk id="1130" creationId="{A47E9C81-B17E-4FBB-ADF2-D45492C11C06}"/>
          </ac:spMkLst>
        </pc:spChg>
        <pc:spChg chg="del">
          <ac:chgData name="Serif Salem" userId="93371da5-1b6a-4146-a736-4a3b0c81f0c2" providerId="ADAL" clId="{43BD1B35-B503-4088-B356-9DD1B40F7E73}" dt="2025-05-14T05:49:23.350" v="4219"/>
          <ac:spMkLst>
            <pc:docMk/>
            <pc:sldMk cId="1635377456" sldId="279"/>
            <ac:spMk id="1131" creationId="{1B02673D-E82C-42A7-9641-B8EF67081414}"/>
          </ac:spMkLst>
        </pc:spChg>
        <pc:spChg chg="del">
          <ac:chgData name="Serif Salem" userId="93371da5-1b6a-4146-a736-4a3b0c81f0c2" providerId="ADAL" clId="{43BD1B35-B503-4088-B356-9DD1B40F7E73}" dt="2025-05-14T05:49:23.351" v="4220"/>
          <ac:spMkLst>
            <pc:docMk/>
            <pc:sldMk cId="1635377456" sldId="279"/>
            <ac:spMk id="1132" creationId="{18FDE6F6-647D-456E-9114-778869D68FEE}"/>
          </ac:spMkLst>
        </pc:spChg>
        <pc:spChg chg="del">
          <ac:chgData name="Serif Salem" userId="93371da5-1b6a-4146-a736-4a3b0c81f0c2" providerId="ADAL" clId="{43BD1B35-B503-4088-B356-9DD1B40F7E73}" dt="2025-05-14T05:49:23.352" v="4221"/>
          <ac:spMkLst>
            <pc:docMk/>
            <pc:sldMk cId="1635377456" sldId="279"/>
            <ac:spMk id="1133" creationId="{F14CFB96-A8BA-4B59-B275-10D91D4078FB}"/>
          </ac:spMkLst>
        </pc:spChg>
        <pc:spChg chg="del">
          <ac:chgData name="Serif Salem" userId="93371da5-1b6a-4146-a736-4a3b0c81f0c2" providerId="ADAL" clId="{43BD1B35-B503-4088-B356-9DD1B40F7E73}" dt="2025-05-14T05:49:23.353" v="4222"/>
          <ac:spMkLst>
            <pc:docMk/>
            <pc:sldMk cId="1635377456" sldId="279"/>
            <ac:spMk id="1134" creationId="{1F9CDD77-62D7-4F21-B002-AC27E90AD7A1}"/>
          </ac:spMkLst>
        </pc:spChg>
        <pc:spChg chg="del">
          <ac:chgData name="Serif Salem" userId="93371da5-1b6a-4146-a736-4a3b0c81f0c2" providerId="ADAL" clId="{43BD1B35-B503-4088-B356-9DD1B40F7E73}" dt="2025-05-14T05:49:23.354" v="4223"/>
          <ac:spMkLst>
            <pc:docMk/>
            <pc:sldMk cId="1635377456" sldId="279"/>
            <ac:spMk id="1135" creationId="{F295CADA-C5BF-4565-9763-A6967F331351}"/>
          </ac:spMkLst>
        </pc:spChg>
        <pc:spChg chg="del">
          <ac:chgData name="Serif Salem" userId="93371da5-1b6a-4146-a736-4a3b0c81f0c2" providerId="ADAL" clId="{43BD1B35-B503-4088-B356-9DD1B40F7E73}" dt="2025-05-14T05:49:23.355" v="4224"/>
          <ac:spMkLst>
            <pc:docMk/>
            <pc:sldMk cId="1635377456" sldId="279"/>
            <ac:spMk id="1136" creationId="{0C7F7F64-01FA-4898-8E28-24D854507F92}"/>
          </ac:spMkLst>
        </pc:spChg>
        <pc:spChg chg="del">
          <ac:chgData name="Serif Salem" userId="93371da5-1b6a-4146-a736-4a3b0c81f0c2" providerId="ADAL" clId="{43BD1B35-B503-4088-B356-9DD1B40F7E73}" dt="2025-05-14T05:49:23.356" v="4225"/>
          <ac:spMkLst>
            <pc:docMk/>
            <pc:sldMk cId="1635377456" sldId="279"/>
            <ac:spMk id="1137" creationId="{C6CB4E7B-1932-494C-956B-3522827B52C4}"/>
          </ac:spMkLst>
        </pc:spChg>
        <pc:spChg chg="del">
          <ac:chgData name="Serif Salem" userId="93371da5-1b6a-4146-a736-4a3b0c81f0c2" providerId="ADAL" clId="{43BD1B35-B503-4088-B356-9DD1B40F7E73}" dt="2025-05-14T05:49:23.357" v="4226"/>
          <ac:spMkLst>
            <pc:docMk/>
            <pc:sldMk cId="1635377456" sldId="279"/>
            <ac:spMk id="1138" creationId="{F581B6D0-E4EE-4DD8-93D9-7383AB0BE963}"/>
          </ac:spMkLst>
        </pc:spChg>
        <pc:spChg chg="del">
          <ac:chgData name="Serif Salem" userId="93371da5-1b6a-4146-a736-4a3b0c81f0c2" providerId="ADAL" clId="{43BD1B35-B503-4088-B356-9DD1B40F7E73}" dt="2025-05-14T05:49:23.358" v="4227"/>
          <ac:spMkLst>
            <pc:docMk/>
            <pc:sldMk cId="1635377456" sldId="279"/>
            <ac:spMk id="1139" creationId="{5DB77E36-B929-4126-8266-0C471761E897}"/>
          </ac:spMkLst>
        </pc:spChg>
        <pc:spChg chg="del">
          <ac:chgData name="Serif Salem" userId="93371da5-1b6a-4146-a736-4a3b0c81f0c2" providerId="ADAL" clId="{43BD1B35-B503-4088-B356-9DD1B40F7E73}" dt="2025-05-14T05:49:23.359" v="4228"/>
          <ac:spMkLst>
            <pc:docMk/>
            <pc:sldMk cId="1635377456" sldId="279"/>
            <ac:spMk id="1140" creationId="{DBFF8FFA-E37E-47CF-B83D-2C77FF97C35C}"/>
          </ac:spMkLst>
        </pc:spChg>
        <pc:spChg chg="del">
          <ac:chgData name="Serif Salem" userId="93371da5-1b6a-4146-a736-4a3b0c81f0c2" providerId="ADAL" clId="{43BD1B35-B503-4088-B356-9DD1B40F7E73}" dt="2025-05-14T05:49:23.360" v="4229"/>
          <ac:spMkLst>
            <pc:docMk/>
            <pc:sldMk cId="1635377456" sldId="279"/>
            <ac:spMk id="1141" creationId="{9C91B106-F72D-459A-B486-CB7E6171BAFE}"/>
          </ac:spMkLst>
        </pc:spChg>
        <pc:spChg chg="del">
          <ac:chgData name="Serif Salem" userId="93371da5-1b6a-4146-a736-4a3b0c81f0c2" providerId="ADAL" clId="{43BD1B35-B503-4088-B356-9DD1B40F7E73}" dt="2025-05-14T05:49:23.361" v="4230"/>
          <ac:spMkLst>
            <pc:docMk/>
            <pc:sldMk cId="1635377456" sldId="279"/>
            <ac:spMk id="1142" creationId="{B1B9CAC7-F8FE-4A5E-A1A0-CA5B32A8361A}"/>
          </ac:spMkLst>
        </pc:spChg>
        <pc:spChg chg="del">
          <ac:chgData name="Serif Salem" userId="93371da5-1b6a-4146-a736-4a3b0c81f0c2" providerId="ADAL" clId="{43BD1B35-B503-4088-B356-9DD1B40F7E73}" dt="2025-05-14T05:49:23.362" v="4231"/>
          <ac:spMkLst>
            <pc:docMk/>
            <pc:sldMk cId="1635377456" sldId="279"/>
            <ac:spMk id="1143" creationId="{1E922C1D-EB92-4698-B50E-2C35568B9008}"/>
          </ac:spMkLst>
        </pc:spChg>
        <pc:spChg chg="del">
          <ac:chgData name="Serif Salem" userId="93371da5-1b6a-4146-a736-4a3b0c81f0c2" providerId="ADAL" clId="{43BD1B35-B503-4088-B356-9DD1B40F7E73}" dt="2025-05-14T05:49:23.363" v="4232"/>
          <ac:spMkLst>
            <pc:docMk/>
            <pc:sldMk cId="1635377456" sldId="279"/>
            <ac:spMk id="1144" creationId="{4358A62B-EF66-4512-B6FB-B6FCBFA73D6F}"/>
          </ac:spMkLst>
        </pc:spChg>
        <pc:spChg chg="del">
          <ac:chgData name="Serif Salem" userId="93371da5-1b6a-4146-a736-4a3b0c81f0c2" providerId="ADAL" clId="{43BD1B35-B503-4088-B356-9DD1B40F7E73}" dt="2025-05-14T05:49:23.364" v="4233"/>
          <ac:spMkLst>
            <pc:docMk/>
            <pc:sldMk cId="1635377456" sldId="279"/>
            <ac:spMk id="1145" creationId="{BD34483E-1EB1-40F9-9844-401F0C49C92F}"/>
          </ac:spMkLst>
        </pc:spChg>
        <pc:spChg chg="del">
          <ac:chgData name="Serif Salem" userId="93371da5-1b6a-4146-a736-4a3b0c81f0c2" providerId="ADAL" clId="{43BD1B35-B503-4088-B356-9DD1B40F7E73}" dt="2025-05-14T05:49:23.365" v="4234"/>
          <ac:spMkLst>
            <pc:docMk/>
            <pc:sldMk cId="1635377456" sldId="279"/>
            <ac:spMk id="1146" creationId="{F51ACA99-51A9-48D9-BF79-63C4ACD40054}"/>
          </ac:spMkLst>
        </pc:spChg>
        <pc:spChg chg="del">
          <ac:chgData name="Serif Salem" userId="93371da5-1b6a-4146-a736-4a3b0c81f0c2" providerId="ADAL" clId="{43BD1B35-B503-4088-B356-9DD1B40F7E73}" dt="2025-05-14T05:49:23.366" v="4235"/>
          <ac:spMkLst>
            <pc:docMk/>
            <pc:sldMk cId="1635377456" sldId="279"/>
            <ac:spMk id="1147" creationId="{8BB425DF-EB4C-45BF-B6B0-0C220E470252}"/>
          </ac:spMkLst>
        </pc:spChg>
        <pc:spChg chg="del">
          <ac:chgData name="Serif Salem" userId="93371da5-1b6a-4146-a736-4a3b0c81f0c2" providerId="ADAL" clId="{43BD1B35-B503-4088-B356-9DD1B40F7E73}" dt="2025-05-14T05:49:23.367" v="4236"/>
          <ac:spMkLst>
            <pc:docMk/>
            <pc:sldMk cId="1635377456" sldId="279"/>
            <ac:spMk id="1148" creationId="{C7D23A44-E8FE-4EBD-9DE1-E34F064F1AF0}"/>
          </ac:spMkLst>
        </pc:spChg>
        <pc:spChg chg="del">
          <ac:chgData name="Serif Salem" userId="93371da5-1b6a-4146-a736-4a3b0c81f0c2" providerId="ADAL" clId="{43BD1B35-B503-4088-B356-9DD1B40F7E73}" dt="2025-05-14T05:49:23.368" v="4237"/>
          <ac:spMkLst>
            <pc:docMk/>
            <pc:sldMk cId="1635377456" sldId="279"/>
            <ac:spMk id="1149" creationId="{31931029-EB87-4A67-A768-FC4E364E6A9C}"/>
          </ac:spMkLst>
        </pc:spChg>
        <pc:spChg chg="del">
          <ac:chgData name="Serif Salem" userId="93371da5-1b6a-4146-a736-4a3b0c81f0c2" providerId="ADAL" clId="{43BD1B35-B503-4088-B356-9DD1B40F7E73}" dt="2025-05-14T05:49:23.369" v="4238"/>
          <ac:spMkLst>
            <pc:docMk/>
            <pc:sldMk cId="1635377456" sldId="279"/>
            <ac:spMk id="1150" creationId="{67635790-723A-49A2-AAB8-F9042C4102EA}"/>
          </ac:spMkLst>
        </pc:spChg>
        <pc:spChg chg="del">
          <ac:chgData name="Serif Salem" userId="93371da5-1b6a-4146-a736-4a3b0c81f0c2" providerId="ADAL" clId="{43BD1B35-B503-4088-B356-9DD1B40F7E73}" dt="2025-05-14T05:49:23.370" v="4239"/>
          <ac:spMkLst>
            <pc:docMk/>
            <pc:sldMk cId="1635377456" sldId="279"/>
            <ac:spMk id="1151" creationId="{B2406E20-D357-4DD5-B5B3-903A7DB6395E}"/>
          </ac:spMkLst>
        </pc:spChg>
        <pc:spChg chg="del">
          <ac:chgData name="Serif Salem" userId="93371da5-1b6a-4146-a736-4a3b0c81f0c2" providerId="ADAL" clId="{43BD1B35-B503-4088-B356-9DD1B40F7E73}" dt="2025-05-14T05:49:23.371" v="4240"/>
          <ac:spMkLst>
            <pc:docMk/>
            <pc:sldMk cId="1635377456" sldId="279"/>
            <ac:spMk id="1152" creationId="{161C9DFC-3AE9-408D-8900-C530EBFAC761}"/>
          </ac:spMkLst>
        </pc:spChg>
        <pc:spChg chg="del">
          <ac:chgData name="Serif Salem" userId="93371da5-1b6a-4146-a736-4a3b0c81f0c2" providerId="ADAL" clId="{43BD1B35-B503-4088-B356-9DD1B40F7E73}" dt="2025-05-14T05:49:23.373" v="4241"/>
          <ac:spMkLst>
            <pc:docMk/>
            <pc:sldMk cId="1635377456" sldId="279"/>
            <ac:spMk id="1153" creationId="{CDE4C537-E945-4E22-9E2C-058802A7645C}"/>
          </ac:spMkLst>
        </pc:spChg>
        <pc:spChg chg="del">
          <ac:chgData name="Serif Salem" userId="93371da5-1b6a-4146-a736-4a3b0c81f0c2" providerId="ADAL" clId="{43BD1B35-B503-4088-B356-9DD1B40F7E73}" dt="2025-05-14T05:49:23.374" v="4242"/>
          <ac:spMkLst>
            <pc:docMk/>
            <pc:sldMk cId="1635377456" sldId="279"/>
            <ac:spMk id="1154" creationId="{47498AAB-E072-44C0-B968-E6D563C7B1C7}"/>
          </ac:spMkLst>
        </pc:spChg>
        <pc:spChg chg="del">
          <ac:chgData name="Serif Salem" userId="93371da5-1b6a-4146-a736-4a3b0c81f0c2" providerId="ADAL" clId="{43BD1B35-B503-4088-B356-9DD1B40F7E73}" dt="2025-05-14T05:49:23.375" v="4243"/>
          <ac:spMkLst>
            <pc:docMk/>
            <pc:sldMk cId="1635377456" sldId="279"/>
            <ac:spMk id="1155" creationId="{7CFC4949-F4E3-49F5-A92D-296E9E0CCE14}"/>
          </ac:spMkLst>
        </pc:spChg>
        <pc:spChg chg="del">
          <ac:chgData name="Serif Salem" userId="93371da5-1b6a-4146-a736-4a3b0c81f0c2" providerId="ADAL" clId="{43BD1B35-B503-4088-B356-9DD1B40F7E73}" dt="2025-05-14T05:49:23.376" v="4244"/>
          <ac:spMkLst>
            <pc:docMk/>
            <pc:sldMk cId="1635377456" sldId="279"/>
            <ac:spMk id="1156" creationId="{CFB27112-349B-4AA7-A1EA-3B2B4015EC8F}"/>
          </ac:spMkLst>
        </pc:spChg>
        <pc:spChg chg="del">
          <ac:chgData name="Serif Salem" userId="93371da5-1b6a-4146-a736-4a3b0c81f0c2" providerId="ADAL" clId="{43BD1B35-B503-4088-B356-9DD1B40F7E73}" dt="2025-05-14T05:49:23.377" v="4245"/>
          <ac:spMkLst>
            <pc:docMk/>
            <pc:sldMk cId="1635377456" sldId="279"/>
            <ac:spMk id="1157" creationId="{D1881699-02CC-4A1F-A34F-C03BDE267FE0}"/>
          </ac:spMkLst>
        </pc:spChg>
        <pc:spChg chg="del">
          <ac:chgData name="Serif Salem" userId="93371da5-1b6a-4146-a736-4a3b0c81f0c2" providerId="ADAL" clId="{43BD1B35-B503-4088-B356-9DD1B40F7E73}" dt="2025-05-14T05:49:23.378" v="4246"/>
          <ac:spMkLst>
            <pc:docMk/>
            <pc:sldMk cId="1635377456" sldId="279"/>
            <ac:spMk id="1158" creationId="{90DD5D52-6A38-436E-8125-81259461E487}"/>
          </ac:spMkLst>
        </pc:spChg>
        <pc:spChg chg="del">
          <ac:chgData name="Serif Salem" userId="93371da5-1b6a-4146-a736-4a3b0c81f0c2" providerId="ADAL" clId="{43BD1B35-B503-4088-B356-9DD1B40F7E73}" dt="2025-05-14T05:49:23.379" v="4247"/>
          <ac:spMkLst>
            <pc:docMk/>
            <pc:sldMk cId="1635377456" sldId="279"/>
            <ac:spMk id="1159" creationId="{CB00C656-2A41-4349-98C9-7BB3A9C488EA}"/>
          </ac:spMkLst>
        </pc:spChg>
        <pc:spChg chg="del">
          <ac:chgData name="Serif Salem" userId="93371da5-1b6a-4146-a736-4a3b0c81f0c2" providerId="ADAL" clId="{43BD1B35-B503-4088-B356-9DD1B40F7E73}" dt="2025-05-14T05:49:23.380" v="4248"/>
          <ac:spMkLst>
            <pc:docMk/>
            <pc:sldMk cId="1635377456" sldId="279"/>
            <ac:spMk id="1160" creationId="{CBCFCD5A-DE30-4DA4-8802-23D93C3107E4}"/>
          </ac:spMkLst>
        </pc:spChg>
        <pc:spChg chg="del">
          <ac:chgData name="Serif Salem" userId="93371da5-1b6a-4146-a736-4a3b0c81f0c2" providerId="ADAL" clId="{43BD1B35-B503-4088-B356-9DD1B40F7E73}" dt="2025-05-14T05:49:23.381" v="4249"/>
          <ac:spMkLst>
            <pc:docMk/>
            <pc:sldMk cId="1635377456" sldId="279"/>
            <ac:spMk id="1161" creationId="{B38F55F5-62E7-4AD2-8460-2B97FFDAF26C}"/>
          </ac:spMkLst>
        </pc:spChg>
        <pc:spChg chg="del">
          <ac:chgData name="Serif Salem" userId="93371da5-1b6a-4146-a736-4a3b0c81f0c2" providerId="ADAL" clId="{43BD1B35-B503-4088-B356-9DD1B40F7E73}" dt="2025-05-14T05:49:23.381" v="4250"/>
          <ac:spMkLst>
            <pc:docMk/>
            <pc:sldMk cId="1635377456" sldId="279"/>
            <ac:spMk id="1162" creationId="{7F36AA4D-94D6-4908-9217-9EDE28A82D29}"/>
          </ac:spMkLst>
        </pc:spChg>
        <pc:spChg chg="del">
          <ac:chgData name="Serif Salem" userId="93371da5-1b6a-4146-a736-4a3b0c81f0c2" providerId="ADAL" clId="{43BD1B35-B503-4088-B356-9DD1B40F7E73}" dt="2025-05-14T05:49:23.382" v="4251"/>
          <ac:spMkLst>
            <pc:docMk/>
            <pc:sldMk cId="1635377456" sldId="279"/>
            <ac:spMk id="1163" creationId="{CA530B4D-DF02-4506-BC43-A766DC6A37E7}"/>
          </ac:spMkLst>
        </pc:spChg>
        <pc:spChg chg="del">
          <ac:chgData name="Serif Salem" userId="93371da5-1b6a-4146-a736-4a3b0c81f0c2" providerId="ADAL" clId="{43BD1B35-B503-4088-B356-9DD1B40F7E73}" dt="2025-05-14T05:49:23.383" v="4252"/>
          <ac:spMkLst>
            <pc:docMk/>
            <pc:sldMk cId="1635377456" sldId="279"/>
            <ac:spMk id="1164" creationId="{1E330ECC-55CD-478E-9464-1645860302FA}"/>
          </ac:spMkLst>
        </pc:spChg>
        <pc:spChg chg="del">
          <ac:chgData name="Serif Salem" userId="93371da5-1b6a-4146-a736-4a3b0c81f0c2" providerId="ADAL" clId="{43BD1B35-B503-4088-B356-9DD1B40F7E73}" dt="2025-05-14T05:49:23.384" v="4253"/>
          <ac:spMkLst>
            <pc:docMk/>
            <pc:sldMk cId="1635377456" sldId="279"/>
            <ac:spMk id="1165" creationId="{308A9694-C7C3-46C2-BC00-40C84CA62388}"/>
          </ac:spMkLst>
        </pc:spChg>
        <pc:spChg chg="del">
          <ac:chgData name="Serif Salem" userId="93371da5-1b6a-4146-a736-4a3b0c81f0c2" providerId="ADAL" clId="{43BD1B35-B503-4088-B356-9DD1B40F7E73}" dt="2025-05-14T05:49:23.385" v="4254"/>
          <ac:spMkLst>
            <pc:docMk/>
            <pc:sldMk cId="1635377456" sldId="279"/>
            <ac:spMk id="1166" creationId="{7B65D063-7865-4814-95D1-272D8C469D79}"/>
          </ac:spMkLst>
        </pc:spChg>
        <pc:spChg chg="del">
          <ac:chgData name="Serif Salem" userId="93371da5-1b6a-4146-a736-4a3b0c81f0c2" providerId="ADAL" clId="{43BD1B35-B503-4088-B356-9DD1B40F7E73}" dt="2025-05-14T05:49:23.386" v="4255"/>
          <ac:spMkLst>
            <pc:docMk/>
            <pc:sldMk cId="1635377456" sldId="279"/>
            <ac:spMk id="1167" creationId="{C01CD420-135F-4161-916A-992EFD1A617D}"/>
          </ac:spMkLst>
        </pc:spChg>
        <pc:spChg chg="del">
          <ac:chgData name="Serif Salem" userId="93371da5-1b6a-4146-a736-4a3b0c81f0c2" providerId="ADAL" clId="{43BD1B35-B503-4088-B356-9DD1B40F7E73}" dt="2025-05-14T05:49:23.387" v="4256"/>
          <ac:spMkLst>
            <pc:docMk/>
            <pc:sldMk cId="1635377456" sldId="279"/>
            <ac:spMk id="1168" creationId="{91382AC6-41ED-4529-8D7A-FFF11F0CB83F}"/>
          </ac:spMkLst>
        </pc:spChg>
        <pc:spChg chg="del">
          <ac:chgData name="Serif Salem" userId="93371da5-1b6a-4146-a736-4a3b0c81f0c2" providerId="ADAL" clId="{43BD1B35-B503-4088-B356-9DD1B40F7E73}" dt="2025-05-14T05:49:23.388" v="4257"/>
          <ac:spMkLst>
            <pc:docMk/>
            <pc:sldMk cId="1635377456" sldId="279"/>
            <ac:spMk id="1169" creationId="{FF7B296F-F752-4F3A-98CB-C44ED0DE95F8}"/>
          </ac:spMkLst>
        </pc:spChg>
        <pc:spChg chg="del">
          <ac:chgData name="Serif Salem" userId="93371da5-1b6a-4146-a736-4a3b0c81f0c2" providerId="ADAL" clId="{43BD1B35-B503-4088-B356-9DD1B40F7E73}" dt="2025-05-14T05:49:23.389" v="4258"/>
          <ac:spMkLst>
            <pc:docMk/>
            <pc:sldMk cId="1635377456" sldId="279"/>
            <ac:spMk id="1170" creationId="{AC0C2FA2-D623-455E-A772-B35EF3DD4F80}"/>
          </ac:spMkLst>
        </pc:spChg>
        <pc:spChg chg="del">
          <ac:chgData name="Serif Salem" userId="93371da5-1b6a-4146-a736-4a3b0c81f0c2" providerId="ADAL" clId="{43BD1B35-B503-4088-B356-9DD1B40F7E73}" dt="2025-05-14T05:49:23.390" v="4259"/>
          <ac:spMkLst>
            <pc:docMk/>
            <pc:sldMk cId="1635377456" sldId="279"/>
            <ac:spMk id="1171" creationId="{EB98E755-774C-49A6-8439-A471E6CAF948}"/>
          </ac:spMkLst>
        </pc:spChg>
        <pc:spChg chg="del">
          <ac:chgData name="Serif Salem" userId="93371da5-1b6a-4146-a736-4a3b0c81f0c2" providerId="ADAL" clId="{43BD1B35-B503-4088-B356-9DD1B40F7E73}" dt="2025-05-14T05:49:23.390" v="4260"/>
          <ac:spMkLst>
            <pc:docMk/>
            <pc:sldMk cId="1635377456" sldId="279"/>
            <ac:spMk id="1172" creationId="{3F497F17-CEDA-4172-AF80-8A601BC78633}"/>
          </ac:spMkLst>
        </pc:spChg>
        <pc:spChg chg="add mod">
          <ac:chgData name="Serif Salem" userId="93371da5-1b6a-4146-a736-4a3b0c81f0c2" providerId="ADAL" clId="{43BD1B35-B503-4088-B356-9DD1B40F7E73}" dt="2025-05-14T05:49:23.659" v="4268"/>
          <ac:spMkLst>
            <pc:docMk/>
            <pc:sldMk cId="1635377456" sldId="279"/>
            <ac:spMk id="1173" creationId="{0D27505A-4EC5-4AB4-90FD-D337F937CC41}"/>
          </ac:spMkLst>
        </pc:spChg>
        <pc:spChg chg="add mod">
          <ac:chgData name="Serif Salem" userId="93371da5-1b6a-4146-a736-4a3b0c81f0c2" providerId="ADAL" clId="{43BD1B35-B503-4088-B356-9DD1B40F7E73}" dt="2025-05-14T05:49:23.668" v="4276"/>
          <ac:spMkLst>
            <pc:docMk/>
            <pc:sldMk cId="1635377456" sldId="279"/>
            <ac:spMk id="1174" creationId="{9A7A2D39-1B88-4A90-9407-3841BD808ADE}"/>
          </ac:spMkLst>
        </pc:spChg>
        <pc:spChg chg="add mod">
          <ac:chgData name="Serif Salem" userId="93371da5-1b6a-4146-a736-4a3b0c81f0c2" providerId="ADAL" clId="{43BD1B35-B503-4088-B356-9DD1B40F7E73}" dt="2025-05-14T05:49:23.676" v="4284"/>
          <ac:spMkLst>
            <pc:docMk/>
            <pc:sldMk cId="1635377456" sldId="279"/>
            <ac:spMk id="1175" creationId="{AFFF797D-AEE3-4DBA-9AE9-E9506D81C742}"/>
          </ac:spMkLst>
        </pc:spChg>
        <pc:spChg chg="add mod">
          <ac:chgData name="Serif Salem" userId="93371da5-1b6a-4146-a736-4a3b0c81f0c2" providerId="ADAL" clId="{43BD1B35-B503-4088-B356-9DD1B40F7E73}" dt="2025-05-14T05:49:23.685" v="4292"/>
          <ac:spMkLst>
            <pc:docMk/>
            <pc:sldMk cId="1635377456" sldId="279"/>
            <ac:spMk id="1176" creationId="{73F30599-2448-4065-BF67-FDB5722950B2}"/>
          </ac:spMkLst>
        </pc:spChg>
        <pc:spChg chg="add mod">
          <ac:chgData name="Serif Salem" userId="93371da5-1b6a-4146-a736-4a3b0c81f0c2" providerId="ADAL" clId="{43BD1B35-B503-4088-B356-9DD1B40F7E73}" dt="2025-05-14T05:49:23.692" v="4300"/>
          <ac:spMkLst>
            <pc:docMk/>
            <pc:sldMk cId="1635377456" sldId="279"/>
            <ac:spMk id="1177" creationId="{5565F61B-1C9A-4C91-899C-BA38D1C5B043}"/>
          </ac:spMkLst>
        </pc:spChg>
        <pc:spChg chg="add mod">
          <ac:chgData name="Serif Salem" userId="93371da5-1b6a-4146-a736-4a3b0c81f0c2" providerId="ADAL" clId="{43BD1B35-B503-4088-B356-9DD1B40F7E73}" dt="2025-05-14T05:49:23.702" v="4308"/>
          <ac:spMkLst>
            <pc:docMk/>
            <pc:sldMk cId="1635377456" sldId="279"/>
            <ac:spMk id="1178" creationId="{30024004-9BC8-476B-BC23-596558DD72AC}"/>
          </ac:spMkLst>
        </pc:spChg>
        <pc:spChg chg="add mod">
          <ac:chgData name="Serif Salem" userId="93371da5-1b6a-4146-a736-4a3b0c81f0c2" providerId="ADAL" clId="{43BD1B35-B503-4088-B356-9DD1B40F7E73}" dt="2025-05-14T05:49:23.712" v="4316"/>
          <ac:spMkLst>
            <pc:docMk/>
            <pc:sldMk cId="1635377456" sldId="279"/>
            <ac:spMk id="1179" creationId="{90CA3844-34BF-43C5-B915-5AF432AFE21D}"/>
          </ac:spMkLst>
        </pc:spChg>
        <pc:spChg chg="add mod">
          <ac:chgData name="Serif Salem" userId="93371da5-1b6a-4146-a736-4a3b0c81f0c2" providerId="ADAL" clId="{43BD1B35-B503-4088-B356-9DD1B40F7E73}" dt="2025-05-14T05:49:23.722" v="4324"/>
          <ac:spMkLst>
            <pc:docMk/>
            <pc:sldMk cId="1635377456" sldId="279"/>
            <ac:spMk id="1180" creationId="{D936D0D3-837D-4B43-93F5-B4E99B521BBF}"/>
          </ac:spMkLst>
        </pc:spChg>
        <pc:spChg chg="add mod">
          <ac:chgData name="Serif Salem" userId="93371da5-1b6a-4146-a736-4a3b0c81f0c2" providerId="ADAL" clId="{43BD1B35-B503-4088-B356-9DD1B40F7E73}" dt="2025-05-14T05:49:23.732" v="4332"/>
          <ac:spMkLst>
            <pc:docMk/>
            <pc:sldMk cId="1635377456" sldId="279"/>
            <ac:spMk id="1181" creationId="{4AEC1FA1-A0BA-493C-9018-4F083BFCAAB6}"/>
          </ac:spMkLst>
        </pc:spChg>
        <pc:spChg chg="add mod">
          <ac:chgData name="Serif Salem" userId="93371da5-1b6a-4146-a736-4a3b0c81f0c2" providerId="ADAL" clId="{43BD1B35-B503-4088-B356-9DD1B40F7E73}" dt="2025-05-14T05:49:23.741" v="4340"/>
          <ac:spMkLst>
            <pc:docMk/>
            <pc:sldMk cId="1635377456" sldId="279"/>
            <ac:spMk id="1182" creationId="{59CCDAB8-DF14-4A64-BA34-FD1D55DA359A}"/>
          </ac:spMkLst>
        </pc:spChg>
        <pc:spChg chg="add mod">
          <ac:chgData name="Serif Salem" userId="93371da5-1b6a-4146-a736-4a3b0c81f0c2" providerId="ADAL" clId="{43BD1B35-B503-4088-B356-9DD1B40F7E73}" dt="2025-05-14T05:49:23.751" v="4348"/>
          <ac:spMkLst>
            <pc:docMk/>
            <pc:sldMk cId="1635377456" sldId="279"/>
            <ac:spMk id="1183" creationId="{011739E6-2BDC-4C8E-B9E1-3656904BAD8B}"/>
          </ac:spMkLst>
        </pc:spChg>
        <pc:spChg chg="add mod">
          <ac:chgData name="Serif Salem" userId="93371da5-1b6a-4146-a736-4a3b0c81f0c2" providerId="ADAL" clId="{43BD1B35-B503-4088-B356-9DD1B40F7E73}" dt="2025-05-14T05:49:23.761" v="4356"/>
          <ac:spMkLst>
            <pc:docMk/>
            <pc:sldMk cId="1635377456" sldId="279"/>
            <ac:spMk id="1184" creationId="{413BD7CD-29EA-40C3-9ACF-8AEDC62B8D20}"/>
          </ac:spMkLst>
        </pc:spChg>
        <pc:spChg chg="add mod">
          <ac:chgData name="Serif Salem" userId="93371da5-1b6a-4146-a736-4a3b0c81f0c2" providerId="ADAL" clId="{43BD1B35-B503-4088-B356-9DD1B40F7E73}" dt="2025-05-14T05:49:23.770" v="4364"/>
          <ac:spMkLst>
            <pc:docMk/>
            <pc:sldMk cId="1635377456" sldId="279"/>
            <ac:spMk id="1185" creationId="{015AD0D4-E2A0-4D18-B72F-801B8AAEDD16}"/>
          </ac:spMkLst>
        </pc:spChg>
        <pc:spChg chg="add mod">
          <ac:chgData name="Serif Salem" userId="93371da5-1b6a-4146-a736-4a3b0c81f0c2" providerId="ADAL" clId="{43BD1B35-B503-4088-B356-9DD1B40F7E73}" dt="2025-05-14T05:49:23.779" v="4372"/>
          <ac:spMkLst>
            <pc:docMk/>
            <pc:sldMk cId="1635377456" sldId="279"/>
            <ac:spMk id="1186" creationId="{BB3F551C-A2C8-4106-B4D2-77E67D4D0299}"/>
          </ac:spMkLst>
        </pc:spChg>
        <pc:spChg chg="add mod">
          <ac:chgData name="Serif Salem" userId="93371da5-1b6a-4146-a736-4a3b0c81f0c2" providerId="ADAL" clId="{43BD1B35-B503-4088-B356-9DD1B40F7E73}" dt="2025-05-14T05:49:23.789" v="4380"/>
          <ac:spMkLst>
            <pc:docMk/>
            <pc:sldMk cId="1635377456" sldId="279"/>
            <ac:spMk id="1187" creationId="{DDD5596F-AFE9-4A4C-88AD-EA2DE2B0BD26}"/>
          </ac:spMkLst>
        </pc:spChg>
        <pc:spChg chg="add mod">
          <ac:chgData name="Serif Salem" userId="93371da5-1b6a-4146-a736-4a3b0c81f0c2" providerId="ADAL" clId="{43BD1B35-B503-4088-B356-9DD1B40F7E73}" dt="2025-05-14T05:49:23.799" v="4388"/>
          <ac:spMkLst>
            <pc:docMk/>
            <pc:sldMk cId="1635377456" sldId="279"/>
            <ac:spMk id="1188" creationId="{9402463B-50F0-4B35-B267-E031DAB94119}"/>
          </ac:spMkLst>
        </pc:spChg>
        <pc:spChg chg="add mod">
          <ac:chgData name="Serif Salem" userId="93371da5-1b6a-4146-a736-4a3b0c81f0c2" providerId="ADAL" clId="{43BD1B35-B503-4088-B356-9DD1B40F7E73}" dt="2025-05-14T05:49:23.808" v="4396"/>
          <ac:spMkLst>
            <pc:docMk/>
            <pc:sldMk cId="1635377456" sldId="279"/>
            <ac:spMk id="1189" creationId="{660AC14A-77D6-42D4-840F-4D3EC37F2438}"/>
          </ac:spMkLst>
        </pc:spChg>
        <pc:spChg chg="add mod">
          <ac:chgData name="Serif Salem" userId="93371da5-1b6a-4146-a736-4a3b0c81f0c2" providerId="ADAL" clId="{43BD1B35-B503-4088-B356-9DD1B40F7E73}" dt="2025-05-14T05:49:23.818" v="4404"/>
          <ac:spMkLst>
            <pc:docMk/>
            <pc:sldMk cId="1635377456" sldId="279"/>
            <ac:spMk id="1190" creationId="{F4214854-32CE-4F60-A2E7-CB3340193573}"/>
          </ac:spMkLst>
        </pc:spChg>
        <pc:spChg chg="add mod">
          <ac:chgData name="Serif Salem" userId="93371da5-1b6a-4146-a736-4a3b0c81f0c2" providerId="ADAL" clId="{43BD1B35-B503-4088-B356-9DD1B40F7E73}" dt="2025-05-14T05:49:23.827" v="4412"/>
          <ac:spMkLst>
            <pc:docMk/>
            <pc:sldMk cId="1635377456" sldId="279"/>
            <ac:spMk id="1191" creationId="{5B6390B9-CC4A-4648-8FDC-AB16A93B2AD8}"/>
          </ac:spMkLst>
        </pc:spChg>
        <pc:spChg chg="add mod">
          <ac:chgData name="Serif Salem" userId="93371da5-1b6a-4146-a736-4a3b0c81f0c2" providerId="ADAL" clId="{43BD1B35-B503-4088-B356-9DD1B40F7E73}" dt="2025-05-14T05:49:23.846" v="4420"/>
          <ac:spMkLst>
            <pc:docMk/>
            <pc:sldMk cId="1635377456" sldId="279"/>
            <ac:spMk id="1192" creationId="{190B8FB8-7E11-427E-ADDE-316531E566E9}"/>
          </ac:spMkLst>
        </pc:spChg>
        <pc:spChg chg="add mod">
          <ac:chgData name="Serif Salem" userId="93371da5-1b6a-4146-a736-4a3b0c81f0c2" providerId="ADAL" clId="{43BD1B35-B503-4088-B356-9DD1B40F7E73}" dt="2025-05-14T05:49:23.858" v="4428"/>
          <ac:spMkLst>
            <pc:docMk/>
            <pc:sldMk cId="1635377456" sldId="279"/>
            <ac:spMk id="1193" creationId="{4BAABE56-4ABD-4AE0-87A4-BB94CB439A21}"/>
          </ac:spMkLst>
        </pc:spChg>
        <pc:spChg chg="add mod">
          <ac:chgData name="Serif Salem" userId="93371da5-1b6a-4146-a736-4a3b0c81f0c2" providerId="ADAL" clId="{43BD1B35-B503-4088-B356-9DD1B40F7E73}" dt="2025-05-14T05:49:23.868" v="4436"/>
          <ac:spMkLst>
            <pc:docMk/>
            <pc:sldMk cId="1635377456" sldId="279"/>
            <ac:spMk id="1194" creationId="{BA768748-722F-42A9-B015-E6E55757FB55}"/>
          </ac:spMkLst>
        </pc:spChg>
        <pc:spChg chg="add mod">
          <ac:chgData name="Serif Salem" userId="93371da5-1b6a-4146-a736-4a3b0c81f0c2" providerId="ADAL" clId="{43BD1B35-B503-4088-B356-9DD1B40F7E73}" dt="2025-05-14T05:49:23.876" v="4444"/>
          <ac:spMkLst>
            <pc:docMk/>
            <pc:sldMk cId="1635377456" sldId="279"/>
            <ac:spMk id="1195" creationId="{F8DEACD8-3BEF-4A51-9B00-AC8C20358701}"/>
          </ac:spMkLst>
        </pc:spChg>
        <pc:spChg chg="add mod">
          <ac:chgData name="Serif Salem" userId="93371da5-1b6a-4146-a736-4a3b0c81f0c2" providerId="ADAL" clId="{43BD1B35-B503-4088-B356-9DD1B40F7E73}" dt="2025-05-14T05:49:23.887" v="4452"/>
          <ac:spMkLst>
            <pc:docMk/>
            <pc:sldMk cId="1635377456" sldId="279"/>
            <ac:spMk id="1196" creationId="{E77BED2D-C84C-407B-9AC9-11FCB83A7D69}"/>
          </ac:spMkLst>
        </pc:spChg>
        <pc:spChg chg="add mod">
          <ac:chgData name="Serif Salem" userId="93371da5-1b6a-4146-a736-4a3b0c81f0c2" providerId="ADAL" clId="{43BD1B35-B503-4088-B356-9DD1B40F7E73}" dt="2025-05-14T05:49:23.897" v="4460"/>
          <ac:spMkLst>
            <pc:docMk/>
            <pc:sldMk cId="1635377456" sldId="279"/>
            <ac:spMk id="1197" creationId="{9C4EAADC-D9B2-43B0-B525-84C376CFA0C1}"/>
          </ac:spMkLst>
        </pc:spChg>
        <pc:spChg chg="add mod">
          <ac:chgData name="Serif Salem" userId="93371da5-1b6a-4146-a736-4a3b0c81f0c2" providerId="ADAL" clId="{43BD1B35-B503-4088-B356-9DD1B40F7E73}" dt="2025-05-14T05:49:23.908" v="4468"/>
          <ac:spMkLst>
            <pc:docMk/>
            <pc:sldMk cId="1635377456" sldId="279"/>
            <ac:spMk id="1198" creationId="{31CC1CD1-D8CD-4083-B1F7-2CFF5E273899}"/>
          </ac:spMkLst>
        </pc:spChg>
        <pc:spChg chg="add mod">
          <ac:chgData name="Serif Salem" userId="93371da5-1b6a-4146-a736-4a3b0c81f0c2" providerId="ADAL" clId="{43BD1B35-B503-4088-B356-9DD1B40F7E73}" dt="2025-05-14T05:49:23.916" v="4476"/>
          <ac:spMkLst>
            <pc:docMk/>
            <pc:sldMk cId="1635377456" sldId="279"/>
            <ac:spMk id="1199" creationId="{07004080-21CE-4BD7-89E1-F9F2F067FD56}"/>
          </ac:spMkLst>
        </pc:spChg>
        <pc:spChg chg="add mod">
          <ac:chgData name="Serif Salem" userId="93371da5-1b6a-4146-a736-4a3b0c81f0c2" providerId="ADAL" clId="{43BD1B35-B503-4088-B356-9DD1B40F7E73}" dt="2025-05-14T05:49:23.925" v="4484"/>
          <ac:spMkLst>
            <pc:docMk/>
            <pc:sldMk cId="1635377456" sldId="279"/>
            <ac:spMk id="1200" creationId="{88241F24-449F-426A-A8FA-5EB929D119CA}"/>
          </ac:spMkLst>
        </pc:spChg>
        <pc:spChg chg="add mod">
          <ac:chgData name="Serif Salem" userId="93371da5-1b6a-4146-a736-4a3b0c81f0c2" providerId="ADAL" clId="{43BD1B35-B503-4088-B356-9DD1B40F7E73}" dt="2025-05-14T05:49:23.935" v="4492"/>
          <ac:spMkLst>
            <pc:docMk/>
            <pc:sldMk cId="1635377456" sldId="279"/>
            <ac:spMk id="1201" creationId="{1333BFAC-696B-4A5E-8929-EFFB0F1A409A}"/>
          </ac:spMkLst>
        </pc:spChg>
        <pc:spChg chg="add mod">
          <ac:chgData name="Serif Salem" userId="93371da5-1b6a-4146-a736-4a3b0c81f0c2" providerId="ADAL" clId="{43BD1B35-B503-4088-B356-9DD1B40F7E73}" dt="2025-05-14T05:49:23.945" v="4500"/>
          <ac:spMkLst>
            <pc:docMk/>
            <pc:sldMk cId="1635377456" sldId="279"/>
            <ac:spMk id="1202" creationId="{0F12F872-4E5C-4FC3-B72E-6722368C7D26}"/>
          </ac:spMkLst>
        </pc:spChg>
        <pc:spChg chg="add mod">
          <ac:chgData name="Serif Salem" userId="93371da5-1b6a-4146-a736-4a3b0c81f0c2" providerId="ADAL" clId="{43BD1B35-B503-4088-B356-9DD1B40F7E73}" dt="2025-05-14T05:49:23.955" v="4508"/>
          <ac:spMkLst>
            <pc:docMk/>
            <pc:sldMk cId="1635377456" sldId="279"/>
            <ac:spMk id="1203" creationId="{00669F31-171C-4E78-AA28-585F8BE0B615}"/>
          </ac:spMkLst>
        </pc:spChg>
        <pc:spChg chg="add mod">
          <ac:chgData name="Serif Salem" userId="93371da5-1b6a-4146-a736-4a3b0c81f0c2" providerId="ADAL" clId="{43BD1B35-B503-4088-B356-9DD1B40F7E73}" dt="2025-05-14T05:49:23.968" v="4516"/>
          <ac:spMkLst>
            <pc:docMk/>
            <pc:sldMk cId="1635377456" sldId="279"/>
            <ac:spMk id="1204" creationId="{CA62A7F7-5F73-4754-81AA-58767263F4F5}"/>
          </ac:spMkLst>
        </pc:spChg>
        <pc:spChg chg="add mod">
          <ac:chgData name="Serif Salem" userId="93371da5-1b6a-4146-a736-4a3b0c81f0c2" providerId="ADAL" clId="{43BD1B35-B503-4088-B356-9DD1B40F7E73}" dt="2025-05-14T05:49:23.977" v="4524"/>
          <ac:spMkLst>
            <pc:docMk/>
            <pc:sldMk cId="1635377456" sldId="279"/>
            <ac:spMk id="1205" creationId="{68D8D2EB-F37B-46F7-9B25-D88254D488E7}"/>
          </ac:spMkLst>
        </pc:spChg>
        <pc:spChg chg="add mod">
          <ac:chgData name="Serif Salem" userId="93371da5-1b6a-4146-a736-4a3b0c81f0c2" providerId="ADAL" clId="{43BD1B35-B503-4088-B356-9DD1B40F7E73}" dt="2025-05-14T05:49:23.987" v="4532"/>
          <ac:spMkLst>
            <pc:docMk/>
            <pc:sldMk cId="1635377456" sldId="279"/>
            <ac:spMk id="1206" creationId="{B265B867-9879-49F5-9F66-98E0A0774C2A}"/>
          </ac:spMkLst>
        </pc:spChg>
        <pc:spChg chg="add mod">
          <ac:chgData name="Serif Salem" userId="93371da5-1b6a-4146-a736-4a3b0c81f0c2" providerId="ADAL" clId="{43BD1B35-B503-4088-B356-9DD1B40F7E73}" dt="2025-05-14T05:49:23.997" v="4540"/>
          <ac:spMkLst>
            <pc:docMk/>
            <pc:sldMk cId="1635377456" sldId="279"/>
            <ac:spMk id="1207" creationId="{D7FC1DEA-5335-4452-B24E-5228F2A9ECC3}"/>
          </ac:spMkLst>
        </pc:spChg>
        <pc:spChg chg="add mod">
          <ac:chgData name="Serif Salem" userId="93371da5-1b6a-4146-a736-4a3b0c81f0c2" providerId="ADAL" clId="{43BD1B35-B503-4088-B356-9DD1B40F7E73}" dt="2025-05-14T05:49:24.008" v="4548"/>
          <ac:spMkLst>
            <pc:docMk/>
            <pc:sldMk cId="1635377456" sldId="279"/>
            <ac:spMk id="1208" creationId="{07FC9C48-892C-45F2-9F0C-3DE8CCE46C1A}"/>
          </ac:spMkLst>
        </pc:spChg>
        <pc:spChg chg="add mod">
          <ac:chgData name="Serif Salem" userId="93371da5-1b6a-4146-a736-4a3b0c81f0c2" providerId="ADAL" clId="{43BD1B35-B503-4088-B356-9DD1B40F7E73}" dt="2025-05-14T05:49:24.019" v="4556"/>
          <ac:spMkLst>
            <pc:docMk/>
            <pc:sldMk cId="1635377456" sldId="279"/>
            <ac:spMk id="1209" creationId="{4AE9CBAF-ECF5-422D-9B25-7C857309255B}"/>
          </ac:spMkLst>
        </pc:spChg>
        <pc:spChg chg="add mod">
          <ac:chgData name="Serif Salem" userId="93371da5-1b6a-4146-a736-4a3b0c81f0c2" providerId="ADAL" clId="{43BD1B35-B503-4088-B356-9DD1B40F7E73}" dt="2025-05-14T05:49:24.030" v="4564"/>
          <ac:spMkLst>
            <pc:docMk/>
            <pc:sldMk cId="1635377456" sldId="279"/>
            <ac:spMk id="1210" creationId="{DCF8ADD9-1A52-4C5C-93D2-6DCBE11504A6}"/>
          </ac:spMkLst>
        </pc:spChg>
        <pc:spChg chg="add mod">
          <ac:chgData name="Serif Salem" userId="93371da5-1b6a-4146-a736-4a3b0c81f0c2" providerId="ADAL" clId="{43BD1B35-B503-4088-B356-9DD1B40F7E73}" dt="2025-05-14T05:49:24.040" v="4572"/>
          <ac:spMkLst>
            <pc:docMk/>
            <pc:sldMk cId="1635377456" sldId="279"/>
            <ac:spMk id="1211" creationId="{5C7F8B87-73E3-4CA9-8B20-D9EA327D80E4}"/>
          </ac:spMkLst>
        </pc:spChg>
        <pc:spChg chg="add mod">
          <ac:chgData name="Serif Salem" userId="93371da5-1b6a-4146-a736-4a3b0c81f0c2" providerId="ADAL" clId="{43BD1B35-B503-4088-B356-9DD1B40F7E73}" dt="2025-05-14T05:49:24.051" v="4580"/>
          <ac:spMkLst>
            <pc:docMk/>
            <pc:sldMk cId="1635377456" sldId="279"/>
            <ac:spMk id="1212" creationId="{9506811B-CFCD-4A81-90A7-BE3F3DFA4182}"/>
          </ac:spMkLst>
        </pc:spChg>
        <pc:spChg chg="add mod">
          <ac:chgData name="Serif Salem" userId="93371da5-1b6a-4146-a736-4a3b0c81f0c2" providerId="ADAL" clId="{43BD1B35-B503-4088-B356-9DD1B40F7E73}" dt="2025-05-14T05:49:24.064" v="4588"/>
          <ac:spMkLst>
            <pc:docMk/>
            <pc:sldMk cId="1635377456" sldId="279"/>
            <ac:spMk id="1213" creationId="{3DCF1D32-450F-4EDE-9151-A2F44EA9D795}"/>
          </ac:spMkLst>
        </pc:spChg>
        <pc:spChg chg="add mod">
          <ac:chgData name="Serif Salem" userId="93371da5-1b6a-4146-a736-4a3b0c81f0c2" providerId="ADAL" clId="{43BD1B35-B503-4088-B356-9DD1B40F7E73}" dt="2025-05-14T05:49:24.074" v="4596"/>
          <ac:spMkLst>
            <pc:docMk/>
            <pc:sldMk cId="1635377456" sldId="279"/>
            <ac:spMk id="1214" creationId="{0A020897-5EC5-4BE6-8122-D306B82DA190}"/>
          </ac:spMkLst>
        </pc:spChg>
        <pc:spChg chg="add mod">
          <ac:chgData name="Serif Salem" userId="93371da5-1b6a-4146-a736-4a3b0c81f0c2" providerId="ADAL" clId="{43BD1B35-B503-4088-B356-9DD1B40F7E73}" dt="2025-05-14T05:49:24.085" v="4604"/>
          <ac:spMkLst>
            <pc:docMk/>
            <pc:sldMk cId="1635377456" sldId="279"/>
            <ac:spMk id="1215" creationId="{709E8762-45CD-4904-A5C7-AAD56F63FD0F}"/>
          </ac:spMkLst>
        </pc:spChg>
        <pc:spChg chg="add mod">
          <ac:chgData name="Serif Salem" userId="93371da5-1b6a-4146-a736-4a3b0c81f0c2" providerId="ADAL" clId="{43BD1B35-B503-4088-B356-9DD1B40F7E73}" dt="2025-05-14T05:49:24.096" v="4612"/>
          <ac:spMkLst>
            <pc:docMk/>
            <pc:sldMk cId="1635377456" sldId="279"/>
            <ac:spMk id="1216" creationId="{1E85BBD1-31B8-4A38-8851-FA23CF43615D}"/>
          </ac:spMkLst>
        </pc:spChg>
        <pc:spChg chg="add mod">
          <ac:chgData name="Serif Salem" userId="93371da5-1b6a-4146-a736-4a3b0c81f0c2" providerId="ADAL" clId="{43BD1B35-B503-4088-B356-9DD1B40F7E73}" dt="2025-05-14T05:49:24.107" v="4620"/>
          <ac:spMkLst>
            <pc:docMk/>
            <pc:sldMk cId="1635377456" sldId="279"/>
            <ac:spMk id="1217" creationId="{9562F144-C2D3-46C3-B2BE-226072A41F65}"/>
          </ac:spMkLst>
        </pc:spChg>
        <pc:spChg chg="add mod">
          <ac:chgData name="Serif Salem" userId="93371da5-1b6a-4146-a736-4a3b0c81f0c2" providerId="ADAL" clId="{43BD1B35-B503-4088-B356-9DD1B40F7E73}" dt="2025-05-14T05:49:24.116" v="4628"/>
          <ac:spMkLst>
            <pc:docMk/>
            <pc:sldMk cId="1635377456" sldId="279"/>
            <ac:spMk id="1218" creationId="{C8BE0A16-1B68-41CC-82A0-812427647C57}"/>
          </ac:spMkLst>
        </pc:spChg>
        <pc:spChg chg="add mod">
          <ac:chgData name="Serif Salem" userId="93371da5-1b6a-4146-a736-4a3b0c81f0c2" providerId="ADAL" clId="{43BD1B35-B503-4088-B356-9DD1B40F7E73}" dt="2025-05-14T05:49:24.128" v="4636"/>
          <ac:spMkLst>
            <pc:docMk/>
            <pc:sldMk cId="1635377456" sldId="279"/>
            <ac:spMk id="1219" creationId="{C77359EB-B047-4FB6-9CAB-919341CC85F7}"/>
          </ac:spMkLst>
        </pc:spChg>
        <pc:spChg chg="add mod">
          <ac:chgData name="Serif Salem" userId="93371da5-1b6a-4146-a736-4a3b0c81f0c2" providerId="ADAL" clId="{43BD1B35-B503-4088-B356-9DD1B40F7E73}" dt="2025-05-14T05:49:24.138" v="4644"/>
          <ac:spMkLst>
            <pc:docMk/>
            <pc:sldMk cId="1635377456" sldId="279"/>
            <ac:spMk id="1220" creationId="{42506E96-D715-4833-8CD3-4B9C96CE18CD}"/>
          </ac:spMkLst>
        </pc:spChg>
        <pc:spChg chg="add mod">
          <ac:chgData name="Serif Salem" userId="93371da5-1b6a-4146-a736-4a3b0c81f0c2" providerId="ADAL" clId="{43BD1B35-B503-4088-B356-9DD1B40F7E73}" dt="2025-05-14T05:49:24.148" v="4652"/>
          <ac:spMkLst>
            <pc:docMk/>
            <pc:sldMk cId="1635377456" sldId="279"/>
            <ac:spMk id="1221" creationId="{6E38717D-AF50-4EF1-8D47-3376262393C8}"/>
          </ac:spMkLst>
        </pc:spChg>
        <pc:spChg chg="add mod">
          <ac:chgData name="Serif Salem" userId="93371da5-1b6a-4146-a736-4a3b0c81f0c2" providerId="ADAL" clId="{43BD1B35-B503-4088-B356-9DD1B40F7E73}" dt="2025-05-14T05:49:24.157" v="4660"/>
          <ac:spMkLst>
            <pc:docMk/>
            <pc:sldMk cId="1635377456" sldId="279"/>
            <ac:spMk id="1222" creationId="{A6D2C19D-CA60-45B5-905B-FA906961130E}"/>
          </ac:spMkLst>
        </pc:spChg>
        <pc:spChg chg="add mod">
          <ac:chgData name="Serif Salem" userId="93371da5-1b6a-4146-a736-4a3b0c81f0c2" providerId="ADAL" clId="{43BD1B35-B503-4088-B356-9DD1B40F7E73}" dt="2025-05-14T05:49:24.167" v="4668"/>
          <ac:spMkLst>
            <pc:docMk/>
            <pc:sldMk cId="1635377456" sldId="279"/>
            <ac:spMk id="1223" creationId="{EAD938D7-979A-4991-809D-D954BE20ECE2}"/>
          </ac:spMkLst>
        </pc:spChg>
        <pc:spChg chg="add mod">
          <ac:chgData name="Serif Salem" userId="93371da5-1b6a-4146-a736-4a3b0c81f0c2" providerId="ADAL" clId="{43BD1B35-B503-4088-B356-9DD1B40F7E73}" dt="2025-05-14T05:49:24.177" v="4676"/>
          <ac:spMkLst>
            <pc:docMk/>
            <pc:sldMk cId="1635377456" sldId="279"/>
            <ac:spMk id="1224" creationId="{B7738DB3-4447-43FC-B1BE-16840D3C91F7}"/>
          </ac:spMkLst>
        </pc:spChg>
        <pc:spChg chg="add mod">
          <ac:chgData name="Serif Salem" userId="93371da5-1b6a-4146-a736-4a3b0c81f0c2" providerId="ADAL" clId="{43BD1B35-B503-4088-B356-9DD1B40F7E73}" dt="2025-05-14T05:49:24.186" v="4684"/>
          <ac:spMkLst>
            <pc:docMk/>
            <pc:sldMk cId="1635377456" sldId="279"/>
            <ac:spMk id="1225" creationId="{9F12D7DC-B43C-4906-8188-4F93527DC300}"/>
          </ac:spMkLst>
        </pc:spChg>
        <pc:spChg chg="add mod">
          <ac:chgData name="Serif Salem" userId="93371da5-1b6a-4146-a736-4a3b0c81f0c2" providerId="ADAL" clId="{43BD1B35-B503-4088-B356-9DD1B40F7E73}" dt="2025-05-14T05:49:24.198" v="4692"/>
          <ac:spMkLst>
            <pc:docMk/>
            <pc:sldMk cId="1635377456" sldId="279"/>
            <ac:spMk id="1226" creationId="{FA282C25-C340-4AF2-B09D-CF9EC45A0127}"/>
          </ac:spMkLst>
        </pc:spChg>
        <pc:spChg chg="add mod">
          <ac:chgData name="Serif Salem" userId="93371da5-1b6a-4146-a736-4a3b0c81f0c2" providerId="ADAL" clId="{43BD1B35-B503-4088-B356-9DD1B40F7E73}" dt="2025-05-14T05:49:24.209" v="4700"/>
          <ac:spMkLst>
            <pc:docMk/>
            <pc:sldMk cId="1635377456" sldId="279"/>
            <ac:spMk id="1227" creationId="{DA011827-43BE-4D53-A144-29D5E1D9C0F5}"/>
          </ac:spMkLst>
        </pc:spChg>
        <pc:spChg chg="add mod">
          <ac:chgData name="Serif Salem" userId="93371da5-1b6a-4146-a736-4a3b0c81f0c2" providerId="ADAL" clId="{43BD1B35-B503-4088-B356-9DD1B40F7E73}" dt="2025-05-14T05:49:24.220" v="4708"/>
          <ac:spMkLst>
            <pc:docMk/>
            <pc:sldMk cId="1635377456" sldId="279"/>
            <ac:spMk id="1228" creationId="{DDE9D264-5461-45F1-9D08-342392BC0617}"/>
          </ac:spMkLst>
        </pc:spChg>
        <pc:spChg chg="add mod">
          <ac:chgData name="Serif Salem" userId="93371da5-1b6a-4146-a736-4a3b0c81f0c2" providerId="ADAL" clId="{43BD1B35-B503-4088-B356-9DD1B40F7E73}" dt="2025-05-14T05:49:24.230" v="4716"/>
          <ac:spMkLst>
            <pc:docMk/>
            <pc:sldMk cId="1635377456" sldId="279"/>
            <ac:spMk id="1229" creationId="{19C1CE0A-E04A-43E3-88D2-828C49ACAE9B}"/>
          </ac:spMkLst>
        </pc:spChg>
        <pc:spChg chg="add mod">
          <ac:chgData name="Serif Salem" userId="93371da5-1b6a-4146-a736-4a3b0c81f0c2" providerId="ADAL" clId="{43BD1B35-B503-4088-B356-9DD1B40F7E73}" dt="2025-05-14T05:49:24.241" v="4724"/>
          <ac:spMkLst>
            <pc:docMk/>
            <pc:sldMk cId="1635377456" sldId="279"/>
            <ac:spMk id="1230" creationId="{6AD12BE9-6234-48BA-B758-A8B57E4B8493}"/>
          </ac:spMkLst>
        </pc:spChg>
        <pc:spChg chg="add mod">
          <ac:chgData name="Serif Salem" userId="93371da5-1b6a-4146-a736-4a3b0c81f0c2" providerId="ADAL" clId="{43BD1B35-B503-4088-B356-9DD1B40F7E73}" dt="2025-05-14T05:49:24.253" v="4732"/>
          <ac:spMkLst>
            <pc:docMk/>
            <pc:sldMk cId="1635377456" sldId="279"/>
            <ac:spMk id="1231" creationId="{0649C8E1-EDE1-4844-9BA5-55CAB501D2F3}"/>
          </ac:spMkLst>
        </pc:spChg>
        <pc:spChg chg="add mod">
          <ac:chgData name="Serif Salem" userId="93371da5-1b6a-4146-a736-4a3b0c81f0c2" providerId="ADAL" clId="{43BD1B35-B503-4088-B356-9DD1B40F7E73}" dt="2025-05-14T05:49:24.262" v="4740"/>
          <ac:spMkLst>
            <pc:docMk/>
            <pc:sldMk cId="1635377456" sldId="279"/>
            <ac:spMk id="1232" creationId="{F83962F2-750D-48D6-A5A3-BA736AAF1F9C}"/>
          </ac:spMkLst>
        </pc:spChg>
        <pc:spChg chg="add mod">
          <ac:chgData name="Serif Salem" userId="93371da5-1b6a-4146-a736-4a3b0c81f0c2" providerId="ADAL" clId="{43BD1B35-B503-4088-B356-9DD1B40F7E73}" dt="2025-05-14T05:49:24.272" v="4748"/>
          <ac:spMkLst>
            <pc:docMk/>
            <pc:sldMk cId="1635377456" sldId="279"/>
            <ac:spMk id="1233" creationId="{26DA0560-DF08-4293-B726-A61EFC6A8EBC}"/>
          </ac:spMkLst>
        </pc:spChg>
        <pc:spChg chg="add mod">
          <ac:chgData name="Serif Salem" userId="93371da5-1b6a-4146-a736-4a3b0c81f0c2" providerId="ADAL" clId="{43BD1B35-B503-4088-B356-9DD1B40F7E73}" dt="2025-05-14T05:49:24.282" v="4756"/>
          <ac:spMkLst>
            <pc:docMk/>
            <pc:sldMk cId="1635377456" sldId="279"/>
            <ac:spMk id="1234" creationId="{40061035-4311-4F2A-AC47-74312BC577D9}"/>
          </ac:spMkLst>
        </pc:spChg>
        <pc:spChg chg="add mod">
          <ac:chgData name="Serif Salem" userId="93371da5-1b6a-4146-a736-4a3b0c81f0c2" providerId="ADAL" clId="{43BD1B35-B503-4088-B356-9DD1B40F7E73}" dt="2025-05-14T05:49:24.292" v="4764"/>
          <ac:spMkLst>
            <pc:docMk/>
            <pc:sldMk cId="1635377456" sldId="279"/>
            <ac:spMk id="1235" creationId="{C9C78507-605A-46D3-9B58-84790101CFFC}"/>
          </ac:spMkLst>
        </pc:spChg>
        <pc:spChg chg="add mod">
          <ac:chgData name="Serif Salem" userId="93371da5-1b6a-4146-a736-4a3b0c81f0c2" providerId="ADAL" clId="{43BD1B35-B503-4088-B356-9DD1B40F7E73}" dt="2025-05-14T05:49:24.301" v="4772"/>
          <ac:spMkLst>
            <pc:docMk/>
            <pc:sldMk cId="1635377456" sldId="279"/>
            <ac:spMk id="1236" creationId="{090DE9E0-A798-4DAF-A531-4E6F8E346E15}"/>
          </ac:spMkLst>
        </pc:spChg>
        <pc:spChg chg="add mod">
          <ac:chgData name="Serif Salem" userId="93371da5-1b6a-4146-a736-4a3b0c81f0c2" providerId="ADAL" clId="{43BD1B35-B503-4088-B356-9DD1B40F7E73}" dt="2025-05-14T05:49:24.313" v="4780"/>
          <ac:spMkLst>
            <pc:docMk/>
            <pc:sldMk cId="1635377456" sldId="279"/>
            <ac:spMk id="1237" creationId="{4C0D4F69-4394-491D-89CA-D65FB89CBF18}"/>
          </ac:spMkLst>
        </pc:spChg>
        <pc:spChg chg="add mod">
          <ac:chgData name="Serif Salem" userId="93371da5-1b6a-4146-a736-4a3b0c81f0c2" providerId="ADAL" clId="{43BD1B35-B503-4088-B356-9DD1B40F7E73}" dt="2025-05-14T05:49:24.324" v="4788"/>
          <ac:spMkLst>
            <pc:docMk/>
            <pc:sldMk cId="1635377456" sldId="279"/>
            <ac:spMk id="1238" creationId="{40D82B2A-A704-4DD1-B98F-E3D95E979108}"/>
          </ac:spMkLst>
        </pc:spChg>
        <pc:spChg chg="add mod">
          <ac:chgData name="Serif Salem" userId="93371da5-1b6a-4146-a736-4a3b0c81f0c2" providerId="ADAL" clId="{43BD1B35-B503-4088-B356-9DD1B40F7E73}" dt="2025-05-14T05:49:24.334" v="4796"/>
          <ac:spMkLst>
            <pc:docMk/>
            <pc:sldMk cId="1635377456" sldId="279"/>
            <ac:spMk id="1239" creationId="{8C14F116-5A58-4D67-8732-752FDA6FAB8D}"/>
          </ac:spMkLst>
        </pc:spChg>
        <pc:spChg chg="add mod">
          <ac:chgData name="Serif Salem" userId="93371da5-1b6a-4146-a736-4a3b0c81f0c2" providerId="ADAL" clId="{43BD1B35-B503-4088-B356-9DD1B40F7E73}" dt="2025-05-14T05:49:24.343" v="4804"/>
          <ac:spMkLst>
            <pc:docMk/>
            <pc:sldMk cId="1635377456" sldId="279"/>
            <ac:spMk id="1240" creationId="{3EAD79F6-6A43-4843-BDDA-87B8552B535F}"/>
          </ac:spMkLst>
        </pc:spChg>
        <pc:spChg chg="add mod">
          <ac:chgData name="Serif Salem" userId="93371da5-1b6a-4146-a736-4a3b0c81f0c2" providerId="ADAL" clId="{43BD1B35-B503-4088-B356-9DD1B40F7E73}" dt="2025-05-14T05:49:24.352" v="4812"/>
          <ac:spMkLst>
            <pc:docMk/>
            <pc:sldMk cId="1635377456" sldId="279"/>
            <ac:spMk id="1241" creationId="{6DD33053-5137-4176-82BC-27652FAD278E}"/>
          </ac:spMkLst>
        </pc:spChg>
        <pc:spChg chg="add mod">
          <ac:chgData name="Serif Salem" userId="93371da5-1b6a-4146-a736-4a3b0c81f0c2" providerId="ADAL" clId="{43BD1B35-B503-4088-B356-9DD1B40F7E73}" dt="2025-05-14T05:49:24.362" v="4820"/>
          <ac:spMkLst>
            <pc:docMk/>
            <pc:sldMk cId="1635377456" sldId="279"/>
            <ac:spMk id="1242" creationId="{668E7167-78F5-417C-9053-8E2F1FAAB8C7}"/>
          </ac:spMkLst>
        </pc:spChg>
        <pc:spChg chg="add mod">
          <ac:chgData name="Serif Salem" userId="93371da5-1b6a-4146-a736-4a3b0c81f0c2" providerId="ADAL" clId="{43BD1B35-B503-4088-B356-9DD1B40F7E73}" dt="2025-05-14T05:49:24.373" v="4828"/>
          <ac:spMkLst>
            <pc:docMk/>
            <pc:sldMk cId="1635377456" sldId="279"/>
            <ac:spMk id="1243" creationId="{8EAA2084-2876-4909-8D8B-2988FD8BE46F}"/>
          </ac:spMkLst>
        </pc:spChg>
        <pc:spChg chg="add mod">
          <ac:chgData name="Serif Salem" userId="93371da5-1b6a-4146-a736-4a3b0c81f0c2" providerId="ADAL" clId="{43BD1B35-B503-4088-B356-9DD1B40F7E73}" dt="2025-05-14T05:49:24.388" v="4836"/>
          <ac:spMkLst>
            <pc:docMk/>
            <pc:sldMk cId="1635377456" sldId="279"/>
            <ac:spMk id="1244" creationId="{2A436F8A-337F-4860-AE02-73E64D577765}"/>
          </ac:spMkLst>
        </pc:spChg>
        <pc:spChg chg="add mod">
          <ac:chgData name="Serif Salem" userId="93371da5-1b6a-4146-a736-4a3b0c81f0c2" providerId="ADAL" clId="{43BD1B35-B503-4088-B356-9DD1B40F7E73}" dt="2025-05-14T05:49:24.399" v="4844"/>
          <ac:spMkLst>
            <pc:docMk/>
            <pc:sldMk cId="1635377456" sldId="279"/>
            <ac:spMk id="1245" creationId="{BBBA4A5C-BE05-4C20-BD12-D7516F44DB13}"/>
          </ac:spMkLst>
        </pc:spChg>
        <pc:spChg chg="add mod">
          <ac:chgData name="Serif Salem" userId="93371da5-1b6a-4146-a736-4a3b0c81f0c2" providerId="ADAL" clId="{43BD1B35-B503-4088-B356-9DD1B40F7E73}" dt="2025-05-14T05:49:24.410" v="4852"/>
          <ac:spMkLst>
            <pc:docMk/>
            <pc:sldMk cId="1635377456" sldId="279"/>
            <ac:spMk id="1246" creationId="{67A45A48-4239-4FEE-9060-BA9D9680FE10}"/>
          </ac:spMkLst>
        </pc:spChg>
        <pc:spChg chg="add mod">
          <ac:chgData name="Serif Salem" userId="93371da5-1b6a-4146-a736-4a3b0c81f0c2" providerId="ADAL" clId="{43BD1B35-B503-4088-B356-9DD1B40F7E73}" dt="2025-05-14T05:49:24.419" v="4860"/>
          <ac:spMkLst>
            <pc:docMk/>
            <pc:sldMk cId="1635377456" sldId="279"/>
            <ac:spMk id="1247" creationId="{9B4D318C-F425-45BC-8787-D6C3193B7D35}"/>
          </ac:spMkLst>
        </pc:spChg>
        <pc:spChg chg="add mod">
          <ac:chgData name="Serif Salem" userId="93371da5-1b6a-4146-a736-4a3b0c81f0c2" providerId="ADAL" clId="{43BD1B35-B503-4088-B356-9DD1B40F7E73}" dt="2025-05-14T05:49:24.429" v="4868"/>
          <ac:spMkLst>
            <pc:docMk/>
            <pc:sldMk cId="1635377456" sldId="279"/>
            <ac:spMk id="1248" creationId="{7F6B1B20-FEBB-4412-8115-80EE47B23367}"/>
          </ac:spMkLst>
        </pc:spChg>
        <pc:spChg chg="add mod">
          <ac:chgData name="Serif Salem" userId="93371da5-1b6a-4146-a736-4a3b0c81f0c2" providerId="ADAL" clId="{43BD1B35-B503-4088-B356-9DD1B40F7E73}" dt="2025-05-14T05:49:24.440" v="4876"/>
          <ac:spMkLst>
            <pc:docMk/>
            <pc:sldMk cId="1635377456" sldId="279"/>
            <ac:spMk id="1249" creationId="{CA01DE59-CCF0-42D5-BB60-3A7C803BE0F3}"/>
          </ac:spMkLst>
        </pc:spChg>
        <pc:spChg chg="add mod">
          <ac:chgData name="Serif Salem" userId="93371da5-1b6a-4146-a736-4a3b0c81f0c2" providerId="ADAL" clId="{43BD1B35-B503-4088-B356-9DD1B40F7E73}" dt="2025-05-14T05:49:24.449" v="4884"/>
          <ac:spMkLst>
            <pc:docMk/>
            <pc:sldMk cId="1635377456" sldId="279"/>
            <ac:spMk id="1250" creationId="{7F665BE5-6432-45BB-A5C0-B69F3F7DFA25}"/>
          </ac:spMkLst>
        </pc:spChg>
        <pc:spChg chg="add mod">
          <ac:chgData name="Serif Salem" userId="93371da5-1b6a-4146-a736-4a3b0c81f0c2" providerId="ADAL" clId="{43BD1B35-B503-4088-B356-9DD1B40F7E73}" dt="2025-05-14T05:49:24.459" v="4892"/>
          <ac:spMkLst>
            <pc:docMk/>
            <pc:sldMk cId="1635377456" sldId="279"/>
            <ac:spMk id="1251" creationId="{6CBB8545-A696-41CB-B5BB-120BE79E3D87}"/>
          </ac:spMkLst>
        </pc:spChg>
        <pc:spChg chg="add mod">
          <ac:chgData name="Serif Salem" userId="93371da5-1b6a-4146-a736-4a3b0c81f0c2" providerId="ADAL" clId="{43BD1B35-B503-4088-B356-9DD1B40F7E73}" dt="2025-05-14T05:49:24.469" v="4900"/>
          <ac:spMkLst>
            <pc:docMk/>
            <pc:sldMk cId="1635377456" sldId="279"/>
            <ac:spMk id="1252" creationId="{9BA79CD7-66CE-4B55-BA42-29334B737827}"/>
          </ac:spMkLst>
        </pc:spChg>
        <pc:spChg chg="add mod">
          <ac:chgData name="Serif Salem" userId="93371da5-1b6a-4146-a736-4a3b0c81f0c2" providerId="ADAL" clId="{43BD1B35-B503-4088-B356-9DD1B40F7E73}" dt="2025-05-14T05:49:24.478" v="4908"/>
          <ac:spMkLst>
            <pc:docMk/>
            <pc:sldMk cId="1635377456" sldId="279"/>
            <ac:spMk id="1253" creationId="{FE6DFBE9-2107-4345-8A06-DFF779063B87}"/>
          </ac:spMkLst>
        </pc:spChg>
        <pc:spChg chg="add mod">
          <ac:chgData name="Serif Salem" userId="93371da5-1b6a-4146-a736-4a3b0c81f0c2" providerId="ADAL" clId="{43BD1B35-B503-4088-B356-9DD1B40F7E73}" dt="2025-05-14T05:49:24.489" v="4916"/>
          <ac:spMkLst>
            <pc:docMk/>
            <pc:sldMk cId="1635377456" sldId="279"/>
            <ac:spMk id="1254" creationId="{535C3668-344E-4A5E-98F2-1005F9DFD35E}"/>
          </ac:spMkLst>
        </pc:spChg>
        <pc:spChg chg="add mod">
          <ac:chgData name="Serif Salem" userId="93371da5-1b6a-4146-a736-4a3b0c81f0c2" providerId="ADAL" clId="{43BD1B35-B503-4088-B356-9DD1B40F7E73}" dt="2025-05-14T05:49:24.498" v="4924"/>
          <ac:spMkLst>
            <pc:docMk/>
            <pc:sldMk cId="1635377456" sldId="279"/>
            <ac:spMk id="1255" creationId="{E7F11F45-0CCF-4AED-B7DB-0BAEBD77C7E0}"/>
          </ac:spMkLst>
        </pc:spChg>
        <pc:spChg chg="add mod">
          <ac:chgData name="Serif Salem" userId="93371da5-1b6a-4146-a736-4a3b0c81f0c2" providerId="ADAL" clId="{43BD1B35-B503-4088-B356-9DD1B40F7E73}" dt="2025-05-14T05:49:24.507" v="4932"/>
          <ac:spMkLst>
            <pc:docMk/>
            <pc:sldMk cId="1635377456" sldId="279"/>
            <ac:spMk id="1256" creationId="{30486459-7EBF-4642-B8CA-3595BF452439}"/>
          </ac:spMkLst>
        </pc:spChg>
        <pc:spChg chg="add mod">
          <ac:chgData name="Serif Salem" userId="93371da5-1b6a-4146-a736-4a3b0c81f0c2" providerId="ADAL" clId="{43BD1B35-B503-4088-B356-9DD1B40F7E73}" dt="2025-05-14T05:49:24.519" v="4940"/>
          <ac:spMkLst>
            <pc:docMk/>
            <pc:sldMk cId="1635377456" sldId="279"/>
            <ac:spMk id="1257" creationId="{92FC0233-F7A6-42A3-B25B-B264837FE5C9}"/>
          </ac:spMkLst>
        </pc:spChg>
        <pc:spChg chg="add mod">
          <ac:chgData name="Serif Salem" userId="93371da5-1b6a-4146-a736-4a3b0c81f0c2" providerId="ADAL" clId="{43BD1B35-B503-4088-B356-9DD1B40F7E73}" dt="2025-05-14T05:49:24.531" v="4948"/>
          <ac:spMkLst>
            <pc:docMk/>
            <pc:sldMk cId="1635377456" sldId="279"/>
            <ac:spMk id="1258" creationId="{ECF0E787-5713-4DD5-9135-73803D3ED02A}"/>
          </ac:spMkLst>
        </pc:spChg>
        <pc:spChg chg="add mod">
          <ac:chgData name="Serif Salem" userId="93371da5-1b6a-4146-a736-4a3b0c81f0c2" providerId="ADAL" clId="{43BD1B35-B503-4088-B356-9DD1B40F7E73}" dt="2025-05-14T05:49:24.541" v="4956"/>
          <ac:spMkLst>
            <pc:docMk/>
            <pc:sldMk cId="1635377456" sldId="279"/>
            <ac:spMk id="1259" creationId="{A9C51191-E3B3-4845-8D01-EFB4C4BD0365}"/>
          </ac:spMkLst>
        </pc:spChg>
        <pc:spChg chg="add mod">
          <ac:chgData name="Serif Salem" userId="93371da5-1b6a-4146-a736-4a3b0c81f0c2" providerId="ADAL" clId="{43BD1B35-B503-4088-B356-9DD1B40F7E73}" dt="2025-05-14T05:49:24.553" v="4964"/>
          <ac:spMkLst>
            <pc:docMk/>
            <pc:sldMk cId="1635377456" sldId="279"/>
            <ac:spMk id="1260" creationId="{751D2AED-F5C5-4194-8F5A-4E789789EC77}"/>
          </ac:spMkLst>
        </pc:spChg>
        <pc:spChg chg="add mod">
          <ac:chgData name="Serif Salem" userId="93371da5-1b6a-4146-a736-4a3b0c81f0c2" providerId="ADAL" clId="{43BD1B35-B503-4088-B356-9DD1B40F7E73}" dt="2025-05-14T05:49:24.567" v="4972"/>
          <ac:spMkLst>
            <pc:docMk/>
            <pc:sldMk cId="1635377456" sldId="279"/>
            <ac:spMk id="1261" creationId="{A5F8D091-D156-4437-8C21-620E49D6152F}"/>
          </ac:spMkLst>
        </pc:spChg>
        <pc:spChg chg="add mod">
          <ac:chgData name="Serif Salem" userId="93371da5-1b6a-4146-a736-4a3b0c81f0c2" providerId="ADAL" clId="{43BD1B35-B503-4088-B356-9DD1B40F7E73}" dt="2025-05-14T05:49:24.580" v="4980"/>
          <ac:spMkLst>
            <pc:docMk/>
            <pc:sldMk cId="1635377456" sldId="279"/>
            <ac:spMk id="1262" creationId="{A6E18AAD-E5AF-4B2C-BBEB-2B69A5932486}"/>
          </ac:spMkLst>
        </pc:spChg>
        <pc:spChg chg="add mod">
          <ac:chgData name="Serif Salem" userId="93371da5-1b6a-4146-a736-4a3b0c81f0c2" providerId="ADAL" clId="{43BD1B35-B503-4088-B356-9DD1B40F7E73}" dt="2025-05-14T05:49:24.592" v="4988"/>
          <ac:spMkLst>
            <pc:docMk/>
            <pc:sldMk cId="1635377456" sldId="279"/>
            <ac:spMk id="1263" creationId="{9775E0CB-B2AF-4089-9CAE-EE74DD1ED291}"/>
          </ac:spMkLst>
        </pc:spChg>
        <pc:spChg chg="add mod">
          <ac:chgData name="Serif Salem" userId="93371da5-1b6a-4146-a736-4a3b0c81f0c2" providerId="ADAL" clId="{43BD1B35-B503-4088-B356-9DD1B40F7E73}" dt="2025-05-14T05:49:24.603" v="4996"/>
          <ac:spMkLst>
            <pc:docMk/>
            <pc:sldMk cId="1635377456" sldId="279"/>
            <ac:spMk id="1264" creationId="{3F8E1080-8879-4FFA-9C61-F3C56C3D522D}"/>
          </ac:spMkLst>
        </pc:spChg>
        <pc:spChg chg="add mod">
          <ac:chgData name="Serif Salem" userId="93371da5-1b6a-4146-a736-4a3b0c81f0c2" providerId="ADAL" clId="{43BD1B35-B503-4088-B356-9DD1B40F7E73}" dt="2025-05-14T05:49:24.614" v="5004"/>
          <ac:spMkLst>
            <pc:docMk/>
            <pc:sldMk cId="1635377456" sldId="279"/>
            <ac:spMk id="1265" creationId="{00D487A1-6D8A-470E-B334-4E98EF0758C9}"/>
          </ac:spMkLst>
        </pc:spChg>
        <pc:spChg chg="add mod">
          <ac:chgData name="Serif Salem" userId="93371da5-1b6a-4146-a736-4a3b0c81f0c2" providerId="ADAL" clId="{43BD1B35-B503-4088-B356-9DD1B40F7E73}" dt="2025-05-14T05:49:24.627" v="5012"/>
          <ac:spMkLst>
            <pc:docMk/>
            <pc:sldMk cId="1635377456" sldId="279"/>
            <ac:spMk id="1266" creationId="{EC2804FF-4673-4525-BC4C-145444D53F8E}"/>
          </ac:spMkLst>
        </pc:spChg>
        <pc:spChg chg="add mod">
          <ac:chgData name="Serif Salem" userId="93371da5-1b6a-4146-a736-4a3b0c81f0c2" providerId="ADAL" clId="{43BD1B35-B503-4088-B356-9DD1B40F7E73}" dt="2025-05-14T05:49:24.639" v="5020"/>
          <ac:spMkLst>
            <pc:docMk/>
            <pc:sldMk cId="1635377456" sldId="279"/>
            <ac:spMk id="1267" creationId="{80697B50-9918-4108-8E1F-5ED65726571E}"/>
          </ac:spMkLst>
        </pc:spChg>
        <pc:spChg chg="add mod">
          <ac:chgData name="Serif Salem" userId="93371da5-1b6a-4146-a736-4a3b0c81f0c2" providerId="ADAL" clId="{43BD1B35-B503-4088-B356-9DD1B40F7E73}" dt="2025-05-14T05:49:24.649" v="5028"/>
          <ac:spMkLst>
            <pc:docMk/>
            <pc:sldMk cId="1635377456" sldId="279"/>
            <ac:spMk id="1268" creationId="{9D9E87B6-D2FA-4B07-B702-FE1B1DFC65B3}"/>
          </ac:spMkLst>
        </pc:spChg>
        <pc:spChg chg="add mod">
          <ac:chgData name="Serif Salem" userId="93371da5-1b6a-4146-a736-4a3b0c81f0c2" providerId="ADAL" clId="{43BD1B35-B503-4088-B356-9DD1B40F7E73}" dt="2025-05-14T05:49:24.660" v="5036"/>
          <ac:spMkLst>
            <pc:docMk/>
            <pc:sldMk cId="1635377456" sldId="279"/>
            <ac:spMk id="1269" creationId="{E79D3550-1B3C-4F86-A345-3B0A2B945BFD}"/>
          </ac:spMkLst>
        </pc:spChg>
        <pc:spChg chg="add mod">
          <ac:chgData name="Serif Salem" userId="93371da5-1b6a-4146-a736-4a3b0c81f0c2" providerId="ADAL" clId="{43BD1B35-B503-4088-B356-9DD1B40F7E73}" dt="2025-05-14T05:49:24.672" v="5044"/>
          <ac:spMkLst>
            <pc:docMk/>
            <pc:sldMk cId="1635377456" sldId="279"/>
            <ac:spMk id="1270" creationId="{F998C991-C8A7-4A83-A6E7-8BE09D765D6F}"/>
          </ac:spMkLst>
        </pc:spChg>
        <pc:spChg chg="add mod">
          <ac:chgData name="Serif Salem" userId="93371da5-1b6a-4146-a736-4a3b0c81f0c2" providerId="ADAL" clId="{43BD1B35-B503-4088-B356-9DD1B40F7E73}" dt="2025-05-14T05:49:24.685" v="5052"/>
          <ac:spMkLst>
            <pc:docMk/>
            <pc:sldMk cId="1635377456" sldId="279"/>
            <ac:spMk id="1271" creationId="{E532B803-5D1C-49B6-BE79-0C57901A1CA9}"/>
          </ac:spMkLst>
        </pc:spChg>
        <pc:spChg chg="add mod">
          <ac:chgData name="Serif Salem" userId="93371da5-1b6a-4146-a736-4a3b0c81f0c2" providerId="ADAL" clId="{43BD1B35-B503-4088-B356-9DD1B40F7E73}" dt="2025-05-14T05:49:24.699" v="5060"/>
          <ac:spMkLst>
            <pc:docMk/>
            <pc:sldMk cId="1635377456" sldId="279"/>
            <ac:spMk id="1272" creationId="{32316ABE-251F-43F5-8196-0099D83B7FD6}"/>
          </ac:spMkLst>
        </pc:spChg>
        <pc:spChg chg="add mod">
          <ac:chgData name="Serif Salem" userId="93371da5-1b6a-4146-a736-4a3b0c81f0c2" providerId="ADAL" clId="{43BD1B35-B503-4088-B356-9DD1B40F7E73}" dt="2025-05-14T05:49:24.724" v="5068"/>
          <ac:spMkLst>
            <pc:docMk/>
            <pc:sldMk cId="1635377456" sldId="279"/>
            <ac:spMk id="1273" creationId="{5CA7618F-92BF-4D65-8DF8-1BDD17C2BCBF}"/>
          </ac:spMkLst>
        </pc:spChg>
        <pc:spChg chg="add mod">
          <ac:chgData name="Serif Salem" userId="93371da5-1b6a-4146-a736-4a3b0c81f0c2" providerId="ADAL" clId="{43BD1B35-B503-4088-B356-9DD1B40F7E73}" dt="2025-05-14T05:49:24.756" v="5076"/>
          <ac:spMkLst>
            <pc:docMk/>
            <pc:sldMk cId="1635377456" sldId="279"/>
            <ac:spMk id="1274" creationId="{136CDA98-E899-49BB-9038-D4EB173E8E95}"/>
          </ac:spMkLst>
        </pc:spChg>
        <pc:spChg chg="add mod">
          <ac:chgData name="Serif Salem" userId="93371da5-1b6a-4146-a736-4a3b0c81f0c2" providerId="ADAL" clId="{43BD1B35-B503-4088-B356-9DD1B40F7E73}" dt="2025-05-14T05:49:24.784" v="5084"/>
          <ac:spMkLst>
            <pc:docMk/>
            <pc:sldMk cId="1635377456" sldId="279"/>
            <ac:spMk id="1275" creationId="{96917CDB-145C-4D17-9FD3-F2CB83069B9E}"/>
          </ac:spMkLst>
        </pc:spChg>
        <pc:spChg chg="add mod">
          <ac:chgData name="Serif Salem" userId="93371da5-1b6a-4146-a736-4a3b0c81f0c2" providerId="ADAL" clId="{43BD1B35-B503-4088-B356-9DD1B40F7E73}" dt="2025-05-14T05:49:24.808" v="5092"/>
          <ac:spMkLst>
            <pc:docMk/>
            <pc:sldMk cId="1635377456" sldId="279"/>
            <ac:spMk id="1276" creationId="{999016FB-C3B8-4276-A1E7-A9E6D2FB43AB}"/>
          </ac:spMkLst>
        </pc:spChg>
        <pc:spChg chg="add mod">
          <ac:chgData name="Serif Salem" userId="93371da5-1b6a-4146-a736-4a3b0c81f0c2" providerId="ADAL" clId="{43BD1B35-B503-4088-B356-9DD1B40F7E73}" dt="2025-05-14T05:49:24.831" v="5100"/>
          <ac:spMkLst>
            <pc:docMk/>
            <pc:sldMk cId="1635377456" sldId="279"/>
            <ac:spMk id="1277" creationId="{E5F31043-19F8-4179-AF99-2E2D65EF319F}"/>
          </ac:spMkLst>
        </pc:spChg>
        <pc:spChg chg="add mod">
          <ac:chgData name="Serif Salem" userId="93371da5-1b6a-4146-a736-4a3b0c81f0c2" providerId="ADAL" clId="{43BD1B35-B503-4088-B356-9DD1B40F7E73}" dt="2025-05-14T05:49:24.859" v="5108"/>
          <ac:spMkLst>
            <pc:docMk/>
            <pc:sldMk cId="1635377456" sldId="279"/>
            <ac:spMk id="1278" creationId="{C6320E65-7EE7-419F-8BC7-F619715E68D0}"/>
          </ac:spMkLst>
        </pc:spChg>
        <pc:spChg chg="add mod">
          <ac:chgData name="Serif Salem" userId="93371da5-1b6a-4146-a736-4a3b0c81f0c2" providerId="ADAL" clId="{43BD1B35-B503-4088-B356-9DD1B40F7E73}" dt="2025-05-14T05:49:24.896" v="5116"/>
          <ac:spMkLst>
            <pc:docMk/>
            <pc:sldMk cId="1635377456" sldId="279"/>
            <ac:spMk id="1279" creationId="{B6ED113D-A124-46FB-8097-5FA2AE9A07AB}"/>
          </ac:spMkLst>
        </pc:spChg>
        <pc:spChg chg="add mod">
          <ac:chgData name="Serif Salem" userId="93371da5-1b6a-4146-a736-4a3b0c81f0c2" providerId="ADAL" clId="{43BD1B35-B503-4088-B356-9DD1B40F7E73}" dt="2025-05-14T05:49:24.921" v="5124"/>
          <ac:spMkLst>
            <pc:docMk/>
            <pc:sldMk cId="1635377456" sldId="279"/>
            <ac:spMk id="1280" creationId="{5833E291-9E59-4042-AF31-8890DCA59071}"/>
          </ac:spMkLst>
        </pc:spChg>
        <pc:spChg chg="add mod">
          <ac:chgData name="Serif Salem" userId="93371da5-1b6a-4146-a736-4a3b0c81f0c2" providerId="ADAL" clId="{43BD1B35-B503-4088-B356-9DD1B40F7E73}" dt="2025-05-14T05:49:24.940" v="5132"/>
          <ac:spMkLst>
            <pc:docMk/>
            <pc:sldMk cId="1635377456" sldId="279"/>
            <ac:spMk id="1281" creationId="{BA3FA0EC-31DF-4AC7-9D4D-304688631590}"/>
          </ac:spMkLst>
        </pc:spChg>
        <pc:spChg chg="add mod">
          <ac:chgData name="Serif Salem" userId="93371da5-1b6a-4146-a736-4a3b0c81f0c2" providerId="ADAL" clId="{43BD1B35-B503-4088-B356-9DD1B40F7E73}" dt="2025-05-14T05:49:24.957" v="5140"/>
          <ac:spMkLst>
            <pc:docMk/>
            <pc:sldMk cId="1635377456" sldId="279"/>
            <ac:spMk id="1282" creationId="{EB923018-6946-4E83-A739-1DA6EE9C1996}"/>
          </ac:spMkLst>
        </pc:spChg>
        <pc:spChg chg="add mod">
          <ac:chgData name="Serif Salem" userId="93371da5-1b6a-4146-a736-4a3b0c81f0c2" providerId="ADAL" clId="{43BD1B35-B503-4088-B356-9DD1B40F7E73}" dt="2025-05-14T05:49:24.971" v="5148"/>
          <ac:spMkLst>
            <pc:docMk/>
            <pc:sldMk cId="1635377456" sldId="279"/>
            <ac:spMk id="1283" creationId="{315B26B0-1C7E-4EBF-8EFF-2377B7589953}"/>
          </ac:spMkLst>
        </pc:spChg>
        <pc:spChg chg="add mod">
          <ac:chgData name="Serif Salem" userId="93371da5-1b6a-4146-a736-4a3b0c81f0c2" providerId="ADAL" clId="{43BD1B35-B503-4088-B356-9DD1B40F7E73}" dt="2025-05-14T05:49:24.984" v="5156"/>
          <ac:spMkLst>
            <pc:docMk/>
            <pc:sldMk cId="1635377456" sldId="279"/>
            <ac:spMk id="1284" creationId="{744A6C81-A1D1-46C8-ABD0-667C67874D72}"/>
          </ac:spMkLst>
        </pc:spChg>
        <pc:spChg chg="add mod">
          <ac:chgData name="Serif Salem" userId="93371da5-1b6a-4146-a736-4a3b0c81f0c2" providerId="ADAL" clId="{43BD1B35-B503-4088-B356-9DD1B40F7E73}" dt="2025-05-14T05:49:25.003" v="5164"/>
          <ac:spMkLst>
            <pc:docMk/>
            <pc:sldMk cId="1635377456" sldId="279"/>
            <ac:spMk id="1285" creationId="{2F8C53F4-B95E-472F-919F-6A46406AAB30}"/>
          </ac:spMkLst>
        </pc:spChg>
        <pc:spChg chg="add mod">
          <ac:chgData name="Serif Salem" userId="93371da5-1b6a-4146-a736-4a3b0c81f0c2" providerId="ADAL" clId="{43BD1B35-B503-4088-B356-9DD1B40F7E73}" dt="2025-05-14T05:49:25.027" v="5172"/>
          <ac:spMkLst>
            <pc:docMk/>
            <pc:sldMk cId="1635377456" sldId="279"/>
            <ac:spMk id="1286" creationId="{85E21ACD-AE22-43CA-8ABD-EDEED3FA3723}"/>
          </ac:spMkLst>
        </pc:spChg>
        <pc:spChg chg="add mod">
          <ac:chgData name="Serif Salem" userId="93371da5-1b6a-4146-a736-4a3b0c81f0c2" providerId="ADAL" clId="{43BD1B35-B503-4088-B356-9DD1B40F7E73}" dt="2025-05-14T05:49:25.036" v="5180"/>
          <ac:spMkLst>
            <pc:docMk/>
            <pc:sldMk cId="1635377456" sldId="279"/>
            <ac:spMk id="1287" creationId="{18A8C494-C55D-4EF5-BE5E-388981AB5FC3}"/>
          </ac:spMkLst>
        </pc:spChg>
        <pc:spChg chg="add mod">
          <ac:chgData name="Serif Salem" userId="93371da5-1b6a-4146-a736-4a3b0c81f0c2" providerId="ADAL" clId="{43BD1B35-B503-4088-B356-9DD1B40F7E73}" dt="2025-05-14T05:49:25.045" v="5188"/>
          <ac:spMkLst>
            <pc:docMk/>
            <pc:sldMk cId="1635377456" sldId="279"/>
            <ac:spMk id="1288" creationId="{E27E740C-3742-4EA4-A42C-D9222D819A74}"/>
          </ac:spMkLst>
        </pc:spChg>
        <pc:spChg chg="add mod">
          <ac:chgData name="Serif Salem" userId="93371da5-1b6a-4146-a736-4a3b0c81f0c2" providerId="ADAL" clId="{43BD1B35-B503-4088-B356-9DD1B40F7E73}" dt="2025-05-14T05:49:25.057" v="5196"/>
          <ac:spMkLst>
            <pc:docMk/>
            <pc:sldMk cId="1635377456" sldId="279"/>
            <ac:spMk id="1289" creationId="{8E56FDA6-634E-44E2-BF47-4B79BC1134A7}"/>
          </ac:spMkLst>
        </pc:spChg>
        <pc:spChg chg="add mod">
          <ac:chgData name="Serif Salem" userId="93371da5-1b6a-4146-a736-4a3b0c81f0c2" providerId="ADAL" clId="{43BD1B35-B503-4088-B356-9DD1B40F7E73}" dt="2025-05-14T05:49:25.081" v="5204"/>
          <ac:spMkLst>
            <pc:docMk/>
            <pc:sldMk cId="1635377456" sldId="279"/>
            <ac:spMk id="1290" creationId="{91350125-96B1-4867-9743-4EEA34C83E21}"/>
          </ac:spMkLst>
        </pc:spChg>
        <pc:spChg chg="add mod">
          <ac:chgData name="Serif Salem" userId="93371da5-1b6a-4146-a736-4a3b0c81f0c2" providerId="ADAL" clId="{43BD1B35-B503-4088-B356-9DD1B40F7E73}" dt="2025-05-14T05:49:25.104" v="5212"/>
          <ac:spMkLst>
            <pc:docMk/>
            <pc:sldMk cId="1635377456" sldId="279"/>
            <ac:spMk id="1291" creationId="{670E2D9C-E28A-4444-A66A-CF17CA7B5682}"/>
          </ac:spMkLst>
        </pc:spChg>
        <pc:spChg chg="add mod">
          <ac:chgData name="Serif Salem" userId="93371da5-1b6a-4146-a736-4a3b0c81f0c2" providerId="ADAL" clId="{43BD1B35-B503-4088-B356-9DD1B40F7E73}" dt="2025-05-14T05:49:25.121" v="5220"/>
          <ac:spMkLst>
            <pc:docMk/>
            <pc:sldMk cId="1635377456" sldId="279"/>
            <ac:spMk id="1292" creationId="{4AC2B21C-A2E3-4096-8E43-960D76FC2D48}"/>
          </ac:spMkLst>
        </pc:spChg>
        <pc:spChg chg="add mod">
          <ac:chgData name="Serif Salem" userId="93371da5-1b6a-4146-a736-4a3b0c81f0c2" providerId="ADAL" clId="{43BD1B35-B503-4088-B356-9DD1B40F7E73}" dt="2025-05-14T05:49:25.137" v="5228"/>
          <ac:spMkLst>
            <pc:docMk/>
            <pc:sldMk cId="1635377456" sldId="279"/>
            <ac:spMk id="1293" creationId="{1B7CCE6C-08A3-4A89-BB93-9DA6AC57C652}"/>
          </ac:spMkLst>
        </pc:spChg>
        <pc:spChg chg="add mod">
          <ac:chgData name="Serif Salem" userId="93371da5-1b6a-4146-a736-4a3b0c81f0c2" providerId="ADAL" clId="{43BD1B35-B503-4088-B356-9DD1B40F7E73}" dt="2025-05-14T05:49:25.155" v="5236"/>
          <ac:spMkLst>
            <pc:docMk/>
            <pc:sldMk cId="1635377456" sldId="279"/>
            <ac:spMk id="1294" creationId="{E5794AC5-6983-46D7-BF52-29CC7912CA97}"/>
          </ac:spMkLst>
        </pc:spChg>
        <pc:spChg chg="add mod">
          <ac:chgData name="Serif Salem" userId="93371da5-1b6a-4146-a736-4a3b0c81f0c2" providerId="ADAL" clId="{43BD1B35-B503-4088-B356-9DD1B40F7E73}" dt="2025-05-14T05:49:25.186" v="5244"/>
          <ac:spMkLst>
            <pc:docMk/>
            <pc:sldMk cId="1635377456" sldId="279"/>
            <ac:spMk id="1295" creationId="{3F001516-D7CF-4D92-A8CC-9F430123E690}"/>
          </ac:spMkLst>
        </pc:spChg>
        <pc:spChg chg="add mod">
          <ac:chgData name="Serif Salem" userId="93371da5-1b6a-4146-a736-4a3b0c81f0c2" providerId="ADAL" clId="{43BD1B35-B503-4088-B356-9DD1B40F7E73}" dt="2025-05-14T05:49:25.203" v="5252"/>
          <ac:spMkLst>
            <pc:docMk/>
            <pc:sldMk cId="1635377456" sldId="279"/>
            <ac:spMk id="1296" creationId="{4D3652A2-3EBD-45FE-AFBB-9A40B540B955}"/>
          </ac:spMkLst>
        </pc:spChg>
        <pc:spChg chg="add mod">
          <ac:chgData name="Serif Salem" userId="93371da5-1b6a-4146-a736-4a3b0c81f0c2" providerId="ADAL" clId="{43BD1B35-B503-4088-B356-9DD1B40F7E73}" dt="2025-05-14T05:49:25.228" v="5260"/>
          <ac:spMkLst>
            <pc:docMk/>
            <pc:sldMk cId="1635377456" sldId="279"/>
            <ac:spMk id="1297" creationId="{EC5B7CDB-42E1-48D1-BE1D-D664DCBECD85}"/>
          </ac:spMkLst>
        </pc:spChg>
        <pc:spChg chg="add mod">
          <ac:chgData name="Serif Salem" userId="93371da5-1b6a-4146-a736-4a3b0c81f0c2" providerId="ADAL" clId="{43BD1B35-B503-4088-B356-9DD1B40F7E73}" dt="2025-05-14T05:49:25.248" v="5268"/>
          <ac:spMkLst>
            <pc:docMk/>
            <pc:sldMk cId="1635377456" sldId="279"/>
            <ac:spMk id="1298" creationId="{F686F480-B1EE-4530-B6B7-08D5B9F84B5E}"/>
          </ac:spMkLst>
        </pc:spChg>
        <pc:spChg chg="add mod">
          <ac:chgData name="Serif Salem" userId="93371da5-1b6a-4146-a736-4a3b0c81f0c2" providerId="ADAL" clId="{43BD1B35-B503-4088-B356-9DD1B40F7E73}" dt="2025-05-14T05:49:25.263" v="5276"/>
          <ac:spMkLst>
            <pc:docMk/>
            <pc:sldMk cId="1635377456" sldId="279"/>
            <ac:spMk id="1299" creationId="{260DE43A-EBD1-4514-852C-4D5C44A68B30}"/>
          </ac:spMkLst>
        </pc:spChg>
        <pc:spChg chg="add mod">
          <ac:chgData name="Serif Salem" userId="93371da5-1b6a-4146-a736-4a3b0c81f0c2" providerId="ADAL" clId="{43BD1B35-B503-4088-B356-9DD1B40F7E73}" dt="2025-05-14T05:49:25.277" v="5284"/>
          <ac:spMkLst>
            <pc:docMk/>
            <pc:sldMk cId="1635377456" sldId="279"/>
            <ac:spMk id="1300" creationId="{8493E28F-16E0-4C70-963A-99A8826E256E}"/>
          </ac:spMkLst>
        </pc:spChg>
        <pc:spChg chg="add mod">
          <ac:chgData name="Serif Salem" userId="93371da5-1b6a-4146-a736-4a3b0c81f0c2" providerId="ADAL" clId="{43BD1B35-B503-4088-B356-9DD1B40F7E73}" dt="2025-05-14T05:49:25.292" v="5292"/>
          <ac:spMkLst>
            <pc:docMk/>
            <pc:sldMk cId="1635377456" sldId="279"/>
            <ac:spMk id="1301" creationId="{AEF8EB2D-743E-4A18-B4A9-ECC03BC55EF3}"/>
          </ac:spMkLst>
        </pc:spChg>
        <pc:spChg chg="add mod">
          <ac:chgData name="Serif Salem" userId="93371da5-1b6a-4146-a736-4a3b0c81f0c2" providerId="ADAL" clId="{43BD1B35-B503-4088-B356-9DD1B40F7E73}" dt="2025-05-14T05:49:25.313" v="5300"/>
          <ac:spMkLst>
            <pc:docMk/>
            <pc:sldMk cId="1635377456" sldId="279"/>
            <ac:spMk id="1302" creationId="{4C335DE1-2EDA-47EB-8239-410AECCCD71A}"/>
          </ac:spMkLst>
        </pc:spChg>
        <pc:spChg chg="add mod">
          <ac:chgData name="Serif Salem" userId="93371da5-1b6a-4146-a736-4a3b0c81f0c2" providerId="ADAL" clId="{43BD1B35-B503-4088-B356-9DD1B40F7E73}" dt="2025-05-14T05:49:25.331" v="5308"/>
          <ac:spMkLst>
            <pc:docMk/>
            <pc:sldMk cId="1635377456" sldId="279"/>
            <ac:spMk id="1303" creationId="{CE3256A5-6BC1-4DEA-98C6-BE491E43358F}"/>
          </ac:spMkLst>
        </pc:spChg>
        <pc:spChg chg="add mod">
          <ac:chgData name="Serif Salem" userId="93371da5-1b6a-4146-a736-4a3b0c81f0c2" providerId="ADAL" clId="{43BD1B35-B503-4088-B356-9DD1B40F7E73}" dt="2025-05-14T05:49:25.347" v="5316"/>
          <ac:spMkLst>
            <pc:docMk/>
            <pc:sldMk cId="1635377456" sldId="279"/>
            <ac:spMk id="1304" creationId="{3EE08BE0-451E-4BA8-8F98-7D798459D079}"/>
          </ac:spMkLst>
        </pc:spChg>
        <pc:spChg chg="add mod">
          <ac:chgData name="Serif Salem" userId="93371da5-1b6a-4146-a736-4a3b0c81f0c2" providerId="ADAL" clId="{43BD1B35-B503-4088-B356-9DD1B40F7E73}" dt="2025-05-14T05:49:25.367" v="5324"/>
          <ac:spMkLst>
            <pc:docMk/>
            <pc:sldMk cId="1635377456" sldId="279"/>
            <ac:spMk id="1305" creationId="{7061BB2F-F9C9-4881-9691-76638F57EDC2}"/>
          </ac:spMkLst>
        </pc:spChg>
        <pc:spChg chg="add mod">
          <ac:chgData name="Serif Salem" userId="93371da5-1b6a-4146-a736-4a3b0c81f0c2" providerId="ADAL" clId="{43BD1B35-B503-4088-B356-9DD1B40F7E73}" dt="2025-05-14T05:49:25.392" v="5332"/>
          <ac:spMkLst>
            <pc:docMk/>
            <pc:sldMk cId="1635377456" sldId="279"/>
            <ac:spMk id="1306" creationId="{D6309E16-2641-461F-83AD-16D6195AC43A}"/>
          </ac:spMkLst>
        </pc:spChg>
        <pc:spChg chg="add mod">
          <ac:chgData name="Serif Salem" userId="93371da5-1b6a-4146-a736-4a3b0c81f0c2" providerId="ADAL" clId="{43BD1B35-B503-4088-B356-9DD1B40F7E73}" dt="2025-05-14T05:49:25.449" v="5340"/>
          <ac:spMkLst>
            <pc:docMk/>
            <pc:sldMk cId="1635377456" sldId="279"/>
            <ac:spMk id="1307" creationId="{4E0207F5-67A3-43A3-802D-F59F47E4317E}"/>
          </ac:spMkLst>
        </pc:spChg>
        <pc:spChg chg="add mod">
          <ac:chgData name="Serif Salem" userId="93371da5-1b6a-4146-a736-4a3b0c81f0c2" providerId="ADAL" clId="{43BD1B35-B503-4088-B356-9DD1B40F7E73}" dt="2025-05-14T05:49:25.463" v="5348"/>
          <ac:spMkLst>
            <pc:docMk/>
            <pc:sldMk cId="1635377456" sldId="279"/>
            <ac:spMk id="1308" creationId="{9130353C-3669-4F4D-B71E-B53CEF7DFF9E}"/>
          </ac:spMkLst>
        </pc:spChg>
        <pc:spChg chg="add mod">
          <ac:chgData name="Serif Salem" userId="93371da5-1b6a-4146-a736-4a3b0c81f0c2" providerId="ADAL" clId="{43BD1B35-B503-4088-B356-9DD1B40F7E73}" dt="2025-05-14T05:49:25.483" v="5356"/>
          <ac:spMkLst>
            <pc:docMk/>
            <pc:sldMk cId="1635377456" sldId="279"/>
            <ac:spMk id="1309" creationId="{2902F6AA-B037-4337-8C91-BA37227F2CC9}"/>
          </ac:spMkLst>
        </pc:spChg>
        <pc:spChg chg="add mod">
          <ac:chgData name="Serif Salem" userId="93371da5-1b6a-4146-a736-4a3b0c81f0c2" providerId="ADAL" clId="{43BD1B35-B503-4088-B356-9DD1B40F7E73}" dt="2025-05-14T05:49:25.503" v="5364"/>
          <ac:spMkLst>
            <pc:docMk/>
            <pc:sldMk cId="1635377456" sldId="279"/>
            <ac:spMk id="1310" creationId="{36024916-DF3E-4623-ABC8-BE828D8EFBF1}"/>
          </ac:spMkLst>
        </pc:spChg>
        <pc:spChg chg="add mod">
          <ac:chgData name="Serif Salem" userId="93371da5-1b6a-4146-a736-4a3b0c81f0c2" providerId="ADAL" clId="{43BD1B35-B503-4088-B356-9DD1B40F7E73}" dt="2025-05-14T05:49:25.520" v="5372"/>
          <ac:spMkLst>
            <pc:docMk/>
            <pc:sldMk cId="1635377456" sldId="279"/>
            <ac:spMk id="1311" creationId="{EC2B87E0-2171-48F8-B422-82771C7DCE08}"/>
          </ac:spMkLst>
        </pc:spChg>
        <pc:spChg chg="add mod">
          <ac:chgData name="Serif Salem" userId="93371da5-1b6a-4146-a736-4a3b0c81f0c2" providerId="ADAL" clId="{43BD1B35-B503-4088-B356-9DD1B40F7E73}" dt="2025-05-14T05:49:25.534" v="5380"/>
          <ac:spMkLst>
            <pc:docMk/>
            <pc:sldMk cId="1635377456" sldId="279"/>
            <ac:spMk id="1312" creationId="{99C693BA-07D8-4B7A-8846-AE98336FE19D}"/>
          </ac:spMkLst>
        </pc:spChg>
        <pc:spChg chg="add mod">
          <ac:chgData name="Serif Salem" userId="93371da5-1b6a-4146-a736-4a3b0c81f0c2" providerId="ADAL" clId="{43BD1B35-B503-4088-B356-9DD1B40F7E73}" dt="2025-05-14T05:49:25.542" v="5388"/>
          <ac:spMkLst>
            <pc:docMk/>
            <pc:sldMk cId="1635377456" sldId="279"/>
            <ac:spMk id="1313" creationId="{B3FD7579-4CF8-490F-8D79-037AE1C6CE65}"/>
          </ac:spMkLst>
        </pc:spChg>
        <pc:spChg chg="add mod">
          <ac:chgData name="Serif Salem" userId="93371da5-1b6a-4146-a736-4a3b0c81f0c2" providerId="ADAL" clId="{43BD1B35-B503-4088-B356-9DD1B40F7E73}" dt="2025-05-14T05:49:25.551" v="5396"/>
          <ac:spMkLst>
            <pc:docMk/>
            <pc:sldMk cId="1635377456" sldId="279"/>
            <ac:spMk id="1314" creationId="{F925BAA9-305E-416F-972E-371E1DEE5F27}"/>
          </ac:spMkLst>
        </pc:spChg>
        <pc:spChg chg="add mod">
          <ac:chgData name="Serif Salem" userId="93371da5-1b6a-4146-a736-4a3b0c81f0c2" providerId="ADAL" clId="{43BD1B35-B503-4088-B356-9DD1B40F7E73}" dt="2025-05-14T05:49:25.559" v="5404"/>
          <ac:spMkLst>
            <pc:docMk/>
            <pc:sldMk cId="1635377456" sldId="279"/>
            <ac:spMk id="1315" creationId="{C36FD421-84D0-4EB2-89E0-62509B0EDDFE}"/>
          </ac:spMkLst>
        </pc:spChg>
        <pc:spChg chg="add mod">
          <ac:chgData name="Serif Salem" userId="93371da5-1b6a-4146-a736-4a3b0c81f0c2" providerId="ADAL" clId="{43BD1B35-B503-4088-B356-9DD1B40F7E73}" dt="2025-05-14T05:49:25.568" v="5412"/>
          <ac:spMkLst>
            <pc:docMk/>
            <pc:sldMk cId="1635377456" sldId="279"/>
            <ac:spMk id="1316" creationId="{17EE50CE-DBB4-4E61-B63D-2B58C0ECE8F9}"/>
          </ac:spMkLst>
        </pc:spChg>
        <pc:spChg chg="add mod">
          <ac:chgData name="Serif Salem" userId="93371da5-1b6a-4146-a736-4a3b0c81f0c2" providerId="ADAL" clId="{43BD1B35-B503-4088-B356-9DD1B40F7E73}" dt="2025-05-14T05:49:25.578" v="5420"/>
          <ac:spMkLst>
            <pc:docMk/>
            <pc:sldMk cId="1635377456" sldId="279"/>
            <ac:spMk id="1317" creationId="{1822B060-7C9C-47B8-86DE-A6DAE9D1297B}"/>
          </ac:spMkLst>
        </pc:spChg>
        <pc:spChg chg="add mod">
          <ac:chgData name="Serif Salem" userId="93371da5-1b6a-4146-a736-4a3b0c81f0c2" providerId="ADAL" clId="{43BD1B35-B503-4088-B356-9DD1B40F7E73}" dt="2025-05-14T05:49:25.587" v="5428"/>
          <ac:spMkLst>
            <pc:docMk/>
            <pc:sldMk cId="1635377456" sldId="279"/>
            <ac:spMk id="1318" creationId="{6F29CC11-1C90-40BF-8904-EBF2257E64F7}"/>
          </ac:spMkLst>
        </pc:spChg>
        <pc:spChg chg="add mod">
          <ac:chgData name="Serif Salem" userId="93371da5-1b6a-4146-a736-4a3b0c81f0c2" providerId="ADAL" clId="{43BD1B35-B503-4088-B356-9DD1B40F7E73}" dt="2025-05-14T05:49:25.595" v="5436"/>
          <ac:spMkLst>
            <pc:docMk/>
            <pc:sldMk cId="1635377456" sldId="279"/>
            <ac:spMk id="1319" creationId="{25693E2B-AF5E-4DD5-85B5-BAF9938FA8B3}"/>
          </ac:spMkLst>
        </pc:spChg>
        <pc:spChg chg="add mod">
          <ac:chgData name="Serif Salem" userId="93371da5-1b6a-4146-a736-4a3b0c81f0c2" providerId="ADAL" clId="{43BD1B35-B503-4088-B356-9DD1B40F7E73}" dt="2025-05-14T05:49:25.605" v="5444"/>
          <ac:spMkLst>
            <pc:docMk/>
            <pc:sldMk cId="1635377456" sldId="279"/>
            <ac:spMk id="1320" creationId="{4CAC1DC6-5528-46C9-8403-0460DE015543}"/>
          </ac:spMkLst>
        </pc:spChg>
        <pc:spChg chg="add mod">
          <ac:chgData name="Serif Salem" userId="93371da5-1b6a-4146-a736-4a3b0c81f0c2" providerId="ADAL" clId="{43BD1B35-B503-4088-B356-9DD1B40F7E73}" dt="2025-05-14T05:49:25.625" v="5452"/>
          <ac:spMkLst>
            <pc:docMk/>
            <pc:sldMk cId="1635377456" sldId="279"/>
            <ac:spMk id="1321" creationId="{D2DD2A76-AF10-44BA-8AB0-4EDD3094FC2D}"/>
          </ac:spMkLst>
        </pc:spChg>
        <pc:spChg chg="add mod">
          <ac:chgData name="Serif Salem" userId="93371da5-1b6a-4146-a736-4a3b0c81f0c2" providerId="ADAL" clId="{43BD1B35-B503-4088-B356-9DD1B40F7E73}" dt="2025-05-14T05:49:25.644" v="5460"/>
          <ac:spMkLst>
            <pc:docMk/>
            <pc:sldMk cId="1635377456" sldId="279"/>
            <ac:spMk id="1322" creationId="{F45FD363-1A74-426E-9246-6C308D8DC31F}"/>
          </ac:spMkLst>
        </pc:spChg>
        <pc:spChg chg="add mod">
          <ac:chgData name="Serif Salem" userId="93371da5-1b6a-4146-a736-4a3b0c81f0c2" providerId="ADAL" clId="{43BD1B35-B503-4088-B356-9DD1B40F7E73}" dt="2025-05-14T05:49:25.664" v="5468"/>
          <ac:spMkLst>
            <pc:docMk/>
            <pc:sldMk cId="1635377456" sldId="279"/>
            <ac:spMk id="1323" creationId="{D7990B61-7836-46C2-9A67-9BC54A0D4A1A}"/>
          </ac:spMkLst>
        </pc:spChg>
        <pc:spChg chg="add mod">
          <ac:chgData name="Serif Salem" userId="93371da5-1b6a-4146-a736-4a3b0c81f0c2" providerId="ADAL" clId="{43BD1B35-B503-4088-B356-9DD1B40F7E73}" dt="2025-05-14T05:49:25.686" v="5476"/>
          <ac:spMkLst>
            <pc:docMk/>
            <pc:sldMk cId="1635377456" sldId="279"/>
            <ac:spMk id="1324" creationId="{BD2903F9-FEA9-4B94-859E-594550C35AA4}"/>
          </ac:spMkLst>
        </pc:spChg>
        <pc:spChg chg="add mod">
          <ac:chgData name="Serif Salem" userId="93371da5-1b6a-4146-a736-4a3b0c81f0c2" providerId="ADAL" clId="{43BD1B35-B503-4088-B356-9DD1B40F7E73}" dt="2025-05-14T05:49:25.704" v="5484"/>
          <ac:spMkLst>
            <pc:docMk/>
            <pc:sldMk cId="1635377456" sldId="279"/>
            <ac:spMk id="1325" creationId="{14366019-E26A-4AC5-B365-65B612857A45}"/>
          </ac:spMkLst>
        </pc:spChg>
        <pc:spChg chg="add mod">
          <ac:chgData name="Serif Salem" userId="93371da5-1b6a-4146-a736-4a3b0c81f0c2" providerId="ADAL" clId="{43BD1B35-B503-4088-B356-9DD1B40F7E73}" dt="2025-05-14T05:49:25.719" v="5492"/>
          <ac:spMkLst>
            <pc:docMk/>
            <pc:sldMk cId="1635377456" sldId="279"/>
            <ac:spMk id="1326" creationId="{15B161A5-5AB5-4C50-9CD8-8D0F8AF721EA}"/>
          </ac:spMkLst>
        </pc:spChg>
        <pc:spChg chg="add mod">
          <ac:chgData name="Serif Salem" userId="93371da5-1b6a-4146-a736-4a3b0c81f0c2" providerId="ADAL" clId="{43BD1B35-B503-4088-B356-9DD1B40F7E73}" dt="2025-05-14T05:49:25.735" v="5500"/>
          <ac:spMkLst>
            <pc:docMk/>
            <pc:sldMk cId="1635377456" sldId="279"/>
            <ac:spMk id="1327" creationId="{56071FF5-CE69-46D7-A20B-FE878F98D1FF}"/>
          </ac:spMkLst>
        </pc:spChg>
        <pc:spChg chg="add mod">
          <ac:chgData name="Serif Salem" userId="93371da5-1b6a-4146-a736-4a3b0c81f0c2" providerId="ADAL" clId="{43BD1B35-B503-4088-B356-9DD1B40F7E73}" dt="2025-05-14T05:49:25.749" v="5508"/>
          <ac:spMkLst>
            <pc:docMk/>
            <pc:sldMk cId="1635377456" sldId="279"/>
            <ac:spMk id="1328" creationId="{AC37F5BC-CB96-4511-A3D8-27D8368CE50F}"/>
          </ac:spMkLst>
        </pc:spChg>
        <pc:spChg chg="add mod">
          <ac:chgData name="Serif Salem" userId="93371da5-1b6a-4146-a736-4a3b0c81f0c2" providerId="ADAL" clId="{43BD1B35-B503-4088-B356-9DD1B40F7E73}" dt="2025-05-14T05:49:25.766" v="5516"/>
          <ac:spMkLst>
            <pc:docMk/>
            <pc:sldMk cId="1635377456" sldId="279"/>
            <ac:spMk id="1329" creationId="{D055BD45-6C19-4BDE-89B6-45239FE7EA69}"/>
          </ac:spMkLst>
        </pc:spChg>
        <pc:spChg chg="add mod">
          <ac:chgData name="Serif Salem" userId="93371da5-1b6a-4146-a736-4a3b0c81f0c2" providerId="ADAL" clId="{43BD1B35-B503-4088-B356-9DD1B40F7E73}" dt="2025-05-14T05:49:25.787" v="5524"/>
          <ac:spMkLst>
            <pc:docMk/>
            <pc:sldMk cId="1635377456" sldId="279"/>
            <ac:spMk id="1330" creationId="{C4308E33-DE8F-4FF6-9A28-7F8FEA3CC014}"/>
          </ac:spMkLst>
        </pc:spChg>
        <pc:spChg chg="add mod">
          <ac:chgData name="Serif Salem" userId="93371da5-1b6a-4146-a736-4a3b0c81f0c2" providerId="ADAL" clId="{43BD1B35-B503-4088-B356-9DD1B40F7E73}" dt="2025-05-14T05:49:25.808" v="5532"/>
          <ac:spMkLst>
            <pc:docMk/>
            <pc:sldMk cId="1635377456" sldId="279"/>
            <ac:spMk id="1331" creationId="{895FED0F-2810-4FB3-A705-88CFCF384221}"/>
          </ac:spMkLst>
        </pc:spChg>
        <pc:spChg chg="add mod">
          <ac:chgData name="Serif Salem" userId="93371da5-1b6a-4146-a736-4a3b0c81f0c2" providerId="ADAL" clId="{43BD1B35-B503-4088-B356-9DD1B40F7E73}" dt="2025-05-14T05:49:25.836" v="5540"/>
          <ac:spMkLst>
            <pc:docMk/>
            <pc:sldMk cId="1635377456" sldId="279"/>
            <ac:spMk id="1332" creationId="{505086C7-4CDB-46AE-8788-A014B5DBF416}"/>
          </ac:spMkLst>
        </pc:spChg>
        <pc:spChg chg="add mod">
          <ac:chgData name="Serif Salem" userId="93371da5-1b6a-4146-a736-4a3b0c81f0c2" providerId="ADAL" clId="{43BD1B35-B503-4088-B356-9DD1B40F7E73}" dt="2025-05-14T05:49:25.854" v="5548"/>
          <ac:spMkLst>
            <pc:docMk/>
            <pc:sldMk cId="1635377456" sldId="279"/>
            <ac:spMk id="1333" creationId="{38A8E5F2-2211-4A8A-B4A2-13C14EB64F5E}"/>
          </ac:spMkLst>
        </pc:spChg>
        <pc:spChg chg="add mod">
          <ac:chgData name="Serif Salem" userId="93371da5-1b6a-4146-a736-4a3b0c81f0c2" providerId="ADAL" clId="{43BD1B35-B503-4088-B356-9DD1B40F7E73}" dt="2025-05-14T05:49:25.875" v="5556"/>
          <ac:spMkLst>
            <pc:docMk/>
            <pc:sldMk cId="1635377456" sldId="279"/>
            <ac:spMk id="1334" creationId="{4B9F3D16-25E8-4877-BB56-3BE912338612}"/>
          </ac:spMkLst>
        </pc:spChg>
        <pc:spChg chg="add mod">
          <ac:chgData name="Serif Salem" userId="93371da5-1b6a-4146-a736-4a3b0c81f0c2" providerId="ADAL" clId="{43BD1B35-B503-4088-B356-9DD1B40F7E73}" dt="2025-05-14T05:49:25.897" v="5564"/>
          <ac:spMkLst>
            <pc:docMk/>
            <pc:sldMk cId="1635377456" sldId="279"/>
            <ac:spMk id="1335" creationId="{9B1B7327-2999-438D-84C1-5A9AF462AA46}"/>
          </ac:spMkLst>
        </pc:spChg>
        <pc:spChg chg="add mod">
          <ac:chgData name="Serif Salem" userId="93371da5-1b6a-4146-a736-4a3b0c81f0c2" providerId="ADAL" clId="{43BD1B35-B503-4088-B356-9DD1B40F7E73}" dt="2025-05-14T05:49:25.905" v="5572"/>
          <ac:spMkLst>
            <pc:docMk/>
            <pc:sldMk cId="1635377456" sldId="279"/>
            <ac:spMk id="1336" creationId="{085157BD-7960-4AC5-9995-1D2ADB00F0AE}"/>
          </ac:spMkLst>
        </pc:spChg>
        <pc:spChg chg="add mod">
          <ac:chgData name="Serif Salem" userId="93371da5-1b6a-4146-a736-4a3b0c81f0c2" providerId="ADAL" clId="{43BD1B35-B503-4088-B356-9DD1B40F7E73}" dt="2025-05-14T05:49:25.916" v="5580"/>
          <ac:spMkLst>
            <pc:docMk/>
            <pc:sldMk cId="1635377456" sldId="279"/>
            <ac:spMk id="1337" creationId="{21132ECD-524B-473C-8805-ED346F826CC9}"/>
          </ac:spMkLst>
        </pc:spChg>
        <pc:spChg chg="add mod">
          <ac:chgData name="Serif Salem" userId="93371da5-1b6a-4146-a736-4a3b0c81f0c2" providerId="ADAL" clId="{43BD1B35-B503-4088-B356-9DD1B40F7E73}" dt="2025-05-14T05:49:25.924" v="5588"/>
          <ac:spMkLst>
            <pc:docMk/>
            <pc:sldMk cId="1635377456" sldId="279"/>
            <ac:spMk id="1338" creationId="{81689641-CACC-4256-81E0-B6C2E88E28AE}"/>
          </ac:spMkLst>
        </pc:spChg>
        <pc:spChg chg="add mod">
          <ac:chgData name="Serif Salem" userId="93371da5-1b6a-4146-a736-4a3b0c81f0c2" providerId="ADAL" clId="{43BD1B35-B503-4088-B356-9DD1B40F7E73}" dt="2025-05-14T05:49:25.936" v="5596"/>
          <ac:spMkLst>
            <pc:docMk/>
            <pc:sldMk cId="1635377456" sldId="279"/>
            <ac:spMk id="1339" creationId="{F009C0DE-335C-4DD9-91E7-9450796459C6}"/>
          </ac:spMkLst>
        </pc:spChg>
        <pc:spChg chg="add mod">
          <ac:chgData name="Serif Salem" userId="93371da5-1b6a-4146-a736-4a3b0c81f0c2" providerId="ADAL" clId="{43BD1B35-B503-4088-B356-9DD1B40F7E73}" dt="2025-05-14T05:49:25.949" v="5604"/>
          <ac:spMkLst>
            <pc:docMk/>
            <pc:sldMk cId="1635377456" sldId="279"/>
            <ac:spMk id="1340" creationId="{38DD3A7E-42B9-4A17-AD2A-1360333A85B5}"/>
          </ac:spMkLst>
        </pc:spChg>
        <pc:spChg chg="add mod">
          <ac:chgData name="Serif Salem" userId="93371da5-1b6a-4146-a736-4a3b0c81f0c2" providerId="ADAL" clId="{43BD1B35-B503-4088-B356-9DD1B40F7E73}" dt="2025-05-14T05:49:25.960" v="5612"/>
          <ac:spMkLst>
            <pc:docMk/>
            <pc:sldMk cId="1635377456" sldId="279"/>
            <ac:spMk id="1341" creationId="{89C5F6D9-9F1D-44C3-9916-5E06AE7D3C36}"/>
          </ac:spMkLst>
        </pc:spChg>
        <pc:spChg chg="add mod">
          <ac:chgData name="Serif Salem" userId="93371da5-1b6a-4146-a736-4a3b0c81f0c2" providerId="ADAL" clId="{43BD1B35-B503-4088-B356-9DD1B40F7E73}" dt="2025-05-14T05:49:25.968" v="5620"/>
          <ac:spMkLst>
            <pc:docMk/>
            <pc:sldMk cId="1635377456" sldId="279"/>
            <ac:spMk id="1342" creationId="{19196530-B304-4D21-B7FE-7EA1227A0E50}"/>
          </ac:spMkLst>
        </pc:spChg>
        <pc:spChg chg="add mod">
          <ac:chgData name="Serif Salem" userId="93371da5-1b6a-4146-a736-4a3b0c81f0c2" providerId="ADAL" clId="{43BD1B35-B503-4088-B356-9DD1B40F7E73}" dt="2025-05-14T05:49:25.977" v="5628"/>
          <ac:spMkLst>
            <pc:docMk/>
            <pc:sldMk cId="1635377456" sldId="279"/>
            <ac:spMk id="1343" creationId="{AC68FCF6-10A8-4D8E-AE65-D7EE68F37B1D}"/>
          </ac:spMkLst>
        </pc:spChg>
        <pc:spChg chg="add mod">
          <ac:chgData name="Serif Salem" userId="93371da5-1b6a-4146-a736-4a3b0c81f0c2" providerId="ADAL" clId="{43BD1B35-B503-4088-B356-9DD1B40F7E73}" dt="2025-05-14T05:49:25.985" v="5636"/>
          <ac:spMkLst>
            <pc:docMk/>
            <pc:sldMk cId="1635377456" sldId="279"/>
            <ac:spMk id="1344" creationId="{1792137D-07B3-4EB4-BD8C-5E74DC91BEFD}"/>
          </ac:spMkLst>
        </pc:spChg>
        <pc:spChg chg="add mod">
          <ac:chgData name="Serif Salem" userId="93371da5-1b6a-4146-a736-4a3b0c81f0c2" providerId="ADAL" clId="{43BD1B35-B503-4088-B356-9DD1B40F7E73}" dt="2025-05-14T05:49:25.996" v="5644"/>
          <ac:spMkLst>
            <pc:docMk/>
            <pc:sldMk cId="1635377456" sldId="279"/>
            <ac:spMk id="1345" creationId="{BB67DEF7-20C5-4C5E-8CED-152518BDEC8F}"/>
          </ac:spMkLst>
        </pc:spChg>
        <pc:spChg chg="add mod">
          <ac:chgData name="Serif Salem" userId="93371da5-1b6a-4146-a736-4a3b0c81f0c2" providerId="ADAL" clId="{43BD1B35-B503-4088-B356-9DD1B40F7E73}" dt="2025-05-14T05:49:26.006" v="5652"/>
          <ac:spMkLst>
            <pc:docMk/>
            <pc:sldMk cId="1635377456" sldId="279"/>
            <ac:spMk id="1346" creationId="{CA1072CC-A937-48F2-A3DA-0C7F5BE8F060}"/>
          </ac:spMkLst>
        </pc:spChg>
        <pc:spChg chg="add mod">
          <ac:chgData name="Serif Salem" userId="93371da5-1b6a-4146-a736-4a3b0c81f0c2" providerId="ADAL" clId="{43BD1B35-B503-4088-B356-9DD1B40F7E73}" dt="2025-05-14T05:49:26.017" v="5660"/>
          <ac:spMkLst>
            <pc:docMk/>
            <pc:sldMk cId="1635377456" sldId="279"/>
            <ac:spMk id="1347" creationId="{DA769048-089A-4538-9669-5D9B63AC7870}"/>
          </ac:spMkLst>
        </pc:spChg>
        <pc:spChg chg="add mod">
          <ac:chgData name="Serif Salem" userId="93371da5-1b6a-4146-a736-4a3b0c81f0c2" providerId="ADAL" clId="{43BD1B35-B503-4088-B356-9DD1B40F7E73}" dt="2025-05-14T05:49:26.032" v="5668"/>
          <ac:spMkLst>
            <pc:docMk/>
            <pc:sldMk cId="1635377456" sldId="279"/>
            <ac:spMk id="1348" creationId="{DAC54F3A-58EF-4836-B33B-5A5CF7ABD8B7}"/>
          </ac:spMkLst>
        </pc:spChg>
        <pc:spChg chg="add mod">
          <ac:chgData name="Serif Salem" userId="93371da5-1b6a-4146-a736-4a3b0c81f0c2" providerId="ADAL" clId="{43BD1B35-B503-4088-B356-9DD1B40F7E73}" dt="2025-05-14T05:49:26.042" v="5676"/>
          <ac:spMkLst>
            <pc:docMk/>
            <pc:sldMk cId="1635377456" sldId="279"/>
            <ac:spMk id="1349" creationId="{F24FEBFD-BF0A-43E6-B1CA-EFC9ED2428FC}"/>
          </ac:spMkLst>
        </pc:spChg>
        <pc:spChg chg="add mod">
          <ac:chgData name="Serif Salem" userId="93371da5-1b6a-4146-a736-4a3b0c81f0c2" providerId="ADAL" clId="{43BD1B35-B503-4088-B356-9DD1B40F7E73}" dt="2025-05-14T05:49:26.059" v="5684"/>
          <ac:spMkLst>
            <pc:docMk/>
            <pc:sldMk cId="1635377456" sldId="279"/>
            <ac:spMk id="1350" creationId="{9E473128-D679-4ADD-B4EE-A5F50B5C8E42}"/>
          </ac:spMkLst>
        </pc:spChg>
        <pc:spChg chg="add mod">
          <ac:chgData name="Serif Salem" userId="93371da5-1b6a-4146-a736-4a3b0c81f0c2" providerId="ADAL" clId="{43BD1B35-B503-4088-B356-9DD1B40F7E73}" dt="2025-05-14T05:49:26.069" v="5692"/>
          <ac:spMkLst>
            <pc:docMk/>
            <pc:sldMk cId="1635377456" sldId="279"/>
            <ac:spMk id="1351" creationId="{F165D226-17DF-42E2-8324-D086D401FA8E}"/>
          </ac:spMkLst>
        </pc:spChg>
        <pc:spChg chg="add mod">
          <ac:chgData name="Serif Salem" userId="93371da5-1b6a-4146-a736-4a3b0c81f0c2" providerId="ADAL" clId="{43BD1B35-B503-4088-B356-9DD1B40F7E73}" dt="2025-05-14T05:49:26.079" v="5700"/>
          <ac:spMkLst>
            <pc:docMk/>
            <pc:sldMk cId="1635377456" sldId="279"/>
            <ac:spMk id="1352" creationId="{CA0BA4DF-9A14-437A-87FA-39BAC87E8CB4}"/>
          </ac:spMkLst>
        </pc:spChg>
        <pc:spChg chg="add mod">
          <ac:chgData name="Serif Salem" userId="93371da5-1b6a-4146-a736-4a3b0c81f0c2" providerId="ADAL" clId="{43BD1B35-B503-4088-B356-9DD1B40F7E73}" dt="2025-05-14T05:49:26.087" v="5708"/>
          <ac:spMkLst>
            <pc:docMk/>
            <pc:sldMk cId="1635377456" sldId="279"/>
            <ac:spMk id="1353" creationId="{309C2524-C971-493F-9BBF-4CEC2974AFA0}"/>
          </ac:spMkLst>
        </pc:spChg>
        <pc:spChg chg="add mod">
          <ac:chgData name="Serif Salem" userId="93371da5-1b6a-4146-a736-4a3b0c81f0c2" providerId="ADAL" clId="{43BD1B35-B503-4088-B356-9DD1B40F7E73}" dt="2025-05-14T05:49:26.099" v="5716"/>
          <ac:spMkLst>
            <pc:docMk/>
            <pc:sldMk cId="1635377456" sldId="279"/>
            <ac:spMk id="1354" creationId="{2AD0A9DE-A265-47E1-9B97-0E5F0D2AD366}"/>
          </ac:spMkLst>
        </pc:spChg>
        <pc:spChg chg="add mod">
          <ac:chgData name="Serif Salem" userId="93371da5-1b6a-4146-a736-4a3b0c81f0c2" providerId="ADAL" clId="{43BD1B35-B503-4088-B356-9DD1B40F7E73}" dt="2025-05-14T05:49:26.107" v="5724"/>
          <ac:spMkLst>
            <pc:docMk/>
            <pc:sldMk cId="1635377456" sldId="279"/>
            <ac:spMk id="1355" creationId="{8132BD21-22F0-4236-9227-B16CF51B4577}"/>
          </ac:spMkLst>
        </pc:spChg>
        <pc:spChg chg="add mod">
          <ac:chgData name="Serif Salem" userId="93371da5-1b6a-4146-a736-4a3b0c81f0c2" providerId="ADAL" clId="{43BD1B35-B503-4088-B356-9DD1B40F7E73}" dt="2025-05-14T05:49:26.115" v="5732"/>
          <ac:spMkLst>
            <pc:docMk/>
            <pc:sldMk cId="1635377456" sldId="279"/>
            <ac:spMk id="1356" creationId="{04044461-8192-42F3-B8B7-794226EF0FA2}"/>
          </ac:spMkLst>
        </pc:spChg>
        <pc:spChg chg="add mod">
          <ac:chgData name="Serif Salem" userId="93371da5-1b6a-4146-a736-4a3b0c81f0c2" providerId="ADAL" clId="{43BD1B35-B503-4088-B356-9DD1B40F7E73}" dt="2025-05-14T05:49:26.125" v="5740"/>
          <ac:spMkLst>
            <pc:docMk/>
            <pc:sldMk cId="1635377456" sldId="279"/>
            <ac:spMk id="1357" creationId="{0233182E-658C-49B8-9A85-FF5E7E591304}"/>
          </ac:spMkLst>
        </pc:spChg>
        <pc:spChg chg="add mod">
          <ac:chgData name="Serif Salem" userId="93371da5-1b6a-4146-a736-4a3b0c81f0c2" providerId="ADAL" clId="{43BD1B35-B503-4088-B356-9DD1B40F7E73}" dt="2025-05-14T05:49:26.132" v="5748"/>
          <ac:spMkLst>
            <pc:docMk/>
            <pc:sldMk cId="1635377456" sldId="279"/>
            <ac:spMk id="1358" creationId="{4C044565-746C-4164-9887-396B2935E78D}"/>
          </ac:spMkLst>
        </pc:spChg>
        <pc:spChg chg="add mod">
          <ac:chgData name="Serif Salem" userId="93371da5-1b6a-4146-a736-4a3b0c81f0c2" providerId="ADAL" clId="{43BD1B35-B503-4088-B356-9DD1B40F7E73}" dt="2025-05-14T05:49:26.141" v="5756"/>
          <ac:spMkLst>
            <pc:docMk/>
            <pc:sldMk cId="1635377456" sldId="279"/>
            <ac:spMk id="1359" creationId="{0682C898-9093-4FC3-B469-B5369DFD6E5D}"/>
          </ac:spMkLst>
        </pc:spChg>
        <pc:spChg chg="add mod">
          <ac:chgData name="Serif Salem" userId="93371da5-1b6a-4146-a736-4a3b0c81f0c2" providerId="ADAL" clId="{43BD1B35-B503-4088-B356-9DD1B40F7E73}" dt="2025-05-14T05:49:26.152" v="5764"/>
          <ac:spMkLst>
            <pc:docMk/>
            <pc:sldMk cId="1635377456" sldId="279"/>
            <ac:spMk id="1360" creationId="{DAA8D561-9BAE-46A2-BFFA-073441C52449}"/>
          </ac:spMkLst>
        </pc:spChg>
        <pc:spChg chg="add mod">
          <ac:chgData name="Serif Salem" userId="93371da5-1b6a-4146-a736-4a3b0c81f0c2" providerId="ADAL" clId="{43BD1B35-B503-4088-B356-9DD1B40F7E73}" dt="2025-05-14T05:49:26.162" v="5772"/>
          <ac:spMkLst>
            <pc:docMk/>
            <pc:sldMk cId="1635377456" sldId="279"/>
            <ac:spMk id="1361" creationId="{72842CC7-A39D-4A4D-A08E-597D78605C94}"/>
          </ac:spMkLst>
        </pc:spChg>
        <pc:spChg chg="add mod">
          <ac:chgData name="Serif Salem" userId="93371da5-1b6a-4146-a736-4a3b0c81f0c2" providerId="ADAL" clId="{43BD1B35-B503-4088-B356-9DD1B40F7E73}" dt="2025-05-14T05:49:26.170" v="5780"/>
          <ac:spMkLst>
            <pc:docMk/>
            <pc:sldMk cId="1635377456" sldId="279"/>
            <ac:spMk id="1362" creationId="{FEEAD030-8384-4522-AF54-01A8BE97AB59}"/>
          </ac:spMkLst>
        </pc:spChg>
        <pc:spChg chg="add mod">
          <ac:chgData name="Serif Salem" userId="93371da5-1b6a-4146-a736-4a3b0c81f0c2" providerId="ADAL" clId="{43BD1B35-B503-4088-B356-9DD1B40F7E73}" dt="2025-05-14T05:49:26.177" v="5788"/>
          <ac:spMkLst>
            <pc:docMk/>
            <pc:sldMk cId="1635377456" sldId="279"/>
            <ac:spMk id="1363" creationId="{6B997DBB-DDC4-4E69-A0B2-DAF7712CBC1F}"/>
          </ac:spMkLst>
        </pc:spChg>
        <pc:spChg chg="add mod">
          <ac:chgData name="Serif Salem" userId="93371da5-1b6a-4146-a736-4a3b0c81f0c2" providerId="ADAL" clId="{43BD1B35-B503-4088-B356-9DD1B40F7E73}" dt="2025-05-14T05:49:26.187" v="5796"/>
          <ac:spMkLst>
            <pc:docMk/>
            <pc:sldMk cId="1635377456" sldId="279"/>
            <ac:spMk id="1364" creationId="{2392DD85-2B57-4C38-8912-95F71B030510}"/>
          </ac:spMkLst>
        </pc:spChg>
        <pc:spChg chg="add mod">
          <ac:chgData name="Serif Salem" userId="93371da5-1b6a-4146-a736-4a3b0c81f0c2" providerId="ADAL" clId="{43BD1B35-B503-4088-B356-9DD1B40F7E73}" dt="2025-05-14T05:49:26.195" v="5804"/>
          <ac:spMkLst>
            <pc:docMk/>
            <pc:sldMk cId="1635377456" sldId="279"/>
            <ac:spMk id="1365" creationId="{7FC35239-5828-4E24-8CAF-19AAA97A3A73}"/>
          </ac:spMkLst>
        </pc:spChg>
        <pc:spChg chg="add mod">
          <ac:chgData name="Serif Salem" userId="93371da5-1b6a-4146-a736-4a3b0c81f0c2" providerId="ADAL" clId="{43BD1B35-B503-4088-B356-9DD1B40F7E73}" dt="2025-05-14T05:49:26.204" v="5812"/>
          <ac:spMkLst>
            <pc:docMk/>
            <pc:sldMk cId="1635377456" sldId="279"/>
            <ac:spMk id="1366" creationId="{965BA5E2-439F-4284-BBED-BCF53376B190}"/>
          </ac:spMkLst>
        </pc:spChg>
        <pc:spChg chg="add mod">
          <ac:chgData name="Serif Salem" userId="93371da5-1b6a-4146-a736-4a3b0c81f0c2" providerId="ADAL" clId="{43BD1B35-B503-4088-B356-9DD1B40F7E73}" dt="2025-05-14T05:49:26.213" v="5820"/>
          <ac:spMkLst>
            <pc:docMk/>
            <pc:sldMk cId="1635377456" sldId="279"/>
            <ac:spMk id="1367" creationId="{A8C0C729-641B-4A8C-A86E-9EDF60090734}"/>
          </ac:spMkLst>
        </pc:spChg>
        <pc:spChg chg="add mod">
          <ac:chgData name="Serif Salem" userId="93371da5-1b6a-4146-a736-4a3b0c81f0c2" providerId="ADAL" clId="{43BD1B35-B503-4088-B356-9DD1B40F7E73}" dt="2025-05-14T05:49:26.222" v="5828"/>
          <ac:spMkLst>
            <pc:docMk/>
            <pc:sldMk cId="1635377456" sldId="279"/>
            <ac:spMk id="1368" creationId="{278D6DAD-0A3D-4010-B632-EB63D0136D2B}"/>
          </ac:spMkLst>
        </pc:spChg>
        <pc:spChg chg="add mod">
          <ac:chgData name="Serif Salem" userId="93371da5-1b6a-4146-a736-4a3b0c81f0c2" providerId="ADAL" clId="{43BD1B35-B503-4088-B356-9DD1B40F7E73}" dt="2025-05-14T05:49:26.232" v="5836"/>
          <ac:spMkLst>
            <pc:docMk/>
            <pc:sldMk cId="1635377456" sldId="279"/>
            <ac:spMk id="1369" creationId="{E088A1C7-5944-4767-A92E-B0FBC1B4A073}"/>
          </ac:spMkLst>
        </pc:spChg>
        <pc:spChg chg="add mod">
          <ac:chgData name="Serif Salem" userId="93371da5-1b6a-4146-a736-4a3b0c81f0c2" providerId="ADAL" clId="{43BD1B35-B503-4088-B356-9DD1B40F7E73}" dt="2025-05-14T05:49:26.240" v="5844"/>
          <ac:spMkLst>
            <pc:docMk/>
            <pc:sldMk cId="1635377456" sldId="279"/>
            <ac:spMk id="1370" creationId="{1CF89DE6-B672-4949-AE23-9C51EA1934D5}"/>
          </ac:spMkLst>
        </pc:spChg>
        <pc:spChg chg="add mod">
          <ac:chgData name="Serif Salem" userId="93371da5-1b6a-4146-a736-4a3b0c81f0c2" providerId="ADAL" clId="{43BD1B35-B503-4088-B356-9DD1B40F7E73}" dt="2025-05-14T05:49:26.249" v="5852"/>
          <ac:spMkLst>
            <pc:docMk/>
            <pc:sldMk cId="1635377456" sldId="279"/>
            <ac:spMk id="1371" creationId="{5B0E9F16-AD79-4093-9D3E-C1F84EF6A6E1}"/>
          </ac:spMkLst>
        </pc:spChg>
        <pc:spChg chg="add mod">
          <ac:chgData name="Serif Salem" userId="93371da5-1b6a-4146-a736-4a3b0c81f0c2" providerId="ADAL" clId="{43BD1B35-B503-4088-B356-9DD1B40F7E73}" dt="2025-05-14T05:49:26.258" v="5860"/>
          <ac:spMkLst>
            <pc:docMk/>
            <pc:sldMk cId="1635377456" sldId="279"/>
            <ac:spMk id="1372" creationId="{7DE1D515-D5BB-492C-9398-6D38B8CEDAB8}"/>
          </ac:spMkLst>
        </pc:spChg>
        <pc:spChg chg="add mod">
          <ac:chgData name="Serif Salem" userId="93371da5-1b6a-4146-a736-4a3b0c81f0c2" providerId="ADAL" clId="{43BD1B35-B503-4088-B356-9DD1B40F7E73}" dt="2025-05-14T05:49:26.265" v="5868"/>
          <ac:spMkLst>
            <pc:docMk/>
            <pc:sldMk cId="1635377456" sldId="279"/>
            <ac:spMk id="1373" creationId="{88917D48-6A6D-46B5-81CA-0195B623539D}"/>
          </ac:spMkLst>
        </pc:spChg>
        <pc:spChg chg="add mod">
          <ac:chgData name="Serif Salem" userId="93371da5-1b6a-4146-a736-4a3b0c81f0c2" providerId="ADAL" clId="{43BD1B35-B503-4088-B356-9DD1B40F7E73}" dt="2025-05-14T05:49:26.273" v="5876"/>
          <ac:spMkLst>
            <pc:docMk/>
            <pc:sldMk cId="1635377456" sldId="279"/>
            <ac:spMk id="1374" creationId="{FF1AB519-E201-4A2D-A7A3-4D73FD276D4C}"/>
          </ac:spMkLst>
        </pc:spChg>
        <pc:spChg chg="add mod">
          <ac:chgData name="Serif Salem" userId="93371da5-1b6a-4146-a736-4a3b0c81f0c2" providerId="ADAL" clId="{43BD1B35-B503-4088-B356-9DD1B40F7E73}" dt="2025-05-14T05:49:26.281" v="5884"/>
          <ac:spMkLst>
            <pc:docMk/>
            <pc:sldMk cId="1635377456" sldId="279"/>
            <ac:spMk id="1375" creationId="{FAA2FF8E-1DA3-4625-91E6-E6286124CB65}"/>
          </ac:spMkLst>
        </pc:spChg>
        <pc:spChg chg="add mod">
          <ac:chgData name="Serif Salem" userId="93371da5-1b6a-4146-a736-4a3b0c81f0c2" providerId="ADAL" clId="{43BD1B35-B503-4088-B356-9DD1B40F7E73}" dt="2025-05-14T05:49:26.291" v="5892"/>
          <ac:spMkLst>
            <pc:docMk/>
            <pc:sldMk cId="1635377456" sldId="279"/>
            <ac:spMk id="1376" creationId="{97E03287-797C-496D-8276-966F5DD0FAE4}"/>
          </ac:spMkLst>
        </pc:spChg>
        <pc:spChg chg="add mod">
          <ac:chgData name="Serif Salem" userId="93371da5-1b6a-4146-a736-4a3b0c81f0c2" providerId="ADAL" clId="{43BD1B35-B503-4088-B356-9DD1B40F7E73}" dt="2025-05-14T05:49:26.300" v="5900"/>
          <ac:spMkLst>
            <pc:docMk/>
            <pc:sldMk cId="1635377456" sldId="279"/>
            <ac:spMk id="1377" creationId="{9F6F7CEF-E3E0-42F5-81A7-174915FA0834}"/>
          </ac:spMkLst>
        </pc:spChg>
        <pc:spChg chg="add mod">
          <ac:chgData name="Serif Salem" userId="93371da5-1b6a-4146-a736-4a3b0c81f0c2" providerId="ADAL" clId="{43BD1B35-B503-4088-B356-9DD1B40F7E73}" dt="2025-05-14T05:49:26.312" v="5908"/>
          <ac:spMkLst>
            <pc:docMk/>
            <pc:sldMk cId="1635377456" sldId="279"/>
            <ac:spMk id="1378" creationId="{BB986B4C-B955-4155-A988-A22DF4CA2176}"/>
          </ac:spMkLst>
        </pc:spChg>
        <pc:spChg chg="add mod">
          <ac:chgData name="Serif Salem" userId="93371da5-1b6a-4146-a736-4a3b0c81f0c2" providerId="ADAL" clId="{43BD1B35-B503-4088-B356-9DD1B40F7E73}" dt="2025-05-14T05:49:26.322" v="5916"/>
          <ac:spMkLst>
            <pc:docMk/>
            <pc:sldMk cId="1635377456" sldId="279"/>
            <ac:spMk id="1379" creationId="{C70FBEE0-32AC-490A-999C-818EA0DFE533}"/>
          </ac:spMkLst>
        </pc:spChg>
        <pc:spChg chg="add mod">
          <ac:chgData name="Serif Salem" userId="93371da5-1b6a-4146-a736-4a3b0c81f0c2" providerId="ADAL" clId="{43BD1B35-B503-4088-B356-9DD1B40F7E73}" dt="2025-05-14T05:49:26.331" v="5924"/>
          <ac:spMkLst>
            <pc:docMk/>
            <pc:sldMk cId="1635377456" sldId="279"/>
            <ac:spMk id="1380" creationId="{8D65D6DB-C094-4BE1-9645-1507F4FC3B13}"/>
          </ac:spMkLst>
        </pc:spChg>
        <pc:spChg chg="add mod">
          <ac:chgData name="Serif Salem" userId="93371da5-1b6a-4146-a736-4a3b0c81f0c2" providerId="ADAL" clId="{43BD1B35-B503-4088-B356-9DD1B40F7E73}" dt="2025-05-14T05:49:26.339" v="5932"/>
          <ac:spMkLst>
            <pc:docMk/>
            <pc:sldMk cId="1635377456" sldId="279"/>
            <ac:spMk id="1381" creationId="{63E461A8-E183-4100-8AF5-8C8797E80E58}"/>
          </ac:spMkLst>
        </pc:spChg>
        <pc:spChg chg="add mod">
          <ac:chgData name="Serif Salem" userId="93371da5-1b6a-4146-a736-4a3b0c81f0c2" providerId="ADAL" clId="{43BD1B35-B503-4088-B356-9DD1B40F7E73}" dt="2025-05-14T05:49:26.347" v="5940"/>
          <ac:spMkLst>
            <pc:docMk/>
            <pc:sldMk cId="1635377456" sldId="279"/>
            <ac:spMk id="1382" creationId="{3337B8E4-77D5-4EFC-AAC8-252CFCB77CF4}"/>
          </ac:spMkLst>
        </pc:spChg>
        <pc:spChg chg="add mod">
          <ac:chgData name="Serif Salem" userId="93371da5-1b6a-4146-a736-4a3b0c81f0c2" providerId="ADAL" clId="{43BD1B35-B503-4088-B356-9DD1B40F7E73}" dt="2025-05-14T05:49:26.355" v="5948"/>
          <ac:spMkLst>
            <pc:docMk/>
            <pc:sldMk cId="1635377456" sldId="279"/>
            <ac:spMk id="1383" creationId="{CA4631F1-498F-441E-B66C-5A9210EC05F0}"/>
          </ac:spMkLst>
        </pc:spChg>
        <pc:spChg chg="add mod">
          <ac:chgData name="Serif Salem" userId="93371da5-1b6a-4146-a736-4a3b0c81f0c2" providerId="ADAL" clId="{43BD1B35-B503-4088-B356-9DD1B40F7E73}" dt="2025-05-14T05:49:26.363" v="5956"/>
          <ac:spMkLst>
            <pc:docMk/>
            <pc:sldMk cId="1635377456" sldId="279"/>
            <ac:spMk id="1384" creationId="{FBA57C60-766E-4B3F-B4FF-2BADB2F629F2}"/>
          </ac:spMkLst>
        </pc:spChg>
        <pc:spChg chg="add mod">
          <ac:chgData name="Serif Salem" userId="93371da5-1b6a-4146-a736-4a3b0c81f0c2" providerId="ADAL" clId="{43BD1B35-B503-4088-B356-9DD1B40F7E73}" dt="2025-05-14T05:49:26.372" v="5964"/>
          <ac:spMkLst>
            <pc:docMk/>
            <pc:sldMk cId="1635377456" sldId="279"/>
            <ac:spMk id="1385" creationId="{C48E2D05-ECE5-40CA-B225-36CC248EC9C4}"/>
          </ac:spMkLst>
        </pc:spChg>
        <pc:spChg chg="add mod">
          <ac:chgData name="Serif Salem" userId="93371da5-1b6a-4146-a736-4a3b0c81f0c2" providerId="ADAL" clId="{43BD1B35-B503-4088-B356-9DD1B40F7E73}" dt="2025-05-14T05:49:26.381" v="5972"/>
          <ac:spMkLst>
            <pc:docMk/>
            <pc:sldMk cId="1635377456" sldId="279"/>
            <ac:spMk id="1386" creationId="{924DFC5A-2F7D-49C5-8D57-75B8D86C84D6}"/>
          </ac:spMkLst>
        </pc:spChg>
        <pc:spChg chg="add mod">
          <ac:chgData name="Serif Salem" userId="93371da5-1b6a-4146-a736-4a3b0c81f0c2" providerId="ADAL" clId="{43BD1B35-B503-4088-B356-9DD1B40F7E73}" dt="2025-05-14T05:49:26.388" v="5980"/>
          <ac:spMkLst>
            <pc:docMk/>
            <pc:sldMk cId="1635377456" sldId="279"/>
            <ac:spMk id="1387" creationId="{1A787A6A-FB25-4DD8-B099-3223FC0AAF9D}"/>
          </ac:spMkLst>
        </pc:spChg>
        <pc:spChg chg="add mod">
          <ac:chgData name="Serif Salem" userId="93371da5-1b6a-4146-a736-4a3b0c81f0c2" providerId="ADAL" clId="{43BD1B35-B503-4088-B356-9DD1B40F7E73}" dt="2025-05-14T05:49:26.397" v="5988"/>
          <ac:spMkLst>
            <pc:docMk/>
            <pc:sldMk cId="1635377456" sldId="279"/>
            <ac:spMk id="1388" creationId="{C7244890-26ED-49F6-83B9-802AFEFBF751}"/>
          </ac:spMkLst>
        </pc:spChg>
        <pc:spChg chg="add mod">
          <ac:chgData name="Serif Salem" userId="93371da5-1b6a-4146-a736-4a3b0c81f0c2" providerId="ADAL" clId="{43BD1B35-B503-4088-B356-9DD1B40F7E73}" dt="2025-05-14T05:49:26.404" v="5996"/>
          <ac:spMkLst>
            <pc:docMk/>
            <pc:sldMk cId="1635377456" sldId="279"/>
            <ac:spMk id="1389" creationId="{366AAE23-7A11-4DD8-8295-914F9A1B22D2}"/>
          </ac:spMkLst>
        </pc:spChg>
        <pc:spChg chg="add mod">
          <ac:chgData name="Serif Salem" userId="93371da5-1b6a-4146-a736-4a3b0c81f0c2" providerId="ADAL" clId="{43BD1B35-B503-4088-B356-9DD1B40F7E73}" dt="2025-05-14T05:49:26.413" v="6004"/>
          <ac:spMkLst>
            <pc:docMk/>
            <pc:sldMk cId="1635377456" sldId="279"/>
            <ac:spMk id="1390" creationId="{B480E53B-6146-405A-823D-4944AF799E75}"/>
          </ac:spMkLst>
        </pc:spChg>
        <pc:spChg chg="add mod">
          <ac:chgData name="Serif Salem" userId="93371da5-1b6a-4146-a736-4a3b0c81f0c2" providerId="ADAL" clId="{43BD1B35-B503-4088-B356-9DD1B40F7E73}" dt="2025-05-14T05:49:26.420" v="6012"/>
          <ac:spMkLst>
            <pc:docMk/>
            <pc:sldMk cId="1635377456" sldId="279"/>
            <ac:spMk id="1391" creationId="{03E5153F-EF7E-4DDB-A75C-B84E1877FB23}"/>
          </ac:spMkLst>
        </pc:spChg>
        <pc:spChg chg="add mod">
          <ac:chgData name="Serif Salem" userId="93371da5-1b6a-4146-a736-4a3b0c81f0c2" providerId="ADAL" clId="{43BD1B35-B503-4088-B356-9DD1B40F7E73}" dt="2025-05-14T05:49:26.428" v="6020"/>
          <ac:spMkLst>
            <pc:docMk/>
            <pc:sldMk cId="1635377456" sldId="279"/>
            <ac:spMk id="1392" creationId="{0F977A78-099D-4CA2-8CF5-45B079882FB5}"/>
          </ac:spMkLst>
        </pc:spChg>
        <pc:spChg chg="add mod">
          <ac:chgData name="Serif Salem" userId="93371da5-1b6a-4146-a736-4a3b0c81f0c2" providerId="ADAL" clId="{43BD1B35-B503-4088-B356-9DD1B40F7E73}" dt="2025-05-14T05:49:26.436" v="6028"/>
          <ac:spMkLst>
            <pc:docMk/>
            <pc:sldMk cId="1635377456" sldId="279"/>
            <ac:spMk id="1393" creationId="{363F77A6-C424-4B49-BCF7-0A940AEAB86A}"/>
          </ac:spMkLst>
        </pc:spChg>
        <pc:spChg chg="add mod">
          <ac:chgData name="Serif Salem" userId="93371da5-1b6a-4146-a736-4a3b0c81f0c2" providerId="ADAL" clId="{43BD1B35-B503-4088-B356-9DD1B40F7E73}" dt="2025-05-14T05:49:26.444" v="6036"/>
          <ac:spMkLst>
            <pc:docMk/>
            <pc:sldMk cId="1635377456" sldId="279"/>
            <ac:spMk id="1394" creationId="{32966593-99DB-4668-8CC2-C482F3B04910}"/>
          </ac:spMkLst>
        </pc:spChg>
        <pc:spChg chg="add mod">
          <ac:chgData name="Serif Salem" userId="93371da5-1b6a-4146-a736-4a3b0c81f0c2" providerId="ADAL" clId="{43BD1B35-B503-4088-B356-9DD1B40F7E73}" dt="2025-05-14T05:49:26.451" v="6044"/>
          <ac:spMkLst>
            <pc:docMk/>
            <pc:sldMk cId="1635377456" sldId="279"/>
            <ac:spMk id="1395" creationId="{41DC6C9B-FC73-4F55-AB90-DD5206B795BD}"/>
          </ac:spMkLst>
        </pc:spChg>
        <pc:spChg chg="add mod">
          <ac:chgData name="Serif Salem" userId="93371da5-1b6a-4146-a736-4a3b0c81f0c2" providerId="ADAL" clId="{43BD1B35-B503-4088-B356-9DD1B40F7E73}" dt="2025-05-14T05:49:26.460" v="6052"/>
          <ac:spMkLst>
            <pc:docMk/>
            <pc:sldMk cId="1635377456" sldId="279"/>
            <ac:spMk id="1396" creationId="{49A47FBB-603C-407F-89CB-92CB8DCF92EE}"/>
          </ac:spMkLst>
        </pc:spChg>
        <pc:spChg chg="add mod">
          <ac:chgData name="Serif Salem" userId="93371da5-1b6a-4146-a736-4a3b0c81f0c2" providerId="ADAL" clId="{43BD1B35-B503-4088-B356-9DD1B40F7E73}" dt="2025-05-14T05:49:26.466" v="6060"/>
          <ac:spMkLst>
            <pc:docMk/>
            <pc:sldMk cId="1635377456" sldId="279"/>
            <ac:spMk id="1397" creationId="{AAF9C387-1930-4F32-8760-973468ADF4BA}"/>
          </ac:spMkLst>
        </pc:spChg>
        <pc:spChg chg="add mod">
          <ac:chgData name="Serif Salem" userId="93371da5-1b6a-4146-a736-4a3b0c81f0c2" providerId="ADAL" clId="{43BD1B35-B503-4088-B356-9DD1B40F7E73}" dt="2025-05-14T05:49:26.474" v="6068"/>
          <ac:spMkLst>
            <pc:docMk/>
            <pc:sldMk cId="1635377456" sldId="279"/>
            <ac:spMk id="1398" creationId="{2CEC24CC-2FA9-49C5-A38B-C475B9BE5C45}"/>
          </ac:spMkLst>
        </pc:spChg>
        <pc:spChg chg="add mod">
          <ac:chgData name="Serif Salem" userId="93371da5-1b6a-4146-a736-4a3b0c81f0c2" providerId="ADAL" clId="{43BD1B35-B503-4088-B356-9DD1B40F7E73}" dt="2025-05-14T05:49:26.483" v="6076"/>
          <ac:spMkLst>
            <pc:docMk/>
            <pc:sldMk cId="1635377456" sldId="279"/>
            <ac:spMk id="1399" creationId="{688DD3D4-5CF5-4A0A-9F2C-5AAC2E19B0A4}"/>
          </ac:spMkLst>
        </pc:spChg>
        <pc:spChg chg="add mod">
          <ac:chgData name="Serif Salem" userId="93371da5-1b6a-4146-a736-4a3b0c81f0c2" providerId="ADAL" clId="{43BD1B35-B503-4088-B356-9DD1B40F7E73}" dt="2025-05-14T05:49:26.491" v="6084"/>
          <ac:spMkLst>
            <pc:docMk/>
            <pc:sldMk cId="1635377456" sldId="279"/>
            <ac:spMk id="1400" creationId="{6CAD0D2D-33E6-40CC-A5D9-422D4022B257}"/>
          </ac:spMkLst>
        </pc:spChg>
        <pc:spChg chg="add mod">
          <ac:chgData name="Serif Salem" userId="93371da5-1b6a-4146-a736-4a3b0c81f0c2" providerId="ADAL" clId="{43BD1B35-B503-4088-B356-9DD1B40F7E73}" dt="2025-05-14T05:49:26.498" v="6092"/>
          <ac:spMkLst>
            <pc:docMk/>
            <pc:sldMk cId="1635377456" sldId="279"/>
            <ac:spMk id="1401" creationId="{6CAC8736-1603-4849-A8A8-5AACF04441D0}"/>
          </ac:spMkLst>
        </pc:spChg>
        <pc:spChg chg="add mod">
          <ac:chgData name="Serif Salem" userId="93371da5-1b6a-4146-a736-4a3b0c81f0c2" providerId="ADAL" clId="{43BD1B35-B503-4088-B356-9DD1B40F7E73}" dt="2025-05-14T05:49:26.505" v="6100"/>
          <ac:spMkLst>
            <pc:docMk/>
            <pc:sldMk cId="1635377456" sldId="279"/>
            <ac:spMk id="1402" creationId="{1BBD9CD2-58C6-484B-98C8-C19ACEDB5535}"/>
          </ac:spMkLst>
        </pc:spChg>
        <pc:spChg chg="add mod">
          <ac:chgData name="Serif Salem" userId="93371da5-1b6a-4146-a736-4a3b0c81f0c2" providerId="ADAL" clId="{43BD1B35-B503-4088-B356-9DD1B40F7E73}" dt="2025-05-14T05:49:26.513" v="6108"/>
          <ac:spMkLst>
            <pc:docMk/>
            <pc:sldMk cId="1635377456" sldId="279"/>
            <ac:spMk id="1403" creationId="{07367935-C39B-46D6-AD60-9E4D4F3507BF}"/>
          </ac:spMkLst>
        </pc:spChg>
        <pc:spChg chg="add mod">
          <ac:chgData name="Serif Salem" userId="93371da5-1b6a-4146-a736-4a3b0c81f0c2" providerId="ADAL" clId="{43BD1B35-B503-4088-B356-9DD1B40F7E73}" dt="2025-05-14T05:49:26.520" v="6116"/>
          <ac:spMkLst>
            <pc:docMk/>
            <pc:sldMk cId="1635377456" sldId="279"/>
            <ac:spMk id="1404" creationId="{1C94A2EB-72A7-4EE7-9D09-BB902E927AD1}"/>
          </ac:spMkLst>
        </pc:spChg>
        <pc:spChg chg="add mod">
          <ac:chgData name="Serif Salem" userId="93371da5-1b6a-4146-a736-4a3b0c81f0c2" providerId="ADAL" clId="{43BD1B35-B503-4088-B356-9DD1B40F7E73}" dt="2025-05-14T05:49:26.528" v="6124"/>
          <ac:spMkLst>
            <pc:docMk/>
            <pc:sldMk cId="1635377456" sldId="279"/>
            <ac:spMk id="1405" creationId="{DBE22757-EBE2-4C49-8ACE-31C5C6383A47}"/>
          </ac:spMkLst>
        </pc:spChg>
        <pc:spChg chg="add mod">
          <ac:chgData name="Serif Salem" userId="93371da5-1b6a-4146-a736-4a3b0c81f0c2" providerId="ADAL" clId="{43BD1B35-B503-4088-B356-9DD1B40F7E73}" dt="2025-05-14T05:49:26.536" v="6132"/>
          <ac:spMkLst>
            <pc:docMk/>
            <pc:sldMk cId="1635377456" sldId="279"/>
            <ac:spMk id="1406" creationId="{83F61D70-169B-45F9-9535-DFDEF6399172}"/>
          </ac:spMkLst>
        </pc:spChg>
        <pc:spChg chg="add mod">
          <ac:chgData name="Serif Salem" userId="93371da5-1b6a-4146-a736-4a3b0c81f0c2" providerId="ADAL" clId="{43BD1B35-B503-4088-B356-9DD1B40F7E73}" dt="2025-05-14T05:49:26.546" v="6140"/>
          <ac:spMkLst>
            <pc:docMk/>
            <pc:sldMk cId="1635377456" sldId="279"/>
            <ac:spMk id="1407" creationId="{C975D446-43A6-4D8B-AEAA-2F8AE742B3AA}"/>
          </ac:spMkLst>
        </pc:spChg>
        <pc:spChg chg="add mod">
          <ac:chgData name="Serif Salem" userId="93371da5-1b6a-4146-a736-4a3b0c81f0c2" providerId="ADAL" clId="{43BD1B35-B503-4088-B356-9DD1B40F7E73}" dt="2025-05-14T05:49:26.553" v="6148"/>
          <ac:spMkLst>
            <pc:docMk/>
            <pc:sldMk cId="1635377456" sldId="279"/>
            <ac:spMk id="1408" creationId="{B422FED1-EC00-4F42-8A84-D35F5758C8F1}"/>
          </ac:spMkLst>
        </pc:spChg>
        <pc:spChg chg="add mod">
          <ac:chgData name="Serif Salem" userId="93371da5-1b6a-4146-a736-4a3b0c81f0c2" providerId="ADAL" clId="{43BD1B35-B503-4088-B356-9DD1B40F7E73}" dt="2025-05-14T05:49:26.562" v="6156"/>
          <ac:spMkLst>
            <pc:docMk/>
            <pc:sldMk cId="1635377456" sldId="279"/>
            <ac:spMk id="1409" creationId="{E15295EC-A3C5-4A7F-B397-7884ABF2FDD6}"/>
          </ac:spMkLst>
        </pc:spChg>
        <pc:spChg chg="add mod">
          <ac:chgData name="Serif Salem" userId="93371da5-1b6a-4146-a736-4a3b0c81f0c2" providerId="ADAL" clId="{43BD1B35-B503-4088-B356-9DD1B40F7E73}" dt="2025-05-14T05:49:26.569" v="6164"/>
          <ac:spMkLst>
            <pc:docMk/>
            <pc:sldMk cId="1635377456" sldId="279"/>
            <ac:spMk id="1410" creationId="{4385E0D5-B64F-40D8-9D77-481E27EC57EE}"/>
          </ac:spMkLst>
        </pc:spChg>
        <pc:spChg chg="add mod">
          <ac:chgData name="Serif Salem" userId="93371da5-1b6a-4146-a736-4a3b0c81f0c2" providerId="ADAL" clId="{43BD1B35-B503-4088-B356-9DD1B40F7E73}" dt="2025-05-14T05:49:26.578" v="6172"/>
          <ac:spMkLst>
            <pc:docMk/>
            <pc:sldMk cId="1635377456" sldId="279"/>
            <ac:spMk id="1411" creationId="{31953BB8-1468-4BC6-A75C-0A5547601D42}"/>
          </ac:spMkLst>
        </pc:spChg>
        <pc:spChg chg="add mod">
          <ac:chgData name="Serif Salem" userId="93371da5-1b6a-4146-a736-4a3b0c81f0c2" providerId="ADAL" clId="{43BD1B35-B503-4088-B356-9DD1B40F7E73}" dt="2025-05-14T05:49:26.584" v="6180"/>
          <ac:spMkLst>
            <pc:docMk/>
            <pc:sldMk cId="1635377456" sldId="279"/>
            <ac:spMk id="1412" creationId="{AE3EC459-BFA2-46B2-860D-44E6E217FDAC}"/>
          </ac:spMkLst>
        </pc:spChg>
        <pc:spChg chg="add mod">
          <ac:chgData name="Serif Salem" userId="93371da5-1b6a-4146-a736-4a3b0c81f0c2" providerId="ADAL" clId="{43BD1B35-B503-4088-B356-9DD1B40F7E73}" dt="2025-05-14T05:49:26.592" v="6188"/>
          <ac:spMkLst>
            <pc:docMk/>
            <pc:sldMk cId="1635377456" sldId="279"/>
            <ac:spMk id="1413" creationId="{96FED93C-E462-497F-91BE-44236A99326A}"/>
          </ac:spMkLst>
        </pc:spChg>
        <pc:spChg chg="add mod">
          <ac:chgData name="Serif Salem" userId="93371da5-1b6a-4146-a736-4a3b0c81f0c2" providerId="ADAL" clId="{43BD1B35-B503-4088-B356-9DD1B40F7E73}" dt="2025-05-14T05:49:26.599" v="6196"/>
          <ac:spMkLst>
            <pc:docMk/>
            <pc:sldMk cId="1635377456" sldId="279"/>
            <ac:spMk id="1414" creationId="{8DDD1F0E-AFF1-45C7-8116-77A16EA9D8DB}"/>
          </ac:spMkLst>
        </pc:spChg>
        <pc:spChg chg="add mod">
          <ac:chgData name="Serif Salem" userId="93371da5-1b6a-4146-a736-4a3b0c81f0c2" providerId="ADAL" clId="{43BD1B35-B503-4088-B356-9DD1B40F7E73}" dt="2025-05-14T05:49:26.608" v="6204"/>
          <ac:spMkLst>
            <pc:docMk/>
            <pc:sldMk cId="1635377456" sldId="279"/>
            <ac:spMk id="1415" creationId="{5674A204-CDAC-4746-A90F-D9879C6187EC}"/>
          </ac:spMkLst>
        </pc:spChg>
        <pc:spChg chg="add mod">
          <ac:chgData name="Serif Salem" userId="93371da5-1b6a-4146-a736-4a3b0c81f0c2" providerId="ADAL" clId="{43BD1B35-B503-4088-B356-9DD1B40F7E73}" dt="2025-05-14T05:49:26.615" v="6212"/>
          <ac:spMkLst>
            <pc:docMk/>
            <pc:sldMk cId="1635377456" sldId="279"/>
            <ac:spMk id="1416" creationId="{A3C049F7-18FD-480F-A7E3-20E7AB7BD221}"/>
          </ac:spMkLst>
        </pc:spChg>
        <pc:spChg chg="add mod">
          <ac:chgData name="Serif Salem" userId="93371da5-1b6a-4146-a736-4a3b0c81f0c2" providerId="ADAL" clId="{43BD1B35-B503-4088-B356-9DD1B40F7E73}" dt="2025-05-14T05:49:26.623" v="6220"/>
          <ac:spMkLst>
            <pc:docMk/>
            <pc:sldMk cId="1635377456" sldId="279"/>
            <ac:spMk id="1417" creationId="{EFE58C7D-5D98-49B5-957F-77E8B27A6914}"/>
          </ac:spMkLst>
        </pc:spChg>
        <pc:spChg chg="add mod">
          <ac:chgData name="Serif Salem" userId="93371da5-1b6a-4146-a736-4a3b0c81f0c2" providerId="ADAL" clId="{43BD1B35-B503-4088-B356-9DD1B40F7E73}" dt="2025-05-14T05:49:26.631" v="6228"/>
          <ac:spMkLst>
            <pc:docMk/>
            <pc:sldMk cId="1635377456" sldId="279"/>
            <ac:spMk id="1418" creationId="{350E2E7B-E672-4FB6-8D78-F0C28FC9DBBE}"/>
          </ac:spMkLst>
        </pc:spChg>
        <pc:spChg chg="add mod">
          <ac:chgData name="Serif Salem" userId="93371da5-1b6a-4146-a736-4a3b0c81f0c2" providerId="ADAL" clId="{43BD1B35-B503-4088-B356-9DD1B40F7E73}" dt="2025-05-14T05:49:26.639" v="6236"/>
          <ac:spMkLst>
            <pc:docMk/>
            <pc:sldMk cId="1635377456" sldId="279"/>
            <ac:spMk id="1419" creationId="{572FFBEC-677E-4BDB-8353-432842680067}"/>
          </ac:spMkLst>
        </pc:spChg>
        <pc:spChg chg="add mod">
          <ac:chgData name="Serif Salem" userId="93371da5-1b6a-4146-a736-4a3b0c81f0c2" providerId="ADAL" clId="{43BD1B35-B503-4088-B356-9DD1B40F7E73}" dt="2025-05-14T05:49:26.646" v="6244"/>
          <ac:spMkLst>
            <pc:docMk/>
            <pc:sldMk cId="1635377456" sldId="279"/>
            <ac:spMk id="1420" creationId="{104CBDB9-D593-4DA9-A1EB-406FAD43C5CE}"/>
          </ac:spMkLst>
        </pc:spChg>
        <pc:spChg chg="add mod">
          <ac:chgData name="Serif Salem" userId="93371da5-1b6a-4146-a736-4a3b0c81f0c2" providerId="ADAL" clId="{43BD1B35-B503-4088-B356-9DD1B40F7E73}" dt="2025-05-14T05:49:26.654" v="6252"/>
          <ac:spMkLst>
            <pc:docMk/>
            <pc:sldMk cId="1635377456" sldId="279"/>
            <ac:spMk id="1421" creationId="{09DA4025-D13D-4363-991C-E9019E7649FF}"/>
          </ac:spMkLst>
        </pc:spChg>
        <pc:spChg chg="add mod">
          <ac:chgData name="Serif Salem" userId="93371da5-1b6a-4146-a736-4a3b0c81f0c2" providerId="ADAL" clId="{43BD1B35-B503-4088-B356-9DD1B40F7E73}" dt="2025-05-14T05:49:26.661" v="6260"/>
          <ac:spMkLst>
            <pc:docMk/>
            <pc:sldMk cId="1635377456" sldId="279"/>
            <ac:spMk id="1422" creationId="{4054E95F-F0DC-46B3-BE87-DA375A6A49CC}"/>
          </ac:spMkLst>
        </pc:spChg>
        <pc:spChg chg="add mod">
          <ac:chgData name="Serif Salem" userId="93371da5-1b6a-4146-a736-4a3b0c81f0c2" providerId="ADAL" clId="{43BD1B35-B503-4088-B356-9DD1B40F7E73}" dt="2025-05-14T05:49:26.669" v="6268"/>
          <ac:spMkLst>
            <pc:docMk/>
            <pc:sldMk cId="1635377456" sldId="279"/>
            <ac:spMk id="1423" creationId="{EC5B57B7-5D01-435D-86FF-C763DEB68B6B}"/>
          </ac:spMkLst>
        </pc:spChg>
        <pc:spChg chg="add mod">
          <ac:chgData name="Serif Salem" userId="93371da5-1b6a-4146-a736-4a3b0c81f0c2" providerId="ADAL" clId="{43BD1B35-B503-4088-B356-9DD1B40F7E73}" dt="2025-05-14T05:49:26.676" v="6276"/>
          <ac:spMkLst>
            <pc:docMk/>
            <pc:sldMk cId="1635377456" sldId="279"/>
            <ac:spMk id="1424" creationId="{17CF17E3-E287-461E-B9FE-F7A654422ECF}"/>
          </ac:spMkLst>
        </pc:spChg>
        <pc:spChg chg="add mod">
          <ac:chgData name="Serif Salem" userId="93371da5-1b6a-4146-a736-4a3b0c81f0c2" providerId="ADAL" clId="{43BD1B35-B503-4088-B356-9DD1B40F7E73}" dt="2025-05-14T05:49:26.684" v="6284"/>
          <ac:spMkLst>
            <pc:docMk/>
            <pc:sldMk cId="1635377456" sldId="279"/>
            <ac:spMk id="1425" creationId="{E1852C23-CC71-4E12-A0AC-5427DC724B8F}"/>
          </ac:spMkLst>
        </pc:spChg>
        <pc:spChg chg="add mod">
          <ac:chgData name="Serif Salem" userId="93371da5-1b6a-4146-a736-4a3b0c81f0c2" providerId="ADAL" clId="{43BD1B35-B503-4088-B356-9DD1B40F7E73}" dt="2025-05-14T05:49:26.691" v="6292"/>
          <ac:spMkLst>
            <pc:docMk/>
            <pc:sldMk cId="1635377456" sldId="279"/>
            <ac:spMk id="1426" creationId="{C5BB8BA3-A560-469E-9307-41F2A7D806ED}"/>
          </ac:spMkLst>
        </pc:spChg>
        <pc:spChg chg="add mod">
          <ac:chgData name="Serif Salem" userId="93371da5-1b6a-4146-a736-4a3b0c81f0c2" providerId="ADAL" clId="{43BD1B35-B503-4088-B356-9DD1B40F7E73}" dt="2025-05-14T05:49:26.699" v="6300"/>
          <ac:spMkLst>
            <pc:docMk/>
            <pc:sldMk cId="1635377456" sldId="279"/>
            <ac:spMk id="1427" creationId="{87820A99-83AA-48CF-91C6-26E1E64211C6}"/>
          </ac:spMkLst>
        </pc:spChg>
        <pc:spChg chg="add mod">
          <ac:chgData name="Serif Salem" userId="93371da5-1b6a-4146-a736-4a3b0c81f0c2" providerId="ADAL" clId="{43BD1B35-B503-4088-B356-9DD1B40F7E73}" dt="2025-05-14T05:49:26.706" v="6308"/>
          <ac:spMkLst>
            <pc:docMk/>
            <pc:sldMk cId="1635377456" sldId="279"/>
            <ac:spMk id="1428" creationId="{F4B1C361-83C9-4670-8C70-C78A30F6DF32}"/>
          </ac:spMkLst>
        </pc:spChg>
        <pc:spChg chg="add mod">
          <ac:chgData name="Serif Salem" userId="93371da5-1b6a-4146-a736-4a3b0c81f0c2" providerId="ADAL" clId="{43BD1B35-B503-4088-B356-9DD1B40F7E73}" dt="2025-05-14T05:49:26.715" v="6316"/>
          <ac:spMkLst>
            <pc:docMk/>
            <pc:sldMk cId="1635377456" sldId="279"/>
            <ac:spMk id="1429" creationId="{E56A9AC4-457A-4B7C-A0BF-4099176A8FF4}"/>
          </ac:spMkLst>
        </pc:spChg>
        <pc:spChg chg="add mod">
          <ac:chgData name="Serif Salem" userId="93371da5-1b6a-4146-a736-4a3b0c81f0c2" providerId="ADAL" clId="{43BD1B35-B503-4088-B356-9DD1B40F7E73}" dt="2025-05-14T05:49:26.723" v="6324"/>
          <ac:spMkLst>
            <pc:docMk/>
            <pc:sldMk cId="1635377456" sldId="279"/>
            <ac:spMk id="1430" creationId="{8A0ACDF4-0AB0-4C52-8674-B7F283A0682E}"/>
          </ac:spMkLst>
        </pc:spChg>
        <pc:spChg chg="add mod">
          <ac:chgData name="Serif Salem" userId="93371da5-1b6a-4146-a736-4a3b0c81f0c2" providerId="ADAL" clId="{43BD1B35-B503-4088-B356-9DD1B40F7E73}" dt="2025-05-14T05:49:26.731" v="6332"/>
          <ac:spMkLst>
            <pc:docMk/>
            <pc:sldMk cId="1635377456" sldId="279"/>
            <ac:spMk id="1431" creationId="{062E01A7-6B48-4FEC-9B0F-A747E10DFA24}"/>
          </ac:spMkLst>
        </pc:spChg>
        <pc:spChg chg="add mod">
          <ac:chgData name="Serif Salem" userId="93371da5-1b6a-4146-a736-4a3b0c81f0c2" providerId="ADAL" clId="{43BD1B35-B503-4088-B356-9DD1B40F7E73}" dt="2025-05-14T05:49:26.738" v="6340"/>
          <ac:spMkLst>
            <pc:docMk/>
            <pc:sldMk cId="1635377456" sldId="279"/>
            <ac:spMk id="1432" creationId="{E525B33B-D642-4097-8F2E-1F2172417116}"/>
          </ac:spMkLst>
        </pc:spChg>
        <pc:spChg chg="add mod">
          <ac:chgData name="Serif Salem" userId="93371da5-1b6a-4146-a736-4a3b0c81f0c2" providerId="ADAL" clId="{43BD1B35-B503-4088-B356-9DD1B40F7E73}" dt="2025-05-14T05:49:26.746" v="6348"/>
          <ac:spMkLst>
            <pc:docMk/>
            <pc:sldMk cId="1635377456" sldId="279"/>
            <ac:spMk id="1433" creationId="{EAEAD5BB-9100-405E-9FC2-6661177A48D5}"/>
          </ac:spMkLst>
        </pc:spChg>
        <pc:spChg chg="add mod">
          <ac:chgData name="Serif Salem" userId="93371da5-1b6a-4146-a736-4a3b0c81f0c2" providerId="ADAL" clId="{43BD1B35-B503-4088-B356-9DD1B40F7E73}" dt="2025-05-14T05:49:26.754" v="6356"/>
          <ac:spMkLst>
            <pc:docMk/>
            <pc:sldMk cId="1635377456" sldId="279"/>
            <ac:spMk id="1434" creationId="{2D611397-2CA5-4F12-99E7-27D51F2AC120}"/>
          </ac:spMkLst>
        </pc:spChg>
        <pc:spChg chg="add mod">
          <ac:chgData name="Serif Salem" userId="93371da5-1b6a-4146-a736-4a3b0c81f0c2" providerId="ADAL" clId="{43BD1B35-B503-4088-B356-9DD1B40F7E73}" dt="2025-05-14T05:49:26.762" v="6364"/>
          <ac:spMkLst>
            <pc:docMk/>
            <pc:sldMk cId="1635377456" sldId="279"/>
            <ac:spMk id="1435" creationId="{325CBC2F-6BB8-457A-8668-C74C05C81FDF}"/>
          </ac:spMkLst>
        </pc:spChg>
        <pc:spChg chg="add mod">
          <ac:chgData name="Serif Salem" userId="93371da5-1b6a-4146-a736-4a3b0c81f0c2" providerId="ADAL" clId="{43BD1B35-B503-4088-B356-9DD1B40F7E73}" dt="2025-05-14T05:49:26.769" v="6372"/>
          <ac:spMkLst>
            <pc:docMk/>
            <pc:sldMk cId="1635377456" sldId="279"/>
            <ac:spMk id="1436" creationId="{C7B9D32E-D9DF-4A63-A18D-9E2BE7E9C8EF}"/>
          </ac:spMkLst>
        </pc:spChg>
        <pc:spChg chg="add mod">
          <ac:chgData name="Serif Salem" userId="93371da5-1b6a-4146-a736-4a3b0c81f0c2" providerId="ADAL" clId="{43BD1B35-B503-4088-B356-9DD1B40F7E73}" dt="2025-05-14T05:49:26.777" v="6380"/>
          <ac:spMkLst>
            <pc:docMk/>
            <pc:sldMk cId="1635377456" sldId="279"/>
            <ac:spMk id="1437" creationId="{BFE333D2-C8C6-46F6-97EF-77CFC5148D07}"/>
          </ac:spMkLst>
        </pc:spChg>
        <pc:spChg chg="add mod">
          <ac:chgData name="Serif Salem" userId="93371da5-1b6a-4146-a736-4a3b0c81f0c2" providerId="ADAL" clId="{43BD1B35-B503-4088-B356-9DD1B40F7E73}" dt="2025-05-14T05:49:26.785" v="6388"/>
          <ac:spMkLst>
            <pc:docMk/>
            <pc:sldMk cId="1635377456" sldId="279"/>
            <ac:spMk id="1438" creationId="{E8E75B90-09AD-44D0-B5F1-5AAFE6D3E725}"/>
          </ac:spMkLst>
        </pc:spChg>
        <pc:spChg chg="add mod">
          <ac:chgData name="Serif Salem" userId="93371da5-1b6a-4146-a736-4a3b0c81f0c2" providerId="ADAL" clId="{43BD1B35-B503-4088-B356-9DD1B40F7E73}" dt="2025-05-14T05:49:26.794" v="6396"/>
          <ac:spMkLst>
            <pc:docMk/>
            <pc:sldMk cId="1635377456" sldId="279"/>
            <ac:spMk id="1439" creationId="{F7CB67C3-1D4D-401C-8E0B-D0107C6154B9}"/>
          </ac:spMkLst>
        </pc:spChg>
        <pc:spChg chg="add mod">
          <ac:chgData name="Serif Salem" userId="93371da5-1b6a-4146-a736-4a3b0c81f0c2" providerId="ADAL" clId="{43BD1B35-B503-4088-B356-9DD1B40F7E73}" dt="2025-05-14T05:49:26.802" v="6404"/>
          <ac:spMkLst>
            <pc:docMk/>
            <pc:sldMk cId="1635377456" sldId="279"/>
            <ac:spMk id="1440" creationId="{D6628888-EE09-4D15-B090-883611AD9003}"/>
          </ac:spMkLst>
        </pc:spChg>
        <pc:spChg chg="add mod">
          <ac:chgData name="Serif Salem" userId="93371da5-1b6a-4146-a736-4a3b0c81f0c2" providerId="ADAL" clId="{43BD1B35-B503-4088-B356-9DD1B40F7E73}" dt="2025-05-14T05:49:26.810" v="6412"/>
          <ac:spMkLst>
            <pc:docMk/>
            <pc:sldMk cId="1635377456" sldId="279"/>
            <ac:spMk id="1441" creationId="{834E5C18-506A-4D27-B4B1-FC486CD9C8A7}"/>
          </ac:spMkLst>
        </pc:spChg>
        <pc:spChg chg="add mod">
          <ac:chgData name="Serif Salem" userId="93371da5-1b6a-4146-a736-4a3b0c81f0c2" providerId="ADAL" clId="{43BD1B35-B503-4088-B356-9DD1B40F7E73}" dt="2025-05-14T05:49:26.819" v="6420"/>
          <ac:spMkLst>
            <pc:docMk/>
            <pc:sldMk cId="1635377456" sldId="279"/>
            <ac:spMk id="1442" creationId="{051B8FD5-7900-49CC-BFD1-E0EC1D324907}"/>
          </ac:spMkLst>
        </pc:spChg>
        <pc:spChg chg="add mod">
          <ac:chgData name="Serif Salem" userId="93371da5-1b6a-4146-a736-4a3b0c81f0c2" providerId="ADAL" clId="{43BD1B35-B503-4088-B356-9DD1B40F7E73}" dt="2025-05-14T05:49:26.826" v="6428"/>
          <ac:spMkLst>
            <pc:docMk/>
            <pc:sldMk cId="1635377456" sldId="279"/>
            <ac:spMk id="1443" creationId="{5681CB3F-960F-4A2D-98DF-CC157796D1DD}"/>
          </ac:spMkLst>
        </pc:spChg>
        <pc:spChg chg="add mod">
          <ac:chgData name="Serif Salem" userId="93371da5-1b6a-4146-a736-4a3b0c81f0c2" providerId="ADAL" clId="{43BD1B35-B503-4088-B356-9DD1B40F7E73}" dt="2025-05-14T05:49:26.836" v="6436"/>
          <ac:spMkLst>
            <pc:docMk/>
            <pc:sldMk cId="1635377456" sldId="279"/>
            <ac:spMk id="1444" creationId="{E857E7ED-285D-461C-89F5-E82E6807CDDB}"/>
          </ac:spMkLst>
        </pc:spChg>
        <pc:spChg chg="add mod">
          <ac:chgData name="Serif Salem" userId="93371da5-1b6a-4146-a736-4a3b0c81f0c2" providerId="ADAL" clId="{43BD1B35-B503-4088-B356-9DD1B40F7E73}" dt="2025-05-14T05:49:26.845" v="6444"/>
          <ac:spMkLst>
            <pc:docMk/>
            <pc:sldMk cId="1635377456" sldId="279"/>
            <ac:spMk id="1445" creationId="{59F31FB3-4BD5-4EE5-ABAA-0C58652A06AE}"/>
          </ac:spMkLst>
        </pc:spChg>
        <pc:spChg chg="add mod">
          <ac:chgData name="Serif Salem" userId="93371da5-1b6a-4146-a736-4a3b0c81f0c2" providerId="ADAL" clId="{43BD1B35-B503-4088-B356-9DD1B40F7E73}" dt="2025-05-14T05:49:26.854" v="6452"/>
          <ac:spMkLst>
            <pc:docMk/>
            <pc:sldMk cId="1635377456" sldId="279"/>
            <ac:spMk id="1446" creationId="{FF4545D5-673F-4CD7-9AC4-E04E3E845BF6}"/>
          </ac:spMkLst>
        </pc:spChg>
        <pc:spChg chg="add mod">
          <ac:chgData name="Serif Salem" userId="93371da5-1b6a-4146-a736-4a3b0c81f0c2" providerId="ADAL" clId="{43BD1B35-B503-4088-B356-9DD1B40F7E73}" dt="2025-05-14T05:49:26.863" v="6460"/>
          <ac:spMkLst>
            <pc:docMk/>
            <pc:sldMk cId="1635377456" sldId="279"/>
            <ac:spMk id="1447" creationId="{0D64A42C-88DD-450C-89F0-895794DF9160}"/>
          </ac:spMkLst>
        </pc:spChg>
        <pc:spChg chg="add mod">
          <ac:chgData name="Serif Salem" userId="93371da5-1b6a-4146-a736-4a3b0c81f0c2" providerId="ADAL" clId="{43BD1B35-B503-4088-B356-9DD1B40F7E73}" dt="2025-05-14T05:49:26.871" v="6468"/>
          <ac:spMkLst>
            <pc:docMk/>
            <pc:sldMk cId="1635377456" sldId="279"/>
            <ac:spMk id="1448" creationId="{F5840916-02ED-41D5-AA5A-ED50798AE348}"/>
          </ac:spMkLst>
        </pc:spChg>
        <pc:spChg chg="add mod">
          <ac:chgData name="Serif Salem" userId="93371da5-1b6a-4146-a736-4a3b0c81f0c2" providerId="ADAL" clId="{43BD1B35-B503-4088-B356-9DD1B40F7E73}" dt="2025-05-14T05:49:26.878" v="6476"/>
          <ac:spMkLst>
            <pc:docMk/>
            <pc:sldMk cId="1635377456" sldId="279"/>
            <ac:spMk id="1449" creationId="{51900A2D-CAFD-423F-9733-AD1050CB53E2}"/>
          </ac:spMkLst>
        </pc:spChg>
        <pc:spChg chg="add mod">
          <ac:chgData name="Serif Salem" userId="93371da5-1b6a-4146-a736-4a3b0c81f0c2" providerId="ADAL" clId="{43BD1B35-B503-4088-B356-9DD1B40F7E73}" dt="2025-05-14T05:49:26.886" v="6484"/>
          <ac:spMkLst>
            <pc:docMk/>
            <pc:sldMk cId="1635377456" sldId="279"/>
            <ac:spMk id="1450" creationId="{58ABBDBE-76FF-41B8-A5BA-7E2FDB7CB1EC}"/>
          </ac:spMkLst>
        </pc:spChg>
        <pc:spChg chg="add mod">
          <ac:chgData name="Serif Salem" userId="93371da5-1b6a-4146-a736-4a3b0c81f0c2" providerId="ADAL" clId="{43BD1B35-B503-4088-B356-9DD1B40F7E73}" dt="2025-05-14T05:49:26.894" v="6492"/>
          <ac:spMkLst>
            <pc:docMk/>
            <pc:sldMk cId="1635377456" sldId="279"/>
            <ac:spMk id="1451" creationId="{63755A67-69B3-4A60-86CA-E7CC4986A9A6}"/>
          </ac:spMkLst>
        </pc:spChg>
        <pc:spChg chg="add mod">
          <ac:chgData name="Serif Salem" userId="93371da5-1b6a-4146-a736-4a3b0c81f0c2" providerId="ADAL" clId="{43BD1B35-B503-4088-B356-9DD1B40F7E73}" dt="2025-05-14T05:49:26.901" v="6500"/>
          <ac:spMkLst>
            <pc:docMk/>
            <pc:sldMk cId="1635377456" sldId="279"/>
            <ac:spMk id="1452" creationId="{8E8345C2-8C21-4F59-8C23-AF225693CAB0}"/>
          </ac:spMkLst>
        </pc:spChg>
        <pc:spChg chg="add mod">
          <ac:chgData name="Serif Salem" userId="93371da5-1b6a-4146-a736-4a3b0c81f0c2" providerId="ADAL" clId="{43BD1B35-B503-4088-B356-9DD1B40F7E73}" dt="2025-05-14T05:49:26.910" v="6508"/>
          <ac:spMkLst>
            <pc:docMk/>
            <pc:sldMk cId="1635377456" sldId="279"/>
            <ac:spMk id="1453" creationId="{0C3E0691-6B0C-4472-A117-3D4E43597657}"/>
          </ac:spMkLst>
        </pc:spChg>
        <pc:spChg chg="add mod">
          <ac:chgData name="Serif Salem" userId="93371da5-1b6a-4146-a736-4a3b0c81f0c2" providerId="ADAL" clId="{43BD1B35-B503-4088-B356-9DD1B40F7E73}" dt="2025-05-14T05:49:26.920" v="6516"/>
          <ac:spMkLst>
            <pc:docMk/>
            <pc:sldMk cId="1635377456" sldId="279"/>
            <ac:spMk id="1454" creationId="{0B2E7ECC-078B-4A87-AAC1-FA3DD06EA12E}"/>
          </ac:spMkLst>
        </pc:spChg>
        <pc:spChg chg="add mod">
          <ac:chgData name="Serif Salem" userId="93371da5-1b6a-4146-a736-4a3b0c81f0c2" providerId="ADAL" clId="{43BD1B35-B503-4088-B356-9DD1B40F7E73}" dt="2025-05-14T05:49:26.930" v="6524"/>
          <ac:spMkLst>
            <pc:docMk/>
            <pc:sldMk cId="1635377456" sldId="279"/>
            <ac:spMk id="1455" creationId="{2913727D-BC71-4E19-9F2E-6F704EA8A90B}"/>
          </ac:spMkLst>
        </pc:spChg>
        <pc:spChg chg="add mod">
          <ac:chgData name="Serif Salem" userId="93371da5-1b6a-4146-a736-4a3b0c81f0c2" providerId="ADAL" clId="{43BD1B35-B503-4088-B356-9DD1B40F7E73}" dt="2025-05-14T05:49:26.941" v="6532"/>
          <ac:spMkLst>
            <pc:docMk/>
            <pc:sldMk cId="1635377456" sldId="279"/>
            <ac:spMk id="1456" creationId="{5D3E7FE5-BC6E-4F00-878A-D76C36B840A4}"/>
          </ac:spMkLst>
        </pc:spChg>
        <pc:spChg chg="add mod">
          <ac:chgData name="Serif Salem" userId="93371da5-1b6a-4146-a736-4a3b0c81f0c2" providerId="ADAL" clId="{43BD1B35-B503-4088-B356-9DD1B40F7E73}" dt="2025-05-14T05:49:26.952" v="6540"/>
          <ac:spMkLst>
            <pc:docMk/>
            <pc:sldMk cId="1635377456" sldId="279"/>
            <ac:spMk id="1457" creationId="{BEF4D7EA-B1C0-4416-B671-3BD3935CA1D0}"/>
          </ac:spMkLst>
        </pc:spChg>
        <pc:spChg chg="add mod">
          <ac:chgData name="Serif Salem" userId="93371da5-1b6a-4146-a736-4a3b0c81f0c2" providerId="ADAL" clId="{43BD1B35-B503-4088-B356-9DD1B40F7E73}" dt="2025-05-14T05:49:26.962" v="6548"/>
          <ac:spMkLst>
            <pc:docMk/>
            <pc:sldMk cId="1635377456" sldId="279"/>
            <ac:spMk id="1458" creationId="{A075F3B4-6D41-4E0F-8CAA-3829CE4C059A}"/>
          </ac:spMkLst>
        </pc:spChg>
        <pc:spChg chg="add mod">
          <ac:chgData name="Serif Salem" userId="93371da5-1b6a-4146-a736-4a3b0c81f0c2" providerId="ADAL" clId="{43BD1B35-B503-4088-B356-9DD1B40F7E73}" dt="2025-05-14T05:49:26.971" v="6556"/>
          <ac:spMkLst>
            <pc:docMk/>
            <pc:sldMk cId="1635377456" sldId="279"/>
            <ac:spMk id="1459" creationId="{1A44A609-FEFE-4F6F-83E6-5C9CB0AE1441}"/>
          </ac:spMkLst>
        </pc:spChg>
        <pc:spChg chg="add mod">
          <ac:chgData name="Serif Salem" userId="93371da5-1b6a-4146-a736-4a3b0c81f0c2" providerId="ADAL" clId="{43BD1B35-B503-4088-B356-9DD1B40F7E73}" dt="2025-05-14T05:49:26.980" v="6564"/>
          <ac:spMkLst>
            <pc:docMk/>
            <pc:sldMk cId="1635377456" sldId="279"/>
            <ac:spMk id="1460" creationId="{98E6DE73-282B-4A53-B7D1-6137AD9C5D5B}"/>
          </ac:spMkLst>
        </pc:spChg>
        <pc:spChg chg="add mod">
          <ac:chgData name="Serif Salem" userId="93371da5-1b6a-4146-a736-4a3b0c81f0c2" providerId="ADAL" clId="{43BD1B35-B503-4088-B356-9DD1B40F7E73}" dt="2025-05-14T05:49:26.991" v="6572"/>
          <ac:spMkLst>
            <pc:docMk/>
            <pc:sldMk cId="1635377456" sldId="279"/>
            <ac:spMk id="1461" creationId="{B9F5341F-1D4D-475E-AEF3-E3DEB60330AB}"/>
          </ac:spMkLst>
        </pc:spChg>
        <pc:spChg chg="add mod">
          <ac:chgData name="Serif Salem" userId="93371da5-1b6a-4146-a736-4a3b0c81f0c2" providerId="ADAL" clId="{43BD1B35-B503-4088-B356-9DD1B40F7E73}" dt="2025-05-14T05:49:27.001" v="6580"/>
          <ac:spMkLst>
            <pc:docMk/>
            <pc:sldMk cId="1635377456" sldId="279"/>
            <ac:spMk id="1462" creationId="{469A4DDB-0E99-42CE-9D0E-BEAE09F50936}"/>
          </ac:spMkLst>
        </pc:spChg>
        <pc:spChg chg="add mod">
          <ac:chgData name="Serif Salem" userId="93371da5-1b6a-4146-a736-4a3b0c81f0c2" providerId="ADAL" clId="{43BD1B35-B503-4088-B356-9DD1B40F7E73}" dt="2025-05-14T05:49:27.012" v="6588"/>
          <ac:spMkLst>
            <pc:docMk/>
            <pc:sldMk cId="1635377456" sldId="279"/>
            <ac:spMk id="1463" creationId="{B57C4F2A-4ECB-453A-87B0-4C7EE50B8471}"/>
          </ac:spMkLst>
        </pc:spChg>
        <pc:spChg chg="add mod">
          <ac:chgData name="Serif Salem" userId="93371da5-1b6a-4146-a736-4a3b0c81f0c2" providerId="ADAL" clId="{43BD1B35-B503-4088-B356-9DD1B40F7E73}" dt="2025-05-14T05:49:27.021" v="6596"/>
          <ac:spMkLst>
            <pc:docMk/>
            <pc:sldMk cId="1635377456" sldId="279"/>
            <ac:spMk id="1464" creationId="{BD1FAD4C-8C8F-44E8-8E73-21AF291DADF8}"/>
          </ac:spMkLst>
        </pc:spChg>
        <pc:spChg chg="add mod">
          <ac:chgData name="Serif Salem" userId="93371da5-1b6a-4146-a736-4a3b0c81f0c2" providerId="ADAL" clId="{43BD1B35-B503-4088-B356-9DD1B40F7E73}" dt="2025-05-14T05:49:27.031" v="6604"/>
          <ac:spMkLst>
            <pc:docMk/>
            <pc:sldMk cId="1635377456" sldId="279"/>
            <ac:spMk id="1465" creationId="{314AEAFA-E439-4F9B-B29E-F27D17312896}"/>
          </ac:spMkLst>
        </pc:spChg>
        <pc:spChg chg="add mod">
          <ac:chgData name="Serif Salem" userId="93371da5-1b6a-4146-a736-4a3b0c81f0c2" providerId="ADAL" clId="{43BD1B35-B503-4088-B356-9DD1B40F7E73}" dt="2025-05-14T05:49:27.041" v="6612"/>
          <ac:spMkLst>
            <pc:docMk/>
            <pc:sldMk cId="1635377456" sldId="279"/>
            <ac:spMk id="1466" creationId="{4C158B3F-3CA9-402C-8435-AB041237B3B1}"/>
          </ac:spMkLst>
        </pc:spChg>
        <pc:spChg chg="add mod">
          <ac:chgData name="Serif Salem" userId="93371da5-1b6a-4146-a736-4a3b0c81f0c2" providerId="ADAL" clId="{43BD1B35-B503-4088-B356-9DD1B40F7E73}" dt="2025-05-14T05:49:27.051" v="6620"/>
          <ac:spMkLst>
            <pc:docMk/>
            <pc:sldMk cId="1635377456" sldId="279"/>
            <ac:spMk id="1467" creationId="{23954FC8-E093-4E7F-AD65-B61A630C74B4}"/>
          </ac:spMkLst>
        </pc:spChg>
        <pc:spChg chg="add mod">
          <ac:chgData name="Serif Salem" userId="93371da5-1b6a-4146-a736-4a3b0c81f0c2" providerId="ADAL" clId="{43BD1B35-B503-4088-B356-9DD1B40F7E73}" dt="2025-05-14T05:49:27.061" v="6628"/>
          <ac:spMkLst>
            <pc:docMk/>
            <pc:sldMk cId="1635377456" sldId="279"/>
            <ac:spMk id="1468" creationId="{606AFA1F-3189-46DD-B658-8E5450DE3483}"/>
          </ac:spMkLst>
        </pc:spChg>
        <pc:spChg chg="add mod">
          <ac:chgData name="Serif Salem" userId="93371da5-1b6a-4146-a736-4a3b0c81f0c2" providerId="ADAL" clId="{43BD1B35-B503-4088-B356-9DD1B40F7E73}" dt="2025-05-14T05:49:27.071" v="6636"/>
          <ac:spMkLst>
            <pc:docMk/>
            <pc:sldMk cId="1635377456" sldId="279"/>
            <ac:spMk id="1469" creationId="{0753F1F2-5498-4439-8728-A0A8E4A88CC0}"/>
          </ac:spMkLst>
        </pc:spChg>
        <pc:spChg chg="add mod">
          <ac:chgData name="Serif Salem" userId="93371da5-1b6a-4146-a736-4a3b0c81f0c2" providerId="ADAL" clId="{43BD1B35-B503-4088-B356-9DD1B40F7E73}" dt="2025-05-14T05:49:27.079" v="6644"/>
          <ac:spMkLst>
            <pc:docMk/>
            <pc:sldMk cId="1635377456" sldId="279"/>
            <ac:spMk id="1470" creationId="{60068F49-CB1F-4EAB-BB0B-4961EEBBDB9F}"/>
          </ac:spMkLst>
        </pc:spChg>
        <pc:spChg chg="add mod">
          <ac:chgData name="Serif Salem" userId="93371da5-1b6a-4146-a736-4a3b0c81f0c2" providerId="ADAL" clId="{43BD1B35-B503-4088-B356-9DD1B40F7E73}" dt="2025-05-14T05:49:27.087" v="6652"/>
          <ac:spMkLst>
            <pc:docMk/>
            <pc:sldMk cId="1635377456" sldId="279"/>
            <ac:spMk id="1471" creationId="{3774AEC2-105E-40C3-9A67-0D8206291132}"/>
          </ac:spMkLst>
        </pc:spChg>
        <pc:spChg chg="add mod">
          <ac:chgData name="Serif Salem" userId="93371da5-1b6a-4146-a736-4a3b0c81f0c2" providerId="ADAL" clId="{43BD1B35-B503-4088-B356-9DD1B40F7E73}" dt="2025-05-14T05:49:27.097" v="6660"/>
          <ac:spMkLst>
            <pc:docMk/>
            <pc:sldMk cId="1635377456" sldId="279"/>
            <ac:spMk id="1472" creationId="{80C3782E-B530-4768-93A0-1375D8A521E0}"/>
          </ac:spMkLst>
        </pc:spChg>
        <pc:spChg chg="add mod">
          <ac:chgData name="Serif Salem" userId="93371da5-1b6a-4146-a736-4a3b0c81f0c2" providerId="ADAL" clId="{43BD1B35-B503-4088-B356-9DD1B40F7E73}" dt="2025-05-14T05:49:27.105" v="6668"/>
          <ac:spMkLst>
            <pc:docMk/>
            <pc:sldMk cId="1635377456" sldId="279"/>
            <ac:spMk id="1473" creationId="{2C9163CB-EC8C-4E53-858F-A4CED70F0B5D}"/>
          </ac:spMkLst>
        </pc:spChg>
        <pc:spChg chg="add mod">
          <ac:chgData name="Serif Salem" userId="93371da5-1b6a-4146-a736-4a3b0c81f0c2" providerId="ADAL" clId="{43BD1B35-B503-4088-B356-9DD1B40F7E73}" dt="2025-05-14T05:49:27.115" v="6676"/>
          <ac:spMkLst>
            <pc:docMk/>
            <pc:sldMk cId="1635377456" sldId="279"/>
            <ac:spMk id="1474" creationId="{4AF50037-C7A8-43CC-B2D4-55FE5C5D6AB6}"/>
          </ac:spMkLst>
        </pc:spChg>
        <pc:spChg chg="add mod">
          <ac:chgData name="Serif Salem" userId="93371da5-1b6a-4146-a736-4a3b0c81f0c2" providerId="ADAL" clId="{43BD1B35-B503-4088-B356-9DD1B40F7E73}" dt="2025-05-14T05:49:27.127" v="6684"/>
          <ac:spMkLst>
            <pc:docMk/>
            <pc:sldMk cId="1635377456" sldId="279"/>
            <ac:spMk id="1475" creationId="{7CE3C55C-15C9-496C-AA42-188167DC64BF}"/>
          </ac:spMkLst>
        </pc:spChg>
        <pc:spChg chg="add mod">
          <ac:chgData name="Serif Salem" userId="93371da5-1b6a-4146-a736-4a3b0c81f0c2" providerId="ADAL" clId="{43BD1B35-B503-4088-B356-9DD1B40F7E73}" dt="2025-05-14T05:49:27.138" v="6692"/>
          <ac:spMkLst>
            <pc:docMk/>
            <pc:sldMk cId="1635377456" sldId="279"/>
            <ac:spMk id="1476" creationId="{00B64E72-FAFC-4AD6-8D2D-E61A36F93125}"/>
          </ac:spMkLst>
        </pc:spChg>
        <pc:spChg chg="add mod">
          <ac:chgData name="Serif Salem" userId="93371da5-1b6a-4146-a736-4a3b0c81f0c2" providerId="ADAL" clId="{43BD1B35-B503-4088-B356-9DD1B40F7E73}" dt="2025-05-14T05:49:27.146" v="6700"/>
          <ac:spMkLst>
            <pc:docMk/>
            <pc:sldMk cId="1635377456" sldId="279"/>
            <ac:spMk id="1477" creationId="{8C9B69B3-405F-450B-9AEB-BEDD12DCC8EA}"/>
          </ac:spMkLst>
        </pc:spChg>
        <pc:spChg chg="add mod">
          <ac:chgData name="Serif Salem" userId="93371da5-1b6a-4146-a736-4a3b0c81f0c2" providerId="ADAL" clId="{43BD1B35-B503-4088-B356-9DD1B40F7E73}" dt="2025-05-14T05:49:27.156" v="6708"/>
          <ac:spMkLst>
            <pc:docMk/>
            <pc:sldMk cId="1635377456" sldId="279"/>
            <ac:spMk id="1478" creationId="{E449E707-DFAC-4376-978A-11327302663C}"/>
          </ac:spMkLst>
        </pc:spChg>
        <pc:spChg chg="add mod">
          <ac:chgData name="Serif Salem" userId="93371da5-1b6a-4146-a736-4a3b0c81f0c2" providerId="ADAL" clId="{43BD1B35-B503-4088-B356-9DD1B40F7E73}" dt="2025-05-14T05:49:27.164" v="6716"/>
          <ac:spMkLst>
            <pc:docMk/>
            <pc:sldMk cId="1635377456" sldId="279"/>
            <ac:spMk id="1479" creationId="{C9C07EB4-CBAA-4EBD-A2ED-3C93C03083D4}"/>
          </ac:spMkLst>
        </pc:spChg>
        <pc:spChg chg="add mod">
          <ac:chgData name="Serif Salem" userId="93371da5-1b6a-4146-a736-4a3b0c81f0c2" providerId="ADAL" clId="{43BD1B35-B503-4088-B356-9DD1B40F7E73}" dt="2025-05-14T05:49:27.175" v="6724"/>
          <ac:spMkLst>
            <pc:docMk/>
            <pc:sldMk cId="1635377456" sldId="279"/>
            <ac:spMk id="1480" creationId="{48578300-F871-4367-953C-92FBC4851E95}"/>
          </ac:spMkLst>
        </pc:spChg>
        <pc:spChg chg="add mod">
          <ac:chgData name="Serif Salem" userId="93371da5-1b6a-4146-a736-4a3b0c81f0c2" providerId="ADAL" clId="{43BD1B35-B503-4088-B356-9DD1B40F7E73}" dt="2025-05-14T05:49:27.185" v="6732"/>
          <ac:spMkLst>
            <pc:docMk/>
            <pc:sldMk cId="1635377456" sldId="279"/>
            <ac:spMk id="1481" creationId="{1FFC3C8D-3EC1-4B1C-8824-EBEF59357B8B}"/>
          </ac:spMkLst>
        </pc:spChg>
        <pc:spChg chg="add mod">
          <ac:chgData name="Serif Salem" userId="93371da5-1b6a-4146-a736-4a3b0c81f0c2" providerId="ADAL" clId="{43BD1B35-B503-4088-B356-9DD1B40F7E73}" dt="2025-05-14T05:49:27.196" v="6740"/>
          <ac:spMkLst>
            <pc:docMk/>
            <pc:sldMk cId="1635377456" sldId="279"/>
            <ac:spMk id="1482" creationId="{19638287-E2EB-4A0C-84B2-074961F4E79D}"/>
          </ac:spMkLst>
        </pc:spChg>
        <pc:spChg chg="add mod">
          <ac:chgData name="Serif Salem" userId="93371da5-1b6a-4146-a736-4a3b0c81f0c2" providerId="ADAL" clId="{43BD1B35-B503-4088-B356-9DD1B40F7E73}" dt="2025-05-14T05:49:27.205" v="6748"/>
          <ac:spMkLst>
            <pc:docMk/>
            <pc:sldMk cId="1635377456" sldId="279"/>
            <ac:spMk id="1483" creationId="{ABA439DD-7672-4466-A2E8-D1345A0462FB}"/>
          </ac:spMkLst>
        </pc:spChg>
        <pc:spChg chg="add mod">
          <ac:chgData name="Serif Salem" userId="93371da5-1b6a-4146-a736-4a3b0c81f0c2" providerId="ADAL" clId="{43BD1B35-B503-4088-B356-9DD1B40F7E73}" dt="2025-05-14T05:49:27.218" v="6756"/>
          <ac:spMkLst>
            <pc:docMk/>
            <pc:sldMk cId="1635377456" sldId="279"/>
            <ac:spMk id="1484" creationId="{7E8AAB01-5512-4AF6-AD07-C8E954C07167}"/>
          </ac:spMkLst>
        </pc:spChg>
        <pc:spChg chg="add mod">
          <ac:chgData name="Serif Salem" userId="93371da5-1b6a-4146-a736-4a3b0c81f0c2" providerId="ADAL" clId="{43BD1B35-B503-4088-B356-9DD1B40F7E73}" dt="2025-05-14T05:49:27.227" v="6764"/>
          <ac:spMkLst>
            <pc:docMk/>
            <pc:sldMk cId="1635377456" sldId="279"/>
            <ac:spMk id="1485" creationId="{7A2556B9-B26D-4F40-8EC6-93BBE53AFEDD}"/>
          </ac:spMkLst>
        </pc:spChg>
        <pc:spChg chg="add mod">
          <ac:chgData name="Serif Salem" userId="93371da5-1b6a-4146-a736-4a3b0c81f0c2" providerId="ADAL" clId="{43BD1B35-B503-4088-B356-9DD1B40F7E73}" dt="2025-05-14T05:49:27.236" v="6772"/>
          <ac:spMkLst>
            <pc:docMk/>
            <pc:sldMk cId="1635377456" sldId="279"/>
            <ac:spMk id="1486" creationId="{EF97D786-E926-482B-98A5-DEBEE2708B32}"/>
          </ac:spMkLst>
        </pc:spChg>
        <pc:spChg chg="add mod">
          <ac:chgData name="Serif Salem" userId="93371da5-1b6a-4146-a736-4a3b0c81f0c2" providerId="ADAL" clId="{43BD1B35-B503-4088-B356-9DD1B40F7E73}" dt="2025-05-14T05:49:27.248" v="6780"/>
          <ac:spMkLst>
            <pc:docMk/>
            <pc:sldMk cId="1635377456" sldId="279"/>
            <ac:spMk id="1487" creationId="{CEB22531-0888-4693-A848-2D43187D458E}"/>
          </ac:spMkLst>
        </pc:spChg>
        <pc:spChg chg="add mod">
          <ac:chgData name="Serif Salem" userId="93371da5-1b6a-4146-a736-4a3b0c81f0c2" providerId="ADAL" clId="{43BD1B35-B503-4088-B356-9DD1B40F7E73}" dt="2025-05-14T05:49:27.257" v="6788"/>
          <ac:spMkLst>
            <pc:docMk/>
            <pc:sldMk cId="1635377456" sldId="279"/>
            <ac:spMk id="1488" creationId="{AC6B4F3A-14A1-4EB3-B713-87C634203556}"/>
          </ac:spMkLst>
        </pc:spChg>
        <pc:spChg chg="add mod">
          <ac:chgData name="Serif Salem" userId="93371da5-1b6a-4146-a736-4a3b0c81f0c2" providerId="ADAL" clId="{43BD1B35-B503-4088-B356-9DD1B40F7E73}" dt="2025-05-14T05:49:27.265" v="6796"/>
          <ac:spMkLst>
            <pc:docMk/>
            <pc:sldMk cId="1635377456" sldId="279"/>
            <ac:spMk id="1489" creationId="{7596A9FD-3CEE-487D-B750-3D530351BDDD}"/>
          </ac:spMkLst>
        </pc:spChg>
        <pc:spChg chg="add mod">
          <ac:chgData name="Serif Salem" userId="93371da5-1b6a-4146-a736-4a3b0c81f0c2" providerId="ADAL" clId="{43BD1B35-B503-4088-B356-9DD1B40F7E73}" dt="2025-05-14T05:49:27.276" v="6804"/>
          <ac:spMkLst>
            <pc:docMk/>
            <pc:sldMk cId="1635377456" sldId="279"/>
            <ac:spMk id="1490" creationId="{7BE5713A-4CB9-45A9-A6EA-0AB0DF0D2DFC}"/>
          </ac:spMkLst>
        </pc:spChg>
        <pc:spChg chg="add mod">
          <ac:chgData name="Serif Salem" userId="93371da5-1b6a-4146-a736-4a3b0c81f0c2" providerId="ADAL" clId="{43BD1B35-B503-4088-B356-9DD1B40F7E73}" dt="2025-05-14T05:49:27.287" v="6812"/>
          <ac:spMkLst>
            <pc:docMk/>
            <pc:sldMk cId="1635377456" sldId="279"/>
            <ac:spMk id="1491" creationId="{310AE681-4A8A-4E7A-9EF2-7C563BCA7736}"/>
          </ac:spMkLst>
        </pc:spChg>
        <pc:spChg chg="add mod">
          <ac:chgData name="Serif Salem" userId="93371da5-1b6a-4146-a736-4a3b0c81f0c2" providerId="ADAL" clId="{43BD1B35-B503-4088-B356-9DD1B40F7E73}" dt="2025-05-14T05:49:27.296" v="6820"/>
          <ac:spMkLst>
            <pc:docMk/>
            <pc:sldMk cId="1635377456" sldId="279"/>
            <ac:spMk id="1492" creationId="{C445D654-E9FB-4F0F-8670-BC793A1FABFF}"/>
          </ac:spMkLst>
        </pc:spChg>
        <pc:spChg chg="add mod">
          <ac:chgData name="Serif Salem" userId="93371da5-1b6a-4146-a736-4a3b0c81f0c2" providerId="ADAL" clId="{43BD1B35-B503-4088-B356-9DD1B40F7E73}" dt="2025-05-14T05:49:27.306" v="6828"/>
          <ac:spMkLst>
            <pc:docMk/>
            <pc:sldMk cId="1635377456" sldId="279"/>
            <ac:spMk id="1493" creationId="{C15B2622-9C02-49E4-A8FF-6EC08AAA356B}"/>
          </ac:spMkLst>
        </pc:spChg>
        <pc:spChg chg="add mod">
          <ac:chgData name="Serif Salem" userId="93371da5-1b6a-4146-a736-4a3b0c81f0c2" providerId="ADAL" clId="{43BD1B35-B503-4088-B356-9DD1B40F7E73}" dt="2025-05-14T05:49:27.318" v="6836"/>
          <ac:spMkLst>
            <pc:docMk/>
            <pc:sldMk cId="1635377456" sldId="279"/>
            <ac:spMk id="1494" creationId="{2C54C79E-04AE-4CB4-9316-EECB3B0F89CE}"/>
          </ac:spMkLst>
        </pc:spChg>
        <pc:spChg chg="add mod">
          <ac:chgData name="Serif Salem" userId="93371da5-1b6a-4146-a736-4a3b0c81f0c2" providerId="ADAL" clId="{43BD1B35-B503-4088-B356-9DD1B40F7E73}" dt="2025-05-14T05:49:27.324" v="6844"/>
          <ac:spMkLst>
            <pc:docMk/>
            <pc:sldMk cId="1635377456" sldId="279"/>
            <ac:spMk id="1495" creationId="{7E5D8703-2C00-42BB-8EF4-4BD436781230}"/>
          </ac:spMkLst>
        </pc:spChg>
        <pc:spChg chg="add mod">
          <ac:chgData name="Serif Salem" userId="93371da5-1b6a-4146-a736-4a3b0c81f0c2" providerId="ADAL" clId="{43BD1B35-B503-4088-B356-9DD1B40F7E73}" dt="2025-05-14T05:49:27.337" v="6852"/>
          <ac:spMkLst>
            <pc:docMk/>
            <pc:sldMk cId="1635377456" sldId="279"/>
            <ac:spMk id="1496" creationId="{E0AD680F-8080-4352-B3C6-11C31700FADA}"/>
          </ac:spMkLst>
        </pc:spChg>
        <pc:spChg chg="add mod">
          <ac:chgData name="Serif Salem" userId="93371da5-1b6a-4146-a736-4a3b0c81f0c2" providerId="ADAL" clId="{43BD1B35-B503-4088-B356-9DD1B40F7E73}" dt="2025-05-14T05:49:27.346" v="6860"/>
          <ac:spMkLst>
            <pc:docMk/>
            <pc:sldMk cId="1635377456" sldId="279"/>
            <ac:spMk id="1497" creationId="{8E3896F9-A6DB-4B80-B17F-90BA6D56A50A}"/>
          </ac:spMkLst>
        </pc:spChg>
        <pc:spChg chg="add mod">
          <ac:chgData name="Serif Salem" userId="93371da5-1b6a-4146-a736-4a3b0c81f0c2" providerId="ADAL" clId="{43BD1B35-B503-4088-B356-9DD1B40F7E73}" dt="2025-05-14T05:49:27.354" v="6868"/>
          <ac:spMkLst>
            <pc:docMk/>
            <pc:sldMk cId="1635377456" sldId="279"/>
            <ac:spMk id="1498" creationId="{16C416B4-90DC-4496-AC6D-400954BCF3DF}"/>
          </ac:spMkLst>
        </pc:spChg>
        <pc:spChg chg="add mod">
          <ac:chgData name="Serif Salem" userId="93371da5-1b6a-4146-a736-4a3b0c81f0c2" providerId="ADAL" clId="{43BD1B35-B503-4088-B356-9DD1B40F7E73}" dt="2025-05-14T05:49:27.361" v="6876"/>
          <ac:spMkLst>
            <pc:docMk/>
            <pc:sldMk cId="1635377456" sldId="279"/>
            <ac:spMk id="1499" creationId="{494DF53B-CAD7-47B0-BBC8-EF6B3E2197F8}"/>
          </ac:spMkLst>
        </pc:spChg>
        <pc:spChg chg="add mod">
          <ac:chgData name="Serif Salem" userId="93371da5-1b6a-4146-a736-4a3b0c81f0c2" providerId="ADAL" clId="{43BD1B35-B503-4088-B356-9DD1B40F7E73}" dt="2025-05-14T05:49:27.368" v="6884"/>
          <ac:spMkLst>
            <pc:docMk/>
            <pc:sldMk cId="1635377456" sldId="279"/>
            <ac:spMk id="1500" creationId="{5597ABCB-82DD-4F79-8437-C50EC6E56B4F}"/>
          </ac:spMkLst>
        </pc:spChg>
        <pc:spChg chg="add mod">
          <ac:chgData name="Serif Salem" userId="93371da5-1b6a-4146-a736-4a3b0c81f0c2" providerId="ADAL" clId="{43BD1B35-B503-4088-B356-9DD1B40F7E73}" dt="2025-05-14T05:49:27.375" v="6892"/>
          <ac:spMkLst>
            <pc:docMk/>
            <pc:sldMk cId="1635377456" sldId="279"/>
            <ac:spMk id="1501" creationId="{B594E9D1-0902-4F47-B485-FB5F476A47AD}"/>
          </ac:spMkLst>
        </pc:spChg>
        <pc:spChg chg="add mod">
          <ac:chgData name="Serif Salem" userId="93371da5-1b6a-4146-a736-4a3b0c81f0c2" providerId="ADAL" clId="{43BD1B35-B503-4088-B356-9DD1B40F7E73}" dt="2025-05-14T05:49:27.383" v="6900"/>
          <ac:spMkLst>
            <pc:docMk/>
            <pc:sldMk cId="1635377456" sldId="279"/>
            <ac:spMk id="1502" creationId="{6B7B4C45-D9F6-42F8-A2FF-4717D81D07C5}"/>
          </ac:spMkLst>
        </pc:spChg>
        <pc:spChg chg="add mod">
          <ac:chgData name="Serif Salem" userId="93371da5-1b6a-4146-a736-4a3b0c81f0c2" providerId="ADAL" clId="{43BD1B35-B503-4088-B356-9DD1B40F7E73}" dt="2025-05-14T05:49:27.390" v="6908"/>
          <ac:spMkLst>
            <pc:docMk/>
            <pc:sldMk cId="1635377456" sldId="279"/>
            <ac:spMk id="1503" creationId="{39EEFF5A-6D93-4861-B23B-E34BA4CE4E67}"/>
          </ac:spMkLst>
        </pc:spChg>
        <pc:spChg chg="add mod">
          <ac:chgData name="Serif Salem" userId="93371da5-1b6a-4146-a736-4a3b0c81f0c2" providerId="ADAL" clId="{43BD1B35-B503-4088-B356-9DD1B40F7E73}" dt="2025-05-14T05:49:27.398" v="6916"/>
          <ac:spMkLst>
            <pc:docMk/>
            <pc:sldMk cId="1635377456" sldId="279"/>
            <ac:spMk id="1504" creationId="{80E5D261-D627-49E2-9EFC-213502F5BFF1}"/>
          </ac:spMkLst>
        </pc:spChg>
        <pc:spChg chg="add mod">
          <ac:chgData name="Serif Salem" userId="93371da5-1b6a-4146-a736-4a3b0c81f0c2" providerId="ADAL" clId="{43BD1B35-B503-4088-B356-9DD1B40F7E73}" dt="2025-05-14T05:49:27.408" v="6924"/>
          <ac:spMkLst>
            <pc:docMk/>
            <pc:sldMk cId="1635377456" sldId="279"/>
            <ac:spMk id="1505" creationId="{5956AD10-EE89-4DCF-9F51-1E1F0366F101}"/>
          </ac:spMkLst>
        </pc:spChg>
        <pc:spChg chg="add mod">
          <ac:chgData name="Serif Salem" userId="93371da5-1b6a-4146-a736-4a3b0c81f0c2" providerId="ADAL" clId="{43BD1B35-B503-4088-B356-9DD1B40F7E73}" dt="2025-05-14T05:49:27.418" v="6932"/>
          <ac:spMkLst>
            <pc:docMk/>
            <pc:sldMk cId="1635377456" sldId="279"/>
            <ac:spMk id="1506" creationId="{6339E4C2-C4D1-4486-8C13-27744C604B74}"/>
          </ac:spMkLst>
        </pc:spChg>
        <pc:spChg chg="add mod">
          <ac:chgData name="Serif Salem" userId="93371da5-1b6a-4146-a736-4a3b0c81f0c2" providerId="ADAL" clId="{43BD1B35-B503-4088-B356-9DD1B40F7E73}" dt="2025-05-14T05:49:27.429" v="6940"/>
          <ac:spMkLst>
            <pc:docMk/>
            <pc:sldMk cId="1635377456" sldId="279"/>
            <ac:spMk id="1507" creationId="{1B011BFC-45C7-41B0-AF19-5952C27465E6}"/>
          </ac:spMkLst>
        </pc:spChg>
        <pc:spChg chg="add mod">
          <ac:chgData name="Serif Salem" userId="93371da5-1b6a-4146-a736-4a3b0c81f0c2" providerId="ADAL" clId="{43BD1B35-B503-4088-B356-9DD1B40F7E73}" dt="2025-05-14T05:49:27.440" v="6948"/>
          <ac:spMkLst>
            <pc:docMk/>
            <pc:sldMk cId="1635377456" sldId="279"/>
            <ac:spMk id="1508" creationId="{9A156B8D-B3EC-4D21-B2EF-774615D13530}"/>
          </ac:spMkLst>
        </pc:spChg>
        <pc:spChg chg="add mod">
          <ac:chgData name="Serif Salem" userId="93371da5-1b6a-4146-a736-4a3b0c81f0c2" providerId="ADAL" clId="{43BD1B35-B503-4088-B356-9DD1B40F7E73}" dt="2025-05-14T05:49:27.449" v="6956"/>
          <ac:spMkLst>
            <pc:docMk/>
            <pc:sldMk cId="1635377456" sldId="279"/>
            <ac:spMk id="1509" creationId="{4C2A05F3-B6DE-4788-AA1C-BBE8A8DE2889}"/>
          </ac:spMkLst>
        </pc:spChg>
        <pc:spChg chg="add mod">
          <ac:chgData name="Serif Salem" userId="93371da5-1b6a-4146-a736-4a3b0c81f0c2" providerId="ADAL" clId="{43BD1B35-B503-4088-B356-9DD1B40F7E73}" dt="2025-05-14T05:49:27.458" v="6964"/>
          <ac:spMkLst>
            <pc:docMk/>
            <pc:sldMk cId="1635377456" sldId="279"/>
            <ac:spMk id="1510" creationId="{96B280EB-3968-4C1F-8374-F3361F118269}"/>
          </ac:spMkLst>
        </pc:spChg>
        <pc:spChg chg="add mod">
          <ac:chgData name="Serif Salem" userId="93371da5-1b6a-4146-a736-4a3b0c81f0c2" providerId="ADAL" clId="{43BD1B35-B503-4088-B356-9DD1B40F7E73}" dt="2025-05-14T05:49:27.471" v="6972"/>
          <ac:spMkLst>
            <pc:docMk/>
            <pc:sldMk cId="1635377456" sldId="279"/>
            <ac:spMk id="1511" creationId="{E318D6AC-9307-4131-B34B-EB242A62CD0A}"/>
          </ac:spMkLst>
        </pc:spChg>
        <pc:spChg chg="add mod">
          <ac:chgData name="Serif Salem" userId="93371da5-1b6a-4146-a736-4a3b0c81f0c2" providerId="ADAL" clId="{43BD1B35-B503-4088-B356-9DD1B40F7E73}" dt="2025-05-14T05:49:27.484" v="6980"/>
          <ac:spMkLst>
            <pc:docMk/>
            <pc:sldMk cId="1635377456" sldId="279"/>
            <ac:spMk id="1512" creationId="{E6BDAB63-E142-4423-B796-37BA37CAD7B6}"/>
          </ac:spMkLst>
        </pc:spChg>
        <pc:spChg chg="add mod">
          <ac:chgData name="Serif Salem" userId="93371da5-1b6a-4146-a736-4a3b0c81f0c2" providerId="ADAL" clId="{43BD1B35-B503-4088-B356-9DD1B40F7E73}" dt="2025-05-14T05:49:27.494" v="6988"/>
          <ac:spMkLst>
            <pc:docMk/>
            <pc:sldMk cId="1635377456" sldId="279"/>
            <ac:spMk id="1513" creationId="{D3CD7302-9B31-42CB-A338-F6A278AF597D}"/>
          </ac:spMkLst>
        </pc:spChg>
        <pc:spChg chg="add mod">
          <ac:chgData name="Serif Salem" userId="93371da5-1b6a-4146-a736-4a3b0c81f0c2" providerId="ADAL" clId="{43BD1B35-B503-4088-B356-9DD1B40F7E73}" dt="2025-05-14T05:49:27.505" v="6996"/>
          <ac:spMkLst>
            <pc:docMk/>
            <pc:sldMk cId="1635377456" sldId="279"/>
            <ac:spMk id="1514" creationId="{E4646A22-CEF7-442E-93AA-F3405D12CA86}"/>
          </ac:spMkLst>
        </pc:spChg>
        <pc:spChg chg="add mod">
          <ac:chgData name="Serif Salem" userId="93371da5-1b6a-4146-a736-4a3b0c81f0c2" providerId="ADAL" clId="{43BD1B35-B503-4088-B356-9DD1B40F7E73}" dt="2025-05-14T05:49:27.516" v="7004"/>
          <ac:spMkLst>
            <pc:docMk/>
            <pc:sldMk cId="1635377456" sldId="279"/>
            <ac:spMk id="1515" creationId="{169EFB8D-177F-46E9-B5FD-9EA21FCED9C9}"/>
          </ac:spMkLst>
        </pc:spChg>
        <pc:spChg chg="add mod">
          <ac:chgData name="Serif Salem" userId="93371da5-1b6a-4146-a736-4a3b0c81f0c2" providerId="ADAL" clId="{43BD1B35-B503-4088-B356-9DD1B40F7E73}" dt="2025-05-14T05:49:27.524" v="7012"/>
          <ac:spMkLst>
            <pc:docMk/>
            <pc:sldMk cId="1635377456" sldId="279"/>
            <ac:spMk id="1516" creationId="{C34ED417-264F-4BF2-BE72-D3ED53294658}"/>
          </ac:spMkLst>
        </pc:spChg>
        <pc:spChg chg="add mod">
          <ac:chgData name="Serif Salem" userId="93371da5-1b6a-4146-a736-4a3b0c81f0c2" providerId="ADAL" clId="{43BD1B35-B503-4088-B356-9DD1B40F7E73}" dt="2025-05-14T05:49:27.533" v="7020"/>
          <ac:spMkLst>
            <pc:docMk/>
            <pc:sldMk cId="1635377456" sldId="279"/>
            <ac:spMk id="1517" creationId="{9BABEB9C-0FE5-4877-8617-557483E03ECE}"/>
          </ac:spMkLst>
        </pc:spChg>
        <pc:spChg chg="add mod">
          <ac:chgData name="Serif Salem" userId="93371da5-1b6a-4146-a736-4a3b0c81f0c2" providerId="ADAL" clId="{43BD1B35-B503-4088-B356-9DD1B40F7E73}" dt="2025-05-14T05:49:27.544" v="7028"/>
          <ac:spMkLst>
            <pc:docMk/>
            <pc:sldMk cId="1635377456" sldId="279"/>
            <ac:spMk id="1518" creationId="{B3D47FE6-4248-4C4D-BB6F-BE3109194F0E}"/>
          </ac:spMkLst>
        </pc:spChg>
        <pc:spChg chg="add mod">
          <ac:chgData name="Serif Salem" userId="93371da5-1b6a-4146-a736-4a3b0c81f0c2" providerId="ADAL" clId="{43BD1B35-B503-4088-B356-9DD1B40F7E73}" dt="2025-05-14T05:49:27.551" v="7036"/>
          <ac:spMkLst>
            <pc:docMk/>
            <pc:sldMk cId="1635377456" sldId="279"/>
            <ac:spMk id="1519" creationId="{3988F113-F2D3-4F1D-8CD0-9F17ADC385A8}"/>
          </ac:spMkLst>
        </pc:spChg>
        <pc:spChg chg="add mod">
          <ac:chgData name="Serif Salem" userId="93371da5-1b6a-4146-a736-4a3b0c81f0c2" providerId="ADAL" clId="{43BD1B35-B503-4088-B356-9DD1B40F7E73}" dt="2025-05-14T05:49:27.560" v="7044"/>
          <ac:spMkLst>
            <pc:docMk/>
            <pc:sldMk cId="1635377456" sldId="279"/>
            <ac:spMk id="1520" creationId="{50D929F1-4A63-4421-A3B7-F6ABAD13E605}"/>
          </ac:spMkLst>
        </pc:spChg>
        <pc:spChg chg="add mod">
          <ac:chgData name="Serif Salem" userId="93371da5-1b6a-4146-a736-4a3b0c81f0c2" providerId="ADAL" clId="{43BD1B35-B503-4088-B356-9DD1B40F7E73}" dt="2025-05-14T05:49:27.568" v="7052"/>
          <ac:spMkLst>
            <pc:docMk/>
            <pc:sldMk cId="1635377456" sldId="279"/>
            <ac:spMk id="1521" creationId="{F60D63CB-0B3B-4C03-9731-ECDBC524ED67}"/>
          </ac:spMkLst>
        </pc:spChg>
        <pc:spChg chg="add mod">
          <ac:chgData name="Serif Salem" userId="93371da5-1b6a-4146-a736-4a3b0c81f0c2" providerId="ADAL" clId="{43BD1B35-B503-4088-B356-9DD1B40F7E73}" dt="2025-05-14T05:49:27.575" v="7060"/>
          <ac:spMkLst>
            <pc:docMk/>
            <pc:sldMk cId="1635377456" sldId="279"/>
            <ac:spMk id="1522" creationId="{97D89889-E1C6-471C-B778-78CDED728837}"/>
          </ac:spMkLst>
        </pc:spChg>
        <pc:spChg chg="add mod">
          <ac:chgData name="Serif Salem" userId="93371da5-1b6a-4146-a736-4a3b0c81f0c2" providerId="ADAL" clId="{43BD1B35-B503-4088-B356-9DD1B40F7E73}" dt="2025-05-14T05:49:27.582" v="7068"/>
          <ac:spMkLst>
            <pc:docMk/>
            <pc:sldMk cId="1635377456" sldId="279"/>
            <ac:spMk id="1523" creationId="{1AF0467E-A427-4AC1-9D5A-F6D9A6E5EF4D}"/>
          </ac:spMkLst>
        </pc:spChg>
        <pc:spChg chg="add mod">
          <ac:chgData name="Serif Salem" userId="93371da5-1b6a-4146-a736-4a3b0c81f0c2" providerId="ADAL" clId="{43BD1B35-B503-4088-B356-9DD1B40F7E73}" dt="2025-05-14T05:49:27.590" v="7076"/>
          <ac:spMkLst>
            <pc:docMk/>
            <pc:sldMk cId="1635377456" sldId="279"/>
            <ac:spMk id="1524" creationId="{1D4AD981-A6C5-4EA7-A63E-FDF35DB18636}"/>
          </ac:spMkLst>
        </pc:spChg>
        <pc:spChg chg="add mod">
          <ac:chgData name="Serif Salem" userId="93371da5-1b6a-4146-a736-4a3b0c81f0c2" providerId="ADAL" clId="{43BD1B35-B503-4088-B356-9DD1B40F7E73}" dt="2025-05-14T05:49:27.597" v="7084"/>
          <ac:spMkLst>
            <pc:docMk/>
            <pc:sldMk cId="1635377456" sldId="279"/>
            <ac:spMk id="1525" creationId="{DF7375DE-ECF1-44C3-AE07-C62DB1DAA9C4}"/>
          </ac:spMkLst>
        </pc:spChg>
        <pc:spChg chg="add mod">
          <ac:chgData name="Serif Salem" userId="93371da5-1b6a-4146-a736-4a3b0c81f0c2" providerId="ADAL" clId="{43BD1B35-B503-4088-B356-9DD1B40F7E73}" dt="2025-05-14T05:49:27.606" v="7092"/>
          <ac:spMkLst>
            <pc:docMk/>
            <pc:sldMk cId="1635377456" sldId="279"/>
            <ac:spMk id="1526" creationId="{B1A06372-B1A1-4829-8F78-F2DDCF84327D}"/>
          </ac:spMkLst>
        </pc:spChg>
        <pc:spChg chg="add mod">
          <ac:chgData name="Serif Salem" userId="93371da5-1b6a-4146-a736-4a3b0c81f0c2" providerId="ADAL" clId="{43BD1B35-B503-4088-B356-9DD1B40F7E73}" dt="2025-05-14T05:49:27.614" v="7100"/>
          <ac:spMkLst>
            <pc:docMk/>
            <pc:sldMk cId="1635377456" sldId="279"/>
            <ac:spMk id="1527" creationId="{81092FD4-82A0-4110-A8DD-C2435FEF9EFB}"/>
          </ac:spMkLst>
        </pc:spChg>
        <pc:spChg chg="add mod">
          <ac:chgData name="Serif Salem" userId="93371da5-1b6a-4146-a736-4a3b0c81f0c2" providerId="ADAL" clId="{43BD1B35-B503-4088-B356-9DD1B40F7E73}" dt="2025-05-14T05:49:27.622" v="7108"/>
          <ac:spMkLst>
            <pc:docMk/>
            <pc:sldMk cId="1635377456" sldId="279"/>
            <ac:spMk id="1528" creationId="{7684F8B6-B7DC-435A-9C92-3CC4E8224CA7}"/>
          </ac:spMkLst>
        </pc:spChg>
        <pc:spChg chg="add mod">
          <ac:chgData name="Serif Salem" userId="93371da5-1b6a-4146-a736-4a3b0c81f0c2" providerId="ADAL" clId="{43BD1B35-B503-4088-B356-9DD1B40F7E73}" dt="2025-05-14T05:49:27.629" v="7116"/>
          <ac:spMkLst>
            <pc:docMk/>
            <pc:sldMk cId="1635377456" sldId="279"/>
            <ac:spMk id="1529" creationId="{3AC2B0D2-480D-4056-8232-4E1E0DDD0008}"/>
          </ac:spMkLst>
        </pc:spChg>
        <pc:spChg chg="add mod">
          <ac:chgData name="Serif Salem" userId="93371da5-1b6a-4146-a736-4a3b0c81f0c2" providerId="ADAL" clId="{43BD1B35-B503-4088-B356-9DD1B40F7E73}" dt="2025-05-14T05:49:27.637" v="7124"/>
          <ac:spMkLst>
            <pc:docMk/>
            <pc:sldMk cId="1635377456" sldId="279"/>
            <ac:spMk id="1530" creationId="{6A4C121C-9796-4E30-9281-C2EB10C1AB61}"/>
          </ac:spMkLst>
        </pc:spChg>
        <pc:spChg chg="add mod">
          <ac:chgData name="Serif Salem" userId="93371da5-1b6a-4146-a736-4a3b0c81f0c2" providerId="ADAL" clId="{43BD1B35-B503-4088-B356-9DD1B40F7E73}" dt="2025-05-14T05:49:27.644" v="7132"/>
          <ac:spMkLst>
            <pc:docMk/>
            <pc:sldMk cId="1635377456" sldId="279"/>
            <ac:spMk id="1531" creationId="{3F361281-3D25-450A-939D-91DBF4E49510}"/>
          </ac:spMkLst>
        </pc:spChg>
        <pc:spChg chg="add mod">
          <ac:chgData name="Serif Salem" userId="93371da5-1b6a-4146-a736-4a3b0c81f0c2" providerId="ADAL" clId="{43BD1B35-B503-4088-B356-9DD1B40F7E73}" dt="2025-05-14T05:49:27.654" v="7140"/>
          <ac:spMkLst>
            <pc:docMk/>
            <pc:sldMk cId="1635377456" sldId="279"/>
            <ac:spMk id="1532" creationId="{47713C03-1E12-446A-BAE0-9C59FC66400C}"/>
          </ac:spMkLst>
        </pc:spChg>
        <pc:spChg chg="add mod">
          <ac:chgData name="Serif Salem" userId="93371da5-1b6a-4146-a736-4a3b0c81f0c2" providerId="ADAL" clId="{43BD1B35-B503-4088-B356-9DD1B40F7E73}" dt="2025-05-14T05:49:27.664" v="7148"/>
          <ac:spMkLst>
            <pc:docMk/>
            <pc:sldMk cId="1635377456" sldId="279"/>
            <ac:spMk id="1533" creationId="{9AD46B4A-E03E-4680-B48E-426D2E97C5DF}"/>
          </ac:spMkLst>
        </pc:spChg>
        <pc:spChg chg="add mod">
          <ac:chgData name="Serif Salem" userId="93371da5-1b6a-4146-a736-4a3b0c81f0c2" providerId="ADAL" clId="{43BD1B35-B503-4088-B356-9DD1B40F7E73}" dt="2025-05-14T05:49:27.673" v="7156"/>
          <ac:spMkLst>
            <pc:docMk/>
            <pc:sldMk cId="1635377456" sldId="279"/>
            <ac:spMk id="1534" creationId="{DB98AB79-02BC-49FB-B727-561C630A7AC7}"/>
          </ac:spMkLst>
        </pc:spChg>
        <pc:spChg chg="add mod">
          <ac:chgData name="Serif Salem" userId="93371da5-1b6a-4146-a736-4a3b0c81f0c2" providerId="ADAL" clId="{43BD1B35-B503-4088-B356-9DD1B40F7E73}" dt="2025-05-14T05:49:27.682" v="7164"/>
          <ac:spMkLst>
            <pc:docMk/>
            <pc:sldMk cId="1635377456" sldId="279"/>
            <ac:spMk id="1535" creationId="{21F04CEF-8904-4614-BC4C-ED993B715071}"/>
          </ac:spMkLst>
        </pc:spChg>
        <pc:spChg chg="add mod">
          <ac:chgData name="Serif Salem" userId="93371da5-1b6a-4146-a736-4a3b0c81f0c2" providerId="ADAL" clId="{43BD1B35-B503-4088-B356-9DD1B40F7E73}" dt="2025-05-14T05:49:27.688" v="7172"/>
          <ac:spMkLst>
            <pc:docMk/>
            <pc:sldMk cId="1635377456" sldId="279"/>
            <ac:spMk id="1536" creationId="{5640C9DB-0CEB-47FD-93D6-2011139F343F}"/>
          </ac:spMkLst>
        </pc:spChg>
        <pc:spChg chg="add mod">
          <ac:chgData name="Serif Salem" userId="93371da5-1b6a-4146-a736-4a3b0c81f0c2" providerId="ADAL" clId="{43BD1B35-B503-4088-B356-9DD1B40F7E73}" dt="2025-05-14T05:49:27.696" v="7180"/>
          <ac:spMkLst>
            <pc:docMk/>
            <pc:sldMk cId="1635377456" sldId="279"/>
            <ac:spMk id="1537" creationId="{7EEC5D3E-48B2-4F08-BB41-E25216C2528E}"/>
          </ac:spMkLst>
        </pc:spChg>
        <pc:spChg chg="add mod">
          <ac:chgData name="Serif Salem" userId="93371da5-1b6a-4146-a736-4a3b0c81f0c2" providerId="ADAL" clId="{43BD1B35-B503-4088-B356-9DD1B40F7E73}" dt="2025-05-14T05:49:27.704" v="7188"/>
          <ac:spMkLst>
            <pc:docMk/>
            <pc:sldMk cId="1635377456" sldId="279"/>
            <ac:spMk id="1538" creationId="{4C63560E-8DBE-4312-9701-EE8A569A2C62}"/>
          </ac:spMkLst>
        </pc:spChg>
        <pc:spChg chg="add mod">
          <ac:chgData name="Serif Salem" userId="93371da5-1b6a-4146-a736-4a3b0c81f0c2" providerId="ADAL" clId="{43BD1B35-B503-4088-B356-9DD1B40F7E73}" dt="2025-05-14T05:49:27.711" v="7196"/>
          <ac:spMkLst>
            <pc:docMk/>
            <pc:sldMk cId="1635377456" sldId="279"/>
            <ac:spMk id="1539" creationId="{DCA4E935-0B54-49E0-BF5E-F93EE460D2A6}"/>
          </ac:spMkLst>
        </pc:spChg>
        <pc:spChg chg="add mod">
          <ac:chgData name="Serif Salem" userId="93371da5-1b6a-4146-a736-4a3b0c81f0c2" providerId="ADAL" clId="{43BD1B35-B503-4088-B356-9DD1B40F7E73}" dt="2025-05-14T05:49:27.718" v="7204"/>
          <ac:spMkLst>
            <pc:docMk/>
            <pc:sldMk cId="1635377456" sldId="279"/>
            <ac:spMk id="1540" creationId="{5CB7B7BE-772D-4E90-85EA-38638E3BACA3}"/>
          </ac:spMkLst>
        </pc:spChg>
        <pc:spChg chg="add mod">
          <ac:chgData name="Serif Salem" userId="93371da5-1b6a-4146-a736-4a3b0c81f0c2" providerId="ADAL" clId="{43BD1B35-B503-4088-B356-9DD1B40F7E73}" dt="2025-05-14T05:49:27.725" v="7212"/>
          <ac:spMkLst>
            <pc:docMk/>
            <pc:sldMk cId="1635377456" sldId="279"/>
            <ac:spMk id="1541" creationId="{2E8187C5-A1DD-468E-9F54-C942B08C2C0A}"/>
          </ac:spMkLst>
        </pc:spChg>
        <pc:spChg chg="add mod">
          <ac:chgData name="Serif Salem" userId="93371da5-1b6a-4146-a736-4a3b0c81f0c2" providerId="ADAL" clId="{43BD1B35-B503-4088-B356-9DD1B40F7E73}" dt="2025-05-14T05:49:27.732" v="7220"/>
          <ac:spMkLst>
            <pc:docMk/>
            <pc:sldMk cId="1635377456" sldId="279"/>
            <ac:spMk id="1542" creationId="{A973D418-AD90-4672-8803-735880EC68F3}"/>
          </ac:spMkLst>
        </pc:spChg>
        <pc:spChg chg="add mod">
          <ac:chgData name="Serif Salem" userId="93371da5-1b6a-4146-a736-4a3b0c81f0c2" providerId="ADAL" clId="{43BD1B35-B503-4088-B356-9DD1B40F7E73}" dt="2025-05-14T05:49:27.739" v="7228"/>
          <ac:spMkLst>
            <pc:docMk/>
            <pc:sldMk cId="1635377456" sldId="279"/>
            <ac:spMk id="1543" creationId="{A084C4D2-57CB-434F-B6C2-0AE34B01E309}"/>
          </ac:spMkLst>
        </pc:spChg>
        <pc:spChg chg="add mod">
          <ac:chgData name="Serif Salem" userId="93371da5-1b6a-4146-a736-4a3b0c81f0c2" providerId="ADAL" clId="{43BD1B35-B503-4088-B356-9DD1B40F7E73}" dt="2025-05-14T05:49:27.746" v="7236"/>
          <ac:spMkLst>
            <pc:docMk/>
            <pc:sldMk cId="1635377456" sldId="279"/>
            <ac:spMk id="1544" creationId="{657FA8BC-6335-48EF-833B-88620449B616}"/>
          </ac:spMkLst>
        </pc:spChg>
        <pc:spChg chg="add mod">
          <ac:chgData name="Serif Salem" userId="93371da5-1b6a-4146-a736-4a3b0c81f0c2" providerId="ADAL" clId="{43BD1B35-B503-4088-B356-9DD1B40F7E73}" dt="2025-05-14T05:49:27.753" v="7244"/>
          <ac:spMkLst>
            <pc:docMk/>
            <pc:sldMk cId="1635377456" sldId="279"/>
            <ac:spMk id="1545" creationId="{99F50415-E21C-46BC-BEC3-198956706A0C}"/>
          </ac:spMkLst>
        </pc:spChg>
        <pc:spChg chg="add mod">
          <ac:chgData name="Serif Salem" userId="93371da5-1b6a-4146-a736-4a3b0c81f0c2" providerId="ADAL" clId="{43BD1B35-B503-4088-B356-9DD1B40F7E73}" dt="2025-05-14T05:49:27.761" v="7252"/>
          <ac:spMkLst>
            <pc:docMk/>
            <pc:sldMk cId="1635377456" sldId="279"/>
            <ac:spMk id="1546" creationId="{B2F6B517-76D8-4905-AAF7-1D1C80877510}"/>
          </ac:spMkLst>
        </pc:spChg>
        <pc:spChg chg="add mod">
          <ac:chgData name="Serif Salem" userId="93371da5-1b6a-4146-a736-4a3b0c81f0c2" providerId="ADAL" clId="{43BD1B35-B503-4088-B356-9DD1B40F7E73}" dt="2025-05-14T05:49:27.768" v="7260"/>
          <ac:spMkLst>
            <pc:docMk/>
            <pc:sldMk cId="1635377456" sldId="279"/>
            <ac:spMk id="1547" creationId="{4B27F08E-E761-49F3-BBAB-F50A4E524F2B}"/>
          </ac:spMkLst>
        </pc:spChg>
        <pc:spChg chg="add mod">
          <ac:chgData name="Serif Salem" userId="93371da5-1b6a-4146-a736-4a3b0c81f0c2" providerId="ADAL" clId="{43BD1B35-B503-4088-B356-9DD1B40F7E73}" dt="2025-05-14T05:49:27.775" v="7268"/>
          <ac:spMkLst>
            <pc:docMk/>
            <pc:sldMk cId="1635377456" sldId="279"/>
            <ac:spMk id="1548" creationId="{F8F75E8B-AFB0-486D-8773-9B34253150E6}"/>
          </ac:spMkLst>
        </pc:spChg>
        <pc:spChg chg="add mod">
          <ac:chgData name="Serif Salem" userId="93371da5-1b6a-4146-a736-4a3b0c81f0c2" providerId="ADAL" clId="{43BD1B35-B503-4088-B356-9DD1B40F7E73}" dt="2025-05-14T05:49:27.782" v="7276"/>
          <ac:spMkLst>
            <pc:docMk/>
            <pc:sldMk cId="1635377456" sldId="279"/>
            <ac:spMk id="1549" creationId="{50EC6C2A-4D05-4F31-9980-F234A3D38DBB}"/>
          </ac:spMkLst>
        </pc:spChg>
        <pc:spChg chg="add mod">
          <ac:chgData name="Serif Salem" userId="93371da5-1b6a-4146-a736-4a3b0c81f0c2" providerId="ADAL" clId="{43BD1B35-B503-4088-B356-9DD1B40F7E73}" dt="2025-05-14T05:49:27.790" v="7284"/>
          <ac:spMkLst>
            <pc:docMk/>
            <pc:sldMk cId="1635377456" sldId="279"/>
            <ac:spMk id="1550" creationId="{D3E8CE7D-7574-4818-9941-CAE3D9CB7251}"/>
          </ac:spMkLst>
        </pc:spChg>
        <pc:spChg chg="add mod">
          <ac:chgData name="Serif Salem" userId="93371da5-1b6a-4146-a736-4a3b0c81f0c2" providerId="ADAL" clId="{43BD1B35-B503-4088-B356-9DD1B40F7E73}" dt="2025-05-14T05:49:27.797" v="7292"/>
          <ac:spMkLst>
            <pc:docMk/>
            <pc:sldMk cId="1635377456" sldId="279"/>
            <ac:spMk id="1551" creationId="{896B02D6-98DA-48C4-88E6-2691A5DFDB95}"/>
          </ac:spMkLst>
        </pc:spChg>
        <pc:spChg chg="add mod">
          <ac:chgData name="Serif Salem" userId="93371da5-1b6a-4146-a736-4a3b0c81f0c2" providerId="ADAL" clId="{43BD1B35-B503-4088-B356-9DD1B40F7E73}" dt="2025-05-14T05:49:27.805" v="7300"/>
          <ac:spMkLst>
            <pc:docMk/>
            <pc:sldMk cId="1635377456" sldId="279"/>
            <ac:spMk id="1552" creationId="{EB867BCE-7788-41F1-BB5C-AE6BC24F6F94}"/>
          </ac:spMkLst>
        </pc:spChg>
        <pc:spChg chg="add mod">
          <ac:chgData name="Serif Salem" userId="93371da5-1b6a-4146-a736-4a3b0c81f0c2" providerId="ADAL" clId="{43BD1B35-B503-4088-B356-9DD1B40F7E73}" dt="2025-05-14T05:49:27.811" v="7308"/>
          <ac:spMkLst>
            <pc:docMk/>
            <pc:sldMk cId="1635377456" sldId="279"/>
            <ac:spMk id="1553" creationId="{DFB3BE4F-D420-46F0-B037-BEB38A50D9FA}"/>
          </ac:spMkLst>
        </pc:spChg>
        <pc:spChg chg="add mod">
          <ac:chgData name="Serif Salem" userId="93371da5-1b6a-4146-a736-4a3b0c81f0c2" providerId="ADAL" clId="{43BD1B35-B503-4088-B356-9DD1B40F7E73}" dt="2025-05-14T05:49:27.819" v="7316"/>
          <ac:spMkLst>
            <pc:docMk/>
            <pc:sldMk cId="1635377456" sldId="279"/>
            <ac:spMk id="1554" creationId="{F2601B19-6A81-4473-A690-9F2707DB26D0}"/>
          </ac:spMkLst>
        </pc:spChg>
        <pc:spChg chg="add mod">
          <ac:chgData name="Serif Salem" userId="93371da5-1b6a-4146-a736-4a3b0c81f0c2" providerId="ADAL" clId="{43BD1B35-B503-4088-B356-9DD1B40F7E73}" dt="2025-05-14T05:49:27.826" v="7324"/>
          <ac:spMkLst>
            <pc:docMk/>
            <pc:sldMk cId="1635377456" sldId="279"/>
            <ac:spMk id="1555" creationId="{6F6579EF-71C7-4CF6-8CA5-1F30AE572A83}"/>
          </ac:spMkLst>
        </pc:spChg>
        <pc:spChg chg="add mod">
          <ac:chgData name="Serif Salem" userId="93371da5-1b6a-4146-a736-4a3b0c81f0c2" providerId="ADAL" clId="{43BD1B35-B503-4088-B356-9DD1B40F7E73}" dt="2025-05-14T05:49:27.834" v="7332"/>
          <ac:spMkLst>
            <pc:docMk/>
            <pc:sldMk cId="1635377456" sldId="279"/>
            <ac:spMk id="1556" creationId="{ACE6FDED-A6EB-408C-84B8-5A72E21B1265}"/>
          </ac:spMkLst>
        </pc:spChg>
        <pc:spChg chg="add mod">
          <ac:chgData name="Serif Salem" userId="93371da5-1b6a-4146-a736-4a3b0c81f0c2" providerId="ADAL" clId="{43BD1B35-B503-4088-B356-9DD1B40F7E73}" dt="2025-05-14T05:49:27.841" v="7340"/>
          <ac:spMkLst>
            <pc:docMk/>
            <pc:sldMk cId="1635377456" sldId="279"/>
            <ac:spMk id="1557" creationId="{925438A5-6399-4CBE-A9F7-0C262C6A6FFB}"/>
          </ac:spMkLst>
        </pc:spChg>
        <pc:spChg chg="add mod">
          <ac:chgData name="Serif Salem" userId="93371da5-1b6a-4146-a736-4a3b0c81f0c2" providerId="ADAL" clId="{43BD1B35-B503-4088-B356-9DD1B40F7E73}" dt="2025-05-14T05:49:27.848" v="7348"/>
          <ac:spMkLst>
            <pc:docMk/>
            <pc:sldMk cId="1635377456" sldId="279"/>
            <ac:spMk id="1558" creationId="{EB385A1E-9573-4B4B-B5D3-33127D021131}"/>
          </ac:spMkLst>
        </pc:spChg>
        <pc:spChg chg="add mod">
          <ac:chgData name="Serif Salem" userId="93371da5-1b6a-4146-a736-4a3b0c81f0c2" providerId="ADAL" clId="{43BD1B35-B503-4088-B356-9DD1B40F7E73}" dt="2025-05-14T05:49:27.855" v="7356"/>
          <ac:spMkLst>
            <pc:docMk/>
            <pc:sldMk cId="1635377456" sldId="279"/>
            <ac:spMk id="1559" creationId="{D73D92CF-F35D-4836-B08F-0C1397A13FC6}"/>
          </ac:spMkLst>
        </pc:spChg>
        <pc:spChg chg="add mod">
          <ac:chgData name="Serif Salem" userId="93371da5-1b6a-4146-a736-4a3b0c81f0c2" providerId="ADAL" clId="{43BD1B35-B503-4088-B356-9DD1B40F7E73}" dt="2025-05-14T05:49:27.863" v="7364"/>
          <ac:spMkLst>
            <pc:docMk/>
            <pc:sldMk cId="1635377456" sldId="279"/>
            <ac:spMk id="1560" creationId="{EBF87067-C632-4E7B-AD73-ED4F6DA1A948}"/>
          </ac:spMkLst>
        </pc:spChg>
        <pc:spChg chg="add mod">
          <ac:chgData name="Serif Salem" userId="93371da5-1b6a-4146-a736-4a3b0c81f0c2" providerId="ADAL" clId="{43BD1B35-B503-4088-B356-9DD1B40F7E73}" dt="2025-05-14T05:49:27.870" v="7372"/>
          <ac:spMkLst>
            <pc:docMk/>
            <pc:sldMk cId="1635377456" sldId="279"/>
            <ac:spMk id="1561" creationId="{92C4E495-DB83-4262-8BB9-FF561B6AE1C5}"/>
          </ac:spMkLst>
        </pc:spChg>
        <pc:spChg chg="add mod">
          <ac:chgData name="Serif Salem" userId="93371da5-1b6a-4146-a736-4a3b0c81f0c2" providerId="ADAL" clId="{43BD1B35-B503-4088-B356-9DD1B40F7E73}" dt="2025-05-14T05:49:27.877" v="7380"/>
          <ac:spMkLst>
            <pc:docMk/>
            <pc:sldMk cId="1635377456" sldId="279"/>
            <ac:spMk id="1562" creationId="{B7D8A53C-B19C-4BAD-A43C-CC26E782724D}"/>
          </ac:spMkLst>
        </pc:spChg>
        <pc:spChg chg="add mod">
          <ac:chgData name="Serif Salem" userId="93371da5-1b6a-4146-a736-4a3b0c81f0c2" providerId="ADAL" clId="{43BD1B35-B503-4088-B356-9DD1B40F7E73}" dt="2025-05-14T05:49:27.884" v="7388"/>
          <ac:spMkLst>
            <pc:docMk/>
            <pc:sldMk cId="1635377456" sldId="279"/>
            <ac:spMk id="1563" creationId="{A056DC00-4D17-45AB-BC0D-EDD90DDA8D59}"/>
          </ac:spMkLst>
        </pc:spChg>
        <pc:spChg chg="add mod">
          <ac:chgData name="Serif Salem" userId="93371da5-1b6a-4146-a736-4a3b0c81f0c2" providerId="ADAL" clId="{43BD1B35-B503-4088-B356-9DD1B40F7E73}" dt="2025-05-14T05:49:27.891" v="7396"/>
          <ac:spMkLst>
            <pc:docMk/>
            <pc:sldMk cId="1635377456" sldId="279"/>
            <ac:spMk id="1564" creationId="{EA35EF8F-719B-4551-8362-789DB7ECAE7E}"/>
          </ac:spMkLst>
        </pc:spChg>
        <pc:spChg chg="add mod">
          <ac:chgData name="Serif Salem" userId="93371da5-1b6a-4146-a736-4a3b0c81f0c2" providerId="ADAL" clId="{43BD1B35-B503-4088-B356-9DD1B40F7E73}" dt="2025-05-14T05:49:27.898" v="7404"/>
          <ac:spMkLst>
            <pc:docMk/>
            <pc:sldMk cId="1635377456" sldId="279"/>
            <ac:spMk id="1565" creationId="{FF9476C2-B4E9-4EEA-8B53-4CDB306F2E78}"/>
          </ac:spMkLst>
        </pc:spChg>
        <pc:spChg chg="add mod">
          <ac:chgData name="Serif Salem" userId="93371da5-1b6a-4146-a736-4a3b0c81f0c2" providerId="ADAL" clId="{43BD1B35-B503-4088-B356-9DD1B40F7E73}" dt="2025-05-14T05:49:27.904" v="7412"/>
          <ac:spMkLst>
            <pc:docMk/>
            <pc:sldMk cId="1635377456" sldId="279"/>
            <ac:spMk id="1566" creationId="{E6B8587C-97FE-4FA8-B671-B20F52A9CF34}"/>
          </ac:spMkLst>
        </pc:spChg>
        <pc:spChg chg="add mod">
          <ac:chgData name="Serif Salem" userId="93371da5-1b6a-4146-a736-4a3b0c81f0c2" providerId="ADAL" clId="{43BD1B35-B503-4088-B356-9DD1B40F7E73}" dt="2025-05-14T05:49:27.912" v="7420"/>
          <ac:spMkLst>
            <pc:docMk/>
            <pc:sldMk cId="1635377456" sldId="279"/>
            <ac:spMk id="1567" creationId="{56BDBFE8-E321-49A7-A3A0-8A551BF6B457}"/>
          </ac:spMkLst>
        </pc:spChg>
        <pc:spChg chg="add mod">
          <ac:chgData name="Serif Salem" userId="93371da5-1b6a-4146-a736-4a3b0c81f0c2" providerId="ADAL" clId="{43BD1B35-B503-4088-B356-9DD1B40F7E73}" dt="2025-05-14T05:49:27.918" v="7428"/>
          <ac:spMkLst>
            <pc:docMk/>
            <pc:sldMk cId="1635377456" sldId="279"/>
            <ac:spMk id="1568" creationId="{F1AE3E46-594F-4F7A-87F1-4C9D58E4D638}"/>
          </ac:spMkLst>
        </pc:spChg>
        <pc:spChg chg="add mod">
          <ac:chgData name="Serif Salem" userId="93371da5-1b6a-4146-a736-4a3b0c81f0c2" providerId="ADAL" clId="{43BD1B35-B503-4088-B356-9DD1B40F7E73}" dt="2025-05-14T05:49:27.926" v="7436"/>
          <ac:spMkLst>
            <pc:docMk/>
            <pc:sldMk cId="1635377456" sldId="279"/>
            <ac:spMk id="1569" creationId="{D6F019D1-15EB-4AAA-A309-2CCA9C1C30D5}"/>
          </ac:spMkLst>
        </pc:spChg>
        <pc:spChg chg="add mod">
          <ac:chgData name="Serif Salem" userId="93371da5-1b6a-4146-a736-4a3b0c81f0c2" providerId="ADAL" clId="{43BD1B35-B503-4088-B356-9DD1B40F7E73}" dt="2025-05-14T05:49:27.932" v="7444"/>
          <ac:spMkLst>
            <pc:docMk/>
            <pc:sldMk cId="1635377456" sldId="279"/>
            <ac:spMk id="1570" creationId="{BDF009C4-00CA-4B53-A6E3-BF39BF73065B}"/>
          </ac:spMkLst>
        </pc:spChg>
        <pc:spChg chg="add mod">
          <ac:chgData name="Serif Salem" userId="93371da5-1b6a-4146-a736-4a3b0c81f0c2" providerId="ADAL" clId="{43BD1B35-B503-4088-B356-9DD1B40F7E73}" dt="2025-05-14T05:49:27.941" v="7452"/>
          <ac:spMkLst>
            <pc:docMk/>
            <pc:sldMk cId="1635377456" sldId="279"/>
            <ac:spMk id="1571" creationId="{B8B51535-C9C2-4952-95BE-2FC8A3FA4309}"/>
          </ac:spMkLst>
        </pc:spChg>
        <pc:spChg chg="add mod">
          <ac:chgData name="Serif Salem" userId="93371da5-1b6a-4146-a736-4a3b0c81f0c2" providerId="ADAL" clId="{43BD1B35-B503-4088-B356-9DD1B40F7E73}" dt="2025-05-14T05:49:27.948" v="7460"/>
          <ac:spMkLst>
            <pc:docMk/>
            <pc:sldMk cId="1635377456" sldId="279"/>
            <ac:spMk id="1572" creationId="{F30AC287-2096-4F89-953C-9F07C89D70E2}"/>
          </ac:spMkLst>
        </pc:spChg>
        <pc:spChg chg="add mod">
          <ac:chgData name="Serif Salem" userId="93371da5-1b6a-4146-a736-4a3b0c81f0c2" providerId="ADAL" clId="{43BD1B35-B503-4088-B356-9DD1B40F7E73}" dt="2025-05-14T05:49:27.956" v="7468"/>
          <ac:spMkLst>
            <pc:docMk/>
            <pc:sldMk cId="1635377456" sldId="279"/>
            <ac:spMk id="1573" creationId="{F6E23DA8-9C7C-45EF-BCE4-08AF0822DF1E}"/>
          </ac:spMkLst>
        </pc:spChg>
        <pc:spChg chg="add mod">
          <ac:chgData name="Serif Salem" userId="93371da5-1b6a-4146-a736-4a3b0c81f0c2" providerId="ADAL" clId="{43BD1B35-B503-4088-B356-9DD1B40F7E73}" dt="2025-05-14T05:49:27.964" v="7476"/>
          <ac:spMkLst>
            <pc:docMk/>
            <pc:sldMk cId="1635377456" sldId="279"/>
            <ac:spMk id="1574" creationId="{DDB799A3-E432-4788-BBBC-F9FE2EC2945F}"/>
          </ac:spMkLst>
        </pc:spChg>
        <pc:spChg chg="add mod">
          <ac:chgData name="Serif Salem" userId="93371da5-1b6a-4146-a736-4a3b0c81f0c2" providerId="ADAL" clId="{43BD1B35-B503-4088-B356-9DD1B40F7E73}" dt="2025-05-14T05:49:27.972" v="7484"/>
          <ac:spMkLst>
            <pc:docMk/>
            <pc:sldMk cId="1635377456" sldId="279"/>
            <ac:spMk id="1575" creationId="{0A963885-90C9-4107-AC22-E575FF8C5F34}"/>
          </ac:spMkLst>
        </pc:spChg>
        <pc:spChg chg="add mod">
          <ac:chgData name="Serif Salem" userId="93371da5-1b6a-4146-a736-4a3b0c81f0c2" providerId="ADAL" clId="{43BD1B35-B503-4088-B356-9DD1B40F7E73}" dt="2025-05-14T05:49:27.980" v="7492"/>
          <ac:spMkLst>
            <pc:docMk/>
            <pc:sldMk cId="1635377456" sldId="279"/>
            <ac:spMk id="1576" creationId="{543F5651-21C7-4FD3-A530-A0F8F34EA314}"/>
          </ac:spMkLst>
        </pc:spChg>
        <pc:spChg chg="add mod">
          <ac:chgData name="Serif Salem" userId="93371da5-1b6a-4146-a736-4a3b0c81f0c2" providerId="ADAL" clId="{43BD1B35-B503-4088-B356-9DD1B40F7E73}" dt="2025-05-14T05:49:27.988" v="7500"/>
          <ac:spMkLst>
            <pc:docMk/>
            <pc:sldMk cId="1635377456" sldId="279"/>
            <ac:spMk id="1577" creationId="{64960C88-1154-4E93-A198-7725F9E3388C}"/>
          </ac:spMkLst>
        </pc:spChg>
        <pc:spChg chg="add mod">
          <ac:chgData name="Serif Salem" userId="93371da5-1b6a-4146-a736-4a3b0c81f0c2" providerId="ADAL" clId="{43BD1B35-B503-4088-B356-9DD1B40F7E73}" dt="2025-05-14T05:49:27.998" v="7508"/>
          <ac:spMkLst>
            <pc:docMk/>
            <pc:sldMk cId="1635377456" sldId="279"/>
            <ac:spMk id="1578" creationId="{FD32F460-639C-4914-9FFE-BB1F1C82ADD8}"/>
          </ac:spMkLst>
        </pc:spChg>
        <pc:spChg chg="add mod">
          <ac:chgData name="Serif Salem" userId="93371da5-1b6a-4146-a736-4a3b0c81f0c2" providerId="ADAL" clId="{43BD1B35-B503-4088-B356-9DD1B40F7E73}" dt="2025-05-14T05:49:28.007" v="7516"/>
          <ac:spMkLst>
            <pc:docMk/>
            <pc:sldMk cId="1635377456" sldId="279"/>
            <ac:spMk id="1579" creationId="{8B9E5975-B866-4AAB-8E47-FD7EE8F2A194}"/>
          </ac:spMkLst>
        </pc:spChg>
        <pc:spChg chg="add mod">
          <ac:chgData name="Serif Salem" userId="93371da5-1b6a-4146-a736-4a3b0c81f0c2" providerId="ADAL" clId="{43BD1B35-B503-4088-B356-9DD1B40F7E73}" dt="2025-05-14T05:49:28.017" v="7524"/>
          <ac:spMkLst>
            <pc:docMk/>
            <pc:sldMk cId="1635377456" sldId="279"/>
            <ac:spMk id="1580" creationId="{C31A0CCB-54D3-42A1-9418-4F800C12922E}"/>
          </ac:spMkLst>
        </pc:spChg>
        <pc:spChg chg="add mod">
          <ac:chgData name="Serif Salem" userId="93371da5-1b6a-4146-a736-4a3b0c81f0c2" providerId="ADAL" clId="{43BD1B35-B503-4088-B356-9DD1B40F7E73}" dt="2025-05-14T05:49:28.024" v="7532"/>
          <ac:spMkLst>
            <pc:docMk/>
            <pc:sldMk cId="1635377456" sldId="279"/>
            <ac:spMk id="1581" creationId="{0CF24EA2-33D1-4048-BD79-0637CBA3EE35}"/>
          </ac:spMkLst>
        </pc:spChg>
        <pc:spChg chg="add mod">
          <ac:chgData name="Serif Salem" userId="93371da5-1b6a-4146-a736-4a3b0c81f0c2" providerId="ADAL" clId="{43BD1B35-B503-4088-B356-9DD1B40F7E73}" dt="2025-05-14T05:49:28.034" v="7540"/>
          <ac:spMkLst>
            <pc:docMk/>
            <pc:sldMk cId="1635377456" sldId="279"/>
            <ac:spMk id="1582" creationId="{51D4CCF6-E545-4671-B629-B8386B6E0EA7}"/>
          </ac:spMkLst>
        </pc:spChg>
        <pc:spChg chg="add mod">
          <ac:chgData name="Serif Salem" userId="93371da5-1b6a-4146-a736-4a3b0c81f0c2" providerId="ADAL" clId="{43BD1B35-B503-4088-B356-9DD1B40F7E73}" dt="2025-05-14T05:49:28.045" v="7548"/>
          <ac:spMkLst>
            <pc:docMk/>
            <pc:sldMk cId="1635377456" sldId="279"/>
            <ac:spMk id="1583" creationId="{1780DEE7-24F3-4389-B66E-9214E6E9360A}"/>
          </ac:spMkLst>
        </pc:spChg>
        <pc:spChg chg="add mod">
          <ac:chgData name="Serif Salem" userId="93371da5-1b6a-4146-a736-4a3b0c81f0c2" providerId="ADAL" clId="{43BD1B35-B503-4088-B356-9DD1B40F7E73}" dt="2025-05-14T05:49:28.055" v="7556"/>
          <ac:spMkLst>
            <pc:docMk/>
            <pc:sldMk cId="1635377456" sldId="279"/>
            <ac:spMk id="1584" creationId="{046D4789-E72D-498C-8F0D-51F17C455D09}"/>
          </ac:spMkLst>
        </pc:spChg>
        <pc:spChg chg="add mod">
          <ac:chgData name="Serif Salem" userId="93371da5-1b6a-4146-a736-4a3b0c81f0c2" providerId="ADAL" clId="{43BD1B35-B503-4088-B356-9DD1B40F7E73}" dt="2025-05-14T05:49:28.065" v="7564"/>
          <ac:spMkLst>
            <pc:docMk/>
            <pc:sldMk cId="1635377456" sldId="279"/>
            <ac:spMk id="1585" creationId="{BB2DD3FB-4D55-41FF-B640-495D4A965673}"/>
          </ac:spMkLst>
        </pc:spChg>
        <pc:spChg chg="add mod">
          <ac:chgData name="Serif Salem" userId="93371da5-1b6a-4146-a736-4a3b0c81f0c2" providerId="ADAL" clId="{43BD1B35-B503-4088-B356-9DD1B40F7E73}" dt="2025-05-14T05:49:28.073" v="7572"/>
          <ac:spMkLst>
            <pc:docMk/>
            <pc:sldMk cId="1635377456" sldId="279"/>
            <ac:spMk id="1586" creationId="{61A0FADF-263C-4498-BF45-10606E496478}"/>
          </ac:spMkLst>
        </pc:spChg>
        <pc:spChg chg="add mod">
          <ac:chgData name="Serif Salem" userId="93371da5-1b6a-4146-a736-4a3b0c81f0c2" providerId="ADAL" clId="{43BD1B35-B503-4088-B356-9DD1B40F7E73}" dt="2025-05-14T05:49:28.080" v="7580"/>
          <ac:spMkLst>
            <pc:docMk/>
            <pc:sldMk cId="1635377456" sldId="279"/>
            <ac:spMk id="1587" creationId="{8EFC2CFC-152A-42AE-9E4D-8E01A49E071D}"/>
          </ac:spMkLst>
        </pc:spChg>
        <pc:spChg chg="add mod">
          <ac:chgData name="Serif Salem" userId="93371da5-1b6a-4146-a736-4a3b0c81f0c2" providerId="ADAL" clId="{43BD1B35-B503-4088-B356-9DD1B40F7E73}" dt="2025-05-14T05:49:28.088" v="7588"/>
          <ac:spMkLst>
            <pc:docMk/>
            <pc:sldMk cId="1635377456" sldId="279"/>
            <ac:spMk id="1588" creationId="{29C1A464-64D6-49D3-9745-F10FA7483822}"/>
          </ac:spMkLst>
        </pc:spChg>
        <pc:spChg chg="add mod">
          <ac:chgData name="Serif Salem" userId="93371da5-1b6a-4146-a736-4a3b0c81f0c2" providerId="ADAL" clId="{43BD1B35-B503-4088-B356-9DD1B40F7E73}" dt="2025-05-14T05:49:28.096" v="7596"/>
          <ac:spMkLst>
            <pc:docMk/>
            <pc:sldMk cId="1635377456" sldId="279"/>
            <ac:spMk id="1589" creationId="{88244CBD-C12B-40D7-9DBD-DB402D1A63B1}"/>
          </ac:spMkLst>
        </pc:spChg>
        <pc:spChg chg="add mod">
          <ac:chgData name="Serif Salem" userId="93371da5-1b6a-4146-a736-4a3b0c81f0c2" providerId="ADAL" clId="{43BD1B35-B503-4088-B356-9DD1B40F7E73}" dt="2025-05-14T05:49:28.104" v="7604"/>
          <ac:spMkLst>
            <pc:docMk/>
            <pc:sldMk cId="1635377456" sldId="279"/>
            <ac:spMk id="1590" creationId="{51D98BCB-05FB-47BD-9CA8-B96EE11FA9FD}"/>
          </ac:spMkLst>
        </pc:spChg>
        <pc:spChg chg="add mod">
          <ac:chgData name="Serif Salem" userId="93371da5-1b6a-4146-a736-4a3b0c81f0c2" providerId="ADAL" clId="{43BD1B35-B503-4088-B356-9DD1B40F7E73}" dt="2025-05-14T05:49:28.111" v="7612"/>
          <ac:spMkLst>
            <pc:docMk/>
            <pc:sldMk cId="1635377456" sldId="279"/>
            <ac:spMk id="1591" creationId="{B500BF99-10C9-435A-8C90-5F23E898598F}"/>
          </ac:spMkLst>
        </pc:spChg>
        <pc:spChg chg="add mod">
          <ac:chgData name="Serif Salem" userId="93371da5-1b6a-4146-a736-4a3b0c81f0c2" providerId="ADAL" clId="{43BD1B35-B503-4088-B356-9DD1B40F7E73}" dt="2025-05-14T05:49:28.119" v="7620"/>
          <ac:spMkLst>
            <pc:docMk/>
            <pc:sldMk cId="1635377456" sldId="279"/>
            <ac:spMk id="1592" creationId="{C1A5C3FA-22F3-4F5C-AE33-48F613E977D9}"/>
          </ac:spMkLst>
        </pc:spChg>
        <pc:spChg chg="add mod">
          <ac:chgData name="Serif Salem" userId="93371da5-1b6a-4146-a736-4a3b0c81f0c2" providerId="ADAL" clId="{43BD1B35-B503-4088-B356-9DD1B40F7E73}" dt="2025-05-14T05:49:28.126" v="7628"/>
          <ac:spMkLst>
            <pc:docMk/>
            <pc:sldMk cId="1635377456" sldId="279"/>
            <ac:spMk id="1593" creationId="{CE721AD9-BC03-47E9-95D7-E12578622DCC}"/>
          </ac:spMkLst>
        </pc:spChg>
        <pc:spChg chg="add mod">
          <ac:chgData name="Serif Salem" userId="93371da5-1b6a-4146-a736-4a3b0c81f0c2" providerId="ADAL" clId="{43BD1B35-B503-4088-B356-9DD1B40F7E73}" dt="2025-05-14T05:49:28.135" v="7636"/>
          <ac:spMkLst>
            <pc:docMk/>
            <pc:sldMk cId="1635377456" sldId="279"/>
            <ac:spMk id="1594" creationId="{2E5C7E0E-A936-4B29-99E7-D00CCDF27409}"/>
          </ac:spMkLst>
        </pc:spChg>
        <pc:spChg chg="add mod">
          <ac:chgData name="Serif Salem" userId="93371da5-1b6a-4146-a736-4a3b0c81f0c2" providerId="ADAL" clId="{43BD1B35-B503-4088-B356-9DD1B40F7E73}" dt="2025-05-14T05:49:28.142" v="7644"/>
          <ac:spMkLst>
            <pc:docMk/>
            <pc:sldMk cId="1635377456" sldId="279"/>
            <ac:spMk id="1595" creationId="{ADA45344-E125-4B3D-BE0F-165DBA73BA1F}"/>
          </ac:spMkLst>
        </pc:spChg>
        <pc:spChg chg="add mod">
          <ac:chgData name="Serif Salem" userId="93371da5-1b6a-4146-a736-4a3b0c81f0c2" providerId="ADAL" clId="{43BD1B35-B503-4088-B356-9DD1B40F7E73}" dt="2025-05-14T05:49:28.152" v="7652"/>
          <ac:spMkLst>
            <pc:docMk/>
            <pc:sldMk cId="1635377456" sldId="279"/>
            <ac:spMk id="1596" creationId="{78BDC329-15F4-48CA-AB62-7A2E1B7F2CED}"/>
          </ac:spMkLst>
        </pc:spChg>
      </pc:sldChg>
      <pc:sldChg chg="addSp delSp modSp del mod">
        <pc:chgData name="Serif Salem" userId="93371da5-1b6a-4146-a736-4a3b0c81f0c2" providerId="ADAL" clId="{43BD1B35-B503-4088-B356-9DD1B40F7E73}" dt="2025-05-14T05:49:56.074" v="11064" actId="47"/>
        <pc:sldMkLst>
          <pc:docMk/>
          <pc:sldMk cId="265986080" sldId="280"/>
        </pc:sldMkLst>
        <pc:spChg chg="mod">
          <ac:chgData name="Serif Salem" userId="93371da5-1b6a-4146-a736-4a3b0c81f0c2" providerId="ADAL" clId="{43BD1B35-B503-4088-B356-9DD1B40F7E73}" dt="2025-05-14T05:49:14.155" v="2"/>
          <ac:spMkLst>
            <pc:docMk/>
            <pc:sldMk cId="265986080" sldId="280"/>
            <ac:spMk id="4" creationId="{D4081113-4DF8-6CD0-D287-E563303CC4EB}"/>
          </ac:spMkLst>
        </pc:spChg>
        <pc:spChg chg="del">
          <ac:chgData name="Serif Salem" userId="93371da5-1b6a-4146-a736-4a3b0c81f0c2" providerId="ADAL" clId="{43BD1B35-B503-4088-B356-9DD1B40F7E73}" dt="2025-05-14T05:49:15.474" v="3"/>
          <ac:spMkLst>
            <pc:docMk/>
            <pc:sldMk cId="265986080" sldId="280"/>
            <ac:spMk id="6" creationId="{0581C6E4-B32D-4EC4-A74D-DD661E74005E}"/>
          </ac:spMkLst>
        </pc:spChg>
        <pc:spChg chg="del">
          <ac:chgData name="Serif Salem" userId="93371da5-1b6a-4146-a736-4a3b0c81f0c2" providerId="ADAL" clId="{43BD1B35-B503-4088-B356-9DD1B40F7E73}" dt="2025-05-14T05:49:15.475" v="4"/>
          <ac:spMkLst>
            <pc:docMk/>
            <pc:sldMk cId="265986080" sldId="280"/>
            <ac:spMk id="7" creationId="{062BDFA7-7128-4A1A-B120-0CACB8B917CE}"/>
          </ac:spMkLst>
        </pc:spChg>
        <pc:spChg chg="del">
          <ac:chgData name="Serif Salem" userId="93371da5-1b6a-4146-a736-4a3b0c81f0c2" providerId="ADAL" clId="{43BD1B35-B503-4088-B356-9DD1B40F7E73}" dt="2025-05-14T05:49:15.477" v="5"/>
          <ac:spMkLst>
            <pc:docMk/>
            <pc:sldMk cId="265986080" sldId="280"/>
            <ac:spMk id="8" creationId="{186B3C26-4E2F-4977-B5BC-D335AB607828}"/>
          </ac:spMkLst>
        </pc:spChg>
        <pc:spChg chg="del">
          <ac:chgData name="Serif Salem" userId="93371da5-1b6a-4146-a736-4a3b0c81f0c2" providerId="ADAL" clId="{43BD1B35-B503-4088-B356-9DD1B40F7E73}" dt="2025-05-14T05:49:15.478" v="6"/>
          <ac:spMkLst>
            <pc:docMk/>
            <pc:sldMk cId="265986080" sldId="280"/>
            <ac:spMk id="9" creationId="{37739E88-7D99-4BB8-B089-C82F831A71C9}"/>
          </ac:spMkLst>
        </pc:spChg>
        <pc:spChg chg="del">
          <ac:chgData name="Serif Salem" userId="93371da5-1b6a-4146-a736-4a3b0c81f0c2" providerId="ADAL" clId="{43BD1B35-B503-4088-B356-9DD1B40F7E73}" dt="2025-05-14T05:49:15.479" v="7"/>
          <ac:spMkLst>
            <pc:docMk/>
            <pc:sldMk cId="265986080" sldId="280"/>
            <ac:spMk id="10" creationId="{E8EF31BA-7AB9-46CD-88E6-73E2FD3A711F}"/>
          </ac:spMkLst>
        </pc:spChg>
        <pc:spChg chg="del">
          <ac:chgData name="Serif Salem" userId="93371da5-1b6a-4146-a736-4a3b0c81f0c2" providerId="ADAL" clId="{43BD1B35-B503-4088-B356-9DD1B40F7E73}" dt="2025-05-14T05:49:15.481" v="8"/>
          <ac:spMkLst>
            <pc:docMk/>
            <pc:sldMk cId="265986080" sldId="280"/>
            <ac:spMk id="11" creationId="{9E111C05-EFF0-4185-A452-678E5D427BA6}"/>
          </ac:spMkLst>
        </pc:spChg>
        <pc:spChg chg="del">
          <ac:chgData name="Serif Salem" userId="93371da5-1b6a-4146-a736-4a3b0c81f0c2" providerId="ADAL" clId="{43BD1B35-B503-4088-B356-9DD1B40F7E73}" dt="2025-05-14T05:49:15.483" v="9"/>
          <ac:spMkLst>
            <pc:docMk/>
            <pc:sldMk cId="265986080" sldId="280"/>
            <ac:spMk id="12" creationId="{BECA46DF-9869-46AD-B047-7ADB3E650F67}"/>
          </ac:spMkLst>
        </pc:spChg>
        <pc:spChg chg="del">
          <ac:chgData name="Serif Salem" userId="93371da5-1b6a-4146-a736-4a3b0c81f0c2" providerId="ADAL" clId="{43BD1B35-B503-4088-B356-9DD1B40F7E73}" dt="2025-05-14T05:49:15.484" v="10"/>
          <ac:spMkLst>
            <pc:docMk/>
            <pc:sldMk cId="265986080" sldId="280"/>
            <ac:spMk id="13" creationId="{FD2EFAAA-A0B1-486B-B95C-ED1AF27BB18D}"/>
          </ac:spMkLst>
        </pc:spChg>
        <pc:spChg chg="del">
          <ac:chgData name="Serif Salem" userId="93371da5-1b6a-4146-a736-4a3b0c81f0c2" providerId="ADAL" clId="{43BD1B35-B503-4088-B356-9DD1B40F7E73}" dt="2025-05-14T05:49:15.486" v="11"/>
          <ac:spMkLst>
            <pc:docMk/>
            <pc:sldMk cId="265986080" sldId="280"/>
            <ac:spMk id="14" creationId="{9D059C8D-938D-4F78-99F7-3B4560EE07E4}"/>
          </ac:spMkLst>
        </pc:spChg>
        <pc:spChg chg="del">
          <ac:chgData name="Serif Salem" userId="93371da5-1b6a-4146-a736-4a3b0c81f0c2" providerId="ADAL" clId="{43BD1B35-B503-4088-B356-9DD1B40F7E73}" dt="2025-05-14T05:49:15.487" v="12"/>
          <ac:spMkLst>
            <pc:docMk/>
            <pc:sldMk cId="265986080" sldId="280"/>
            <ac:spMk id="15" creationId="{F1DDDE2B-33E9-43FF-8B40-45C01F1298E8}"/>
          </ac:spMkLst>
        </pc:spChg>
        <pc:spChg chg="del">
          <ac:chgData name="Serif Salem" userId="93371da5-1b6a-4146-a736-4a3b0c81f0c2" providerId="ADAL" clId="{43BD1B35-B503-4088-B356-9DD1B40F7E73}" dt="2025-05-14T05:49:15.488" v="13"/>
          <ac:spMkLst>
            <pc:docMk/>
            <pc:sldMk cId="265986080" sldId="280"/>
            <ac:spMk id="16" creationId="{22E1092D-4D10-46E4-8CD3-5FCD50291193}"/>
          </ac:spMkLst>
        </pc:spChg>
        <pc:spChg chg="del">
          <ac:chgData name="Serif Salem" userId="93371da5-1b6a-4146-a736-4a3b0c81f0c2" providerId="ADAL" clId="{43BD1B35-B503-4088-B356-9DD1B40F7E73}" dt="2025-05-14T05:49:15.490" v="14"/>
          <ac:spMkLst>
            <pc:docMk/>
            <pc:sldMk cId="265986080" sldId="280"/>
            <ac:spMk id="17" creationId="{C277275F-4BB5-4999-9681-0E575F1CAF01}"/>
          </ac:spMkLst>
        </pc:spChg>
        <pc:spChg chg="del">
          <ac:chgData name="Serif Salem" userId="93371da5-1b6a-4146-a736-4a3b0c81f0c2" providerId="ADAL" clId="{43BD1B35-B503-4088-B356-9DD1B40F7E73}" dt="2025-05-14T05:49:15.491" v="15"/>
          <ac:spMkLst>
            <pc:docMk/>
            <pc:sldMk cId="265986080" sldId="280"/>
            <ac:spMk id="18" creationId="{85905743-898D-4870-9363-4ABFCF3B2FFD}"/>
          </ac:spMkLst>
        </pc:spChg>
        <pc:spChg chg="del">
          <ac:chgData name="Serif Salem" userId="93371da5-1b6a-4146-a736-4a3b0c81f0c2" providerId="ADAL" clId="{43BD1B35-B503-4088-B356-9DD1B40F7E73}" dt="2025-05-14T05:49:15.493" v="16"/>
          <ac:spMkLst>
            <pc:docMk/>
            <pc:sldMk cId="265986080" sldId="280"/>
            <ac:spMk id="19" creationId="{31FC7B44-8DD4-4975-A620-E6ABB3EF13E0}"/>
          </ac:spMkLst>
        </pc:spChg>
        <pc:spChg chg="del">
          <ac:chgData name="Serif Salem" userId="93371da5-1b6a-4146-a736-4a3b0c81f0c2" providerId="ADAL" clId="{43BD1B35-B503-4088-B356-9DD1B40F7E73}" dt="2025-05-14T05:49:15.494" v="17"/>
          <ac:spMkLst>
            <pc:docMk/>
            <pc:sldMk cId="265986080" sldId="280"/>
            <ac:spMk id="20" creationId="{33E95347-85F9-4B4C-A471-0FEFC8465DAD}"/>
          </ac:spMkLst>
        </pc:spChg>
        <pc:spChg chg="del">
          <ac:chgData name="Serif Salem" userId="93371da5-1b6a-4146-a736-4a3b0c81f0c2" providerId="ADAL" clId="{43BD1B35-B503-4088-B356-9DD1B40F7E73}" dt="2025-05-14T05:49:15.495" v="18"/>
          <ac:spMkLst>
            <pc:docMk/>
            <pc:sldMk cId="265986080" sldId="280"/>
            <ac:spMk id="21" creationId="{A61214EF-24FD-45BE-88F4-10C3DA765A74}"/>
          </ac:spMkLst>
        </pc:spChg>
        <pc:spChg chg="del">
          <ac:chgData name="Serif Salem" userId="93371da5-1b6a-4146-a736-4a3b0c81f0c2" providerId="ADAL" clId="{43BD1B35-B503-4088-B356-9DD1B40F7E73}" dt="2025-05-14T05:49:15.497" v="19"/>
          <ac:spMkLst>
            <pc:docMk/>
            <pc:sldMk cId="265986080" sldId="280"/>
            <ac:spMk id="22" creationId="{CFD97076-B2A0-4043-927D-BB91A1869B35}"/>
          </ac:spMkLst>
        </pc:spChg>
        <pc:spChg chg="del">
          <ac:chgData name="Serif Salem" userId="93371da5-1b6a-4146-a736-4a3b0c81f0c2" providerId="ADAL" clId="{43BD1B35-B503-4088-B356-9DD1B40F7E73}" dt="2025-05-14T05:49:15.499" v="20"/>
          <ac:spMkLst>
            <pc:docMk/>
            <pc:sldMk cId="265986080" sldId="280"/>
            <ac:spMk id="23" creationId="{E3AEB87E-633E-4E96-AB78-904C1D0A6B19}"/>
          </ac:spMkLst>
        </pc:spChg>
        <pc:spChg chg="del">
          <ac:chgData name="Serif Salem" userId="93371da5-1b6a-4146-a736-4a3b0c81f0c2" providerId="ADAL" clId="{43BD1B35-B503-4088-B356-9DD1B40F7E73}" dt="2025-05-14T05:49:15.501" v="21"/>
          <ac:spMkLst>
            <pc:docMk/>
            <pc:sldMk cId="265986080" sldId="280"/>
            <ac:spMk id="24" creationId="{5B31512E-3103-4BB6-A386-E76B340C7F68}"/>
          </ac:spMkLst>
        </pc:spChg>
        <pc:spChg chg="del">
          <ac:chgData name="Serif Salem" userId="93371da5-1b6a-4146-a736-4a3b0c81f0c2" providerId="ADAL" clId="{43BD1B35-B503-4088-B356-9DD1B40F7E73}" dt="2025-05-14T05:49:15.503" v="22"/>
          <ac:spMkLst>
            <pc:docMk/>
            <pc:sldMk cId="265986080" sldId="280"/>
            <ac:spMk id="25" creationId="{A1D5A278-F4B7-4AB5-A43B-32B144F5611C}"/>
          </ac:spMkLst>
        </pc:spChg>
        <pc:spChg chg="del">
          <ac:chgData name="Serif Salem" userId="93371da5-1b6a-4146-a736-4a3b0c81f0c2" providerId="ADAL" clId="{43BD1B35-B503-4088-B356-9DD1B40F7E73}" dt="2025-05-14T05:49:15.504" v="23"/>
          <ac:spMkLst>
            <pc:docMk/>
            <pc:sldMk cId="265986080" sldId="280"/>
            <ac:spMk id="26" creationId="{F3E39295-C173-4971-B1EA-8A06349CBF2E}"/>
          </ac:spMkLst>
        </pc:spChg>
        <pc:spChg chg="del">
          <ac:chgData name="Serif Salem" userId="93371da5-1b6a-4146-a736-4a3b0c81f0c2" providerId="ADAL" clId="{43BD1B35-B503-4088-B356-9DD1B40F7E73}" dt="2025-05-14T05:49:15.506" v="24"/>
          <ac:spMkLst>
            <pc:docMk/>
            <pc:sldMk cId="265986080" sldId="280"/>
            <ac:spMk id="27" creationId="{78848B85-A611-4FEB-B5A1-E7A321D0B74E}"/>
          </ac:spMkLst>
        </pc:spChg>
        <pc:spChg chg="del">
          <ac:chgData name="Serif Salem" userId="93371da5-1b6a-4146-a736-4a3b0c81f0c2" providerId="ADAL" clId="{43BD1B35-B503-4088-B356-9DD1B40F7E73}" dt="2025-05-14T05:49:15.508" v="25"/>
          <ac:spMkLst>
            <pc:docMk/>
            <pc:sldMk cId="265986080" sldId="280"/>
            <ac:spMk id="28" creationId="{F12B0FE4-0241-4401-A519-E16444B03CB9}"/>
          </ac:spMkLst>
        </pc:spChg>
        <pc:spChg chg="del">
          <ac:chgData name="Serif Salem" userId="93371da5-1b6a-4146-a736-4a3b0c81f0c2" providerId="ADAL" clId="{43BD1B35-B503-4088-B356-9DD1B40F7E73}" dt="2025-05-14T05:49:15.510" v="26"/>
          <ac:spMkLst>
            <pc:docMk/>
            <pc:sldMk cId="265986080" sldId="280"/>
            <ac:spMk id="29" creationId="{930C3103-AEC9-47AF-A125-F4CF66BC0275}"/>
          </ac:spMkLst>
        </pc:spChg>
        <pc:spChg chg="del">
          <ac:chgData name="Serif Salem" userId="93371da5-1b6a-4146-a736-4a3b0c81f0c2" providerId="ADAL" clId="{43BD1B35-B503-4088-B356-9DD1B40F7E73}" dt="2025-05-14T05:49:15.513" v="27"/>
          <ac:spMkLst>
            <pc:docMk/>
            <pc:sldMk cId="265986080" sldId="280"/>
            <ac:spMk id="30" creationId="{07677DB0-CC3A-44A2-9313-89C1EC67135F}"/>
          </ac:spMkLst>
        </pc:spChg>
        <pc:spChg chg="del">
          <ac:chgData name="Serif Salem" userId="93371da5-1b6a-4146-a736-4a3b0c81f0c2" providerId="ADAL" clId="{43BD1B35-B503-4088-B356-9DD1B40F7E73}" dt="2025-05-14T05:49:15.515" v="28"/>
          <ac:spMkLst>
            <pc:docMk/>
            <pc:sldMk cId="265986080" sldId="280"/>
            <ac:spMk id="31" creationId="{F9A0C6AE-8681-493B-9A75-C7C14CB4711B}"/>
          </ac:spMkLst>
        </pc:spChg>
        <pc:spChg chg="del">
          <ac:chgData name="Serif Salem" userId="93371da5-1b6a-4146-a736-4a3b0c81f0c2" providerId="ADAL" clId="{43BD1B35-B503-4088-B356-9DD1B40F7E73}" dt="2025-05-14T05:49:15.517" v="29"/>
          <ac:spMkLst>
            <pc:docMk/>
            <pc:sldMk cId="265986080" sldId="280"/>
            <ac:spMk id="32" creationId="{6A6B29FF-ACED-4BBC-9C47-456FB846E5C1}"/>
          </ac:spMkLst>
        </pc:spChg>
        <pc:spChg chg="del">
          <ac:chgData name="Serif Salem" userId="93371da5-1b6a-4146-a736-4a3b0c81f0c2" providerId="ADAL" clId="{43BD1B35-B503-4088-B356-9DD1B40F7E73}" dt="2025-05-14T05:49:15.519" v="30"/>
          <ac:spMkLst>
            <pc:docMk/>
            <pc:sldMk cId="265986080" sldId="280"/>
            <ac:spMk id="33" creationId="{816B504A-BB2F-49CA-B313-56A606715BB7}"/>
          </ac:spMkLst>
        </pc:spChg>
        <pc:spChg chg="del">
          <ac:chgData name="Serif Salem" userId="93371da5-1b6a-4146-a736-4a3b0c81f0c2" providerId="ADAL" clId="{43BD1B35-B503-4088-B356-9DD1B40F7E73}" dt="2025-05-14T05:49:15.521" v="31"/>
          <ac:spMkLst>
            <pc:docMk/>
            <pc:sldMk cId="265986080" sldId="280"/>
            <ac:spMk id="34" creationId="{29961AE0-2AC3-49AF-B4DF-032FCC276FAF}"/>
          </ac:spMkLst>
        </pc:spChg>
        <pc:spChg chg="del">
          <ac:chgData name="Serif Salem" userId="93371da5-1b6a-4146-a736-4a3b0c81f0c2" providerId="ADAL" clId="{43BD1B35-B503-4088-B356-9DD1B40F7E73}" dt="2025-05-14T05:49:15.522" v="32"/>
          <ac:spMkLst>
            <pc:docMk/>
            <pc:sldMk cId="265986080" sldId="280"/>
            <ac:spMk id="35" creationId="{75C5659D-14E8-4BB9-BEE1-AF2F305A50BC}"/>
          </ac:spMkLst>
        </pc:spChg>
        <pc:spChg chg="del">
          <ac:chgData name="Serif Salem" userId="93371da5-1b6a-4146-a736-4a3b0c81f0c2" providerId="ADAL" clId="{43BD1B35-B503-4088-B356-9DD1B40F7E73}" dt="2025-05-14T05:49:15.524" v="33"/>
          <ac:spMkLst>
            <pc:docMk/>
            <pc:sldMk cId="265986080" sldId="280"/>
            <ac:spMk id="36" creationId="{80C561AC-7E05-48E4-A524-6ED080C1EFBA}"/>
          </ac:spMkLst>
        </pc:spChg>
        <pc:spChg chg="del">
          <ac:chgData name="Serif Salem" userId="93371da5-1b6a-4146-a736-4a3b0c81f0c2" providerId="ADAL" clId="{43BD1B35-B503-4088-B356-9DD1B40F7E73}" dt="2025-05-14T05:49:15.527" v="34"/>
          <ac:spMkLst>
            <pc:docMk/>
            <pc:sldMk cId="265986080" sldId="280"/>
            <ac:spMk id="37" creationId="{1D5B9517-F804-4790-A639-F09B8B556F79}"/>
          </ac:spMkLst>
        </pc:spChg>
        <pc:spChg chg="del">
          <ac:chgData name="Serif Salem" userId="93371da5-1b6a-4146-a736-4a3b0c81f0c2" providerId="ADAL" clId="{43BD1B35-B503-4088-B356-9DD1B40F7E73}" dt="2025-05-14T05:49:15.528" v="35"/>
          <ac:spMkLst>
            <pc:docMk/>
            <pc:sldMk cId="265986080" sldId="280"/>
            <ac:spMk id="38" creationId="{3DB36713-85FD-4AA9-AA7A-249C9729CDBC}"/>
          </ac:spMkLst>
        </pc:spChg>
        <pc:spChg chg="del">
          <ac:chgData name="Serif Salem" userId="93371da5-1b6a-4146-a736-4a3b0c81f0c2" providerId="ADAL" clId="{43BD1B35-B503-4088-B356-9DD1B40F7E73}" dt="2025-05-14T05:49:15.530" v="36"/>
          <ac:spMkLst>
            <pc:docMk/>
            <pc:sldMk cId="265986080" sldId="280"/>
            <ac:spMk id="39" creationId="{9AC9A4E5-64A8-4165-84C8-1C406EC3C5EE}"/>
          </ac:spMkLst>
        </pc:spChg>
        <pc:spChg chg="del">
          <ac:chgData name="Serif Salem" userId="93371da5-1b6a-4146-a736-4a3b0c81f0c2" providerId="ADAL" clId="{43BD1B35-B503-4088-B356-9DD1B40F7E73}" dt="2025-05-14T05:49:15.531" v="37"/>
          <ac:spMkLst>
            <pc:docMk/>
            <pc:sldMk cId="265986080" sldId="280"/>
            <ac:spMk id="40" creationId="{72B46DE4-4EF0-4661-B141-884DB060333C}"/>
          </ac:spMkLst>
        </pc:spChg>
        <pc:spChg chg="del">
          <ac:chgData name="Serif Salem" userId="93371da5-1b6a-4146-a736-4a3b0c81f0c2" providerId="ADAL" clId="{43BD1B35-B503-4088-B356-9DD1B40F7E73}" dt="2025-05-14T05:49:15.532" v="38"/>
          <ac:spMkLst>
            <pc:docMk/>
            <pc:sldMk cId="265986080" sldId="280"/>
            <ac:spMk id="41" creationId="{F6F299B6-CB4E-467F-AA76-44BB310DE1BE}"/>
          </ac:spMkLst>
        </pc:spChg>
        <pc:spChg chg="del">
          <ac:chgData name="Serif Salem" userId="93371da5-1b6a-4146-a736-4a3b0c81f0c2" providerId="ADAL" clId="{43BD1B35-B503-4088-B356-9DD1B40F7E73}" dt="2025-05-14T05:49:15.533" v="39"/>
          <ac:spMkLst>
            <pc:docMk/>
            <pc:sldMk cId="265986080" sldId="280"/>
            <ac:spMk id="42" creationId="{780457E1-4866-4719-B58A-D3A9725BAD27}"/>
          </ac:spMkLst>
        </pc:spChg>
        <pc:spChg chg="del">
          <ac:chgData name="Serif Salem" userId="93371da5-1b6a-4146-a736-4a3b0c81f0c2" providerId="ADAL" clId="{43BD1B35-B503-4088-B356-9DD1B40F7E73}" dt="2025-05-14T05:49:15.534" v="40"/>
          <ac:spMkLst>
            <pc:docMk/>
            <pc:sldMk cId="265986080" sldId="280"/>
            <ac:spMk id="43" creationId="{3F2F0AE1-701B-41D3-9B7B-ACBBADC1A33E}"/>
          </ac:spMkLst>
        </pc:spChg>
        <pc:spChg chg="del">
          <ac:chgData name="Serif Salem" userId="93371da5-1b6a-4146-a736-4a3b0c81f0c2" providerId="ADAL" clId="{43BD1B35-B503-4088-B356-9DD1B40F7E73}" dt="2025-05-14T05:49:15.536" v="41"/>
          <ac:spMkLst>
            <pc:docMk/>
            <pc:sldMk cId="265986080" sldId="280"/>
            <ac:spMk id="44" creationId="{B99BFA9C-31AB-43F2-B314-A3C78DF37F56}"/>
          </ac:spMkLst>
        </pc:spChg>
        <pc:spChg chg="del">
          <ac:chgData name="Serif Salem" userId="93371da5-1b6a-4146-a736-4a3b0c81f0c2" providerId="ADAL" clId="{43BD1B35-B503-4088-B356-9DD1B40F7E73}" dt="2025-05-14T05:49:15.537" v="42"/>
          <ac:spMkLst>
            <pc:docMk/>
            <pc:sldMk cId="265986080" sldId="280"/>
            <ac:spMk id="45" creationId="{2D97DC95-48F1-49FB-8F55-659F2815D2E3}"/>
          </ac:spMkLst>
        </pc:spChg>
        <pc:spChg chg="del">
          <ac:chgData name="Serif Salem" userId="93371da5-1b6a-4146-a736-4a3b0c81f0c2" providerId="ADAL" clId="{43BD1B35-B503-4088-B356-9DD1B40F7E73}" dt="2025-05-14T05:49:15.538" v="43"/>
          <ac:spMkLst>
            <pc:docMk/>
            <pc:sldMk cId="265986080" sldId="280"/>
            <ac:spMk id="46" creationId="{879B8102-6600-4FCF-92C3-7B033A652714}"/>
          </ac:spMkLst>
        </pc:spChg>
        <pc:spChg chg="del">
          <ac:chgData name="Serif Salem" userId="93371da5-1b6a-4146-a736-4a3b0c81f0c2" providerId="ADAL" clId="{43BD1B35-B503-4088-B356-9DD1B40F7E73}" dt="2025-05-14T05:49:15.540" v="44"/>
          <ac:spMkLst>
            <pc:docMk/>
            <pc:sldMk cId="265986080" sldId="280"/>
            <ac:spMk id="47" creationId="{7E412AF4-EAC8-442A-B522-908462C01986}"/>
          </ac:spMkLst>
        </pc:spChg>
        <pc:spChg chg="del">
          <ac:chgData name="Serif Salem" userId="93371da5-1b6a-4146-a736-4a3b0c81f0c2" providerId="ADAL" clId="{43BD1B35-B503-4088-B356-9DD1B40F7E73}" dt="2025-05-14T05:49:15.541" v="45"/>
          <ac:spMkLst>
            <pc:docMk/>
            <pc:sldMk cId="265986080" sldId="280"/>
            <ac:spMk id="48" creationId="{7854759C-9F38-4142-96FB-BE1AB741223F}"/>
          </ac:spMkLst>
        </pc:spChg>
        <pc:spChg chg="del">
          <ac:chgData name="Serif Salem" userId="93371da5-1b6a-4146-a736-4a3b0c81f0c2" providerId="ADAL" clId="{43BD1B35-B503-4088-B356-9DD1B40F7E73}" dt="2025-05-14T05:49:15.542" v="46"/>
          <ac:spMkLst>
            <pc:docMk/>
            <pc:sldMk cId="265986080" sldId="280"/>
            <ac:spMk id="49" creationId="{53B15F03-C19B-4F4B-B120-0EC06B03E52A}"/>
          </ac:spMkLst>
        </pc:spChg>
        <pc:spChg chg="del">
          <ac:chgData name="Serif Salem" userId="93371da5-1b6a-4146-a736-4a3b0c81f0c2" providerId="ADAL" clId="{43BD1B35-B503-4088-B356-9DD1B40F7E73}" dt="2025-05-14T05:49:15.544" v="47"/>
          <ac:spMkLst>
            <pc:docMk/>
            <pc:sldMk cId="265986080" sldId="280"/>
            <ac:spMk id="50" creationId="{ADD02627-28CD-49F2-A370-91E76718804D}"/>
          </ac:spMkLst>
        </pc:spChg>
        <pc:spChg chg="del">
          <ac:chgData name="Serif Salem" userId="93371da5-1b6a-4146-a736-4a3b0c81f0c2" providerId="ADAL" clId="{43BD1B35-B503-4088-B356-9DD1B40F7E73}" dt="2025-05-14T05:49:15.545" v="48"/>
          <ac:spMkLst>
            <pc:docMk/>
            <pc:sldMk cId="265986080" sldId="280"/>
            <ac:spMk id="51" creationId="{426E53DF-6F28-43BA-BC4A-7B2805C340AA}"/>
          </ac:spMkLst>
        </pc:spChg>
        <pc:spChg chg="del">
          <ac:chgData name="Serif Salem" userId="93371da5-1b6a-4146-a736-4a3b0c81f0c2" providerId="ADAL" clId="{43BD1B35-B503-4088-B356-9DD1B40F7E73}" dt="2025-05-14T05:49:15.546" v="49"/>
          <ac:spMkLst>
            <pc:docMk/>
            <pc:sldMk cId="265986080" sldId="280"/>
            <ac:spMk id="52" creationId="{2A5C6C5F-5822-4F7B-8DB3-451576D854AE}"/>
          </ac:spMkLst>
        </pc:spChg>
        <pc:spChg chg="del">
          <ac:chgData name="Serif Salem" userId="93371da5-1b6a-4146-a736-4a3b0c81f0c2" providerId="ADAL" clId="{43BD1B35-B503-4088-B356-9DD1B40F7E73}" dt="2025-05-14T05:49:15.547" v="50"/>
          <ac:spMkLst>
            <pc:docMk/>
            <pc:sldMk cId="265986080" sldId="280"/>
            <ac:spMk id="53" creationId="{4EFEE8E6-53B4-45A3-A29A-A952D8D4987B}"/>
          </ac:spMkLst>
        </pc:spChg>
        <pc:spChg chg="del">
          <ac:chgData name="Serif Salem" userId="93371da5-1b6a-4146-a736-4a3b0c81f0c2" providerId="ADAL" clId="{43BD1B35-B503-4088-B356-9DD1B40F7E73}" dt="2025-05-14T05:49:15.548" v="51"/>
          <ac:spMkLst>
            <pc:docMk/>
            <pc:sldMk cId="265986080" sldId="280"/>
            <ac:spMk id="54" creationId="{ABA620CF-677A-48B7-BEE7-9303334CCEC8}"/>
          </ac:spMkLst>
        </pc:spChg>
        <pc:spChg chg="del">
          <ac:chgData name="Serif Salem" userId="93371da5-1b6a-4146-a736-4a3b0c81f0c2" providerId="ADAL" clId="{43BD1B35-B503-4088-B356-9DD1B40F7E73}" dt="2025-05-14T05:49:15.549" v="52"/>
          <ac:spMkLst>
            <pc:docMk/>
            <pc:sldMk cId="265986080" sldId="280"/>
            <ac:spMk id="55" creationId="{4E05CC7F-B5FC-409D-8E16-2B666372790B}"/>
          </ac:spMkLst>
        </pc:spChg>
        <pc:spChg chg="del">
          <ac:chgData name="Serif Salem" userId="93371da5-1b6a-4146-a736-4a3b0c81f0c2" providerId="ADAL" clId="{43BD1B35-B503-4088-B356-9DD1B40F7E73}" dt="2025-05-14T05:49:15.550" v="53"/>
          <ac:spMkLst>
            <pc:docMk/>
            <pc:sldMk cId="265986080" sldId="280"/>
            <ac:spMk id="56" creationId="{35DA151B-BC2C-4624-92BD-2BB33709ABB2}"/>
          </ac:spMkLst>
        </pc:spChg>
        <pc:spChg chg="del">
          <ac:chgData name="Serif Salem" userId="93371da5-1b6a-4146-a736-4a3b0c81f0c2" providerId="ADAL" clId="{43BD1B35-B503-4088-B356-9DD1B40F7E73}" dt="2025-05-14T05:49:15.551" v="54"/>
          <ac:spMkLst>
            <pc:docMk/>
            <pc:sldMk cId="265986080" sldId="280"/>
            <ac:spMk id="57" creationId="{44D6D75D-7CC4-4E90-BDDA-4411E18C6D62}"/>
          </ac:spMkLst>
        </pc:spChg>
        <pc:spChg chg="del">
          <ac:chgData name="Serif Salem" userId="93371da5-1b6a-4146-a736-4a3b0c81f0c2" providerId="ADAL" clId="{43BD1B35-B503-4088-B356-9DD1B40F7E73}" dt="2025-05-14T05:49:15.552" v="55"/>
          <ac:spMkLst>
            <pc:docMk/>
            <pc:sldMk cId="265986080" sldId="280"/>
            <ac:spMk id="58" creationId="{E36C7E8D-5CBF-4BAB-9689-CA133C169186}"/>
          </ac:spMkLst>
        </pc:spChg>
        <pc:spChg chg="del">
          <ac:chgData name="Serif Salem" userId="93371da5-1b6a-4146-a736-4a3b0c81f0c2" providerId="ADAL" clId="{43BD1B35-B503-4088-B356-9DD1B40F7E73}" dt="2025-05-14T05:49:15.553" v="56"/>
          <ac:spMkLst>
            <pc:docMk/>
            <pc:sldMk cId="265986080" sldId="280"/>
            <ac:spMk id="59" creationId="{30F238D9-3413-4F54-B0A1-C31EF7A89845}"/>
          </ac:spMkLst>
        </pc:spChg>
        <pc:spChg chg="del">
          <ac:chgData name="Serif Salem" userId="93371da5-1b6a-4146-a736-4a3b0c81f0c2" providerId="ADAL" clId="{43BD1B35-B503-4088-B356-9DD1B40F7E73}" dt="2025-05-14T05:49:15.554" v="57"/>
          <ac:spMkLst>
            <pc:docMk/>
            <pc:sldMk cId="265986080" sldId="280"/>
            <ac:spMk id="60" creationId="{8E83FA6A-42B2-4E32-B86B-AB04075B085A}"/>
          </ac:spMkLst>
        </pc:spChg>
        <pc:spChg chg="del">
          <ac:chgData name="Serif Salem" userId="93371da5-1b6a-4146-a736-4a3b0c81f0c2" providerId="ADAL" clId="{43BD1B35-B503-4088-B356-9DD1B40F7E73}" dt="2025-05-14T05:49:15.555" v="58"/>
          <ac:spMkLst>
            <pc:docMk/>
            <pc:sldMk cId="265986080" sldId="280"/>
            <ac:spMk id="61" creationId="{DE0EBA3C-3167-4E75-B41E-CE678D8284B4}"/>
          </ac:spMkLst>
        </pc:spChg>
        <pc:spChg chg="del">
          <ac:chgData name="Serif Salem" userId="93371da5-1b6a-4146-a736-4a3b0c81f0c2" providerId="ADAL" clId="{43BD1B35-B503-4088-B356-9DD1B40F7E73}" dt="2025-05-14T05:49:15.557" v="59"/>
          <ac:spMkLst>
            <pc:docMk/>
            <pc:sldMk cId="265986080" sldId="280"/>
            <ac:spMk id="62" creationId="{53AD7B51-431E-48BB-9087-15DC72D4B8BA}"/>
          </ac:spMkLst>
        </pc:spChg>
        <pc:spChg chg="del">
          <ac:chgData name="Serif Salem" userId="93371da5-1b6a-4146-a736-4a3b0c81f0c2" providerId="ADAL" clId="{43BD1B35-B503-4088-B356-9DD1B40F7E73}" dt="2025-05-14T05:49:15.558" v="60"/>
          <ac:spMkLst>
            <pc:docMk/>
            <pc:sldMk cId="265986080" sldId="280"/>
            <ac:spMk id="63" creationId="{EF06E17A-8504-49C6-A5F2-D3B603533675}"/>
          </ac:spMkLst>
        </pc:spChg>
        <pc:spChg chg="del">
          <ac:chgData name="Serif Salem" userId="93371da5-1b6a-4146-a736-4a3b0c81f0c2" providerId="ADAL" clId="{43BD1B35-B503-4088-B356-9DD1B40F7E73}" dt="2025-05-14T05:49:15.559" v="61"/>
          <ac:spMkLst>
            <pc:docMk/>
            <pc:sldMk cId="265986080" sldId="280"/>
            <ac:spMk id="384" creationId="{5ED65B94-16E7-4CAA-B9B7-6BD28401EB89}"/>
          </ac:spMkLst>
        </pc:spChg>
        <pc:spChg chg="del">
          <ac:chgData name="Serif Salem" userId="93371da5-1b6a-4146-a736-4a3b0c81f0c2" providerId="ADAL" clId="{43BD1B35-B503-4088-B356-9DD1B40F7E73}" dt="2025-05-14T05:49:15.560" v="62"/>
          <ac:spMkLst>
            <pc:docMk/>
            <pc:sldMk cId="265986080" sldId="280"/>
            <ac:spMk id="385" creationId="{1E93376A-34BD-41A6-99EA-738511B369FD}"/>
          </ac:spMkLst>
        </pc:spChg>
        <pc:spChg chg="del">
          <ac:chgData name="Serif Salem" userId="93371da5-1b6a-4146-a736-4a3b0c81f0c2" providerId="ADAL" clId="{43BD1B35-B503-4088-B356-9DD1B40F7E73}" dt="2025-05-14T05:49:15.561" v="63"/>
          <ac:spMkLst>
            <pc:docMk/>
            <pc:sldMk cId="265986080" sldId="280"/>
            <ac:spMk id="386" creationId="{148E2723-573C-4F2B-A382-F533B16FF849}"/>
          </ac:spMkLst>
        </pc:spChg>
        <pc:spChg chg="del">
          <ac:chgData name="Serif Salem" userId="93371da5-1b6a-4146-a736-4a3b0c81f0c2" providerId="ADAL" clId="{43BD1B35-B503-4088-B356-9DD1B40F7E73}" dt="2025-05-14T05:49:15.562" v="64"/>
          <ac:spMkLst>
            <pc:docMk/>
            <pc:sldMk cId="265986080" sldId="280"/>
            <ac:spMk id="387" creationId="{B0BED721-4C94-423B-8BFD-3EF61CE63103}"/>
          </ac:spMkLst>
        </pc:spChg>
        <pc:spChg chg="del">
          <ac:chgData name="Serif Salem" userId="93371da5-1b6a-4146-a736-4a3b0c81f0c2" providerId="ADAL" clId="{43BD1B35-B503-4088-B356-9DD1B40F7E73}" dt="2025-05-14T05:49:15.564" v="65"/>
          <ac:spMkLst>
            <pc:docMk/>
            <pc:sldMk cId="265986080" sldId="280"/>
            <ac:spMk id="388" creationId="{B39C8E4B-A3E3-47AE-9DE2-20353A7016CE}"/>
          </ac:spMkLst>
        </pc:spChg>
        <pc:spChg chg="del">
          <ac:chgData name="Serif Salem" userId="93371da5-1b6a-4146-a736-4a3b0c81f0c2" providerId="ADAL" clId="{43BD1B35-B503-4088-B356-9DD1B40F7E73}" dt="2025-05-14T05:49:15.565" v="66"/>
          <ac:spMkLst>
            <pc:docMk/>
            <pc:sldMk cId="265986080" sldId="280"/>
            <ac:spMk id="389" creationId="{B1A1D567-1772-46F2-97E5-EE74714F62A3}"/>
          </ac:spMkLst>
        </pc:spChg>
        <pc:spChg chg="del">
          <ac:chgData name="Serif Salem" userId="93371da5-1b6a-4146-a736-4a3b0c81f0c2" providerId="ADAL" clId="{43BD1B35-B503-4088-B356-9DD1B40F7E73}" dt="2025-05-14T05:49:15.566" v="67"/>
          <ac:spMkLst>
            <pc:docMk/>
            <pc:sldMk cId="265986080" sldId="280"/>
            <ac:spMk id="390" creationId="{18D49231-C79C-4EDF-BC26-0DB87B4997E8}"/>
          </ac:spMkLst>
        </pc:spChg>
        <pc:spChg chg="del">
          <ac:chgData name="Serif Salem" userId="93371da5-1b6a-4146-a736-4a3b0c81f0c2" providerId="ADAL" clId="{43BD1B35-B503-4088-B356-9DD1B40F7E73}" dt="2025-05-14T05:49:15.567" v="68"/>
          <ac:spMkLst>
            <pc:docMk/>
            <pc:sldMk cId="265986080" sldId="280"/>
            <ac:spMk id="391" creationId="{A07D0BEB-E7A0-4141-BA27-D4E2F716B868}"/>
          </ac:spMkLst>
        </pc:spChg>
        <pc:spChg chg="del">
          <ac:chgData name="Serif Salem" userId="93371da5-1b6a-4146-a736-4a3b0c81f0c2" providerId="ADAL" clId="{43BD1B35-B503-4088-B356-9DD1B40F7E73}" dt="2025-05-14T05:49:15.568" v="69"/>
          <ac:spMkLst>
            <pc:docMk/>
            <pc:sldMk cId="265986080" sldId="280"/>
            <ac:spMk id="392" creationId="{CA46D20B-6E2E-425A-A1CE-696F1D93B838}"/>
          </ac:spMkLst>
        </pc:spChg>
        <pc:spChg chg="del">
          <ac:chgData name="Serif Salem" userId="93371da5-1b6a-4146-a736-4a3b0c81f0c2" providerId="ADAL" clId="{43BD1B35-B503-4088-B356-9DD1B40F7E73}" dt="2025-05-14T05:49:15.569" v="70"/>
          <ac:spMkLst>
            <pc:docMk/>
            <pc:sldMk cId="265986080" sldId="280"/>
            <ac:spMk id="393" creationId="{F5597B11-96E3-42B0-82D5-31C7E6831041}"/>
          </ac:spMkLst>
        </pc:spChg>
        <pc:spChg chg="del">
          <ac:chgData name="Serif Salem" userId="93371da5-1b6a-4146-a736-4a3b0c81f0c2" providerId="ADAL" clId="{43BD1B35-B503-4088-B356-9DD1B40F7E73}" dt="2025-05-14T05:49:15.570" v="71"/>
          <ac:spMkLst>
            <pc:docMk/>
            <pc:sldMk cId="265986080" sldId="280"/>
            <ac:spMk id="394" creationId="{34433DFB-DB79-48E5-A61D-7C1851242FDC}"/>
          </ac:spMkLst>
        </pc:spChg>
        <pc:spChg chg="del">
          <ac:chgData name="Serif Salem" userId="93371da5-1b6a-4146-a736-4a3b0c81f0c2" providerId="ADAL" clId="{43BD1B35-B503-4088-B356-9DD1B40F7E73}" dt="2025-05-14T05:49:15.572" v="72"/>
          <ac:spMkLst>
            <pc:docMk/>
            <pc:sldMk cId="265986080" sldId="280"/>
            <ac:spMk id="395" creationId="{13922EA6-DE33-4C93-A2B2-235AAE88D61A}"/>
          </ac:spMkLst>
        </pc:spChg>
        <pc:spChg chg="del">
          <ac:chgData name="Serif Salem" userId="93371da5-1b6a-4146-a736-4a3b0c81f0c2" providerId="ADAL" clId="{43BD1B35-B503-4088-B356-9DD1B40F7E73}" dt="2025-05-14T05:49:15.573" v="73"/>
          <ac:spMkLst>
            <pc:docMk/>
            <pc:sldMk cId="265986080" sldId="280"/>
            <ac:spMk id="396" creationId="{294AC953-A5CA-43AF-B4E1-9E2E77A43247}"/>
          </ac:spMkLst>
        </pc:spChg>
        <pc:spChg chg="del">
          <ac:chgData name="Serif Salem" userId="93371da5-1b6a-4146-a736-4a3b0c81f0c2" providerId="ADAL" clId="{43BD1B35-B503-4088-B356-9DD1B40F7E73}" dt="2025-05-14T05:49:15.575" v="74"/>
          <ac:spMkLst>
            <pc:docMk/>
            <pc:sldMk cId="265986080" sldId="280"/>
            <ac:spMk id="397" creationId="{9EFB4A37-D34D-4967-80CD-FE6F6237FE8F}"/>
          </ac:spMkLst>
        </pc:spChg>
        <pc:spChg chg="del">
          <ac:chgData name="Serif Salem" userId="93371da5-1b6a-4146-a736-4a3b0c81f0c2" providerId="ADAL" clId="{43BD1B35-B503-4088-B356-9DD1B40F7E73}" dt="2025-05-14T05:49:15.576" v="75"/>
          <ac:spMkLst>
            <pc:docMk/>
            <pc:sldMk cId="265986080" sldId="280"/>
            <ac:spMk id="398" creationId="{3F7CF6A9-11AB-4B54-9E70-1F0E5380E56B}"/>
          </ac:spMkLst>
        </pc:spChg>
        <pc:spChg chg="del">
          <ac:chgData name="Serif Salem" userId="93371da5-1b6a-4146-a736-4a3b0c81f0c2" providerId="ADAL" clId="{43BD1B35-B503-4088-B356-9DD1B40F7E73}" dt="2025-05-14T05:49:15.577" v="76"/>
          <ac:spMkLst>
            <pc:docMk/>
            <pc:sldMk cId="265986080" sldId="280"/>
            <ac:spMk id="399" creationId="{E89D0064-4BF4-4028-8E06-F2101FF2B0AB}"/>
          </ac:spMkLst>
        </pc:spChg>
        <pc:spChg chg="del">
          <ac:chgData name="Serif Salem" userId="93371da5-1b6a-4146-a736-4a3b0c81f0c2" providerId="ADAL" clId="{43BD1B35-B503-4088-B356-9DD1B40F7E73}" dt="2025-05-14T05:49:15.578" v="77"/>
          <ac:spMkLst>
            <pc:docMk/>
            <pc:sldMk cId="265986080" sldId="280"/>
            <ac:spMk id="400" creationId="{69E0A87E-7388-46FF-B4D9-B936869103BB}"/>
          </ac:spMkLst>
        </pc:spChg>
        <pc:spChg chg="del">
          <ac:chgData name="Serif Salem" userId="93371da5-1b6a-4146-a736-4a3b0c81f0c2" providerId="ADAL" clId="{43BD1B35-B503-4088-B356-9DD1B40F7E73}" dt="2025-05-14T05:49:15.579" v="78"/>
          <ac:spMkLst>
            <pc:docMk/>
            <pc:sldMk cId="265986080" sldId="280"/>
            <ac:spMk id="401" creationId="{012B7393-3A98-47D8-925E-871DBEDCE293}"/>
          </ac:spMkLst>
        </pc:spChg>
        <pc:spChg chg="del">
          <ac:chgData name="Serif Salem" userId="93371da5-1b6a-4146-a736-4a3b0c81f0c2" providerId="ADAL" clId="{43BD1B35-B503-4088-B356-9DD1B40F7E73}" dt="2025-05-14T05:49:15.581" v="79"/>
          <ac:spMkLst>
            <pc:docMk/>
            <pc:sldMk cId="265986080" sldId="280"/>
            <ac:spMk id="402" creationId="{B2112273-CDB0-4A87-AFDE-2AC416E8C950}"/>
          </ac:spMkLst>
        </pc:spChg>
        <pc:spChg chg="del">
          <ac:chgData name="Serif Salem" userId="93371da5-1b6a-4146-a736-4a3b0c81f0c2" providerId="ADAL" clId="{43BD1B35-B503-4088-B356-9DD1B40F7E73}" dt="2025-05-14T05:49:15.583" v="80"/>
          <ac:spMkLst>
            <pc:docMk/>
            <pc:sldMk cId="265986080" sldId="280"/>
            <ac:spMk id="403" creationId="{58543738-FEC9-4184-BAF6-3266C260F34C}"/>
          </ac:spMkLst>
        </pc:spChg>
        <pc:spChg chg="del">
          <ac:chgData name="Serif Salem" userId="93371da5-1b6a-4146-a736-4a3b0c81f0c2" providerId="ADAL" clId="{43BD1B35-B503-4088-B356-9DD1B40F7E73}" dt="2025-05-14T05:49:15.584" v="81"/>
          <ac:spMkLst>
            <pc:docMk/>
            <pc:sldMk cId="265986080" sldId="280"/>
            <ac:spMk id="404" creationId="{C1A451C3-F552-4A14-802B-5E74DE65A19A}"/>
          </ac:spMkLst>
        </pc:spChg>
        <pc:spChg chg="del">
          <ac:chgData name="Serif Salem" userId="93371da5-1b6a-4146-a736-4a3b0c81f0c2" providerId="ADAL" clId="{43BD1B35-B503-4088-B356-9DD1B40F7E73}" dt="2025-05-14T05:49:15.585" v="82"/>
          <ac:spMkLst>
            <pc:docMk/>
            <pc:sldMk cId="265986080" sldId="280"/>
            <ac:spMk id="405" creationId="{0314BC69-559D-4BEF-ACE1-37DDB7D6D052}"/>
          </ac:spMkLst>
        </pc:spChg>
        <pc:spChg chg="del">
          <ac:chgData name="Serif Salem" userId="93371da5-1b6a-4146-a736-4a3b0c81f0c2" providerId="ADAL" clId="{43BD1B35-B503-4088-B356-9DD1B40F7E73}" dt="2025-05-14T05:49:15.586" v="83"/>
          <ac:spMkLst>
            <pc:docMk/>
            <pc:sldMk cId="265986080" sldId="280"/>
            <ac:spMk id="406" creationId="{F4E093DE-B350-4621-B333-508BD34FFB61}"/>
          </ac:spMkLst>
        </pc:spChg>
        <pc:spChg chg="del">
          <ac:chgData name="Serif Salem" userId="93371da5-1b6a-4146-a736-4a3b0c81f0c2" providerId="ADAL" clId="{43BD1B35-B503-4088-B356-9DD1B40F7E73}" dt="2025-05-14T05:49:15.588" v="84"/>
          <ac:spMkLst>
            <pc:docMk/>
            <pc:sldMk cId="265986080" sldId="280"/>
            <ac:spMk id="407" creationId="{F74ED1B8-D23C-4AC0-941E-4FAEAD9C8891}"/>
          </ac:spMkLst>
        </pc:spChg>
        <pc:spChg chg="del">
          <ac:chgData name="Serif Salem" userId="93371da5-1b6a-4146-a736-4a3b0c81f0c2" providerId="ADAL" clId="{43BD1B35-B503-4088-B356-9DD1B40F7E73}" dt="2025-05-14T05:49:15.590" v="85"/>
          <ac:spMkLst>
            <pc:docMk/>
            <pc:sldMk cId="265986080" sldId="280"/>
            <ac:spMk id="408" creationId="{EAC770A2-AAFC-446A-9608-80214C008B99}"/>
          </ac:spMkLst>
        </pc:spChg>
        <pc:spChg chg="del">
          <ac:chgData name="Serif Salem" userId="93371da5-1b6a-4146-a736-4a3b0c81f0c2" providerId="ADAL" clId="{43BD1B35-B503-4088-B356-9DD1B40F7E73}" dt="2025-05-14T05:49:15.591" v="86"/>
          <ac:spMkLst>
            <pc:docMk/>
            <pc:sldMk cId="265986080" sldId="280"/>
            <ac:spMk id="409" creationId="{8FE33991-966D-4466-BB3F-B4394C9B2088}"/>
          </ac:spMkLst>
        </pc:spChg>
        <pc:spChg chg="del">
          <ac:chgData name="Serif Salem" userId="93371da5-1b6a-4146-a736-4a3b0c81f0c2" providerId="ADAL" clId="{43BD1B35-B503-4088-B356-9DD1B40F7E73}" dt="2025-05-14T05:49:15.593" v="87"/>
          <ac:spMkLst>
            <pc:docMk/>
            <pc:sldMk cId="265986080" sldId="280"/>
            <ac:spMk id="410" creationId="{EA90019E-59E4-445C-ACC1-A8C64F58A7ED}"/>
          </ac:spMkLst>
        </pc:spChg>
        <pc:spChg chg="del">
          <ac:chgData name="Serif Salem" userId="93371da5-1b6a-4146-a736-4a3b0c81f0c2" providerId="ADAL" clId="{43BD1B35-B503-4088-B356-9DD1B40F7E73}" dt="2025-05-14T05:49:15.594" v="88"/>
          <ac:spMkLst>
            <pc:docMk/>
            <pc:sldMk cId="265986080" sldId="280"/>
            <ac:spMk id="411" creationId="{CB625214-9F5A-477C-9B5C-D004998DD999}"/>
          </ac:spMkLst>
        </pc:spChg>
        <pc:spChg chg="del">
          <ac:chgData name="Serif Salem" userId="93371da5-1b6a-4146-a736-4a3b0c81f0c2" providerId="ADAL" clId="{43BD1B35-B503-4088-B356-9DD1B40F7E73}" dt="2025-05-14T05:49:15.596" v="89"/>
          <ac:spMkLst>
            <pc:docMk/>
            <pc:sldMk cId="265986080" sldId="280"/>
            <ac:spMk id="412" creationId="{DC59A879-C9C6-4F2A-AD69-397B1882C1F3}"/>
          </ac:spMkLst>
        </pc:spChg>
        <pc:spChg chg="del">
          <ac:chgData name="Serif Salem" userId="93371da5-1b6a-4146-a736-4a3b0c81f0c2" providerId="ADAL" clId="{43BD1B35-B503-4088-B356-9DD1B40F7E73}" dt="2025-05-14T05:49:15.597" v="90"/>
          <ac:spMkLst>
            <pc:docMk/>
            <pc:sldMk cId="265986080" sldId="280"/>
            <ac:spMk id="413" creationId="{61B8276F-4B55-49B0-87FF-0EDF03B77599}"/>
          </ac:spMkLst>
        </pc:spChg>
        <pc:spChg chg="del">
          <ac:chgData name="Serif Salem" userId="93371da5-1b6a-4146-a736-4a3b0c81f0c2" providerId="ADAL" clId="{43BD1B35-B503-4088-B356-9DD1B40F7E73}" dt="2025-05-14T05:49:15.599" v="91"/>
          <ac:spMkLst>
            <pc:docMk/>
            <pc:sldMk cId="265986080" sldId="280"/>
            <ac:spMk id="414" creationId="{F9A2CCC9-DAB8-498C-BE9A-A50BE2A84265}"/>
          </ac:spMkLst>
        </pc:spChg>
        <pc:spChg chg="del">
          <ac:chgData name="Serif Salem" userId="93371da5-1b6a-4146-a736-4a3b0c81f0c2" providerId="ADAL" clId="{43BD1B35-B503-4088-B356-9DD1B40F7E73}" dt="2025-05-14T05:49:15.600" v="92"/>
          <ac:spMkLst>
            <pc:docMk/>
            <pc:sldMk cId="265986080" sldId="280"/>
            <ac:spMk id="415" creationId="{9684BFEA-8371-48FC-8D71-988EB01EEBAD}"/>
          </ac:spMkLst>
        </pc:spChg>
        <pc:spChg chg="del">
          <ac:chgData name="Serif Salem" userId="93371da5-1b6a-4146-a736-4a3b0c81f0c2" providerId="ADAL" clId="{43BD1B35-B503-4088-B356-9DD1B40F7E73}" dt="2025-05-14T05:49:15.601" v="93"/>
          <ac:spMkLst>
            <pc:docMk/>
            <pc:sldMk cId="265986080" sldId="280"/>
            <ac:spMk id="416" creationId="{D3A6564F-A21F-41FC-9309-078A32A678A6}"/>
          </ac:spMkLst>
        </pc:spChg>
        <pc:spChg chg="del">
          <ac:chgData name="Serif Salem" userId="93371da5-1b6a-4146-a736-4a3b0c81f0c2" providerId="ADAL" clId="{43BD1B35-B503-4088-B356-9DD1B40F7E73}" dt="2025-05-14T05:49:15.603" v="94"/>
          <ac:spMkLst>
            <pc:docMk/>
            <pc:sldMk cId="265986080" sldId="280"/>
            <ac:spMk id="417" creationId="{85626C45-DD1E-42FA-9558-2706BFAF9CB1}"/>
          </ac:spMkLst>
        </pc:spChg>
        <pc:spChg chg="del">
          <ac:chgData name="Serif Salem" userId="93371da5-1b6a-4146-a736-4a3b0c81f0c2" providerId="ADAL" clId="{43BD1B35-B503-4088-B356-9DD1B40F7E73}" dt="2025-05-14T05:49:15.605" v="95"/>
          <ac:spMkLst>
            <pc:docMk/>
            <pc:sldMk cId="265986080" sldId="280"/>
            <ac:spMk id="418" creationId="{7D6BCA58-9F44-486C-B756-46026F8432FC}"/>
          </ac:spMkLst>
        </pc:spChg>
        <pc:spChg chg="del">
          <ac:chgData name="Serif Salem" userId="93371da5-1b6a-4146-a736-4a3b0c81f0c2" providerId="ADAL" clId="{43BD1B35-B503-4088-B356-9DD1B40F7E73}" dt="2025-05-14T05:49:15.606" v="96"/>
          <ac:spMkLst>
            <pc:docMk/>
            <pc:sldMk cId="265986080" sldId="280"/>
            <ac:spMk id="419" creationId="{0765DB68-2CD7-4A84-AB36-83871D044D91}"/>
          </ac:spMkLst>
        </pc:spChg>
        <pc:spChg chg="del">
          <ac:chgData name="Serif Salem" userId="93371da5-1b6a-4146-a736-4a3b0c81f0c2" providerId="ADAL" clId="{43BD1B35-B503-4088-B356-9DD1B40F7E73}" dt="2025-05-14T05:49:15.607" v="97"/>
          <ac:spMkLst>
            <pc:docMk/>
            <pc:sldMk cId="265986080" sldId="280"/>
            <ac:spMk id="420" creationId="{13813B05-C45F-4E0B-BF3B-84CE70D4139F}"/>
          </ac:spMkLst>
        </pc:spChg>
        <pc:spChg chg="del">
          <ac:chgData name="Serif Salem" userId="93371da5-1b6a-4146-a736-4a3b0c81f0c2" providerId="ADAL" clId="{43BD1B35-B503-4088-B356-9DD1B40F7E73}" dt="2025-05-14T05:49:15.609" v="98"/>
          <ac:spMkLst>
            <pc:docMk/>
            <pc:sldMk cId="265986080" sldId="280"/>
            <ac:spMk id="421" creationId="{14959742-0462-4355-A08C-10CFDA9DABAA}"/>
          </ac:spMkLst>
        </pc:spChg>
        <pc:spChg chg="del">
          <ac:chgData name="Serif Salem" userId="93371da5-1b6a-4146-a736-4a3b0c81f0c2" providerId="ADAL" clId="{43BD1B35-B503-4088-B356-9DD1B40F7E73}" dt="2025-05-14T05:49:15.610" v="99"/>
          <ac:spMkLst>
            <pc:docMk/>
            <pc:sldMk cId="265986080" sldId="280"/>
            <ac:spMk id="422" creationId="{29CD61D5-11D0-4B33-8D5C-6BD7DA58396D}"/>
          </ac:spMkLst>
        </pc:spChg>
        <pc:spChg chg="del">
          <ac:chgData name="Serif Salem" userId="93371da5-1b6a-4146-a736-4a3b0c81f0c2" providerId="ADAL" clId="{43BD1B35-B503-4088-B356-9DD1B40F7E73}" dt="2025-05-14T05:49:15.612" v="100"/>
          <ac:spMkLst>
            <pc:docMk/>
            <pc:sldMk cId="265986080" sldId="280"/>
            <ac:spMk id="423" creationId="{6957B354-6E90-4BB9-996D-A5F08EAFED54}"/>
          </ac:spMkLst>
        </pc:spChg>
        <pc:spChg chg="del">
          <ac:chgData name="Serif Salem" userId="93371da5-1b6a-4146-a736-4a3b0c81f0c2" providerId="ADAL" clId="{43BD1B35-B503-4088-B356-9DD1B40F7E73}" dt="2025-05-14T05:49:15.614" v="101"/>
          <ac:spMkLst>
            <pc:docMk/>
            <pc:sldMk cId="265986080" sldId="280"/>
            <ac:spMk id="424" creationId="{4892E340-8D57-4A7B-B82E-B6106D4A504D}"/>
          </ac:spMkLst>
        </pc:spChg>
        <pc:spChg chg="del">
          <ac:chgData name="Serif Salem" userId="93371da5-1b6a-4146-a736-4a3b0c81f0c2" providerId="ADAL" clId="{43BD1B35-B503-4088-B356-9DD1B40F7E73}" dt="2025-05-14T05:49:15.615" v="102"/>
          <ac:spMkLst>
            <pc:docMk/>
            <pc:sldMk cId="265986080" sldId="280"/>
            <ac:spMk id="425" creationId="{E0FAEDD9-67E3-4B71-98CB-40BC06E395D1}"/>
          </ac:spMkLst>
        </pc:spChg>
        <pc:spChg chg="del">
          <ac:chgData name="Serif Salem" userId="93371da5-1b6a-4146-a736-4a3b0c81f0c2" providerId="ADAL" clId="{43BD1B35-B503-4088-B356-9DD1B40F7E73}" dt="2025-05-14T05:49:15.617" v="103"/>
          <ac:spMkLst>
            <pc:docMk/>
            <pc:sldMk cId="265986080" sldId="280"/>
            <ac:spMk id="426" creationId="{9C2B8AC0-D877-4DF7-A6C3-4E02D18B4E2D}"/>
          </ac:spMkLst>
        </pc:spChg>
        <pc:spChg chg="del">
          <ac:chgData name="Serif Salem" userId="93371da5-1b6a-4146-a736-4a3b0c81f0c2" providerId="ADAL" clId="{43BD1B35-B503-4088-B356-9DD1B40F7E73}" dt="2025-05-14T05:49:15.618" v="104"/>
          <ac:spMkLst>
            <pc:docMk/>
            <pc:sldMk cId="265986080" sldId="280"/>
            <ac:spMk id="427" creationId="{CDB833CD-C1A8-4368-9698-D26A8FE38726}"/>
          </ac:spMkLst>
        </pc:spChg>
        <pc:spChg chg="del">
          <ac:chgData name="Serif Salem" userId="93371da5-1b6a-4146-a736-4a3b0c81f0c2" providerId="ADAL" clId="{43BD1B35-B503-4088-B356-9DD1B40F7E73}" dt="2025-05-14T05:49:15.620" v="105"/>
          <ac:spMkLst>
            <pc:docMk/>
            <pc:sldMk cId="265986080" sldId="280"/>
            <ac:spMk id="428" creationId="{8A6F5F9F-8147-4CF9-8524-7F6FC01D2759}"/>
          </ac:spMkLst>
        </pc:spChg>
        <pc:spChg chg="del">
          <ac:chgData name="Serif Salem" userId="93371da5-1b6a-4146-a736-4a3b0c81f0c2" providerId="ADAL" clId="{43BD1B35-B503-4088-B356-9DD1B40F7E73}" dt="2025-05-14T05:49:15.622" v="106"/>
          <ac:spMkLst>
            <pc:docMk/>
            <pc:sldMk cId="265986080" sldId="280"/>
            <ac:spMk id="429" creationId="{F8225C9A-958E-431E-BABF-FEF2DC9F7058}"/>
          </ac:spMkLst>
        </pc:spChg>
        <pc:spChg chg="del">
          <ac:chgData name="Serif Salem" userId="93371da5-1b6a-4146-a736-4a3b0c81f0c2" providerId="ADAL" clId="{43BD1B35-B503-4088-B356-9DD1B40F7E73}" dt="2025-05-14T05:49:15.623" v="107"/>
          <ac:spMkLst>
            <pc:docMk/>
            <pc:sldMk cId="265986080" sldId="280"/>
            <ac:spMk id="846" creationId="{5690E515-495B-4167-AAC8-9071B22F5083}"/>
          </ac:spMkLst>
        </pc:spChg>
        <pc:spChg chg="del">
          <ac:chgData name="Serif Salem" userId="93371da5-1b6a-4146-a736-4a3b0c81f0c2" providerId="ADAL" clId="{43BD1B35-B503-4088-B356-9DD1B40F7E73}" dt="2025-05-14T05:49:15.624" v="108"/>
          <ac:spMkLst>
            <pc:docMk/>
            <pc:sldMk cId="265986080" sldId="280"/>
            <ac:spMk id="847" creationId="{2AA3844B-2265-4A91-9311-6E982A54C6FA}"/>
          </ac:spMkLst>
        </pc:spChg>
        <pc:spChg chg="del">
          <ac:chgData name="Serif Salem" userId="93371da5-1b6a-4146-a736-4a3b0c81f0c2" providerId="ADAL" clId="{43BD1B35-B503-4088-B356-9DD1B40F7E73}" dt="2025-05-14T05:49:15.625" v="109"/>
          <ac:spMkLst>
            <pc:docMk/>
            <pc:sldMk cId="265986080" sldId="280"/>
            <ac:spMk id="848" creationId="{16D70332-B84E-4DDF-8372-C34590BC43D1}"/>
          </ac:spMkLst>
        </pc:spChg>
        <pc:spChg chg="del">
          <ac:chgData name="Serif Salem" userId="93371da5-1b6a-4146-a736-4a3b0c81f0c2" providerId="ADAL" clId="{43BD1B35-B503-4088-B356-9DD1B40F7E73}" dt="2025-05-14T05:49:15.627" v="110"/>
          <ac:spMkLst>
            <pc:docMk/>
            <pc:sldMk cId="265986080" sldId="280"/>
            <ac:spMk id="849" creationId="{49DECCF4-56F9-4923-9792-23037A6AA912}"/>
          </ac:spMkLst>
        </pc:spChg>
        <pc:spChg chg="del">
          <ac:chgData name="Serif Salem" userId="93371da5-1b6a-4146-a736-4a3b0c81f0c2" providerId="ADAL" clId="{43BD1B35-B503-4088-B356-9DD1B40F7E73}" dt="2025-05-14T05:49:15.628" v="111"/>
          <ac:spMkLst>
            <pc:docMk/>
            <pc:sldMk cId="265986080" sldId="280"/>
            <ac:spMk id="850" creationId="{F12EBBE2-B173-4CE8-8248-9E40DA012F29}"/>
          </ac:spMkLst>
        </pc:spChg>
        <pc:spChg chg="del">
          <ac:chgData name="Serif Salem" userId="93371da5-1b6a-4146-a736-4a3b0c81f0c2" providerId="ADAL" clId="{43BD1B35-B503-4088-B356-9DD1B40F7E73}" dt="2025-05-14T05:49:15.629" v="112"/>
          <ac:spMkLst>
            <pc:docMk/>
            <pc:sldMk cId="265986080" sldId="280"/>
            <ac:spMk id="851" creationId="{E07AB81D-335C-427C-BF61-C982F2BE86CA}"/>
          </ac:spMkLst>
        </pc:spChg>
        <pc:spChg chg="del">
          <ac:chgData name="Serif Salem" userId="93371da5-1b6a-4146-a736-4a3b0c81f0c2" providerId="ADAL" clId="{43BD1B35-B503-4088-B356-9DD1B40F7E73}" dt="2025-05-14T05:49:15.631" v="113"/>
          <ac:spMkLst>
            <pc:docMk/>
            <pc:sldMk cId="265986080" sldId="280"/>
            <ac:spMk id="852" creationId="{244CB8DB-930A-4EB9-B7B5-0B530020A07F}"/>
          </ac:spMkLst>
        </pc:spChg>
        <pc:spChg chg="del">
          <ac:chgData name="Serif Salem" userId="93371da5-1b6a-4146-a736-4a3b0c81f0c2" providerId="ADAL" clId="{43BD1B35-B503-4088-B356-9DD1B40F7E73}" dt="2025-05-14T05:49:15.632" v="114"/>
          <ac:spMkLst>
            <pc:docMk/>
            <pc:sldMk cId="265986080" sldId="280"/>
            <ac:spMk id="853" creationId="{060CB648-805C-4143-BAAE-24248C917D63}"/>
          </ac:spMkLst>
        </pc:spChg>
        <pc:spChg chg="del">
          <ac:chgData name="Serif Salem" userId="93371da5-1b6a-4146-a736-4a3b0c81f0c2" providerId="ADAL" clId="{43BD1B35-B503-4088-B356-9DD1B40F7E73}" dt="2025-05-14T05:49:15.634" v="115"/>
          <ac:spMkLst>
            <pc:docMk/>
            <pc:sldMk cId="265986080" sldId="280"/>
            <ac:spMk id="854" creationId="{6A9781CB-39BD-4C12-A11B-714CF01F8D2B}"/>
          </ac:spMkLst>
        </pc:spChg>
        <pc:spChg chg="del">
          <ac:chgData name="Serif Salem" userId="93371da5-1b6a-4146-a736-4a3b0c81f0c2" providerId="ADAL" clId="{43BD1B35-B503-4088-B356-9DD1B40F7E73}" dt="2025-05-14T05:49:15.635" v="116"/>
          <ac:spMkLst>
            <pc:docMk/>
            <pc:sldMk cId="265986080" sldId="280"/>
            <ac:spMk id="855" creationId="{C3220F6E-4E6F-41D0-96B7-D25789CE304C}"/>
          </ac:spMkLst>
        </pc:spChg>
        <pc:spChg chg="del">
          <ac:chgData name="Serif Salem" userId="93371da5-1b6a-4146-a736-4a3b0c81f0c2" providerId="ADAL" clId="{43BD1B35-B503-4088-B356-9DD1B40F7E73}" dt="2025-05-14T05:49:15.636" v="117"/>
          <ac:spMkLst>
            <pc:docMk/>
            <pc:sldMk cId="265986080" sldId="280"/>
            <ac:spMk id="856" creationId="{9F5E9712-C104-4B57-8963-E76FBD09C4C7}"/>
          </ac:spMkLst>
        </pc:spChg>
        <pc:spChg chg="del">
          <ac:chgData name="Serif Salem" userId="93371da5-1b6a-4146-a736-4a3b0c81f0c2" providerId="ADAL" clId="{43BD1B35-B503-4088-B356-9DD1B40F7E73}" dt="2025-05-14T05:49:15.637" v="118"/>
          <ac:spMkLst>
            <pc:docMk/>
            <pc:sldMk cId="265986080" sldId="280"/>
            <ac:spMk id="857" creationId="{B03BC20E-33DD-4B33-98F3-8F086D51E97C}"/>
          </ac:spMkLst>
        </pc:spChg>
        <pc:spChg chg="del">
          <ac:chgData name="Serif Salem" userId="93371da5-1b6a-4146-a736-4a3b0c81f0c2" providerId="ADAL" clId="{43BD1B35-B503-4088-B356-9DD1B40F7E73}" dt="2025-05-14T05:49:15.638" v="119"/>
          <ac:spMkLst>
            <pc:docMk/>
            <pc:sldMk cId="265986080" sldId="280"/>
            <ac:spMk id="858" creationId="{CB1706A7-A3CF-4979-A950-F8FD1AE5AAAC}"/>
          </ac:spMkLst>
        </pc:spChg>
        <pc:spChg chg="del">
          <ac:chgData name="Serif Salem" userId="93371da5-1b6a-4146-a736-4a3b0c81f0c2" providerId="ADAL" clId="{43BD1B35-B503-4088-B356-9DD1B40F7E73}" dt="2025-05-14T05:49:15.640" v="120"/>
          <ac:spMkLst>
            <pc:docMk/>
            <pc:sldMk cId="265986080" sldId="280"/>
            <ac:spMk id="859" creationId="{168C3456-5A94-4D5D-ABCD-9E3865B83F2E}"/>
          </ac:spMkLst>
        </pc:spChg>
        <pc:spChg chg="del">
          <ac:chgData name="Serif Salem" userId="93371da5-1b6a-4146-a736-4a3b0c81f0c2" providerId="ADAL" clId="{43BD1B35-B503-4088-B356-9DD1B40F7E73}" dt="2025-05-14T05:49:15.641" v="121"/>
          <ac:spMkLst>
            <pc:docMk/>
            <pc:sldMk cId="265986080" sldId="280"/>
            <ac:spMk id="860" creationId="{D7E2EBFC-3AD2-4A00-B20F-566F2B926A9F}"/>
          </ac:spMkLst>
        </pc:spChg>
        <pc:spChg chg="del">
          <ac:chgData name="Serif Salem" userId="93371da5-1b6a-4146-a736-4a3b0c81f0c2" providerId="ADAL" clId="{43BD1B35-B503-4088-B356-9DD1B40F7E73}" dt="2025-05-14T05:49:15.642" v="122"/>
          <ac:spMkLst>
            <pc:docMk/>
            <pc:sldMk cId="265986080" sldId="280"/>
            <ac:spMk id="861" creationId="{BC89CC36-295C-4D70-9FD7-C6A2EF20F2CA}"/>
          </ac:spMkLst>
        </pc:spChg>
        <pc:spChg chg="del">
          <ac:chgData name="Serif Salem" userId="93371da5-1b6a-4146-a736-4a3b0c81f0c2" providerId="ADAL" clId="{43BD1B35-B503-4088-B356-9DD1B40F7E73}" dt="2025-05-14T05:49:15.643" v="123"/>
          <ac:spMkLst>
            <pc:docMk/>
            <pc:sldMk cId="265986080" sldId="280"/>
            <ac:spMk id="862" creationId="{8CD5F66C-5271-4DA9-A5C2-7D30BC69E0E7}"/>
          </ac:spMkLst>
        </pc:spChg>
        <pc:spChg chg="del">
          <ac:chgData name="Serif Salem" userId="93371da5-1b6a-4146-a736-4a3b0c81f0c2" providerId="ADAL" clId="{43BD1B35-B503-4088-B356-9DD1B40F7E73}" dt="2025-05-14T05:49:15.644" v="124"/>
          <ac:spMkLst>
            <pc:docMk/>
            <pc:sldMk cId="265986080" sldId="280"/>
            <ac:spMk id="863" creationId="{7C02621F-09E9-4A7E-B923-F2CD69E59A43}"/>
          </ac:spMkLst>
        </pc:spChg>
        <pc:spChg chg="del">
          <ac:chgData name="Serif Salem" userId="93371da5-1b6a-4146-a736-4a3b0c81f0c2" providerId="ADAL" clId="{43BD1B35-B503-4088-B356-9DD1B40F7E73}" dt="2025-05-14T05:49:15.645" v="125"/>
          <ac:spMkLst>
            <pc:docMk/>
            <pc:sldMk cId="265986080" sldId="280"/>
            <ac:spMk id="864" creationId="{047D88A3-157B-44C0-AB70-B2683C2D1827}"/>
          </ac:spMkLst>
        </pc:spChg>
        <pc:spChg chg="del">
          <ac:chgData name="Serif Salem" userId="93371da5-1b6a-4146-a736-4a3b0c81f0c2" providerId="ADAL" clId="{43BD1B35-B503-4088-B356-9DD1B40F7E73}" dt="2025-05-14T05:49:15.646" v="126"/>
          <ac:spMkLst>
            <pc:docMk/>
            <pc:sldMk cId="265986080" sldId="280"/>
            <ac:spMk id="865" creationId="{4B53EB96-14ED-4526-A081-1E23DDF1F051}"/>
          </ac:spMkLst>
        </pc:spChg>
        <pc:spChg chg="del">
          <ac:chgData name="Serif Salem" userId="93371da5-1b6a-4146-a736-4a3b0c81f0c2" providerId="ADAL" clId="{43BD1B35-B503-4088-B356-9DD1B40F7E73}" dt="2025-05-14T05:49:15.648" v="127"/>
          <ac:spMkLst>
            <pc:docMk/>
            <pc:sldMk cId="265986080" sldId="280"/>
            <ac:spMk id="866" creationId="{1D6294A0-5630-4A4E-8626-99E152BBE69E}"/>
          </ac:spMkLst>
        </pc:spChg>
        <pc:spChg chg="del">
          <ac:chgData name="Serif Salem" userId="93371da5-1b6a-4146-a736-4a3b0c81f0c2" providerId="ADAL" clId="{43BD1B35-B503-4088-B356-9DD1B40F7E73}" dt="2025-05-14T05:49:15.649" v="128"/>
          <ac:spMkLst>
            <pc:docMk/>
            <pc:sldMk cId="265986080" sldId="280"/>
            <ac:spMk id="867" creationId="{2B3635BF-E1D8-4F60-9B65-92F9B7E161C2}"/>
          </ac:spMkLst>
        </pc:spChg>
        <pc:spChg chg="del">
          <ac:chgData name="Serif Salem" userId="93371da5-1b6a-4146-a736-4a3b0c81f0c2" providerId="ADAL" clId="{43BD1B35-B503-4088-B356-9DD1B40F7E73}" dt="2025-05-14T05:49:15.651" v="129"/>
          <ac:spMkLst>
            <pc:docMk/>
            <pc:sldMk cId="265986080" sldId="280"/>
            <ac:spMk id="868" creationId="{281B7A73-5DDF-45FC-831C-322C63CF7B2F}"/>
          </ac:spMkLst>
        </pc:spChg>
        <pc:spChg chg="del">
          <ac:chgData name="Serif Salem" userId="93371da5-1b6a-4146-a736-4a3b0c81f0c2" providerId="ADAL" clId="{43BD1B35-B503-4088-B356-9DD1B40F7E73}" dt="2025-05-14T05:49:15.652" v="130"/>
          <ac:spMkLst>
            <pc:docMk/>
            <pc:sldMk cId="265986080" sldId="280"/>
            <ac:spMk id="869" creationId="{0DC2C99C-372B-400E-9A69-49B53C201BFC}"/>
          </ac:spMkLst>
        </pc:spChg>
        <pc:spChg chg="del">
          <ac:chgData name="Serif Salem" userId="93371da5-1b6a-4146-a736-4a3b0c81f0c2" providerId="ADAL" clId="{43BD1B35-B503-4088-B356-9DD1B40F7E73}" dt="2025-05-14T05:49:15.653" v="131"/>
          <ac:spMkLst>
            <pc:docMk/>
            <pc:sldMk cId="265986080" sldId="280"/>
            <ac:spMk id="870" creationId="{4E29C018-9CB8-4E10-BD65-B7B3958372CE}"/>
          </ac:spMkLst>
        </pc:spChg>
        <pc:spChg chg="del">
          <ac:chgData name="Serif Salem" userId="93371da5-1b6a-4146-a736-4a3b0c81f0c2" providerId="ADAL" clId="{43BD1B35-B503-4088-B356-9DD1B40F7E73}" dt="2025-05-14T05:49:15.654" v="132"/>
          <ac:spMkLst>
            <pc:docMk/>
            <pc:sldMk cId="265986080" sldId="280"/>
            <ac:spMk id="871" creationId="{FA6F41B7-8574-4DB4-B32A-21980DBC25D2}"/>
          </ac:spMkLst>
        </pc:spChg>
        <pc:spChg chg="del">
          <ac:chgData name="Serif Salem" userId="93371da5-1b6a-4146-a736-4a3b0c81f0c2" providerId="ADAL" clId="{43BD1B35-B503-4088-B356-9DD1B40F7E73}" dt="2025-05-14T05:49:15.655" v="133"/>
          <ac:spMkLst>
            <pc:docMk/>
            <pc:sldMk cId="265986080" sldId="280"/>
            <ac:spMk id="872" creationId="{800F5003-3BFB-4202-8EC3-67FE65DF3748}"/>
          </ac:spMkLst>
        </pc:spChg>
        <pc:spChg chg="del">
          <ac:chgData name="Serif Salem" userId="93371da5-1b6a-4146-a736-4a3b0c81f0c2" providerId="ADAL" clId="{43BD1B35-B503-4088-B356-9DD1B40F7E73}" dt="2025-05-14T05:49:15.657" v="134"/>
          <ac:spMkLst>
            <pc:docMk/>
            <pc:sldMk cId="265986080" sldId="280"/>
            <ac:spMk id="873" creationId="{9E9A8145-50F1-4F61-B555-E6E75CB5DE6E}"/>
          </ac:spMkLst>
        </pc:spChg>
        <pc:spChg chg="del">
          <ac:chgData name="Serif Salem" userId="93371da5-1b6a-4146-a736-4a3b0c81f0c2" providerId="ADAL" clId="{43BD1B35-B503-4088-B356-9DD1B40F7E73}" dt="2025-05-14T05:49:15.658" v="135"/>
          <ac:spMkLst>
            <pc:docMk/>
            <pc:sldMk cId="265986080" sldId="280"/>
            <ac:spMk id="874" creationId="{8E3EF27F-453C-4514-BC9A-7F1830F45328}"/>
          </ac:spMkLst>
        </pc:spChg>
        <pc:spChg chg="del">
          <ac:chgData name="Serif Salem" userId="93371da5-1b6a-4146-a736-4a3b0c81f0c2" providerId="ADAL" clId="{43BD1B35-B503-4088-B356-9DD1B40F7E73}" dt="2025-05-14T05:49:15.659" v="136"/>
          <ac:spMkLst>
            <pc:docMk/>
            <pc:sldMk cId="265986080" sldId="280"/>
            <ac:spMk id="875" creationId="{D0AFBDB5-54A2-4C02-BBD6-F8F25AA34EAD}"/>
          </ac:spMkLst>
        </pc:spChg>
        <pc:spChg chg="del">
          <ac:chgData name="Serif Salem" userId="93371da5-1b6a-4146-a736-4a3b0c81f0c2" providerId="ADAL" clId="{43BD1B35-B503-4088-B356-9DD1B40F7E73}" dt="2025-05-14T05:49:15.660" v="137"/>
          <ac:spMkLst>
            <pc:docMk/>
            <pc:sldMk cId="265986080" sldId="280"/>
            <ac:spMk id="876" creationId="{7886E625-90B2-455A-915C-664F9A7D14E7}"/>
          </ac:spMkLst>
        </pc:spChg>
        <pc:spChg chg="del">
          <ac:chgData name="Serif Salem" userId="93371da5-1b6a-4146-a736-4a3b0c81f0c2" providerId="ADAL" clId="{43BD1B35-B503-4088-B356-9DD1B40F7E73}" dt="2025-05-14T05:49:15.662" v="138"/>
          <ac:spMkLst>
            <pc:docMk/>
            <pc:sldMk cId="265986080" sldId="280"/>
            <ac:spMk id="877" creationId="{4FC28589-286F-4BB3-9805-B6FBB45DD65D}"/>
          </ac:spMkLst>
        </pc:spChg>
        <pc:spChg chg="del">
          <ac:chgData name="Serif Salem" userId="93371da5-1b6a-4146-a736-4a3b0c81f0c2" providerId="ADAL" clId="{43BD1B35-B503-4088-B356-9DD1B40F7E73}" dt="2025-05-14T05:49:15.663" v="139"/>
          <ac:spMkLst>
            <pc:docMk/>
            <pc:sldMk cId="265986080" sldId="280"/>
            <ac:spMk id="878" creationId="{8717D3AC-1A0D-40D6-B9B8-CA61D2D60666}"/>
          </ac:spMkLst>
        </pc:spChg>
        <pc:spChg chg="del">
          <ac:chgData name="Serif Salem" userId="93371da5-1b6a-4146-a736-4a3b0c81f0c2" providerId="ADAL" clId="{43BD1B35-B503-4088-B356-9DD1B40F7E73}" dt="2025-05-14T05:49:15.664" v="140"/>
          <ac:spMkLst>
            <pc:docMk/>
            <pc:sldMk cId="265986080" sldId="280"/>
            <ac:spMk id="879" creationId="{6CFB2E4F-45D5-49F2-AEC5-8F00D5B2AD41}"/>
          </ac:spMkLst>
        </pc:spChg>
        <pc:spChg chg="del">
          <ac:chgData name="Serif Salem" userId="93371da5-1b6a-4146-a736-4a3b0c81f0c2" providerId="ADAL" clId="{43BD1B35-B503-4088-B356-9DD1B40F7E73}" dt="2025-05-14T05:49:15.666" v="141"/>
          <ac:spMkLst>
            <pc:docMk/>
            <pc:sldMk cId="265986080" sldId="280"/>
            <ac:spMk id="880" creationId="{80C5AC2E-E5FA-42D5-AA87-B1E04299C694}"/>
          </ac:spMkLst>
        </pc:spChg>
        <pc:spChg chg="del">
          <ac:chgData name="Serif Salem" userId="93371da5-1b6a-4146-a736-4a3b0c81f0c2" providerId="ADAL" clId="{43BD1B35-B503-4088-B356-9DD1B40F7E73}" dt="2025-05-14T05:49:15.667" v="142"/>
          <ac:spMkLst>
            <pc:docMk/>
            <pc:sldMk cId="265986080" sldId="280"/>
            <ac:spMk id="881" creationId="{D3BDB54D-89EC-45B6-9453-07D9066297D6}"/>
          </ac:spMkLst>
        </pc:spChg>
        <pc:spChg chg="del">
          <ac:chgData name="Serif Salem" userId="93371da5-1b6a-4146-a736-4a3b0c81f0c2" providerId="ADAL" clId="{43BD1B35-B503-4088-B356-9DD1B40F7E73}" dt="2025-05-14T05:49:15.668" v="143"/>
          <ac:spMkLst>
            <pc:docMk/>
            <pc:sldMk cId="265986080" sldId="280"/>
            <ac:spMk id="882" creationId="{80190A8C-8E68-4607-81A9-09A4CF0C558E}"/>
          </ac:spMkLst>
        </pc:spChg>
        <pc:spChg chg="del">
          <ac:chgData name="Serif Salem" userId="93371da5-1b6a-4146-a736-4a3b0c81f0c2" providerId="ADAL" clId="{43BD1B35-B503-4088-B356-9DD1B40F7E73}" dt="2025-05-14T05:49:15.670" v="144"/>
          <ac:spMkLst>
            <pc:docMk/>
            <pc:sldMk cId="265986080" sldId="280"/>
            <ac:spMk id="883" creationId="{8F530A5A-8468-48D4-9046-D72537CE6D43}"/>
          </ac:spMkLst>
        </pc:spChg>
        <pc:spChg chg="del">
          <ac:chgData name="Serif Salem" userId="93371da5-1b6a-4146-a736-4a3b0c81f0c2" providerId="ADAL" clId="{43BD1B35-B503-4088-B356-9DD1B40F7E73}" dt="2025-05-14T05:49:15.671" v="145"/>
          <ac:spMkLst>
            <pc:docMk/>
            <pc:sldMk cId="265986080" sldId="280"/>
            <ac:spMk id="884" creationId="{4E86DC27-0A48-4361-A180-286F96EB7E51}"/>
          </ac:spMkLst>
        </pc:spChg>
        <pc:spChg chg="del">
          <ac:chgData name="Serif Salem" userId="93371da5-1b6a-4146-a736-4a3b0c81f0c2" providerId="ADAL" clId="{43BD1B35-B503-4088-B356-9DD1B40F7E73}" dt="2025-05-14T05:49:15.672" v="146"/>
          <ac:spMkLst>
            <pc:docMk/>
            <pc:sldMk cId="265986080" sldId="280"/>
            <ac:spMk id="885" creationId="{8DFF68CB-2248-4DBA-84C8-264FE3D73FBE}"/>
          </ac:spMkLst>
        </pc:spChg>
        <pc:spChg chg="del">
          <ac:chgData name="Serif Salem" userId="93371da5-1b6a-4146-a736-4a3b0c81f0c2" providerId="ADAL" clId="{43BD1B35-B503-4088-B356-9DD1B40F7E73}" dt="2025-05-14T05:49:15.673" v="147"/>
          <ac:spMkLst>
            <pc:docMk/>
            <pc:sldMk cId="265986080" sldId="280"/>
            <ac:spMk id="886" creationId="{3159A679-2B51-436D-92FD-0BD9B5ED5610}"/>
          </ac:spMkLst>
        </pc:spChg>
        <pc:spChg chg="del">
          <ac:chgData name="Serif Salem" userId="93371da5-1b6a-4146-a736-4a3b0c81f0c2" providerId="ADAL" clId="{43BD1B35-B503-4088-B356-9DD1B40F7E73}" dt="2025-05-14T05:49:15.674" v="148"/>
          <ac:spMkLst>
            <pc:docMk/>
            <pc:sldMk cId="265986080" sldId="280"/>
            <ac:spMk id="887" creationId="{0EE11DBF-BB86-4D0A-8A02-BF7532AB5688}"/>
          </ac:spMkLst>
        </pc:spChg>
        <pc:spChg chg="del">
          <ac:chgData name="Serif Salem" userId="93371da5-1b6a-4146-a736-4a3b0c81f0c2" providerId="ADAL" clId="{43BD1B35-B503-4088-B356-9DD1B40F7E73}" dt="2025-05-14T05:49:15.675" v="149"/>
          <ac:spMkLst>
            <pc:docMk/>
            <pc:sldMk cId="265986080" sldId="280"/>
            <ac:spMk id="888" creationId="{F6F2D4C9-4700-41BA-B1E0-1A1365FD1935}"/>
          </ac:spMkLst>
        </pc:spChg>
        <pc:spChg chg="del">
          <ac:chgData name="Serif Salem" userId="93371da5-1b6a-4146-a736-4a3b0c81f0c2" providerId="ADAL" clId="{43BD1B35-B503-4088-B356-9DD1B40F7E73}" dt="2025-05-14T05:49:15.676" v="150"/>
          <ac:spMkLst>
            <pc:docMk/>
            <pc:sldMk cId="265986080" sldId="280"/>
            <ac:spMk id="889" creationId="{216B16FB-638C-4128-91FC-B4FA166082A6}"/>
          </ac:spMkLst>
        </pc:spChg>
        <pc:spChg chg="del">
          <ac:chgData name="Serif Salem" userId="93371da5-1b6a-4146-a736-4a3b0c81f0c2" providerId="ADAL" clId="{43BD1B35-B503-4088-B356-9DD1B40F7E73}" dt="2025-05-14T05:49:15.677" v="151"/>
          <ac:spMkLst>
            <pc:docMk/>
            <pc:sldMk cId="265986080" sldId="280"/>
            <ac:spMk id="890" creationId="{C554AA5A-F6FB-4BD0-A135-1446FCACB45B}"/>
          </ac:spMkLst>
        </pc:spChg>
        <pc:spChg chg="del">
          <ac:chgData name="Serif Salem" userId="93371da5-1b6a-4146-a736-4a3b0c81f0c2" providerId="ADAL" clId="{43BD1B35-B503-4088-B356-9DD1B40F7E73}" dt="2025-05-14T05:49:15.679" v="152"/>
          <ac:spMkLst>
            <pc:docMk/>
            <pc:sldMk cId="265986080" sldId="280"/>
            <ac:spMk id="891" creationId="{000699AD-0E98-46B7-9E94-43EA2AF1549E}"/>
          </ac:spMkLst>
        </pc:spChg>
        <pc:spChg chg="del">
          <ac:chgData name="Serif Salem" userId="93371da5-1b6a-4146-a736-4a3b0c81f0c2" providerId="ADAL" clId="{43BD1B35-B503-4088-B356-9DD1B40F7E73}" dt="2025-05-14T05:49:15.680" v="153"/>
          <ac:spMkLst>
            <pc:docMk/>
            <pc:sldMk cId="265986080" sldId="280"/>
            <ac:spMk id="892" creationId="{8EF037AE-6D19-456E-A191-113F6427FC49}"/>
          </ac:spMkLst>
        </pc:spChg>
        <pc:spChg chg="del">
          <ac:chgData name="Serif Salem" userId="93371da5-1b6a-4146-a736-4a3b0c81f0c2" providerId="ADAL" clId="{43BD1B35-B503-4088-B356-9DD1B40F7E73}" dt="2025-05-14T05:49:15.682" v="154"/>
          <ac:spMkLst>
            <pc:docMk/>
            <pc:sldMk cId="265986080" sldId="280"/>
            <ac:spMk id="893" creationId="{AA504664-7073-4C5B-A519-080C06533816}"/>
          </ac:spMkLst>
        </pc:spChg>
        <pc:spChg chg="del">
          <ac:chgData name="Serif Salem" userId="93371da5-1b6a-4146-a736-4a3b0c81f0c2" providerId="ADAL" clId="{43BD1B35-B503-4088-B356-9DD1B40F7E73}" dt="2025-05-14T05:49:15.683" v="155"/>
          <ac:spMkLst>
            <pc:docMk/>
            <pc:sldMk cId="265986080" sldId="280"/>
            <ac:spMk id="894" creationId="{A1010099-DED3-462B-9B36-DEAD233FE1B5}"/>
          </ac:spMkLst>
        </pc:spChg>
        <pc:spChg chg="del">
          <ac:chgData name="Serif Salem" userId="93371da5-1b6a-4146-a736-4a3b0c81f0c2" providerId="ADAL" clId="{43BD1B35-B503-4088-B356-9DD1B40F7E73}" dt="2025-05-14T05:49:15.684" v="156"/>
          <ac:spMkLst>
            <pc:docMk/>
            <pc:sldMk cId="265986080" sldId="280"/>
            <ac:spMk id="895" creationId="{5ACBF388-B885-4758-BED2-804C7D5800BE}"/>
          </ac:spMkLst>
        </pc:spChg>
        <pc:spChg chg="del">
          <ac:chgData name="Serif Salem" userId="93371da5-1b6a-4146-a736-4a3b0c81f0c2" providerId="ADAL" clId="{43BD1B35-B503-4088-B356-9DD1B40F7E73}" dt="2025-05-14T05:49:15.684" v="157"/>
          <ac:spMkLst>
            <pc:docMk/>
            <pc:sldMk cId="265986080" sldId="280"/>
            <ac:spMk id="896" creationId="{85F84AF6-54A0-4B15-B57A-AA2387E3FCD2}"/>
          </ac:spMkLst>
        </pc:spChg>
        <pc:spChg chg="del">
          <ac:chgData name="Serif Salem" userId="93371da5-1b6a-4146-a736-4a3b0c81f0c2" providerId="ADAL" clId="{43BD1B35-B503-4088-B356-9DD1B40F7E73}" dt="2025-05-14T05:49:15.686" v="158"/>
          <ac:spMkLst>
            <pc:docMk/>
            <pc:sldMk cId="265986080" sldId="280"/>
            <ac:spMk id="897" creationId="{7574B148-584C-4AEA-8C2A-2C9F51FBCBAC}"/>
          </ac:spMkLst>
        </pc:spChg>
        <pc:spChg chg="del">
          <ac:chgData name="Serif Salem" userId="93371da5-1b6a-4146-a736-4a3b0c81f0c2" providerId="ADAL" clId="{43BD1B35-B503-4088-B356-9DD1B40F7E73}" dt="2025-05-14T05:49:15.687" v="159"/>
          <ac:spMkLst>
            <pc:docMk/>
            <pc:sldMk cId="265986080" sldId="280"/>
            <ac:spMk id="898" creationId="{1E864962-79E6-4B3F-9961-AB55543A1CD7}"/>
          </ac:spMkLst>
        </pc:spChg>
        <pc:spChg chg="del">
          <ac:chgData name="Serif Salem" userId="93371da5-1b6a-4146-a736-4a3b0c81f0c2" providerId="ADAL" clId="{43BD1B35-B503-4088-B356-9DD1B40F7E73}" dt="2025-05-14T05:49:15.688" v="160"/>
          <ac:spMkLst>
            <pc:docMk/>
            <pc:sldMk cId="265986080" sldId="280"/>
            <ac:spMk id="899" creationId="{1B552EEA-20E6-441C-9003-1B86E6F34977}"/>
          </ac:spMkLst>
        </pc:spChg>
        <pc:spChg chg="del">
          <ac:chgData name="Serif Salem" userId="93371da5-1b6a-4146-a736-4a3b0c81f0c2" providerId="ADAL" clId="{43BD1B35-B503-4088-B356-9DD1B40F7E73}" dt="2025-05-14T05:49:15.689" v="161"/>
          <ac:spMkLst>
            <pc:docMk/>
            <pc:sldMk cId="265986080" sldId="280"/>
            <ac:spMk id="900" creationId="{EDE8C0A5-95BC-4C33-9801-1602FE159922}"/>
          </ac:spMkLst>
        </pc:spChg>
        <pc:spChg chg="del">
          <ac:chgData name="Serif Salem" userId="93371da5-1b6a-4146-a736-4a3b0c81f0c2" providerId="ADAL" clId="{43BD1B35-B503-4088-B356-9DD1B40F7E73}" dt="2025-05-14T05:49:15.690" v="162"/>
          <ac:spMkLst>
            <pc:docMk/>
            <pc:sldMk cId="265986080" sldId="280"/>
            <ac:spMk id="901" creationId="{1CF02789-54AE-432D-BD86-0381DFBD7781}"/>
          </ac:spMkLst>
        </pc:spChg>
        <pc:spChg chg="del">
          <ac:chgData name="Serif Salem" userId="93371da5-1b6a-4146-a736-4a3b0c81f0c2" providerId="ADAL" clId="{43BD1B35-B503-4088-B356-9DD1B40F7E73}" dt="2025-05-14T05:49:15.691" v="163"/>
          <ac:spMkLst>
            <pc:docMk/>
            <pc:sldMk cId="265986080" sldId="280"/>
            <ac:spMk id="902" creationId="{3EAEEC6E-751D-428F-A46F-A928B0E28B56}"/>
          </ac:spMkLst>
        </pc:spChg>
        <pc:spChg chg="del">
          <ac:chgData name="Serif Salem" userId="93371da5-1b6a-4146-a736-4a3b0c81f0c2" providerId="ADAL" clId="{43BD1B35-B503-4088-B356-9DD1B40F7E73}" dt="2025-05-14T05:49:15.692" v="164"/>
          <ac:spMkLst>
            <pc:docMk/>
            <pc:sldMk cId="265986080" sldId="280"/>
            <ac:spMk id="903" creationId="{1F66A600-EBB2-4959-A359-670F13CDBDED}"/>
          </ac:spMkLst>
        </pc:spChg>
        <pc:spChg chg="del">
          <ac:chgData name="Serif Salem" userId="93371da5-1b6a-4146-a736-4a3b0c81f0c2" providerId="ADAL" clId="{43BD1B35-B503-4088-B356-9DD1B40F7E73}" dt="2025-05-14T05:49:15.694" v="165"/>
          <ac:spMkLst>
            <pc:docMk/>
            <pc:sldMk cId="265986080" sldId="280"/>
            <ac:spMk id="904" creationId="{15BC4A20-460B-483E-9FFB-27FC72EE7132}"/>
          </ac:spMkLst>
        </pc:spChg>
        <pc:spChg chg="del">
          <ac:chgData name="Serif Salem" userId="93371da5-1b6a-4146-a736-4a3b0c81f0c2" providerId="ADAL" clId="{43BD1B35-B503-4088-B356-9DD1B40F7E73}" dt="2025-05-14T05:49:15.695" v="166"/>
          <ac:spMkLst>
            <pc:docMk/>
            <pc:sldMk cId="265986080" sldId="280"/>
            <ac:spMk id="905" creationId="{8DC1E4D8-4C71-45CF-AE84-95273E5164F3}"/>
          </ac:spMkLst>
        </pc:spChg>
        <pc:spChg chg="del">
          <ac:chgData name="Serif Salem" userId="93371da5-1b6a-4146-a736-4a3b0c81f0c2" providerId="ADAL" clId="{43BD1B35-B503-4088-B356-9DD1B40F7E73}" dt="2025-05-14T05:49:15.696" v="167"/>
          <ac:spMkLst>
            <pc:docMk/>
            <pc:sldMk cId="265986080" sldId="280"/>
            <ac:spMk id="906" creationId="{A6A35A3E-7218-4339-8E6E-1E3190BDF259}"/>
          </ac:spMkLst>
        </pc:spChg>
        <pc:spChg chg="del">
          <ac:chgData name="Serif Salem" userId="93371da5-1b6a-4146-a736-4a3b0c81f0c2" providerId="ADAL" clId="{43BD1B35-B503-4088-B356-9DD1B40F7E73}" dt="2025-05-14T05:49:15.697" v="168"/>
          <ac:spMkLst>
            <pc:docMk/>
            <pc:sldMk cId="265986080" sldId="280"/>
            <ac:spMk id="907" creationId="{A651B4D6-FF24-4C58-9129-E6315F0F5DCD}"/>
          </ac:spMkLst>
        </pc:spChg>
        <pc:spChg chg="del">
          <ac:chgData name="Serif Salem" userId="93371da5-1b6a-4146-a736-4a3b0c81f0c2" providerId="ADAL" clId="{43BD1B35-B503-4088-B356-9DD1B40F7E73}" dt="2025-05-14T05:49:15.698" v="169"/>
          <ac:spMkLst>
            <pc:docMk/>
            <pc:sldMk cId="265986080" sldId="280"/>
            <ac:spMk id="908" creationId="{875065F8-7913-4BC1-82C6-92D7A75F82BF}"/>
          </ac:spMkLst>
        </pc:spChg>
        <pc:spChg chg="del">
          <ac:chgData name="Serif Salem" userId="93371da5-1b6a-4146-a736-4a3b0c81f0c2" providerId="ADAL" clId="{43BD1B35-B503-4088-B356-9DD1B40F7E73}" dt="2025-05-14T05:49:15.699" v="170"/>
          <ac:spMkLst>
            <pc:docMk/>
            <pc:sldMk cId="265986080" sldId="280"/>
            <ac:spMk id="909" creationId="{31CE2CDD-8BC5-4707-921E-43E3F9C35CA4}"/>
          </ac:spMkLst>
        </pc:spChg>
        <pc:spChg chg="del">
          <ac:chgData name="Serif Salem" userId="93371da5-1b6a-4146-a736-4a3b0c81f0c2" providerId="ADAL" clId="{43BD1B35-B503-4088-B356-9DD1B40F7E73}" dt="2025-05-14T05:49:15.701" v="171"/>
          <ac:spMkLst>
            <pc:docMk/>
            <pc:sldMk cId="265986080" sldId="280"/>
            <ac:spMk id="910" creationId="{1AB6D8B3-5520-4412-8F88-A3337CD26236}"/>
          </ac:spMkLst>
        </pc:spChg>
        <pc:spChg chg="del">
          <ac:chgData name="Serif Salem" userId="93371da5-1b6a-4146-a736-4a3b0c81f0c2" providerId="ADAL" clId="{43BD1B35-B503-4088-B356-9DD1B40F7E73}" dt="2025-05-14T05:49:15.702" v="172"/>
          <ac:spMkLst>
            <pc:docMk/>
            <pc:sldMk cId="265986080" sldId="280"/>
            <ac:spMk id="911" creationId="{71B1F223-0565-4295-BDFD-B2486D078CA8}"/>
          </ac:spMkLst>
        </pc:spChg>
        <pc:spChg chg="del">
          <ac:chgData name="Serif Salem" userId="93371da5-1b6a-4146-a736-4a3b0c81f0c2" providerId="ADAL" clId="{43BD1B35-B503-4088-B356-9DD1B40F7E73}" dt="2025-05-14T05:49:15.703" v="173"/>
          <ac:spMkLst>
            <pc:docMk/>
            <pc:sldMk cId="265986080" sldId="280"/>
            <ac:spMk id="912" creationId="{8BDDE4AB-4083-48F6-A0BF-8D9415BBE111}"/>
          </ac:spMkLst>
        </pc:spChg>
        <pc:spChg chg="del">
          <ac:chgData name="Serif Salem" userId="93371da5-1b6a-4146-a736-4a3b0c81f0c2" providerId="ADAL" clId="{43BD1B35-B503-4088-B356-9DD1B40F7E73}" dt="2025-05-14T05:49:15.704" v="174"/>
          <ac:spMkLst>
            <pc:docMk/>
            <pc:sldMk cId="265986080" sldId="280"/>
            <ac:spMk id="913" creationId="{E3DABA7C-C498-4D14-8670-9F1BB0F572AC}"/>
          </ac:spMkLst>
        </pc:spChg>
        <pc:spChg chg="del">
          <ac:chgData name="Serif Salem" userId="93371da5-1b6a-4146-a736-4a3b0c81f0c2" providerId="ADAL" clId="{43BD1B35-B503-4088-B356-9DD1B40F7E73}" dt="2025-05-14T05:49:15.705" v="175"/>
          <ac:spMkLst>
            <pc:docMk/>
            <pc:sldMk cId="265986080" sldId="280"/>
            <ac:spMk id="914" creationId="{A1320DCC-A1E0-4CD7-8E77-FC4164C7248C}"/>
          </ac:spMkLst>
        </pc:spChg>
        <pc:spChg chg="del">
          <ac:chgData name="Serif Salem" userId="93371da5-1b6a-4146-a736-4a3b0c81f0c2" providerId="ADAL" clId="{43BD1B35-B503-4088-B356-9DD1B40F7E73}" dt="2025-05-14T05:49:15.706" v="176"/>
          <ac:spMkLst>
            <pc:docMk/>
            <pc:sldMk cId="265986080" sldId="280"/>
            <ac:spMk id="915" creationId="{24C50327-CD3D-4D88-BE28-68B87B6F0BA8}"/>
          </ac:spMkLst>
        </pc:spChg>
        <pc:spChg chg="del">
          <ac:chgData name="Serif Salem" userId="93371da5-1b6a-4146-a736-4a3b0c81f0c2" providerId="ADAL" clId="{43BD1B35-B503-4088-B356-9DD1B40F7E73}" dt="2025-05-14T05:49:15.707" v="177"/>
          <ac:spMkLst>
            <pc:docMk/>
            <pc:sldMk cId="265986080" sldId="280"/>
            <ac:spMk id="916" creationId="{864C99CB-2073-4A82-BB37-EA37EF3EB801}"/>
          </ac:spMkLst>
        </pc:spChg>
        <pc:spChg chg="del">
          <ac:chgData name="Serif Salem" userId="93371da5-1b6a-4146-a736-4a3b0c81f0c2" providerId="ADAL" clId="{43BD1B35-B503-4088-B356-9DD1B40F7E73}" dt="2025-05-14T05:49:15.709" v="178"/>
          <ac:spMkLst>
            <pc:docMk/>
            <pc:sldMk cId="265986080" sldId="280"/>
            <ac:spMk id="917" creationId="{340ABD5D-AFA6-4A78-9A3F-9664FAF32199}"/>
          </ac:spMkLst>
        </pc:spChg>
        <pc:spChg chg="del">
          <ac:chgData name="Serif Salem" userId="93371da5-1b6a-4146-a736-4a3b0c81f0c2" providerId="ADAL" clId="{43BD1B35-B503-4088-B356-9DD1B40F7E73}" dt="2025-05-14T05:49:15.711" v="179"/>
          <ac:spMkLst>
            <pc:docMk/>
            <pc:sldMk cId="265986080" sldId="280"/>
            <ac:spMk id="918" creationId="{F3DE1039-5B6B-4979-8E2A-B66A516DF27D}"/>
          </ac:spMkLst>
        </pc:spChg>
        <pc:spChg chg="del">
          <ac:chgData name="Serif Salem" userId="93371da5-1b6a-4146-a736-4a3b0c81f0c2" providerId="ADAL" clId="{43BD1B35-B503-4088-B356-9DD1B40F7E73}" dt="2025-05-14T05:49:15.712" v="180"/>
          <ac:spMkLst>
            <pc:docMk/>
            <pc:sldMk cId="265986080" sldId="280"/>
            <ac:spMk id="919" creationId="{5A606BA3-25AB-4211-BCBA-662E1D32B608}"/>
          </ac:spMkLst>
        </pc:spChg>
        <pc:spChg chg="del">
          <ac:chgData name="Serif Salem" userId="93371da5-1b6a-4146-a736-4a3b0c81f0c2" providerId="ADAL" clId="{43BD1B35-B503-4088-B356-9DD1B40F7E73}" dt="2025-05-14T05:49:15.714" v="181"/>
          <ac:spMkLst>
            <pc:docMk/>
            <pc:sldMk cId="265986080" sldId="280"/>
            <ac:spMk id="920" creationId="{C77BFE89-301A-4CBF-8FEF-23BDD5A4705D}"/>
          </ac:spMkLst>
        </pc:spChg>
        <pc:spChg chg="del">
          <ac:chgData name="Serif Salem" userId="93371da5-1b6a-4146-a736-4a3b0c81f0c2" providerId="ADAL" clId="{43BD1B35-B503-4088-B356-9DD1B40F7E73}" dt="2025-05-14T05:49:15.715" v="182"/>
          <ac:spMkLst>
            <pc:docMk/>
            <pc:sldMk cId="265986080" sldId="280"/>
            <ac:spMk id="921" creationId="{3A2AFCF0-66D2-480D-B4FC-6AC5817DE01D}"/>
          </ac:spMkLst>
        </pc:spChg>
        <pc:spChg chg="del">
          <ac:chgData name="Serif Salem" userId="93371da5-1b6a-4146-a736-4a3b0c81f0c2" providerId="ADAL" clId="{43BD1B35-B503-4088-B356-9DD1B40F7E73}" dt="2025-05-14T05:49:15.716" v="183"/>
          <ac:spMkLst>
            <pc:docMk/>
            <pc:sldMk cId="265986080" sldId="280"/>
            <ac:spMk id="922" creationId="{2A276449-95A2-4A19-965B-05F6E55F6148}"/>
          </ac:spMkLst>
        </pc:spChg>
        <pc:spChg chg="del">
          <ac:chgData name="Serif Salem" userId="93371da5-1b6a-4146-a736-4a3b0c81f0c2" providerId="ADAL" clId="{43BD1B35-B503-4088-B356-9DD1B40F7E73}" dt="2025-05-14T05:49:15.718" v="184"/>
          <ac:spMkLst>
            <pc:docMk/>
            <pc:sldMk cId="265986080" sldId="280"/>
            <ac:spMk id="923" creationId="{C2291D26-AEFC-454B-8D84-04A08205CAE5}"/>
          </ac:spMkLst>
        </pc:spChg>
        <pc:spChg chg="del">
          <ac:chgData name="Serif Salem" userId="93371da5-1b6a-4146-a736-4a3b0c81f0c2" providerId="ADAL" clId="{43BD1B35-B503-4088-B356-9DD1B40F7E73}" dt="2025-05-14T05:49:15.719" v="185"/>
          <ac:spMkLst>
            <pc:docMk/>
            <pc:sldMk cId="265986080" sldId="280"/>
            <ac:spMk id="924" creationId="{3E625000-2853-4574-8703-15EDF46E0143}"/>
          </ac:spMkLst>
        </pc:spChg>
        <pc:spChg chg="del">
          <ac:chgData name="Serif Salem" userId="93371da5-1b6a-4146-a736-4a3b0c81f0c2" providerId="ADAL" clId="{43BD1B35-B503-4088-B356-9DD1B40F7E73}" dt="2025-05-14T05:49:15.720" v="186"/>
          <ac:spMkLst>
            <pc:docMk/>
            <pc:sldMk cId="265986080" sldId="280"/>
            <ac:spMk id="925" creationId="{42638F76-DA39-4DC6-9226-DA974AD748A8}"/>
          </ac:spMkLst>
        </pc:spChg>
        <pc:spChg chg="del">
          <ac:chgData name="Serif Salem" userId="93371da5-1b6a-4146-a736-4a3b0c81f0c2" providerId="ADAL" clId="{43BD1B35-B503-4088-B356-9DD1B40F7E73}" dt="2025-05-14T05:49:15.721" v="187"/>
          <ac:spMkLst>
            <pc:docMk/>
            <pc:sldMk cId="265986080" sldId="280"/>
            <ac:spMk id="926" creationId="{2DBA8B21-8C87-4ABA-99D9-064D6444E84D}"/>
          </ac:spMkLst>
        </pc:spChg>
        <pc:spChg chg="del">
          <ac:chgData name="Serif Salem" userId="93371da5-1b6a-4146-a736-4a3b0c81f0c2" providerId="ADAL" clId="{43BD1B35-B503-4088-B356-9DD1B40F7E73}" dt="2025-05-14T05:49:15.722" v="188"/>
          <ac:spMkLst>
            <pc:docMk/>
            <pc:sldMk cId="265986080" sldId="280"/>
            <ac:spMk id="927" creationId="{9E1B8FE9-CDEF-4441-B474-02AC17D661D2}"/>
          </ac:spMkLst>
        </pc:spChg>
        <pc:spChg chg="del">
          <ac:chgData name="Serif Salem" userId="93371da5-1b6a-4146-a736-4a3b0c81f0c2" providerId="ADAL" clId="{43BD1B35-B503-4088-B356-9DD1B40F7E73}" dt="2025-05-14T05:49:15.723" v="189"/>
          <ac:spMkLst>
            <pc:docMk/>
            <pc:sldMk cId="265986080" sldId="280"/>
            <ac:spMk id="928" creationId="{23114EC4-AAEB-4D28-BE29-8130019C260D}"/>
          </ac:spMkLst>
        </pc:spChg>
        <pc:spChg chg="del">
          <ac:chgData name="Serif Salem" userId="93371da5-1b6a-4146-a736-4a3b0c81f0c2" providerId="ADAL" clId="{43BD1B35-B503-4088-B356-9DD1B40F7E73}" dt="2025-05-14T05:49:15.724" v="190"/>
          <ac:spMkLst>
            <pc:docMk/>
            <pc:sldMk cId="265986080" sldId="280"/>
            <ac:spMk id="929" creationId="{4E0B953E-BEE9-4060-9278-EDF1170A7E81}"/>
          </ac:spMkLst>
        </pc:spChg>
        <pc:spChg chg="del">
          <ac:chgData name="Serif Salem" userId="93371da5-1b6a-4146-a736-4a3b0c81f0c2" providerId="ADAL" clId="{43BD1B35-B503-4088-B356-9DD1B40F7E73}" dt="2025-05-14T05:49:15.726" v="191"/>
          <ac:spMkLst>
            <pc:docMk/>
            <pc:sldMk cId="265986080" sldId="280"/>
            <ac:spMk id="930" creationId="{E71A18F0-840F-4F7D-ABF8-84502883819F}"/>
          </ac:spMkLst>
        </pc:spChg>
        <pc:spChg chg="del">
          <ac:chgData name="Serif Salem" userId="93371da5-1b6a-4146-a736-4a3b0c81f0c2" providerId="ADAL" clId="{43BD1B35-B503-4088-B356-9DD1B40F7E73}" dt="2025-05-14T05:49:15.727" v="192"/>
          <ac:spMkLst>
            <pc:docMk/>
            <pc:sldMk cId="265986080" sldId="280"/>
            <ac:spMk id="931" creationId="{9238F313-8DB2-4B7A-ADDB-DC8E63731611}"/>
          </ac:spMkLst>
        </pc:spChg>
        <pc:spChg chg="del">
          <ac:chgData name="Serif Salem" userId="93371da5-1b6a-4146-a736-4a3b0c81f0c2" providerId="ADAL" clId="{43BD1B35-B503-4088-B356-9DD1B40F7E73}" dt="2025-05-14T05:49:15.728" v="193"/>
          <ac:spMkLst>
            <pc:docMk/>
            <pc:sldMk cId="265986080" sldId="280"/>
            <ac:spMk id="932" creationId="{2054B143-EF28-4664-8641-B126124F77E3}"/>
          </ac:spMkLst>
        </pc:spChg>
        <pc:spChg chg="del">
          <ac:chgData name="Serif Salem" userId="93371da5-1b6a-4146-a736-4a3b0c81f0c2" providerId="ADAL" clId="{43BD1B35-B503-4088-B356-9DD1B40F7E73}" dt="2025-05-14T05:49:15.730" v="194"/>
          <ac:spMkLst>
            <pc:docMk/>
            <pc:sldMk cId="265986080" sldId="280"/>
            <ac:spMk id="933" creationId="{CC6738D7-B4D9-4414-8D8C-A11E5039DFC2}"/>
          </ac:spMkLst>
        </pc:spChg>
        <pc:spChg chg="del">
          <ac:chgData name="Serif Salem" userId="93371da5-1b6a-4146-a736-4a3b0c81f0c2" providerId="ADAL" clId="{43BD1B35-B503-4088-B356-9DD1B40F7E73}" dt="2025-05-14T05:49:15.732" v="195"/>
          <ac:spMkLst>
            <pc:docMk/>
            <pc:sldMk cId="265986080" sldId="280"/>
            <ac:spMk id="934" creationId="{C158F88B-B558-4D3F-8A35-EF79D4592977}"/>
          </ac:spMkLst>
        </pc:spChg>
        <pc:spChg chg="del">
          <ac:chgData name="Serif Salem" userId="93371da5-1b6a-4146-a736-4a3b0c81f0c2" providerId="ADAL" clId="{43BD1B35-B503-4088-B356-9DD1B40F7E73}" dt="2025-05-14T05:49:15.734" v="196"/>
          <ac:spMkLst>
            <pc:docMk/>
            <pc:sldMk cId="265986080" sldId="280"/>
            <ac:spMk id="935" creationId="{E6923AA8-1420-41F7-9D2C-D2A0ACC409F5}"/>
          </ac:spMkLst>
        </pc:spChg>
        <pc:spChg chg="del">
          <ac:chgData name="Serif Salem" userId="93371da5-1b6a-4146-a736-4a3b0c81f0c2" providerId="ADAL" clId="{43BD1B35-B503-4088-B356-9DD1B40F7E73}" dt="2025-05-14T05:49:15.735" v="197"/>
          <ac:spMkLst>
            <pc:docMk/>
            <pc:sldMk cId="265986080" sldId="280"/>
            <ac:spMk id="936" creationId="{DB86952D-816D-4FDC-ADB7-77AB83C18896}"/>
          </ac:spMkLst>
        </pc:spChg>
        <pc:spChg chg="del">
          <ac:chgData name="Serif Salem" userId="93371da5-1b6a-4146-a736-4a3b0c81f0c2" providerId="ADAL" clId="{43BD1B35-B503-4088-B356-9DD1B40F7E73}" dt="2025-05-14T05:49:15.736" v="198"/>
          <ac:spMkLst>
            <pc:docMk/>
            <pc:sldMk cId="265986080" sldId="280"/>
            <ac:spMk id="937" creationId="{8ABA2FE0-7E5D-46A5-9E89-815621EFE8E8}"/>
          </ac:spMkLst>
        </pc:spChg>
        <pc:spChg chg="del">
          <ac:chgData name="Serif Salem" userId="93371da5-1b6a-4146-a736-4a3b0c81f0c2" providerId="ADAL" clId="{43BD1B35-B503-4088-B356-9DD1B40F7E73}" dt="2025-05-14T05:49:15.738" v="199"/>
          <ac:spMkLst>
            <pc:docMk/>
            <pc:sldMk cId="265986080" sldId="280"/>
            <ac:spMk id="938" creationId="{3B57BFC9-2D22-47F8-A20A-E1A1437CE988}"/>
          </ac:spMkLst>
        </pc:spChg>
        <pc:spChg chg="del">
          <ac:chgData name="Serif Salem" userId="93371da5-1b6a-4146-a736-4a3b0c81f0c2" providerId="ADAL" clId="{43BD1B35-B503-4088-B356-9DD1B40F7E73}" dt="2025-05-14T05:49:15.740" v="200"/>
          <ac:spMkLst>
            <pc:docMk/>
            <pc:sldMk cId="265986080" sldId="280"/>
            <ac:spMk id="939" creationId="{CA02AD88-E664-4349-81B9-E1C53A2818FD}"/>
          </ac:spMkLst>
        </pc:spChg>
        <pc:spChg chg="del">
          <ac:chgData name="Serif Salem" userId="93371da5-1b6a-4146-a736-4a3b0c81f0c2" providerId="ADAL" clId="{43BD1B35-B503-4088-B356-9DD1B40F7E73}" dt="2025-05-14T05:49:15.741" v="201"/>
          <ac:spMkLst>
            <pc:docMk/>
            <pc:sldMk cId="265986080" sldId="280"/>
            <ac:spMk id="940" creationId="{B50FDECF-7192-45F8-8D03-E1854BB9FAEA}"/>
          </ac:spMkLst>
        </pc:spChg>
        <pc:spChg chg="del">
          <ac:chgData name="Serif Salem" userId="93371da5-1b6a-4146-a736-4a3b0c81f0c2" providerId="ADAL" clId="{43BD1B35-B503-4088-B356-9DD1B40F7E73}" dt="2025-05-14T05:49:15.743" v="202"/>
          <ac:spMkLst>
            <pc:docMk/>
            <pc:sldMk cId="265986080" sldId="280"/>
            <ac:spMk id="941" creationId="{85AD96DC-4163-45E6-83AD-3336D5382288}"/>
          </ac:spMkLst>
        </pc:spChg>
        <pc:spChg chg="del">
          <ac:chgData name="Serif Salem" userId="93371da5-1b6a-4146-a736-4a3b0c81f0c2" providerId="ADAL" clId="{43BD1B35-B503-4088-B356-9DD1B40F7E73}" dt="2025-05-14T05:49:15.744" v="203"/>
          <ac:spMkLst>
            <pc:docMk/>
            <pc:sldMk cId="265986080" sldId="280"/>
            <ac:spMk id="942" creationId="{207244ED-8D87-438C-8C99-237680A4098A}"/>
          </ac:spMkLst>
        </pc:spChg>
        <pc:spChg chg="del">
          <ac:chgData name="Serif Salem" userId="93371da5-1b6a-4146-a736-4a3b0c81f0c2" providerId="ADAL" clId="{43BD1B35-B503-4088-B356-9DD1B40F7E73}" dt="2025-05-14T05:49:15.746" v="204"/>
          <ac:spMkLst>
            <pc:docMk/>
            <pc:sldMk cId="265986080" sldId="280"/>
            <ac:spMk id="943" creationId="{A1B49266-6076-4F21-8D72-7FC05FC110CA}"/>
          </ac:spMkLst>
        </pc:spChg>
        <pc:spChg chg="del">
          <ac:chgData name="Serif Salem" userId="93371da5-1b6a-4146-a736-4a3b0c81f0c2" providerId="ADAL" clId="{43BD1B35-B503-4088-B356-9DD1B40F7E73}" dt="2025-05-14T05:49:15.748" v="205"/>
          <ac:spMkLst>
            <pc:docMk/>
            <pc:sldMk cId="265986080" sldId="280"/>
            <ac:spMk id="944" creationId="{7C7F4F16-1A88-4A04-A0AE-23F7934C6578}"/>
          </ac:spMkLst>
        </pc:spChg>
        <pc:spChg chg="del">
          <ac:chgData name="Serif Salem" userId="93371da5-1b6a-4146-a736-4a3b0c81f0c2" providerId="ADAL" clId="{43BD1B35-B503-4088-B356-9DD1B40F7E73}" dt="2025-05-14T05:49:15.750" v="206"/>
          <ac:spMkLst>
            <pc:docMk/>
            <pc:sldMk cId="265986080" sldId="280"/>
            <ac:spMk id="945" creationId="{40857FF6-FB94-4B24-B72A-3634CCBDEE4E}"/>
          </ac:spMkLst>
        </pc:spChg>
        <pc:spChg chg="del">
          <ac:chgData name="Serif Salem" userId="93371da5-1b6a-4146-a736-4a3b0c81f0c2" providerId="ADAL" clId="{43BD1B35-B503-4088-B356-9DD1B40F7E73}" dt="2025-05-14T05:49:15.752" v="207"/>
          <ac:spMkLst>
            <pc:docMk/>
            <pc:sldMk cId="265986080" sldId="280"/>
            <ac:spMk id="946" creationId="{39FB2ED7-3385-4DF8-8D36-901902222208}"/>
          </ac:spMkLst>
        </pc:spChg>
        <pc:spChg chg="del">
          <ac:chgData name="Serif Salem" userId="93371da5-1b6a-4146-a736-4a3b0c81f0c2" providerId="ADAL" clId="{43BD1B35-B503-4088-B356-9DD1B40F7E73}" dt="2025-05-14T05:49:15.754" v="208"/>
          <ac:spMkLst>
            <pc:docMk/>
            <pc:sldMk cId="265986080" sldId="280"/>
            <ac:spMk id="947" creationId="{DB3ED637-A5F4-4089-94CD-6D8632C45914}"/>
          </ac:spMkLst>
        </pc:spChg>
        <pc:spChg chg="del">
          <ac:chgData name="Serif Salem" userId="93371da5-1b6a-4146-a736-4a3b0c81f0c2" providerId="ADAL" clId="{43BD1B35-B503-4088-B356-9DD1B40F7E73}" dt="2025-05-14T05:49:15.755" v="209"/>
          <ac:spMkLst>
            <pc:docMk/>
            <pc:sldMk cId="265986080" sldId="280"/>
            <ac:spMk id="948" creationId="{2550571B-8B9A-4C36-A83A-DD46776D7477}"/>
          </ac:spMkLst>
        </pc:spChg>
        <pc:spChg chg="del">
          <ac:chgData name="Serif Salem" userId="93371da5-1b6a-4146-a736-4a3b0c81f0c2" providerId="ADAL" clId="{43BD1B35-B503-4088-B356-9DD1B40F7E73}" dt="2025-05-14T05:49:15.757" v="210"/>
          <ac:spMkLst>
            <pc:docMk/>
            <pc:sldMk cId="265986080" sldId="280"/>
            <ac:spMk id="949" creationId="{E7ABE446-EA04-450F-A30A-98806091015D}"/>
          </ac:spMkLst>
        </pc:spChg>
        <pc:spChg chg="del">
          <ac:chgData name="Serif Salem" userId="93371da5-1b6a-4146-a736-4a3b0c81f0c2" providerId="ADAL" clId="{43BD1B35-B503-4088-B356-9DD1B40F7E73}" dt="2025-05-14T05:49:15.759" v="211"/>
          <ac:spMkLst>
            <pc:docMk/>
            <pc:sldMk cId="265986080" sldId="280"/>
            <ac:spMk id="950" creationId="{E53C11BB-E14A-4093-89BE-9947AC79261B}"/>
          </ac:spMkLst>
        </pc:spChg>
        <pc:spChg chg="del">
          <ac:chgData name="Serif Salem" userId="93371da5-1b6a-4146-a736-4a3b0c81f0c2" providerId="ADAL" clId="{43BD1B35-B503-4088-B356-9DD1B40F7E73}" dt="2025-05-14T05:49:15.760" v="212"/>
          <ac:spMkLst>
            <pc:docMk/>
            <pc:sldMk cId="265986080" sldId="280"/>
            <ac:spMk id="951" creationId="{34687571-562A-44F4-8FB9-49946E9E3EA4}"/>
          </ac:spMkLst>
        </pc:spChg>
        <pc:spChg chg="del">
          <ac:chgData name="Serif Salem" userId="93371da5-1b6a-4146-a736-4a3b0c81f0c2" providerId="ADAL" clId="{43BD1B35-B503-4088-B356-9DD1B40F7E73}" dt="2025-05-14T05:49:15.762" v="213"/>
          <ac:spMkLst>
            <pc:docMk/>
            <pc:sldMk cId="265986080" sldId="280"/>
            <ac:spMk id="952" creationId="{4C720ECF-3672-449E-8CF8-18A15B265D51}"/>
          </ac:spMkLst>
        </pc:spChg>
        <pc:spChg chg="del">
          <ac:chgData name="Serif Salem" userId="93371da5-1b6a-4146-a736-4a3b0c81f0c2" providerId="ADAL" clId="{43BD1B35-B503-4088-B356-9DD1B40F7E73}" dt="2025-05-14T05:49:15.764" v="214"/>
          <ac:spMkLst>
            <pc:docMk/>
            <pc:sldMk cId="265986080" sldId="280"/>
            <ac:spMk id="953" creationId="{7873EA9D-EDAA-4313-8978-9D888EE089F1}"/>
          </ac:spMkLst>
        </pc:spChg>
        <pc:spChg chg="del">
          <ac:chgData name="Serif Salem" userId="93371da5-1b6a-4146-a736-4a3b0c81f0c2" providerId="ADAL" clId="{43BD1B35-B503-4088-B356-9DD1B40F7E73}" dt="2025-05-14T05:49:15.765" v="215"/>
          <ac:spMkLst>
            <pc:docMk/>
            <pc:sldMk cId="265986080" sldId="280"/>
            <ac:spMk id="954" creationId="{C885E8D3-6B11-4A44-9853-E42C94B6AAF0}"/>
          </ac:spMkLst>
        </pc:spChg>
        <pc:spChg chg="del">
          <ac:chgData name="Serif Salem" userId="93371da5-1b6a-4146-a736-4a3b0c81f0c2" providerId="ADAL" clId="{43BD1B35-B503-4088-B356-9DD1B40F7E73}" dt="2025-05-14T05:49:15.767" v="216"/>
          <ac:spMkLst>
            <pc:docMk/>
            <pc:sldMk cId="265986080" sldId="280"/>
            <ac:spMk id="955" creationId="{C6908736-90C8-4D0C-9F91-CC7296FA39F3}"/>
          </ac:spMkLst>
        </pc:spChg>
        <pc:spChg chg="del">
          <ac:chgData name="Serif Salem" userId="93371da5-1b6a-4146-a736-4a3b0c81f0c2" providerId="ADAL" clId="{43BD1B35-B503-4088-B356-9DD1B40F7E73}" dt="2025-05-14T05:49:15.768" v="217"/>
          <ac:spMkLst>
            <pc:docMk/>
            <pc:sldMk cId="265986080" sldId="280"/>
            <ac:spMk id="956" creationId="{347EE5E3-6504-4C1E-8D61-E8B2F0CB1CA0}"/>
          </ac:spMkLst>
        </pc:spChg>
        <pc:spChg chg="del">
          <ac:chgData name="Serif Salem" userId="93371da5-1b6a-4146-a736-4a3b0c81f0c2" providerId="ADAL" clId="{43BD1B35-B503-4088-B356-9DD1B40F7E73}" dt="2025-05-14T05:49:15.770" v="218"/>
          <ac:spMkLst>
            <pc:docMk/>
            <pc:sldMk cId="265986080" sldId="280"/>
            <ac:spMk id="957" creationId="{2780CB70-0A29-4C76-8F4B-1F141151C6ED}"/>
          </ac:spMkLst>
        </pc:spChg>
        <pc:spChg chg="del">
          <ac:chgData name="Serif Salem" userId="93371da5-1b6a-4146-a736-4a3b0c81f0c2" providerId="ADAL" clId="{43BD1B35-B503-4088-B356-9DD1B40F7E73}" dt="2025-05-14T05:49:15.772" v="219"/>
          <ac:spMkLst>
            <pc:docMk/>
            <pc:sldMk cId="265986080" sldId="280"/>
            <ac:spMk id="958" creationId="{A071DAB4-C341-4039-971A-502E7F17C275}"/>
          </ac:spMkLst>
        </pc:spChg>
        <pc:spChg chg="del">
          <ac:chgData name="Serif Salem" userId="93371da5-1b6a-4146-a736-4a3b0c81f0c2" providerId="ADAL" clId="{43BD1B35-B503-4088-B356-9DD1B40F7E73}" dt="2025-05-14T05:49:15.774" v="220"/>
          <ac:spMkLst>
            <pc:docMk/>
            <pc:sldMk cId="265986080" sldId="280"/>
            <ac:spMk id="959" creationId="{84AEDE68-25CC-40B1-8EE7-6AB0ED6A7EF6}"/>
          </ac:spMkLst>
        </pc:spChg>
        <pc:spChg chg="del">
          <ac:chgData name="Serif Salem" userId="93371da5-1b6a-4146-a736-4a3b0c81f0c2" providerId="ADAL" clId="{43BD1B35-B503-4088-B356-9DD1B40F7E73}" dt="2025-05-14T05:49:15.776" v="221"/>
          <ac:spMkLst>
            <pc:docMk/>
            <pc:sldMk cId="265986080" sldId="280"/>
            <ac:spMk id="960" creationId="{8E1562EF-790B-4F33-BFDF-040654D70531}"/>
          </ac:spMkLst>
        </pc:spChg>
        <pc:spChg chg="del">
          <ac:chgData name="Serif Salem" userId="93371da5-1b6a-4146-a736-4a3b0c81f0c2" providerId="ADAL" clId="{43BD1B35-B503-4088-B356-9DD1B40F7E73}" dt="2025-05-14T05:49:15.778" v="222"/>
          <ac:spMkLst>
            <pc:docMk/>
            <pc:sldMk cId="265986080" sldId="280"/>
            <ac:spMk id="961" creationId="{6D5DD0AD-9E9B-4377-8D93-B97A1050BD4C}"/>
          </ac:spMkLst>
        </pc:spChg>
        <pc:spChg chg="del">
          <ac:chgData name="Serif Salem" userId="93371da5-1b6a-4146-a736-4a3b0c81f0c2" providerId="ADAL" clId="{43BD1B35-B503-4088-B356-9DD1B40F7E73}" dt="2025-05-14T05:49:15.780" v="223"/>
          <ac:spMkLst>
            <pc:docMk/>
            <pc:sldMk cId="265986080" sldId="280"/>
            <ac:spMk id="962" creationId="{63DF895A-8A27-4769-94A7-E866FBD1F04F}"/>
          </ac:spMkLst>
        </pc:spChg>
        <pc:spChg chg="del">
          <ac:chgData name="Serif Salem" userId="93371da5-1b6a-4146-a736-4a3b0c81f0c2" providerId="ADAL" clId="{43BD1B35-B503-4088-B356-9DD1B40F7E73}" dt="2025-05-14T05:49:15.782" v="224"/>
          <ac:spMkLst>
            <pc:docMk/>
            <pc:sldMk cId="265986080" sldId="280"/>
            <ac:spMk id="963" creationId="{0E79F301-E7DB-4680-A9B2-B808D977443D}"/>
          </ac:spMkLst>
        </pc:spChg>
        <pc:spChg chg="del">
          <ac:chgData name="Serif Salem" userId="93371da5-1b6a-4146-a736-4a3b0c81f0c2" providerId="ADAL" clId="{43BD1B35-B503-4088-B356-9DD1B40F7E73}" dt="2025-05-14T05:49:15.784" v="225"/>
          <ac:spMkLst>
            <pc:docMk/>
            <pc:sldMk cId="265986080" sldId="280"/>
            <ac:spMk id="964" creationId="{D229C688-2D8A-40C2-8B17-633CBD0C7495}"/>
          </ac:spMkLst>
        </pc:spChg>
        <pc:spChg chg="del">
          <ac:chgData name="Serif Salem" userId="93371da5-1b6a-4146-a736-4a3b0c81f0c2" providerId="ADAL" clId="{43BD1B35-B503-4088-B356-9DD1B40F7E73}" dt="2025-05-14T05:49:15.786" v="226"/>
          <ac:spMkLst>
            <pc:docMk/>
            <pc:sldMk cId="265986080" sldId="280"/>
            <ac:spMk id="965" creationId="{75895C29-A255-428A-8B53-5A1FC3B5C034}"/>
          </ac:spMkLst>
        </pc:spChg>
        <pc:spChg chg="del">
          <ac:chgData name="Serif Salem" userId="93371da5-1b6a-4146-a736-4a3b0c81f0c2" providerId="ADAL" clId="{43BD1B35-B503-4088-B356-9DD1B40F7E73}" dt="2025-05-14T05:49:15.788" v="227"/>
          <ac:spMkLst>
            <pc:docMk/>
            <pc:sldMk cId="265986080" sldId="280"/>
            <ac:spMk id="966" creationId="{C34DE9AF-BC0C-46FE-9DEA-873F80F78C9E}"/>
          </ac:spMkLst>
        </pc:spChg>
        <pc:spChg chg="del">
          <ac:chgData name="Serif Salem" userId="93371da5-1b6a-4146-a736-4a3b0c81f0c2" providerId="ADAL" clId="{43BD1B35-B503-4088-B356-9DD1B40F7E73}" dt="2025-05-14T05:49:15.790" v="228"/>
          <ac:spMkLst>
            <pc:docMk/>
            <pc:sldMk cId="265986080" sldId="280"/>
            <ac:spMk id="967" creationId="{32D60B33-E99E-4728-AC99-67C4DB27D831}"/>
          </ac:spMkLst>
        </pc:spChg>
        <pc:spChg chg="del">
          <ac:chgData name="Serif Salem" userId="93371da5-1b6a-4146-a736-4a3b0c81f0c2" providerId="ADAL" clId="{43BD1B35-B503-4088-B356-9DD1B40F7E73}" dt="2025-05-14T05:49:15.792" v="229"/>
          <ac:spMkLst>
            <pc:docMk/>
            <pc:sldMk cId="265986080" sldId="280"/>
            <ac:spMk id="968" creationId="{5DCA4B13-55E7-4247-8B3C-518F2594F2E3}"/>
          </ac:spMkLst>
        </pc:spChg>
        <pc:spChg chg="del">
          <ac:chgData name="Serif Salem" userId="93371da5-1b6a-4146-a736-4a3b0c81f0c2" providerId="ADAL" clId="{43BD1B35-B503-4088-B356-9DD1B40F7E73}" dt="2025-05-14T05:49:15.795" v="230"/>
          <ac:spMkLst>
            <pc:docMk/>
            <pc:sldMk cId="265986080" sldId="280"/>
            <ac:spMk id="969" creationId="{C7A3E3E1-54D9-4645-9DDC-83842E6A0D15}"/>
          </ac:spMkLst>
        </pc:spChg>
        <pc:spChg chg="del">
          <ac:chgData name="Serif Salem" userId="93371da5-1b6a-4146-a736-4a3b0c81f0c2" providerId="ADAL" clId="{43BD1B35-B503-4088-B356-9DD1B40F7E73}" dt="2025-05-14T05:49:15.796" v="231"/>
          <ac:spMkLst>
            <pc:docMk/>
            <pc:sldMk cId="265986080" sldId="280"/>
            <ac:spMk id="970" creationId="{8F27884F-C9D1-4880-B167-02918285CD4A}"/>
          </ac:spMkLst>
        </pc:spChg>
        <pc:spChg chg="del">
          <ac:chgData name="Serif Salem" userId="93371da5-1b6a-4146-a736-4a3b0c81f0c2" providerId="ADAL" clId="{43BD1B35-B503-4088-B356-9DD1B40F7E73}" dt="2025-05-14T05:49:15.798" v="232"/>
          <ac:spMkLst>
            <pc:docMk/>
            <pc:sldMk cId="265986080" sldId="280"/>
            <ac:spMk id="971" creationId="{3A545FC9-3266-41E1-BCD4-4AB6892D7976}"/>
          </ac:spMkLst>
        </pc:spChg>
        <pc:spChg chg="del">
          <ac:chgData name="Serif Salem" userId="93371da5-1b6a-4146-a736-4a3b0c81f0c2" providerId="ADAL" clId="{43BD1B35-B503-4088-B356-9DD1B40F7E73}" dt="2025-05-14T05:49:15.800" v="233"/>
          <ac:spMkLst>
            <pc:docMk/>
            <pc:sldMk cId="265986080" sldId="280"/>
            <ac:spMk id="972" creationId="{4101618A-43C5-48B4-952F-334DE1139BF1}"/>
          </ac:spMkLst>
        </pc:spChg>
        <pc:spChg chg="del">
          <ac:chgData name="Serif Salem" userId="93371da5-1b6a-4146-a736-4a3b0c81f0c2" providerId="ADAL" clId="{43BD1B35-B503-4088-B356-9DD1B40F7E73}" dt="2025-05-14T05:49:15.802" v="234"/>
          <ac:spMkLst>
            <pc:docMk/>
            <pc:sldMk cId="265986080" sldId="280"/>
            <ac:spMk id="973" creationId="{7F4B8072-EEBC-423C-98F8-9E44364CD753}"/>
          </ac:spMkLst>
        </pc:spChg>
        <pc:spChg chg="del">
          <ac:chgData name="Serif Salem" userId="93371da5-1b6a-4146-a736-4a3b0c81f0c2" providerId="ADAL" clId="{43BD1B35-B503-4088-B356-9DD1B40F7E73}" dt="2025-05-14T05:49:15.804" v="235"/>
          <ac:spMkLst>
            <pc:docMk/>
            <pc:sldMk cId="265986080" sldId="280"/>
            <ac:spMk id="974" creationId="{AED4155D-A969-46CD-B0F0-24AAE28E613B}"/>
          </ac:spMkLst>
        </pc:spChg>
        <pc:spChg chg="del">
          <ac:chgData name="Serif Salem" userId="93371da5-1b6a-4146-a736-4a3b0c81f0c2" providerId="ADAL" clId="{43BD1B35-B503-4088-B356-9DD1B40F7E73}" dt="2025-05-14T05:49:15.806" v="236"/>
          <ac:spMkLst>
            <pc:docMk/>
            <pc:sldMk cId="265986080" sldId="280"/>
            <ac:spMk id="975" creationId="{82C40A1B-1494-4E6B-A19B-A98D75B2DE3F}"/>
          </ac:spMkLst>
        </pc:spChg>
        <pc:spChg chg="del">
          <ac:chgData name="Serif Salem" userId="93371da5-1b6a-4146-a736-4a3b0c81f0c2" providerId="ADAL" clId="{43BD1B35-B503-4088-B356-9DD1B40F7E73}" dt="2025-05-14T05:49:15.807" v="237"/>
          <ac:spMkLst>
            <pc:docMk/>
            <pc:sldMk cId="265986080" sldId="280"/>
            <ac:spMk id="976" creationId="{6CE8BD96-E851-457E-92D0-9B8F2AE51C85}"/>
          </ac:spMkLst>
        </pc:spChg>
        <pc:spChg chg="del">
          <ac:chgData name="Serif Salem" userId="93371da5-1b6a-4146-a736-4a3b0c81f0c2" providerId="ADAL" clId="{43BD1B35-B503-4088-B356-9DD1B40F7E73}" dt="2025-05-14T05:49:15.809" v="238"/>
          <ac:spMkLst>
            <pc:docMk/>
            <pc:sldMk cId="265986080" sldId="280"/>
            <ac:spMk id="977" creationId="{9E124DE1-6D08-442B-BDC6-5073712E5AE9}"/>
          </ac:spMkLst>
        </pc:spChg>
        <pc:spChg chg="del">
          <ac:chgData name="Serif Salem" userId="93371da5-1b6a-4146-a736-4a3b0c81f0c2" providerId="ADAL" clId="{43BD1B35-B503-4088-B356-9DD1B40F7E73}" dt="2025-05-14T05:49:15.810" v="239"/>
          <ac:spMkLst>
            <pc:docMk/>
            <pc:sldMk cId="265986080" sldId="280"/>
            <ac:spMk id="978" creationId="{3E949008-D9D5-4796-B68A-0E0DDDA139FE}"/>
          </ac:spMkLst>
        </pc:spChg>
        <pc:spChg chg="del">
          <ac:chgData name="Serif Salem" userId="93371da5-1b6a-4146-a736-4a3b0c81f0c2" providerId="ADAL" clId="{43BD1B35-B503-4088-B356-9DD1B40F7E73}" dt="2025-05-14T05:49:15.812" v="240"/>
          <ac:spMkLst>
            <pc:docMk/>
            <pc:sldMk cId="265986080" sldId="280"/>
            <ac:spMk id="979" creationId="{932B964C-7650-43D2-9065-5CC69C4A46F6}"/>
          </ac:spMkLst>
        </pc:spChg>
        <pc:spChg chg="del">
          <ac:chgData name="Serif Salem" userId="93371da5-1b6a-4146-a736-4a3b0c81f0c2" providerId="ADAL" clId="{43BD1B35-B503-4088-B356-9DD1B40F7E73}" dt="2025-05-14T05:49:15.815" v="241"/>
          <ac:spMkLst>
            <pc:docMk/>
            <pc:sldMk cId="265986080" sldId="280"/>
            <ac:spMk id="980" creationId="{05C2886C-5D12-4777-94F7-5701EE25BEDD}"/>
          </ac:spMkLst>
        </pc:spChg>
        <pc:spChg chg="del">
          <ac:chgData name="Serif Salem" userId="93371da5-1b6a-4146-a736-4a3b0c81f0c2" providerId="ADAL" clId="{43BD1B35-B503-4088-B356-9DD1B40F7E73}" dt="2025-05-14T05:49:15.817" v="242"/>
          <ac:spMkLst>
            <pc:docMk/>
            <pc:sldMk cId="265986080" sldId="280"/>
            <ac:spMk id="981" creationId="{9C8F1EDD-A77F-45F3-BDEA-2DDCC1E91FBD}"/>
          </ac:spMkLst>
        </pc:spChg>
        <pc:spChg chg="del">
          <ac:chgData name="Serif Salem" userId="93371da5-1b6a-4146-a736-4a3b0c81f0c2" providerId="ADAL" clId="{43BD1B35-B503-4088-B356-9DD1B40F7E73}" dt="2025-05-14T05:49:15.818" v="243"/>
          <ac:spMkLst>
            <pc:docMk/>
            <pc:sldMk cId="265986080" sldId="280"/>
            <ac:spMk id="982" creationId="{4FB34BFE-485B-49D2-8B30-24BD325EF646}"/>
          </ac:spMkLst>
        </pc:spChg>
        <pc:spChg chg="del">
          <ac:chgData name="Serif Salem" userId="93371da5-1b6a-4146-a736-4a3b0c81f0c2" providerId="ADAL" clId="{43BD1B35-B503-4088-B356-9DD1B40F7E73}" dt="2025-05-14T05:49:15.820" v="244"/>
          <ac:spMkLst>
            <pc:docMk/>
            <pc:sldMk cId="265986080" sldId="280"/>
            <ac:spMk id="983" creationId="{10568C2A-7EDB-42F3-AE9F-C7AA6287D829}"/>
          </ac:spMkLst>
        </pc:spChg>
        <pc:spChg chg="del">
          <ac:chgData name="Serif Salem" userId="93371da5-1b6a-4146-a736-4a3b0c81f0c2" providerId="ADAL" clId="{43BD1B35-B503-4088-B356-9DD1B40F7E73}" dt="2025-05-14T05:49:15.822" v="245"/>
          <ac:spMkLst>
            <pc:docMk/>
            <pc:sldMk cId="265986080" sldId="280"/>
            <ac:spMk id="984" creationId="{EE9F7FD6-33FA-40E4-8A4E-3C5A58605A2E}"/>
          </ac:spMkLst>
        </pc:spChg>
        <pc:spChg chg="del">
          <ac:chgData name="Serif Salem" userId="93371da5-1b6a-4146-a736-4a3b0c81f0c2" providerId="ADAL" clId="{43BD1B35-B503-4088-B356-9DD1B40F7E73}" dt="2025-05-14T05:49:15.823" v="246"/>
          <ac:spMkLst>
            <pc:docMk/>
            <pc:sldMk cId="265986080" sldId="280"/>
            <ac:spMk id="985" creationId="{BA5B4F23-0979-464E-B36A-63FF801DD13A}"/>
          </ac:spMkLst>
        </pc:spChg>
        <pc:spChg chg="del">
          <ac:chgData name="Serif Salem" userId="93371da5-1b6a-4146-a736-4a3b0c81f0c2" providerId="ADAL" clId="{43BD1B35-B503-4088-B356-9DD1B40F7E73}" dt="2025-05-14T05:49:15.825" v="247"/>
          <ac:spMkLst>
            <pc:docMk/>
            <pc:sldMk cId="265986080" sldId="280"/>
            <ac:spMk id="986" creationId="{5D983B98-B5E5-4842-9011-589458429A1F}"/>
          </ac:spMkLst>
        </pc:spChg>
        <pc:spChg chg="del">
          <ac:chgData name="Serif Salem" userId="93371da5-1b6a-4146-a736-4a3b0c81f0c2" providerId="ADAL" clId="{43BD1B35-B503-4088-B356-9DD1B40F7E73}" dt="2025-05-14T05:49:15.826" v="248"/>
          <ac:spMkLst>
            <pc:docMk/>
            <pc:sldMk cId="265986080" sldId="280"/>
            <ac:spMk id="987" creationId="{D7BB6944-9B2B-410C-92AD-E635198A58E1}"/>
          </ac:spMkLst>
        </pc:spChg>
        <pc:spChg chg="del">
          <ac:chgData name="Serif Salem" userId="93371da5-1b6a-4146-a736-4a3b0c81f0c2" providerId="ADAL" clId="{43BD1B35-B503-4088-B356-9DD1B40F7E73}" dt="2025-05-14T05:49:15.828" v="249"/>
          <ac:spMkLst>
            <pc:docMk/>
            <pc:sldMk cId="265986080" sldId="280"/>
            <ac:spMk id="988" creationId="{B6E6EC40-EDA4-4D05-BF2B-C0889FF94161}"/>
          </ac:spMkLst>
        </pc:spChg>
        <pc:spChg chg="del">
          <ac:chgData name="Serif Salem" userId="93371da5-1b6a-4146-a736-4a3b0c81f0c2" providerId="ADAL" clId="{43BD1B35-B503-4088-B356-9DD1B40F7E73}" dt="2025-05-14T05:49:15.830" v="250"/>
          <ac:spMkLst>
            <pc:docMk/>
            <pc:sldMk cId="265986080" sldId="280"/>
            <ac:spMk id="989" creationId="{C3CE5774-AD54-4DDB-9C74-0E3A943B58BE}"/>
          </ac:spMkLst>
        </pc:spChg>
        <pc:spChg chg="del">
          <ac:chgData name="Serif Salem" userId="93371da5-1b6a-4146-a736-4a3b0c81f0c2" providerId="ADAL" clId="{43BD1B35-B503-4088-B356-9DD1B40F7E73}" dt="2025-05-14T05:49:15.832" v="251"/>
          <ac:spMkLst>
            <pc:docMk/>
            <pc:sldMk cId="265986080" sldId="280"/>
            <ac:spMk id="990" creationId="{45960113-5D52-4727-A577-E429B36A9EF2}"/>
          </ac:spMkLst>
        </pc:spChg>
        <pc:spChg chg="del">
          <ac:chgData name="Serif Salem" userId="93371da5-1b6a-4146-a736-4a3b0c81f0c2" providerId="ADAL" clId="{43BD1B35-B503-4088-B356-9DD1B40F7E73}" dt="2025-05-14T05:49:15.833" v="252"/>
          <ac:spMkLst>
            <pc:docMk/>
            <pc:sldMk cId="265986080" sldId="280"/>
            <ac:spMk id="991" creationId="{9F4D7385-7522-4B34-A06D-BB0DEDD5AC34}"/>
          </ac:spMkLst>
        </pc:spChg>
        <pc:spChg chg="del">
          <ac:chgData name="Serif Salem" userId="93371da5-1b6a-4146-a736-4a3b0c81f0c2" providerId="ADAL" clId="{43BD1B35-B503-4088-B356-9DD1B40F7E73}" dt="2025-05-14T05:49:15.835" v="253"/>
          <ac:spMkLst>
            <pc:docMk/>
            <pc:sldMk cId="265986080" sldId="280"/>
            <ac:spMk id="992" creationId="{B012B048-59A7-4EF4-84AF-AA0C570E901F}"/>
          </ac:spMkLst>
        </pc:spChg>
        <pc:spChg chg="del">
          <ac:chgData name="Serif Salem" userId="93371da5-1b6a-4146-a736-4a3b0c81f0c2" providerId="ADAL" clId="{43BD1B35-B503-4088-B356-9DD1B40F7E73}" dt="2025-05-14T05:49:15.837" v="254"/>
          <ac:spMkLst>
            <pc:docMk/>
            <pc:sldMk cId="265986080" sldId="280"/>
            <ac:spMk id="993" creationId="{4195228E-9033-463A-9185-686BA29A4D48}"/>
          </ac:spMkLst>
        </pc:spChg>
        <pc:spChg chg="del">
          <ac:chgData name="Serif Salem" userId="93371da5-1b6a-4146-a736-4a3b0c81f0c2" providerId="ADAL" clId="{43BD1B35-B503-4088-B356-9DD1B40F7E73}" dt="2025-05-14T05:49:15.838" v="255"/>
          <ac:spMkLst>
            <pc:docMk/>
            <pc:sldMk cId="265986080" sldId="280"/>
            <ac:spMk id="994" creationId="{F74DFA34-0987-493C-9191-174B43A7F1B2}"/>
          </ac:spMkLst>
        </pc:spChg>
        <pc:spChg chg="del">
          <ac:chgData name="Serif Salem" userId="93371da5-1b6a-4146-a736-4a3b0c81f0c2" providerId="ADAL" clId="{43BD1B35-B503-4088-B356-9DD1B40F7E73}" dt="2025-05-14T05:49:15.841" v="256"/>
          <ac:spMkLst>
            <pc:docMk/>
            <pc:sldMk cId="265986080" sldId="280"/>
            <ac:spMk id="995" creationId="{274C9A67-B37A-40DD-963E-986CA145DDBE}"/>
          </ac:spMkLst>
        </pc:spChg>
        <pc:spChg chg="del">
          <ac:chgData name="Serif Salem" userId="93371da5-1b6a-4146-a736-4a3b0c81f0c2" providerId="ADAL" clId="{43BD1B35-B503-4088-B356-9DD1B40F7E73}" dt="2025-05-14T05:49:15.842" v="257"/>
          <ac:spMkLst>
            <pc:docMk/>
            <pc:sldMk cId="265986080" sldId="280"/>
            <ac:spMk id="996" creationId="{E6755A44-B2E3-42F7-A33B-91772B6225BF}"/>
          </ac:spMkLst>
        </pc:spChg>
        <pc:spChg chg="del">
          <ac:chgData name="Serif Salem" userId="93371da5-1b6a-4146-a736-4a3b0c81f0c2" providerId="ADAL" clId="{43BD1B35-B503-4088-B356-9DD1B40F7E73}" dt="2025-05-14T05:49:15.844" v="258"/>
          <ac:spMkLst>
            <pc:docMk/>
            <pc:sldMk cId="265986080" sldId="280"/>
            <ac:spMk id="997" creationId="{2B990650-B75A-47B7-80D4-03BE024EC6BF}"/>
          </ac:spMkLst>
        </pc:spChg>
        <pc:spChg chg="del">
          <ac:chgData name="Serif Salem" userId="93371da5-1b6a-4146-a736-4a3b0c81f0c2" providerId="ADAL" clId="{43BD1B35-B503-4088-B356-9DD1B40F7E73}" dt="2025-05-14T05:49:15.846" v="259"/>
          <ac:spMkLst>
            <pc:docMk/>
            <pc:sldMk cId="265986080" sldId="280"/>
            <ac:spMk id="998" creationId="{78707C7E-B670-40D2-9E74-96B5DA20D4C6}"/>
          </ac:spMkLst>
        </pc:spChg>
        <pc:spChg chg="del">
          <ac:chgData name="Serif Salem" userId="93371da5-1b6a-4146-a736-4a3b0c81f0c2" providerId="ADAL" clId="{43BD1B35-B503-4088-B356-9DD1B40F7E73}" dt="2025-05-14T05:49:15.848" v="260"/>
          <ac:spMkLst>
            <pc:docMk/>
            <pc:sldMk cId="265986080" sldId="280"/>
            <ac:spMk id="999" creationId="{F045D054-10C4-44B5-BC62-5FCAFC2B5C26}"/>
          </ac:spMkLst>
        </pc:spChg>
        <pc:spChg chg="del">
          <ac:chgData name="Serif Salem" userId="93371da5-1b6a-4146-a736-4a3b0c81f0c2" providerId="ADAL" clId="{43BD1B35-B503-4088-B356-9DD1B40F7E73}" dt="2025-05-14T05:49:15.850" v="261"/>
          <ac:spMkLst>
            <pc:docMk/>
            <pc:sldMk cId="265986080" sldId="280"/>
            <ac:spMk id="1000" creationId="{78A43875-A46B-43D6-B169-D1D346F7DB23}"/>
          </ac:spMkLst>
        </pc:spChg>
        <pc:spChg chg="del">
          <ac:chgData name="Serif Salem" userId="93371da5-1b6a-4146-a736-4a3b0c81f0c2" providerId="ADAL" clId="{43BD1B35-B503-4088-B356-9DD1B40F7E73}" dt="2025-05-14T05:49:15.852" v="262"/>
          <ac:spMkLst>
            <pc:docMk/>
            <pc:sldMk cId="265986080" sldId="280"/>
            <ac:spMk id="1001" creationId="{20680531-48E5-4CEF-823C-EAF28C8BE3F1}"/>
          </ac:spMkLst>
        </pc:spChg>
        <pc:spChg chg="del">
          <ac:chgData name="Serif Salem" userId="93371da5-1b6a-4146-a736-4a3b0c81f0c2" providerId="ADAL" clId="{43BD1B35-B503-4088-B356-9DD1B40F7E73}" dt="2025-05-14T05:49:15.853" v="263"/>
          <ac:spMkLst>
            <pc:docMk/>
            <pc:sldMk cId="265986080" sldId="280"/>
            <ac:spMk id="1002" creationId="{BA7BC303-3E9F-4439-8A91-95CB6495BB72}"/>
          </ac:spMkLst>
        </pc:spChg>
        <pc:spChg chg="del">
          <ac:chgData name="Serif Salem" userId="93371da5-1b6a-4146-a736-4a3b0c81f0c2" providerId="ADAL" clId="{43BD1B35-B503-4088-B356-9DD1B40F7E73}" dt="2025-05-14T05:49:15.854" v="264"/>
          <ac:spMkLst>
            <pc:docMk/>
            <pc:sldMk cId="265986080" sldId="280"/>
            <ac:spMk id="1003" creationId="{CB4E6652-C0B6-4A5F-ABC8-5290118C1220}"/>
          </ac:spMkLst>
        </pc:spChg>
        <pc:spChg chg="del">
          <ac:chgData name="Serif Salem" userId="93371da5-1b6a-4146-a736-4a3b0c81f0c2" providerId="ADAL" clId="{43BD1B35-B503-4088-B356-9DD1B40F7E73}" dt="2025-05-14T05:49:15.856" v="265"/>
          <ac:spMkLst>
            <pc:docMk/>
            <pc:sldMk cId="265986080" sldId="280"/>
            <ac:spMk id="1004" creationId="{F67AB0C3-FEFC-4189-ABEF-8297DFBDC5B5}"/>
          </ac:spMkLst>
        </pc:spChg>
        <pc:spChg chg="del">
          <ac:chgData name="Serif Salem" userId="93371da5-1b6a-4146-a736-4a3b0c81f0c2" providerId="ADAL" clId="{43BD1B35-B503-4088-B356-9DD1B40F7E73}" dt="2025-05-14T05:49:15.857" v="266"/>
          <ac:spMkLst>
            <pc:docMk/>
            <pc:sldMk cId="265986080" sldId="280"/>
            <ac:spMk id="1005" creationId="{B1B4CE41-602F-439B-A9A1-953C7F9C88AA}"/>
          </ac:spMkLst>
        </pc:spChg>
        <pc:spChg chg="del">
          <ac:chgData name="Serif Salem" userId="93371da5-1b6a-4146-a736-4a3b0c81f0c2" providerId="ADAL" clId="{43BD1B35-B503-4088-B356-9DD1B40F7E73}" dt="2025-05-14T05:49:15.859" v="267"/>
          <ac:spMkLst>
            <pc:docMk/>
            <pc:sldMk cId="265986080" sldId="280"/>
            <ac:spMk id="1006" creationId="{E65D56A0-81C9-4FAA-868E-670A3BDCFCE6}"/>
          </ac:spMkLst>
        </pc:spChg>
        <pc:spChg chg="del">
          <ac:chgData name="Serif Salem" userId="93371da5-1b6a-4146-a736-4a3b0c81f0c2" providerId="ADAL" clId="{43BD1B35-B503-4088-B356-9DD1B40F7E73}" dt="2025-05-14T05:49:15.860" v="268"/>
          <ac:spMkLst>
            <pc:docMk/>
            <pc:sldMk cId="265986080" sldId="280"/>
            <ac:spMk id="1007" creationId="{7FCC1240-6D96-4256-8A98-5CF86208D8C0}"/>
          </ac:spMkLst>
        </pc:spChg>
        <pc:spChg chg="del">
          <ac:chgData name="Serif Salem" userId="93371da5-1b6a-4146-a736-4a3b0c81f0c2" providerId="ADAL" clId="{43BD1B35-B503-4088-B356-9DD1B40F7E73}" dt="2025-05-14T05:49:15.862" v="269"/>
          <ac:spMkLst>
            <pc:docMk/>
            <pc:sldMk cId="265986080" sldId="280"/>
            <ac:spMk id="1008" creationId="{0355D1E3-890F-43C7-897D-B995B4ED8C95}"/>
          </ac:spMkLst>
        </pc:spChg>
        <pc:spChg chg="del">
          <ac:chgData name="Serif Salem" userId="93371da5-1b6a-4146-a736-4a3b0c81f0c2" providerId="ADAL" clId="{43BD1B35-B503-4088-B356-9DD1B40F7E73}" dt="2025-05-14T05:49:15.863" v="270"/>
          <ac:spMkLst>
            <pc:docMk/>
            <pc:sldMk cId="265986080" sldId="280"/>
            <ac:spMk id="1009" creationId="{04B3B7B1-A724-4DAB-8911-9CB965CC914C}"/>
          </ac:spMkLst>
        </pc:spChg>
        <pc:spChg chg="del">
          <ac:chgData name="Serif Salem" userId="93371da5-1b6a-4146-a736-4a3b0c81f0c2" providerId="ADAL" clId="{43BD1B35-B503-4088-B356-9DD1B40F7E73}" dt="2025-05-14T05:49:15.865" v="271"/>
          <ac:spMkLst>
            <pc:docMk/>
            <pc:sldMk cId="265986080" sldId="280"/>
            <ac:spMk id="1010" creationId="{7F4A8194-BC76-42CE-977B-E4D09BC9F24C}"/>
          </ac:spMkLst>
        </pc:spChg>
        <pc:spChg chg="del">
          <ac:chgData name="Serif Salem" userId="93371da5-1b6a-4146-a736-4a3b0c81f0c2" providerId="ADAL" clId="{43BD1B35-B503-4088-B356-9DD1B40F7E73}" dt="2025-05-14T05:49:15.867" v="272"/>
          <ac:spMkLst>
            <pc:docMk/>
            <pc:sldMk cId="265986080" sldId="280"/>
            <ac:spMk id="1011" creationId="{4BA853B7-AD6A-433A-8BD8-B40D264AA5F3}"/>
          </ac:spMkLst>
        </pc:spChg>
        <pc:spChg chg="del">
          <ac:chgData name="Serif Salem" userId="93371da5-1b6a-4146-a736-4a3b0c81f0c2" providerId="ADAL" clId="{43BD1B35-B503-4088-B356-9DD1B40F7E73}" dt="2025-05-14T05:49:15.868" v="273"/>
          <ac:spMkLst>
            <pc:docMk/>
            <pc:sldMk cId="265986080" sldId="280"/>
            <ac:spMk id="1012" creationId="{16D3B590-1644-4846-AFB6-5484A5EB220C}"/>
          </ac:spMkLst>
        </pc:spChg>
        <pc:spChg chg="del">
          <ac:chgData name="Serif Salem" userId="93371da5-1b6a-4146-a736-4a3b0c81f0c2" providerId="ADAL" clId="{43BD1B35-B503-4088-B356-9DD1B40F7E73}" dt="2025-05-14T05:49:15.870" v="274"/>
          <ac:spMkLst>
            <pc:docMk/>
            <pc:sldMk cId="265986080" sldId="280"/>
            <ac:spMk id="1013" creationId="{7847D648-BA02-4A5B-8AC6-D4AD3E8BB223}"/>
          </ac:spMkLst>
        </pc:spChg>
        <pc:spChg chg="del">
          <ac:chgData name="Serif Salem" userId="93371da5-1b6a-4146-a736-4a3b0c81f0c2" providerId="ADAL" clId="{43BD1B35-B503-4088-B356-9DD1B40F7E73}" dt="2025-05-14T05:49:15.871" v="275"/>
          <ac:spMkLst>
            <pc:docMk/>
            <pc:sldMk cId="265986080" sldId="280"/>
            <ac:spMk id="1014" creationId="{4AA1C0DB-155A-46F1-B662-44013B837C1C}"/>
          </ac:spMkLst>
        </pc:spChg>
        <pc:spChg chg="del">
          <ac:chgData name="Serif Salem" userId="93371da5-1b6a-4146-a736-4a3b0c81f0c2" providerId="ADAL" clId="{43BD1B35-B503-4088-B356-9DD1B40F7E73}" dt="2025-05-14T05:49:15.872" v="276"/>
          <ac:spMkLst>
            <pc:docMk/>
            <pc:sldMk cId="265986080" sldId="280"/>
            <ac:spMk id="1015" creationId="{CDA8A7E6-5C81-4BD1-8719-F98E14ECB656}"/>
          </ac:spMkLst>
        </pc:spChg>
        <pc:spChg chg="del">
          <ac:chgData name="Serif Salem" userId="93371da5-1b6a-4146-a736-4a3b0c81f0c2" providerId="ADAL" clId="{43BD1B35-B503-4088-B356-9DD1B40F7E73}" dt="2025-05-14T05:49:15.874" v="277"/>
          <ac:spMkLst>
            <pc:docMk/>
            <pc:sldMk cId="265986080" sldId="280"/>
            <ac:spMk id="1016" creationId="{F8BC4266-AAC8-48F3-8860-5DB78C23101B}"/>
          </ac:spMkLst>
        </pc:spChg>
        <pc:spChg chg="del">
          <ac:chgData name="Serif Salem" userId="93371da5-1b6a-4146-a736-4a3b0c81f0c2" providerId="ADAL" clId="{43BD1B35-B503-4088-B356-9DD1B40F7E73}" dt="2025-05-14T05:49:15.875" v="278"/>
          <ac:spMkLst>
            <pc:docMk/>
            <pc:sldMk cId="265986080" sldId="280"/>
            <ac:spMk id="1017" creationId="{FACAABCB-F7A2-4542-A1B2-96E458D11B21}"/>
          </ac:spMkLst>
        </pc:spChg>
        <pc:spChg chg="del">
          <ac:chgData name="Serif Salem" userId="93371da5-1b6a-4146-a736-4a3b0c81f0c2" providerId="ADAL" clId="{43BD1B35-B503-4088-B356-9DD1B40F7E73}" dt="2025-05-14T05:49:15.877" v="279"/>
          <ac:spMkLst>
            <pc:docMk/>
            <pc:sldMk cId="265986080" sldId="280"/>
            <ac:spMk id="1018" creationId="{08425FE4-37E0-4D6D-8E7B-B6DC089CCF01}"/>
          </ac:spMkLst>
        </pc:spChg>
        <pc:spChg chg="del">
          <ac:chgData name="Serif Salem" userId="93371da5-1b6a-4146-a736-4a3b0c81f0c2" providerId="ADAL" clId="{43BD1B35-B503-4088-B356-9DD1B40F7E73}" dt="2025-05-14T05:49:15.879" v="280"/>
          <ac:spMkLst>
            <pc:docMk/>
            <pc:sldMk cId="265986080" sldId="280"/>
            <ac:spMk id="1019" creationId="{0D1C868C-8657-4473-A130-A40335C6872E}"/>
          </ac:spMkLst>
        </pc:spChg>
        <pc:spChg chg="del">
          <ac:chgData name="Serif Salem" userId="93371da5-1b6a-4146-a736-4a3b0c81f0c2" providerId="ADAL" clId="{43BD1B35-B503-4088-B356-9DD1B40F7E73}" dt="2025-05-14T05:49:15.880" v="281"/>
          <ac:spMkLst>
            <pc:docMk/>
            <pc:sldMk cId="265986080" sldId="280"/>
            <ac:spMk id="1020" creationId="{2EF9C2DE-3DEE-48CB-BDE6-4A3E1C362238}"/>
          </ac:spMkLst>
        </pc:spChg>
        <pc:spChg chg="del">
          <ac:chgData name="Serif Salem" userId="93371da5-1b6a-4146-a736-4a3b0c81f0c2" providerId="ADAL" clId="{43BD1B35-B503-4088-B356-9DD1B40F7E73}" dt="2025-05-14T05:49:15.882" v="282"/>
          <ac:spMkLst>
            <pc:docMk/>
            <pc:sldMk cId="265986080" sldId="280"/>
            <ac:spMk id="1021" creationId="{20010C1F-8832-4C8F-8485-36E2EFBC8BFA}"/>
          </ac:spMkLst>
        </pc:spChg>
        <pc:spChg chg="del">
          <ac:chgData name="Serif Salem" userId="93371da5-1b6a-4146-a736-4a3b0c81f0c2" providerId="ADAL" clId="{43BD1B35-B503-4088-B356-9DD1B40F7E73}" dt="2025-05-14T05:49:15.883" v="283"/>
          <ac:spMkLst>
            <pc:docMk/>
            <pc:sldMk cId="265986080" sldId="280"/>
            <ac:spMk id="1022" creationId="{AB454456-7409-442F-AAE4-D3E4AB15913C}"/>
          </ac:spMkLst>
        </pc:spChg>
        <pc:spChg chg="del">
          <ac:chgData name="Serif Salem" userId="93371da5-1b6a-4146-a736-4a3b0c81f0c2" providerId="ADAL" clId="{43BD1B35-B503-4088-B356-9DD1B40F7E73}" dt="2025-05-14T05:49:15.885" v="284"/>
          <ac:spMkLst>
            <pc:docMk/>
            <pc:sldMk cId="265986080" sldId="280"/>
            <ac:spMk id="1023" creationId="{47D6ABC5-816B-4B4F-A24D-DEBEF77F8520}"/>
          </ac:spMkLst>
        </pc:spChg>
        <pc:spChg chg="del">
          <ac:chgData name="Serif Salem" userId="93371da5-1b6a-4146-a736-4a3b0c81f0c2" providerId="ADAL" clId="{43BD1B35-B503-4088-B356-9DD1B40F7E73}" dt="2025-05-14T05:49:15.887" v="285"/>
          <ac:spMkLst>
            <pc:docMk/>
            <pc:sldMk cId="265986080" sldId="280"/>
            <ac:spMk id="1024" creationId="{009372C7-CDB9-46C1-A549-A08176B8A65D}"/>
          </ac:spMkLst>
        </pc:spChg>
        <pc:spChg chg="del">
          <ac:chgData name="Serif Salem" userId="93371da5-1b6a-4146-a736-4a3b0c81f0c2" providerId="ADAL" clId="{43BD1B35-B503-4088-B356-9DD1B40F7E73}" dt="2025-05-14T05:49:15.888" v="286"/>
          <ac:spMkLst>
            <pc:docMk/>
            <pc:sldMk cId="265986080" sldId="280"/>
            <ac:spMk id="1025" creationId="{68308E42-C28E-458A-AC83-F39B0B871EF9}"/>
          </ac:spMkLst>
        </pc:spChg>
        <pc:spChg chg="del">
          <ac:chgData name="Serif Salem" userId="93371da5-1b6a-4146-a736-4a3b0c81f0c2" providerId="ADAL" clId="{43BD1B35-B503-4088-B356-9DD1B40F7E73}" dt="2025-05-14T05:49:15.890" v="287"/>
          <ac:spMkLst>
            <pc:docMk/>
            <pc:sldMk cId="265986080" sldId="280"/>
            <ac:spMk id="1026" creationId="{3ECDDA97-CB57-4F61-AEDC-9FE7C7FC077E}"/>
          </ac:spMkLst>
        </pc:spChg>
        <pc:spChg chg="del">
          <ac:chgData name="Serif Salem" userId="93371da5-1b6a-4146-a736-4a3b0c81f0c2" providerId="ADAL" clId="{43BD1B35-B503-4088-B356-9DD1B40F7E73}" dt="2025-05-14T05:49:15.891" v="288"/>
          <ac:spMkLst>
            <pc:docMk/>
            <pc:sldMk cId="265986080" sldId="280"/>
            <ac:spMk id="1027" creationId="{8126E4BB-68F2-4952-9029-61CD815175EE}"/>
          </ac:spMkLst>
        </pc:spChg>
        <pc:spChg chg="del">
          <ac:chgData name="Serif Salem" userId="93371da5-1b6a-4146-a736-4a3b0c81f0c2" providerId="ADAL" clId="{43BD1B35-B503-4088-B356-9DD1B40F7E73}" dt="2025-05-14T05:49:15.893" v="289"/>
          <ac:spMkLst>
            <pc:docMk/>
            <pc:sldMk cId="265986080" sldId="280"/>
            <ac:spMk id="1028" creationId="{4C1B609E-37A8-4AF4-9810-169026C5FA93}"/>
          </ac:spMkLst>
        </pc:spChg>
        <pc:spChg chg="del">
          <ac:chgData name="Serif Salem" userId="93371da5-1b6a-4146-a736-4a3b0c81f0c2" providerId="ADAL" clId="{43BD1B35-B503-4088-B356-9DD1B40F7E73}" dt="2025-05-14T05:49:15.894" v="290"/>
          <ac:spMkLst>
            <pc:docMk/>
            <pc:sldMk cId="265986080" sldId="280"/>
            <ac:spMk id="1029" creationId="{34D11B05-6816-47D7-8259-BBAEB0C83117}"/>
          </ac:spMkLst>
        </pc:spChg>
        <pc:spChg chg="del">
          <ac:chgData name="Serif Salem" userId="93371da5-1b6a-4146-a736-4a3b0c81f0c2" providerId="ADAL" clId="{43BD1B35-B503-4088-B356-9DD1B40F7E73}" dt="2025-05-14T05:49:15.896" v="291"/>
          <ac:spMkLst>
            <pc:docMk/>
            <pc:sldMk cId="265986080" sldId="280"/>
            <ac:spMk id="1030" creationId="{1B28756C-E765-4502-9531-7DAF61AA9B44}"/>
          </ac:spMkLst>
        </pc:spChg>
        <pc:spChg chg="del">
          <ac:chgData name="Serif Salem" userId="93371da5-1b6a-4146-a736-4a3b0c81f0c2" providerId="ADAL" clId="{43BD1B35-B503-4088-B356-9DD1B40F7E73}" dt="2025-05-14T05:49:15.898" v="292"/>
          <ac:spMkLst>
            <pc:docMk/>
            <pc:sldMk cId="265986080" sldId="280"/>
            <ac:spMk id="1031" creationId="{2936CF2D-DDE7-42DC-B07D-B965A22A56F5}"/>
          </ac:spMkLst>
        </pc:spChg>
        <pc:spChg chg="del">
          <ac:chgData name="Serif Salem" userId="93371da5-1b6a-4146-a736-4a3b0c81f0c2" providerId="ADAL" clId="{43BD1B35-B503-4088-B356-9DD1B40F7E73}" dt="2025-05-14T05:49:15.900" v="293"/>
          <ac:spMkLst>
            <pc:docMk/>
            <pc:sldMk cId="265986080" sldId="280"/>
            <ac:spMk id="1032" creationId="{B282E34B-6C8A-4C1A-88A7-1A3514B44FF2}"/>
          </ac:spMkLst>
        </pc:spChg>
        <pc:spChg chg="del">
          <ac:chgData name="Serif Salem" userId="93371da5-1b6a-4146-a736-4a3b0c81f0c2" providerId="ADAL" clId="{43BD1B35-B503-4088-B356-9DD1B40F7E73}" dt="2025-05-14T05:49:15.901" v="294"/>
          <ac:spMkLst>
            <pc:docMk/>
            <pc:sldMk cId="265986080" sldId="280"/>
            <ac:spMk id="1033" creationId="{F7FDF7F4-919B-43F5-8C69-B24D938B1490}"/>
          </ac:spMkLst>
        </pc:spChg>
        <pc:spChg chg="del">
          <ac:chgData name="Serif Salem" userId="93371da5-1b6a-4146-a736-4a3b0c81f0c2" providerId="ADAL" clId="{43BD1B35-B503-4088-B356-9DD1B40F7E73}" dt="2025-05-14T05:49:15.903" v="295"/>
          <ac:spMkLst>
            <pc:docMk/>
            <pc:sldMk cId="265986080" sldId="280"/>
            <ac:spMk id="1034" creationId="{ED9FA705-B570-4787-8B66-4837F9087C23}"/>
          </ac:spMkLst>
        </pc:spChg>
        <pc:spChg chg="del">
          <ac:chgData name="Serif Salem" userId="93371da5-1b6a-4146-a736-4a3b0c81f0c2" providerId="ADAL" clId="{43BD1B35-B503-4088-B356-9DD1B40F7E73}" dt="2025-05-14T05:49:15.905" v="296"/>
          <ac:spMkLst>
            <pc:docMk/>
            <pc:sldMk cId="265986080" sldId="280"/>
            <ac:spMk id="1035" creationId="{FFE1DC1A-95C2-451C-A0C0-E82BF09EF2CF}"/>
          </ac:spMkLst>
        </pc:spChg>
        <pc:spChg chg="del">
          <ac:chgData name="Serif Salem" userId="93371da5-1b6a-4146-a736-4a3b0c81f0c2" providerId="ADAL" clId="{43BD1B35-B503-4088-B356-9DD1B40F7E73}" dt="2025-05-14T05:49:15.907" v="297"/>
          <ac:spMkLst>
            <pc:docMk/>
            <pc:sldMk cId="265986080" sldId="280"/>
            <ac:spMk id="1036" creationId="{0A939801-3EE7-4810-A65B-60D20F96D4E8}"/>
          </ac:spMkLst>
        </pc:spChg>
        <pc:spChg chg="del">
          <ac:chgData name="Serif Salem" userId="93371da5-1b6a-4146-a736-4a3b0c81f0c2" providerId="ADAL" clId="{43BD1B35-B503-4088-B356-9DD1B40F7E73}" dt="2025-05-14T05:49:15.909" v="298"/>
          <ac:spMkLst>
            <pc:docMk/>
            <pc:sldMk cId="265986080" sldId="280"/>
            <ac:spMk id="1037" creationId="{2325F888-99FF-4799-AD2E-B95755A1F57A}"/>
          </ac:spMkLst>
        </pc:spChg>
        <pc:spChg chg="del">
          <ac:chgData name="Serif Salem" userId="93371da5-1b6a-4146-a736-4a3b0c81f0c2" providerId="ADAL" clId="{43BD1B35-B503-4088-B356-9DD1B40F7E73}" dt="2025-05-14T05:49:15.911" v="299"/>
          <ac:spMkLst>
            <pc:docMk/>
            <pc:sldMk cId="265986080" sldId="280"/>
            <ac:spMk id="1038" creationId="{D544241B-FE34-4533-8CA2-155659EE1713}"/>
          </ac:spMkLst>
        </pc:spChg>
        <pc:spChg chg="del">
          <ac:chgData name="Serif Salem" userId="93371da5-1b6a-4146-a736-4a3b0c81f0c2" providerId="ADAL" clId="{43BD1B35-B503-4088-B356-9DD1B40F7E73}" dt="2025-05-14T05:49:15.913" v="300"/>
          <ac:spMkLst>
            <pc:docMk/>
            <pc:sldMk cId="265986080" sldId="280"/>
            <ac:spMk id="1039" creationId="{00451CC3-FBAB-4944-AFAC-412FB1D35C88}"/>
          </ac:spMkLst>
        </pc:spChg>
        <pc:spChg chg="del">
          <ac:chgData name="Serif Salem" userId="93371da5-1b6a-4146-a736-4a3b0c81f0c2" providerId="ADAL" clId="{43BD1B35-B503-4088-B356-9DD1B40F7E73}" dt="2025-05-14T05:49:15.915" v="301"/>
          <ac:spMkLst>
            <pc:docMk/>
            <pc:sldMk cId="265986080" sldId="280"/>
            <ac:spMk id="1040" creationId="{E44956AB-A6E9-47E0-B1D7-570E18298E54}"/>
          </ac:spMkLst>
        </pc:spChg>
        <pc:spChg chg="del">
          <ac:chgData name="Serif Salem" userId="93371da5-1b6a-4146-a736-4a3b0c81f0c2" providerId="ADAL" clId="{43BD1B35-B503-4088-B356-9DD1B40F7E73}" dt="2025-05-14T05:49:15.916" v="302"/>
          <ac:spMkLst>
            <pc:docMk/>
            <pc:sldMk cId="265986080" sldId="280"/>
            <ac:spMk id="1041" creationId="{40EC6215-2C05-47E1-8372-BB9C9AB3AF06}"/>
          </ac:spMkLst>
        </pc:spChg>
        <pc:spChg chg="del">
          <ac:chgData name="Serif Salem" userId="93371da5-1b6a-4146-a736-4a3b0c81f0c2" providerId="ADAL" clId="{43BD1B35-B503-4088-B356-9DD1B40F7E73}" dt="2025-05-14T05:49:15.917" v="303"/>
          <ac:spMkLst>
            <pc:docMk/>
            <pc:sldMk cId="265986080" sldId="280"/>
            <ac:spMk id="1042" creationId="{32FECB62-FEA8-456F-A63A-E82F91D1FB51}"/>
          </ac:spMkLst>
        </pc:spChg>
        <pc:spChg chg="del">
          <ac:chgData name="Serif Salem" userId="93371da5-1b6a-4146-a736-4a3b0c81f0c2" providerId="ADAL" clId="{43BD1B35-B503-4088-B356-9DD1B40F7E73}" dt="2025-05-14T05:49:15.919" v="304"/>
          <ac:spMkLst>
            <pc:docMk/>
            <pc:sldMk cId="265986080" sldId="280"/>
            <ac:spMk id="1043" creationId="{95E0AEF0-8453-45FF-B803-7C90AE965E65}"/>
          </ac:spMkLst>
        </pc:spChg>
        <pc:spChg chg="del">
          <ac:chgData name="Serif Salem" userId="93371da5-1b6a-4146-a736-4a3b0c81f0c2" providerId="ADAL" clId="{43BD1B35-B503-4088-B356-9DD1B40F7E73}" dt="2025-05-14T05:49:15.920" v="305"/>
          <ac:spMkLst>
            <pc:docMk/>
            <pc:sldMk cId="265986080" sldId="280"/>
            <ac:spMk id="1044" creationId="{B296145F-A6A5-4977-BEC1-BFE1CEA67CF5}"/>
          </ac:spMkLst>
        </pc:spChg>
        <pc:spChg chg="del">
          <ac:chgData name="Serif Salem" userId="93371da5-1b6a-4146-a736-4a3b0c81f0c2" providerId="ADAL" clId="{43BD1B35-B503-4088-B356-9DD1B40F7E73}" dt="2025-05-14T05:49:15.921" v="306"/>
          <ac:spMkLst>
            <pc:docMk/>
            <pc:sldMk cId="265986080" sldId="280"/>
            <ac:spMk id="1045" creationId="{FADBAAEB-E8EA-4741-8E6E-BC0EB31159A4}"/>
          </ac:spMkLst>
        </pc:spChg>
        <pc:spChg chg="del">
          <ac:chgData name="Serif Salem" userId="93371da5-1b6a-4146-a736-4a3b0c81f0c2" providerId="ADAL" clId="{43BD1B35-B503-4088-B356-9DD1B40F7E73}" dt="2025-05-14T05:49:15.923" v="307"/>
          <ac:spMkLst>
            <pc:docMk/>
            <pc:sldMk cId="265986080" sldId="280"/>
            <ac:spMk id="1046" creationId="{E5135456-229D-45A7-9E78-FADDFC241C43}"/>
          </ac:spMkLst>
        </pc:spChg>
        <pc:spChg chg="del">
          <ac:chgData name="Serif Salem" userId="93371da5-1b6a-4146-a736-4a3b0c81f0c2" providerId="ADAL" clId="{43BD1B35-B503-4088-B356-9DD1B40F7E73}" dt="2025-05-14T05:49:15.924" v="308"/>
          <ac:spMkLst>
            <pc:docMk/>
            <pc:sldMk cId="265986080" sldId="280"/>
            <ac:spMk id="1047" creationId="{3F1E1701-746F-4FC3-AC88-7BCABA670A0C}"/>
          </ac:spMkLst>
        </pc:spChg>
        <pc:spChg chg="del">
          <ac:chgData name="Serif Salem" userId="93371da5-1b6a-4146-a736-4a3b0c81f0c2" providerId="ADAL" clId="{43BD1B35-B503-4088-B356-9DD1B40F7E73}" dt="2025-05-14T05:49:15.925" v="309"/>
          <ac:spMkLst>
            <pc:docMk/>
            <pc:sldMk cId="265986080" sldId="280"/>
            <ac:spMk id="1048" creationId="{391CD7FB-CEA3-4F17-9204-FEFB6A307E50}"/>
          </ac:spMkLst>
        </pc:spChg>
        <pc:spChg chg="del">
          <ac:chgData name="Serif Salem" userId="93371da5-1b6a-4146-a736-4a3b0c81f0c2" providerId="ADAL" clId="{43BD1B35-B503-4088-B356-9DD1B40F7E73}" dt="2025-05-14T05:49:15.927" v="310"/>
          <ac:spMkLst>
            <pc:docMk/>
            <pc:sldMk cId="265986080" sldId="280"/>
            <ac:spMk id="1049" creationId="{645B51B5-0751-42EA-937A-959516E69C87}"/>
          </ac:spMkLst>
        </pc:spChg>
        <pc:spChg chg="del">
          <ac:chgData name="Serif Salem" userId="93371da5-1b6a-4146-a736-4a3b0c81f0c2" providerId="ADAL" clId="{43BD1B35-B503-4088-B356-9DD1B40F7E73}" dt="2025-05-14T05:49:15.928" v="311"/>
          <ac:spMkLst>
            <pc:docMk/>
            <pc:sldMk cId="265986080" sldId="280"/>
            <ac:spMk id="1050" creationId="{E386FBB5-395C-4213-B1E0-257BA88F7B4E}"/>
          </ac:spMkLst>
        </pc:spChg>
        <pc:spChg chg="del">
          <ac:chgData name="Serif Salem" userId="93371da5-1b6a-4146-a736-4a3b0c81f0c2" providerId="ADAL" clId="{43BD1B35-B503-4088-B356-9DD1B40F7E73}" dt="2025-05-14T05:49:15.930" v="312"/>
          <ac:spMkLst>
            <pc:docMk/>
            <pc:sldMk cId="265986080" sldId="280"/>
            <ac:spMk id="1051" creationId="{CBF3F758-3EF5-445A-A588-38E9A2D38A7C}"/>
          </ac:spMkLst>
        </pc:spChg>
        <pc:spChg chg="del">
          <ac:chgData name="Serif Salem" userId="93371da5-1b6a-4146-a736-4a3b0c81f0c2" providerId="ADAL" clId="{43BD1B35-B503-4088-B356-9DD1B40F7E73}" dt="2025-05-14T05:49:15.932" v="313"/>
          <ac:spMkLst>
            <pc:docMk/>
            <pc:sldMk cId="265986080" sldId="280"/>
            <ac:spMk id="1052" creationId="{B1EBF711-86B2-475E-89BF-B3AE96C32DE6}"/>
          </ac:spMkLst>
        </pc:spChg>
        <pc:spChg chg="del">
          <ac:chgData name="Serif Salem" userId="93371da5-1b6a-4146-a736-4a3b0c81f0c2" providerId="ADAL" clId="{43BD1B35-B503-4088-B356-9DD1B40F7E73}" dt="2025-05-14T05:49:15.933" v="314"/>
          <ac:spMkLst>
            <pc:docMk/>
            <pc:sldMk cId="265986080" sldId="280"/>
            <ac:spMk id="1053" creationId="{580D2C9B-B8EF-45F8-B224-9E9331902191}"/>
          </ac:spMkLst>
        </pc:spChg>
        <pc:spChg chg="del">
          <ac:chgData name="Serif Salem" userId="93371da5-1b6a-4146-a736-4a3b0c81f0c2" providerId="ADAL" clId="{43BD1B35-B503-4088-B356-9DD1B40F7E73}" dt="2025-05-14T05:49:15.935" v="315"/>
          <ac:spMkLst>
            <pc:docMk/>
            <pc:sldMk cId="265986080" sldId="280"/>
            <ac:spMk id="1054" creationId="{E0CF2640-B464-475E-A7A3-9A78A6C486F5}"/>
          </ac:spMkLst>
        </pc:spChg>
        <pc:spChg chg="del">
          <ac:chgData name="Serif Salem" userId="93371da5-1b6a-4146-a736-4a3b0c81f0c2" providerId="ADAL" clId="{43BD1B35-B503-4088-B356-9DD1B40F7E73}" dt="2025-05-14T05:49:15.936" v="316"/>
          <ac:spMkLst>
            <pc:docMk/>
            <pc:sldMk cId="265986080" sldId="280"/>
            <ac:spMk id="1055" creationId="{66BF464B-F417-46A8-8CC3-5102FB08A199}"/>
          </ac:spMkLst>
        </pc:spChg>
        <pc:spChg chg="del">
          <ac:chgData name="Serif Salem" userId="93371da5-1b6a-4146-a736-4a3b0c81f0c2" providerId="ADAL" clId="{43BD1B35-B503-4088-B356-9DD1B40F7E73}" dt="2025-05-14T05:49:15.937" v="317"/>
          <ac:spMkLst>
            <pc:docMk/>
            <pc:sldMk cId="265986080" sldId="280"/>
            <ac:spMk id="1056" creationId="{6E4698CA-F5F8-43AF-BC2B-A6241AAFC915}"/>
          </ac:spMkLst>
        </pc:spChg>
        <pc:spChg chg="del">
          <ac:chgData name="Serif Salem" userId="93371da5-1b6a-4146-a736-4a3b0c81f0c2" providerId="ADAL" clId="{43BD1B35-B503-4088-B356-9DD1B40F7E73}" dt="2025-05-14T05:49:15.939" v="318"/>
          <ac:spMkLst>
            <pc:docMk/>
            <pc:sldMk cId="265986080" sldId="280"/>
            <ac:spMk id="1057" creationId="{58A5163A-BFC4-49EA-826E-F217CA35E132}"/>
          </ac:spMkLst>
        </pc:spChg>
        <pc:spChg chg="del">
          <ac:chgData name="Serif Salem" userId="93371da5-1b6a-4146-a736-4a3b0c81f0c2" providerId="ADAL" clId="{43BD1B35-B503-4088-B356-9DD1B40F7E73}" dt="2025-05-14T05:49:15.941" v="319"/>
          <ac:spMkLst>
            <pc:docMk/>
            <pc:sldMk cId="265986080" sldId="280"/>
            <ac:spMk id="1058" creationId="{4D293DE7-15E2-4EF3-AE92-1AFB97E20F40}"/>
          </ac:spMkLst>
        </pc:spChg>
        <pc:spChg chg="del">
          <ac:chgData name="Serif Salem" userId="93371da5-1b6a-4146-a736-4a3b0c81f0c2" providerId="ADAL" clId="{43BD1B35-B503-4088-B356-9DD1B40F7E73}" dt="2025-05-14T05:49:15.942" v="320"/>
          <ac:spMkLst>
            <pc:docMk/>
            <pc:sldMk cId="265986080" sldId="280"/>
            <ac:spMk id="1059" creationId="{3C7274F7-AFE3-4C2F-ADA3-CD6292A5E00C}"/>
          </ac:spMkLst>
        </pc:spChg>
        <pc:spChg chg="del">
          <ac:chgData name="Serif Salem" userId="93371da5-1b6a-4146-a736-4a3b0c81f0c2" providerId="ADAL" clId="{43BD1B35-B503-4088-B356-9DD1B40F7E73}" dt="2025-05-14T05:49:15.943" v="321"/>
          <ac:spMkLst>
            <pc:docMk/>
            <pc:sldMk cId="265986080" sldId="280"/>
            <ac:spMk id="1060" creationId="{15B5C61C-517C-4099-8F60-AB661F09797D}"/>
          </ac:spMkLst>
        </pc:spChg>
        <pc:spChg chg="del">
          <ac:chgData name="Serif Salem" userId="93371da5-1b6a-4146-a736-4a3b0c81f0c2" providerId="ADAL" clId="{43BD1B35-B503-4088-B356-9DD1B40F7E73}" dt="2025-05-14T05:49:15.945" v="322"/>
          <ac:spMkLst>
            <pc:docMk/>
            <pc:sldMk cId="265986080" sldId="280"/>
            <ac:spMk id="1061" creationId="{7D100D42-807D-4AD7-BD01-D67D585DD7D0}"/>
          </ac:spMkLst>
        </pc:spChg>
        <pc:spChg chg="del">
          <ac:chgData name="Serif Salem" userId="93371da5-1b6a-4146-a736-4a3b0c81f0c2" providerId="ADAL" clId="{43BD1B35-B503-4088-B356-9DD1B40F7E73}" dt="2025-05-14T05:49:15.946" v="323"/>
          <ac:spMkLst>
            <pc:docMk/>
            <pc:sldMk cId="265986080" sldId="280"/>
            <ac:spMk id="1062" creationId="{B3E43765-3318-4B1F-A2E0-AC87D6980B4C}"/>
          </ac:spMkLst>
        </pc:spChg>
        <pc:spChg chg="del">
          <ac:chgData name="Serif Salem" userId="93371da5-1b6a-4146-a736-4a3b0c81f0c2" providerId="ADAL" clId="{43BD1B35-B503-4088-B356-9DD1B40F7E73}" dt="2025-05-14T05:49:15.948" v="324"/>
          <ac:spMkLst>
            <pc:docMk/>
            <pc:sldMk cId="265986080" sldId="280"/>
            <ac:spMk id="1063" creationId="{16494F60-3EAE-49B6-9386-10782C75E52E}"/>
          </ac:spMkLst>
        </pc:spChg>
        <pc:spChg chg="del">
          <ac:chgData name="Serif Salem" userId="93371da5-1b6a-4146-a736-4a3b0c81f0c2" providerId="ADAL" clId="{43BD1B35-B503-4088-B356-9DD1B40F7E73}" dt="2025-05-14T05:49:15.949" v="325"/>
          <ac:spMkLst>
            <pc:docMk/>
            <pc:sldMk cId="265986080" sldId="280"/>
            <ac:spMk id="1064" creationId="{6B701007-CF32-4FF3-BB60-7B47F9ECFF45}"/>
          </ac:spMkLst>
        </pc:spChg>
        <pc:spChg chg="del">
          <ac:chgData name="Serif Salem" userId="93371da5-1b6a-4146-a736-4a3b0c81f0c2" providerId="ADAL" clId="{43BD1B35-B503-4088-B356-9DD1B40F7E73}" dt="2025-05-14T05:49:15.950" v="326"/>
          <ac:spMkLst>
            <pc:docMk/>
            <pc:sldMk cId="265986080" sldId="280"/>
            <ac:spMk id="1065" creationId="{AA1AA085-EEAD-480F-A208-D292C181660C}"/>
          </ac:spMkLst>
        </pc:spChg>
        <pc:spChg chg="del">
          <ac:chgData name="Serif Salem" userId="93371da5-1b6a-4146-a736-4a3b0c81f0c2" providerId="ADAL" clId="{43BD1B35-B503-4088-B356-9DD1B40F7E73}" dt="2025-05-14T05:49:15.952" v="327"/>
          <ac:spMkLst>
            <pc:docMk/>
            <pc:sldMk cId="265986080" sldId="280"/>
            <ac:spMk id="1066" creationId="{E51E7EA9-FA75-484F-8C4B-201D18BD5018}"/>
          </ac:spMkLst>
        </pc:spChg>
        <pc:spChg chg="del">
          <ac:chgData name="Serif Salem" userId="93371da5-1b6a-4146-a736-4a3b0c81f0c2" providerId="ADAL" clId="{43BD1B35-B503-4088-B356-9DD1B40F7E73}" dt="2025-05-14T05:49:15.953" v="328"/>
          <ac:spMkLst>
            <pc:docMk/>
            <pc:sldMk cId="265986080" sldId="280"/>
            <ac:spMk id="1067" creationId="{825DBCAC-DA45-4CB2-86CC-49F82C33A769}"/>
          </ac:spMkLst>
        </pc:spChg>
        <pc:spChg chg="del">
          <ac:chgData name="Serif Salem" userId="93371da5-1b6a-4146-a736-4a3b0c81f0c2" providerId="ADAL" clId="{43BD1B35-B503-4088-B356-9DD1B40F7E73}" dt="2025-05-14T05:49:15.954" v="329"/>
          <ac:spMkLst>
            <pc:docMk/>
            <pc:sldMk cId="265986080" sldId="280"/>
            <ac:spMk id="1068" creationId="{5C70F3A9-099F-483A-AFA3-A03081AB8B85}"/>
          </ac:spMkLst>
        </pc:spChg>
        <pc:spChg chg="del">
          <ac:chgData name="Serif Salem" userId="93371da5-1b6a-4146-a736-4a3b0c81f0c2" providerId="ADAL" clId="{43BD1B35-B503-4088-B356-9DD1B40F7E73}" dt="2025-05-14T05:49:15.955" v="330"/>
          <ac:spMkLst>
            <pc:docMk/>
            <pc:sldMk cId="265986080" sldId="280"/>
            <ac:spMk id="1069" creationId="{5DFBE504-64B1-45EC-BB77-9B8F4C10FF3E}"/>
          </ac:spMkLst>
        </pc:spChg>
        <pc:spChg chg="del">
          <ac:chgData name="Serif Salem" userId="93371da5-1b6a-4146-a736-4a3b0c81f0c2" providerId="ADAL" clId="{43BD1B35-B503-4088-B356-9DD1B40F7E73}" dt="2025-05-14T05:49:15.957" v="331"/>
          <ac:spMkLst>
            <pc:docMk/>
            <pc:sldMk cId="265986080" sldId="280"/>
            <ac:spMk id="1070" creationId="{2D374032-FE5B-45AF-A56A-CBE51A77F697}"/>
          </ac:spMkLst>
        </pc:spChg>
        <pc:spChg chg="del">
          <ac:chgData name="Serif Salem" userId="93371da5-1b6a-4146-a736-4a3b0c81f0c2" providerId="ADAL" clId="{43BD1B35-B503-4088-B356-9DD1B40F7E73}" dt="2025-05-14T05:49:15.958" v="332"/>
          <ac:spMkLst>
            <pc:docMk/>
            <pc:sldMk cId="265986080" sldId="280"/>
            <ac:spMk id="1071" creationId="{F0190FC5-2087-4C42-9315-DCE9768BFF65}"/>
          </ac:spMkLst>
        </pc:spChg>
        <pc:spChg chg="del">
          <ac:chgData name="Serif Salem" userId="93371da5-1b6a-4146-a736-4a3b0c81f0c2" providerId="ADAL" clId="{43BD1B35-B503-4088-B356-9DD1B40F7E73}" dt="2025-05-14T05:49:15.959" v="333"/>
          <ac:spMkLst>
            <pc:docMk/>
            <pc:sldMk cId="265986080" sldId="280"/>
            <ac:spMk id="1072" creationId="{DC7F8267-75F8-4B7D-91B6-D692494486C7}"/>
          </ac:spMkLst>
        </pc:spChg>
        <pc:spChg chg="del">
          <ac:chgData name="Serif Salem" userId="93371da5-1b6a-4146-a736-4a3b0c81f0c2" providerId="ADAL" clId="{43BD1B35-B503-4088-B356-9DD1B40F7E73}" dt="2025-05-14T05:49:15.960" v="334"/>
          <ac:spMkLst>
            <pc:docMk/>
            <pc:sldMk cId="265986080" sldId="280"/>
            <ac:spMk id="1073" creationId="{5DE4D666-4374-4912-B0BA-38F41D0B6D75}"/>
          </ac:spMkLst>
        </pc:spChg>
        <pc:spChg chg="del">
          <ac:chgData name="Serif Salem" userId="93371da5-1b6a-4146-a736-4a3b0c81f0c2" providerId="ADAL" clId="{43BD1B35-B503-4088-B356-9DD1B40F7E73}" dt="2025-05-14T05:49:15.962" v="335"/>
          <ac:spMkLst>
            <pc:docMk/>
            <pc:sldMk cId="265986080" sldId="280"/>
            <ac:spMk id="1074" creationId="{E0AB4DBC-A376-42FA-857F-37E3CDE25D5F}"/>
          </ac:spMkLst>
        </pc:spChg>
        <pc:spChg chg="del">
          <ac:chgData name="Serif Salem" userId="93371da5-1b6a-4146-a736-4a3b0c81f0c2" providerId="ADAL" clId="{43BD1B35-B503-4088-B356-9DD1B40F7E73}" dt="2025-05-14T05:49:15.964" v="336"/>
          <ac:spMkLst>
            <pc:docMk/>
            <pc:sldMk cId="265986080" sldId="280"/>
            <ac:spMk id="1075" creationId="{50ACC80C-296C-40BE-8996-445C56F905ED}"/>
          </ac:spMkLst>
        </pc:spChg>
        <pc:spChg chg="del">
          <ac:chgData name="Serif Salem" userId="93371da5-1b6a-4146-a736-4a3b0c81f0c2" providerId="ADAL" clId="{43BD1B35-B503-4088-B356-9DD1B40F7E73}" dt="2025-05-14T05:49:15.965" v="337"/>
          <ac:spMkLst>
            <pc:docMk/>
            <pc:sldMk cId="265986080" sldId="280"/>
            <ac:spMk id="1076" creationId="{A29C64E3-F43B-4674-BCFA-A2BE43EE37A7}"/>
          </ac:spMkLst>
        </pc:spChg>
        <pc:spChg chg="del">
          <ac:chgData name="Serif Salem" userId="93371da5-1b6a-4146-a736-4a3b0c81f0c2" providerId="ADAL" clId="{43BD1B35-B503-4088-B356-9DD1B40F7E73}" dt="2025-05-14T05:49:15.966" v="338"/>
          <ac:spMkLst>
            <pc:docMk/>
            <pc:sldMk cId="265986080" sldId="280"/>
            <ac:spMk id="1077" creationId="{79F6A37E-5A56-441E-AAD6-09916A00CB48}"/>
          </ac:spMkLst>
        </pc:spChg>
        <pc:spChg chg="del">
          <ac:chgData name="Serif Salem" userId="93371da5-1b6a-4146-a736-4a3b0c81f0c2" providerId="ADAL" clId="{43BD1B35-B503-4088-B356-9DD1B40F7E73}" dt="2025-05-14T05:49:15.967" v="339"/>
          <ac:spMkLst>
            <pc:docMk/>
            <pc:sldMk cId="265986080" sldId="280"/>
            <ac:spMk id="1078" creationId="{201E19ED-A9AD-4FE8-B94E-1D96829B3204}"/>
          </ac:spMkLst>
        </pc:spChg>
        <pc:spChg chg="del">
          <ac:chgData name="Serif Salem" userId="93371da5-1b6a-4146-a736-4a3b0c81f0c2" providerId="ADAL" clId="{43BD1B35-B503-4088-B356-9DD1B40F7E73}" dt="2025-05-14T05:49:15.968" v="340"/>
          <ac:spMkLst>
            <pc:docMk/>
            <pc:sldMk cId="265986080" sldId="280"/>
            <ac:spMk id="1079" creationId="{6E2F2B90-A565-4D65-9C0C-B4533C346189}"/>
          </ac:spMkLst>
        </pc:spChg>
        <pc:spChg chg="del">
          <ac:chgData name="Serif Salem" userId="93371da5-1b6a-4146-a736-4a3b0c81f0c2" providerId="ADAL" clId="{43BD1B35-B503-4088-B356-9DD1B40F7E73}" dt="2025-05-14T05:49:15.969" v="341"/>
          <ac:spMkLst>
            <pc:docMk/>
            <pc:sldMk cId="265986080" sldId="280"/>
            <ac:spMk id="1080" creationId="{83F446BB-65C2-482C-AA21-9FF2D7C0640C}"/>
          </ac:spMkLst>
        </pc:spChg>
        <pc:spChg chg="del">
          <ac:chgData name="Serif Salem" userId="93371da5-1b6a-4146-a736-4a3b0c81f0c2" providerId="ADAL" clId="{43BD1B35-B503-4088-B356-9DD1B40F7E73}" dt="2025-05-14T05:49:15.971" v="342"/>
          <ac:spMkLst>
            <pc:docMk/>
            <pc:sldMk cId="265986080" sldId="280"/>
            <ac:spMk id="1081" creationId="{9965091F-BC85-40F2-A2AF-36427195CD31}"/>
          </ac:spMkLst>
        </pc:spChg>
        <pc:spChg chg="del">
          <ac:chgData name="Serif Salem" userId="93371da5-1b6a-4146-a736-4a3b0c81f0c2" providerId="ADAL" clId="{43BD1B35-B503-4088-B356-9DD1B40F7E73}" dt="2025-05-14T05:49:15.972" v="343"/>
          <ac:spMkLst>
            <pc:docMk/>
            <pc:sldMk cId="265986080" sldId="280"/>
            <ac:spMk id="1082" creationId="{65EAD484-53C4-404C-8A2C-5ADA1F70A923}"/>
          </ac:spMkLst>
        </pc:spChg>
        <pc:spChg chg="del">
          <ac:chgData name="Serif Salem" userId="93371da5-1b6a-4146-a736-4a3b0c81f0c2" providerId="ADAL" clId="{43BD1B35-B503-4088-B356-9DD1B40F7E73}" dt="2025-05-14T05:49:15.973" v="344"/>
          <ac:spMkLst>
            <pc:docMk/>
            <pc:sldMk cId="265986080" sldId="280"/>
            <ac:spMk id="1083" creationId="{8ABA5FE6-5CC8-4CCF-9867-88021833D7F0}"/>
          </ac:spMkLst>
        </pc:spChg>
        <pc:spChg chg="del">
          <ac:chgData name="Serif Salem" userId="93371da5-1b6a-4146-a736-4a3b0c81f0c2" providerId="ADAL" clId="{43BD1B35-B503-4088-B356-9DD1B40F7E73}" dt="2025-05-14T05:49:15.975" v="345"/>
          <ac:spMkLst>
            <pc:docMk/>
            <pc:sldMk cId="265986080" sldId="280"/>
            <ac:spMk id="1084" creationId="{7799EDDD-98B9-4889-A54D-411A62807E33}"/>
          </ac:spMkLst>
        </pc:spChg>
        <pc:spChg chg="del">
          <ac:chgData name="Serif Salem" userId="93371da5-1b6a-4146-a736-4a3b0c81f0c2" providerId="ADAL" clId="{43BD1B35-B503-4088-B356-9DD1B40F7E73}" dt="2025-05-14T05:49:15.976" v="346"/>
          <ac:spMkLst>
            <pc:docMk/>
            <pc:sldMk cId="265986080" sldId="280"/>
            <ac:spMk id="1085" creationId="{E68880E0-800B-4A2F-89A9-F472E4C2241F}"/>
          </ac:spMkLst>
        </pc:spChg>
        <pc:spChg chg="del">
          <ac:chgData name="Serif Salem" userId="93371da5-1b6a-4146-a736-4a3b0c81f0c2" providerId="ADAL" clId="{43BD1B35-B503-4088-B356-9DD1B40F7E73}" dt="2025-05-14T05:49:15.977" v="347"/>
          <ac:spMkLst>
            <pc:docMk/>
            <pc:sldMk cId="265986080" sldId="280"/>
            <ac:spMk id="1086" creationId="{20B48478-F7E2-4726-B905-05F18C8CFCD9}"/>
          </ac:spMkLst>
        </pc:spChg>
        <pc:spChg chg="del">
          <ac:chgData name="Serif Salem" userId="93371da5-1b6a-4146-a736-4a3b0c81f0c2" providerId="ADAL" clId="{43BD1B35-B503-4088-B356-9DD1B40F7E73}" dt="2025-05-14T05:49:15.979" v="348"/>
          <ac:spMkLst>
            <pc:docMk/>
            <pc:sldMk cId="265986080" sldId="280"/>
            <ac:spMk id="1087" creationId="{C230B7E9-25F0-4AF6-B2CA-5C0D2C9BFEA0}"/>
          </ac:spMkLst>
        </pc:spChg>
        <pc:spChg chg="del">
          <ac:chgData name="Serif Salem" userId="93371da5-1b6a-4146-a736-4a3b0c81f0c2" providerId="ADAL" clId="{43BD1B35-B503-4088-B356-9DD1B40F7E73}" dt="2025-05-14T05:49:15.981" v="349"/>
          <ac:spMkLst>
            <pc:docMk/>
            <pc:sldMk cId="265986080" sldId="280"/>
            <ac:spMk id="1088" creationId="{EC14E1FE-9759-4CAE-BE61-AD4B429802CA}"/>
          </ac:spMkLst>
        </pc:spChg>
        <pc:spChg chg="del">
          <ac:chgData name="Serif Salem" userId="93371da5-1b6a-4146-a736-4a3b0c81f0c2" providerId="ADAL" clId="{43BD1B35-B503-4088-B356-9DD1B40F7E73}" dt="2025-05-14T05:49:15.982" v="350"/>
          <ac:spMkLst>
            <pc:docMk/>
            <pc:sldMk cId="265986080" sldId="280"/>
            <ac:spMk id="1089" creationId="{3843D5F1-D13D-4B2E-8D41-A5FF25989D7B}"/>
          </ac:spMkLst>
        </pc:spChg>
        <pc:spChg chg="del">
          <ac:chgData name="Serif Salem" userId="93371da5-1b6a-4146-a736-4a3b0c81f0c2" providerId="ADAL" clId="{43BD1B35-B503-4088-B356-9DD1B40F7E73}" dt="2025-05-14T05:49:15.983" v="351"/>
          <ac:spMkLst>
            <pc:docMk/>
            <pc:sldMk cId="265986080" sldId="280"/>
            <ac:spMk id="1090" creationId="{8522ED3B-50EE-4A98-B542-7417A179D113}"/>
          </ac:spMkLst>
        </pc:spChg>
        <pc:spChg chg="del">
          <ac:chgData name="Serif Salem" userId="93371da5-1b6a-4146-a736-4a3b0c81f0c2" providerId="ADAL" clId="{43BD1B35-B503-4088-B356-9DD1B40F7E73}" dt="2025-05-14T05:49:15.984" v="352"/>
          <ac:spMkLst>
            <pc:docMk/>
            <pc:sldMk cId="265986080" sldId="280"/>
            <ac:spMk id="1091" creationId="{73532BB6-A121-4C7C-BE47-394028161901}"/>
          </ac:spMkLst>
        </pc:spChg>
        <pc:spChg chg="del">
          <ac:chgData name="Serif Salem" userId="93371da5-1b6a-4146-a736-4a3b0c81f0c2" providerId="ADAL" clId="{43BD1B35-B503-4088-B356-9DD1B40F7E73}" dt="2025-05-14T05:49:15.986" v="353"/>
          <ac:spMkLst>
            <pc:docMk/>
            <pc:sldMk cId="265986080" sldId="280"/>
            <ac:spMk id="1092" creationId="{0726852A-CC38-46FE-92AE-E9F8DBBA65C6}"/>
          </ac:spMkLst>
        </pc:spChg>
        <pc:spChg chg="del">
          <ac:chgData name="Serif Salem" userId="93371da5-1b6a-4146-a736-4a3b0c81f0c2" providerId="ADAL" clId="{43BD1B35-B503-4088-B356-9DD1B40F7E73}" dt="2025-05-14T05:49:15.988" v="354"/>
          <ac:spMkLst>
            <pc:docMk/>
            <pc:sldMk cId="265986080" sldId="280"/>
            <ac:spMk id="1093" creationId="{5A3E76A5-F3ED-47B0-99FA-BA3CBC699AF1}"/>
          </ac:spMkLst>
        </pc:spChg>
        <pc:spChg chg="del">
          <ac:chgData name="Serif Salem" userId="93371da5-1b6a-4146-a736-4a3b0c81f0c2" providerId="ADAL" clId="{43BD1B35-B503-4088-B356-9DD1B40F7E73}" dt="2025-05-14T05:49:15.990" v="355"/>
          <ac:spMkLst>
            <pc:docMk/>
            <pc:sldMk cId="265986080" sldId="280"/>
            <ac:spMk id="1094" creationId="{29EFC92C-76F9-4F7A-BBE5-2FDD0CE72760}"/>
          </ac:spMkLst>
        </pc:spChg>
        <pc:spChg chg="del">
          <ac:chgData name="Serif Salem" userId="93371da5-1b6a-4146-a736-4a3b0c81f0c2" providerId="ADAL" clId="{43BD1B35-B503-4088-B356-9DD1B40F7E73}" dt="2025-05-14T05:49:15.991" v="356"/>
          <ac:spMkLst>
            <pc:docMk/>
            <pc:sldMk cId="265986080" sldId="280"/>
            <ac:spMk id="1095" creationId="{E4D949FD-5648-4C69-BF94-FC84461C9194}"/>
          </ac:spMkLst>
        </pc:spChg>
        <pc:spChg chg="del">
          <ac:chgData name="Serif Salem" userId="93371da5-1b6a-4146-a736-4a3b0c81f0c2" providerId="ADAL" clId="{43BD1B35-B503-4088-B356-9DD1B40F7E73}" dt="2025-05-14T05:49:15.993" v="357"/>
          <ac:spMkLst>
            <pc:docMk/>
            <pc:sldMk cId="265986080" sldId="280"/>
            <ac:spMk id="1096" creationId="{3425E818-0F66-46C7-9FEA-230778C7C333}"/>
          </ac:spMkLst>
        </pc:spChg>
        <pc:spChg chg="del">
          <ac:chgData name="Serif Salem" userId="93371da5-1b6a-4146-a736-4a3b0c81f0c2" providerId="ADAL" clId="{43BD1B35-B503-4088-B356-9DD1B40F7E73}" dt="2025-05-14T05:49:15.994" v="358"/>
          <ac:spMkLst>
            <pc:docMk/>
            <pc:sldMk cId="265986080" sldId="280"/>
            <ac:spMk id="1097" creationId="{66991095-E0B5-4FDD-B6F0-AB5D4FA94745}"/>
          </ac:spMkLst>
        </pc:spChg>
        <pc:spChg chg="del">
          <ac:chgData name="Serif Salem" userId="93371da5-1b6a-4146-a736-4a3b0c81f0c2" providerId="ADAL" clId="{43BD1B35-B503-4088-B356-9DD1B40F7E73}" dt="2025-05-14T05:49:15.995" v="359"/>
          <ac:spMkLst>
            <pc:docMk/>
            <pc:sldMk cId="265986080" sldId="280"/>
            <ac:spMk id="1098" creationId="{15BA3AD5-AEFE-4684-A438-C5C40E10A870}"/>
          </ac:spMkLst>
        </pc:spChg>
        <pc:spChg chg="del">
          <ac:chgData name="Serif Salem" userId="93371da5-1b6a-4146-a736-4a3b0c81f0c2" providerId="ADAL" clId="{43BD1B35-B503-4088-B356-9DD1B40F7E73}" dt="2025-05-14T05:49:15.996" v="360"/>
          <ac:spMkLst>
            <pc:docMk/>
            <pc:sldMk cId="265986080" sldId="280"/>
            <ac:spMk id="1099" creationId="{4786408C-F325-4788-80AA-1149CFEBB252}"/>
          </ac:spMkLst>
        </pc:spChg>
        <pc:spChg chg="del">
          <ac:chgData name="Serif Salem" userId="93371da5-1b6a-4146-a736-4a3b0c81f0c2" providerId="ADAL" clId="{43BD1B35-B503-4088-B356-9DD1B40F7E73}" dt="2025-05-14T05:49:15.998" v="361"/>
          <ac:spMkLst>
            <pc:docMk/>
            <pc:sldMk cId="265986080" sldId="280"/>
            <ac:spMk id="1100" creationId="{2147AE04-375F-438D-9975-61BAA7B21C3E}"/>
          </ac:spMkLst>
        </pc:spChg>
        <pc:spChg chg="del">
          <ac:chgData name="Serif Salem" userId="93371da5-1b6a-4146-a736-4a3b0c81f0c2" providerId="ADAL" clId="{43BD1B35-B503-4088-B356-9DD1B40F7E73}" dt="2025-05-14T05:49:15.999" v="362"/>
          <ac:spMkLst>
            <pc:docMk/>
            <pc:sldMk cId="265986080" sldId="280"/>
            <ac:spMk id="1101" creationId="{AC0EC6EE-931F-4D31-981F-903E17380A37}"/>
          </ac:spMkLst>
        </pc:spChg>
        <pc:spChg chg="del">
          <ac:chgData name="Serif Salem" userId="93371da5-1b6a-4146-a736-4a3b0c81f0c2" providerId="ADAL" clId="{43BD1B35-B503-4088-B356-9DD1B40F7E73}" dt="2025-05-14T05:49:16" v="363"/>
          <ac:spMkLst>
            <pc:docMk/>
            <pc:sldMk cId="265986080" sldId="280"/>
            <ac:spMk id="1102" creationId="{73D6CC27-8914-4F14-A575-2793F51879AD}"/>
          </ac:spMkLst>
        </pc:spChg>
        <pc:spChg chg="del">
          <ac:chgData name="Serif Salem" userId="93371da5-1b6a-4146-a736-4a3b0c81f0c2" providerId="ADAL" clId="{43BD1B35-B503-4088-B356-9DD1B40F7E73}" dt="2025-05-14T05:49:16.001" v="364"/>
          <ac:spMkLst>
            <pc:docMk/>
            <pc:sldMk cId="265986080" sldId="280"/>
            <ac:spMk id="1103" creationId="{98EAE1F1-B05D-4910-99DD-206610665992}"/>
          </ac:spMkLst>
        </pc:spChg>
        <pc:spChg chg="del">
          <ac:chgData name="Serif Salem" userId="93371da5-1b6a-4146-a736-4a3b0c81f0c2" providerId="ADAL" clId="{43BD1B35-B503-4088-B356-9DD1B40F7E73}" dt="2025-05-14T05:49:16.003" v="365"/>
          <ac:spMkLst>
            <pc:docMk/>
            <pc:sldMk cId="265986080" sldId="280"/>
            <ac:spMk id="1104" creationId="{C26969FC-3A87-404A-BB7A-08469FD3F632}"/>
          </ac:spMkLst>
        </pc:spChg>
        <pc:spChg chg="del">
          <ac:chgData name="Serif Salem" userId="93371da5-1b6a-4146-a736-4a3b0c81f0c2" providerId="ADAL" clId="{43BD1B35-B503-4088-B356-9DD1B40F7E73}" dt="2025-05-14T05:49:16.004" v="366"/>
          <ac:spMkLst>
            <pc:docMk/>
            <pc:sldMk cId="265986080" sldId="280"/>
            <ac:spMk id="1105" creationId="{CC37B8A7-79FE-46EA-B8B9-639DD1FD55CF}"/>
          </ac:spMkLst>
        </pc:spChg>
        <pc:spChg chg="del">
          <ac:chgData name="Serif Salem" userId="93371da5-1b6a-4146-a736-4a3b0c81f0c2" providerId="ADAL" clId="{43BD1B35-B503-4088-B356-9DD1B40F7E73}" dt="2025-05-14T05:49:16.007" v="367"/>
          <ac:spMkLst>
            <pc:docMk/>
            <pc:sldMk cId="265986080" sldId="280"/>
            <ac:spMk id="1106" creationId="{C5D85887-6069-4767-91B5-FF0634046CB6}"/>
          </ac:spMkLst>
        </pc:spChg>
        <pc:spChg chg="del">
          <ac:chgData name="Serif Salem" userId="93371da5-1b6a-4146-a736-4a3b0c81f0c2" providerId="ADAL" clId="{43BD1B35-B503-4088-B356-9DD1B40F7E73}" dt="2025-05-14T05:49:16.008" v="368"/>
          <ac:spMkLst>
            <pc:docMk/>
            <pc:sldMk cId="265986080" sldId="280"/>
            <ac:spMk id="1107" creationId="{E8F15630-A744-428D-A26E-55AFB1715044}"/>
          </ac:spMkLst>
        </pc:spChg>
        <pc:spChg chg="del">
          <ac:chgData name="Serif Salem" userId="93371da5-1b6a-4146-a736-4a3b0c81f0c2" providerId="ADAL" clId="{43BD1B35-B503-4088-B356-9DD1B40F7E73}" dt="2025-05-14T05:49:16.009" v="369"/>
          <ac:spMkLst>
            <pc:docMk/>
            <pc:sldMk cId="265986080" sldId="280"/>
            <ac:spMk id="1108" creationId="{76D4BF0C-D36A-401A-89C3-BF494DA6170F}"/>
          </ac:spMkLst>
        </pc:spChg>
        <pc:spChg chg="del">
          <ac:chgData name="Serif Salem" userId="93371da5-1b6a-4146-a736-4a3b0c81f0c2" providerId="ADAL" clId="{43BD1B35-B503-4088-B356-9DD1B40F7E73}" dt="2025-05-14T05:49:16.011" v="370"/>
          <ac:spMkLst>
            <pc:docMk/>
            <pc:sldMk cId="265986080" sldId="280"/>
            <ac:spMk id="1109" creationId="{718CEED8-173A-4A16-B839-50BBF3E6BF6A}"/>
          </ac:spMkLst>
        </pc:spChg>
        <pc:spChg chg="del">
          <ac:chgData name="Serif Salem" userId="93371da5-1b6a-4146-a736-4a3b0c81f0c2" providerId="ADAL" clId="{43BD1B35-B503-4088-B356-9DD1B40F7E73}" dt="2025-05-14T05:49:16.012" v="371"/>
          <ac:spMkLst>
            <pc:docMk/>
            <pc:sldMk cId="265986080" sldId="280"/>
            <ac:spMk id="1110" creationId="{0C57636E-DEEE-4C09-BEC9-92D8C88FA32A}"/>
          </ac:spMkLst>
        </pc:spChg>
        <pc:spChg chg="del">
          <ac:chgData name="Serif Salem" userId="93371da5-1b6a-4146-a736-4a3b0c81f0c2" providerId="ADAL" clId="{43BD1B35-B503-4088-B356-9DD1B40F7E73}" dt="2025-05-14T05:49:16.013" v="372"/>
          <ac:spMkLst>
            <pc:docMk/>
            <pc:sldMk cId="265986080" sldId="280"/>
            <ac:spMk id="1111" creationId="{AEDC6B20-CBBB-4927-82DC-AC0B11BEDF11}"/>
          </ac:spMkLst>
        </pc:spChg>
        <pc:spChg chg="del">
          <ac:chgData name="Serif Salem" userId="93371da5-1b6a-4146-a736-4a3b0c81f0c2" providerId="ADAL" clId="{43BD1B35-B503-4088-B356-9DD1B40F7E73}" dt="2025-05-14T05:49:16.015" v="373"/>
          <ac:spMkLst>
            <pc:docMk/>
            <pc:sldMk cId="265986080" sldId="280"/>
            <ac:spMk id="1112" creationId="{01CF123C-A86F-4F2D-9C31-C4E284298E20}"/>
          </ac:spMkLst>
        </pc:spChg>
        <pc:spChg chg="del">
          <ac:chgData name="Serif Salem" userId="93371da5-1b6a-4146-a736-4a3b0c81f0c2" providerId="ADAL" clId="{43BD1B35-B503-4088-B356-9DD1B40F7E73}" dt="2025-05-14T05:49:16.016" v="374"/>
          <ac:spMkLst>
            <pc:docMk/>
            <pc:sldMk cId="265986080" sldId="280"/>
            <ac:spMk id="1113" creationId="{8C1853D7-CB29-4896-BD14-434D006BD581}"/>
          </ac:spMkLst>
        </pc:spChg>
        <pc:spChg chg="del">
          <ac:chgData name="Serif Salem" userId="93371da5-1b6a-4146-a736-4a3b0c81f0c2" providerId="ADAL" clId="{43BD1B35-B503-4088-B356-9DD1B40F7E73}" dt="2025-05-14T05:49:16.018" v="375"/>
          <ac:spMkLst>
            <pc:docMk/>
            <pc:sldMk cId="265986080" sldId="280"/>
            <ac:spMk id="1114" creationId="{3C228E79-CF90-4F17-91E8-9CBDC368F5AF}"/>
          </ac:spMkLst>
        </pc:spChg>
        <pc:spChg chg="del">
          <ac:chgData name="Serif Salem" userId="93371da5-1b6a-4146-a736-4a3b0c81f0c2" providerId="ADAL" clId="{43BD1B35-B503-4088-B356-9DD1B40F7E73}" dt="2025-05-14T05:49:16.019" v="376"/>
          <ac:spMkLst>
            <pc:docMk/>
            <pc:sldMk cId="265986080" sldId="280"/>
            <ac:spMk id="1115" creationId="{9CD44A41-0B4D-4603-915D-BFA9148CB2E3}"/>
          </ac:spMkLst>
        </pc:spChg>
        <pc:spChg chg="del">
          <ac:chgData name="Serif Salem" userId="93371da5-1b6a-4146-a736-4a3b0c81f0c2" providerId="ADAL" clId="{43BD1B35-B503-4088-B356-9DD1B40F7E73}" dt="2025-05-14T05:49:16.020" v="377"/>
          <ac:spMkLst>
            <pc:docMk/>
            <pc:sldMk cId="265986080" sldId="280"/>
            <ac:spMk id="1116" creationId="{043A4590-CB48-4664-A9DA-3865AE1E2F91}"/>
          </ac:spMkLst>
        </pc:spChg>
        <pc:spChg chg="del">
          <ac:chgData name="Serif Salem" userId="93371da5-1b6a-4146-a736-4a3b0c81f0c2" providerId="ADAL" clId="{43BD1B35-B503-4088-B356-9DD1B40F7E73}" dt="2025-05-14T05:49:16.021" v="378"/>
          <ac:spMkLst>
            <pc:docMk/>
            <pc:sldMk cId="265986080" sldId="280"/>
            <ac:spMk id="1117" creationId="{8DE7D5C2-F29F-4655-BA94-5E52D4CD6636}"/>
          </ac:spMkLst>
        </pc:spChg>
        <pc:spChg chg="del">
          <ac:chgData name="Serif Salem" userId="93371da5-1b6a-4146-a736-4a3b0c81f0c2" providerId="ADAL" clId="{43BD1B35-B503-4088-B356-9DD1B40F7E73}" dt="2025-05-14T05:49:16.022" v="379"/>
          <ac:spMkLst>
            <pc:docMk/>
            <pc:sldMk cId="265986080" sldId="280"/>
            <ac:spMk id="1118" creationId="{1E34911E-1514-49AD-878F-C01417C1B012}"/>
          </ac:spMkLst>
        </pc:spChg>
        <pc:spChg chg="del">
          <ac:chgData name="Serif Salem" userId="93371da5-1b6a-4146-a736-4a3b0c81f0c2" providerId="ADAL" clId="{43BD1B35-B503-4088-B356-9DD1B40F7E73}" dt="2025-05-14T05:49:16.024" v="380"/>
          <ac:spMkLst>
            <pc:docMk/>
            <pc:sldMk cId="265986080" sldId="280"/>
            <ac:spMk id="1119" creationId="{99A21A34-A1AA-4580-8445-7BCF743EC430}"/>
          </ac:spMkLst>
        </pc:spChg>
        <pc:spChg chg="del">
          <ac:chgData name="Serif Salem" userId="93371da5-1b6a-4146-a736-4a3b0c81f0c2" providerId="ADAL" clId="{43BD1B35-B503-4088-B356-9DD1B40F7E73}" dt="2025-05-14T05:49:16.025" v="381"/>
          <ac:spMkLst>
            <pc:docMk/>
            <pc:sldMk cId="265986080" sldId="280"/>
            <ac:spMk id="1120" creationId="{C4BE28A4-770F-4DE4-AE08-C5173ADE508C}"/>
          </ac:spMkLst>
        </pc:spChg>
        <pc:spChg chg="del">
          <ac:chgData name="Serif Salem" userId="93371da5-1b6a-4146-a736-4a3b0c81f0c2" providerId="ADAL" clId="{43BD1B35-B503-4088-B356-9DD1B40F7E73}" dt="2025-05-14T05:49:16.026" v="382"/>
          <ac:spMkLst>
            <pc:docMk/>
            <pc:sldMk cId="265986080" sldId="280"/>
            <ac:spMk id="1121" creationId="{77FBEF24-898C-4EB6-ABDC-A79FB216BFF4}"/>
          </ac:spMkLst>
        </pc:spChg>
        <pc:spChg chg="del">
          <ac:chgData name="Serif Salem" userId="93371da5-1b6a-4146-a736-4a3b0c81f0c2" providerId="ADAL" clId="{43BD1B35-B503-4088-B356-9DD1B40F7E73}" dt="2025-05-14T05:49:16.027" v="383"/>
          <ac:spMkLst>
            <pc:docMk/>
            <pc:sldMk cId="265986080" sldId="280"/>
            <ac:spMk id="1122" creationId="{D6FFB055-76D5-49CD-9A95-AB44F07FC6FB}"/>
          </ac:spMkLst>
        </pc:spChg>
        <pc:spChg chg="del">
          <ac:chgData name="Serif Salem" userId="93371da5-1b6a-4146-a736-4a3b0c81f0c2" providerId="ADAL" clId="{43BD1B35-B503-4088-B356-9DD1B40F7E73}" dt="2025-05-14T05:49:16.029" v="384"/>
          <ac:spMkLst>
            <pc:docMk/>
            <pc:sldMk cId="265986080" sldId="280"/>
            <ac:spMk id="1123" creationId="{7B29CA4F-527C-44E8-99B7-4A454F76C917}"/>
          </ac:spMkLst>
        </pc:spChg>
        <pc:spChg chg="del">
          <ac:chgData name="Serif Salem" userId="93371da5-1b6a-4146-a736-4a3b0c81f0c2" providerId="ADAL" clId="{43BD1B35-B503-4088-B356-9DD1B40F7E73}" dt="2025-05-14T05:49:16.031" v="385"/>
          <ac:spMkLst>
            <pc:docMk/>
            <pc:sldMk cId="265986080" sldId="280"/>
            <ac:spMk id="1124" creationId="{62542A40-87E3-4354-86E9-E1647461EE54}"/>
          </ac:spMkLst>
        </pc:spChg>
        <pc:spChg chg="del">
          <ac:chgData name="Serif Salem" userId="93371da5-1b6a-4146-a736-4a3b0c81f0c2" providerId="ADAL" clId="{43BD1B35-B503-4088-B356-9DD1B40F7E73}" dt="2025-05-14T05:49:16.033" v="386"/>
          <ac:spMkLst>
            <pc:docMk/>
            <pc:sldMk cId="265986080" sldId="280"/>
            <ac:spMk id="1125" creationId="{A02E29C2-6BF3-4FDB-A1DF-4A4D8FA52016}"/>
          </ac:spMkLst>
        </pc:spChg>
        <pc:spChg chg="del">
          <ac:chgData name="Serif Salem" userId="93371da5-1b6a-4146-a736-4a3b0c81f0c2" providerId="ADAL" clId="{43BD1B35-B503-4088-B356-9DD1B40F7E73}" dt="2025-05-14T05:49:16.034" v="387"/>
          <ac:spMkLst>
            <pc:docMk/>
            <pc:sldMk cId="265986080" sldId="280"/>
            <ac:spMk id="1126" creationId="{06EC5779-E463-487A-B2DF-D8ECAD000A76}"/>
          </ac:spMkLst>
        </pc:spChg>
        <pc:spChg chg="del">
          <ac:chgData name="Serif Salem" userId="93371da5-1b6a-4146-a736-4a3b0c81f0c2" providerId="ADAL" clId="{43BD1B35-B503-4088-B356-9DD1B40F7E73}" dt="2025-05-14T05:49:16.036" v="388"/>
          <ac:spMkLst>
            <pc:docMk/>
            <pc:sldMk cId="265986080" sldId="280"/>
            <ac:spMk id="1127" creationId="{C5DC6766-A8AD-478C-826D-18AEB9DF13ED}"/>
          </ac:spMkLst>
        </pc:spChg>
        <pc:spChg chg="del">
          <ac:chgData name="Serif Salem" userId="93371da5-1b6a-4146-a736-4a3b0c81f0c2" providerId="ADAL" clId="{43BD1B35-B503-4088-B356-9DD1B40F7E73}" dt="2025-05-14T05:49:16.037" v="389"/>
          <ac:spMkLst>
            <pc:docMk/>
            <pc:sldMk cId="265986080" sldId="280"/>
            <ac:spMk id="1128" creationId="{C6CF64AF-5882-4280-9524-67059CD8FF06}"/>
          </ac:spMkLst>
        </pc:spChg>
        <pc:spChg chg="del">
          <ac:chgData name="Serif Salem" userId="93371da5-1b6a-4146-a736-4a3b0c81f0c2" providerId="ADAL" clId="{43BD1B35-B503-4088-B356-9DD1B40F7E73}" dt="2025-05-14T05:49:16.038" v="390"/>
          <ac:spMkLst>
            <pc:docMk/>
            <pc:sldMk cId="265986080" sldId="280"/>
            <ac:spMk id="1129" creationId="{0ACBA140-D150-4B83-BC05-0D65F530EF9F}"/>
          </ac:spMkLst>
        </pc:spChg>
        <pc:spChg chg="del">
          <ac:chgData name="Serif Salem" userId="93371da5-1b6a-4146-a736-4a3b0c81f0c2" providerId="ADAL" clId="{43BD1B35-B503-4088-B356-9DD1B40F7E73}" dt="2025-05-14T05:49:16.040" v="391"/>
          <ac:spMkLst>
            <pc:docMk/>
            <pc:sldMk cId="265986080" sldId="280"/>
            <ac:spMk id="1130" creationId="{8A4B5B0A-4410-4090-B8D1-D4C91D40418E}"/>
          </ac:spMkLst>
        </pc:spChg>
        <pc:spChg chg="del">
          <ac:chgData name="Serif Salem" userId="93371da5-1b6a-4146-a736-4a3b0c81f0c2" providerId="ADAL" clId="{43BD1B35-B503-4088-B356-9DD1B40F7E73}" dt="2025-05-14T05:49:16.042" v="392"/>
          <ac:spMkLst>
            <pc:docMk/>
            <pc:sldMk cId="265986080" sldId="280"/>
            <ac:spMk id="1131" creationId="{48693968-BE3B-4C07-9901-F0BAC7CB2A09}"/>
          </ac:spMkLst>
        </pc:spChg>
        <pc:spChg chg="del">
          <ac:chgData name="Serif Salem" userId="93371da5-1b6a-4146-a736-4a3b0c81f0c2" providerId="ADAL" clId="{43BD1B35-B503-4088-B356-9DD1B40F7E73}" dt="2025-05-14T05:49:16.044" v="393"/>
          <ac:spMkLst>
            <pc:docMk/>
            <pc:sldMk cId="265986080" sldId="280"/>
            <ac:spMk id="1132" creationId="{92C8ADD9-B165-4F3A-8206-E8333F92E935}"/>
          </ac:spMkLst>
        </pc:spChg>
        <pc:spChg chg="del">
          <ac:chgData name="Serif Salem" userId="93371da5-1b6a-4146-a736-4a3b0c81f0c2" providerId="ADAL" clId="{43BD1B35-B503-4088-B356-9DD1B40F7E73}" dt="2025-05-14T05:49:16.045" v="394"/>
          <ac:spMkLst>
            <pc:docMk/>
            <pc:sldMk cId="265986080" sldId="280"/>
            <ac:spMk id="1133" creationId="{A4CF17E1-5783-4C51-B028-AFFFDC583103}"/>
          </ac:spMkLst>
        </pc:spChg>
        <pc:spChg chg="del">
          <ac:chgData name="Serif Salem" userId="93371da5-1b6a-4146-a736-4a3b0c81f0c2" providerId="ADAL" clId="{43BD1B35-B503-4088-B356-9DD1B40F7E73}" dt="2025-05-14T05:49:16.047" v="395"/>
          <ac:spMkLst>
            <pc:docMk/>
            <pc:sldMk cId="265986080" sldId="280"/>
            <ac:spMk id="1134" creationId="{5FC012EA-B005-4B04-8DB2-DE7F5DC4BECF}"/>
          </ac:spMkLst>
        </pc:spChg>
        <pc:spChg chg="del">
          <ac:chgData name="Serif Salem" userId="93371da5-1b6a-4146-a736-4a3b0c81f0c2" providerId="ADAL" clId="{43BD1B35-B503-4088-B356-9DD1B40F7E73}" dt="2025-05-14T05:49:16.049" v="396"/>
          <ac:spMkLst>
            <pc:docMk/>
            <pc:sldMk cId="265986080" sldId="280"/>
            <ac:spMk id="1135" creationId="{4ED94372-A139-4CA1-A5B6-FA94D239F946}"/>
          </ac:spMkLst>
        </pc:spChg>
        <pc:spChg chg="del">
          <ac:chgData name="Serif Salem" userId="93371da5-1b6a-4146-a736-4a3b0c81f0c2" providerId="ADAL" clId="{43BD1B35-B503-4088-B356-9DD1B40F7E73}" dt="2025-05-14T05:49:16.050" v="397"/>
          <ac:spMkLst>
            <pc:docMk/>
            <pc:sldMk cId="265986080" sldId="280"/>
            <ac:spMk id="1136" creationId="{9F0747B7-FCA7-4D90-8FA2-3AE213AF2A01}"/>
          </ac:spMkLst>
        </pc:spChg>
        <pc:spChg chg="del">
          <ac:chgData name="Serif Salem" userId="93371da5-1b6a-4146-a736-4a3b0c81f0c2" providerId="ADAL" clId="{43BD1B35-B503-4088-B356-9DD1B40F7E73}" dt="2025-05-14T05:49:16.051" v="398"/>
          <ac:spMkLst>
            <pc:docMk/>
            <pc:sldMk cId="265986080" sldId="280"/>
            <ac:spMk id="1137" creationId="{EC000D06-1507-4F92-B1D4-9ED09D69565E}"/>
          </ac:spMkLst>
        </pc:spChg>
        <pc:spChg chg="del">
          <ac:chgData name="Serif Salem" userId="93371da5-1b6a-4146-a736-4a3b0c81f0c2" providerId="ADAL" clId="{43BD1B35-B503-4088-B356-9DD1B40F7E73}" dt="2025-05-14T05:49:16.053" v="399"/>
          <ac:spMkLst>
            <pc:docMk/>
            <pc:sldMk cId="265986080" sldId="280"/>
            <ac:spMk id="1138" creationId="{47589D40-0556-49A9-A4D2-5B3BD16D6F12}"/>
          </ac:spMkLst>
        </pc:spChg>
        <pc:spChg chg="del">
          <ac:chgData name="Serif Salem" userId="93371da5-1b6a-4146-a736-4a3b0c81f0c2" providerId="ADAL" clId="{43BD1B35-B503-4088-B356-9DD1B40F7E73}" dt="2025-05-14T05:49:16.054" v="400"/>
          <ac:spMkLst>
            <pc:docMk/>
            <pc:sldMk cId="265986080" sldId="280"/>
            <ac:spMk id="1139" creationId="{86AC6C99-2FCB-460B-BED8-21F9B8A454CC}"/>
          </ac:spMkLst>
        </pc:spChg>
        <pc:spChg chg="del">
          <ac:chgData name="Serif Salem" userId="93371da5-1b6a-4146-a736-4a3b0c81f0c2" providerId="ADAL" clId="{43BD1B35-B503-4088-B356-9DD1B40F7E73}" dt="2025-05-14T05:49:16.056" v="401"/>
          <ac:spMkLst>
            <pc:docMk/>
            <pc:sldMk cId="265986080" sldId="280"/>
            <ac:spMk id="1140" creationId="{49A6EE7B-8E06-4BCB-8D7D-446AF5758771}"/>
          </ac:spMkLst>
        </pc:spChg>
        <pc:spChg chg="del">
          <ac:chgData name="Serif Salem" userId="93371da5-1b6a-4146-a736-4a3b0c81f0c2" providerId="ADAL" clId="{43BD1B35-B503-4088-B356-9DD1B40F7E73}" dt="2025-05-14T05:49:16.058" v="402"/>
          <ac:spMkLst>
            <pc:docMk/>
            <pc:sldMk cId="265986080" sldId="280"/>
            <ac:spMk id="1141" creationId="{7F71BF23-17B7-49A4-AC18-9D4F5F22E7E7}"/>
          </ac:spMkLst>
        </pc:spChg>
        <pc:spChg chg="del">
          <ac:chgData name="Serif Salem" userId="93371da5-1b6a-4146-a736-4a3b0c81f0c2" providerId="ADAL" clId="{43BD1B35-B503-4088-B356-9DD1B40F7E73}" dt="2025-05-14T05:49:16.059" v="403"/>
          <ac:spMkLst>
            <pc:docMk/>
            <pc:sldMk cId="265986080" sldId="280"/>
            <ac:spMk id="1142" creationId="{762D1C8E-00E9-40A7-9008-ECCD5A81CAD0}"/>
          </ac:spMkLst>
        </pc:spChg>
        <pc:spChg chg="del">
          <ac:chgData name="Serif Salem" userId="93371da5-1b6a-4146-a736-4a3b0c81f0c2" providerId="ADAL" clId="{43BD1B35-B503-4088-B356-9DD1B40F7E73}" dt="2025-05-14T05:49:16.060" v="404"/>
          <ac:spMkLst>
            <pc:docMk/>
            <pc:sldMk cId="265986080" sldId="280"/>
            <ac:spMk id="1143" creationId="{DBF651BF-BD47-4373-BD53-BAE96F6C3520}"/>
          </ac:spMkLst>
        </pc:spChg>
        <pc:spChg chg="del">
          <ac:chgData name="Serif Salem" userId="93371da5-1b6a-4146-a736-4a3b0c81f0c2" providerId="ADAL" clId="{43BD1B35-B503-4088-B356-9DD1B40F7E73}" dt="2025-05-14T05:49:16.061" v="405"/>
          <ac:spMkLst>
            <pc:docMk/>
            <pc:sldMk cId="265986080" sldId="280"/>
            <ac:spMk id="1144" creationId="{7F06141D-CBB8-4CB9-8E18-FA5FF2E98554}"/>
          </ac:spMkLst>
        </pc:spChg>
        <pc:spChg chg="del">
          <ac:chgData name="Serif Salem" userId="93371da5-1b6a-4146-a736-4a3b0c81f0c2" providerId="ADAL" clId="{43BD1B35-B503-4088-B356-9DD1B40F7E73}" dt="2025-05-14T05:49:16.064" v="406"/>
          <ac:spMkLst>
            <pc:docMk/>
            <pc:sldMk cId="265986080" sldId="280"/>
            <ac:spMk id="1145" creationId="{2A041833-A8C8-428F-93B8-285566F67C31}"/>
          </ac:spMkLst>
        </pc:spChg>
        <pc:spChg chg="del">
          <ac:chgData name="Serif Salem" userId="93371da5-1b6a-4146-a736-4a3b0c81f0c2" providerId="ADAL" clId="{43BD1B35-B503-4088-B356-9DD1B40F7E73}" dt="2025-05-14T05:49:16.065" v="407"/>
          <ac:spMkLst>
            <pc:docMk/>
            <pc:sldMk cId="265986080" sldId="280"/>
            <ac:spMk id="1146" creationId="{3D6BCFF3-0665-4C17-9FAE-1CB7CEBE2349}"/>
          </ac:spMkLst>
        </pc:spChg>
        <pc:spChg chg="del">
          <ac:chgData name="Serif Salem" userId="93371da5-1b6a-4146-a736-4a3b0c81f0c2" providerId="ADAL" clId="{43BD1B35-B503-4088-B356-9DD1B40F7E73}" dt="2025-05-14T05:49:16.067" v="408"/>
          <ac:spMkLst>
            <pc:docMk/>
            <pc:sldMk cId="265986080" sldId="280"/>
            <ac:spMk id="1147" creationId="{6B53BB46-6B92-4440-9D74-1BA4D38B2418}"/>
          </ac:spMkLst>
        </pc:spChg>
        <pc:spChg chg="del">
          <ac:chgData name="Serif Salem" userId="93371da5-1b6a-4146-a736-4a3b0c81f0c2" providerId="ADAL" clId="{43BD1B35-B503-4088-B356-9DD1B40F7E73}" dt="2025-05-14T05:49:16.069" v="409"/>
          <ac:spMkLst>
            <pc:docMk/>
            <pc:sldMk cId="265986080" sldId="280"/>
            <ac:spMk id="1148" creationId="{E5A7D42F-EC89-4931-BD5A-01FD35F1BFED}"/>
          </ac:spMkLst>
        </pc:spChg>
        <pc:spChg chg="del">
          <ac:chgData name="Serif Salem" userId="93371da5-1b6a-4146-a736-4a3b0c81f0c2" providerId="ADAL" clId="{43BD1B35-B503-4088-B356-9DD1B40F7E73}" dt="2025-05-14T05:49:16.070" v="410"/>
          <ac:spMkLst>
            <pc:docMk/>
            <pc:sldMk cId="265986080" sldId="280"/>
            <ac:spMk id="1149" creationId="{919EF1D0-A57F-4102-B34E-A5843BED30FA}"/>
          </ac:spMkLst>
        </pc:spChg>
        <pc:spChg chg="del">
          <ac:chgData name="Serif Salem" userId="93371da5-1b6a-4146-a736-4a3b0c81f0c2" providerId="ADAL" clId="{43BD1B35-B503-4088-B356-9DD1B40F7E73}" dt="2025-05-14T05:49:16.071" v="411"/>
          <ac:spMkLst>
            <pc:docMk/>
            <pc:sldMk cId="265986080" sldId="280"/>
            <ac:spMk id="1150" creationId="{A1ED25E6-2310-41AE-ABAF-159DCAA39965}"/>
          </ac:spMkLst>
        </pc:spChg>
        <pc:spChg chg="del">
          <ac:chgData name="Serif Salem" userId="93371da5-1b6a-4146-a736-4a3b0c81f0c2" providerId="ADAL" clId="{43BD1B35-B503-4088-B356-9DD1B40F7E73}" dt="2025-05-14T05:49:16.073" v="412"/>
          <ac:spMkLst>
            <pc:docMk/>
            <pc:sldMk cId="265986080" sldId="280"/>
            <ac:spMk id="1151" creationId="{6CEB4F77-8B16-47E8-BEDA-95093A3EEAD8}"/>
          </ac:spMkLst>
        </pc:spChg>
        <pc:spChg chg="del">
          <ac:chgData name="Serif Salem" userId="93371da5-1b6a-4146-a736-4a3b0c81f0c2" providerId="ADAL" clId="{43BD1B35-B503-4088-B356-9DD1B40F7E73}" dt="2025-05-14T05:49:16.075" v="413"/>
          <ac:spMkLst>
            <pc:docMk/>
            <pc:sldMk cId="265986080" sldId="280"/>
            <ac:spMk id="1152" creationId="{ECFC64F2-98BD-46C2-AC6F-AF14AEB7B56D}"/>
          </ac:spMkLst>
        </pc:spChg>
        <pc:spChg chg="del">
          <ac:chgData name="Serif Salem" userId="93371da5-1b6a-4146-a736-4a3b0c81f0c2" providerId="ADAL" clId="{43BD1B35-B503-4088-B356-9DD1B40F7E73}" dt="2025-05-14T05:49:16.077" v="414"/>
          <ac:spMkLst>
            <pc:docMk/>
            <pc:sldMk cId="265986080" sldId="280"/>
            <ac:spMk id="1153" creationId="{844FCAFA-1C89-467D-B414-67F922B14AAC}"/>
          </ac:spMkLst>
        </pc:spChg>
        <pc:spChg chg="del">
          <ac:chgData name="Serif Salem" userId="93371da5-1b6a-4146-a736-4a3b0c81f0c2" providerId="ADAL" clId="{43BD1B35-B503-4088-B356-9DD1B40F7E73}" dt="2025-05-14T05:49:16.078" v="415"/>
          <ac:spMkLst>
            <pc:docMk/>
            <pc:sldMk cId="265986080" sldId="280"/>
            <ac:spMk id="1154" creationId="{CAF40185-5DE1-4CCC-AC68-78D86FB891A2}"/>
          </ac:spMkLst>
        </pc:spChg>
        <pc:spChg chg="del">
          <ac:chgData name="Serif Salem" userId="93371da5-1b6a-4146-a736-4a3b0c81f0c2" providerId="ADAL" clId="{43BD1B35-B503-4088-B356-9DD1B40F7E73}" dt="2025-05-14T05:49:16.080" v="416"/>
          <ac:spMkLst>
            <pc:docMk/>
            <pc:sldMk cId="265986080" sldId="280"/>
            <ac:spMk id="1155" creationId="{0E42EBCB-BF2B-4946-B3EE-107C2415B4C3}"/>
          </ac:spMkLst>
        </pc:spChg>
        <pc:spChg chg="del">
          <ac:chgData name="Serif Salem" userId="93371da5-1b6a-4146-a736-4a3b0c81f0c2" providerId="ADAL" clId="{43BD1B35-B503-4088-B356-9DD1B40F7E73}" dt="2025-05-14T05:49:16.081" v="417"/>
          <ac:spMkLst>
            <pc:docMk/>
            <pc:sldMk cId="265986080" sldId="280"/>
            <ac:spMk id="1156" creationId="{7FBA940E-E673-4AB1-A269-72168947B566}"/>
          </ac:spMkLst>
        </pc:spChg>
        <pc:spChg chg="del">
          <ac:chgData name="Serif Salem" userId="93371da5-1b6a-4146-a736-4a3b0c81f0c2" providerId="ADAL" clId="{43BD1B35-B503-4088-B356-9DD1B40F7E73}" dt="2025-05-14T05:49:16.083" v="418"/>
          <ac:spMkLst>
            <pc:docMk/>
            <pc:sldMk cId="265986080" sldId="280"/>
            <ac:spMk id="1157" creationId="{15EB76FB-5D41-462D-B159-3CC6482E9BC8}"/>
          </ac:spMkLst>
        </pc:spChg>
        <pc:spChg chg="del">
          <ac:chgData name="Serif Salem" userId="93371da5-1b6a-4146-a736-4a3b0c81f0c2" providerId="ADAL" clId="{43BD1B35-B503-4088-B356-9DD1B40F7E73}" dt="2025-05-14T05:49:16.084" v="419"/>
          <ac:spMkLst>
            <pc:docMk/>
            <pc:sldMk cId="265986080" sldId="280"/>
            <ac:spMk id="1158" creationId="{93652F96-DFA6-4352-BAB0-25D1AA12DCFF}"/>
          </ac:spMkLst>
        </pc:spChg>
        <pc:spChg chg="del">
          <ac:chgData name="Serif Salem" userId="93371da5-1b6a-4146-a736-4a3b0c81f0c2" providerId="ADAL" clId="{43BD1B35-B503-4088-B356-9DD1B40F7E73}" dt="2025-05-14T05:49:16.086" v="420"/>
          <ac:spMkLst>
            <pc:docMk/>
            <pc:sldMk cId="265986080" sldId="280"/>
            <ac:spMk id="1159" creationId="{8C9AA638-E419-4FE4-8BFD-9C8DDE1C6064}"/>
          </ac:spMkLst>
        </pc:spChg>
        <pc:spChg chg="del">
          <ac:chgData name="Serif Salem" userId="93371da5-1b6a-4146-a736-4a3b0c81f0c2" providerId="ADAL" clId="{43BD1B35-B503-4088-B356-9DD1B40F7E73}" dt="2025-05-14T05:49:16.087" v="421"/>
          <ac:spMkLst>
            <pc:docMk/>
            <pc:sldMk cId="265986080" sldId="280"/>
            <ac:spMk id="1160" creationId="{6F6D8574-F1A5-46B3-A008-388481BA00DC}"/>
          </ac:spMkLst>
        </pc:spChg>
        <pc:spChg chg="del">
          <ac:chgData name="Serif Salem" userId="93371da5-1b6a-4146-a736-4a3b0c81f0c2" providerId="ADAL" clId="{43BD1B35-B503-4088-B356-9DD1B40F7E73}" dt="2025-05-14T05:49:16.089" v="422"/>
          <ac:spMkLst>
            <pc:docMk/>
            <pc:sldMk cId="265986080" sldId="280"/>
            <ac:spMk id="1161" creationId="{C67D9925-A8CF-4C0F-9BBD-E15E71B5A5E8}"/>
          </ac:spMkLst>
        </pc:spChg>
        <pc:spChg chg="del">
          <ac:chgData name="Serif Salem" userId="93371da5-1b6a-4146-a736-4a3b0c81f0c2" providerId="ADAL" clId="{43BD1B35-B503-4088-B356-9DD1B40F7E73}" dt="2025-05-14T05:49:16.091" v="423"/>
          <ac:spMkLst>
            <pc:docMk/>
            <pc:sldMk cId="265986080" sldId="280"/>
            <ac:spMk id="1162" creationId="{6283103B-FEA2-454F-A2DE-24DDA7FAEB2C}"/>
          </ac:spMkLst>
        </pc:spChg>
        <pc:spChg chg="del">
          <ac:chgData name="Serif Salem" userId="93371da5-1b6a-4146-a736-4a3b0c81f0c2" providerId="ADAL" clId="{43BD1B35-B503-4088-B356-9DD1B40F7E73}" dt="2025-05-14T05:49:16.092" v="424"/>
          <ac:spMkLst>
            <pc:docMk/>
            <pc:sldMk cId="265986080" sldId="280"/>
            <ac:spMk id="1163" creationId="{494366A4-52BA-41F5-888E-9DC34C2CD6D2}"/>
          </ac:spMkLst>
        </pc:spChg>
        <pc:spChg chg="del">
          <ac:chgData name="Serif Salem" userId="93371da5-1b6a-4146-a736-4a3b0c81f0c2" providerId="ADAL" clId="{43BD1B35-B503-4088-B356-9DD1B40F7E73}" dt="2025-05-14T05:49:16.093" v="425"/>
          <ac:spMkLst>
            <pc:docMk/>
            <pc:sldMk cId="265986080" sldId="280"/>
            <ac:spMk id="1164" creationId="{694AF08C-4450-4CED-8724-C91EDBACC723}"/>
          </ac:spMkLst>
        </pc:spChg>
        <pc:spChg chg="del">
          <ac:chgData name="Serif Salem" userId="93371da5-1b6a-4146-a736-4a3b0c81f0c2" providerId="ADAL" clId="{43BD1B35-B503-4088-B356-9DD1B40F7E73}" dt="2025-05-14T05:49:16.095" v="426"/>
          <ac:spMkLst>
            <pc:docMk/>
            <pc:sldMk cId="265986080" sldId="280"/>
            <ac:spMk id="1165" creationId="{BA2B3594-E8CC-4A04-A8A1-D7BEBD7626F3}"/>
          </ac:spMkLst>
        </pc:spChg>
        <pc:spChg chg="del">
          <ac:chgData name="Serif Salem" userId="93371da5-1b6a-4146-a736-4a3b0c81f0c2" providerId="ADAL" clId="{43BD1B35-B503-4088-B356-9DD1B40F7E73}" dt="2025-05-14T05:49:16.097" v="427"/>
          <ac:spMkLst>
            <pc:docMk/>
            <pc:sldMk cId="265986080" sldId="280"/>
            <ac:spMk id="1166" creationId="{23393A54-06A0-45C2-9519-D07E18EA130C}"/>
          </ac:spMkLst>
        </pc:spChg>
        <pc:spChg chg="del">
          <ac:chgData name="Serif Salem" userId="93371da5-1b6a-4146-a736-4a3b0c81f0c2" providerId="ADAL" clId="{43BD1B35-B503-4088-B356-9DD1B40F7E73}" dt="2025-05-14T05:49:16.098" v="428"/>
          <ac:spMkLst>
            <pc:docMk/>
            <pc:sldMk cId="265986080" sldId="280"/>
            <ac:spMk id="1167" creationId="{102496B1-56BD-4AA7-BED3-4968E0BDCBB9}"/>
          </ac:spMkLst>
        </pc:spChg>
        <pc:spChg chg="del">
          <ac:chgData name="Serif Salem" userId="93371da5-1b6a-4146-a736-4a3b0c81f0c2" providerId="ADAL" clId="{43BD1B35-B503-4088-B356-9DD1B40F7E73}" dt="2025-05-14T05:49:16.099" v="429"/>
          <ac:spMkLst>
            <pc:docMk/>
            <pc:sldMk cId="265986080" sldId="280"/>
            <ac:spMk id="1168" creationId="{F1E9FAD4-853B-41AF-B10A-BD4548ADAD9B}"/>
          </ac:spMkLst>
        </pc:spChg>
        <pc:spChg chg="del">
          <ac:chgData name="Serif Salem" userId="93371da5-1b6a-4146-a736-4a3b0c81f0c2" providerId="ADAL" clId="{43BD1B35-B503-4088-B356-9DD1B40F7E73}" dt="2025-05-14T05:49:16.100" v="430"/>
          <ac:spMkLst>
            <pc:docMk/>
            <pc:sldMk cId="265986080" sldId="280"/>
            <ac:spMk id="1169" creationId="{0965EB4A-4DF3-4091-B505-EB764D9CCE30}"/>
          </ac:spMkLst>
        </pc:spChg>
        <pc:spChg chg="del">
          <ac:chgData name="Serif Salem" userId="93371da5-1b6a-4146-a736-4a3b0c81f0c2" providerId="ADAL" clId="{43BD1B35-B503-4088-B356-9DD1B40F7E73}" dt="2025-05-14T05:49:16.102" v="431"/>
          <ac:spMkLst>
            <pc:docMk/>
            <pc:sldMk cId="265986080" sldId="280"/>
            <ac:spMk id="1170" creationId="{52081C2D-1124-4353-991D-729799ACF498}"/>
          </ac:spMkLst>
        </pc:spChg>
        <pc:spChg chg="del">
          <ac:chgData name="Serif Salem" userId="93371da5-1b6a-4146-a736-4a3b0c81f0c2" providerId="ADAL" clId="{43BD1B35-B503-4088-B356-9DD1B40F7E73}" dt="2025-05-14T05:49:16.103" v="432"/>
          <ac:spMkLst>
            <pc:docMk/>
            <pc:sldMk cId="265986080" sldId="280"/>
            <ac:spMk id="1171" creationId="{618AD079-58F3-4FAB-B119-BAA59333CCCE}"/>
          </ac:spMkLst>
        </pc:spChg>
        <pc:spChg chg="del">
          <ac:chgData name="Serif Salem" userId="93371da5-1b6a-4146-a736-4a3b0c81f0c2" providerId="ADAL" clId="{43BD1B35-B503-4088-B356-9DD1B40F7E73}" dt="2025-05-14T05:49:16.106" v="433"/>
          <ac:spMkLst>
            <pc:docMk/>
            <pc:sldMk cId="265986080" sldId="280"/>
            <ac:spMk id="1172" creationId="{5884B4D4-A3CB-4EA1-92D5-90FF7C55B452}"/>
          </ac:spMkLst>
        </pc:spChg>
        <pc:spChg chg="add mod">
          <ac:chgData name="Serif Salem" userId="93371da5-1b6a-4146-a736-4a3b0c81f0c2" providerId="ADAL" clId="{43BD1B35-B503-4088-B356-9DD1B40F7E73}" dt="2025-05-14T05:49:16.288" v="441"/>
          <ac:spMkLst>
            <pc:docMk/>
            <pc:sldMk cId="265986080" sldId="280"/>
            <ac:spMk id="1173" creationId="{15B96C82-37AD-40A0-8195-7BEA75C7C61F}"/>
          </ac:spMkLst>
        </pc:spChg>
        <pc:spChg chg="add mod">
          <ac:chgData name="Serif Salem" userId="93371da5-1b6a-4146-a736-4a3b0c81f0c2" providerId="ADAL" clId="{43BD1B35-B503-4088-B356-9DD1B40F7E73}" dt="2025-05-14T05:49:16.299" v="449"/>
          <ac:spMkLst>
            <pc:docMk/>
            <pc:sldMk cId="265986080" sldId="280"/>
            <ac:spMk id="1174" creationId="{C136D29C-B441-48CB-8EDD-C03E97516242}"/>
          </ac:spMkLst>
        </pc:spChg>
        <pc:spChg chg="add mod">
          <ac:chgData name="Serif Salem" userId="93371da5-1b6a-4146-a736-4a3b0c81f0c2" providerId="ADAL" clId="{43BD1B35-B503-4088-B356-9DD1B40F7E73}" dt="2025-05-14T05:49:16.309" v="457"/>
          <ac:spMkLst>
            <pc:docMk/>
            <pc:sldMk cId="265986080" sldId="280"/>
            <ac:spMk id="1175" creationId="{3AF0E6DD-6C46-40FF-8DD1-93C95BFDF0E3}"/>
          </ac:spMkLst>
        </pc:spChg>
        <pc:spChg chg="add mod">
          <ac:chgData name="Serif Salem" userId="93371da5-1b6a-4146-a736-4a3b0c81f0c2" providerId="ADAL" clId="{43BD1B35-B503-4088-B356-9DD1B40F7E73}" dt="2025-05-14T05:49:16.320" v="465"/>
          <ac:spMkLst>
            <pc:docMk/>
            <pc:sldMk cId="265986080" sldId="280"/>
            <ac:spMk id="1176" creationId="{D518EB4A-2DAB-4C42-AE1E-3EE025064E02}"/>
          </ac:spMkLst>
        </pc:spChg>
        <pc:spChg chg="add mod">
          <ac:chgData name="Serif Salem" userId="93371da5-1b6a-4146-a736-4a3b0c81f0c2" providerId="ADAL" clId="{43BD1B35-B503-4088-B356-9DD1B40F7E73}" dt="2025-05-14T05:49:16.332" v="473"/>
          <ac:spMkLst>
            <pc:docMk/>
            <pc:sldMk cId="265986080" sldId="280"/>
            <ac:spMk id="1177" creationId="{1423E1DA-7F45-4EC4-BBAE-E2156F2CA92C}"/>
          </ac:spMkLst>
        </pc:spChg>
        <pc:spChg chg="add mod">
          <ac:chgData name="Serif Salem" userId="93371da5-1b6a-4146-a736-4a3b0c81f0c2" providerId="ADAL" clId="{43BD1B35-B503-4088-B356-9DD1B40F7E73}" dt="2025-05-14T05:49:16.341" v="481"/>
          <ac:spMkLst>
            <pc:docMk/>
            <pc:sldMk cId="265986080" sldId="280"/>
            <ac:spMk id="1178" creationId="{065D20B1-DD50-48B2-8E7A-B7340CB40ECC}"/>
          </ac:spMkLst>
        </pc:spChg>
        <pc:spChg chg="add mod">
          <ac:chgData name="Serif Salem" userId="93371da5-1b6a-4146-a736-4a3b0c81f0c2" providerId="ADAL" clId="{43BD1B35-B503-4088-B356-9DD1B40F7E73}" dt="2025-05-14T05:49:16.351" v="489"/>
          <ac:spMkLst>
            <pc:docMk/>
            <pc:sldMk cId="265986080" sldId="280"/>
            <ac:spMk id="1179" creationId="{1734FCE3-9511-4CA8-8F49-E24388A1498C}"/>
          </ac:spMkLst>
        </pc:spChg>
        <pc:spChg chg="add mod">
          <ac:chgData name="Serif Salem" userId="93371da5-1b6a-4146-a736-4a3b0c81f0c2" providerId="ADAL" clId="{43BD1B35-B503-4088-B356-9DD1B40F7E73}" dt="2025-05-14T05:49:16.362" v="497"/>
          <ac:spMkLst>
            <pc:docMk/>
            <pc:sldMk cId="265986080" sldId="280"/>
            <ac:spMk id="1180" creationId="{D990A6DC-1217-4C24-8154-BBCE700C3AF2}"/>
          </ac:spMkLst>
        </pc:spChg>
        <pc:spChg chg="add mod">
          <ac:chgData name="Serif Salem" userId="93371da5-1b6a-4146-a736-4a3b0c81f0c2" providerId="ADAL" clId="{43BD1B35-B503-4088-B356-9DD1B40F7E73}" dt="2025-05-14T05:49:16.373" v="505"/>
          <ac:spMkLst>
            <pc:docMk/>
            <pc:sldMk cId="265986080" sldId="280"/>
            <ac:spMk id="1181" creationId="{D13C77C3-7CF2-4287-A05B-09280681649D}"/>
          </ac:spMkLst>
        </pc:spChg>
        <pc:spChg chg="add mod">
          <ac:chgData name="Serif Salem" userId="93371da5-1b6a-4146-a736-4a3b0c81f0c2" providerId="ADAL" clId="{43BD1B35-B503-4088-B356-9DD1B40F7E73}" dt="2025-05-14T05:49:16.385" v="513"/>
          <ac:spMkLst>
            <pc:docMk/>
            <pc:sldMk cId="265986080" sldId="280"/>
            <ac:spMk id="1182" creationId="{A9453544-39EC-4DBE-8A01-81D7008F7BD1}"/>
          </ac:spMkLst>
        </pc:spChg>
        <pc:spChg chg="add mod">
          <ac:chgData name="Serif Salem" userId="93371da5-1b6a-4146-a736-4a3b0c81f0c2" providerId="ADAL" clId="{43BD1B35-B503-4088-B356-9DD1B40F7E73}" dt="2025-05-14T05:49:16.397" v="521"/>
          <ac:spMkLst>
            <pc:docMk/>
            <pc:sldMk cId="265986080" sldId="280"/>
            <ac:spMk id="1183" creationId="{09FF47E8-7B9B-42A8-B480-AC92FCB4F4AA}"/>
          </ac:spMkLst>
        </pc:spChg>
        <pc:spChg chg="add mod">
          <ac:chgData name="Serif Salem" userId="93371da5-1b6a-4146-a736-4a3b0c81f0c2" providerId="ADAL" clId="{43BD1B35-B503-4088-B356-9DD1B40F7E73}" dt="2025-05-14T05:49:16.410" v="529"/>
          <ac:spMkLst>
            <pc:docMk/>
            <pc:sldMk cId="265986080" sldId="280"/>
            <ac:spMk id="1184" creationId="{F00DD0FA-B1BD-4F9D-97EB-AB932B9355D8}"/>
          </ac:spMkLst>
        </pc:spChg>
        <pc:spChg chg="add mod">
          <ac:chgData name="Serif Salem" userId="93371da5-1b6a-4146-a736-4a3b0c81f0c2" providerId="ADAL" clId="{43BD1B35-B503-4088-B356-9DD1B40F7E73}" dt="2025-05-14T05:49:16.424" v="537"/>
          <ac:spMkLst>
            <pc:docMk/>
            <pc:sldMk cId="265986080" sldId="280"/>
            <ac:spMk id="1185" creationId="{3DB57821-67F5-4B78-80C3-EF3A530E9E5A}"/>
          </ac:spMkLst>
        </pc:spChg>
        <pc:spChg chg="add mod">
          <ac:chgData name="Serif Salem" userId="93371da5-1b6a-4146-a736-4a3b0c81f0c2" providerId="ADAL" clId="{43BD1B35-B503-4088-B356-9DD1B40F7E73}" dt="2025-05-14T05:49:16.435" v="545"/>
          <ac:spMkLst>
            <pc:docMk/>
            <pc:sldMk cId="265986080" sldId="280"/>
            <ac:spMk id="1186" creationId="{337D0720-385A-4E1D-8F16-01BD5517656C}"/>
          </ac:spMkLst>
        </pc:spChg>
        <pc:spChg chg="add mod">
          <ac:chgData name="Serif Salem" userId="93371da5-1b6a-4146-a736-4a3b0c81f0c2" providerId="ADAL" clId="{43BD1B35-B503-4088-B356-9DD1B40F7E73}" dt="2025-05-14T05:49:16.447" v="553"/>
          <ac:spMkLst>
            <pc:docMk/>
            <pc:sldMk cId="265986080" sldId="280"/>
            <ac:spMk id="1187" creationId="{FBE0C84A-C64B-4355-8488-76DBD5514041}"/>
          </ac:spMkLst>
        </pc:spChg>
        <pc:spChg chg="add mod">
          <ac:chgData name="Serif Salem" userId="93371da5-1b6a-4146-a736-4a3b0c81f0c2" providerId="ADAL" clId="{43BD1B35-B503-4088-B356-9DD1B40F7E73}" dt="2025-05-14T05:49:16.458" v="561"/>
          <ac:spMkLst>
            <pc:docMk/>
            <pc:sldMk cId="265986080" sldId="280"/>
            <ac:spMk id="1188" creationId="{96283A9F-7CFD-4FDD-AC25-90F3FB647C81}"/>
          </ac:spMkLst>
        </pc:spChg>
        <pc:spChg chg="add mod">
          <ac:chgData name="Serif Salem" userId="93371da5-1b6a-4146-a736-4a3b0c81f0c2" providerId="ADAL" clId="{43BD1B35-B503-4088-B356-9DD1B40F7E73}" dt="2025-05-14T05:49:16.472" v="569"/>
          <ac:spMkLst>
            <pc:docMk/>
            <pc:sldMk cId="265986080" sldId="280"/>
            <ac:spMk id="1189" creationId="{C3B03ED1-FEC8-4477-A0C7-54B81455D27E}"/>
          </ac:spMkLst>
        </pc:spChg>
        <pc:spChg chg="add mod">
          <ac:chgData name="Serif Salem" userId="93371da5-1b6a-4146-a736-4a3b0c81f0c2" providerId="ADAL" clId="{43BD1B35-B503-4088-B356-9DD1B40F7E73}" dt="2025-05-14T05:49:16.483" v="577"/>
          <ac:spMkLst>
            <pc:docMk/>
            <pc:sldMk cId="265986080" sldId="280"/>
            <ac:spMk id="1190" creationId="{52971657-7EB7-49A2-8D07-3CA9B6165CA1}"/>
          </ac:spMkLst>
        </pc:spChg>
        <pc:spChg chg="add mod">
          <ac:chgData name="Serif Salem" userId="93371da5-1b6a-4146-a736-4a3b0c81f0c2" providerId="ADAL" clId="{43BD1B35-B503-4088-B356-9DD1B40F7E73}" dt="2025-05-14T05:49:16.493" v="585"/>
          <ac:spMkLst>
            <pc:docMk/>
            <pc:sldMk cId="265986080" sldId="280"/>
            <ac:spMk id="1191" creationId="{26366AB9-0A39-4DD2-9E7B-2F9820D310C4}"/>
          </ac:spMkLst>
        </pc:spChg>
        <pc:spChg chg="add mod">
          <ac:chgData name="Serif Salem" userId="93371da5-1b6a-4146-a736-4a3b0c81f0c2" providerId="ADAL" clId="{43BD1B35-B503-4088-B356-9DD1B40F7E73}" dt="2025-05-14T05:49:16.505" v="593"/>
          <ac:spMkLst>
            <pc:docMk/>
            <pc:sldMk cId="265986080" sldId="280"/>
            <ac:spMk id="1192" creationId="{B06A7AC5-29DE-4821-858D-E5F8D2D600AB}"/>
          </ac:spMkLst>
        </pc:spChg>
        <pc:spChg chg="add mod">
          <ac:chgData name="Serif Salem" userId="93371da5-1b6a-4146-a736-4a3b0c81f0c2" providerId="ADAL" clId="{43BD1B35-B503-4088-B356-9DD1B40F7E73}" dt="2025-05-14T05:49:16.516" v="601"/>
          <ac:spMkLst>
            <pc:docMk/>
            <pc:sldMk cId="265986080" sldId="280"/>
            <ac:spMk id="1193" creationId="{A752E240-7392-4AD2-B423-B2F565B656E7}"/>
          </ac:spMkLst>
        </pc:spChg>
        <pc:spChg chg="add mod">
          <ac:chgData name="Serif Salem" userId="93371da5-1b6a-4146-a736-4a3b0c81f0c2" providerId="ADAL" clId="{43BD1B35-B503-4088-B356-9DD1B40F7E73}" dt="2025-05-14T05:49:16.528" v="609"/>
          <ac:spMkLst>
            <pc:docMk/>
            <pc:sldMk cId="265986080" sldId="280"/>
            <ac:spMk id="1194" creationId="{7ADB319E-E366-4588-A4C1-78F7FD4EB5E7}"/>
          </ac:spMkLst>
        </pc:spChg>
        <pc:spChg chg="add mod">
          <ac:chgData name="Serif Salem" userId="93371da5-1b6a-4146-a736-4a3b0c81f0c2" providerId="ADAL" clId="{43BD1B35-B503-4088-B356-9DD1B40F7E73}" dt="2025-05-14T05:49:16.539" v="617"/>
          <ac:spMkLst>
            <pc:docMk/>
            <pc:sldMk cId="265986080" sldId="280"/>
            <ac:spMk id="1195" creationId="{9D6444BA-5D89-44A9-9D00-74E9D1FBFD61}"/>
          </ac:spMkLst>
        </pc:spChg>
        <pc:spChg chg="add mod">
          <ac:chgData name="Serif Salem" userId="93371da5-1b6a-4146-a736-4a3b0c81f0c2" providerId="ADAL" clId="{43BD1B35-B503-4088-B356-9DD1B40F7E73}" dt="2025-05-14T05:49:16.551" v="625"/>
          <ac:spMkLst>
            <pc:docMk/>
            <pc:sldMk cId="265986080" sldId="280"/>
            <ac:spMk id="1196" creationId="{136CC2ED-0473-4903-A62A-9725B5D0A30E}"/>
          </ac:spMkLst>
        </pc:spChg>
        <pc:spChg chg="add mod">
          <ac:chgData name="Serif Salem" userId="93371da5-1b6a-4146-a736-4a3b0c81f0c2" providerId="ADAL" clId="{43BD1B35-B503-4088-B356-9DD1B40F7E73}" dt="2025-05-14T05:49:16.561" v="633"/>
          <ac:spMkLst>
            <pc:docMk/>
            <pc:sldMk cId="265986080" sldId="280"/>
            <ac:spMk id="1197" creationId="{5F0C42E9-E766-495F-9F1E-E4B0354E4DAA}"/>
          </ac:spMkLst>
        </pc:spChg>
        <pc:spChg chg="add mod">
          <ac:chgData name="Serif Salem" userId="93371da5-1b6a-4146-a736-4a3b0c81f0c2" providerId="ADAL" clId="{43BD1B35-B503-4088-B356-9DD1B40F7E73}" dt="2025-05-14T05:49:16.574" v="641"/>
          <ac:spMkLst>
            <pc:docMk/>
            <pc:sldMk cId="265986080" sldId="280"/>
            <ac:spMk id="1198" creationId="{69F1E255-865C-41B4-AEAD-4C6B87F50ABA}"/>
          </ac:spMkLst>
        </pc:spChg>
        <pc:spChg chg="add mod">
          <ac:chgData name="Serif Salem" userId="93371da5-1b6a-4146-a736-4a3b0c81f0c2" providerId="ADAL" clId="{43BD1B35-B503-4088-B356-9DD1B40F7E73}" dt="2025-05-14T05:49:16.585" v="649"/>
          <ac:spMkLst>
            <pc:docMk/>
            <pc:sldMk cId="265986080" sldId="280"/>
            <ac:spMk id="1199" creationId="{EDEB7397-C37B-48EC-AE48-FF5217F630E9}"/>
          </ac:spMkLst>
        </pc:spChg>
        <pc:spChg chg="add mod">
          <ac:chgData name="Serif Salem" userId="93371da5-1b6a-4146-a736-4a3b0c81f0c2" providerId="ADAL" clId="{43BD1B35-B503-4088-B356-9DD1B40F7E73}" dt="2025-05-14T05:49:16.598" v="657"/>
          <ac:spMkLst>
            <pc:docMk/>
            <pc:sldMk cId="265986080" sldId="280"/>
            <ac:spMk id="1200" creationId="{66F36FD4-EAE0-4A2A-8DBA-F54707AC39FB}"/>
          </ac:spMkLst>
        </pc:spChg>
        <pc:spChg chg="add mod">
          <ac:chgData name="Serif Salem" userId="93371da5-1b6a-4146-a736-4a3b0c81f0c2" providerId="ADAL" clId="{43BD1B35-B503-4088-B356-9DD1B40F7E73}" dt="2025-05-14T05:49:16.610" v="665"/>
          <ac:spMkLst>
            <pc:docMk/>
            <pc:sldMk cId="265986080" sldId="280"/>
            <ac:spMk id="1201" creationId="{F7C94595-D6E6-4F43-82F9-B25E96DA2B77}"/>
          </ac:spMkLst>
        </pc:spChg>
        <pc:spChg chg="add mod">
          <ac:chgData name="Serif Salem" userId="93371da5-1b6a-4146-a736-4a3b0c81f0c2" providerId="ADAL" clId="{43BD1B35-B503-4088-B356-9DD1B40F7E73}" dt="2025-05-14T05:49:16.621" v="673"/>
          <ac:spMkLst>
            <pc:docMk/>
            <pc:sldMk cId="265986080" sldId="280"/>
            <ac:spMk id="1202" creationId="{3B3AEB3D-6939-401E-ACD0-2818141089CE}"/>
          </ac:spMkLst>
        </pc:spChg>
        <pc:spChg chg="add mod">
          <ac:chgData name="Serif Salem" userId="93371da5-1b6a-4146-a736-4a3b0c81f0c2" providerId="ADAL" clId="{43BD1B35-B503-4088-B356-9DD1B40F7E73}" dt="2025-05-14T05:49:16.631" v="681"/>
          <ac:spMkLst>
            <pc:docMk/>
            <pc:sldMk cId="265986080" sldId="280"/>
            <ac:spMk id="1203" creationId="{04292935-9E87-446B-A8F2-0561EEC2CA15}"/>
          </ac:spMkLst>
        </pc:spChg>
        <pc:spChg chg="add mod">
          <ac:chgData name="Serif Salem" userId="93371da5-1b6a-4146-a736-4a3b0c81f0c2" providerId="ADAL" clId="{43BD1B35-B503-4088-B356-9DD1B40F7E73}" dt="2025-05-14T05:49:16.642" v="689"/>
          <ac:spMkLst>
            <pc:docMk/>
            <pc:sldMk cId="265986080" sldId="280"/>
            <ac:spMk id="1204" creationId="{B2618EFA-EB6E-4AF8-A1DD-AF7EF5E1A0C0}"/>
          </ac:spMkLst>
        </pc:spChg>
        <pc:spChg chg="add mod">
          <ac:chgData name="Serif Salem" userId="93371da5-1b6a-4146-a736-4a3b0c81f0c2" providerId="ADAL" clId="{43BD1B35-B503-4088-B356-9DD1B40F7E73}" dt="2025-05-14T05:49:16.652" v="697"/>
          <ac:spMkLst>
            <pc:docMk/>
            <pc:sldMk cId="265986080" sldId="280"/>
            <ac:spMk id="1205" creationId="{3E11504D-154E-4FEF-84BE-225201E27662}"/>
          </ac:spMkLst>
        </pc:spChg>
        <pc:spChg chg="add mod">
          <ac:chgData name="Serif Salem" userId="93371da5-1b6a-4146-a736-4a3b0c81f0c2" providerId="ADAL" clId="{43BD1B35-B503-4088-B356-9DD1B40F7E73}" dt="2025-05-14T05:49:16.663" v="705"/>
          <ac:spMkLst>
            <pc:docMk/>
            <pc:sldMk cId="265986080" sldId="280"/>
            <ac:spMk id="1206" creationId="{2CE7FFD9-4B02-4E79-B8A1-4E21397175DC}"/>
          </ac:spMkLst>
        </pc:spChg>
        <pc:spChg chg="add mod">
          <ac:chgData name="Serif Salem" userId="93371da5-1b6a-4146-a736-4a3b0c81f0c2" providerId="ADAL" clId="{43BD1B35-B503-4088-B356-9DD1B40F7E73}" dt="2025-05-14T05:49:16.673" v="713"/>
          <ac:spMkLst>
            <pc:docMk/>
            <pc:sldMk cId="265986080" sldId="280"/>
            <ac:spMk id="1207" creationId="{8A84D579-56FC-4AE8-B0DA-575BAD2D6582}"/>
          </ac:spMkLst>
        </pc:spChg>
        <pc:spChg chg="add mod">
          <ac:chgData name="Serif Salem" userId="93371da5-1b6a-4146-a736-4a3b0c81f0c2" providerId="ADAL" clId="{43BD1B35-B503-4088-B356-9DD1B40F7E73}" dt="2025-05-14T05:49:16.683" v="721"/>
          <ac:spMkLst>
            <pc:docMk/>
            <pc:sldMk cId="265986080" sldId="280"/>
            <ac:spMk id="1208" creationId="{B2FD85AD-6767-4949-82C0-4D691D3E4277}"/>
          </ac:spMkLst>
        </pc:spChg>
        <pc:spChg chg="add mod">
          <ac:chgData name="Serif Salem" userId="93371da5-1b6a-4146-a736-4a3b0c81f0c2" providerId="ADAL" clId="{43BD1B35-B503-4088-B356-9DD1B40F7E73}" dt="2025-05-14T05:49:16.693" v="729"/>
          <ac:spMkLst>
            <pc:docMk/>
            <pc:sldMk cId="265986080" sldId="280"/>
            <ac:spMk id="1209" creationId="{713BD6D6-5302-4E26-8139-E5253647429F}"/>
          </ac:spMkLst>
        </pc:spChg>
        <pc:spChg chg="add mod">
          <ac:chgData name="Serif Salem" userId="93371da5-1b6a-4146-a736-4a3b0c81f0c2" providerId="ADAL" clId="{43BD1B35-B503-4088-B356-9DD1B40F7E73}" dt="2025-05-14T05:49:16.703" v="737"/>
          <ac:spMkLst>
            <pc:docMk/>
            <pc:sldMk cId="265986080" sldId="280"/>
            <ac:spMk id="1210" creationId="{5AC85A3A-175D-43C3-AA6A-DF58FFD8BA1D}"/>
          </ac:spMkLst>
        </pc:spChg>
        <pc:spChg chg="add mod">
          <ac:chgData name="Serif Salem" userId="93371da5-1b6a-4146-a736-4a3b0c81f0c2" providerId="ADAL" clId="{43BD1B35-B503-4088-B356-9DD1B40F7E73}" dt="2025-05-14T05:49:16.713" v="745"/>
          <ac:spMkLst>
            <pc:docMk/>
            <pc:sldMk cId="265986080" sldId="280"/>
            <ac:spMk id="1211" creationId="{BA8F2EBE-4E00-40F1-8795-646233DCD649}"/>
          </ac:spMkLst>
        </pc:spChg>
        <pc:spChg chg="add mod">
          <ac:chgData name="Serif Salem" userId="93371da5-1b6a-4146-a736-4a3b0c81f0c2" providerId="ADAL" clId="{43BD1B35-B503-4088-B356-9DD1B40F7E73}" dt="2025-05-14T05:49:16.724" v="753"/>
          <ac:spMkLst>
            <pc:docMk/>
            <pc:sldMk cId="265986080" sldId="280"/>
            <ac:spMk id="1212" creationId="{3D0297F1-D2BE-45DA-88BE-315C17F09DBE}"/>
          </ac:spMkLst>
        </pc:spChg>
        <pc:spChg chg="add mod">
          <ac:chgData name="Serif Salem" userId="93371da5-1b6a-4146-a736-4a3b0c81f0c2" providerId="ADAL" clId="{43BD1B35-B503-4088-B356-9DD1B40F7E73}" dt="2025-05-14T05:49:16.737" v="761"/>
          <ac:spMkLst>
            <pc:docMk/>
            <pc:sldMk cId="265986080" sldId="280"/>
            <ac:spMk id="1213" creationId="{A4700621-6646-4BDF-B2AC-466DEA2FC11C}"/>
          </ac:spMkLst>
        </pc:spChg>
        <pc:spChg chg="add mod">
          <ac:chgData name="Serif Salem" userId="93371da5-1b6a-4146-a736-4a3b0c81f0c2" providerId="ADAL" clId="{43BD1B35-B503-4088-B356-9DD1B40F7E73}" dt="2025-05-14T05:49:16.750" v="769"/>
          <ac:spMkLst>
            <pc:docMk/>
            <pc:sldMk cId="265986080" sldId="280"/>
            <ac:spMk id="1214" creationId="{C4CB8CAF-D99A-4B7D-8EC2-CBA0124E64DD}"/>
          </ac:spMkLst>
        </pc:spChg>
        <pc:spChg chg="add mod">
          <ac:chgData name="Serif Salem" userId="93371da5-1b6a-4146-a736-4a3b0c81f0c2" providerId="ADAL" clId="{43BD1B35-B503-4088-B356-9DD1B40F7E73}" dt="2025-05-14T05:49:16.763" v="777"/>
          <ac:spMkLst>
            <pc:docMk/>
            <pc:sldMk cId="265986080" sldId="280"/>
            <ac:spMk id="1215" creationId="{EDA2EB31-550C-4D4E-BAE6-779DE7E47BE9}"/>
          </ac:spMkLst>
        </pc:spChg>
        <pc:spChg chg="add mod">
          <ac:chgData name="Serif Salem" userId="93371da5-1b6a-4146-a736-4a3b0c81f0c2" providerId="ADAL" clId="{43BD1B35-B503-4088-B356-9DD1B40F7E73}" dt="2025-05-14T05:49:16.776" v="785"/>
          <ac:spMkLst>
            <pc:docMk/>
            <pc:sldMk cId="265986080" sldId="280"/>
            <ac:spMk id="1216" creationId="{AC8AB455-AC46-41BF-8F47-2AE13FB204B4}"/>
          </ac:spMkLst>
        </pc:spChg>
        <pc:spChg chg="add mod">
          <ac:chgData name="Serif Salem" userId="93371da5-1b6a-4146-a736-4a3b0c81f0c2" providerId="ADAL" clId="{43BD1B35-B503-4088-B356-9DD1B40F7E73}" dt="2025-05-14T05:49:16.789" v="793"/>
          <ac:spMkLst>
            <pc:docMk/>
            <pc:sldMk cId="265986080" sldId="280"/>
            <ac:spMk id="1217" creationId="{9F3BE4FF-A2B2-4A7F-94CD-A58E0C9A787E}"/>
          </ac:spMkLst>
        </pc:spChg>
        <pc:spChg chg="add mod">
          <ac:chgData name="Serif Salem" userId="93371da5-1b6a-4146-a736-4a3b0c81f0c2" providerId="ADAL" clId="{43BD1B35-B503-4088-B356-9DD1B40F7E73}" dt="2025-05-14T05:49:16.802" v="801"/>
          <ac:spMkLst>
            <pc:docMk/>
            <pc:sldMk cId="265986080" sldId="280"/>
            <ac:spMk id="1218" creationId="{D3BED68C-8ECE-440F-A700-17F9C4145275}"/>
          </ac:spMkLst>
        </pc:spChg>
        <pc:spChg chg="add mod">
          <ac:chgData name="Serif Salem" userId="93371da5-1b6a-4146-a736-4a3b0c81f0c2" providerId="ADAL" clId="{43BD1B35-B503-4088-B356-9DD1B40F7E73}" dt="2025-05-14T05:49:16.814" v="809"/>
          <ac:spMkLst>
            <pc:docMk/>
            <pc:sldMk cId="265986080" sldId="280"/>
            <ac:spMk id="1219" creationId="{F90C48C6-B8EF-4FBC-8300-662A3B28641B}"/>
          </ac:spMkLst>
        </pc:spChg>
        <pc:spChg chg="add mod">
          <ac:chgData name="Serif Salem" userId="93371da5-1b6a-4146-a736-4a3b0c81f0c2" providerId="ADAL" clId="{43BD1B35-B503-4088-B356-9DD1B40F7E73}" dt="2025-05-14T05:49:16.828" v="817"/>
          <ac:spMkLst>
            <pc:docMk/>
            <pc:sldMk cId="265986080" sldId="280"/>
            <ac:spMk id="1220" creationId="{DA6065F0-F666-4F0A-8699-B6DAED9E6BC1}"/>
          </ac:spMkLst>
        </pc:spChg>
        <pc:spChg chg="add mod">
          <ac:chgData name="Serif Salem" userId="93371da5-1b6a-4146-a736-4a3b0c81f0c2" providerId="ADAL" clId="{43BD1B35-B503-4088-B356-9DD1B40F7E73}" dt="2025-05-14T05:49:16.839" v="825"/>
          <ac:spMkLst>
            <pc:docMk/>
            <pc:sldMk cId="265986080" sldId="280"/>
            <ac:spMk id="1221" creationId="{26E29845-2EC9-45C3-A88C-3D2435136A42}"/>
          </ac:spMkLst>
        </pc:spChg>
        <pc:spChg chg="add mod">
          <ac:chgData name="Serif Salem" userId="93371da5-1b6a-4146-a736-4a3b0c81f0c2" providerId="ADAL" clId="{43BD1B35-B503-4088-B356-9DD1B40F7E73}" dt="2025-05-14T05:49:16.852" v="833"/>
          <ac:spMkLst>
            <pc:docMk/>
            <pc:sldMk cId="265986080" sldId="280"/>
            <ac:spMk id="1222" creationId="{950823EF-F525-4D13-85BE-BFC84584B095}"/>
          </ac:spMkLst>
        </pc:spChg>
        <pc:spChg chg="add mod">
          <ac:chgData name="Serif Salem" userId="93371da5-1b6a-4146-a736-4a3b0c81f0c2" providerId="ADAL" clId="{43BD1B35-B503-4088-B356-9DD1B40F7E73}" dt="2025-05-14T05:49:16.865" v="841"/>
          <ac:spMkLst>
            <pc:docMk/>
            <pc:sldMk cId="265986080" sldId="280"/>
            <ac:spMk id="1223" creationId="{9BCF52AB-9275-429D-A8DC-7F4861490097}"/>
          </ac:spMkLst>
        </pc:spChg>
        <pc:spChg chg="add mod">
          <ac:chgData name="Serif Salem" userId="93371da5-1b6a-4146-a736-4a3b0c81f0c2" providerId="ADAL" clId="{43BD1B35-B503-4088-B356-9DD1B40F7E73}" dt="2025-05-14T05:49:16.878" v="849"/>
          <ac:spMkLst>
            <pc:docMk/>
            <pc:sldMk cId="265986080" sldId="280"/>
            <ac:spMk id="1224" creationId="{BB3A39B8-6026-487C-95FE-226B54BE7213}"/>
          </ac:spMkLst>
        </pc:spChg>
        <pc:spChg chg="add mod">
          <ac:chgData name="Serif Salem" userId="93371da5-1b6a-4146-a736-4a3b0c81f0c2" providerId="ADAL" clId="{43BD1B35-B503-4088-B356-9DD1B40F7E73}" dt="2025-05-14T05:49:16.891" v="857"/>
          <ac:spMkLst>
            <pc:docMk/>
            <pc:sldMk cId="265986080" sldId="280"/>
            <ac:spMk id="1225" creationId="{42EEB913-6D86-4E5D-94FE-F5C03E8F5B6C}"/>
          </ac:spMkLst>
        </pc:spChg>
        <pc:spChg chg="add mod">
          <ac:chgData name="Serif Salem" userId="93371da5-1b6a-4146-a736-4a3b0c81f0c2" providerId="ADAL" clId="{43BD1B35-B503-4088-B356-9DD1B40F7E73}" dt="2025-05-14T05:49:16.905" v="865"/>
          <ac:spMkLst>
            <pc:docMk/>
            <pc:sldMk cId="265986080" sldId="280"/>
            <ac:spMk id="1226" creationId="{17AF6D83-8F24-4ACC-89AE-9250E7FCCD46}"/>
          </ac:spMkLst>
        </pc:spChg>
        <pc:spChg chg="add mod">
          <ac:chgData name="Serif Salem" userId="93371da5-1b6a-4146-a736-4a3b0c81f0c2" providerId="ADAL" clId="{43BD1B35-B503-4088-B356-9DD1B40F7E73}" dt="2025-05-14T05:49:16.915" v="873"/>
          <ac:spMkLst>
            <pc:docMk/>
            <pc:sldMk cId="265986080" sldId="280"/>
            <ac:spMk id="1227" creationId="{D7353ABB-8BA2-4AF1-B956-3E6C89B9D81F}"/>
          </ac:spMkLst>
        </pc:spChg>
        <pc:spChg chg="add mod">
          <ac:chgData name="Serif Salem" userId="93371da5-1b6a-4146-a736-4a3b0c81f0c2" providerId="ADAL" clId="{43BD1B35-B503-4088-B356-9DD1B40F7E73}" dt="2025-05-14T05:49:16.926" v="881"/>
          <ac:spMkLst>
            <pc:docMk/>
            <pc:sldMk cId="265986080" sldId="280"/>
            <ac:spMk id="1228" creationId="{53CDFB5A-1F64-4C6E-BB1C-E8E2DBB6E781}"/>
          </ac:spMkLst>
        </pc:spChg>
        <pc:spChg chg="add mod">
          <ac:chgData name="Serif Salem" userId="93371da5-1b6a-4146-a736-4a3b0c81f0c2" providerId="ADAL" clId="{43BD1B35-B503-4088-B356-9DD1B40F7E73}" dt="2025-05-14T05:49:16.937" v="889"/>
          <ac:spMkLst>
            <pc:docMk/>
            <pc:sldMk cId="265986080" sldId="280"/>
            <ac:spMk id="1229" creationId="{4BBE5209-C15B-4274-A6BE-E1A0D67644F3}"/>
          </ac:spMkLst>
        </pc:spChg>
        <pc:spChg chg="add mod">
          <ac:chgData name="Serif Salem" userId="93371da5-1b6a-4146-a736-4a3b0c81f0c2" providerId="ADAL" clId="{43BD1B35-B503-4088-B356-9DD1B40F7E73}" dt="2025-05-14T05:49:16.949" v="897"/>
          <ac:spMkLst>
            <pc:docMk/>
            <pc:sldMk cId="265986080" sldId="280"/>
            <ac:spMk id="1230" creationId="{7CB81E0A-D172-43A2-B270-5DD04FEE3E99}"/>
          </ac:spMkLst>
        </pc:spChg>
        <pc:spChg chg="add mod">
          <ac:chgData name="Serif Salem" userId="93371da5-1b6a-4146-a736-4a3b0c81f0c2" providerId="ADAL" clId="{43BD1B35-B503-4088-B356-9DD1B40F7E73}" dt="2025-05-14T05:49:16.959" v="905"/>
          <ac:spMkLst>
            <pc:docMk/>
            <pc:sldMk cId="265986080" sldId="280"/>
            <ac:spMk id="1231" creationId="{CA7A00E3-2945-423A-B039-00D73BD02B99}"/>
          </ac:spMkLst>
        </pc:spChg>
        <pc:spChg chg="add mod">
          <ac:chgData name="Serif Salem" userId="93371da5-1b6a-4146-a736-4a3b0c81f0c2" providerId="ADAL" clId="{43BD1B35-B503-4088-B356-9DD1B40F7E73}" dt="2025-05-14T05:49:16.970" v="913"/>
          <ac:spMkLst>
            <pc:docMk/>
            <pc:sldMk cId="265986080" sldId="280"/>
            <ac:spMk id="1232" creationId="{A61986F5-769A-48F1-987B-9840B2265616}"/>
          </ac:spMkLst>
        </pc:spChg>
        <pc:spChg chg="add mod">
          <ac:chgData name="Serif Salem" userId="93371da5-1b6a-4146-a736-4a3b0c81f0c2" providerId="ADAL" clId="{43BD1B35-B503-4088-B356-9DD1B40F7E73}" dt="2025-05-14T05:49:16.980" v="921"/>
          <ac:spMkLst>
            <pc:docMk/>
            <pc:sldMk cId="265986080" sldId="280"/>
            <ac:spMk id="1233" creationId="{294978C5-6B65-460A-9C2A-028547B8C99C}"/>
          </ac:spMkLst>
        </pc:spChg>
        <pc:spChg chg="add mod">
          <ac:chgData name="Serif Salem" userId="93371da5-1b6a-4146-a736-4a3b0c81f0c2" providerId="ADAL" clId="{43BD1B35-B503-4088-B356-9DD1B40F7E73}" dt="2025-05-14T05:49:16.990" v="929"/>
          <ac:spMkLst>
            <pc:docMk/>
            <pc:sldMk cId="265986080" sldId="280"/>
            <ac:spMk id="1234" creationId="{CAB734C3-064D-468E-8F0A-A75ADD107581}"/>
          </ac:spMkLst>
        </pc:spChg>
        <pc:spChg chg="add mod">
          <ac:chgData name="Serif Salem" userId="93371da5-1b6a-4146-a736-4a3b0c81f0c2" providerId="ADAL" clId="{43BD1B35-B503-4088-B356-9DD1B40F7E73}" dt="2025-05-14T05:49:16.999" v="937"/>
          <ac:spMkLst>
            <pc:docMk/>
            <pc:sldMk cId="265986080" sldId="280"/>
            <ac:spMk id="1235" creationId="{8179DFAC-4322-4831-84F4-693260731265}"/>
          </ac:spMkLst>
        </pc:spChg>
        <pc:spChg chg="add mod">
          <ac:chgData name="Serif Salem" userId="93371da5-1b6a-4146-a736-4a3b0c81f0c2" providerId="ADAL" clId="{43BD1B35-B503-4088-B356-9DD1B40F7E73}" dt="2025-05-14T05:49:17.010" v="945"/>
          <ac:spMkLst>
            <pc:docMk/>
            <pc:sldMk cId="265986080" sldId="280"/>
            <ac:spMk id="1236" creationId="{5EA7C812-408E-4A66-92E2-3F52D897F85B}"/>
          </ac:spMkLst>
        </pc:spChg>
        <pc:spChg chg="add mod">
          <ac:chgData name="Serif Salem" userId="93371da5-1b6a-4146-a736-4a3b0c81f0c2" providerId="ADAL" clId="{43BD1B35-B503-4088-B356-9DD1B40F7E73}" dt="2025-05-14T05:49:17.020" v="953"/>
          <ac:spMkLst>
            <pc:docMk/>
            <pc:sldMk cId="265986080" sldId="280"/>
            <ac:spMk id="1237" creationId="{C85B7EED-97B9-4F31-A660-20507F225D83}"/>
          </ac:spMkLst>
        </pc:spChg>
        <pc:spChg chg="add mod">
          <ac:chgData name="Serif Salem" userId="93371da5-1b6a-4146-a736-4a3b0c81f0c2" providerId="ADAL" clId="{43BD1B35-B503-4088-B356-9DD1B40F7E73}" dt="2025-05-14T05:49:17.032" v="961"/>
          <ac:spMkLst>
            <pc:docMk/>
            <pc:sldMk cId="265986080" sldId="280"/>
            <ac:spMk id="1238" creationId="{62AFFF1B-FAFB-4BBD-B526-393CAE40814D}"/>
          </ac:spMkLst>
        </pc:spChg>
        <pc:spChg chg="add mod">
          <ac:chgData name="Serif Salem" userId="93371da5-1b6a-4146-a736-4a3b0c81f0c2" providerId="ADAL" clId="{43BD1B35-B503-4088-B356-9DD1B40F7E73}" dt="2025-05-14T05:49:17.041" v="969"/>
          <ac:spMkLst>
            <pc:docMk/>
            <pc:sldMk cId="265986080" sldId="280"/>
            <ac:spMk id="1239" creationId="{6618F2F2-8558-4903-B96A-B8823C867AA7}"/>
          </ac:spMkLst>
        </pc:spChg>
        <pc:spChg chg="add mod">
          <ac:chgData name="Serif Salem" userId="93371da5-1b6a-4146-a736-4a3b0c81f0c2" providerId="ADAL" clId="{43BD1B35-B503-4088-B356-9DD1B40F7E73}" dt="2025-05-14T05:49:17.051" v="977"/>
          <ac:spMkLst>
            <pc:docMk/>
            <pc:sldMk cId="265986080" sldId="280"/>
            <ac:spMk id="1240" creationId="{128BE515-B033-406F-8FBF-CA87F7F4E5C5}"/>
          </ac:spMkLst>
        </pc:spChg>
        <pc:spChg chg="add mod">
          <ac:chgData name="Serif Salem" userId="93371da5-1b6a-4146-a736-4a3b0c81f0c2" providerId="ADAL" clId="{43BD1B35-B503-4088-B356-9DD1B40F7E73}" dt="2025-05-14T05:49:17.060" v="985"/>
          <ac:spMkLst>
            <pc:docMk/>
            <pc:sldMk cId="265986080" sldId="280"/>
            <ac:spMk id="1241" creationId="{667E0BE1-815B-4160-A413-E0862C27BC1C}"/>
          </ac:spMkLst>
        </pc:spChg>
        <pc:spChg chg="add mod">
          <ac:chgData name="Serif Salem" userId="93371da5-1b6a-4146-a736-4a3b0c81f0c2" providerId="ADAL" clId="{43BD1B35-B503-4088-B356-9DD1B40F7E73}" dt="2025-05-14T05:49:17.070" v="993"/>
          <ac:spMkLst>
            <pc:docMk/>
            <pc:sldMk cId="265986080" sldId="280"/>
            <ac:spMk id="1242" creationId="{FECD2A63-21F0-441B-B4EB-3D589547D9A1}"/>
          </ac:spMkLst>
        </pc:spChg>
        <pc:spChg chg="add mod">
          <ac:chgData name="Serif Salem" userId="93371da5-1b6a-4146-a736-4a3b0c81f0c2" providerId="ADAL" clId="{43BD1B35-B503-4088-B356-9DD1B40F7E73}" dt="2025-05-14T05:49:17.079" v="1001"/>
          <ac:spMkLst>
            <pc:docMk/>
            <pc:sldMk cId="265986080" sldId="280"/>
            <ac:spMk id="1243" creationId="{90D5AB5D-0C9D-4605-BFC3-5FEE2E317048}"/>
          </ac:spMkLst>
        </pc:spChg>
        <pc:spChg chg="add mod">
          <ac:chgData name="Serif Salem" userId="93371da5-1b6a-4146-a736-4a3b0c81f0c2" providerId="ADAL" clId="{43BD1B35-B503-4088-B356-9DD1B40F7E73}" dt="2025-05-14T05:49:17.088" v="1009"/>
          <ac:spMkLst>
            <pc:docMk/>
            <pc:sldMk cId="265986080" sldId="280"/>
            <ac:spMk id="1244" creationId="{F46A1275-E6D9-409B-9D02-FC17C3B1399B}"/>
          </ac:spMkLst>
        </pc:spChg>
        <pc:spChg chg="add mod">
          <ac:chgData name="Serif Salem" userId="93371da5-1b6a-4146-a736-4a3b0c81f0c2" providerId="ADAL" clId="{43BD1B35-B503-4088-B356-9DD1B40F7E73}" dt="2025-05-14T05:49:17.096" v="1017"/>
          <ac:spMkLst>
            <pc:docMk/>
            <pc:sldMk cId="265986080" sldId="280"/>
            <ac:spMk id="1245" creationId="{AFA6FA6E-0134-495C-BB40-B059B1992C30}"/>
          </ac:spMkLst>
        </pc:spChg>
        <pc:spChg chg="add mod">
          <ac:chgData name="Serif Salem" userId="93371da5-1b6a-4146-a736-4a3b0c81f0c2" providerId="ADAL" clId="{43BD1B35-B503-4088-B356-9DD1B40F7E73}" dt="2025-05-14T05:49:17.106" v="1025"/>
          <ac:spMkLst>
            <pc:docMk/>
            <pc:sldMk cId="265986080" sldId="280"/>
            <ac:spMk id="1246" creationId="{A3E4EE53-8AF3-4ED7-AFF2-176A9A2D4F44}"/>
          </ac:spMkLst>
        </pc:spChg>
        <pc:spChg chg="add mod">
          <ac:chgData name="Serif Salem" userId="93371da5-1b6a-4146-a736-4a3b0c81f0c2" providerId="ADAL" clId="{43BD1B35-B503-4088-B356-9DD1B40F7E73}" dt="2025-05-14T05:49:17.117" v="1033"/>
          <ac:spMkLst>
            <pc:docMk/>
            <pc:sldMk cId="265986080" sldId="280"/>
            <ac:spMk id="1247" creationId="{C123F6F3-C4A9-407E-A77D-1FECDFC8233E}"/>
          </ac:spMkLst>
        </pc:spChg>
        <pc:spChg chg="add mod">
          <ac:chgData name="Serif Salem" userId="93371da5-1b6a-4146-a736-4a3b0c81f0c2" providerId="ADAL" clId="{43BD1B35-B503-4088-B356-9DD1B40F7E73}" dt="2025-05-14T05:49:17.128" v="1041"/>
          <ac:spMkLst>
            <pc:docMk/>
            <pc:sldMk cId="265986080" sldId="280"/>
            <ac:spMk id="1248" creationId="{6E06F289-A14A-4116-B1B5-EA5E68A53B57}"/>
          </ac:spMkLst>
        </pc:spChg>
        <pc:spChg chg="add mod">
          <ac:chgData name="Serif Salem" userId="93371da5-1b6a-4146-a736-4a3b0c81f0c2" providerId="ADAL" clId="{43BD1B35-B503-4088-B356-9DD1B40F7E73}" dt="2025-05-14T05:49:17.139" v="1049"/>
          <ac:spMkLst>
            <pc:docMk/>
            <pc:sldMk cId="265986080" sldId="280"/>
            <ac:spMk id="1249" creationId="{57DEDD33-E272-47A5-9099-D9EBDEF6B4F2}"/>
          </ac:spMkLst>
        </pc:spChg>
        <pc:spChg chg="add mod">
          <ac:chgData name="Serif Salem" userId="93371da5-1b6a-4146-a736-4a3b0c81f0c2" providerId="ADAL" clId="{43BD1B35-B503-4088-B356-9DD1B40F7E73}" dt="2025-05-14T05:49:17.150" v="1057"/>
          <ac:spMkLst>
            <pc:docMk/>
            <pc:sldMk cId="265986080" sldId="280"/>
            <ac:spMk id="1250" creationId="{FF40B070-1B3C-4500-B9EC-0313D802733E}"/>
          </ac:spMkLst>
        </pc:spChg>
        <pc:spChg chg="add mod">
          <ac:chgData name="Serif Salem" userId="93371da5-1b6a-4146-a736-4a3b0c81f0c2" providerId="ADAL" clId="{43BD1B35-B503-4088-B356-9DD1B40F7E73}" dt="2025-05-14T05:49:17.160" v="1065"/>
          <ac:spMkLst>
            <pc:docMk/>
            <pc:sldMk cId="265986080" sldId="280"/>
            <ac:spMk id="1251" creationId="{010909E4-CB76-4712-B719-39CD4BDB9578}"/>
          </ac:spMkLst>
        </pc:spChg>
        <pc:spChg chg="add mod">
          <ac:chgData name="Serif Salem" userId="93371da5-1b6a-4146-a736-4a3b0c81f0c2" providerId="ADAL" clId="{43BD1B35-B503-4088-B356-9DD1B40F7E73}" dt="2025-05-14T05:49:17.170" v="1073"/>
          <ac:spMkLst>
            <pc:docMk/>
            <pc:sldMk cId="265986080" sldId="280"/>
            <ac:spMk id="1252" creationId="{A84D8319-8255-4708-9BA3-7118B373C7B9}"/>
          </ac:spMkLst>
        </pc:spChg>
        <pc:spChg chg="add mod">
          <ac:chgData name="Serif Salem" userId="93371da5-1b6a-4146-a736-4a3b0c81f0c2" providerId="ADAL" clId="{43BD1B35-B503-4088-B356-9DD1B40F7E73}" dt="2025-05-14T05:49:17.180" v="1081"/>
          <ac:spMkLst>
            <pc:docMk/>
            <pc:sldMk cId="265986080" sldId="280"/>
            <ac:spMk id="1253" creationId="{57F9FD6A-C6F6-4B7B-8C01-7F37796A390E}"/>
          </ac:spMkLst>
        </pc:spChg>
        <pc:spChg chg="add mod">
          <ac:chgData name="Serif Salem" userId="93371da5-1b6a-4146-a736-4a3b0c81f0c2" providerId="ADAL" clId="{43BD1B35-B503-4088-B356-9DD1B40F7E73}" dt="2025-05-14T05:49:17.189" v="1089"/>
          <ac:spMkLst>
            <pc:docMk/>
            <pc:sldMk cId="265986080" sldId="280"/>
            <ac:spMk id="1254" creationId="{073324E9-D954-4E40-ACAE-0BE367E18C3D}"/>
          </ac:spMkLst>
        </pc:spChg>
        <pc:spChg chg="add mod">
          <ac:chgData name="Serif Salem" userId="93371da5-1b6a-4146-a736-4a3b0c81f0c2" providerId="ADAL" clId="{43BD1B35-B503-4088-B356-9DD1B40F7E73}" dt="2025-05-14T05:49:17.198" v="1097"/>
          <ac:spMkLst>
            <pc:docMk/>
            <pc:sldMk cId="265986080" sldId="280"/>
            <ac:spMk id="1255" creationId="{AE212D8C-4A0D-47A6-81C1-5F611EBC0838}"/>
          </ac:spMkLst>
        </pc:spChg>
        <pc:spChg chg="add mod">
          <ac:chgData name="Serif Salem" userId="93371da5-1b6a-4146-a736-4a3b0c81f0c2" providerId="ADAL" clId="{43BD1B35-B503-4088-B356-9DD1B40F7E73}" dt="2025-05-14T05:49:17.207" v="1105"/>
          <ac:spMkLst>
            <pc:docMk/>
            <pc:sldMk cId="265986080" sldId="280"/>
            <ac:spMk id="1256" creationId="{30066E85-A687-42A4-A077-EA8F17811206}"/>
          </ac:spMkLst>
        </pc:spChg>
        <pc:spChg chg="add mod">
          <ac:chgData name="Serif Salem" userId="93371da5-1b6a-4146-a736-4a3b0c81f0c2" providerId="ADAL" clId="{43BD1B35-B503-4088-B356-9DD1B40F7E73}" dt="2025-05-14T05:49:17.217" v="1113"/>
          <ac:spMkLst>
            <pc:docMk/>
            <pc:sldMk cId="265986080" sldId="280"/>
            <ac:spMk id="1257" creationId="{E1DCF5D6-FF7E-48D1-944C-06FB6CAF3B55}"/>
          </ac:spMkLst>
        </pc:spChg>
        <pc:spChg chg="add mod">
          <ac:chgData name="Serif Salem" userId="93371da5-1b6a-4146-a736-4a3b0c81f0c2" providerId="ADAL" clId="{43BD1B35-B503-4088-B356-9DD1B40F7E73}" dt="2025-05-14T05:49:17.227" v="1121"/>
          <ac:spMkLst>
            <pc:docMk/>
            <pc:sldMk cId="265986080" sldId="280"/>
            <ac:spMk id="1258" creationId="{4EE5CBDD-63C1-436F-8D2E-F7AF367C3F0F}"/>
          </ac:spMkLst>
        </pc:spChg>
        <pc:spChg chg="add mod">
          <ac:chgData name="Serif Salem" userId="93371da5-1b6a-4146-a736-4a3b0c81f0c2" providerId="ADAL" clId="{43BD1B35-B503-4088-B356-9DD1B40F7E73}" dt="2025-05-14T05:49:17.236" v="1129"/>
          <ac:spMkLst>
            <pc:docMk/>
            <pc:sldMk cId="265986080" sldId="280"/>
            <ac:spMk id="1259" creationId="{AA9C6637-1C63-4BFB-938A-75C4F8B7ABAB}"/>
          </ac:spMkLst>
        </pc:spChg>
        <pc:spChg chg="add mod">
          <ac:chgData name="Serif Salem" userId="93371da5-1b6a-4146-a736-4a3b0c81f0c2" providerId="ADAL" clId="{43BD1B35-B503-4088-B356-9DD1B40F7E73}" dt="2025-05-14T05:49:17.246" v="1137"/>
          <ac:spMkLst>
            <pc:docMk/>
            <pc:sldMk cId="265986080" sldId="280"/>
            <ac:spMk id="1260" creationId="{BF69365B-58C6-41F8-92B0-B6E969883658}"/>
          </ac:spMkLst>
        </pc:spChg>
        <pc:spChg chg="add mod">
          <ac:chgData name="Serif Salem" userId="93371da5-1b6a-4146-a736-4a3b0c81f0c2" providerId="ADAL" clId="{43BD1B35-B503-4088-B356-9DD1B40F7E73}" dt="2025-05-14T05:49:17.256" v="1145"/>
          <ac:spMkLst>
            <pc:docMk/>
            <pc:sldMk cId="265986080" sldId="280"/>
            <ac:spMk id="1261" creationId="{D113B346-3809-45D1-A105-418C05A6866C}"/>
          </ac:spMkLst>
        </pc:spChg>
        <pc:spChg chg="add mod">
          <ac:chgData name="Serif Salem" userId="93371da5-1b6a-4146-a736-4a3b0c81f0c2" providerId="ADAL" clId="{43BD1B35-B503-4088-B356-9DD1B40F7E73}" dt="2025-05-14T05:49:17.266" v="1153"/>
          <ac:spMkLst>
            <pc:docMk/>
            <pc:sldMk cId="265986080" sldId="280"/>
            <ac:spMk id="1262" creationId="{EC0B6880-37C9-4209-80B4-C1560DCF4D37}"/>
          </ac:spMkLst>
        </pc:spChg>
        <pc:spChg chg="add mod">
          <ac:chgData name="Serif Salem" userId="93371da5-1b6a-4146-a736-4a3b0c81f0c2" providerId="ADAL" clId="{43BD1B35-B503-4088-B356-9DD1B40F7E73}" dt="2025-05-14T05:49:17.275" v="1161"/>
          <ac:spMkLst>
            <pc:docMk/>
            <pc:sldMk cId="265986080" sldId="280"/>
            <ac:spMk id="1263" creationId="{7EDE3A14-D4D6-4AA8-BFD0-554F9BCA773E}"/>
          </ac:spMkLst>
        </pc:spChg>
        <pc:spChg chg="add mod">
          <ac:chgData name="Serif Salem" userId="93371da5-1b6a-4146-a736-4a3b0c81f0c2" providerId="ADAL" clId="{43BD1B35-B503-4088-B356-9DD1B40F7E73}" dt="2025-05-14T05:49:17.285" v="1169"/>
          <ac:spMkLst>
            <pc:docMk/>
            <pc:sldMk cId="265986080" sldId="280"/>
            <ac:spMk id="1264" creationId="{D0413208-2C7F-4080-8A61-C62F413D2C8B}"/>
          </ac:spMkLst>
        </pc:spChg>
        <pc:spChg chg="add mod">
          <ac:chgData name="Serif Salem" userId="93371da5-1b6a-4146-a736-4a3b0c81f0c2" providerId="ADAL" clId="{43BD1B35-B503-4088-B356-9DD1B40F7E73}" dt="2025-05-14T05:49:17.295" v="1177"/>
          <ac:spMkLst>
            <pc:docMk/>
            <pc:sldMk cId="265986080" sldId="280"/>
            <ac:spMk id="1265" creationId="{5AD3DCD4-FEA8-48B3-9F1B-5E724C26B015}"/>
          </ac:spMkLst>
        </pc:spChg>
        <pc:spChg chg="add mod">
          <ac:chgData name="Serif Salem" userId="93371da5-1b6a-4146-a736-4a3b0c81f0c2" providerId="ADAL" clId="{43BD1B35-B503-4088-B356-9DD1B40F7E73}" dt="2025-05-14T05:49:17.306" v="1185"/>
          <ac:spMkLst>
            <pc:docMk/>
            <pc:sldMk cId="265986080" sldId="280"/>
            <ac:spMk id="1266" creationId="{A3B15F02-BD91-45AC-915D-D556BE07D2E0}"/>
          </ac:spMkLst>
        </pc:spChg>
        <pc:spChg chg="add mod">
          <ac:chgData name="Serif Salem" userId="93371da5-1b6a-4146-a736-4a3b0c81f0c2" providerId="ADAL" clId="{43BD1B35-B503-4088-B356-9DD1B40F7E73}" dt="2025-05-14T05:49:17.316" v="1193"/>
          <ac:spMkLst>
            <pc:docMk/>
            <pc:sldMk cId="265986080" sldId="280"/>
            <ac:spMk id="1267" creationId="{FA2CD748-6F1F-4329-AFFF-EF2E7D0F9221}"/>
          </ac:spMkLst>
        </pc:spChg>
        <pc:spChg chg="add mod">
          <ac:chgData name="Serif Salem" userId="93371da5-1b6a-4146-a736-4a3b0c81f0c2" providerId="ADAL" clId="{43BD1B35-B503-4088-B356-9DD1B40F7E73}" dt="2025-05-14T05:49:17.326" v="1201"/>
          <ac:spMkLst>
            <pc:docMk/>
            <pc:sldMk cId="265986080" sldId="280"/>
            <ac:spMk id="1268" creationId="{7B43E717-BA14-48C9-8A40-DE92D747C71F}"/>
          </ac:spMkLst>
        </pc:spChg>
        <pc:spChg chg="add mod">
          <ac:chgData name="Serif Salem" userId="93371da5-1b6a-4146-a736-4a3b0c81f0c2" providerId="ADAL" clId="{43BD1B35-B503-4088-B356-9DD1B40F7E73}" dt="2025-05-14T05:49:17.335" v="1209"/>
          <ac:spMkLst>
            <pc:docMk/>
            <pc:sldMk cId="265986080" sldId="280"/>
            <ac:spMk id="1269" creationId="{708CAD24-0D27-47CA-86B3-57DB035C3FC4}"/>
          </ac:spMkLst>
        </pc:spChg>
        <pc:spChg chg="add mod">
          <ac:chgData name="Serif Salem" userId="93371da5-1b6a-4146-a736-4a3b0c81f0c2" providerId="ADAL" clId="{43BD1B35-B503-4088-B356-9DD1B40F7E73}" dt="2025-05-14T05:49:17.347" v="1217"/>
          <ac:spMkLst>
            <pc:docMk/>
            <pc:sldMk cId="265986080" sldId="280"/>
            <ac:spMk id="1270" creationId="{12712E98-121A-4768-9FEB-D15C51F59491}"/>
          </ac:spMkLst>
        </pc:spChg>
        <pc:spChg chg="add mod">
          <ac:chgData name="Serif Salem" userId="93371da5-1b6a-4146-a736-4a3b0c81f0c2" providerId="ADAL" clId="{43BD1B35-B503-4088-B356-9DD1B40F7E73}" dt="2025-05-14T05:49:17.356" v="1225"/>
          <ac:spMkLst>
            <pc:docMk/>
            <pc:sldMk cId="265986080" sldId="280"/>
            <ac:spMk id="1271" creationId="{E9A682CB-4D61-4EF7-B6F9-F8B5A09B394F}"/>
          </ac:spMkLst>
        </pc:spChg>
        <pc:spChg chg="add mod">
          <ac:chgData name="Serif Salem" userId="93371da5-1b6a-4146-a736-4a3b0c81f0c2" providerId="ADAL" clId="{43BD1B35-B503-4088-B356-9DD1B40F7E73}" dt="2025-05-14T05:49:17.366" v="1233"/>
          <ac:spMkLst>
            <pc:docMk/>
            <pc:sldMk cId="265986080" sldId="280"/>
            <ac:spMk id="1272" creationId="{3EB13542-639F-4842-8B90-015E14C67B76}"/>
          </ac:spMkLst>
        </pc:spChg>
        <pc:spChg chg="add mod">
          <ac:chgData name="Serif Salem" userId="93371da5-1b6a-4146-a736-4a3b0c81f0c2" providerId="ADAL" clId="{43BD1B35-B503-4088-B356-9DD1B40F7E73}" dt="2025-05-14T05:49:17.376" v="1241"/>
          <ac:spMkLst>
            <pc:docMk/>
            <pc:sldMk cId="265986080" sldId="280"/>
            <ac:spMk id="1273" creationId="{93CACBC1-EE8E-4C40-AFA0-BF51010C8F51}"/>
          </ac:spMkLst>
        </pc:spChg>
        <pc:spChg chg="add mod">
          <ac:chgData name="Serif Salem" userId="93371da5-1b6a-4146-a736-4a3b0c81f0c2" providerId="ADAL" clId="{43BD1B35-B503-4088-B356-9DD1B40F7E73}" dt="2025-05-14T05:49:17.386" v="1249"/>
          <ac:spMkLst>
            <pc:docMk/>
            <pc:sldMk cId="265986080" sldId="280"/>
            <ac:spMk id="1274" creationId="{B1A7331A-E9E4-4C91-8E8F-4CD834BD7BE3}"/>
          </ac:spMkLst>
        </pc:spChg>
        <pc:spChg chg="add mod">
          <ac:chgData name="Serif Salem" userId="93371da5-1b6a-4146-a736-4a3b0c81f0c2" providerId="ADAL" clId="{43BD1B35-B503-4088-B356-9DD1B40F7E73}" dt="2025-05-14T05:49:17.395" v="1257"/>
          <ac:spMkLst>
            <pc:docMk/>
            <pc:sldMk cId="265986080" sldId="280"/>
            <ac:spMk id="1275" creationId="{054229C8-00ED-442B-8EF8-5F9176B278B9}"/>
          </ac:spMkLst>
        </pc:spChg>
        <pc:spChg chg="add mod">
          <ac:chgData name="Serif Salem" userId="93371da5-1b6a-4146-a736-4a3b0c81f0c2" providerId="ADAL" clId="{43BD1B35-B503-4088-B356-9DD1B40F7E73}" dt="2025-05-14T05:49:17.405" v="1265"/>
          <ac:spMkLst>
            <pc:docMk/>
            <pc:sldMk cId="265986080" sldId="280"/>
            <ac:spMk id="1276" creationId="{69FE2E76-33E7-4116-9287-F7D97255BAB3}"/>
          </ac:spMkLst>
        </pc:spChg>
        <pc:spChg chg="add mod">
          <ac:chgData name="Serif Salem" userId="93371da5-1b6a-4146-a736-4a3b0c81f0c2" providerId="ADAL" clId="{43BD1B35-B503-4088-B356-9DD1B40F7E73}" dt="2025-05-14T05:49:17.416" v="1273"/>
          <ac:spMkLst>
            <pc:docMk/>
            <pc:sldMk cId="265986080" sldId="280"/>
            <ac:spMk id="1277" creationId="{98174599-D059-481C-92DE-799F52AB329F}"/>
          </ac:spMkLst>
        </pc:spChg>
        <pc:spChg chg="add mod">
          <ac:chgData name="Serif Salem" userId="93371da5-1b6a-4146-a736-4a3b0c81f0c2" providerId="ADAL" clId="{43BD1B35-B503-4088-B356-9DD1B40F7E73}" dt="2025-05-14T05:49:17.426" v="1281"/>
          <ac:spMkLst>
            <pc:docMk/>
            <pc:sldMk cId="265986080" sldId="280"/>
            <ac:spMk id="1278" creationId="{3D0E692B-9AB0-4C05-8711-EA9EDB771971}"/>
          </ac:spMkLst>
        </pc:spChg>
        <pc:spChg chg="add mod">
          <ac:chgData name="Serif Salem" userId="93371da5-1b6a-4146-a736-4a3b0c81f0c2" providerId="ADAL" clId="{43BD1B35-B503-4088-B356-9DD1B40F7E73}" dt="2025-05-14T05:49:17.437" v="1289"/>
          <ac:spMkLst>
            <pc:docMk/>
            <pc:sldMk cId="265986080" sldId="280"/>
            <ac:spMk id="1279" creationId="{5B3EB083-F6C8-428C-B7B7-7190213F6CCC}"/>
          </ac:spMkLst>
        </pc:spChg>
        <pc:spChg chg="add mod">
          <ac:chgData name="Serif Salem" userId="93371da5-1b6a-4146-a736-4a3b0c81f0c2" providerId="ADAL" clId="{43BD1B35-B503-4088-B356-9DD1B40F7E73}" dt="2025-05-14T05:49:17.447" v="1297"/>
          <ac:spMkLst>
            <pc:docMk/>
            <pc:sldMk cId="265986080" sldId="280"/>
            <ac:spMk id="1280" creationId="{1E9CE9A0-3140-4DE0-9463-FEA422A4401C}"/>
          </ac:spMkLst>
        </pc:spChg>
        <pc:spChg chg="add mod">
          <ac:chgData name="Serif Salem" userId="93371da5-1b6a-4146-a736-4a3b0c81f0c2" providerId="ADAL" clId="{43BD1B35-B503-4088-B356-9DD1B40F7E73}" dt="2025-05-14T05:49:17.457" v="1305"/>
          <ac:spMkLst>
            <pc:docMk/>
            <pc:sldMk cId="265986080" sldId="280"/>
            <ac:spMk id="1281" creationId="{A5B1A87D-0FF3-4456-AC74-BCE27D3EADB2}"/>
          </ac:spMkLst>
        </pc:spChg>
        <pc:spChg chg="add mod">
          <ac:chgData name="Serif Salem" userId="93371da5-1b6a-4146-a736-4a3b0c81f0c2" providerId="ADAL" clId="{43BD1B35-B503-4088-B356-9DD1B40F7E73}" dt="2025-05-14T05:49:17.469" v="1313"/>
          <ac:spMkLst>
            <pc:docMk/>
            <pc:sldMk cId="265986080" sldId="280"/>
            <ac:spMk id="1282" creationId="{F793B1C5-2521-4CD5-9A31-C7D8A7B98954}"/>
          </ac:spMkLst>
        </pc:spChg>
        <pc:spChg chg="add mod">
          <ac:chgData name="Serif Salem" userId="93371da5-1b6a-4146-a736-4a3b0c81f0c2" providerId="ADAL" clId="{43BD1B35-B503-4088-B356-9DD1B40F7E73}" dt="2025-05-14T05:49:17.478" v="1321"/>
          <ac:spMkLst>
            <pc:docMk/>
            <pc:sldMk cId="265986080" sldId="280"/>
            <ac:spMk id="1283" creationId="{5A789260-7B97-4D28-AFAF-107CFF388D5D}"/>
          </ac:spMkLst>
        </pc:spChg>
        <pc:spChg chg="add mod">
          <ac:chgData name="Serif Salem" userId="93371da5-1b6a-4146-a736-4a3b0c81f0c2" providerId="ADAL" clId="{43BD1B35-B503-4088-B356-9DD1B40F7E73}" dt="2025-05-14T05:49:17.489" v="1329"/>
          <ac:spMkLst>
            <pc:docMk/>
            <pc:sldMk cId="265986080" sldId="280"/>
            <ac:spMk id="1284" creationId="{FCB50F49-77A5-4690-B876-7E7577A1A075}"/>
          </ac:spMkLst>
        </pc:spChg>
        <pc:spChg chg="add mod">
          <ac:chgData name="Serif Salem" userId="93371da5-1b6a-4146-a736-4a3b0c81f0c2" providerId="ADAL" clId="{43BD1B35-B503-4088-B356-9DD1B40F7E73}" dt="2025-05-14T05:49:17.499" v="1337"/>
          <ac:spMkLst>
            <pc:docMk/>
            <pc:sldMk cId="265986080" sldId="280"/>
            <ac:spMk id="1285" creationId="{97F1384C-045D-4E7B-A9F7-CF88C07236ED}"/>
          </ac:spMkLst>
        </pc:spChg>
        <pc:spChg chg="add mod">
          <ac:chgData name="Serif Salem" userId="93371da5-1b6a-4146-a736-4a3b0c81f0c2" providerId="ADAL" clId="{43BD1B35-B503-4088-B356-9DD1B40F7E73}" dt="2025-05-14T05:49:17.509" v="1345"/>
          <ac:spMkLst>
            <pc:docMk/>
            <pc:sldMk cId="265986080" sldId="280"/>
            <ac:spMk id="1286" creationId="{49DDF544-BD65-4119-A5E8-348C4BB2E264}"/>
          </ac:spMkLst>
        </pc:spChg>
        <pc:spChg chg="add mod">
          <ac:chgData name="Serif Salem" userId="93371da5-1b6a-4146-a736-4a3b0c81f0c2" providerId="ADAL" clId="{43BD1B35-B503-4088-B356-9DD1B40F7E73}" dt="2025-05-14T05:49:17.519" v="1353"/>
          <ac:spMkLst>
            <pc:docMk/>
            <pc:sldMk cId="265986080" sldId="280"/>
            <ac:spMk id="1287" creationId="{9A0935B3-AA82-4A57-A738-B2CF8B37621F}"/>
          </ac:spMkLst>
        </pc:spChg>
        <pc:spChg chg="add mod">
          <ac:chgData name="Serif Salem" userId="93371da5-1b6a-4146-a736-4a3b0c81f0c2" providerId="ADAL" clId="{43BD1B35-B503-4088-B356-9DD1B40F7E73}" dt="2025-05-14T05:49:17.531" v="1361"/>
          <ac:spMkLst>
            <pc:docMk/>
            <pc:sldMk cId="265986080" sldId="280"/>
            <ac:spMk id="1288" creationId="{79392B6D-6115-40D5-9F1B-2E7FA32AE27F}"/>
          </ac:spMkLst>
        </pc:spChg>
        <pc:spChg chg="add mod">
          <ac:chgData name="Serif Salem" userId="93371da5-1b6a-4146-a736-4a3b0c81f0c2" providerId="ADAL" clId="{43BD1B35-B503-4088-B356-9DD1B40F7E73}" dt="2025-05-14T05:49:17.542" v="1369"/>
          <ac:spMkLst>
            <pc:docMk/>
            <pc:sldMk cId="265986080" sldId="280"/>
            <ac:spMk id="1289" creationId="{4D90B8C8-2223-4AE9-8851-08B6A8CFD6C0}"/>
          </ac:spMkLst>
        </pc:spChg>
        <pc:spChg chg="add mod">
          <ac:chgData name="Serif Salem" userId="93371da5-1b6a-4146-a736-4a3b0c81f0c2" providerId="ADAL" clId="{43BD1B35-B503-4088-B356-9DD1B40F7E73}" dt="2025-05-14T05:49:17.552" v="1377"/>
          <ac:spMkLst>
            <pc:docMk/>
            <pc:sldMk cId="265986080" sldId="280"/>
            <ac:spMk id="1290" creationId="{E316619B-E305-463B-8D60-F801DC83AE7E}"/>
          </ac:spMkLst>
        </pc:spChg>
        <pc:spChg chg="add mod">
          <ac:chgData name="Serif Salem" userId="93371da5-1b6a-4146-a736-4a3b0c81f0c2" providerId="ADAL" clId="{43BD1B35-B503-4088-B356-9DD1B40F7E73}" dt="2025-05-14T05:49:17.562" v="1385"/>
          <ac:spMkLst>
            <pc:docMk/>
            <pc:sldMk cId="265986080" sldId="280"/>
            <ac:spMk id="1291" creationId="{D0683874-DDC2-4B52-9F98-29D5061A0128}"/>
          </ac:spMkLst>
        </pc:spChg>
        <pc:spChg chg="add mod">
          <ac:chgData name="Serif Salem" userId="93371da5-1b6a-4146-a736-4a3b0c81f0c2" providerId="ADAL" clId="{43BD1B35-B503-4088-B356-9DD1B40F7E73}" dt="2025-05-14T05:49:17.570" v="1393"/>
          <ac:spMkLst>
            <pc:docMk/>
            <pc:sldMk cId="265986080" sldId="280"/>
            <ac:spMk id="1292" creationId="{DFAFCAC2-1C91-4293-80DD-C0F89ED6EEBB}"/>
          </ac:spMkLst>
        </pc:spChg>
        <pc:spChg chg="add mod">
          <ac:chgData name="Serif Salem" userId="93371da5-1b6a-4146-a736-4a3b0c81f0c2" providerId="ADAL" clId="{43BD1B35-B503-4088-B356-9DD1B40F7E73}" dt="2025-05-14T05:49:17.579" v="1401"/>
          <ac:spMkLst>
            <pc:docMk/>
            <pc:sldMk cId="265986080" sldId="280"/>
            <ac:spMk id="1293" creationId="{A1E79505-0D3A-439A-B7DD-470FBA4B9147}"/>
          </ac:spMkLst>
        </pc:spChg>
        <pc:spChg chg="add mod">
          <ac:chgData name="Serif Salem" userId="93371da5-1b6a-4146-a736-4a3b0c81f0c2" providerId="ADAL" clId="{43BD1B35-B503-4088-B356-9DD1B40F7E73}" dt="2025-05-14T05:49:17.588" v="1409"/>
          <ac:spMkLst>
            <pc:docMk/>
            <pc:sldMk cId="265986080" sldId="280"/>
            <ac:spMk id="1294" creationId="{EC0DEC80-7C45-4086-B8E2-8EBDC68BEB5E}"/>
          </ac:spMkLst>
        </pc:spChg>
        <pc:spChg chg="add mod">
          <ac:chgData name="Serif Salem" userId="93371da5-1b6a-4146-a736-4a3b0c81f0c2" providerId="ADAL" clId="{43BD1B35-B503-4088-B356-9DD1B40F7E73}" dt="2025-05-14T05:49:17.595" v="1417"/>
          <ac:spMkLst>
            <pc:docMk/>
            <pc:sldMk cId="265986080" sldId="280"/>
            <ac:spMk id="1295" creationId="{125CA83B-51F6-4A9E-AA2C-DD416EA01FE8}"/>
          </ac:spMkLst>
        </pc:spChg>
        <pc:spChg chg="add mod">
          <ac:chgData name="Serif Salem" userId="93371da5-1b6a-4146-a736-4a3b0c81f0c2" providerId="ADAL" clId="{43BD1B35-B503-4088-B356-9DD1B40F7E73}" dt="2025-05-14T05:49:17.603" v="1425"/>
          <ac:spMkLst>
            <pc:docMk/>
            <pc:sldMk cId="265986080" sldId="280"/>
            <ac:spMk id="1296" creationId="{65665781-7E0A-41D6-8050-E7AFC04AC584}"/>
          </ac:spMkLst>
        </pc:spChg>
        <pc:spChg chg="add mod">
          <ac:chgData name="Serif Salem" userId="93371da5-1b6a-4146-a736-4a3b0c81f0c2" providerId="ADAL" clId="{43BD1B35-B503-4088-B356-9DD1B40F7E73}" dt="2025-05-14T05:49:17.612" v="1433"/>
          <ac:spMkLst>
            <pc:docMk/>
            <pc:sldMk cId="265986080" sldId="280"/>
            <ac:spMk id="1297" creationId="{86DA2082-6FE1-4459-99C9-3960A3613E62}"/>
          </ac:spMkLst>
        </pc:spChg>
        <pc:spChg chg="add mod">
          <ac:chgData name="Serif Salem" userId="93371da5-1b6a-4146-a736-4a3b0c81f0c2" providerId="ADAL" clId="{43BD1B35-B503-4088-B356-9DD1B40F7E73}" dt="2025-05-14T05:49:17.621" v="1441"/>
          <ac:spMkLst>
            <pc:docMk/>
            <pc:sldMk cId="265986080" sldId="280"/>
            <ac:spMk id="1298" creationId="{DDFBF95B-4F7B-4CD1-8565-DDBA4D5096CF}"/>
          </ac:spMkLst>
        </pc:spChg>
        <pc:spChg chg="add mod">
          <ac:chgData name="Serif Salem" userId="93371da5-1b6a-4146-a736-4a3b0c81f0c2" providerId="ADAL" clId="{43BD1B35-B503-4088-B356-9DD1B40F7E73}" dt="2025-05-14T05:49:17.634" v="1449"/>
          <ac:spMkLst>
            <pc:docMk/>
            <pc:sldMk cId="265986080" sldId="280"/>
            <ac:spMk id="1299" creationId="{E532C228-0C69-49E0-AE02-AC54EF4BC0BF}"/>
          </ac:spMkLst>
        </pc:spChg>
        <pc:spChg chg="add mod">
          <ac:chgData name="Serif Salem" userId="93371da5-1b6a-4146-a736-4a3b0c81f0c2" providerId="ADAL" clId="{43BD1B35-B503-4088-B356-9DD1B40F7E73}" dt="2025-05-14T05:49:17.645" v="1457"/>
          <ac:spMkLst>
            <pc:docMk/>
            <pc:sldMk cId="265986080" sldId="280"/>
            <ac:spMk id="1300" creationId="{642E94E5-2660-4969-A1D4-417D3E5EF7AD}"/>
          </ac:spMkLst>
        </pc:spChg>
        <pc:spChg chg="add mod">
          <ac:chgData name="Serif Salem" userId="93371da5-1b6a-4146-a736-4a3b0c81f0c2" providerId="ADAL" clId="{43BD1B35-B503-4088-B356-9DD1B40F7E73}" dt="2025-05-14T05:49:17.655" v="1465"/>
          <ac:spMkLst>
            <pc:docMk/>
            <pc:sldMk cId="265986080" sldId="280"/>
            <ac:spMk id="1301" creationId="{48A11696-490D-4301-BF0C-58C539D13AE6}"/>
          </ac:spMkLst>
        </pc:spChg>
        <pc:spChg chg="add mod">
          <ac:chgData name="Serif Salem" userId="93371da5-1b6a-4146-a736-4a3b0c81f0c2" providerId="ADAL" clId="{43BD1B35-B503-4088-B356-9DD1B40F7E73}" dt="2025-05-14T05:49:17.666" v="1473"/>
          <ac:spMkLst>
            <pc:docMk/>
            <pc:sldMk cId="265986080" sldId="280"/>
            <ac:spMk id="1302" creationId="{E5AA757B-D5D2-445A-BEAF-B4AE5FBBD404}"/>
          </ac:spMkLst>
        </pc:spChg>
        <pc:spChg chg="add mod">
          <ac:chgData name="Serif Salem" userId="93371da5-1b6a-4146-a736-4a3b0c81f0c2" providerId="ADAL" clId="{43BD1B35-B503-4088-B356-9DD1B40F7E73}" dt="2025-05-14T05:49:17.676" v="1481"/>
          <ac:spMkLst>
            <pc:docMk/>
            <pc:sldMk cId="265986080" sldId="280"/>
            <ac:spMk id="1303" creationId="{258B9065-381E-4EED-9697-7D9C50D21F05}"/>
          </ac:spMkLst>
        </pc:spChg>
        <pc:spChg chg="add mod">
          <ac:chgData name="Serif Salem" userId="93371da5-1b6a-4146-a736-4a3b0c81f0c2" providerId="ADAL" clId="{43BD1B35-B503-4088-B356-9DD1B40F7E73}" dt="2025-05-14T05:49:17.687" v="1489"/>
          <ac:spMkLst>
            <pc:docMk/>
            <pc:sldMk cId="265986080" sldId="280"/>
            <ac:spMk id="1304" creationId="{2F46440D-608E-424B-9DB6-5F70A90F3E71}"/>
          </ac:spMkLst>
        </pc:spChg>
        <pc:spChg chg="add mod">
          <ac:chgData name="Serif Salem" userId="93371da5-1b6a-4146-a736-4a3b0c81f0c2" providerId="ADAL" clId="{43BD1B35-B503-4088-B356-9DD1B40F7E73}" dt="2025-05-14T05:49:17.698" v="1497"/>
          <ac:spMkLst>
            <pc:docMk/>
            <pc:sldMk cId="265986080" sldId="280"/>
            <ac:spMk id="1305" creationId="{AAD98D25-292F-4CDC-A67D-C9CAB688D60B}"/>
          </ac:spMkLst>
        </pc:spChg>
        <pc:spChg chg="add mod">
          <ac:chgData name="Serif Salem" userId="93371da5-1b6a-4146-a736-4a3b0c81f0c2" providerId="ADAL" clId="{43BD1B35-B503-4088-B356-9DD1B40F7E73}" dt="2025-05-14T05:49:17.709" v="1505"/>
          <ac:spMkLst>
            <pc:docMk/>
            <pc:sldMk cId="265986080" sldId="280"/>
            <ac:spMk id="1306" creationId="{FD5F5AD6-2A89-4052-8EFB-8ED790976145}"/>
          </ac:spMkLst>
        </pc:spChg>
        <pc:spChg chg="add mod">
          <ac:chgData name="Serif Salem" userId="93371da5-1b6a-4146-a736-4a3b0c81f0c2" providerId="ADAL" clId="{43BD1B35-B503-4088-B356-9DD1B40F7E73}" dt="2025-05-14T05:49:17.720" v="1513"/>
          <ac:spMkLst>
            <pc:docMk/>
            <pc:sldMk cId="265986080" sldId="280"/>
            <ac:spMk id="1307" creationId="{CE14D17B-C86A-45EC-A441-DA62CC512AC0}"/>
          </ac:spMkLst>
        </pc:spChg>
        <pc:spChg chg="add mod">
          <ac:chgData name="Serif Salem" userId="93371da5-1b6a-4146-a736-4a3b0c81f0c2" providerId="ADAL" clId="{43BD1B35-B503-4088-B356-9DD1B40F7E73}" dt="2025-05-14T05:49:17.732" v="1521"/>
          <ac:spMkLst>
            <pc:docMk/>
            <pc:sldMk cId="265986080" sldId="280"/>
            <ac:spMk id="1308" creationId="{9FDE5756-408F-44BA-BC7B-163AA09867D5}"/>
          </ac:spMkLst>
        </pc:spChg>
        <pc:spChg chg="add mod">
          <ac:chgData name="Serif Salem" userId="93371da5-1b6a-4146-a736-4a3b0c81f0c2" providerId="ADAL" clId="{43BD1B35-B503-4088-B356-9DD1B40F7E73}" dt="2025-05-14T05:49:17.744" v="1529"/>
          <ac:spMkLst>
            <pc:docMk/>
            <pc:sldMk cId="265986080" sldId="280"/>
            <ac:spMk id="1309" creationId="{D82125BC-E008-420B-A45F-A29B817D46E8}"/>
          </ac:spMkLst>
        </pc:spChg>
        <pc:spChg chg="add mod">
          <ac:chgData name="Serif Salem" userId="93371da5-1b6a-4146-a736-4a3b0c81f0c2" providerId="ADAL" clId="{43BD1B35-B503-4088-B356-9DD1B40F7E73}" dt="2025-05-14T05:49:17.755" v="1537"/>
          <ac:spMkLst>
            <pc:docMk/>
            <pc:sldMk cId="265986080" sldId="280"/>
            <ac:spMk id="1310" creationId="{76E98E1E-A624-487D-A7E6-BFF16ACE12F4}"/>
          </ac:spMkLst>
        </pc:spChg>
        <pc:spChg chg="add mod">
          <ac:chgData name="Serif Salem" userId="93371da5-1b6a-4146-a736-4a3b0c81f0c2" providerId="ADAL" clId="{43BD1B35-B503-4088-B356-9DD1B40F7E73}" dt="2025-05-14T05:49:17.764" v="1545"/>
          <ac:spMkLst>
            <pc:docMk/>
            <pc:sldMk cId="265986080" sldId="280"/>
            <ac:spMk id="1311" creationId="{84B20A5E-5486-4D40-B07A-20F874D7FB1C}"/>
          </ac:spMkLst>
        </pc:spChg>
        <pc:spChg chg="add mod">
          <ac:chgData name="Serif Salem" userId="93371da5-1b6a-4146-a736-4a3b0c81f0c2" providerId="ADAL" clId="{43BD1B35-B503-4088-B356-9DD1B40F7E73}" dt="2025-05-14T05:49:17.775" v="1553"/>
          <ac:spMkLst>
            <pc:docMk/>
            <pc:sldMk cId="265986080" sldId="280"/>
            <ac:spMk id="1312" creationId="{FA0C2DDB-F3FC-43A0-882B-B9A0C9A0D571}"/>
          </ac:spMkLst>
        </pc:spChg>
        <pc:spChg chg="add mod">
          <ac:chgData name="Serif Salem" userId="93371da5-1b6a-4146-a736-4a3b0c81f0c2" providerId="ADAL" clId="{43BD1B35-B503-4088-B356-9DD1B40F7E73}" dt="2025-05-14T05:49:17.787" v="1561"/>
          <ac:spMkLst>
            <pc:docMk/>
            <pc:sldMk cId="265986080" sldId="280"/>
            <ac:spMk id="1313" creationId="{9EEF2B1D-322C-4588-A73A-3A262869738D}"/>
          </ac:spMkLst>
        </pc:spChg>
        <pc:spChg chg="add mod">
          <ac:chgData name="Serif Salem" userId="93371da5-1b6a-4146-a736-4a3b0c81f0c2" providerId="ADAL" clId="{43BD1B35-B503-4088-B356-9DD1B40F7E73}" dt="2025-05-14T05:49:17.799" v="1569"/>
          <ac:spMkLst>
            <pc:docMk/>
            <pc:sldMk cId="265986080" sldId="280"/>
            <ac:spMk id="1314" creationId="{66BAF2C7-68D0-4CD6-B848-A4851C88ED9A}"/>
          </ac:spMkLst>
        </pc:spChg>
        <pc:spChg chg="add mod">
          <ac:chgData name="Serif Salem" userId="93371da5-1b6a-4146-a736-4a3b0c81f0c2" providerId="ADAL" clId="{43BD1B35-B503-4088-B356-9DD1B40F7E73}" dt="2025-05-14T05:49:17.812" v="1577"/>
          <ac:spMkLst>
            <pc:docMk/>
            <pc:sldMk cId="265986080" sldId="280"/>
            <ac:spMk id="1315" creationId="{3D2F90C1-AB4E-4405-96B8-3FCA48C950FF}"/>
          </ac:spMkLst>
        </pc:spChg>
        <pc:spChg chg="add mod">
          <ac:chgData name="Serif Salem" userId="93371da5-1b6a-4146-a736-4a3b0c81f0c2" providerId="ADAL" clId="{43BD1B35-B503-4088-B356-9DD1B40F7E73}" dt="2025-05-14T05:49:17.823" v="1585"/>
          <ac:spMkLst>
            <pc:docMk/>
            <pc:sldMk cId="265986080" sldId="280"/>
            <ac:spMk id="1316" creationId="{38729D48-884D-46A3-BC19-F39AA32D75CC}"/>
          </ac:spMkLst>
        </pc:spChg>
        <pc:spChg chg="add mod">
          <ac:chgData name="Serif Salem" userId="93371da5-1b6a-4146-a736-4a3b0c81f0c2" providerId="ADAL" clId="{43BD1B35-B503-4088-B356-9DD1B40F7E73}" dt="2025-05-14T05:49:17.833" v="1593"/>
          <ac:spMkLst>
            <pc:docMk/>
            <pc:sldMk cId="265986080" sldId="280"/>
            <ac:spMk id="1317" creationId="{7958F589-374B-46B9-B3AF-72848459483E}"/>
          </ac:spMkLst>
        </pc:spChg>
        <pc:spChg chg="add mod">
          <ac:chgData name="Serif Salem" userId="93371da5-1b6a-4146-a736-4a3b0c81f0c2" providerId="ADAL" clId="{43BD1B35-B503-4088-B356-9DD1B40F7E73}" dt="2025-05-14T05:49:17.844" v="1601"/>
          <ac:spMkLst>
            <pc:docMk/>
            <pc:sldMk cId="265986080" sldId="280"/>
            <ac:spMk id="1318" creationId="{8CDC5A0A-32DD-41A3-A33F-4F5CB4A106B4}"/>
          </ac:spMkLst>
        </pc:spChg>
        <pc:spChg chg="add mod">
          <ac:chgData name="Serif Salem" userId="93371da5-1b6a-4146-a736-4a3b0c81f0c2" providerId="ADAL" clId="{43BD1B35-B503-4088-B356-9DD1B40F7E73}" dt="2025-05-14T05:49:17.854" v="1609"/>
          <ac:spMkLst>
            <pc:docMk/>
            <pc:sldMk cId="265986080" sldId="280"/>
            <ac:spMk id="1319" creationId="{3819B46F-6315-49D8-96C3-13E33EEC21B0}"/>
          </ac:spMkLst>
        </pc:spChg>
        <pc:spChg chg="add mod">
          <ac:chgData name="Serif Salem" userId="93371da5-1b6a-4146-a736-4a3b0c81f0c2" providerId="ADAL" clId="{43BD1B35-B503-4088-B356-9DD1B40F7E73}" dt="2025-05-14T05:49:17.865" v="1617"/>
          <ac:spMkLst>
            <pc:docMk/>
            <pc:sldMk cId="265986080" sldId="280"/>
            <ac:spMk id="1320" creationId="{DF1627BE-607C-4AF6-8663-CF2F39EC7CD1}"/>
          </ac:spMkLst>
        </pc:spChg>
        <pc:spChg chg="add mod">
          <ac:chgData name="Serif Salem" userId="93371da5-1b6a-4146-a736-4a3b0c81f0c2" providerId="ADAL" clId="{43BD1B35-B503-4088-B356-9DD1B40F7E73}" dt="2025-05-14T05:49:17.875" v="1625"/>
          <ac:spMkLst>
            <pc:docMk/>
            <pc:sldMk cId="265986080" sldId="280"/>
            <ac:spMk id="1321" creationId="{36ED2E7C-539E-46D3-B6CE-BFCA442DF78E}"/>
          </ac:spMkLst>
        </pc:spChg>
        <pc:spChg chg="add mod">
          <ac:chgData name="Serif Salem" userId="93371da5-1b6a-4146-a736-4a3b0c81f0c2" providerId="ADAL" clId="{43BD1B35-B503-4088-B356-9DD1B40F7E73}" dt="2025-05-14T05:49:17.887" v="1633"/>
          <ac:spMkLst>
            <pc:docMk/>
            <pc:sldMk cId="265986080" sldId="280"/>
            <ac:spMk id="1322" creationId="{2B9FD87E-0F3C-43B2-8B12-FF7A89B6FCE7}"/>
          </ac:spMkLst>
        </pc:spChg>
        <pc:spChg chg="add mod">
          <ac:chgData name="Serif Salem" userId="93371da5-1b6a-4146-a736-4a3b0c81f0c2" providerId="ADAL" clId="{43BD1B35-B503-4088-B356-9DD1B40F7E73}" dt="2025-05-14T05:49:17.897" v="1641"/>
          <ac:spMkLst>
            <pc:docMk/>
            <pc:sldMk cId="265986080" sldId="280"/>
            <ac:spMk id="1323" creationId="{B05DBE9E-EE10-4072-9DDB-6DD5B6A68CAC}"/>
          </ac:spMkLst>
        </pc:spChg>
        <pc:spChg chg="add mod">
          <ac:chgData name="Serif Salem" userId="93371da5-1b6a-4146-a736-4a3b0c81f0c2" providerId="ADAL" clId="{43BD1B35-B503-4088-B356-9DD1B40F7E73}" dt="2025-05-14T05:49:17.909" v="1649"/>
          <ac:spMkLst>
            <pc:docMk/>
            <pc:sldMk cId="265986080" sldId="280"/>
            <ac:spMk id="1324" creationId="{3796B905-5766-4275-8149-67CE5D73E921}"/>
          </ac:spMkLst>
        </pc:spChg>
        <pc:spChg chg="add mod">
          <ac:chgData name="Serif Salem" userId="93371da5-1b6a-4146-a736-4a3b0c81f0c2" providerId="ADAL" clId="{43BD1B35-B503-4088-B356-9DD1B40F7E73}" dt="2025-05-14T05:49:17.919" v="1657"/>
          <ac:spMkLst>
            <pc:docMk/>
            <pc:sldMk cId="265986080" sldId="280"/>
            <ac:spMk id="1325" creationId="{0A04EC5A-B774-4A72-85BA-06812E69DD3F}"/>
          </ac:spMkLst>
        </pc:spChg>
        <pc:spChg chg="add mod">
          <ac:chgData name="Serif Salem" userId="93371da5-1b6a-4146-a736-4a3b0c81f0c2" providerId="ADAL" clId="{43BD1B35-B503-4088-B356-9DD1B40F7E73}" dt="2025-05-14T05:49:17.931" v="1665"/>
          <ac:spMkLst>
            <pc:docMk/>
            <pc:sldMk cId="265986080" sldId="280"/>
            <ac:spMk id="1326" creationId="{86B73630-F657-474E-828C-02F9C34BB6FE}"/>
          </ac:spMkLst>
        </pc:spChg>
        <pc:spChg chg="add mod">
          <ac:chgData name="Serif Salem" userId="93371da5-1b6a-4146-a736-4a3b0c81f0c2" providerId="ADAL" clId="{43BD1B35-B503-4088-B356-9DD1B40F7E73}" dt="2025-05-14T05:49:17.942" v="1673"/>
          <ac:spMkLst>
            <pc:docMk/>
            <pc:sldMk cId="265986080" sldId="280"/>
            <ac:spMk id="1327" creationId="{159A4AE8-1855-44E9-96F1-7CD4ADB1D3A4}"/>
          </ac:spMkLst>
        </pc:spChg>
        <pc:spChg chg="add mod">
          <ac:chgData name="Serif Salem" userId="93371da5-1b6a-4146-a736-4a3b0c81f0c2" providerId="ADAL" clId="{43BD1B35-B503-4088-B356-9DD1B40F7E73}" dt="2025-05-14T05:49:17.952" v="1681"/>
          <ac:spMkLst>
            <pc:docMk/>
            <pc:sldMk cId="265986080" sldId="280"/>
            <ac:spMk id="1328" creationId="{F76BECEF-32EA-4A6C-B4AF-923F9F816AAE}"/>
          </ac:spMkLst>
        </pc:spChg>
        <pc:spChg chg="add mod">
          <ac:chgData name="Serif Salem" userId="93371da5-1b6a-4146-a736-4a3b0c81f0c2" providerId="ADAL" clId="{43BD1B35-B503-4088-B356-9DD1B40F7E73}" dt="2025-05-14T05:49:17.964" v="1689"/>
          <ac:spMkLst>
            <pc:docMk/>
            <pc:sldMk cId="265986080" sldId="280"/>
            <ac:spMk id="1329" creationId="{275B11A6-22A4-4C7B-A52C-E5D3CCA7F129}"/>
          </ac:spMkLst>
        </pc:spChg>
        <pc:spChg chg="add mod">
          <ac:chgData name="Serif Salem" userId="93371da5-1b6a-4146-a736-4a3b0c81f0c2" providerId="ADAL" clId="{43BD1B35-B503-4088-B356-9DD1B40F7E73}" dt="2025-05-14T05:49:17.974" v="1697"/>
          <ac:spMkLst>
            <pc:docMk/>
            <pc:sldMk cId="265986080" sldId="280"/>
            <ac:spMk id="1330" creationId="{12485A7E-3698-4185-8D0A-B79614BB9E0C}"/>
          </ac:spMkLst>
        </pc:spChg>
        <pc:spChg chg="add mod">
          <ac:chgData name="Serif Salem" userId="93371da5-1b6a-4146-a736-4a3b0c81f0c2" providerId="ADAL" clId="{43BD1B35-B503-4088-B356-9DD1B40F7E73}" dt="2025-05-14T05:49:17.985" v="1705"/>
          <ac:spMkLst>
            <pc:docMk/>
            <pc:sldMk cId="265986080" sldId="280"/>
            <ac:spMk id="1331" creationId="{5419561B-137D-4019-AEA2-132DEFE7E88C}"/>
          </ac:spMkLst>
        </pc:spChg>
        <pc:spChg chg="add mod">
          <ac:chgData name="Serif Salem" userId="93371da5-1b6a-4146-a736-4a3b0c81f0c2" providerId="ADAL" clId="{43BD1B35-B503-4088-B356-9DD1B40F7E73}" dt="2025-05-14T05:49:17.997" v="1713"/>
          <ac:spMkLst>
            <pc:docMk/>
            <pc:sldMk cId="265986080" sldId="280"/>
            <ac:spMk id="1332" creationId="{DA2AE01F-6BB8-4D96-A628-154758E5E6E3}"/>
          </ac:spMkLst>
        </pc:spChg>
        <pc:spChg chg="add mod">
          <ac:chgData name="Serif Salem" userId="93371da5-1b6a-4146-a736-4a3b0c81f0c2" providerId="ADAL" clId="{43BD1B35-B503-4088-B356-9DD1B40F7E73}" dt="2025-05-14T05:49:18.009" v="1721"/>
          <ac:spMkLst>
            <pc:docMk/>
            <pc:sldMk cId="265986080" sldId="280"/>
            <ac:spMk id="1333" creationId="{72847F04-AC87-4415-9510-593AA41FAFEA}"/>
          </ac:spMkLst>
        </pc:spChg>
        <pc:spChg chg="add mod">
          <ac:chgData name="Serif Salem" userId="93371da5-1b6a-4146-a736-4a3b0c81f0c2" providerId="ADAL" clId="{43BD1B35-B503-4088-B356-9DD1B40F7E73}" dt="2025-05-14T05:49:18.021" v="1729"/>
          <ac:spMkLst>
            <pc:docMk/>
            <pc:sldMk cId="265986080" sldId="280"/>
            <ac:spMk id="1334" creationId="{ACC8D425-526E-48BE-9134-82BC28AAF7A0}"/>
          </ac:spMkLst>
        </pc:spChg>
        <pc:spChg chg="add mod">
          <ac:chgData name="Serif Salem" userId="93371da5-1b6a-4146-a736-4a3b0c81f0c2" providerId="ADAL" clId="{43BD1B35-B503-4088-B356-9DD1B40F7E73}" dt="2025-05-14T05:49:18.032" v="1737"/>
          <ac:spMkLst>
            <pc:docMk/>
            <pc:sldMk cId="265986080" sldId="280"/>
            <ac:spMk id="1335" creationId="{668F6E98-CC05-466B-AA38-EA678F9BABA6}"/>
          </ac:spMkLst>
        </pc:spChg>
        <pc:spChg chg="add mod">
          <ac:chgData name="Serif Salem" userId="93371da5-1b6a-4146-a736-4a3b0c81f0c2" providerId="ADAL" clId="{43BD1B35-B503-4088-B356-9DD1B40F7E73}" dt="2025-05-14T05:49:18.046" v="1745"/>
          <ac:spMkLst>
            <pc:docMk/>
            <pc:sldMk cId="265986080" sldId="280"/>
            <ac:spMk id="1336" creationId="{0DAF7341-741B-4F5D-A282-71FA2CDABEB2}"/>
          </ac:spMkLst>
        </pc:spChg>
        <pc:spChg chg="add mod">
          <ac:chgData name="Serif Salem" userId="93371da5-1b6a-4146-a736-4a3b0c81f0c2" providerId="ADAL" clId="{43BD1B35-B503-4088-B356-9DD1B40F7E73}" dt="2025-05-14T05:49:18.063" v="1753"/>
          <ac:spMkLst>
            <pc:docMk/>
            <pc:sldMk cId="265986080" sldId="280"/>
            <ac:spMk id="1337" creationId="{2E79DC69-B8D1-4090-AA77-0FCBF619191F}"/>
          </ac:spMkLst>
        </pc:spChg>
        <pc:spChg chg="add mod">
          <ac:chgData name="Serif Salem" userId="93371da5-1b6a-4146-a736-4a3b0c81f0c2" providerId="ADAL" clId="{43BD1B35-B503-4088-B356-9DD1B40F7E73}" dt="2025-05-14T05:49:18.075" v="1761"/>
          <ac:spMkLst>
            <pc:docMk/>
            <pc:sldMk cId="265986080" sldId="280"/>
            <ac:spMk id="1338" creationId="{580A4B04-329D-4D79-A209-4CB03F1972A7}"/>
          </ac:spMkLst>
        </pc:spChg>
        <pc:spChg chg="add mod">
          <ac:chgData name="Serif Salem" userId="93371da5-1b6a-4146-a736-4a3b0c81f0c2" providerId="ADAL" clId="{43BD1B35-B503-4088-B356-9DD1B40F7E73}" dt="2025-05-14T05:49:18.090" v="1769"/>
          <ac:spMkLst>
            <pc:docMk/>
            <pc:sldMk cId="265986080" sldId="280"/>
            <ac:spMk id="1339" creationId="{D69A73CB-05EB-40D4-B53C-FC6049B44C6D}"/>
          </ac:spMkLst>
        </pc:spChg>
        <pc:spChg chg="add mod">
          <ac:chgData name="Serif Salem" userId="93371da5-1b6a-4146-a736-4a3b0c81f0c2" providerId="ADAL" clId="{43BD1B35-B503-4088-B356-9DD1B40F7E73}" dt="2025-05-14T05:49:18.102" v="1777"/>
          <ac:spMkLst>
            <pc:docMk/>
            <pc:sldMk cId="265986080" sldId="280"/>
            <ac:spMk id="1340" creationId="{8346255E-050C-4D57-9538-7E8C20F31D71}"/>
          </ac:spMkLst>
        </pc:spChg>
        <pc:spChg chg="add mod">
          <ac:chgData name="Serif Salem" userId="93371da5-1b6a-4146-a736-4a3b0c81f0c2" providerId="ADAL" clId="{43BD1B35-B503-4088-B356-9DD1B40F7E73}" dt="2025-05-14T05:49:18.117" v="1785"/>
          <ac:spMkLst>
            <pc:docMk/>
            <pc:sldMk cId="265986080" sldId="280"/>
            <ac:spMk id="1341" creationId="{2E65264C-35B3-4005-AF71-1A6FCE7BDBA8}"/>
          </ac:spMkLst>
        </pc:spChg>
        <pc:spChg chg="add mod">
          <ac:chgData name="Serif Salem" userId="93371da5-1b6a-4146-a736-4a3b0c81f0c2" providerId="ADAL" clId="{43BD1B35-B503-4088-B356-9DD1B40F7E73}" dt="2025-05-14T05:49:18.130" v="1793"/>
          <ac:spMkLst>
            <pc:docMk/>
            <pc:sldMk cId="265986080" sldId="280"/>
            <ac:spMk id="1342" creationId="{89CB7850-E787-4146-B168-C7849C7CBC06}"/>
          </ac:spMkLst>
        </pc:spChg>
        <pc:spChg chg="add mod">
          <ac:chgData name="Serif Salem" userId="93371da5-1b6a-4146-a736-4a3b0c81f0c2" providerId="ADAL" clId="{43BD1B35-B503-4088-B356-9DD1B40F7E73}" dt="2025-05-14T05:49:18.142" v="1801"/>
          <ac:spMkLst>
            <pc:docMk/>
            <pc:sldMk cId="265986080" sldId="280"/>
            <ac:spMk id="1343" creationId="{2C42D376-BC3E-4462-A03F-A7C9BAF65451}"/>
          </ac:spMkLst>
        </pc:spChg>
        <pc:spChg chg="add mod">
          <ac:chgData name="Serif Salem" userId="93371da5-1b6a-4146-a736-4a3b0c81f0c2" providerId="ADAL" clId="{43BD1B35-B503-4088-B356-9DD1B40F7E73}" dt="2025-05-14T05:49:18.155" v="1809"/>
          <ac:spMkLst>
            <pc:docMk/>
            <pc:sldMk cId="265986080" sldId="280"/>
            <ac:spMk id="1344" creationId="{C2CC9958-02E5-4BA0-A241-88BC81689648}"/>
          </ac:spMkLst>
        </pc:spChg>
        <pc:spChg chg="add mod">
          <ac:chgData name="Serif Salem" userId="93371da5-1b6a-4146-a736-4a3b0c81f0c2" providerId="ADAL" clId="{43BD1B35-B503-4088-B356-9DD1B40F7E73}" dt="2025-05-14T05:49:18.170" v="1817"/>
          <ac:spMkLst>
            <pc:docMk/>
            <pc:sldMk cId="265986080" sldId="280"/>
            <ac:spMk id="1345" creationId="{733E4B9A-A398-4D21-BCE2-F2B1A6B12B5A}"/>
          </ac:spMkLst>
        </pc:spChg>
        <pc:spChg chg="add mod">
          <ac:chgData name="Serif Salem" userId="93371da5-1b6a-4146-a736-4a3b0c81f0c2" providerId="ADAL" clId="{43BD1B35-B503-4088-B356-9DD1B40F7E73}" dt="2025-05-14T05:49:18.182" v="1825"/>
          <ac:spMkLst>
            <pc:docMk/>
            <pc:sldMk cId="265986080" sldId="280"/>
            <ac:spMk id="1346" creationId="{298615F6-FD9A-4A48-BB10-35D1F4B62C07}"/>
          </ac:spMkLst>
        </pc:spChg>
        <pc:spChg chg="add mod">
          <ac:chgData name="Serif Salem" userId="93371da5-1b6a-4146-a736-4a3b0c81f0c2" providerId="ADAL" clId="{43BD1B35-B503-4088-B356-9DD1B40F7E73}" dt="2025-05-14T05:49:18.195" v="1833"/>
          <ac:spMkLst>
            <pc:docMk/>
            <pc:sldMk cId="265986080" sldId="280"/>
            <ac:spMk id="1347" creationId="{7C5B9CC4-AC87-4DF1-8884-6293E770C478}"/>
          </ac:spMkLst>
        </pc:spChg>
        <pc:spChg chg="add mod">
          <ac:chgData name="Serif Salem" userId="93371da5-1b6a-4146-a736-4a3b0c81f0c2" providerId="ADAL" clId="{43BD1B35-B503-4088-B356-9DD1B40F7E73}" dt="2025-05-14T05:49:18.209" v="1841"/>
          <ac:spMkLst>
            <pc:docMk/>
            <pc:sldMk cId="265986080" sldId="280"/>
            <ac:spMk id="1348" creationId="{881AB1E4-B676-4C4C-AB95-0DD0F63FD387}"/>
          </ac:spMkLst>
        </pc:spChg>
        <pc:spChg chg="add mod">
          <ac:chgData name="Serif Salem" userId="93371da5-1b6a-4146-a736-4a3b0c81f0c2" providerId="ADAL" clId="{43BD1B35-B503-4088-B356-9DD1B40F7E73}" dt="2025-05-14T05:49:18.224" v="1849"/>
          <ac:spMkLst>
            <pc:docMk/>
            <pc:sldMk cId="265986080" sldId="280"/>
            <ac:spMk id="1349" creationId="{13EFBA02-04F7-4E42-A619-11C6F55AD3E9}"/>
          </ac:spMkLst>
        </pc:spChg>
        <pc:spChg chg="add mod">
          <ac:chgData name="Serif Salem" userId="93371da5-1b6a-4146-a736-4a3b0c81f0c2" providerId="ADAL" clId="{43BD1B35-B503-4088-B356-9DD1B40F7E73}" dt="2025-05-14T05:49:18.238" v="1857"/>
          <ac:spMkLst>
            <pc:docMk/>
            <pc:sldMk cId="265986080" sldId="280"/>
            <ac:spMk id="1350" creationId="{4B597D39-897D-4D3E-A7D3-0ECDEE9AD45B}"/>
          </ac:spMkLst>
        </pc:spChg>
        <pc:spChg chg="add mod">
          <ac:chgData name="Serif Salem" userId="93371da5-1b6a-4146-a736-4a3b0c81f0c2" providerId="ADAL" clId="{43BD1B35-B503-4088-B356-9DD1B40F7E73}" dt="2025-05-14T05:49:18.251" v="1865"/>
          <ac:spMkLst>
            <pc:docMk/>
            <pc:sldMk cId="265986080" sldId="280"/>
            <ac:spMk id="1351" creationId="{7616BD90-B0EB-4A52-9E11-9445699AD24D}"/>
          </ac:spMkLst>
        </pc:spChg>
        <pc:spChg chg="add mod">
          <ac:chgData name="Serif Salem" userId="93371da5-1b6a-4146-a736-4a3b0c81f0c2" providerId="ADAL" clId="{43BD1B35-B503-4088-B356-9DD1B40F7E73}" dt="2025-05-14T05:49:18.269" v="1873"/>
          <ac:spMkLst>
            <pc:docMk/>
            <pc:sldMk cId="265986080" sldId="280"/>
            <ac:spMk id="1352" creationId="{92DE1F78-F3A7-4BA9-93CC-799E647574CD}"/>
          </ac:spMkLst>
        </pc:spChg>
        <pc:spChg chg="add mod">
          <ac:chgData name="Serif Salem" userId="93371da5-1b6a-4146-a736-4a3b0c81f0c2" providerId="ADAL" clId="{43BD1B35-B503-4088-B356-9DD1B40F7E73}" dt="2025-05-14T05:49:18.290" v="1881"/>
          <ac:spMkLst>
            <pc:docMk/>
            <pc:sldMk cId="265986080" sldId="280"/>
            <ac:spMk id="1353" creationId="{81542615-DFD7-4FC2-A85A-FDF0FA9CBA3E}"/>
          </ac:spMkLst>
        </pc:spChg>
        <pc:spChg chg="add mod">
          <ac:chgData name="Serif Salem" userId="93371da5-1b6a-4146-a736-4a3b0c81f0c2" providerId="ADAL" clId="{43BD1B35-B503-4088-B356-9DD1B40F7E73}" dt="2025-05-14T05:49:18.302" v="1889"/>
          <ac:spMkLst>
            <pc:docMk/>
            <pc:sldMk cId="265986080" sldId="280"/>
            <ac:spMk id="1354" creationId="{171D2492-74C6-4841-B3C7-4ABB405BE798}"/>
          </ac:spMkLst>
        </pc:spChg>
        <pc:spChg chg="add mod">
          <ac:chgData name="Serif Salem" userId="93371da5-1b6a-4146-a736-4a3b0c81f0c2" providerId="ADAL" clId="{43BD1B35-B503-4088-B356-9DD1B40F7E73}" dt="2025-05-14T05:49:18.311" v="1897"/>
          <ac:spMkLst>
            <pc:docMk/>
            <pc:sldMk cId="265986080" sldId="280"/>
            <ac:spMk id="1355" creationId="{1676DF8A-A570-479A-A2ED-7183A3F0014A}"/>
          </ac:spMkLst>
        </pc:spChg>
        <pc:spChg chg="add mod">
          <ac:chgData name="Serif Salem" userId="93371da5-1b6a-4146-a736-4a3b0c81f0c2" providerId="ADAL" clId="{43BD1B35-B503-4088-B356-9DD1B40F7E73}" dt="2025-05-14T05:49:18.326" v="1905"/>
          <ac:spMkLst>
            <pc:docMk/>
            <pc:sldMk cId="265986080" sldId="280"/>
            <ac:spMk id="1356" creationId="{46012D33-FED3-4D5D-9806-DB0920367D16}"/>
          </ac:spMkLst>
        </pc:spChg>
        <pc:spChg chg="add mod">
          <ac:chgData name="Serif Salem" userId="93371da5-1b6a-4146-a736-4a3b0c81f0c2" providerId="ADAL" clId="{43BD1B35-B503-4088-B356-9DD1B40F7E73}" dt="2025-05-14T05:49:18.339" v="1913"/>
          <ac:spMkLst>
            <pc:docMk/>
            <pc:sldMk cId="265986080" sldId="280"/>
            <ac:spMk id="1357" creationId="{5954D1B6-3653-499B-97AD-5712FDEDF04A}"/>
          </ac:spMkLst>
        </pc:spChg>
        <pc:spChg chg="add mod">
          <ac:chgData name="Serif Salem" userId="93371da5-1b6a-4146-a736-4a3b0c81f0c2" providerId="ADAL" clId="{43BD1B35-B503-4088-B356-9DD1B40F7E73}" dt="2025-05-14T05:49:18.356" v="1921"/>
          <ac:spMkLst>
            <pc:docMk/>
            <pc:sldMk cId="265986080" sldId="280"/>
            <ac:spMk id="1358" creationId="{906C354A-0403-49FE-928B-7004CE1FB394}"/>
          </ac:spMkLst>
        </pc:spChg>
        <pc:spChg chg="add mod">
          <ac:chgData name="Serif Salem" userId="93371da5-1b6a-4146-a736-4a3b0c81f0c2" providerId="ADAL" clId="{43BD1B35-B503-4088-B356-9DD1B40F7E73}" dt="2025-05-14T05:49:18.370" v="1929"/>
          <ac:spMkLst>
            <pc:docMk/>
            <pc:sldMk cId="265986080" sldId="280"/>
            <ac:spMk id="1359" creationId="{68B81722-71DB-4913-A2A9-7B9A29DB8565}"/>
          </ac:spMkLst>
        </pc:spChg>
        <pc:spChg chg="add mod">
          <ac:chgData name="Serif Salem" userId="93371da5-1b6a-4146-a736-4a3b0c81f0c2" providerId="ADAL" clId="{43BD1B35-B503-4088-B356-9DD1B40F7E73}" dt="2025-05-14T05:49:18.382" v="1937"/>
          <ac:spMkLst>
            <pc:docMk/>
            <pc:sldMk cId="265986080" sldId="280"/>
            <ac:spMk id="1360" creationId="{515B432C-6DF3-4BE9-B7C2-487E32A17E7D}"/>
          </ac:spMkLst>
        </pc:spChg>
        <pc:spChg chg="add mod">
          <ac:chgData name="Serif Salem" userId="93371da5-1b6a-4146-a736-4a3b0c81f0c2" providerId="ADAL" clId="{43BD1B35-B503-4088-B356-9DD1B40F7E73}" dt="2025-05-14T05:49:18.395" v="1945"/>
          <ac:spMkLst>
            <pc:docMk/>
            <pc:sldMk cId="265986080" sldId="280"/>
            <ac:spMk id="1361" creationId="{C2C8479F-A9FD-448B-B2EA-6FC2D15F8B84}"/>
          </ac:spMkLst>
        </pc:spChg>
        <pc:spChg chg="add mod">
          <ac:chgData name="Serif Salem" userId="93371da5-1b6a-4146-a736-4a3b0c81f0c2" providerId="ADAL" clId="{43BD1B35-B503-4088-B356-9DD1B40F7E73}" dt="2025-05-14T05:49:18.407" v="1953"/>
          <ac:spMkLst>
            <pc:docMk/>
            <pc:sldMk cId="265986080" sldId="280"/>
            <ac:spMk id="1362" creationId="{1DB782E1-5682-496D-BA75-1953D31150A9}"/>
          </ac:spMkLst>
        </pc:spChg>
        <pc:spChg chg="add mod">
          <ac:chgData name="Serif Salem" userId="93371da5-1b6a-4146-a736-4a3b0c81f0c2" providerId="ADAL" clId="{43BD1B35-B503-4088-B356-9DD1B40F7E73}" dt="2025-05-14T05:49:18.421" v="1961"/>
          <ac:spMkLst>
            <pc:docMk/>
            <pc:sldMk cId="265986080" sldId="280"/>
            <ac:spMk id="1363" creationId="{807E0F86-76AC-48E5-929B-F6218237FC75}"/>
          </ac:spMkLst>
        </pc:spChg>
        <pc:spChg chg="add mod">
          <ac:chgData name="Serif Salem" userId="93371da5-1b6a-4146-a736-4a3b0c81f0c2" providerId="ADAL" clId="{43BD1B35-B503-4088-B356-9DD1B40F7E73}" dt="2025-05-14T05:49:18.434" v="1969"/>
          <ac:spMkLst>
            <pc:docMk/>
            <pc:sldMk cId="265986080" sldId="280"/>
            <ac:spMk id="1364" creationId="{32F6D4AB-6D92-4C58-9B12-52E0200A8FB2}"/>
          </ac:spMkLst>
        </pc:spChg>
        <pc:spChg chg="add mod">
          <ac:chgData name="Serif Salem" userId="93371da5-1b6a-4146-a736-4a3b0c81f0c2" providerId="ADAL" clId="{43BD1B35-B503-4088-B356-9DD1B40F7E73}" dt="2025-05-14T05:49:18.449" v="1977"/>
          <ac:spMkLst>
            <pc:docMk/>
            <pc:sldMk cId="265986080" sldId="280"/>
            <ac:spMk id="1365" creationId="{8898F0A9-EA3D-406F-85EF-64BCB675E6E6}"/>
          </ac:spMkLst>
        </pc:spChg>
        <pc:spChg chg="add mod">
          <ac:chgData name="Serif Salem" userId="93371da5-1b6a-4146-a736-4a3b0c81f0c2" providerId="ADAL" clId="{43BD1B35-B503-4088-B356-9DD1B40F7E73}" dt="2025-05-14T05:49:18.461" v="1985"/>
          <ac:spMkLst>
            <pc:docMk/>
            <pc:sldMk cId="265986080" sldId="280"/>
            <ac:spMk id="1366" creationId="{2C8DB4C8-D3B3-4174-9CE6-CAC4FCAB9DDA}"/>
          </ac:spMkLst>
        </pc:spChg>
        <pc:spChg chg="add mod">
          <ac:chgData name="Serif Salem" userId="93371da5-1b6a-4146-a736-4a3b0c81f0c2" providerId="ADAL" clId="{43BD1B35-B503-4088-B356-9DD1B40F7E73}" dt="2025-05-14T05:49:18.472" v="1993"/>
          <ac:spMkLst>
            <pc:docMk/>
            <pc:sldMk cId="265986080" sldId="280"/>
            <ac:spMk id="1367" creationId="{80F39690-384F-490F-B830-93B3AEBAF93E}"/>
          </ac:spMkLst>
        </pc:spChg>
        <pc:spChg chg="add mod">
          <ac:chgData name="Serif Salem" userId="93371da5-1b6a-4146-a736-4a3b0c81f0c2" providerId="ADAL" clId="{43BD1B35-B503-4088-B356-9DD1B40F7E73}" dt="2025-05-14T05:49:18.501" v="2001"/>
          <ac:spMkLst>
            <pc:docMk/>
            <pc:sldMk cId="265986080" sldId="280"/>
            <ac:spMk id="1368" creationId="{92D6CB82-6EC8-4909-B4D4-5448D7B348DD}"/>
          </ac:spMkLst>
        </pc:spChg>
        <pc:spChg chg="add mod">
          <ac:chgData name="Serif Salem" userId="93371da5-1b6a-4146-a736-4a3b0c81f0c2" providerId="ADAL" clId="{43BD1B35-B503-4088-B356-9DD1B40F7E73}" dt="2025-05-14T05:49:18.511" v="2009"/>
          <ac:spMkLst>
            <pc:docMk/>
            <pc:sldMk cId="265986080" sldId="280"/>
            <ac:spMk id="1369" creationId="{616CBEFA-CA74-4CE2-8644-215B17BAE484}"/>
          </ac:spMkLst>
        </pc:spChg>
        <pc:spChg chg="add mod">
          <ac:chgData name="Serif Salem" userId="93371da5-1b6a-4146-a736-4a3b0c81f0c2" providerId="ADAL" clId="{43BD1B35-B503-4088-B356-9DD1B40F7E73}" dt="2025-05-14T05:49:18.521" v="2017"/>
          <ac:spMkLst>
            <pc:docMk/>
            <pc:sldMk cId="265986080" sldId="280"/>
            <ac:spMk id="1370" creationId="{202A39E5-469C-4083-AE3C-088850C8B917}"/>
          </ac:spMkLst>
        </pc:spChg>
        <pc:spChg chg="add mod">
          <ac:chgData name="Serif Salem" userId="93371da5-1b6a-4146-a736-4a3b0c81f0c2" providerId="ADAL" clId="{43BD1B35-B503-4088-B356-9DD1B40F7E73}" dt="2025-05-14T05:49:18.531" v="2025"/>
          <ac:spMkLst>
            <pc:docMk/>
            <pc:sldMk cId="265986080" sldId="280"/>
            <ac:spMk id="1371" creationId="{2E730FED-D81F-485F-9ABE-F3CFFD0B3288}"/>
          </ac:spMkLst>
        </pc:spChg>
        <pc:spChg chg="add mod">
          <ac:chgData name="Serif Salem" userId="93371da5-1b6a-4146-a736-4a3b0c81f0c2" providerId="ADAL" clId="{43BD1B35-B503-4088-B356-9DD1B40F7E73}" dt="2025-05-14T05:49:18.540" v="2033"/>
          <ac:spMkLst>
            <pc:docMk/>
            <pc:sldMk cId="265986080" sldId="280"/>
            <ac:spMk id="1372" creationId="{150A7316-07C3-49C2-B150-5AE15C437AD2}"/>
          </ac:spMkLst>
        </pc:spChg>
        <pc:spChg chg="add mod">
          <ac:chgData name="Serif Salem" userId="93371da5-1b6a-4146-a736-4a3b0c81f0c2" providerId="ADAL" clId="{43BD1B35-B503-4088-B356-9DD1B40F7E73}" dt="2025-05-14T05:49:18.552" v="2041"/>
          <ac:spMkLst>
            <pc:docMk/>
            <pc:sldMk cId="265986080" sldId="280"/>
            <ac:spMk id="1373" creationId="{4EC430EE-B2F1-43BD-BC43-03357FACE9F8}"/>
          </ac:spMkLst>
        </pc:spChg>
        <pc:spChg chg="add mod">
          <ac:chgData name="Serif Salem" userId="93371da5-1b6a-4146-a736-4a3b0c81f0c2" providerId="ADAL" clId="{43BD1B35-B503-4088-B356-9DD1B40F7E73}" dt="2025-05-14T05:49:18.567" v="2049"/>
          <ac:spMkLst>
            <pc:docMk/>
            <pc:sldMk cId="265986080" sldId="280"/>
            <ac:spMk id="1374" creationId="{66CB1E4C-45CA-40C7-9EBD-E54EB3F25064}"/>
          </ac:spMkLst>
        </pc:spChg>
        <pc:spChg chg="add mod">
          <ac:chgData name="Serif Salem" userId="93371da5-1b6a-4146-a736-4a3b0c81f0c2" providerId="ADAL" clId="{43BD1B35-B503-4088-B356-9DD1B40F7E73}" dt="2025-05-14T05:49:18.585" v="2057"/>
          <ac:spMkLst>
            <pc:docMk/>
            <pc:sldMk cId="265986080" sldId="280"/>
            <ac:spMk id="1375" creationId="{3B695466-9BE4-4C17-8039-CBB05A0FB2D9}"/>
          </ac:spMkLst>
        </pc:spChg>
        <pc:spChg chg="add mod">
          <ac:chgData name="Serif Salem" userId="93371da5-1b6a-4146-a736-4a3b0c81f0c2" providerId="ADAL" clId="{43BD1B35-B503-4088-B356-9DD1B40F7E73}" dt="2025-05-14T05:49:18.598" v="2065"/>
          <ac:spMkLst>
            <pc:docMk/>
            <pc:sldMk cId="265986080" sldId="280"/>
            <ac:spMk id="1376" creationId="{5F2DAFC3-9430-4A08-8BD2-752A422680E9}"/>
          </ac:spMkLst>
        </pc:spChg>
        <pc:spChg chg="add mod">
          <ac:chgData name="Serif Salem" userId="93371da5-1b6a-4146-a736-4a3b0c81f0c2" providerId="ADAL" clId="{43BD1B35-B503-4088-B356-9DD1B40F7E73}" dt="2025-05-14T05:49:18.609" v="2073"/>
          <ac:spMkLst>
            <pc:docMk/>
            <pc:sldMk cId="265986080" sldId="280"/>
            <ac:spMk id="1377" creationId="{7698E944-8074-4C9C-82FF-72BDEB706122}"/>
          </ac:spMkLst>
        </pc:spChg>
        <pc:spChg chg="add mod">
          <ac:chgData name="Serif Salem" userId="93371da5-1b6a-4146-a736-4a3b0c81f0c2" providerId="ADAL" clId="{43BD1B35-B503-4088-B356-9DD1B40F7E73}" dt="2025-05-14T05:49:18.627" v="2081"/>
          <ac:spMkLst>
            <pc:docMk/>
            <pc:sldMk cId="265986080" sldId="280"/>
            <ac:spMk id="1378" creationId="{4CA214E3-BA34-4B73-988F-38F37B63A67E}"/>
          </ac:spMkLst>
        </pc:spChg>
        <pc:spChg chg="add mod">
          <ac:chgData name="Serif Salem" userId="93371da5-1b6a-4146-a736-4a3b0c81f0c2" providerId="ADAL" clId="{43BD1B35-B503-4088-B356-9DD1B40F7E73}" dt="2025-05-14T05:49:18.636" v="2089"/>
          <ac:spMkLst>
            <pc:docMk/>
            <pc:sldMk cId="265986080" sldId="280"/>
            <ac:spMk id="1379" creationId="{9014B3BA-13B7-46D3-9B1B-71661104E03E}"/>
          </ac:spMkLst>
        </pc:spChg>
        <pc:spChg chg="add mod">
          <ac:chgData name="Serif Salem" userId="93371da5-1b6a-4146-a736-4a3b0c81f0c2" providerId="ADAL" clId="{43BD1B35-B503-4088-B356-9DD1B40F7E73}" dt="2025-05-14T05:49:18.644" v="2097"/>
          <ac:spMkLst>
            <pc:docMk/>
            <pc:sldMk cId="265986080" sldId="280"/>
            <ac:spMk id="1380" creationId="{56614E8C-C34F-43F8-A7A8-425152C50385}"/>
          </ac:spMkLst>
        </pc:spChg>
        <pc:spChg chg="add mod">
          <ac:chgData name="Serif Salem" userId="93371da5-1b6a-4146-a736-4a3b0c81f0c2" providerId="ADAL" clId="{43BD1B35-B503-4088-B356-9DD1B40F7E73}" dt="2025-05-14T05:49:18.659" v="2105"/>
          <ac:spMkLst>
            <pc:docMk/>
            <pc:sldMk cId="265986080" sldId="280"/>
            <ac:spMk id="1381" creationId="{88C71BD9-18E3-4126-A9EA-54AEBDE48C5F}"/>
          </ac:spMkLst>
        </pc:spChg>
        <pc:spChg chg="add mod">
          <ac:chgData name="Serif Salem" userId="93371da5-1b6a-4146-a736-4a3b0c81f0c2" providerId="ADAL" clId="{43BD1B35-B503-4088-B356-9DD1B40F7E73}" dt="2025-05-14T05:49:18.672" v="2113"/>
          <ac:spMkLst>
            <pc:docMk/>
            <pc:sldMk cId="265986080" sldId="280"/>
            <ac:spMk id="1382" creationId="{A812613D-B440-4354-B3C9-AB98F10BECF3}"/>
          </ac:spMkLst>
        </pc:spChg>
        <pc:spChg chg="add mod">
          <ac:chgData name="Serif Salem" userId="93371da5-1b6a-4146-a736-4a3b0c81f0c2" providerId="ADAL" clId="{43BD1B35-B503-4088-B356-9DD1B40F7E73}" dt="2025-05-14T05:49:18.682" v="2121"/>
          <ac:spMkLst>
            <pc:docMk/>
            <pc:sldMk cId="265986080" sldId="280"/>
            <ac:spMk id="1383" creationId="{7DB520B9-2093-4499-8074-A839434C5D8C}"/>
          </ac:spMkLst>
        </pc:spChg>
        <pc:spChg chg="add mod">
          <ac:chgData name="Serif Salem" userId="93371da5-1b6a-4146-a736-4a3b0c81f0c2" providerId="ADAL" clId="{43BD1B35-B503-4088-B356-9DD1B40F7E73}" dt="2025-05-14T05:49:18.690" v="2129"/>
          <ac:spMkLst>
            <pc:docMk/>
            <pc:sldMk cId="265986080" sldId="280"/>
            <ac:spMk id="1384" creationId="{A07D1FA5-9F17-4AB5-A431-084309C854BD}"/>
          </ac:spMkLst>
        </pc:spChg>
        <pc:spChg chg="add mod">
          <ac:chgData name="Serif Salem" userId="93371da5-1b6a-4146-a736-4a3b0c81f0c2" providerId="ADAL" clId="{43BD1B35-B503-4088-B356-9DD1B40F7E73}" dt="2025-05-14T05:49:18.700" v="2137"/>
          <ac:spMkLst>
            <pc:docMk/>
            <pc:sldMk cId="265986080" sldId="280"/>
            <ac:spMk id="1385" creationId="{065D040A-E3A1-4385-9243-7A11E33248AD}"/>
          </ac:spMkLst>
        </pc:spChg>
        <pc:spChg chg="add mod">
          <ac:chgData name="Serif Salem" userId="93371da5-1b6a-4146-a736-4a3b0c81f0c2" providerId="ADAL" clId="{43BD1B35-B503-4088-B356-9DD1B40F7E73}" dt="2025-05-14T05:49:18.710" v="2145"/>
          <ac:spMkLst>
            <pc:docMk/>
            <pc:sldMk cId="265986080" sldId="280"/>
            <ac:spMk id="1386" creationId="{050A1B03-B335-4B47-A563-811A8D2C873A}"/>
          </ac:spMkLst>
        </pc:spChg>
        <pc:spChg chg="add mod">
          <ac:chgData name="Serif Salem" userId="93371da5-1b6a-4146-a736-4a3b0c81f0c2" providerId="ADAL" clId="{43BD1B35-B503-4088-B356-9DD1B40F7E73}" dt="2025-05-14T05:49:18.720" v="2153"/>
          <ac:spMkLst>
            <pc:docMk/>
            <pc:sldMk cId="265986080" sldId="280"/>
            <ac:spMk id="1387" creationId="{7A6EDDC9-5C88-4F2C-8F79-AA2EAB5172E0}"/>
          </ac:spMkLst>
        </pc:spChg>
        <pc:spChg chg="add mod">
          <ac:chgData name="Serif Salem" userId="93371da5-1b6a-4146-a736-4a3b0c81f0c2" providerId="ADAL" clId="{43BD1B35-B503-4088-B356-9DD1B40F7E73}" dt="2025-05-14T05:49:18.732" v="2161"/>
          <ac:spMkLst>
            <pc:docMk/>
            <pc:sldMk cId="265986080" sldId="280"/>
            <ac:spMk id="1388" creationId="{CA560270-3E26-4AE5-BD56-44070902EB21}"/>
          </ac:spMkLst>
        </pc:spChg>
        <pc:spChg chg="add mod">
          <ac:chgData name="Serif Salem" userId="93371da5-1b6a-4146-a736-4a3b0c81f0c2" providerId="ADAL" clId="{43BD1B35-B503-4088-B356-9DD1B40F7E73}" dt="2025-05-14T05:49:18.744" v="2169"/>
          <ac:spMkLst>
            <pc:docMk/>
            <pc:sldMk cId="265986080" sldId="280"/>
            <ac:spMk id="1389" creationId="{E38C628D-19B7-4280-9186-84A0F3002E5D}"/>
          </ac:spMkLst>
        </pc:spChg>
        <pc:spChg chg="add mod">
          <ac:chgData name="Serif Salem" userId="93371da5-1b6a-4146-a736-4a3b0c81f0c2" providerId="ADAL" clId="{43BD1B35-B503-4088-B356-9DD1B40F7E73}" dt="2025-05-14T05:49:18.757" v="2177"/>
          <ac:spMkLst>
            <pc:docMk/>
            <pc:sldMk cId="265986080" sldId="280"/>
            <ac:spMk id="1390" creationId="{6C7EED86-AA2B-4C1A-9153-C04F26D777D8}"/>
          </ac:spMkLst>
        </pc:spChg>
        <pc:spChg chg="add mod">
          <ac:chgData name="Serif Salem" userId="93371da5-1b6a-4146-a736-4a3b0c81f0c2" providerId="ADAL" clId="{43BD1B35-B503-4088-B356-9DD1B40F7E73}" dt="2025-05-14T05:49:18.772" v="2185"/>
          <ac:spMkLst>
            <pc:docMk/>
            <pc:sldMk cId="265986080" sldId="280"/>
            <ac:spMk id="1391" creationId="{BF5841DF-A1A6-4748-B0CD-C6BA52852FEB}"/>
          </ac:spMkLst>
        </pc:spChg>
        <pc:spChg chg="add mod">
          <ac:chgData name="Serif Salem" userId="93371da5-1b6a-4146-a736-4a3b0c81f0c2" providerId="ADAL" clId="{43BD1B35-B503-4088-B356-9DD1B40F7E73}" dt="2025-05-14T05:49:18.788" v="2193"/>
          <ac:spMkLst>
            <pc:docMk/>
            <pc:sldMk cId="265986080" sldId="280"/>
            <ac:spMk id="1392" creationId="{527E1BD1-FCC4-4221-B106-DFF9C14A4F90}"/>
          </ac:spMkLst>
        </pc:spChg>
        <pc:spChg chg="add mod">
          <ac:chgData name="Serif Salem" userId="93371da5-1b6a-4146-a736-4a3b0c81f0c2" providerId="ADAL" clId="{43BD1B35-B503-4088-B356-9DD1B40F7E73}" dt="2025-05-14T05:49:18.801" v="2201"/>
          <ac:spMkLst>
            <pc:docMk/>
            <pc:sldMk cId="265986080" sldId="280"/>
            <ac:spMk id="1393" creationId="{558283A3-D09A-4FE5-A40F-C1D64AC66DE1}"/>
          </ac:spMkLst>
        </pc:spChg>
        <pc:spChg chg="add mod">
          <ac:chgData name="Serif Salem" userId="93371da5-1b6a-4146-a736-4a3b0c81f0c2" providerId="ADAL" clId="{43BD1B35-B503-4088-B356-9DD1B40F7E73}" dt="2025-05-14T05:49:18.814" v="2209"/>
          <ac:spMkLst>
            <pc:docMk/>
            <pc:sldMk cId="265986080" sldId="280"/>
            <ac:spMk id="1394" creationId="{BBED94F5-460D-447D-8E93-E3415B606BAC}"/>
          </ac:spMkLst>
        </pc:spChg>
        <pc:spChg chg="add mod">
          <ac:chgData name="Serif Salem" userId="93371da5-1b6a-4146-a736-4a3b0c81f0c2" providerId="ADAL" clId="{43BD1B35-B503-4088-B356-9DD1B40F7E73}" dt="2025-05-14T05:49:18.825" v="2217"/>
          <ac:spMkLst>
            <pc:docMk/>
            <pc:sldMk cId="265986080" sldId="280"/>
            <ac:spMk id="1395" creationId="{5488BB75-E5CE-4550-B711-A14D9336F457}"/>
          </ac:spMkLst>
        </pc:spChg>
        <pc:spChg chg="add mod">
          <ac:chgData name="Serif Salem" userId="93371da5-1b6a-4146-a736-4a3b0c81f0c2" providerId="ADAL" clId="{43BD1B35-B503-4088-B356-9DD1B40F7E73}" dt="2025-05-14T05:49:18.839" v="2225"/>
          <ac:spMkLst>
            <pc:docMk/>
            <pc:sldMk cId="265986080" sldId="280"/>
            <ac:spMk id="1396" creationId="{85557F89-8FA5-4EF6-BFB5-DDB997C4E7B5}"/>
          </ac:spMkLst>
        </pc:spChg>
        <pc:spChg chg="add mod">
          <ac:chgData name="Serif Salem" userId="93371da5-1b6a-4146-a736-4a3b0c81f0c2" providerId="ADAL" clId="{43BD1B35-B503-4088-B356-9DD1B40F7E73}" dt="2025-05-14T05:49:18.852" v="2233"/>
          <ac:spMkLst>
            <pc:docMk/>
            <pc:sldMk cId="265986080" sldId="280"/>
            <ac:spMk id="1397" creationId="{C0E67D3F-85BD-4EA1-AEEE-076FE8FA91E4}"/>
          </ac:spMkLst>
        </pc:spChg>
        <pc:spChg chg="add mod">
          <ac:chgData name="Serif Salem" userId="93371da5-1b6a-4146-a736-4a3b0c81f0c2" providerId="ADAL" clId="{43BD1B35-B503-4088-B356-9DD1B40F7E73}" dt="2025-05-14T05:49:18.863" v="2241"/>
          <ac:spMkLst>
            <pc:docMk/>
            <pc:sldMk cId="265986080" sldId="280"/>
            <ac:spMk id="1398" creationId="{8FDD729E-8797-4CF9-B55A-20BCA3AE9EFF}"/>
          </ac:spMkLst>
        </pc:spChg>
        <pc:spChg chg="add mod">
          <ac:chgData name="Serif Salem" userId="93371da5-1b6a-4146-a736-4a3b0c81f0c2" providerId="ADAL" clId="{43BD1B35-B503-4088-B356-9DD1B40F7E73}" dt="2025-05-14T05:49:18.874" v="2249"/>
          <ac:spMkLst>
            <pc:docMk/>
            <pc:sldMk cId="265986080" sldId="280"/>
            <ac:spMk id="1399" creationId="{B1A72D61-195B-484E-8100-FE53BA2A93BC}"/>
          </ac:spMkLst>
        </pc:spChg>
        <pc:spChg chg="add mod">
          <ac:chgData name="Serif Salem" userId="93371da5-1b6a-4146-a736-4a3b0c81f0c2" providerId="ADAL" clId="{43BD1B35-B503-4088-B356-9DD1B40F7E73}" dt="2025-05-14T05:49:18.885" v="2257"/>
          <ac:spMkLst>
            <pc:docMk/>
            <pc:sldMk cId="265986080" sldId="280"/>
            <ac:spMk id="1400" creationId="{3CC33AF9-B603-40AC-893D-EDA8779323B6}"/>
          </ac:spMkLst>
        </pc:spChg>
        <pc:spChg chg="add mod">
          <ac:chgData name="Serif Salem" userId="93371da5-1b6a-4146-a736-4a3b0c81f0c2" providerId="ADAL" clId="{43BD1B35-B503-4088-B356-9DD1B40F7E73}" dt="2025-05-14T05:49:18.897" v="2265"/>
          <ac:spMkLst>
            <pc:docMk/>
            <pc:sldMk cId="265986080" sldId="280"/>
            <ac:spMk id="1401" creationId="{E4D92323-F5AF-4F0D-89ED-DF6B0E377F6C}"/>
          </ac:spMkLst>
        </pc:spChg>
        <pc:spChg chg="add mod">
          <ac:chgData name="Serif Salem" userId="93371da5-1b6a-4146-a736-4a3b0c81f0c2" providerId="ADAL" clId="{43BD1B35-B503-4088-B356-9DD1B40F7E73}" dt="2025-05-14T05:49:18.908" v="2273"/>
          <ac:spMkLst>
            <pc:docMk/>
            <pc:sldMk cId="265986080" sldId="280"/>
            <ac:spMk id="1402" creationId="{07C0A4C2-8BA9-491E-9D11-6F297440B117}"/>
          </ac:spMkLst>
        </pc:spChg>
        <pc:spChg chg="add mod">
          <ac:chgData name="Serif Salem" userId="93371da5-1b6a-4146-a736-4a3b0c81f0c2" providerId="ADAL" clId="{43BD1B35-B503-4088-B356-9DD1B40F7E73}" dt="2025-05-14T05:49:18.918" v="2281"/>
          <ac:spMkLst>
            <pc:docMk/>
            <pc:sldMk cId="265986080" sldId="280"/>
            <ac:spMk id="1403" creationId="{68F8DC41-0882-42D1-9B79-E44C0F219BCF}"/>
          </ac:spMkLst>
        </pc:spChg>
        <pc:spChg chg="add mod">
          <ac:chgData name="Serif Salem" userId="93371da5-1b6a-4146-a736-4a3b0c81f0c2" providerId="ADAL" clId="{43BD1B35-B503-4088-B356-9DD1B40F7E73}" dt="2025-05-14T05:49:18.931" v="2289"/>
          <ac:spMkLst>
            <pc:docMk/>
            <pc:sldMk cId="265986080" sldId="280"/>
            <ac:spMk id="1404" creationId="{2A922FC3-9B8D-4075-8734-309071BCE036}"/>
          </ac:spMkLst>
        </pc:spChg>
        <pc:spChg chg="add mod">
          <ac:chgData name="Serif Salem" userId="93371da5-1b6a-4146-a736-4a3b0c81f0c2" providerId="ADAL" clId="{43BD1B35-B503-4088-B356-9DD1B40F7E73}" dt="2025-05-14T05:49:18.944" v="2297"/>
          <ac:spMkLst>
            <pc:docMk/>
            <pc:sldMk cId="265986080" sldId="280"/>
            <ac:spMk id="1405" creationId="{B905A69B-5B70-4B97-AD49-779CA33FCAFB}"/>
          </ac:spMkLst>
        </pc:spChg>
        <pc:spChg chg="add mod">
          <ac:chgData name="Serif Salem" userId="93371da5-1b6a-4146-a736-4a3b0c81f0c2" providerId="ADAL" clId="{43BD1B35-B503-4088-B356-9DD1B40F7E73}" dt="2025-05-14T05:49:18.957" v="2305"/>
          <ac:spMkLst>
            <pc:docMk/>
            <pc:sldMk cId="265986080" sldId="280"/>
            <ac:spMk id="1406" creationId="{51B0E3B9-D829-4355-8C21-A7E1986EFD71}"/>
          </ac:spMkLst>
        </pc:spChg>
        <pc:spChg chg="add mod">
          <ac:chgData name="Serif Salem" userId="93371da5-1b6a-4146-a736-4a3b0c81f0c2" providerId="ADAL" clId="{43BD1B35-B503-4088-B356-9DD1B40F7E73}" dt="2025-05-14T05:49:18.969" v="2313"/>
          <ac:spMkLst>
            <pc:docMk/>
            <pc:sldMk cId="265986080" sldId="280"/>
            <ac:spMk id="1407" creationId="{2E546257-39BF-4B0F-AED6-43888FD593F3}"/>
          </ac:spMkLst>
        </pc:spChg>
        <pc:spChg chg="add mod">
          <ac:chgData name="Serif Salem" userId="93371da5-1b6a-4146-a736-4a3b0c81f0c2" providerId="ADAL" clId="{43BD1B35-B503-4088-B356-9DD1B40F7E73}" dt="2025-05-14T05:49:18.981" v="2321"/>
          <ac:spMkLst>
            <pc:docMk/>
            <pc:sldMk cId="265986080" sldId="280"/>
            <ac:spMk id="1408" creationId="{5961BCA2-85CF-4E05-B3E1-EFB11FFF1669}"/>
          </ac:spMkLst>
        </pc:spChg>
        <pc:spChg chg="add mod">
          <ac:chgData name="Serif Salem" userId="93371da5-1b6a-4146-a736-4a3b0c81f0c2" providerId="ADAL" clId="{43BD1B35-B503-4088-B356-9DD1B40F7E73}" dt="2025-05-14T05:49:18.992" v="2329"/>
          <ac:spMkLst>
            <pc:docMk/>
            <pc:sldMk cId="265986080" sldId="280"/>
            <ac:spMk id="1409" creationId="{812432E6-9C30-453F-B647-16C19853A68B}"/>
          </ac:spMkLst>
        </pc:spChg>
        <pc:spChg chg="add mod">
          <ac:chgData name="Serif Salem" userId="93371da5-1b6a-4146-a736-4a3b0c81f0c2" providerId="ADAL" clId="{43BD1B35-B503-4088-B356-9DD1B40F7E73}" dt="2025-05-14T05:49:19.004" v="2337"/>
          <ac:spMkLst>
            <pc:docMk/>
            <pc:sldMk cId="265986080" sldId="280"/>
            <ac:spMk id="1410" creationId="{E58E1CF5-FD77-419C-B4BD-9A89DE904E94}"/>
          </ac:spMkLst>
        </pc:spChg>
        <pc:spChg chg="add mod">
          <ac:chgData name="Serif Salem" userId="93371da5-1b6a-4146-a736-4a3b0c81f0c2" providerId="ADAL" clId="{43BD1B35-B503-4088-B356-9DD1B40F7E73}" dt="2025-05-14T05:49:19.016" v="2345"/>
          <ac:spMkLst>
            <pc:docMk/>
            <pc:sldMk cId="265986080" sldId="280"/>
            <ac:spMk id="1411" creationId="{087328A2-90E7-41E5-B421-16EB85820CA1}"/>
          </ac:spMkLst>
        </pc:spChg>
        <pc:spChg chg="add mod">
          <ac:chgData name="Serif Salem" userId="93371da5-1b6a-4146-a736-4a3b0c81f0c2" providerId="ADAL" clId="{43BD1B35-B503-4088-B356-9DD1B40F7E73}" dt="2025-05-14T05:49:19.027" v="2353"/>
          <ac:spMkLst>
            <pc:docMk/>
            <pc:sldMk cId="265986080" sldId="280"/>
            <ac:spMk id="1412" creationId="{E60BDE03-75BE-40B1-BF00-04FFC84C2012}"/>
          </ac:spMkLst>
        </pc:spChg>
        <pc:spChg chg="add mod">
          <ac:chgData name="Serif Salem" userId="93371da5-1b6a-4146-a736-4a3b0c81f0c2" providerId="ADAL" clId="{43BD1B35-B503-4088-B356-9DD1B40F7E73}" dt="2025-05-14T05:49:19.039" v="2361"/>
          <ac:spMkLst>
            <pc:docMk/>
            <pc:sldMk cId="265986080" sldId="280"/>
            <ac:spMk id="1413" creationId="{FA5775D2-4801-4726-9A89-D6BDC2A6F68B}"/>
          </ac:spMkLst>
        </pc:spChg>
        <pc:spChg chg="add mod">
          <ac:chgData name="Serif Salem" userId="93371da5-1b6a-4146-a736-4a3b0c81f0c2" providerId="ADAL" clId="{43BD1B35-B503-4088-B356-9DD1B40F7E73}" dt="2025-05-14T05:49:19.049" v="2369"/>
          <ac:spMkLst>
            <pc:docMk/>
            <pc:sldMk cId="265986080" sldId="280"/>
            <ac:spMk id="1414" creationId="{DEFC112E-705C-479F-B0AC-1C0BD2C16DA5}"/>
          </ac:spMkLst>
        </pc:spChg>
        <pc:spChg chg="add mod">
          <ac:chgData name="Serif Salem" userId="93371da5-1b6a-4146-a736-4a3b0c81f0c2" providerId="ADAL" clId="{43BD1B35-B503-4088-B356-9DD1B40F7E73}" dt="2025-05-14T05:49:19.061" v="2377"/>
          <ac:spMkLst>
            <pc:docMk/>
            <pc:sldMk cId="265986080" sldId="280"/>
            <ac:spMk id="1415" creationId="{3EF39CE8-F312-4265-9586-992A071DA1FF}"/>
          </ac:spMkLst>
        </pc:spChg>
        <pc:spChg chg="add mod">
          <ac:chgData name="Serif Salem" userId="93371da5-1b6a-4146-a736-4a3b0c81f0c2" providerId="ADAL" clId="{43BD1B35-B503-4088-B356-9DD1B40F7E73}" dt="2025-05-14T05:49:19.072" v="2385"/>
          <ac:spMkLst>
            <pc:docMk/>
            <pc:sldMk cId="265986080" sldId="280"/>
            <ac:spMk id="1416" creationId="{CD5933D8-EE41-4C20-903A-232C47F00A3D}"/>
          </ac:spMkLst>
        </pc:spChg>
        <pc:spChg chg="add mod">
          <ac:chgData name="Serif Salem" userId="93371da5-1b6a-4146-a736-4a3b0c81f0c2" providerId="ADAL" clId="{43BD1B35-B503-4088-B356-9DD1B40F7E73}" dt="2025-05-14T05:49:19.084" v="2393"/>
          <ac:spMkLst>
            <pc:docMk/>
            <pc:sldMk cId="265986080" sldId="280"/>
            <ac:spMk id="1417" creationId="{C919D0A2-E59E-4AFC-8AB4-DD74CDD869D1}"/>
          </ac:spMkLst>
        </pc:spChg>
        <pc:spChg chg="add mod">
          <ac:chgData name="Serif Salem" userId="93371da5-1b6a-4146-a736-4a3b0c81f0c2" providerId="ADAL" clId="{43BD1B35-B503-4088-B356-9DD1B40F7E73}" dt="2025-05-14T05:49:19.094" v="2401"/>
          <ac:spMkLst>
            <pc:docMk/>
            <pc:sldMk cId="265986080" sldId="280"/>
            <ac:spMk id="1418" creationId="{5DE8BD18-4B57-4E3A-866E-EBCA400687B0}"/>
          </ac:spMkLst>
        </pc:spChg>
        <pc:spChg chg="add mod">
          <ac:chgData name="Serif Salem" userId="93371da5-1b6a-4146-a736-4a3b0c81f0c2" providerId="ADAL" clId="{43BD1B35-B503-4088-B356-9DD1B40F7E73}" dt="2025-05-14T05:49:19.106" v="2409"/>
          <ac:spMkLst>
            <pc:docMk/>
            <pc:sldMk cId="265986080" sldId="280"/>
            <ac:spMk id="1419" creationId="{B834A477-CA1A-4056-AF1C-E9F29D98BDAA}"/>
          </ac:spMkLst>
        </pc:spChg>
        <pc:spChg chg="add mod">
          <ac:chgData name="Serif Salem" userId="93371da5-1b6a-4146-a736-4a3b0c81f0c2" providerId="ADAL" clId="{43BD1B35-B503-4088-B356-9DD1B40F7E73}" dt="2025-05-14T05:49:19.118" v="2417"/>
          <ac:spMkLst>
            <pc:docMk/>
            <pc:sldMk cId="265986080" sldId="280"/>
            <ac:spMk id="1420" creationId="{AF347264-34AC-45AF-8303-65A4228E50E0}"/>
          </ac:spMkLst>
        </pc:spChg>
        <pc:spChg chg="add mod">
          <ac:chgData name="Serif Salem" userId="93371da5-1b6a-4146-a736-4a3b0c81f0c2" providerId="ADAL" clId="{43BD1B35-B503-4088-B356-9DD1B40F7E73}" dt="2025-05-14T05:49:19.129" v="2425"/>
          <ac:spMkLst>
            <pc:docMk/>
            <pc:sldMk cId="265986080" sldId="280"/>
            <ac:spMk id="1421" creationId="{43C23252-628C-415C-9805-E0764889E4BA}"/>
          </ac:spMkLst>
        </pc:spChg>
        <pc:spChg chg="add mod">
          <ac:chgData name="Serif Salem" userId="93371da5-1b6a-4146-a736-4a3b0c81f0c2" providerId="ADAL" clId="{43BD1B35-B503-4088-B356-9DD1B40F7E73}" dt="2025-05-14T05:49:19.140" v="2433"/>
          <ac:spMkLst>
            <pc:docMk/>
            <pc:sldMk cId="265986080" sldId="280"/>
            <ac:spMk id="1422" creationId="{48CE3E95-AE39-44D9-8467-F3EBC9A36DF0}"/>
          </ac:spMkLst>
        </pc:spChg>
        <pc:spChg chg="add mod">
          <ac:chgData name="Serif Salem" userId="93371da5-1b6a-4146-a736-4a3b0c81f0c2" providerId="ADAL" clId="{43BD1B35-B503-4088-B356-9DD1B40F7E73}" dt="2025-05-14T05:49:19.151" v="2441"/>
          <ac:spMkLst>
            <pc:docMk/>
            <pc:sldMk cId="265986080" sldId="280"/>
            <ac:spMk id="1423" creationId="{3E3F9502-12AC-4A21-B792-F7606E547A13}"/>
          </ac:spMkLst>
        </pc:spChg>
        <pc:spChg chg="add mod">
          <ac:chgData name="Serif Salem" userId="93371da5-1b6a-4146-a736-4a3b0c81f0c2" providerId="ADAL" clId="{43BD1B35-B503-4088-B356-9DD1B40F7E73}" dt="2025-05-14T05:49:19.162" v="2449"/>
          <ac:spMkLst>
            <pc:docMk/>
            <pc:sldMk cId="265986080" sldId="280"/>
            <ac:spMk id="1424" creationId="{3AD5FB01-F09A-44E8-94A4-343A43049A50}"/>
          </ac:spMkLst>
        </pc:spChg>
        <pc:spChg chg="add mod">
          <ac:chgData name="Serif Salem" userId="93371da5-1b6a-4146-a736-4a3b0c81f0c2" providerId="ADAL" clId="{43BD1B35-B503-4088-B356-9DD1B40F7E73}" dt="2025-05-14T05:49:19.175" v="2457"/>
          <ac:spMkLst>
            <pc:docMk/>
            <pc:sldMk cId="265986080" sldId="280"/>
            <ac:spMk id="1425" creationId="{96F8101B-99F7-4669-8E71-8883E76D0750}"/>
          </ac:spMkLst>
        </pc:spChg>
        <pc:spChg chg="add mod">
          <ac:chgData name="Serif Salem" userId="93371da5-1b6a-4146-a736-4a3b0c81f0c2" providerId="ADAL" clId="{43BD1B35-B503-4088-B356-9DD1B40F7E73}" dt="2025-05-14T05:49:19.186" v="2465"/>
          <ac:spMkLst>
            <pc:docMk/>
            <pc:sldMk cId="265986080" sldId="280"/>
            <ac:spMk id="1426" creationId="{AC177C66-6DE5-47BE-9441-B6A8F28FFEFC}"/>
          </ac:spMkLst>
        </pc:spChg>
        <pc:spChg chg="add mod">
          <ac:chgData name="Serif Salem" userId="93371da5-1b6a-4146-a736-4a3b0c81f0c2" providerId="ADAL" clId="{43BD1B35-B503-4088-B356-9DD1B40F7E73}" dt="2025-05-14T05:49:19.198" v="2473"/>
          <ac:spMkLst>
            <pc:docMk/>
            <pc:sldMk cId="265986080" sldId="280"/>
            <ac:spMk id="1427" creationId="{95478F84-5411-4B5C-BCC7-5A6A120F6A09}"/>
          </ac:spMkLst>
        </pc:spChg>
        <pc:spChg chg="add mod">
          <ac:chgData name="Serif Salem" userId="93371da5-1b6a-4146-a736-4a3b0c81f0c2" providerId="ADAL" clId="{43BD1B35-B503-4088-B356-9DD1B40F7E73}" dt="2025-05-14T05:49:19.209" v="2481"/>
          <ac:spMkLst>
            <pc:docMk/>
            <pc:sldMk cId="265986080" sldId="280"/>
            <ac:spMk id="1428" creationId="{802795F1-F928-4437-A5C5-4DD62DE3C654}"/>
          </ac:spMkLst>
        </pc:spChg>
        <pc:spChg chg="add mod">
          <ac:chgData name="Serif Salem" userId="93371da5-1b6a-4146-a736-4a3b0c81f0c2" providerId="ADAL" clId="{43BD1B35-B503-4088-B356-9DD1B40F7E73}" dt="2025-05-14T05:49:19.224" v="2489"/>
          <ac:spMkLst>
            <pc:docMk/>
            <pc:sldMk cId="265986080" sldId="280"/>
            <ac:spMk id="1429" creationId="{13E51F87-ABD3-434A-8F4F-0B58CD87C7A5}"/>
          </ac:spMkLst>
        </pc:spChg>
        <pc:spChg chg="add mod">
          <ac:chgData name="Serif Salem" userId="93371da5-1b6a-4146-a736-4a3b0c81f0c2" providerId="ADAL" clId="{43BD1B35-B503-4088-B356-9DD1B40F7E73}" dt="2025-05-14T05:49:19.234" v="2497"/>
          <ac:spMkLst>
            <pc:docMk/>
            <pc:sldMk cId="265986080" sldId="280"/>
            <ac:spMk id="1430" creationId="{DC287B2B-B3D5-4AB6-B867-CCB1E3E76D6D}"/>
          </ac:spMkLst>
        </pc:spChg>
        <pc:spChg chg="add mod">
          <ac:chgData name="Serif Salem" userId="93371da5-1b6a-4146-a736-4a3b0c81f0c2" providerId="ADAL" clId="{43BD1B35-B503-4088-B356-9DD1B40F7E73}" dt="2025-05-14T05:49:19.246" v="2505"/>
          <ac:spMkLst>
            <pc:docMk/>
            <pc:sldMk cId="265986080" sldId="280"/>
            <ac:spMk id="1431" creationId="{3263C479-888F-473C-A543-2C0F3AEEFFAB}"/>
          </ac:spMkLst>
        </pc:spChg>
        <pc:spChg chg="add mod">
          <ac:chgData name="Serif Salem" userId="93371da5-1b6a-4146-a736-4a3b0c81f0c2" providerId="ADAL" clId="{43BD1B35-B503-4088-B356-9DD1B40F7E73}" dt="2025-05-14T05:49:19.258" v="2513"/>
          <ac:spMkLst>
            <pc:docMk/>
            <pc:sldMk cId="265986080" sldId="280"/>
            <ac:spMk id="1432" creationId="{F365CDAC-852F-4269-A092-6AC7C2CC0837}"/>
          </ac:spMkLst>
        </pc:spChg>
        <pc:spChg chg="add mod">
          <ac:chgData name="Serif Salem" userId="93371da5-1b6a-4146-a736-4a3b0c81f0c2" providerId="ADAL" clId="{43BD1B35-B503-4088-B356-9DD1B40F7E73}" dt="2025-05-14T05:49:19.268" v="2521"/>
          <ac:spMkLst>
            <pc:docMk/>
            <pc:sldMk cId="265986080" sldId="280"/>
            <ac:spMk id="1433" creationId="{224384D7-D2B8-4A77-A8D2-90E9DEB0C268}"/>
          </ac:spMkLst>
        </pc:spChg>
        <pc:spChg chg="add mod">
          <ac:chgData name="Serif Salem" userId="93371da5-1b6a-4146-a736-4a3b0c81f0c2" providerId="ADAL" clId="{43BD1B35-B503-4088-B356-9DD1B40F7E73}" dt="2025-05-14T05:49:19.279" v="2529"/>
          <ac:spMkLst>
            <pc:docMk/>
            <pc:sldMk cId="265986080" sldId="280"/>
            <ac:spMk id="1434" creationId="{E22564B1-A732-4DCD-BB35-79997A856FA8}"/>
          </ac:spMkLst>
        </pc:spChg>
        <pc:spChg chg="add mod">
          <ac:chgData name="Serif Salem" userId="93371da5-1b6a-4146-a736-4a3b0c81f0c2" providerId="ADAL" clId="{43BD1B35-B503-4088-B356-9DD1B40F7E73}" dt="2025-05-14T05:49:19.288" v="2537"/>
          <ac:spMkLst>
            <pc:docMk/>
            <pc:sldMk cId="265986080" sldId="280"/>
            <ac:spMk id="1435" creationId="{15BDF739-0737-4FCB-9FF9-58A1C3923ABB}"/>
          </ac:spMkLst>
        </pc:spChg>
        <pc:spChg chg="add mod">
          <ac:chgData name="Serif Salem" userId="93371da5-1b6a-4146-a736-4a3b0c81f0c2" providerId="ADAL" clId="{43BD1B35-B503-4088-B356-9DD1B40F7E73}" dt="2025-05-14T05:49:19.299" v="2545"/>
          <ac:spMkLst>
            <pc:docMk/>
            <pc:sldMk cId="265986080" sldId="280"/>
            <ac:spMk id="1436" creationId="{A20FA4B2-BDB0-4412-AC39-CBCBDCA8FB22}"/>
          </ac:spMkLst>
        </pc:spChg>
        <pc:spChg chg="add mod">
          <ac:chgData name="Serif Salem" userId="93371da5-1b6a-4146-a736-4a3b0c81f0c2" providerId="ADAL" clId="{43BD1B35-B503-4088-B356-9DD1B40F7E73}" dt="2025-05-14T05:49:19.311" v="2553"/>
          <ac:spMkLst>
            <pc:docMk/>
            <pc:sldMk cId="265986080" sldId="280"/>
            <ac:spMk id="1437" creationId="{3C97BACE-BDAE-4B1B-BF34-C340FB4CCDBB}"/>
          </ac:spMkLst>
        </pc:spChg>
        <pc:spChg chg="add mod">
          <ac:chgData name="Serif Salem" userId="93371da5-1b6a-4146-a736-4a3b0c81f0c2" providerId="ADAL" clId="{43BD1B35-B503-4088-B356-9DD1B40F7E73}" dt="2025-05-14T05:49:19.321" v="2561"/>
          <ac:spMkLst>
            <pc:docMk/>
            <pc:sldMk cId="265986080" sldId="280"/>
            <ac:spMk id="1438" creationId="{61E8B847-1E52-4AC2-A990-36AEB8EA9ACD}"/>
          </ac:spMkLst>
        </pc:spChg>
        <pc:spChg chg="add mod">
          <ac:chgData name="Serif Salem" userId="93371da5-1b6a-4146-a736-4a3b0c81f0c2" providerId="ADAL" clId="{43BD1B35-B503-4088-B356-9DD1B40F7E73}" dt="2025-05-14T05:49:19.330" v="2569"/>
          <ac:spMkLst>
            <pc:docMk/>
            <pc:sldMk cId="265986080" sldId="280"/>
            <ac:spMk id="1439" creationId="{F41DF337-F1A1-447F-8C2B-94D82CB057B7}"/>
          </ac:spMkLst>
        </pc:spChg>
        <pc:spChg chg="add mod">
          <ac:chgData name="Serif Salem" userId="93371da5-1b6a-4146-a736-4a3b0c81f0c2" providerId="ADAL" clId="{43BD1B35-B503-4088-B356-9DD1B40F7E73}" dt="2025-05-14T05:49:19.341" v="2577"/>
          <ac:spMkLst>
            <pc:docMk/>
            <pc:sldMk cId="265986080" sldId="280"/>
            <ac:spMk id="1440" creationId="{A9DFD69F-EDA6-4E73-9E29-3586DEF31EDA}"/>
          </ac:spMkLst>
        </pc:spChg>
        <pc:spChg chg="add mod">
          <ac:chgData name="Serif Salem" userId="93371da5-1b6a-4146-a736-4a3b0c81f0c2" providerId="ADAL" clId="{43BD1B35-B503-4088-B356-9DD1B40F7E73}" dt="2025-05-14T05:49:19.350" v="2585"/>
          <ac:spMkLst>
            <pc:docMk/>
            <pc:sldMk cId="265986080" sldId="280"/>
            <ac:spMk id="1441" creationId="{59F2C668-769F-488C-9FFF-E8D83819B608}"/>
          </ac:spMkLst>
        </pc:spChg>
        <pc:spChg chg="add mod">
          <ac:chgData name="Serif Salem" userId="93371da5-1b6a-4146-a736-4a3b0c81f0c2" providerId="ADAL" clId="{43BD1B35-B503-4088-B356-9DD1B40F7E73}" dt="2025-05-14T05:49:19.358" v="2593"/>
          <ac:spMkLst>
            <pc:docMk/>
            <pc:sldMk cId="265986080" sldId="280"/>
            <ac:spMk id="1442" creationId="{B094AC6D-ED90-4725-A823-AA2B209B8AA6}"/>
          </ac:spMkLst>
        </pc:spChg>
        <pc:spChg chg="add mod">
          <ac:chgData name="Serif Salem" userId="93371da5-1b6a-4146-a736-4a3b0c81f0c2" providerId="ADAL" clId="{43BD1B35-B503-4088-B356-9DD1B40F7E73}" dt="2025-05-14T05:49:19.369" v="2601"/>
          <ac:spMkLst>
            <pc:docMk/>
            <pc:sldMk cId="265986080" sldId="280"/>
            <ac:spMk id="1443" creationId="{2AEB97C1-6093-4FFD-8239-CFD666D1D151}"/>
          </ac:spMkLst>
        </pc:spChg>
        <pc:spChg chg="add mod">
          <ac:chgData name="Serif Salem" userId="93371da5-1b6a-4146-a736-4a3b0c81f0c2" providerId="ADAL" clId="{43BD1B35-B503-4088-B356-9DD1B40F7E73}" dt="2025-05-14T05:49:19.376" v="2609"/>
          <ac:spMkLst>
            <pc:docMk/>
            <pc:sldMk cId="265986080" sldId="280"/>
            <ac:spMk id="1444" creationId="{1F06FF16-78FB-46CE-A7B2-3253675A3A14}"/>
          </ac:spMkLst>
        </pc:spChg>
        <pc:spChg chg="add mod">
          <ac:chgData name="Serif Salem" userId="93371da5-1b6a-4146-a736-4a3b0c81f0c2" providerId="ADAL" clId="{43BD1B35-B503-4088-B356-9DD1B40F7E73}" dt="2025-05-14T05:49:19.387" v="2617"/>
          <ac:spMkLst>
            <pc:docMk/>
            <pc:sldMk cId="265986080" sldId="280"/>
            <ac:spMk id="1445" creationId="{ACAFCA11-24C8-4702-AFCD-03AC7BA24C26}"/>
          </ac:spMkLst>
        </pc:spChg>
        <pc:spChg chg="add mod">
          <ac:chgData name="Serif Salem" userId="93371da5-1b6a-4146-a736-4a3b0c81f0c2" providerId="ADAL" clId="{43BD1B35-B503-4088-B356-9DD1B40F7E73}" dt="2025-05-14T05:49:19.398" v="2625"/>
          <ac:spMkLst>
            <pc:docMk/>
            <pc:sldMk cId="265986080" sldId="280"/>
            <ac:spMk id="1446" creationId="{8673B6E6-C99A-443F-88CF-516299722938}"/>
          </ac:spMkLst>
        </pc:spChg>
        <pc:spChg chg="add mod">
          <ac:chgData name="Serif Salem" userId="93371da5-1b6a-4146-a736-4a3b0c81f0c2" providerId="ADAL" clId="{43BD1B35-B503-4088-B356-9DD1B40F7E73}" dt="2025-05-14T05:49:19.408" v="2633"/>
          <ac:spMkLst>
            <pc:docMk/>
            <pc:sldMk cId="265986080" sldId="280"/>
            <ac:spMk id="1447" creationId="{2D22C7DB-4AB3-4265-8E59-CDE5A63B95EC}"/>
          </ac:spMkLst>
        </pc:spChg>
        <pc:spChg chg="add mod">
          <ac:chgData name="Serif Salem" userId="93371da5-1b6a-4146-a736-4a3b0c81f0c2" providerId="ADAL" clId="{43BD1B35-B503-4088-B356-9DD1B40F7E73}" dt="2025-05-14T05:49:19.418" v="2641"/>
          <ac:spMkLst>
            <pc:docMk/>
            <pc:sldMk cId="265986080" sldId="280"/>
            <ac:spMk id="1448" creationId="{0109C580-C043-40E0-BC5A-E054299685D6}"/>
          </ac:spMkLst>
        </pc:spChg>
        <pc:spChg chg="add mod">
          <ac:chgData name="Serif Salem" userId="93371da5-1b6a-4146-a736-4a3b0c81f0c2" providerId="ADAL" clId="{43BD1B35-B503-4088-B356-9DD1B40F7E73}" dt="2025-05-14T05:49:19.428" v="2649"/>
          <ac:spMkLst>
            <pc:docMk/>
            <pc:sldMk cId="265986080" sldId="280"/>
            <ac:spMk id="1449" creationId="{CD1C6A8A-FE8F-4D1C-94ED-8EBE1A59E0BC}"/>
          </ac:spMkLst>
        </pc:spChg>
        <pc:spChg chg="add mod">
          <ac:chgData name="Serif Salem" userId="93371da5-1b6a-4146-a736-4a3b0c81f0c2" providerId="ADAL" clId="{43BD1B35-B503-4088-B356-9DD1B40F7E73}" dt="2025-05-14T05:49:19.438" v="2657"/>
          <ac:spMkLst>
            <pc:docMk/>
            <pc:sldMk cId="265986080" sldId="280"/>
            <ac:spMk id="1450" creationId="{FC1978E0-CB3B-4E91-9AAF-4ECE473AB601}"/>
          </ac:spMkLst>
        </pc:spChg>
        <pc:spChg chg="add mod">
          <ac:chgData name="Serif Salem" userId="93371da5-1b6a-4146-a736-4a3b0c81f0c2" providerId="ADAL" clId="{43BD1B35-B503-4088-B356-9DD1B40F7E73}" dt="2025-05-14T05:49:19.447" v="2665"/>
          <ac:spMkLst>
            <pc:docMk/>
            <pc:sldMk cId="265986080" sldId="280"/>
            <ac:spMk id="1451" creationId="{8FEF800C-04C3-4AA2-8519-73C0054E1455}"/>
          </ac:spMkLst>
        </pc:spChg>
        <pc:spChg chg="add mod">
          <ac:chgData name="Serif Salem" userId="93371da5-1b6a-4146-a736-4a3b0c81f0c2" providerId="ADAL" clId="{43BD1B35-B503-4088-B356-9DD1B40F7E73}" dt="2025-05-14T05:49:19.457" v="2673"/>
          <ac:spMkLst>
            <pc:docMk/>
            <pc:sldMk cId="265986080" sldId="280"/>
            <ac:spMk id="1452" creationId="{358046E2-60C8-4BC3-86AA-42FBF448C3BE}"/>
          </ac:spMkLst>
        </pc:spChg>
        <pc:spChg chg="add mod">
          <ac:chgData name="Serif Salem" userId="93371da5-1b6a-4146-a736-4a3b0c81f0c2" providerId="ADAL" clId="{43BD1B35-B503-4088-B356-9DD1B40F7E73}" dt="2025-05-14T05:49:19.468" v="2681"/>
          <ac:spMkLst>
            <pc:docMk/>
            <pc:sldMk cId="265986080" sldId="280"/>
            <ac:spMk id="1453" creationId="{89CB0832-FB8F-46A2-A53B-3C2687956544}"/>
          </ac:spMkLst>
        </pc:spChg>
        <pc:spChg chg="add mod">
          <ac:chgData name="Serif Salem" userId="93371da5-1b6a-4146-a736-4a3b0c81f0c2" providerId="ADAL" clId="{43BD1B35-B503-4088-B356-9DD1B40F7E73}" dt="2025-05-14T05:49:19.477" v="2689"/>
          <ac:spMkLst>
            <pc:docMk/>
            <pc:sldMk cId="265986080" sldId="280"/>
            <ac:spMk id="1454" creationId="{9712F11A-FAFD-429C-B1E9-8FA856853451}"/>
          </ac:spMkLst>
        </pc:spChg>
        <pc:spChg chg="add mod">
          <ac:chgData name="Serif Salem" userId="93371da5-1b6a-4146-a736-4a3b0c81f0c2" providerId="ADAL" clId="{43BD1B35-B503-4088-B356-9DD1B40F7E73}" dt="2025-05-14T05:49:19.487" v="2697"/>
          <ac:spMkLst>
            <pc:docMk/>
            <pc:sldMk cId="265986080" sldId="280"/>
            <ac:spMk id="1455" creationId="{A4077740-2BDA-453F-8C17-3350ED83B2F6}"/>
          </ac:spMkLst>
        </pc:spChg>
        <pc:spChg chg="add mod">
          <ac:chgData name="Serif Salem" userId="93371da5-1b6a-4146-a736-4a3b0c81f0c2" providerId="ADAL" clId="{43BD1B35-B503-4088-B356-9DD1B40F7E73}" dt="2025-05-14T05:49:19.498" v="2705"/>
          <ac:spMkLst>
            <pc:docMk/>
            <pc:sldMk cId="265986080" sldId="280"/>
            <ac:spMk id="1456" creationId="{B26219D4-F966-46EE-BCE8-8024A44CD8BA}"/>
          </ac:spMkLst>
        </pc:spChg>
        <pc:spChg chg="add mod">
          <ac:chgData name="Serif Salem" userId="93371da5-1b6a-4146-a736-4a3b0c81f0c2" providerId="ADAL" clId="{43BD1B35-B503-4088-B356-9DD1B40F7E73}" dt="2025-05-14T05:49:19.507" v="2713"/>
          <ac:spMkLst>
            <pc:docMk/>
            <pc:sldMk cId="265986080" sldId="280"/>
            <ac:spMk id="1457" creationId="{47DC8A29-28C5-4CA7-8BE0-9753464DE3B3}"/>
          </ac:spMkLst>
        </pc:spChg>
        <pc:spChg chg="add mod">
          <ac:chgData name="Serif Salem" userId="93371da5-1b6a-4146-a736-4a3b0c81f0c2" providerId="ADAL" clId="{43BD1B35-B503-4088-B356-9DD1B40F7E73}" dt="2025-05-14T05:49:19.517" v="2721"/>
          <ac:spMkLst>
            <pc:docMk/>
            <pc:sldMk cId="265986080" sldId="280"/>
            <ac:spMk id="1458" creationId="{1E874786-55B5-4513-857B-B65095B33776}"/>
          </ac:spMkLst>
        </pc:spChg>
        <pc:spChg chg="add mod">
          <ac:chgData name="Serif Salem" userId="93371da5-1b6a-4146-a736-4a3b0c81f0c2" providerId="ADAL" clId="{43BD1B35-B503-4088-B356-9DD1B40F7E73}" dt="2025-05-14T05:49:19.527" v="2729"/>
          <ac:spMkLst>
            <pc:docMk/>
            <pc:sldMk cId="265986080" sldId="280"/>
            <ac:spMk id="1459" creationId="{0FDA0BBD-39EB-4A74-9609-11BB29D56F4C}"/>
          </ac:spMkLst>
        </pc:spChg>
        <pc:spChg chg="add mod">
          <ac:chgData name="Serif Salem" userId="93371da5-1b6a-4146-a736-4a3b0c81f0c2" providerId="ADAL" clId="{43BD1B35-B503-4088-B356-9DD1B40F7E73}" dt="2025-05-14T05:49:19.537" v="2737"/>
          <ac:spMkLst>
            <pc:docMk/>
            <pc:sldMk cId="265986080" sldId="280"/>
            <ac:spMk id="1460" creationId="{B77CEB98-5319-4AB3-82CB-7714B082C29D}"/>
          </ac:spMkLst>
        </pc:spChg>
        <pc:spChg chg="add mod">
          <ac:chgData name="Serif Salem" userId="93371da5-1b6a-4146-a736-4a3b0c81f0c2" providerId="ADAL" clId="{43BD1B35-B503-4088-B356-9DD1B40F7E73}" dt="2025-05-14T05:49:19.548" v="2745"/>
          <ac:spMkLst>
            <pc:docMk/>
            <pc:sldMk cId="265986080" sldId="280"/>
            <ac:spMk id="1461" creationId="{B84149D1-86E5-4BBE-9AA4-2A37C1795C30}"/>
          </ac:spMkLst>
        </pc:spChg>
        <pc:spChg chg="add mod">
          <ac:chgData name="Serif Salem" userId="93371da5-1b6a-4146-a736-4a3b0c81f0c2" providerId="ADAL" clId="{43BD1B35-B503-4088-B356-9DD1B40F7E73}" dt="2025-05-14T05:49:19.556" v="2753"/>
          <ac:spMkLst>
            <pc:docMk/>
            <pc:sldMk cId="265986080" sldId="280"/>
            <ac:spMk id="1462" creationId="{572A5F56-72CA-4893-A5CB-A5EC32DFBBAB}"/>
          </ac:spMkLst>
        </pc:spChg>
        <pc:spChg chg="add mod">
          <ac:chgData name="Serif Salem" userId="93371da5-1b6a-4146-a736-4a3b0c81f0c2" providerId="ADAL" clId="{43BD1B35-B503-4088-B356-9DD1B40F7E73}" dt="2025-05-14T05:49:19.564" v="2761"/>
          <ac:spMkLst>
            <pc:docMk/>
            <pc:sldMk cId="265986080" sldId="280"/>
            <ac:spMk id="1463" creationId="{1996C5D6-4AFC-41A8-B01F-0A3C2E2C10B4}"/>
          </ac:spMkLst>
        </pc:spChg>
        <pc:spChg chg="add mod">
          <ac:chgData name="Serif Salem" userId="93371da5-1b6a-4146-a736-4a3b0c81f0c2" providerId="ADAL" clId="{43BD1B35-B503-4088-B356-9DD1B40F7E73}" dt="2025-05-14T05:49:19.573" v="2769"/>
          <ac:spMkLst>
            <pc:docMk/>
            <pc:sldMk cId="265986080" sldId="280"/>
            <ac:spMk id="1464" creationId="{B4144F70-BC10-4B23-BB32-997FEE2B045B}"/>
          </ac:spMkLst>
        </pc:spChg>
        <pc:spChg chg="add mod">
          <ac:chgData name="Serif Salem" userId="93371da5-1b6a-4146-a736-4a3b0c81f0c2" providerId="ADAL" clId="{43BD1B35-B503-4088-B356-9DD1B40F7E73}" dt="2025-05-14T05:49:19.582" v="2777"/>
          <ac:spMkLst>
            <pc:docMk/>
            <pc:sldMk cId="265986080" sldId="280"/>
            <ac:spMk id="1465" creationId="{622AFF08-4E6B-4981-8D44-7170D622F96E}"/>
          </ac:spMkLst>
        </pc:spChg>
        <pc:spChg chg="add mod">
          <ac:chgData name="Serif Salem" userId="93371da5-1b6a-4146-a736-4a3b0c81f0c2" providerId="ADAL" clId="{43BD1B35-B503-4088-B356-9DD1B40F7E73}" dt="2025-05-14T05:49:19.591" v="2785"/>
          <ac:spMkLst>
            <pc:docMk/>
            <pc:sldMk cId="265986080" sldId="280"/>
            <ac:spMk id="1466" creationId="{54D56E20-3DB9-41DD-A073-AA29E6317740}"/>
          </ac:spMkLst>
        </pc:spChg>
        <pc:spChg chg="add mod">
          <ac:chgData name="Serif Salem" userId="93371da5-1b6a-4146-a736-4a3b0c81f0c2" providerId="ADAL" clId="{43BD1B35-B503-4088-B356-9DD1B40F7E73}" dt="2025-05-14T05:49:19.602" v="2793"/>
          <ac:spMkLst>
            <pc:docMk/>
            <pc:sldMk cId="265986080" sldId="280"/>
            <ac:spMk id="1467" creationId="{DB80062E-E894-49AB-A95C-BCB665A35844}"/>
          </ac:spMkLst>
        </pc:spChg>
        <pc:spChg chg="add mod">
          <ac:chgData name="Serif Salem" userId="93371da5-1b6a-4146-a736-4a3b0c81f0c2" providerId="ADAL" clId="{43BD1B35-B503-4088-B356-9DD1B40F7E73}" dt="2025-05-14T05:49:19.615" v="2801"/>
          <ac:spMkLst>
            <pc:docMk/>
            <pc:sldMk cId="265986080" sldId="280"/>
            <ac:spMk id="1468" creationId="{5D89FCF7-6BDD-4E10-821F-6DA434255DCC}"/>
          </ac:spMkLst>
        </pc:spChg>
        <pc:spChg chg="add mod">
          <ac:chgData name="Serif Salem" userId="93371da5-1b6a-4146-a736-4a3b0c81f0c2" providerId="ADAL" clId="{43BD1B35-B503-4088-B356-9DD1B40F7E73}" dt="2025-05-14T05:49:19.627" v="2809"/>
          <ac:spMkLst>
            <pc:docMk/>
            <pc:sldMk cId="265986080" sldId="280"/>
            <ac:spMk id="1469" creationId="{A8261F00-B8C6-4608-9E3C-598CCF283B56}"/>
          </ac:spMkLst>
        </pc:spChg>
        <pc:spChg chg="add mod">
          <ac:chgData name="Serif Salem" userId="93371da5-1b6a-4146-a736-4a3b0c81f0c2" providerId="ADAL" clId="{43BD1B35-B503-4088-B356-9DD1B40F7E73}" dt="2025-05-14T05:49:19.636" v="2817"/>
          <ac:spMkLst>
            <pc:docMk/>
            <pc:sldMk cId="265986080" sldId="280"/>
            <ac:spMk id="1470" creationId="{4FA16D56-3F0E-44FE-BE0C-CCE7DC0D8F3F}"/>
          </ac:spMkLst>
        </pc:spChg>
        <pc:spChg chg="add mod">
          <ac:chgData name="Serif Salem" userId="93371da5-1b6a-4146-a736-4a3b0c81f0c2" providerId="ADAL" clId="{43BD1B35-B503-4088-B356-9DD1B40F7E73}" dt="2025-05-14T05:49:19.647" v="2825"/>
          <ac:spMkLst>
            <pc:docMk/>
            <pc:sldMk cId="265986080" sldId="280"/>
            <ac:spMk id="1471" creationId="{2DE12D48-0ECC-4D93-A25B-1D925BA3D7A4}"/>
          </ac:spMkLst>
        </pc:spChg>
        <pc:spChg chg="add mod">
          <ac:chgData name="Serif Salem" userId="93371da5-1b6a-4146-a736-4a3b0c81f0c2" providerId="ADAL" clId="{43BD1B35-B503-4088-B356-9DD1B40F7E73}" dt="2025-05-14T05:49:19.659" v="2833"/>
          <ac:spMkLst>
            <pc:docMk/>
            <pc:sldMk cId="265986080" sldId="280"/>
            <ac:spMk id="1472" creationId="{B85DF5D8-0B2B-40CC-94CC-66FD45E0B046}"/>
          </ac:spMkLst>
        </pc:spChg>
        <pc:spChg chg="add mod">
          <ac:chgData name="Serif Salem" userId="93371da5-1b6a-4146-a736-4a3b0c81f0c2" providerId="ADAL" clId="{43BD1B35-B503-4088-B356-9DD1B40F7E73}" dt="2025-05-14T05:49:19.671" v="2841"/>
          <ac:spMkLst>
            <pc:docMk/>
            <pc:sldMk cId="265986080" sldId="280"/>
            <ac:spMk id="1473" creationId="{73CA55AC-18C3-48EE-879A-71928BDA0556}"/>
          </ac:spMkLst>
        </pc:spChg>
        <pc:spChg chg="add mod">
          <ac:chgData name="Serif Salem" userId="93371da5-1b6a-4146-a736-4a3b0c81f0c2" providerId="ADAL" clId="{43BD1B35-B503-4088-B356-9DD1B40F7E73}" dt="2025-05-14T05:49:19.681" v="2849"/>
          <ac:spMkLst>
            <pc:docMk/>
            <pc:sldMk cId="265986080" sldId="280"/>
            <ac:spMk id="1474" creationId="{F59BF424-C240-48E0-8D8E-E701F339571B}"/>
          </ac:spMkLst>
        </pc:spChg>
        <pc:spChg chg="add mod">
          <ac:chgData name="Serif Salem" userId="93371da5-1b6a-4146-a736-4a3b0c81f0c2" providerId="ADAL" clId="{43BD1B35-B503-4088-B356-9DD1B40F7E73}" dt="2025-05-14T05:49:19.691" v="2857"/>
          <ac:spMkLst>
            <pc:docMk/>
            <pc:sldMk cId="265986080" sldId="280"/>
            <ac:spMk id="1475" creationId="{FB665014-D290-4A38-B205-AFA2098F5FB4}"/>
          </ac:spMkLst>
        </pc:spChg>
        <pc:spChg chg="add mod">
          <ac:chgData name="Serif Salem" userId="93371da5-1b6a-4146-a736-4a3b0c81f0c2" providerId="ADAL" clId="{43BD1B35-B503-4088-B356-9DD1B40F7E73}" dt="2025-05-14T05:49:19.701" v="2865"/>
          <ac:spMkLst>
            <pc:docMk/>
            <pc:sldMk cId="265986080" sldId="280"/>
            <ac:spMk id="1476" creationId="{DE4EF13F-0761-48ED-A426-6250224FC636}"/>
          </ac:spMkLst>
        </pc:spChg>
        <pc:spChg chg="add mod">
          <ac:chgData name="Serif Salem" userId="93371da5-1b6a-4146-a736-4a3b0c81f0c2" providerId="ADAL" clId="{43BD1B35-B503-4088-B356-9DD1B40F7E73}" dt="2025-05-14T05:49:19.711" v="2873"/>
          <ac:spMkLst>
            <pc:docMk/>
            <pc:sldMk cId="265986080" sldId="280"/>
            <ac:spMk id="1477" creationId="{C2EA5182-3B87-434B-B19F-2D11478C431B}"/>
          </ac:spMkLst>
        </pc:spChg>
        <pc:spChg chg="add mod">
          <ac:chgData name="Serif Salem" userId="93371da5-1b6a-4146-a736-4a3b0c81f0c2" providerId="ADAL" clId="{43BD1B35-B503-4088-B356-9DD1B40F7E73}" dt="2025-05-14T05:49:19.722" v="2881"/>
          <ac:spMkLst>
            <pc:docMk/>
            <pc:sldMk cId="265986080" sldId="280"/>
            <ac:spMk id="1478" creationId="{D6A41ACF-A559-4160-8F82-297FDCBD081D}"/>
          </ac:spMkLst>
        </pc:spChg>
        <pc:spChg chg="add mod">
          <ac:chgData name="Serif Salem" userId="93371da5-1b6a-4146-a736-4a3b0c81f0c2" providerId="ADAL" clId="{43BD1B35-B503-4088-B356-9DD1B40F7E73}" dt="2025-05-14T05:49:19.732" v="2889"/>
          <ac:spMkLst>
            <pc:docMk/>
            <pc:sldMk cId="265986080" sldId="280"/>
            <ac:spMk id="1479" creationId="{DAB10FFF-4CD0-4B10-A849-77EAE395CFBC}"/>
          </ac:spMkLst>
        </pc:spChg>
        <pc:spChg chg="add mod">
          <ac:chgData name="Serif Salem" userId="93371da5-1b6a-4146-a736-4a3b0c81f0c2" providerId="ADAL" clId="{43BD1B35-B503-4088-B356-9DD1B40F7E73}" dt="2025-05-14T05:49:19.741" v="2897"/>
          <ac:spMkLst>
            <pc:docMk/>
            <pc:sldMk cId="265986080" sldId="280"/>
            <ac:spMk id="1480" creationId="{3C9A86A1-6DC9-4384-8C59-2D07C1F7C407}"/>
          </ac:spMkLst>
        </pc:spChg>
        <pc:spChg chg="add mod">
          <ac:chgData name="Serif Salem" userId="93371da5-1b6a-4146-a736-4a3b0c81f0c2" providerId="ADAL" clId="{43BD1B35-B503-4088-B356-9DD1B40F7E73}" dt="2025-05-14T05:49:19.749" v="2905"/>
          <ac:spMkLst>
            <pc:docMk/>
            <pc:sldMk cId="265986080" sldId="280"/>
            <ac:spMk id="1481" creationId="{2F747579-7D4B-418D-89C7-EDDA4C4A5C52}"/>
          </ac:spMkLst>
        </pc:spChg>
        <pc:spChg chg="add mod">
          <ac:chgData name="Serif Salem" userId="93371da5-1b6a-4146-a736-4a3b0c81f0c2" providerId="ADAL" clId="{43BD1B35-B503-4088-B356-9DD1B40F7E73}" dt="2025-05-14T05:49:19.757" v="2913"/>
          <ac:spMkLst>
            <pc:docMk/>
            <pc:sldMk cId="265986080" sldId="280"/>
            <ac:spMk id="1482" creationId="{008C3896-6811-4809-BDFC-E6318673FC8F}"/>
          </ac:spMkLst>
        </pc:spChg>
        <pc:spChg chg="add mod">
          <ac:chgData name="Serif Salem" userId="93371da5-1b6a-4146-a736-4a3b0c81f0c2" providerId="ADAL" clId="{43BD1B35-B503-4088-B356-9DD1B40F7E73}" dt="2025-05-14T05:49:19.768" v="2921"/>
          <ac:spMkLst>
            <pc:docMk/>
            <pc:sldMk cId="265986080" sldId="280"/>
            <ac:spMk id="1483" creationId="{2BA92C12-0544-4988-AA76-61C75C8D010B}"/>
          </ac:spMkLst>
        </pc:spChg>
        <pc:spChg chg="add mod">
          <ac:chgData name="Serif Salem" userId="93371da5-1b6a-4146-a736-4a3b0c81f0c2" providerId="ADAL" clId="{43BD1B35-B503-4088-B356-9DD1B40F7E73}" dt="2025-05-14T05:49:19.779" v="2929"/>
          <ac:spMkLst>
            <pc:docMk/>
            <pc:sldMk cId="265986080" sldId="280"/>
            <ac:spMk id="1484" creationId="{54343303-F862-4B27-90A7-08E772C92C4A}"/>
          </ac:spMkLst>
        </pc:spChg>
        <pc:spChg chg="add mod">
          <ac:chgData name="Serif Salem" userId="93371da5-1b6a-4146-a736-4a3b0c81f0c2" providerId="ADAL" clId="{43BD1B35-B503-4088-B356-9DD1B40F7E73}" dt="2025-05-14T05:49:19.786" v="2937"/>
          <ac:spMkLst>
            <pc:docMk/>
            <pc:sldMk cId="265986080" sldId="280"/>
            <ac:spMk id="1485" creationId="{AD6B75DB-0221-40F9-A099-80F4FA110807}"/>
          </ac:spMkLst>
        </pc:spChg>
        <pc:spChg chg="add mod">
          <ac:chgData name="Serif Salem" userId="93371da5-1b6a-4146-a736-4a3b0c81f0c2" providerId="ADAL" clId="{43BD1B35-B503-4088-B356-9DD1B40F7E73}" dt="2025-05-14T05:49:19.796" v="2945"/>
          <ac:spMkLst>
            <pc:docMk/>
            <pc:sldMk cId="265986080" sldId="280"/>
            <ac:spMk id="1486" creationId="{787601BF-AA39-4B53-A95F-41486A465DBA}"/>
          </ac:spMkLst>
        </pc:spChg>
        <pc:spChg chg="add mod">
          <ac:chgData name="Serif Salem" userId="93371da5-1b6a-4146-a736-4a3b0c81f0c2" providerId="ADAL" clId="{43BD1B35-B503-4088-B356-9DD1B40F7E73}" dt="2025-05-14T05:49:19.806" v="2953"/>
          <ac:spMkLst>
            <pc:docMk/>
            <pc:sldMk cId="265986080" sldId="280"/>
            <ac:spMk id="1487" creationId="{DFE34BD7-C406-428E-8C54-9598F39820B5}"/>
          </ac:spMkLst>
        </pc:spChg>
        <pc:spChg chg="add mod">
          <ac:chgData name="Serif Salem" userId="93371da5-1b6a-4146-a736-4a3b0c81f0c2" providerId="ADAL" clId="{43BD1B35-B503-4088-B356-9DD1B40F7E73}" dt="2025-05-14T05:49:19.817" v="2961"/>
          <ac:spMkLst>
            <pc:docMk/>
            <pc:sldMk cId="265986080" sldId="280"/>
            <ac:spMk id="1488" creationId="{E299A5D4-6469-47D6-B15A-37E12FC04C6B}"/>
          </ac:spMkLst>
        </pc:spChg>
        <pc:spChg chg="add mod">
          <ac:chgData name="Serif Salem" userId="93371da5-1b6a-4146-a736-4a3b0c81f0c2" providerId="ADAL" clId="{43BD1B35-B503-4088-B356-9DD1B40F7E73}" dt="2025-05-14T05:49:19.827" v="2969"/>
          <ac:spMkLst>
            <pc:docMk/>
            <pc:sldMk cId="265986080" sldId="280"/>
            <ac:spMk id="1489" creationId="{06FEBF69-B8E6-4AE8-98A1-5B653988054B}"/>
          </ac:spMkLst>
        </pc:spChg>
        <pc:spChg chg="add mod">
          <ac:chgData name="Serif Salem" userId="93371da5-1b6a-4146-a736-4a3b0c81f0c2" providerId="ADAL" clId="{43BD1B35-B503-4088-B356-9DD1B40F7E73}" dt="2025-05-14T05:49:19.837" v="2977"/>
          <ac:spMkLst>
            <pc:docMk/>
            <pc:sldMk cId="265986080" sldId="280"/>
            <ac:spMk id="1490" creationId="{4187D41E-310B-48E4-808E-7A612D443736}"/>
          </ac:spMkLst>
        </pc:spChg>
        <pc:spChg chg="add mod">
          <ac:chgData name="Serif Salem" userId="93371da5-1b6a-4146-a736-4a3b0c81f0c2" providerId="ADAL" clId="{43BD1B35-B503-4088-B356-9DD1B40F7E73}" dt="2025-05-14T05:49:19.847" v="2985"/>
          <ac:spMkLst>
            <pc:docMk/>
            <pc:sldMk cId="265986080" sldId="280"/>
            <ac:spMk id="1491" creationId="{7C1B1A20-562B-4377-9391-14DA4597B701}"/>
          </ac:spMkLst>
        </pc:spChg>
        <pc:spChg chg="add mod">
          <ac:chgData name="Serif Salem" userId="93371da5-1b6a-4146-a736-4a3b0c81f0c2" providerId="ADAL" clId="{43BD1B35-B503-4088-B356-9DD1B40F7E73}" dt="2025-05-14T05:49:19.857" v="2993"/>
          <ac:spMkLst>
            <pc:docMk/>
            <pc:sldMk cId="265986080" sldId="280"/>
            <ac:spMk id="1492" creationId="{44B02872-0EF9-43E2-BD6E-7D422A576D79}"/>
          </ac:spMkLst>
        </pc:spChg>
        <pc:spChg chg="add mod">
          <ac:chgData name="Serif Salem" userId="93371da5-1b6a-4146-a736-4a3b0c81f0c2" providerId="ADAL" clId="{43BD1B35-B503-4088-B356-9DD1B40F7E73}" dt="2025-05-14T05:49:19.867" v="3001"/>
          <ac:spMkLst>
            <pc:docMk/>
            <pc:sldMk cId="265986080" sldId="280"/>
            <ac:spMk id="1493" creationId="{F2B7115D-5AF3-4529-A824-D5C09FA21EFF}"/>
          </ac:spMkLst>
        </pc:spChg>
        <pc:spChg chg="add mod">
          <ac:chgData name="Serif Salem" userId="93371da5-1b6a-4146-a736-4a3b0c81f0c2" providerId="ADAL" clId="{43BD1B35-B503-4088-B356-9DD1B40F7E73}" dt="2025-05-14T05:49:19.877" v="3009"/>
          <ac:spMkLst>
            <pc:docMk/>
            <pc:sldMk cId="265986080" sldId="280"/>
            <ac:spMk id="1494" creationId="{8D1FF717-AB76-4366-9548-6B6633AE4100}"/>
          </ac:spMkLst>
        </pc:spChg>
        <pc:spChg chg="add mod">
          <ac:chgData name="Serif Salem" userId="93371da5-1b6a-4146-a736-4a3b0c81f0c2" providerId="ADAL" clId="{43BD1B35-B503-4088-B356-9DD1B40F7E73}" dt="2025-05-14T05:49:19.887" v="3017"/>
          <ac:spMkLst>
            <pc:docMk/>
            <pc:sldMk cId="265986080" sldId="280"/>
            <ac:spMk id="1495" creationId="{8C33380D-D416-45B4-8C01-DA219A7A8D7F}"/>
          </ac:spMkLst>
        </pc:spChg>
        <pc:spChg chg="add mod">
          <ac:chgData name="Serif Salem" userId="93371da5-1b6a-4146-a736-4a3b0c81f0c2" providerId="ADAL" clId="{43BD1B35-B503-4088-B356-9DD1B40F7E73}" dt="2025-05-14T05:49:19.898" v="3025"/>
          <ac:spMkLst>
            <pc:docMk/>
            <pc:sldMk cId="265986080" sldId="280"/>
            <ac:spMk id="1496" creationId="{1A037D09-2C12-442B-8C45-31C8DB1D91C4}"/>
          </ac:spMkLst>
        </pc:spChg>
        <pc:spChg chg="add mod">
          <ac:chgData name="Serif Salem" userId="93371da5-1b6a-4146-a736-4a3b0c81f0c2" providerId="ADAL" clId="{43BD1B35-B503-4088-B356-9DD1B40F7E73}" dt="2025-05-14T05:49:19.908" v="3033"/>
          <ac:spMkLst>
            <pc:docMk/>
            <pc:sldMk cId="265986080" sldId="280"/>
            <ac:spMk id="1497" creationId="{BCAD2332-DD4D-46BD-803E-462326EA4B1D}"/>
          </ac:spMkLst>
        </pc:spChg>
        <pc:spChg chg="add mod">
          <ac:chgData name="Serif Salem" userId="93371da5-1b6a-4146-a736-4a3b0c81f0c2" providerId="ADAL" clId="{43BD1B35-B503-4088-B356-9DD1B40F7E73}" dt="2025-05-14T05:49:19.919" v="3041"/>
          <ac:spMkLst>
            <pc:docMk/>
            <pc:sldMk cId="265986080" sldId="280"/>
            <ac:spMk id="1498" creationId="{BDB62F0D-DBA2-4F37-9813-3FF4D23E079C}"/>
          </ac:spMkLst>
        </pc:spChg>
        <pc:spChg chg="add mod">
          <ac:chgData name="Serif Salem" userId="93371da5-1b6a-4146-a736-4a3b0c81f0c2" providerId="ADAL" clId="{43BD1B35-B503-4088-B356-9DD1B40F7E73}" dt="2025-05-14T05:49:19.929" v="3049"/>
          <ac:spMkLst>
            <pc:docMk/>
            <pc:sldMk cId="265986080" sldId="280"/>
            <ac:spMk id="1499" creationId="{0ED4E5F2-CB3B-4744-B796-B7766C510147}"/>
          </ac:spMkLst>
        </pc:spChg>
        <pc:spChg chg="add mod">
          <ac:chgData name="Serif Salem" userId="93371da5-1b6a-4146-a736-4a3b0c81f0c2" providerId="ADAL" clId="{43BD1B35-B503-4088-B356-9DD1B40F7E73}" dt="2025-05-14T05:49:19.940" v="3057"/>
          <ac:spMkLst>
            <pc:docMk/>
            <pc:sldMk cId="265986080" sldId="280"/>
            <ac:spMk id="1500" creationId="{A98F4D86-03DA-4D53-BFB8-D735E7631248}"/>
          </ac:spMkLst>
        </pc:spChg>
        <pc:spChg chg="add mod">
          <ac:chgData name="Serif Salem" userId="93371da5-1b6a-4146-a736-4a3b0c81f0c2" providerId="ADAL" clId="{43BD1B35-B503-4088-B356-9DD1B40F7E73}" dt="2025-05-14T05:49:19.951" v="3065"/>
          <ac:spMkLst>
            <pc:docMk/>
            <pc:sldMk cId="265986080" sldId="280"/>
            <ac:spMk id="1501" creationId="{2D393144-D4F9-4ECB-84E4-7DD183C68077}"/>
          </ac:spMkLst>
        </pc:spChg>
        <pc:spChg chg="add mod">
          <ac:chgData name="Serif Salem" userId="93371da5-1b6a-4146-a736-4a3b0c81f0c2" providerId="ADAL" clId="{43BD1B35-B503-4088-B356-9DD1B40F7E73}" dt="2025-05-14T05:49:19.961" v="3073"/>
          <ac:spMkLst>
            <pc:docMk/>
            <pc:sldMk cId="265986080" sldId="280"/>
            <ac:spMk id="1502" creationId="{03E0502B-02D4-486D-8D0C-81EE8457F61A}"/>
          </ac:spMkLst>
        </pc:spChg>
        <pc:spChg chg="add mod">
          <ac:chgData name="Serif Salem" userId="93371da5-1b6a-4146-a736-4a3b0c81f0c2" providerId="ADAL" clId="{43BD1B35-B503-4088-B356-9DD1B40F7E73}" dt="2025-05-14T05:49:19.972" v="3081"/>
          <ac:spMkLst>
            <pc:docMk/>
            <pc:sldMk cId="265986080" sldId="280"/>
            <ac:spMk id="1503" creationId="{26F59782-FDD8-4FF2-AA49-8B38A1205432}"/>
          </ac:spMkLst>
        </pc:spChg>
        <pc:spChg chg="add mod">
          <ac:chgData name="Serif Salem" userId="93371da5-1b6a-4146-a736-4a3b0c81f0c2" providerId="ADAL" clId="{43BD1B35-B503-4088-B356-9DD1B40F7E73}" dt="2025-05-14T05:49:19.982" v="3089"/>
          <ac:spMkLst>
            <pc:docMk/>
            <pc:sldMk cId="265986080" sldId="280"/>
            <ac:spMk id="1504" creationId="{EF270C8C-8D2D-4411-A16A-5A21FD0D42A1}"/>
          </ac:spMkLst>
        </pc:spChg>
        <pc:spChg chg="add mod">
          <ac:chgData name="Serif Salem" userId="93371da5-1b6a-4146-a736-4a3b0c81f0c2" providerId="ADAL" clId="{43BD1B35-B503-4088-B356-9DD1B40F7E73}" dt="2025-05-14T05:49:19.992" v="3097"/>
          <ac:spMkLst>
            <pc:docMk/>
            <pc:sldMk cId="265986080" sldId="280"/>
            <ac:spMk id="1505" creationId="{E9352A26-F3FF-4CAE-9F20-4E85A36B654A}"/>
          </ac:spMkLst>
        </pc:spChg>
        <pc:spChg chg="add mod">
          <ac:chgData name="Serif Salem" userId="93371da5-1b6a-4146-a736-4a3b0c81f0c2" providerId="ADAL" clId="{43BD1B35-B503-4088-B356-9DD1B40F7E73}" dt="2025-05-14T05:49:20.001" v="3105"/>
          <ac:spMkLst>
            <pc:docMk/>
            <pc:sldMk cId="265986080" sldId="280"/>
            <ac:spMk id="1506" creationId="{71856294-B86D-4832-BA65-3D4694871AB1}"/>
          </ac:spMkLst>
        </pc:spChg>
        <pc:spChg chg="add mod">
          <ac:chgData name="Serif Salem" userId="93371da5-1b6a-4146-a736-4a3b0c81f0c2" providerId="ADAL" clId="{43BD1B35-B503-4088-B356-9DD1B40F7E73}" dt="2025-05-14T05:49:20.012" v="3113"/>
          <ac:spMkLst>
            <pc:docMk/>
            <pc:sldMk cId="265986080" sldId="280"/>
            <ac:spMk id="1507" creationId="{CF812628-6B68-4B96-9D76-354FCF079718}"/>
          </ac:spMkLst>
        </pc:spChg>
        <pc:spChg chg="add mod">
          <ac:chgData name="Serif Salem" userId="93371da5-1b6a-4146-a736-4a3b0c81f0c2" providerId="ADAL" clId="{43BD1B35-B503-4088-B356-9DD1B40F7E73}" dt="2025-05-14T05:49:20.023" v="3121"/>
          <ac:spMkLst>
            <pc:docMk/>
            <pc:sldMk cId="265986080" sldId="280"/>
            <ac:spMk id="1508" creationId="{57B19E53-B202-4FFB-9FF3-730E8A18FD93}"/>
          </ac:spMkLst>
        </pc:spChg>
        <pc:spChg chg="add mod">
          <ac:chgData name="Serif Salem" userId="93371da5-1b6a-4146-a736-4a3b0c81f0c2" providerId="ADAL" clId="{43BD1B35-B503-4088-B356-9DD1B40F7E73}" dt="2025-05-14T05:49:20.033" v="3129"/>
          <ac:spMkLst>
            <pc:docMk/>
            <pc:sldMk cId="265986080" sldId="280"/>
            <ac:spMk id="1509" creationId="{7D0691B1-6A2B-44DC-A779-49D99E51C4C5}"/>
          </ac:spMkLst>
        </pc:spChg>
        <pc:spChg chg="add mod">
          <ac:chgData name="Serif Salem" userId="93371da5-1b6a-4146-a736-4a3b0c81f0c2" providerId="ADAL" clId="{43BD1B35-B503-4088-B356-9DD1B40F7E73}" dt="2025-05-14T05:49:20.042" v="3137"/>
          <ac:spMkLst>
            <pc:docMk/>
            <pc:sldMk cId="265986080" sldId="280"/>
            <ac:spMk id="1510" creationId="{C8803CE7-35F6-4385-AD68-6735EA4ACF2A}"/>
          </ac:spMkLst>
        </pc:spChg>
        <pc:spChg chg="add mod">
          <ac:chgData name="Serif Salem" userId="93371da5-1b6a-4146-a736-4a3b0c81f0c2" providerId="ADAL" clId="{43BD1B35-B503-4088-B356-9DD1B40F7E73}" dt="2025-05-14T05:49:20.053" v="3145"/>
          <ac:spMkLst>
            <pc:docMk/>
            <pc:sldMk cId="265986080" sldId="280"/>
            <ac:spMk id="1511" creationId="{04A2AAD9-535F-42E4-9AAC-061870672A7B}"/>
          </ac:spMkLst>
        </pc:spChg>
        <pc:spChg chg="add mod">
          <ac:chgData name="Serif Salem" userId="93371da5-1b6a-4146-a736-4a3b0c81f0c2" providerId="ADAL" clId="{43BD1B35-B503-4088-B356-9DD1B40F7E73}" dt="2025-05-14T05:49:20.064" v="3153"/>
          <ac:spMkLst>
            <pc:docMk/>
            <pc:sldMk cId="265986080" sldId="280"/>
            <ac:spMk id="1512" creationId="{27E5CB6B-31E9-4F20-9C98-4B3A0A1D03E2}"/>
          </ac:spMkLst>
        </pc:spChg>
        <pc:spChg chg="add mod">
          <ac:chgData name="Serif Salem" userId="93371da5-1b6a-4146-a736-4a3b0c81f0c2" providerId="ADAL" clId="{43BD1B35-B503-4088-B356-9DD1B40F7E73}" dt="2025-05-14T05:49:20.074" v="3161"/>
          <ac:spMkLst>
            <pc:docMk/>
            <pc:sldMk cId="265986080" sldId="280"/>
            <ac:spMk id="1513" creationId="{F66C4166-3361-4110-9323-3BE8609B8C17}"/>
          </ac:spMkLst>
        </pc:spChg>
        <pc:spChg chg="add mod">
          <ac:chgData name="Serif Salem" userId="93371da5-1b6a-4146-a736-4a3b0c81f0c2" providerId="ADAL" clId="{43BD1B35-B503-4088-B356-9DD1B40F7E73}" dt="2025-05-14T05:49:20.084" v="3169"/>
          <ac:spMkLst>
            <pc:docMk/>
            <pc:sldMk cId="265986080" sldId="280"/>
            <ac:spMk id="1514" creationId="{865C2290-D2BD-4C01-8917-E031735B3A9C}"/>
          </ac:spMkLst>
        </pc:spChg>
        <pc:spChg chg="add mod">
          <ac:chgData name="Serif Salem" userId="93371da5-1b6a-4146-a736-4a3b0c81f0c2" providerId="ADAL" clId="{43BD1B35-B503-4088-B356-9DD1B40F7E73}" dt="2025-05-14T05:49:20.095" v="3177"/>
          <ac:spMkLst>
            <pc:docMk/>
            <pc:sldMk cId="265986080" sldId="280"/>
            <ac:spMk id="1515" creationId="{5340AC32-4B1C-4FDD-B802-ABDF773DAD6D}"/>
          </ac:spMkLst>
        </pc:spChg>
        <pc:spChg chg="add mod">
          <ac:chgData name="Serif Salem" userId="93371da5-1b6a-4146-a736-4a3b0c81f0c2" providerId="ADAL" clId="{43BD1B35-B503-4088-B356-9DD1B40F7E73}" dt="2025-05-14T05:49:20.105" v="3185"/>
          <ac:spMkLst>
            <pc:docMk/>
            <pc:sldMk cId="265986080" sldId="280"/>
            <ac:spMk id="1516" creationId="{41F64C16-750F-45C3-BBA1-DD4969F8CFCD}"/>
          </ac:spMkLst>
        </pc:spChg>
        <pc:spChg chg="add mod">
          <ac:chgData name="Serif Salem" userId="93371da5-1b6a-4146-a736-4a3b0c81f0c2" providerId="ADAL" clId="{43BD1B35-B503-4088-B356-9DD1B40F7E73}" dt="2025-05-14T05:49:20.114" v="3193"/>
          <ac:spMkLst>
            <pc:docMk/>
            <pc:sldMk cId="265986080" sldId="280"/>
            <ac:spMk id="1517" creationId="{83BA78C8-C4D3-43F2-A0D1-77BAFD31C543}"/>
          </ac:spMkLst>
        </pc:spChg>
        <pc:spChg chg="add mod">
          <ac:chgData name="Serif Salem" userId="93371da5-1b6a-4146-a736-4a3b0c81f0c2" providerId="ADAL" clId="{43BD1B35-B503-4088-B356-9DD1B40F7E73}" dt="2025-05-14T05:49:20.123" v="3201"/>
          <ac:spMkLst>
            <pc:docMk/>
            <pc:sldMk cId="265986080" sldId="280"/>
            <ac:spMk id="1518" creationId="{1D40D971-970D-4D32-B74D-2A36F508EFC6}"/>
          </ac:spMkLst>
        </pc:spChg>
        <pc:spChg chg="add mod">
          <ac:chgData name="Serif Salem" userId="93371da5-1b6a-4146-a736-4a3b0c81f0c2" providerId="ADAL" clId="{43BD1B35-B503-4088-B356-9DD1B40F7E73}" dt="2025-05-14T05:49:20.133" v="3209"/>
          <ac:spMkLst>
            <pc:docMk/>
            <pc:sldMk cId="265986080" sldId="280"/>
            <ac:spMk id="1519" creationId="{80E8C3AC-BCF0-41AE-B7B3-F5FE4F986201}"/>
          </ac:spMkLst>
        </pc:spChg>
        <pc:spChg chg="add mod">
          <ac:chgData name="Serif Salem" userId="93371da5-1b6a-4146-a736-4a3b0c81f0c2" providerId="ADAL" clId="{43BD1B35-B503-4088-B356-9DD1B40F7E73}" dt="2025-05-14T05:49:20.146" v="3217"/>
          <ac:spMkLst>
            <pc:docMk/>
            <pc:sldMk cId="265986080" sldId="280"/>
            <ac:spMk id="1520" creationId="{66976D2B-707D-4CE5-BF8D-0BC6D30810C3}"/>
          </ac:spMkLst>
        </pc:spChg>
        <pc:spChg chg="add mod">
          <ac:chgData name="Serif Salem" userId="93371da5-1b6a-4146-a736-4a3b0c81f0c2" providerId="ADAL" clId="{43BD1B35-B503-4088-B356-9DD1B40F7E73}" dt="2025-05-14T05:49:20.157" v="3225"/>
          <ac:spMkLst>
            <pc:docMk/>
            <pc:sldMk cId="265986080" sldId="280"/>
            <ac:spMk id="1521" creationId="{1A9C5407-F43D-4E98-947F-072856FFF168}"/>
          </ac:spMkLst>
        </pc:spChg>
        <pc:spChg chg="add mod">
          <ac:chgData name="Serif Salem" userId="93371da5-1b6a-4146-a736-4a3b0c81f0c2" providerId="ADAL" clId="{43BD1B35-B503-4088-B356-9DD1B40F7E73}" dt="2025-05-14T05:49:20.167" v="3233"/>
          <ac:spMkLst>
            <pc:docMk/>
            <pc:sldMk cId="265986080" sldId="280"/>
            <ac:spMk id="1522" creationId="{D9E335E6-E7A6-4302-88D8-78E396A998D9}"/>
          </ac:spMkLst>
        </pc:spChg>
        <pc:spChg chg="add mod">
          <ac:chgData name="Serif Salem" userId="93371da5-1b6a-4146-a736-4a3b0c81f0c2" providerId="ADAL" clId="{43BD1B35-B503-4088-B356-9DD1B40F7E73}" dt="2025-05-14T05:49:20.176" v="3241"/>
          <ac:spMkLst>
            <pc:docMk/>
            <pc:sldMk cId="265986080" sldId="280"/>
            <ac:spMk id="1523" creationId="{28B38D21-7249-4A59-9755-BD3E70FB088A}"/>
          </ac:spMkLst>
        </pc:spChg>
        <pc:spChg chg="add mod">
          <ac:chgData name="Serif Salem" userId="93371da5-1b6a-4146-a736-4a3b0c81f0c2" providerId="ADAL" clId="{43BD1B35-B503-4088-B356-9DD1B40F7E73}" dt="2025-05-14T05:49:20.187" v="3249"/>
          <ac:spMkLst>
            <pc:docMk/>
            <pc:sldMk cId="265986080" sldId="280"/>
            <ac:spMk id="1524" creationId="{33073F19-B65A-4B9E-BF3D-A19DDCD5257E}"/>
          </ac:spMkLst>
        </pc:spChg>
        <pc:spChg chg="add mod">
          <ac:chgData name="Serif Salem" userId="93371da5-1b6a-4146-a736-4a3b0c81f0c2" providerId="ADAL" clId="{43BD1B35-B503-4088-B356-9DD1B40F7E73}" dt="2025-05-14T05:49:20.196" v="3257"/>
          <ac:spMkLst>
            <pc:docMk/>
            <pc:sldMk cId="265986080" sldId="280"/>
            <ac:spMk id="1525" creationId="{4FEBFD74-042A-43C4-9FA0-1F1E56348694}"/>
          </ac:spMkLst>
        </pc:spChg>
        <pc:spChg chg="add mod">
          <ac:chgData name="Serif Salem" userId="93371da5-1b6a-4146-a736-4a3b0c81f0c2" providerId="ADAL" clId="{43BD1B35-B503-4088-B356-9DD1B40F7E73}" dt="2025-05-14T05:49:20.206" v="3265"/>
          <ac:spMkLst>
            <pc:docMk/>
            <pc:sldMk cId="265986080" sldId="280"/>
            <ac:spMk id="1526" creationId="{0DFCA6F4-F55F-4B59-9170-301DF4863055}"/>
          </ac:spMkLst>
        </pc:spChg>
        <pc:spChg chg="add mod">
          <ac:chgData name="Serif Salem" userId="93371da5-1b6a-4146-a736-4a3b0c81f0c2" providerId="ADAL" clId="{43BD1B35-B503-4088-B356-9DD1B40F7E73}" dt="2025-05-14T05:49:20.216" v="3273"/>
          <ac:spMkLst>
            <pc:docMk/>
            <pc:sldMk cId="265986080" sldId="280"/>
            <ac:spMk id="1527" creationId="{C1259D3E-AD11-4952-A3F6-71B5304687AE}"/>
          </ac:spMkLst>
        </pc:spChg>
        <pc:spChg chg="add mod">
          <ac:chgData name="Serif Salem" userId="93371da5-1b6a-4146-a736-4a3b0c81f0c2" providerId="ADAL" clId="{43BD1B35-B503-4088-B356-9DD1B40F7E73}" dt="2025-05-14T05:49:20.226" v="3281"/>
          <ac:spMkLst>
            <pc:docMk/>
            <pc:sldMk cId="265986080" sldId="280"/>
            <ac:spMk id="1528" creationId="{913E2A68-27FA-4C33-9AC6-BFAFC5ACA4E8}"/>
          </ac:spMkLst>
        </pc:spChg>
        <pc:spChg chg="add mod">
          <ac:chgData name="Serif Salem" userId="93371da5-1b6a-4146-a736-4a3b0c81f0c2" providerId="ADAL" clId="{43BD1B35-B503-4088-B356-9DD1B40F7E73}" dt="2025-05-14T05:49:20.235" v="3289"/>
          <ac:spMkLst>
            <pc:docMk/>
            <pc:sldMk cId="265986080" sldId="280"/>
            <ac:spMk id="1529" creationId="{248CE703-AB2F-4097-99C2-91D3FBABFF3E}"/>
          </ac:spMkLst>
        </pc:spChg>
        <pc:spChg chg="add mod">
          <ac:chgData name="Serif Salem" userId="93371da5-1b6a-4146-a736-4a3b0c81f0c2" providerId="ADAL" clId="{43BD1B35-B503-4088-B356-9DD1B40F7E73}" dt="2025-05-14T05:49:20.245" v="3297"/>
          <ac:spMkLst>
            <pc:docMk/>
            <pc:sldMk cId="265986080" sldId="280"/>
            <ac:spMk id="1530" creationId="{348A939A-ACF6-40A9-BB1D-898E915322C2}"/>
          </ac:spMkLst>
        </pc:spChg>
        <pc:spChg chg="add mod">
          <ac:chgData name="Serif Salem" userId="93371da5-1b6a-4146-a736-4a3b0c81f0c2" providerId="ADAL" clId="{43BD1B35-B503-4088-B356-9DD1B40F7E73}" dt="2025-05-14T05:49:20.256" v="3305"/>
          <ac:spMkLst>
            <pc:docMk/>
            <pc:sldMk cId="265986080" sldId="280"/>
            <ac:spMk id="1531" creationId="{E30AA955-B94A-4B50-B881-30AF0EDA6A44}"/>
          </ac:spMkLst>
        </pc:spChg>
        <pc:spChg chg="add mod">
          <ac:chgData name="Serif Salem" userId="93371da5-1b6a-4146-a736-4a3b0c81f0c2" providerId="ADAL" clId="{43BD1B35-B503-4088-B356-9DD1B40F7E73}" dt="2025-05-14T05:49:20.264" v="3313"/>
          <ac:spMkLst>
            <pc:docMk/>
            <pc:sldMk cId="265986080" sldId="280"/>
            <ac:spMk id="1532" creationId="{8FB9FF4E-2E4C-47AD-AACB-07A3395E6C4F}"/>
          </ac:spMkLst>
        </pc:spChg>
        <pc:spChg chg="add mod">
          <ac:chgData name="Serif Salem" userId="93371da5-1b6a-4146-a736-4a3b0c81f0c2" providerId="ADAL" clId="{43BD1B35-B503-4088-B356-9DD1B40F7E73}" dt="2025-05-14T05:49:20.273" v="3321"/>
          <ac:spMkLst>
            <pc:docMk/>
            <pc:sldMk cId="265986080" sldId="280"/>
            <ac:spMk id="1533" creationId="{364262CF-B4E8-49DE-A1D2-5A71B72914BD}"/>
          </ac:spMkLst>
        </pc:spChg>
        <pc:spChg chg="add mod">
          <ac:chgData name="Serif Salem" userId="93371da5-1b6a-4146-a736-4a3b0c81f0c2" providerId="ADAL" clId="{43BD1B35-B503-4088-B356-9DD1B40F7E73}" dt="2025-05-14T05:49:20.282" v="3329"/>
          <ac:spMkLst>
            <pc:docMk/>
            <pc:sldMk cId="265986080" sldId="280"/>
            <ac:spMk id="1534" creationId="{ED130640-DB50-4CA7-B283-5E0A8BDC4BBD}"/>
          </ac:spMkLst>
        </pc:spChg>
        <pc:spChg chg="add mod">
          <ac:chgData name="Serif Salem" userId="93371da5-1b6a-4146-a736-4a3b0c81f0c2" providerId="ADAL" clId="{43BD1B35-B503-4088-B356-9DD1B40F7E73}" dt="2025-05-14T05:49:20.291" v="3337"/>
          <ac:spMkLst>
            <pc:docMk/>
            <pc:sldMk cId="265986080" sldId="280"/>
            <ac:spMk id="1535" creationId="{DFDC8D2C-41D7-459E-B4D7-7B616328C99D}"/>
          </ac:spMkLst>
        </pc:spChg>
        <pc:spChg chg="add mod">
          <ac:chgData name="Serif Salem" userId="93371da5-1b6a-4146-a736-4a3b0c81f0c2" providerId="ADAL" clId="{43BD1B35-B503-4088-B356-9DD1B40F7E73}" dt="2025-05-14T05:49:20.299" v="3345"/>
          <ac:spMkLst>
            <pc:docMk/>
            <pc:sldMk cId="265986080" sldId="280"/>
            <ac:spMk id="1536" creationId="{9BE8A819-7E48-47C6-94CA-66E54BCFC809}"/>
          </ac:spMkLst>
        </pc:spChg>
        <pc:spChg chg="add mod">
          <ac:chgData name="Serif Salem" userId="93371da5-1b6a-4146-a736-4a3b0c81f0c2" providerId="ADAL" clId="{43BD1B35-B503-4088-B356-9DD1B40F7E73}" dt="2025-05-14T05:49:20.308" v="3353"/>
          <ac:spMkLst>
            <pc:docMk/>
            <pc:sldMk cId="265986080" sldId="280"/>
            <ac:spMk id="1537" creationId="{E1AF69EE-718D-4665-A87A-BB13B3C06ED3}"/>
          </ac:spMkLst>
        </pc:spChg>
        <pc:spChg chg="add mod">
          <ac:chgData name="Serif Salem" userId="93371da5-1b6a-4146-a736-4a3b0c81f0c2" providerId="ADAL" clId="{43BD1B35-B503-4088-B356-9DD1B40F7E73}" dt="2025-05-14T05:49:20.318" v="3361"/>
          <ac:spMkLst>
            <pc:docMk/>
            <pc:sldMk cId="265986080" sldId="280"/>
            <ac:spMk id="1538" creationId="{D41661AB-F59B-4506-B081-997E9C9A8A87}"/>
          </ac:spMkLst>
        </pc:spChg>
        <pc:spChg chg="add mod">
          <ac:chgData name="Serif Salem" userId="93371da5-1b6a-4146-a736-4a3b0c81f0c2" providerId="ADAL" clId="{43BD1B35-B503-4088-B356-9DD1B40F7E73}" dt="2025-05-14T05:49:20.327" v="3369"/>
          <ac:spMkLst>
            <pc:docMk/>
            <pc:sldMk cId="265986080" sldId="280"/>
            <ac:spMk id="1539" creationId="{A5BEDA7D-4475-4A3C-A67E-6D648A450C02}"/>
          </ac:spMkLst>
        </pc:spChg>
        <pc:spChg chg="add mod">
          <ac:chgData name="Serif Salem" userId="93371da5-1b6a-4146-a736-4a3b0c81f0c2" providerId="ADAL" clId="{43BD1B35-B503-4088-B356-9DD1B40F7E73}" dt="2025-05-14T05:49:20.337" v="3377"/>
          <ac:spMkLst>
            <pc:docMk/>
            <pc:sldMk cId="265986080" sldId="280"/>
            <ac:spMk id="1540" creationId="{532ADC0F-148B-4A35-9396-164ECD2E5F7F}"/>
          </ac:spMkLst>
        </pc:spChg>
        <pc:spChg chg="add mod">
          <ac:chgData name="Serif Salem" userId="93371da5-1b6a-4146-a736-4a3b0c81f0c2" providerId="ADAL" clId="{43BD1B35-B503-4088-B356-9DD1B40F7E73}" dt="2025-05-14T05:49:20.347" v="3385"/>
          <ac:spMkLst>
            <pc:docMk/>
            <pc:sldMk cId="265986080" sldId="280"/>
            <ac:spMk id="1541" creationId="{DFE78BB4-A1EF-4F6D-A724-A485F69C5ADB}"/>
          </ac:spMkLst>
        </pc:spChg>
        <pc:spChg chg="add mod">
          <ac:chgData name="Serif Salem" userId="93371da5-1b6a-4146-a736-4a3b0c81f0c2" providerId="ADAL" clId="{43BD1B35-B503-4088-B356-9DD1B40F7E73}" dt="2025-05-14T05:49:20.357" v="3393"/>
          <ac:spMkLst>
            <pc:docMk/>
            <pc:sldMk cId="265986080" sldId="280"/>
            <ac:spMk id="1542" creationId="{DEDE9CAD-AB7B-41D8-8D45-473E8C06BD1F}"/>
          </ac:spMkLst>
        </pc:spChg>
        <pc:spChg chg="add mod">
          <ac:chgData name="Serif Salem" userId="93371da5-1b6a-4146-a736-4a3b0c81f0c2" providerId="ADAL" clId="{43BD1B35-B503-4088-B356-9DD1B40F7E73}" dt="2025-05-14T05:49:20.367" v="3401"/>
          <ac:spMkLst>
            <pc:docMk/>
            <pc:sldMk cId="265986080" sldId="280"/>
            <ac:spMk id="1543" creationId="{8E927441-2E0A-4B5E-9026-5BCFB35B7E4E}"/>
          </ac:spMkLst>
        </pc:spChg>
        <pc:spChg chg="add mod">
          <ac:chgData name="Serif Salem" userId="93371da5-1b6a-4146-a736-4a3b0c81f0c2" providerId="ADAL" clId="{43BD1B35-B503-4088-B356-9DD1B40F7E73}" dt="2025-05-14T05:49:20.376" v="3409"/>
          <ac:spMkLst>
            <pc:docMk/>
            <pc:sldMk cId="265986080" sldId="280"/>
            <ac:spMk id="1544" creationId="{1C8EE447-3F2E-4656-9309-E36A2EAF6E59}"/>
          </ac:spMkLst>
        </pc:spChg>
        <pc:spChg chg="add mod">
          <ac:chgData name="Serif Salem" userId="93371da5-1b6a-4146-a736-4a3b0c81f0c2" providerId="ADAL" clId="{43BD1B35-B503-4088-B356-9DD1B40F7E73}" dt="2025-05-14T05:49:20.386" v="3417"/>
          <ac:spMkLst>
            <pc:docMk/>
            <pc:sldMk cId="265986080" sldId="280"/>
            <ac:spMk id="1545" creationId="{582DDA28-60DF-4299-AEE3-4EA3FCC0466C}"/>
          </ac:spMkLst>
        </pc:spChg>
        <pc:spChg chg="add mod">
          <ac:chgData name="Serif Salem" userId="93371da5-1b6a-4146-a736-4a3b0c81f0c2" providerId="ADAL" clId="{43BD1B35-B503-4088-B356-9DD1B40F7E73}" dt="2025-05-14T05:49:20.394" v="3425"/>
          <ac:spMkLst>
            <pc:docMk/>
            <pc:sldMk cId="265986080" sldId="280"/>
            <ac:spMk id="1546" creationId="{85D02AA4-6107-46BE-BD2B-0FEF64991CEA}"/>
          </ac:spMkLst>
        </pc:spChg>
        <pc:spChg chg="add mod">
          <ac:chgData name="Serif Salem" userId="93371da5-1b6a-4146-a736-4a3b0c81f0c2" providerId="ADAL" clId="{43BD1B35-B503-4088-B356-9DD1B40F7E73}" dt="2025-05-14T05:49:20.402" v="3433"/>
          <ac:spMkLst>
            <pc:docMk/>
            <pc:sldMk cId="265986080" sldId="280"/>
            <ac:spMk id="1547" creationId="{925F15B7-2462-4B5D-9F5E-2C8E57675BFC}"/>
          </ac:spMkLst>
        </pc:spChg>
        <pc:spChg chg="add mod">
          <ac:chgData name="Serif Salem" userId="93371da5-1b6a-4146-a736-4a3b0c81f0c2" providerId="ADAL" clId="{43BD1B35-B503-4088-B356-9DD1B40F7E73}" dt="2025-05-14T05:49:20.410" v="3441"/>
          <ac:spMkLst>
            <pc:docMk/>
            <pc:sldMk cId="265986080" sldId="280"/>
            <ac:spMk id="1548" creationId="{CEFDF406-776F-43CE-8842-64AA43A7AA53}"/>
          </ac:spMkLst>
        </pc:spChg>
        <pc:spChg chg="add mod">
          <ac:chgData name="Serif Salem" userId="93371da5-1b6a-4146-a736-4a3b0c81f0c2" providerId="ADAL" clId="{43BD1B35-B503-4088-B356-9DD1B40F7E73}" dt="2025-05-14T05:49:20.419" v="3449"/>
          <ac:spMkLst>
            <pc:docMk/>
            <pc:sldMk cId="265986080" sldId="280"/>
            <ac:spMk id="1549" creationId="{F57F87CB-A583-4396-8F39-51C24D8A260F}"/>
          </ac:spMkLst>
        </pc:spChg>
        <pc:spChg chg="add mod">
          <ac:chgData name="Serif Salem" userId="93371da5-1b6a-4146-a736-4a3b0c81f0c2" providerId="ADAL" clId="{43BD1B35-B503-4088-B356-9DD1B40F7E73}" dt="2025-05-14T05:49:20.429" v="3457"/>
          <ac:spMkLst>
            <pc:docMk/>
            <pc:sldMk cId="265986080" sldId="280"/>
            <ac:spMk id="1550" creationId="{DEA50FC7-BF15-4D1B-9124-CD82B949ABCD}"/>
          </ac:spMkLst>
        </pc:spChg>
        <pc:spChg chg="add mod">
          <ac:chgData name="Serif Salem" userId="93371da5-1b6a-4146-a736-4a3b0c81f0c2" providerId="ADAL" clId="{43BD1B35-B503-4088-B356-9DD1B40F7E73}" dt="2025-05-14T05:49:20.439" v="3465"/>
          <ac:spMkLst>
            <pc:docMk/>
            <pc:sldMk cId="265986080" sldId="280"/>
            <ac:spMk id="1551" creationId="{2053DBBB-02CE-48FC-BB77-EC153C5C6881}"/>
          </ac:spMkLst>
        </pc:spChg>
        <pc:spChg chg="add mod">
          <ac:chgData name="Serif Salem" userId="93371da5-1b6a-4146-a736-4a3b0c81f0c2" providerId="ADAL" clId="{43BD1B35-B503-4088-B356-9DD1B40F7E73}" dt="2025-05-14T05:49:20.447" v="3473"/>
          <ac:spMkLst>
            <pc:docMk/>
            <pc:sldMk cId="265986080" sldId="280"/>
            <ac:spMk id="1552" creationId="{B8F237E9-8104-447C-A880-86376613DE96}"/>
          </ac:spMkLst>
        </pc:spChg>
        <pc:spChg chg="add mod">
          <ac:chgData name="Serif Salem" userId="93371da5-1b6a-4146-a736-4a3b0c81f0c2" providerId="ADAL" clId="{43BD1B35-B503-4088-B356-9DD1B40F7E73}" dt="2025-05-14T05:49:20.455" v="3481"/>
          <ac:spMkLst>
            <pc:docMk/>
            <pc:sldMk cId="265986080" sldId="280"/>
            <ac:spMk id="1553" creationId="{7860441C-4E7C-445F-AA9E-A00A0D2836A7}"/>
          </ac:spMkLst>
        </pc:spChg>
        <pc:spChg chg="add mod">
          <ac:chgData name="Serif Salem" userId="93371da5-1b6a-4146-a736-4a3b0c81f0c2" providerId="ADAL" clId="{43BD1B35-B503-4088-B356-9DD1B40F7E73}" dt="2025-05-14T05:49:20.465" v="3489"/>
          <ac:spMkLst>
            <pc:docMk/>
            <pc:sldMk cId="265986080" sldId="280"/>
            <ac:spMk id="1554" creationId="{8569FA0A-70C1-499E-964F-25BB18A69330}"/>
          </ac:spMkLst>
        </pc:spChg>
        <pc:spChg chg="add mod">
          <ac:chgData name="Serif Salem" userId="93371da5-1b6a-4146-a736-4a3b0c81f0c2" providerId="ADAL" clId="{43BD1B35-B503-4088-B356-9DD1B40F7E73}" dt="2025-05-14T05:49:20.475" v="3497"/>
          <ac:spMkLst>
            <pc:docMk/>
            <pc:sldMk cId="265986080" sldId="280"/>
            <ac:spMk id="1555" creationId="{A1C2D035-FA89-4F99-8A55-340BAEE9F4F6}"/>
          </ac:spMkLst>
        </pc:spChg>
        <pc:spChg chg="add mod">
          <ac:chgData name="Serif Salem" userId="93371da5-1b6a-4146-a736-4a3b0c81f0c2" providerId="ADAL" clId="{43BD1B35-B503-4088-B356-9DD1B40F7E73}" dt="2025-05-14T05:49:20.483" v="3505"/>
          <ac:spMkLst>
            <pc:docMk/>
            <pc:sldMk cId="265986080" sldId="280"/>
            <ac:spMk id="1556" creationId="{BF9CF3A9-767F-4249-895A-B89485851F86}"/>
          </ac:spMkLst>
        </pc:spChg>
        <pc:spChg chg="add mod">
          <ac:chgData name="Serif Salem" userId="93371da5-1b6a-4146-a736-4a3b0c81f0c2" providerId="ADAL" clId="{43BD1B35-B503-4088-B356-9DD1B40F7E73}" dt="2025-05-14T05:49:20.494" v="3513"/>
          <ac:spMkLst>
            <pc:docMk/>
            <pc:sldMk cId="265986080" sldId="280"/>
            <ac:spMk id="1557" creationId="{1D97CDA6-28D7-41BA-B327-8157102D2FA6}"/>
          </ac:spMkLst>
        </pc:spChg>
        <pc:spChg chg="add mod">
          <ac:chgData name="Serif Salem" userId="93371da5-1b6a-4146-a736-4a3b0c81f0c2" providerId="ADAL" clId="{43BD1B35-B503-4088-B356-9DD1B40F7E73}" dt="2025-05-14T05:49:20.504" v="3521"/>
          <ac:spMkLst>
            <pc:docMk/>
            <pc:sldMk cId="265986080" sldId="280"/>
            <ac:spMk id="1558" creationId="{5A2FC601-6A68-45DF-A1F2-5509F15FB048}"/>
          </ac:spMkLst>
        </pc:spChg>
        <pc:spChg chg="add mod">
          <ac:chgData name="Serif Salem" userId="93371da5-1b6a-4146-a736-4a3b0c81f0c2" providerId="ADAL" clId="{43BD1B35-B503-4088-B356-9DD1B40F7E73}" dt="2025-05-14T05:49:20.512" v="3529"/>
          <ac:spMkLst>
            <pc:docMk/>
            <pc:sldMk cId="265986080" sldId="280"/>
            <ac:spMk id="1559" creationId="{C311E2BA-4D1D-4FAA-BB88-6B0044969AF1}"/>
          </ac:spMkLst>
        </pc:spChg>
        <pc:spChg chg="add mod">
          <ac:chgData name="Serif Salem" userId="93371da5-1b6a-4146-a736-4a3b0c81f0c2" providerId="ADAL" clId="{43BD1B35-B503-4088-B356-9DD1B40F7E73}" dt="2025-05-14T05:49:20.522" v="3537"/>
          <ac:spMkLst>
            <pc:docMk/>
            <pc:sldMk cId="265986080" sldId="280"/>
            <ac:spMk id="1560" creationId="{23EF07B5-0FD7-4E59-8553-C45E13B384A2}"/>
          </ac:spMkLst>
        </pc:spChg>
        <pc:spChg chg="add mod">
          <ac:chgData name="Serif Salem" userId="93371da5-1b6a-4146-a736-4a3b0c81f0c2" providerId="ADAL" clId="{43BD1B35-B503-4088-B356-9DD1B40F7E73}" dt="2025-05-14T05:49:20.531" v="3545"/>
          <ac:spMkLst>
            <pc:docMk/>
            <pc:sldMk cId="265986080" sldId="280"/>
            <ac:spMk id="1561" creationId="{056F1023-15D9-4F46-8F27-EBCFBD319A4B}"/>
          </ac:spMkLst>
        </pc:spChg>
        <pc:spChg chg="add mod">
          <ac:chgData name="Serif Salem" userId="93371da5-1b6a-4146-a736-4a3b0c81f0c2" providerId="ADAL" clId="{43BD1B35-B503-4088-B356-9DD1B40F7E73}" dt="2025-05-14T05:49:20.540" v="3553"/>
          <ac:spMkLst>
            <pc:docMk/>
            <pc:sldMk cId="265986080" sldId="280"/>
            <ac:spMk id="1562" creationId="{56E1550C-3A30-4313-956D-50EF6FE96077}"/>
          </ac:spMkLst>
        </pc:spChg>
        <pc:spChg chg="add mod">
          <ac:chgData name="Serif Salem" userId="93371da5-1b6a-4146-a736-4a3b0c81f0c2" providerId="ADAL" clId="{43BD1B35-B503-4088-B356-9DD1B40F7E73}" dt="2025-05-14T05:49:20.551" v="3561"/>
          <ac:spMkLst>
            <pc:docMk/>
            <pc:sldMk cId="265986080" sldId="280"/>
            <ac:spMk id="1563" creationId="{E102F082-8938-4B3C-A8F6-85810363572A}"/>
          </ac:spMkLst>
        </pc:spChg>
        <pc:spChg chg="add mod">
          <ac:chgData name="Serif Salem" userId="93371da5-1b6a-4146-a736-4a3b0c81f0c2" providerId="ADAL" clId="{43BD1B35-B503-4088-B356-9DD1B40F7E73}" dt="2025-05-14T05:49:20.560" v="3569"/>
          <ac:spMkLst>
            <pc:docMk/>
            <pc:sldMk cId="265986080" sldId="280"/>
            <ac:spMk id="1564" creationId="{08A66544-40F6-4CCB-BE32-FA1C0D330F05}"/>
          </ac:spMkLst>
        </pc:spChg>
        <pc:spChg chg="add mod">
          <ac:chgData name="Serif Salem" userId="93371da5-1b6a-4146-a736-4a3b0c81f0c2" providerId="ADAL" clId="{43BD1B35-B503-4088-B356-9DD1B40F7E73}" dt="2025-05-14T05:49:20.570" v="3577"/>
          <ac:spMkLst>
            <pc:docMk/>
            <pc:sldMk cId="265986080" sldId="280"/>
            <ac:spMk id="1565" creationId="{A2215269-EC29-4208-8180-A469B72B22DB}"/>
          </ac:spMkLst>
        </pc:spChg>
        <pc:spChg chg="add mod">
          <ac:chgData name="Serif Salem" userId="93371da5-1b6a-4146-a736-4a3b0c81f0c2" providerId="ADAL" clId="{43BD1B35-B503-4088-B356-9DD1B40F7E73}" dt="2025-05-14T05:49:20.580" v="3585"/>
          <ac:spMkLst>
            <pc:docMk/>
            <pc:sldMk cId="265986080" sldId="280"/>
            <ac:spMk id="1566" creationId="{3DDBEB23-1665-4D24-AC69-854EC8FB30C7}"/>
          </ac:spMkLst>
        </pc:spChg>
        <pc:spChg chg="add mod">
          <ac:chgData name="Serif Salem" userId="93371da5-1b6a-4146-a736-4a3b0c81f0c2" providerId="ADAL" clId="{43BD1B35-B503-4088-B356-9DD1B40F7E73}" dt="2025-05-14T05:49:20.591" v="3593"/>
          <ac:spMkLst>
            <pc:docMk/>
            <pc:sldMk cId="265986080" sldId="280"/>
            <ac:spMk id="1567" creationId="{BB54B5A3-F04E-489E-9A07-54E4020895A6}"/>
          </ac:spMkLst>
        </pc:spChg>
        <pc:spChg chg="add mod">
          <ac:chgData name="Serif Salem" userId="93371da5-1b6a-4146-a736-4a3b0c81f0c2" providerId="ADAL" clId="{43BD1B35-B503-4088-B356-9DD1B40F7E73}" dt="2025-05-14T05:49:20.599" v="3601"/>
          <ac:spMkLst>
            <pc:docMk/>
            <pc:sldMk cId="265986080" sldId="280"/>
            <ac:spMk id="1568" creationId="{3D370406-1855-417F-ACF5-B92A0BEA0B31}"/>
          </ac:spMkLst>
        </pc:spChg>
        <pc:spChg chg="add mod">
          <ac:chgData name="Serif Salem" userId="93371da5-1b6a-4146-a736-4a3b0c81f0c2" providerId="ADAL" clId="{43BD1B35-B503-4088-B356-9DD1B40F7E73}" dt="2025-05-14T05:49:20.608" v="3609"/>
          <ac:spMkLst>
            <pc:docMk/>
            <pc:sldMk cId="265986080" sldId="280"/>
            <ac:spMk id="1569" creationId="{59C2D9D2-547F-4FA3-BDF2-07540178C0DB}"/>
          </ac:spMkLst>
        </pc:spChg>
        <pc:spChg chg="add mod">
          <ac:chgData name="Serif Salem" userId="93371da5-1b6a-4146-a736-4a3b0c81f0c2" providerId="ADAL" clId="{43BD1B35-B503-4088-B356-9DD1B40F7E73}" dt="2025-05-14T05:49:20.617" v="3617"/>
          <ac:spMkLst>
            <pc:docMk/>
            <pc:sldMk cId="265986080" sldId="280"/>
            <ac:spMk id="1570" creationId="{9704FF3C-7A96-489C-8D99-A1F99666F7A7}"/>
          </ac:spMkLst>
        </pc:spChg>
        <pc:spChg chg="add mod">
          <ac:chgData name="Serif Salem" userId="93371da5-1b6a-4146-a736-4a3b0c81f0c2" providerId="ADAL" clId="{43BD1B35-B503-4088-B356-9DD1B40F7E73}" dt="2025-05-14T05:49:20.629" v="3625"/>
          <ac:spMkLst>
            <pc:docMk/>
            <pc:sldMk cId="265986080" sldId="280"/>
            <ac:spMk id="1571" creationId="{58926906-22E8-4B62-9B9D-E4E316C1EF3A}"/>
          </ac:spMkLst>
        </pc:spChg>
        <pc:spChg chg="add mod">
          <ac:chgData name="Serif Salem" userId="93371da5-1b6a-4146-a736-4a3b0c81f0c2" providerId="ADAL" clId="{43BD1B35-B503-4088-B356-9DD1B40F7E73}" dt="2025-05-14T05:49:20.640" v="3633"/>
          <ac:spMkLst>
            <pc:docMk/>
            <pc:sldMk cId="265986080" sldId="280"/>
            <ac:spMk id="1572" creationId="{DB2A3858-07DB-4963-B7A6-F483B30B7343}"/>
          </ac:spMkLst>
        </pc:spChg>
        <pc:spChg chg="add mod">
          <ac:chgData name="Serif Salem" userId="93371da5-1b6a-4146-a736-4a3b0c81f0c2" providerId="ADAL" clId="{43BD1B35-B503-4088-B356-9DD1B40F7E73}" dt="2025-05-14T05:49:20.649" v="3641"/>
          <ac:spMkLst>
            <pc:docMk/>
            <pc:sldMk cId="265986080" sldId="280"/>
            <ac:spMk id="1573" creationId="{4A5FD95F-E0BE-4268-9F6A-BE9B592FDE04}"/>
          </ac:spMkLst>
        </pc:spChg>
        <pc:spChg chg="add mod">
          <ac:chgData name="Serif Salem" userId="93371da5-1b6a-4146-a736-4a3b0c81f0c2" providerId="ADAL" clId="{43BD1B35-B503-4088-B356-9DD1B40F7E73}" dt="2025-05-14T05:49:20.659" v="3649"/>
          <ac:spMkLst>
            <pc:docMk/>
            <pc:sldMk cId="265986080" sldId="280"/>
            <ac:spMk id="1574" creationId="{5F815300-ED44-4FEB-8FE1-F32561B0DFC4}"/>
          </ac:spMkLst>
        </pc:spChg>
        <pc:spChg chg="add mod">
          <ac:chgData name="Serif Salem" userId="93371da5-1b6a-4146-a736-4a3b0c81f0c2" providerId="ADAL" clId="{43BD1B35-B503-4088-B356-9DD1B40F7E73}" dt="2025-05-14T05:49:20.667" v="3657"/>
          <ac:spMkLst>
            <pc:docMk/>
            <pc:sldMk cId="265986080" sldId="280"/>
            <ac:spMk id="1575" creationId="{C081E434-F27F-410F-94DE-A50C4A0BFBF6}"/>
          </ac:spMkLst>
        </pc:spChg>
        <pc:spChg chg="add mod">
          <ac:chgData name="Serif Salem" userId="93371da5-1b6a-4146-a736-4a3b0c81f0c2" providerId="ADAL" clId="{43BD1B35-B503-4088-B356-9DD1B40F7E73}" dt="2025-05-14T05:49:20.678" v="3665"/>
          <ac:spMkLst>
            <pc:docMk/>
            <pc:sldMk cId="265986080" sldId="280"/>
            <ac:spMk id="1576" creationId="{97FE014D-3404-4AF3-876E-158A1A70AAD0}"/>
          </ac:spMkLst>
        </pc:spChg>
        <pc:spChg chg="add mod">
          <ac:chgData name="Serif Salem" userId="93371da5-1b6a-4146-a736-4a3b0c81f0c2" providerId="ADAL" clId="{43BD1B35-B503-4088-B356-9DD1B40F7E73}" dt="2025-05-14T05:49:20.686" v="3673"/>
          <ac:spMkLst>
            <pc:docMk/>
            <pc:sldMk cId="265986080" sldId="280"/>
            <ac:spMk id="1577" creationId="{46C98FD8-F99E-4461-914E-63049950B078}"/>
          </ac:spMkLst>
        </pc:spChg>
        <pc:spChg chg="add mod">
          <ac:chgData name="Serif Salem" userId="93371da5-1b6a-4146-a736-4a3b0c81f0c2" providerId="ADAL" clId="{43BD1B35-B503-4088-B356-9DD1B40F7E73}" dt="2025-05-14T05:49:20.693" v="3681"/>
          <ac:spMkLst>
            <pc:docMk/>
            <pc:sldMk cId="265986080" sldId="280"/>
            <ac:spMk id="1578" creationId="{098C5DD4-F9A4-4BB4-93AB-206597C6CF9B}"/>
          </ac:spMkLst>
        </pc:spChg>
        <pc:spChg chg="add mod">
          <ac:chgData name="Serif Salem" userId="93371da5-1b6a-4146-a736-4a3b0c81f0c2" providerId="ADAL" clId="{43BD1B35-B503-4088-B356-9DD1B40F7E73}" dt="2025-05-14T05:49:20.703" v="3689"/>
          <ac:spMkLst>
            <pc:docMk/>
            <pc:sldMk cId="265986080" sldId="280"/>
            <ac:spMk id="1579" creationId="{2E3F937C-D210-4BB5-9FBC-5E31074F9F42}"/>
          </ac:spMkLst>
        </pc:spChg>
        <pc:spChg chg="add mod">
          <ac:chgData name="Serif Salem" userId="93371da5-1b6a-4146-a736-4a3b0c81f0c2" providerId="ADAL" clId="{43BD1B35-B503-4088-B356-9DD1B40F7E73}" dt="2025-05-14T05:49:20.714" v="3697"/>
          <ac:spMkLst>
            <pc:docMk/>
            <pc:sldMk cId="265986080" sldId="280"/>
            <ac:spMk id="1580" creationId="{545D3D75-AE86-410D-B090-B7A5B76208C7}"/>
          </ac:spMkLst>
        </pc:spChg>
        <pc:spChg chg="add mod">
          <ac:chgData name="Serif Salem" userId="93371da5-1b6a-4146-a736-4a3b0c81f0c2" providerId="ADAL" clId="{43BD1B35-B503-4088-B356-9DD1B40F7E73}" dt="2025-05-14T05:49:20.724" v="3705"/>
          <ac:spMkLst>
            <pc:docMk/>
            <pc:sldMk cId="265986080" sldId="280"/>
            <ac:spMk id="1581" creationId="{EE1CAF49-9F46-4ADC-8809-5DBED81C88C4}"/>
          </ac:spMkLst>
        </pc:spChg>
        <pc:spChg chg="add mod">
          <ac:chgData name="Serif Salem" userId="93371da5-1b6a-4146-a736-4a3b0c81f0c2" providerId="ADAL" clId="{43BD1B35-B503-4088-B356-9DD1B40F7E73}" dt="2025-05-14T05:49:20.734" v="3713"/>
          <ac:spMkLst>
            <pc:docMk/>
            <pc:sldMk cId="265986080" sldId="280"/>
            <ac:spMk id="1582" creationId="{E0B8288A-B3BE-4C9A-94DC-6BF182EE32EF}"/>
          </ac:spMkLst>
        </pc:spChg>
        <pc:spChg chg="add mod">
          <ac:chgData name="Serif Salem" userId="93371da5-1b6a-4146-a736-4a3b0c81f0c2" providerId="ADAL" clId="{43BD1B35-B503-4088-B356-9DD1B40F7E73}" dt="2025-05-14T05:49:20.743" v="3721"/>
          <ac:spMkLst>
            <pc:docMk/>
            <pc:sldMk cId="265986080" sldId="280"/>
            <ac:spMk id="1583" creationId="{1E047BFC-385C-462E-BF43-92B307022415}"/>
          </ac:spMkLst>
        </pc:spChg>
        <pc:spChg chg="add mod">
          <ac:chgData name="Serif Salem" userId="93371da5-1b6a-4146-a736-4a3b0c81f0c2" providerId="ADAL" clId="{43BD1B35-B503-4088-B356-9DD1B40F7E73}" dt="2025-05-14T05:49:20.750" v="3729"/>
          <ac:spMkLst>
            <pc:docMk/>
            <pc:sldMk cId="265986080" sldId="280"/>
            <ac:spMk id="1584" creationId="{DEE55AC6-0E30-41F4-B41B-1157BE23F8E6}"/>
          </ac:spMkLst>
        </pc:spChg>
        <pc:spChg chg="add mod">
          <ac:chgData name="Serif Salem" userId="93371da5-1b6a-4146-a736-4a3b0c81f0c2" providerId="ADAL" clId="{43BD1B35-B503-4088-B356-9DD1B40F7E73}" dt="2025-05-14T05:49:20.758" v="3737"/>
          <ac:spMkLst>
            <pc:docMk/>
            <pc:sldMk cId="265986080" sldId="280"/>
            <ac:spMk id="1585" creationId="{D93A8200-0D04-4016-A2B7-7E486F386D9F}"/>
          </ac:spMkLst>
        </pc:spChg>
        <pc:spChg chg="add mod">
          <ac:chgData name="Serif Salem" userId="93371da5-1b6a-4146-a736-4a3b0c81f0c2" providerId="ADAL" clId="{43BD1B35-B503-4088-B356-9DD1B40F7E73}" dt="2025-05-14T05:49:20.768" v="3745"/>
          <ac:spMkLst>
            <pc:docMk/>
            <pc:sldMk cId="265986080" sldId="280"/>
            <ac:spMk id="1586" creationId="{CA128240-488F-452F-A565-B4130286B00E}"/>
          </ac:spMkLst>
        </pc:spChg>
        <pc:spChg chg="add mod">
          <ac:chgData name="Serif Salem" userId="93371da5-1b6a-4146-a736-4a3b0c81f0c2" providerId="ADAL" clId="{43BD1B35-B503-4088-B356-9DD1B40F7E73}" dt="2025-05-14T05:49:20.778" v="3753"/>
          <ac:spMkLst>
            <pc:docMk/>
            <pc:sldMk cId="265986080" sldId="280"/>
            <ac:spMk id="1587" creationId="{4AFC3287-0BF6-495E-BD58-84CBD82900B7}"/>
          </ac:spMkLst>
        </pc:spChg>
        <pc:spChg chg="add mod">
          <ac:chgData name="Serif Salem" userId="93371da5-1b6a-4146-a736-4a3b0c81f0c2" providerId="ADAL" clId="{43BD1B35-B503-4088-B356-9DD1B40F7E73}" dt="2025-05-14T05:49:20.787" v="3761"/>
          <ac:spMkLst>
            <pc:docMk/>
            <pc:sldMk cId="265986080" sldId="280"/>
            <ac:spMk id="1588" creationId="{B06A0CB5-2960-410B-B229-601CD8FC5D5B}"/>
          </ac:spMkLst>
        </pc:spChg>
        <pc:spChg chg="add mod">
          <ac:chgData name="Serif Salem" userId="93371da5-1b6a-4146-a736-4a3b0c81f0c2" providerId="ADAL" clId="{43BD1B35-B503-4088-B356-9DD1B40F7E73}" dt="2025-05-14T05:49:20.798" v="3769"/>
          <ac:spMkLst>
            <pc:docMk/>
            <pc:sldMk cId="265986080" sldId="280"/>
            <ac:spMk id="1589" creationId="{21D564A7-7F4C-4302-A622-26E99129F345}"/>
          </ac:spMkLst>
        </pc:spChg>
        <pc:spChg chg="add mod">
          <ac:chgData name="Serif Salem" userId="93371da5-1b6a-4146-a736-4a3b0c81f0c2" providerId="ADAL" clId="{43BD1B35-B503-4088-B356-9DD1B40F7E73}" dt="2025-05-14T05:49:20.808" v="3777"/>
          <ac:spMkLst>
            <pc:docMk/>
            <pc:sldMk cId="265986080" sldId="280"/>
            <ac:spMk id="1590" creationId="{F3D9686F-0177-423D-A199-D52E46D7C51E}"/>
          </ac:spMkLst>
        </pc:spChg>
        <pc:spChg chg="add mod">
          <ac:chgData name="Serif Salem" userId="93371da5-1b6a-4146-a736-4a3b0c81f0c2" providerId="ADAL" clId="{43BD1B35-B503-4088-B356-9DD1B40F7E73}" dt="2025-05-14T05:49:20.818" v="3785"/>
          <ac:spMkLst>
            <pc:docMk/>
            <pc:sldMk cId="265986080" sldId="280"/>
            <ac:spMk id="1591" creationId="{5CDC1B9C-F4C3-4C25-8CDC-7B5FF9EDB1CD}"/>
          </ac:spMkLst>
        </pc:spChg>
        <pc:spChg chg="add mod">
          <ac:chgData name="Serif Salem" userId="93371da5-1b6a-4146-a736-4a3b0c81f0c2" providerId="ADAL" clId="{43BD1B35-B503-4088-B356-9DD1B40F7E73}" dt="2025-05-14T05:49:20.829" v="3793"/>
          <ac:spMkLst>
            <pc:docMk/>
            <pc:sldMk cId="265986080" sldId="280"/>
            <ac:spMk id="1592" creationId="{DC60A645-B750-4E71-9058-A9C836C6F82E}"/>
          </ac:spMkLst>
        </pc:spChg>
        <pc:spChg chg="add mod">
          <ac:chgData name="Serif Salem" userId="93371da5-1b6a-4146-a736-4a3b0c81f0c2" providerId="ADAL" clId="{43BD1B35-B503-4088-B356-9DD1B40F7E73}" dt="2025-05-14T05:49:20.840" v="3801"/>
          <ac:spMkLst>
            <pc:docMk/>
            <pc:sldMk cId="265986080" sldId="280"/>
            <ac:spMk id="1593" creationId="{44E2E092-1C6F-47E4-8236-62834CA70EA0}"/>
          </ac:spMkLst>
        </pc:spChg>
        <pc:spChg chg="add mod">
          <ac:chgData name="Serif Salem" userId="93371da5-1b6a-4146-a736-4a3b0c81f0c2" providerId="ADAL" clId="{43BD1B35-B503-4088-B356-9DD1B40F7E73}" dt="2025-05-14T05:49:20.848" v="3809"/>
          <ac:spMkLst>
            <pc:docMk/>
            <pc:sldMk cId="265986080" sldId="280"/>
            <ac:spMk id="1594" creationId="{61B07AF8-E4FA-421E-B19C-38A5E9DB7F4F}"/>
          </ac:spMkLst>
        </pc:spChg>
        <pc:spChg chg="add mod">
          <ac:chgData name="Serif Salem" userId="93371da5-1b6a-4146-a736-4a3b0c81f0c2" providerId="ADAL" clId="{43BD1B35-B503-4088-B356-9DD1B40F7E73}" dt="2025-05-14T05:49:20.858" v="3817"/>
          <ac:spMkLst>
            <pc:docMk/>
            <pc:sldMk cId="265986080" sldId="280"/>
            <ac:spMk id="1595" creationId="{092137F4-2883-44A0-B02F-26A8BEAB9F03}"/>
          </ac:spMkLst>
        </pc:spChg>
        <pc:spChg chg="add mod">
          <ac:chgData name="Serif Salem" userId="93371da5-1b6a-4146-a736-4a3b0c81f0c2" providerId="ADAL" clId="{43BD1B35-B503-4088-B356-9DD1B40F7E73}" dt="2025-05-14T05:49:20.867" v="3825"/>
          <ac:spMkLst>
            <pc:docMk/>
            <pc:sldMk cId="265986080" sldId="280"/>
            <ac:spMk id="1596" creationId="{DB41357F-40DC-4737-9A70-68B3D41E686F}"/>
          </ac:spMkLst>
        </pc:spChg>
      </pc:sldChg>
      <pc:sldChg chg="addSp delSp modSp add mod modClrScheme chgLayout">
        <pc:chgData name="Serif Salem" userId="93371da5-1b6a-4146-a736-4a3b0c81f0c2" providerId="ADAL" clId="{43BD1B35-B503-4088-B356-9DD1B40F7E73}" dt="2025-05-14T05:52:19.549" v="22133"/>
        <pc:sldMkLst>
          <pc:docMk/>
          <pc:sldMk cId="2216757852" sldId="280"/>
        </pc:sldMkLst>
        <pc:spChg chg="mod ord">
          <ac:chgData name="Serif Salem" userId="93371da5-1b6a-4146-a736-4a3b0c81f0c2" providerId="ADAL" clId="{43BD1B35-B503-4088-B356-9DD1B40F7E73}" dt="2025-05-14T05:52:05.058" v="18314" actId="700"/>
          <ac:spMkLst>
            <pc:docMk/>
            <pc:sldMk cId="2216757852" sldId="280"/>
            <ac:spMk id="2" creationId="{9C65432C-6EE4-3A48-B260-083AF2E7E36A}"/>
          </ac:spMkLst>
        </pc:spChg>
        <pc:spChg chg="mod ord">
          <ac:chgData name="Serif Salem" userId="93371da5-1b6a-4146-a736-4a3b0c81f0c2" providerId="ADAL" clId="{43BD1B35-B503-4088-B356-9DD1B40F7E73}" dt="2025-05-14T05:52:05.058" v="18314" actId="700"/>
          <ac:spMkLst>
            <pc:docMk/>
            <pc:sldMk cId="2216757852" sldId="280"/>
            <ac:spMk id="3" creationId="{69BB87DD-025D-AE43-4A03-910135B61E5D}"/>
          </ac:spMkLst>
        </pc:spChg>
        <pc:spChg chg="add mod">
          <ac:chgData name="Serif Salem" userId="93371da5-1b6a-4146-a736-4a3b0c81f0c2" providerId="ADAL" clId="{43BD1B35-B503-4088-B356-9DD1B40F7E73}" dt="2025-05-14T05:52:12.813" v="18317"/>
          <ac:spMkLst>
            <pc:docMk/>
            <pc:sldMk cId="2216757852" sldId="280"/>
            <ac:spMk id="4" creationId="{7F3F24E2-623A-4169-B611-9F5BE4D48378}"/>
          </ac:spMkLst>
        </pc:spChg>
        <pc:spChg chg="add mod">
          <ac:chgData name="Serif Salem" userId="93371da5-1b6a-4146-a736-4a3b0c81f0c2" providerId="ADAL" clId="{43BD1B35-B503-4088-B356-9DD1B40F7E73}" dt="2025-05-14T05:52:12.813" v="18317"/>
          <ac:spMkLst>
            <pc:docMk/>
            <pc:sldMk cId="2216757852" sldId="280"/>
            <ac:spMk id="5" creationId="{297F584B-80CF-423F-8FBB-AD43EBB0C78A}"/>
          </ac:spMkLst>
        </pc:spChg>
        <pc:spChg chg="add del mod">
          <ac:chgData name="Serif Salem" userId="93371da5-1b6a-4146-a736-4a3b0c81f0c2" providerId="ADAL" clId="{43BD1B35-B503-4088-B356-9DD1B40F7E73}" dt="2025-05-14T05:52:16.246" v="18318"/>
          <ac:spMkLst>
            <pc:docMk/>
            <pc:sldMk cId="2216757852" sldId="280"/>
            <ac:spMk id="6" creationId="{EDF6A8F2-0EA2-4AED-B986-E2F8578F1FBD}"/>
          </ac:spMkLst>
        </pc:spChg>
        <pc:spChg chg="add del mod">
          <ac:chgData name="Serif Salem" userId="93371da5-1b6a-4146-a736-4a3b0c81f0c2" providerId="ADAL" clId="{43BD1B35-B503-4088-B356-9DD1B40F7E73}" dt="2025-05-14T05:52:16.247" v="18319"/>
          <ac:spMkLst>
            <pc:docMk/>
            <pc:sldMk cId="2216757852" sldId="280"/>
            <ac:spMk id="7" creationId="{2F9FAB93-20CF-4123-8BF2-E2537CEA51A3}"/>
          </ac:spMkLst>
        </pc:spChg>
        <pc:spChg chg="add del mod">
          <ac:chgData name="Serif Salem" userId="93371da5-1b6a-4146-a736-4a3b0c81f0c2" providerId="ADAL" clId="{43BD1B35-B503-4088-B356-9DD1B40F7E73}" dt="2025-05-14T05:52:16.248" v="18320"/>
          <ac:spMkLst>
            <pc:docMk/>
            <pc:sldMk cId="2216757852" sldId="280"/>
            <ac:spMk id="8" creationId="{3873F940-7BBB-442B-945B-3D2C1BC9BD8C}"/>
          </ac:spMkLst>
        </pc:spChg>
        <pc:spChg chg="add del mod">
          <ac:chgData name="Serif Salem" userId="93371da5-1b6a-4146-a736-4a3b0c81f0c2" providerId="ADAL" clId="{43BD1B35-B503-4088-B356-9DD1B40F7E73}" dt="2025-05-14T05:52:16.249" v="18321"/>
          <ac:spMkLst>
            <pc:docMk/>
            <pc:sldMk cId="2216757852" sldId="280"/>
            <ac:spMk id="9" creationId="{72FF32C7-D059-47C2-A434-E57DF01EDB66}"/>
          </ac:spMkLst>
        </pc:spChg>
        <pc:spChg chg="add del mod">
          <ac:chgData name="Serif Salem" userId="93371da5-1b6a-4146-a736-4a3b0c81f0c2" providerId="ADAL" clId="{43BD1B35-B503-4088-B356-9DD1B40F7E73}" dt="2025-05-14T05:52:16.250" v="18322"/>
          <ac:spMkLst>
            <pc:docMk/>
            <pc:sldMk cId="2216757852" sldId="280"/>
            <ac:spMk id="10" creationId="{D9CFDD62-A110-4311-9F11-833C2882F047}"/>
          </ac:spMkLst>
        </pc:spChg>
        <pc:spChg chg="add del mod">
          <ac:chgData name="Serif Salem" userId="93371da5-1b6a-4146-a736-4a3b0c81f0c2" providerId="ADAL" clId="{43BD1B35-B503-4088-B356-9DD1B40F7E73}" dt="2025-05-14T05:52:16.251" v="18323"/>
          <ac:spMkLst>
            <pc:docMk/>
            <pc:sldMk cId="2216757852" sldId="280"/>
            <ac:spMk id="11" creationId="{0D9647A7-0ABE-4E82-A9C3-BE1B26867E48}"/>
          </ac:spMkLst>
        </pc:spChg>
        <pc:spChg chg="add del mod">
          <ac:chgData name="Serif Salem" userId="93371da5-1b6a-4146-a736-4a3b0c81f0c2" providerId="ADAL" clId="{43BD1B35-B503-4088-B356-9DD1B40F7E73}" dt="2025-05-14T05:52:16.252" v="18324"/>
          <ac:spMkLst>
            <pc:docMk/>
            <pc:sldMk cId="2216757852" sldId="280"/>
            <ac:spMk id="12" creationId="{44E393A8-F319-42B6-9468-B9C0F3D1FF02}"/>
          </ac:spMkLst>
        </pc:spChg>
        <pc:spChg chg="add del mod">
          <ac:chgData name="Serif Salem" userId="93371da5-1b6a-4146-a736-4a3b0c81f0c2" providerId="ADAL" clId="{43BD1B35-B503-4088-B356-9DD1B40F7E73}" dt="2025-05-14T05:52:16.252" v="18325"/>
          <ac:spMkLst>
            <pc:docMk/>
            <pc:sldMk cId="2216757852" sldId="280"/>
            <ac:spMk id="13" creationId="{A6272651-8ED6-4A58-ADB8-5923768FFC3D}"/>
          </ac:spMkLst>
        </pc:spChg>
        <pc:spChg chg="add del mod">
          <ac:chgData name="Serif Salem" userId="93371da5-1b6a-4146-a736-4a3b0c81f0c2" providerId="ADAL" clId="{43BD1B35-B503-4088-B356-9DD1B40F7E73}" dt="2025-05-14T05:52:16.253" v="18326"/>
          <ac:spMkLst>
            <pc:docMk/>
            <pc:sldMk cId="2216757852" sldId="280"/>
            <ac:spMk id="14" creationId="{F72CCF04-C6DD-4985-8468-84588215ABC9}"/>
          </ac:spMkLst>
        </pc:spChg>
        <pc:spChg chg="add del mod">
          <ac:chgData name="Serif Salem" userId="93371da5-1b6a-4146-a736-4a3b0c81f0c2" providerId="ADAL" clId="{43BD1B35-B503-4088-B356-9DD1B40F7E73}" dt="2025-05-14T05:52:16.254" v="18327"/>
          <ac:spMkLst>
            <pc:docMk/>
            <pc:sldMk cId="2216757852" sldId="280"/>
            <ac:spMk id="15" creationId="{E77B1FE4-7AE9-4CE1-A901-037AFFC0778B}"/>
          </ac:spMkLst>
        </pc:spChg>
        <pc:spChg chg="add del mod">
          <ac:chgData name="Serif Salem" userId="93371da5-1b6a-4146-a736-4a3b0c81f0c2" providerId="ADAL" clId="{43BD1B35-B503-4088-B356-9DD1B40F7E73}" dt="2025-05-14T05:52:16.255" v="18328"/>
          <ac:spMkLst>
            <pc:docMk/>
            <pc:sldMk cId="2216757852" sldId="280"/>
            <ac:spMk id="16" creationId="{183D5224-ABD2-4F0D-B5EE-D81E762931BF}"/>
          </ac:spMkLst>
        </pc:spChg>
        <pc:spChg chg="add del mod">
          <ac:chgData name="Serif Salem" userId="93371da5-1b6a-4146-a736-4a3b0c81f0c2" providerId="ADAL" clId="{43BD1B35-B503-4088-B356-9DD1B40F7E73}" dt="2025-05-14T05:52:16.255" v="18329"/>
          <ac:spMkLst>
            <pc:docMk/>
            <pc:sldMk cId="2216757852" sldId="280"/>
            <ac:spMk id="17" creationId="{1236688F-5A52-4EAB-922C-24E9D76CAE18}"/>
          </ac:spMkLst>
        </pc:spChg>
        <pc:spChg chg="add del mod">
          <ac:chgData name="Serif Salem" userId="93371da5-1b6a-4146-a736-4a3b0c81f0c2" providerId="ADAL" clId="{43BD1B35-B503-4088-B356-9DD1B40F7E73}" dt="2025-05-14T05:52:16.256" v="18330"/>
          <ac:spMkLst>
            <pc:docMk/>
            <pc:sldMk cId="2216757852" sldId="280"/>
            <ac:spMk id="18" creationId="{8508F64D-19A6-449C-B10A-2D3C0AA810D8}"/>
          </ac:spMkLst>
        </pc:spChg>
        <pc:spChg chg="add del mod">
          <ac:chgData name="Serif Salem" userId="93371da5-1b6a-4146-a736-4a3b0c81f0c2" providerId="ADAL" clId="{43BD1B35-B503-4088-B356-9DD1B40F7E73}" dt="2025-05-14T05:52:16.258" v="18331"/>
          <ac:spMkLst>
            <pc:docMk/>
            <pc:sldMk cId="2216757852" sldId="280"/>
            <ac:spMk id="19" creationId="{E6811B80-CE4F-47EF-AA3B-0E6FF2D334C9}"/>
          </ac:spMkLst>
        </pc:spChg>
        <pc:spChg chg="add del mod">
          <ac:chgData name="Serif Salem" userId="93371da5-1b6a-4146-a736-4a3b0c81f0c2" providerId="ADAL" clId="{43BD1B35-B503-4088-B356-9DD1B40F7E73}" dt="2025-05-14T05:52:16.258" v="18332"/>
          <ac:spMkLst>
            <pc:docMk/>
            <pc:sldMk cId="2216757852" sldId="280"/>
            <ac:spMk id="20" creationId="{0C7CD2F8-8A0F-49B4-AD68-0F2E56FC0E7B}"/>
          </ac:spMkLst>
        </pc:spChg>
        <pc:spChg chg="add del mod">
          <ac:chgData name="Serif Salem" userId="93371da5-1b6a-4146-a736-4a3b0c81f0c2" providerId="ADAL" clId="{43BD1B35-B503-4088-B356-9DD1B40F7E73}" dt="2025-05-14T05:52:16.259" v="18333"/>
          <ac:spMkLst>
            <pc:docMk/>
            <pc:sldMk cId="2216757852" sldId="280"/>
            <ac:spMk id="21" creationId="{8C9947E2-D104-402A-9327-3E58F2D5CFC5}"/>
          </ac:spMkLst>
        </pc:spChg>
        <pc:spChg chg="add del mod">
          <ac:chgData name="Serif Salem" userId="93371da5-1b6a-4146-a736-4a3b0c81f0c2" providerId="ADAL" clId="{43BD1B35-B503-4088-B356-9DD1B40F7E73}" dt="2025-05-14T05:52:16.260" v="18334"/>
          <ac:spMkLst>
            <pc:docMk/>
            <pc:sldMk cId="2216757852" sldId="280"/>
            <ac:spMk id="22" creationId="{D2977FB3-37A8-4221-A493-863669A4B831}"/>
          </ac:spMkLst>
        </pc:spChg>
        <pc:spChg chg="add del mod">
          <ac:chgData name="Serif Salem" userId="93371da5-1b6a-4146-a736-4a3b0c81f0c2" providerId="ADAL" clId="{43BD1B35-B503-4088-B356-9DD1B40F7E73}" dt="2025-05-14T05:52:16.261" v="18335"/>
          <ac:spMkLst>
            <pc:docMk/>
            <pc:sldMk cId="2216757852" sldId="280"/>
            <ac:spMk id="23" creationId="{27E36EB1-5C0C-49B4-B89A-62A5B7CBF94D}"/>
          </ac:spMkLst>
        </pc:spChg>
        <pc:spChg chg="add del mod">
          <ac:chgData name="Serif Salem" userId="93371da5-1b6a-4146-a736-4a3b0c81f0c2" providerId="ADAL" clId="{43BD1B35-B503-4088-B356-9DD1B40F7E73}" dt="2025-05-14T05:52:16.262" v="18336"/>
          <ac:spMkLst>
            <pc:docMk/>
            <pc:sldMk cId="2216757852" sldId="280"/>
            <ac:spMk id="24" creationId="{655F5D19-2859-4FE3-AA8F-B9A9183D3EE2}"/>
          </ac:spMkLst>
        </pc:spChg>
        <pc:spChg chg="add del mod">
          <ac:chgData name="Serif Salem" userId="93371da5-1b6a-4146-a736-4a3b0c81f0c2" providerId="ADAL" clId="{43BD1B35-B503-4088-B356-9DD1B40F7E73}" dt="2025-05-14T05:52:16.262" v="18337"/>
          <ac:spMkLst>
            <pc:docMk/>
            <pc:sldMk cId="2216757852" sldId="280"/>
            <ac:spMk id="25" creationId="{B43B77FD-87B1-427B-972E-FC9024381339}"/>
          </ac:spMkLst>
        </pc:spChg>
        <pc:spChg chg="add del mod">
          <ac:chgData name="Serif Salem" userId="93371da5-1b6a-4146-a736-4a3b0c81f0c2" providerId="ADAL" clId="{43BD1B35-B503-4088-B356-9DD1B40F7E73}" dt="2025-05-14T05:52:16.263" v="18338"/>
          <ac:spMkLst>
            <pc:docMk/>
            <pc:sldMk cId="2216757852" sldId="280"/>
            <ac:spMk id="26" creationId="{61215FDB-401D-41CD-A921-4996A9FFA555}"/>
          </ac:spMkLst>
        </pc:spChg>
        <pc:spChg chg="add del mod">
          <ac:chgData name="Serif Salem" userId="93371da5-1b6a-4146-a736-4a3b0c81f0c2" providerId="ADAL" clId="{43BD1B35-B503-4088-B356-9DD1B40F7E73}" dt="2025-05-14T05:52:16.264" v="18339"/>
          <ac:spMkLst>
            <pc:docMk/>
            <pc:sldMk cId="2216757852" sldId="280"/>
            <ac:spMk id="27" creationId="{4EAF4BA6-DA83-44E4-AB77-BEF3265A8681}"/>
          </ac:spMkLst>
        </pc:spChg>
        <pc:spChg chg="add del mod">
          <ac:chgData name="Serif Salem" userId="93371da5-1b6a-4146-a736-4a3b0c81f0c2" providerId="ADAL" clId="{43BD1B35-B503-4088-B356-9DD1B40F7E73}" dt="2025-05-14T05:52:16.264" v="18340"/>
          <ac:spMkLst>
            <pc:docMk/>
            <pc:sldMk cId="2216757852" sldId="280"/>
            <ac:spMk id="28" creationId="{E5C9B3AE-0026-42BB-AA8E-BA446E258E30}"/>
          </ac:spMkLst>
        </pc:spChg>
        <pc:spChg chg="add del mod">
          <ac:chgData name="Serif Salem" userId="93371da5-1b6a-4146-a736-4a3b0c81f0c2" providerId="ADAL" clId="{43BD1B35-B503-4088-B356-9DD1B40F7E73}" dt="2025-05-14T05:52:16.265" v="18341"/>
          <ac:spMkLst>
            <pc:docMk/>
            <pc:sldMk cId="2216757852" sldId="280"/>
            <ac:spMk id="29" creationId="{53FD157F-92DF-4A21-933D-9DEA2F404A25}"/>
          </ac:spMkLst>
        </pc:spChg>
        <pc:spChg chg="add del mod">
          <ac:chgData name="Serif Salem" userId="93371da5-1b6a-4146-a736-4a3b0c81f0c2" providerId="ADAL" clId="{43BD1B35-B503-4088-B356-9DD1B40F7E73}" dt="2025-05-14T05:52:16.266" v="18342"/>
          <ac:spMkLst>
            <pc:docMk/>
            <pc:sldMk cId="2216757852" sldId="280"/>
            <ac:spMk id="30" creationId="{970B9CE6-8C45-4301-A8AE-154ECD2D471A}"/>
          </ac:spMkLst>
        </pc:spChg>
        <pc:spChg chg="add del mod">
          <ac:chgData name="Serif Salem" userId="93371da5-1b6a-4146-a736-4a3b0c81f0c2" providerId="ADAL" clId="{43BD1B35-B503-4088-B356-9DD1B40F7E73}" dt="2025-05-14T05:52:16.267" v="18343"/>
          <ac:spMkLst>
            <pc:docMk/>
            <pc:sldMk cId="2216757852" sldId="280"/>
            <ac:spMk id="31" creationId="{F40F0C6D-B77D-4904-8E13-EDE6815E3142}"/>
          </ac:spMkLst>
        </pc:spChg>
        <pc:spChg chg="add del mod">
          <ac:chgData name="Serif Salem" userId="93371da5-1b6a-4146-a736-4a3b0c81f0c2" providerId="ADAL" clId="{43BD1B35-B503-4088-B356-9DD1B40F7E73}" dt="2025-05-14T05:52:16.268" v="18344"/>
          <ac:spMkLst>
            <pc:docMk/>
            <pc:sldMk cId="2216757852" sldId="280"/>
            <ac:spMk id="32" creationId="{E4462641-C612-4C9B-B28D-F96FD0CFE710}"/>
          </ac:spMkLst>
        </pc:spChg>
        <pc:spChg chg="add del mod">
          <ac:chgData name="Serif Salem" userId="93371da5-1b6a-4146-a736-4a3b0c81f0c2" providerId="ADAL" clId="{43BD1B35-B503-4088-B356-9DD1B40F7E73}" dt="2025-05-14T05:52:16.268" v="18345"/>
          <ac:spMkLst>
            <pc:docMk/>
            <pc:sldMk cId="2216757852" sldId="280"/>
            <ac:spMk id="33" creationId="{BB4D01BB-AAB8-429F-A856-8E0C9CB8BF7E}"/>
          </ac:spMkLst>
        </pc:spChg>
        <pc:spChg chg="add del mod">
          <ac:chgData name="Serif Salem" userId="93371da5-1b6a-4146-a736-4a3b0c81f0c2" providerId="ADAL" clId="{43BD1B35-B503-4088-B356-9DD1B40F7E73}" dt="2025-05-14T05:52:16.269" v="18346"/>
          <ac:spMkLst>
            <pc:docMk/>
            <pc:sldMk cId="2216757852" sldId="280"/>
            <ac:spMk id="34" creationId="{58779F0B-5DA1-4D53-A927-E43553C0A447}"/>
          </ac:spMkLst>
        </pc:spChg>
        <pc:spChg chg="add del mod">
          <ac:chgData name="Serif Salem" userId="93371da5-1b6a-4146-a736-4a3b0c81f0c2" providerId="ADAL" clId="{43BD1B35-B503-4088-B356-9DD1B40F7E73}" dt="2025-05-14T05:52:16.270" v="18347"/>
          <ac:spMkLst>
            <pc:docMk/>
            <pc:sldMk cId="2216757852" sldId="280"/>
            <ac:spMk id="35" creationId="{76DC6540-D015-43BC-BFDB-93BE651478DB}"/>
          </ac:spMkLst>
        </pc:spChg>
        <pc:spChg chg="add del mod">
          <ac:chgData name="Serif Salem" userId="93371da5-1b6a-4146-a736-4a3b0c81f0c2" providerId="ADAL" clId="{43BD1B35-B503-4088-B356-9DD1B40F7E73}" dt="2025-05-14T05:52:16.271" v="18348"/>
          <ac:spMkLst>
            <pc:docMk/>
            <pc:sldMk cId="2216757852" sldId="280"/>
            <ac:spMk id="36" creationId="{0336C764-5752-4607-BCDF-433B2416F755}"/>
          </ac:spMkLst>
        </pc:spChg>
        <pc:spChg chg="add del mod">
          <ac:chgData name="Serif Salem" userId="93371da5-1b6a-4146-a736-4a3b0c81f0c2" providerId="ADAL" clId="{43BD1B35-B503-4088-B356-9DD1B40F7E73}" dt="2025-05-14T05:52:16.272" v="18349"/>
          <ac:spMkLst>
            <pc:docMk/>
            <pc:sldMk cId="2216757852" sldId="280"/>
            <ac:spMk id="37" creationId="{4ACB820B-426D-47A9-B245-28C80A1C9882}"/>
          </ac:spMkLst>
        </pc:spChg>
        <pc:spChg chg="add del mod">
          <ac:chgData name="Serif Salem" userId="93371da5-1b6a-4146-a736-4a3b0c81f0c2" providerId="ADAL" clId="{43BD1B35-B503-4088-B356-9DD1B40F7E73}" dt="2025-05-14T05:52:16.273" v="18350"/>
          <ac:spMkLst>
            <pc:docMk/>
            <pc:sldMk cId="2216757852" sldId="280"/>
            <ac:spMk id="38" creationId="{8B539AD0-09C9-4C5F-8269-23EB944173A4}"/>
          </ac:spMkLst>
        </pc:spChg>
        <pc:spChg chg="add del mod">
          <ac:chgData name="Serif Salem" userId="93371da5-1b6a-4146-a736-4a3b0c81f0c2" providerId="ADAL" clId="{43BD1B35-B503-4088-B356-9DD1B40F7E73}" dt="2025-05-14T05:52:16.274" v="18351"/>
          <ac:spMkLst>
            <pc:docMk/>
            <pc:sldMk cId="2216757852" sldId="280"/>
            <ac:spMk id="39" creationId="{F82ED057-D340-4E5F-9A0E-93E65747DA10}"/>
          </ac:spMkLst>
        </pc:spChg>
        <pc:spChg chg="add del mod">
          <ac:chgData name="Serif Salem" userId="93371da5-1b6a-4146-a736-4a3b0c81f0c2" providerId="ADAL" clId="{43BD1B35-B503-4088-B356-9DD1B40F7E73}" dt="2025-05-14T05:52:16.275" v="18352"/>
          <ac:spMkLst>
            <pc:docMk/>
            <pc:sldMk cId="2216757852" sldId="280"/>
            <ac:spMk id="40" creationId="{24C1F203-A79B-446E-9584-5163939A01A7}"/>
          </ac:spMkLst>
        </pc:spChg>
        <pc:spChg chg="add del mod">
          <ac:chgData name="Serif Salem" userId="93371da5-1b6a-4146-a736-4a3b0c81f0c2" providerId="ADAL" clId="{43BD1B35-B503-4088-B356-9DD1B40F7E73}" dt="2025-05-14T05:52:16.276" v="18353"/>
          <ac:spMkLst>
            <pc:docMk/>
            <pc:sldMk cId="2216757852" sldId="280"/>
            <ac:spMk id="41" creationId="{A52AF44D-8C07-483E-AE06-93DF2C97F079}"/>
          </ac:spMkLst>
        </pc:spChg>
        <pc:spChg chg="add del mod">
          <ac:chgData name="Serif Salem" userId="93371da5-1b6a-4146-a736-4a3b0c81f0c2" providerId="ADAL" clId="{43BD1B35-B503-4088-B356-9DD1B40F7E73}" dt="2025-05-14T05:52:16.276" v="18354"/>
          <ac:spMkLst>
            <pc:docMk/>
            <pc:sldMk cId="2216757852" sldId="280"/>
            <ac:spMk id="42" creationId="{B1344E55-955B-480D-8E06-46E952170EF0}"/>
          </ac:spMkLst>
        </pc:spChg>
        <pc:spChg chg="add del mod">
          <ac:chgData name="Serif Salem" userId="93371da5-1b6a-4146-a736-4a3b0c81f0c2" providerId="ADAL" clId="{43BD1B35-B503-4088-B356-9DD1B40F7E73}" dt="2025-05-14T05:52:16.277" v="18355"/>
          <ac:spMkLst>
            <pc:docMk/>
            <pc:sldMk cId="2216757852" sldId="280"/>
            <ac:spMk id="43" creationId="{39FC629F-795D-40BB-A131-AA73F40A5879}"/>
          </ac:spMkLst>
        </pc:spChg>
        <pc:spChg chg="add del mod">
          <ac:chgData name="Serif Salem" userId="93371da5-1b6a-4146-a736-4a3b0c81f0c2" providerId="ADAL" clId="{43BD1B35-B503-4088-B356-9DD1B40F7E73}" dt="2025-05-14T05:52:16.278" v="18356"/>
          <ac:spMkLst>
            <pc:docMk/>
            <pc:sldMk cId="2216757852" sldId="280"/>
            <ac:spMk id="44" creationId="{C64A8C8A-59D2-410E-8860-AE27C9BA58F7}"/>
          </ac:spMkLst>
        </pc:spChg>
        <pc:spChg chg="add del mod">
          <ac:chgData name="Serif Salem" userId="93371da5-1b6a-4146-a736-4a3b0c81f0c2" providerId="ADAL" clId="{43BD1B35-B503-4088-B356-9DD1B40F7E73}" dt="2025-05-14T05:52:16.279" v="18357"/>
          <ac:spMkLst>
            <pc:docMk/>
            <pc:sldMk cId="2216757852" sldId="280"/>
            <ac:spMk id="45" creationId="{F6A431DA-F5C8-4B74-ACDC-5218F11F99F2}"/>
          </ac:spMkLst>
        </pc:spChg>
        <pc:spChg chg="add del mod">
          <ac:chgData name="Serif Salem" userId="93371da5-1b6a-4146-a736-4a3b0c81f0c2" providerId="ADAL" clId="{43BD1B35-B503-4088-B356-9DD1B40F7E73}" dt="2025-05-14T05:52:16.279" v="18358"/>
          <ac:spMkLst>
            <pc:docMk/>
            <pc:sldMk cId="2216757852" sldId="280"/>
            <ac:spMk id="46" creationId="{6FC53EB7-190E-485B-BB3D-D9D5D745A13D}"/>
          </ac:spMkLst>
        </pc:spChg>
        <pc:spChg chg="add del mod">
          <ac:chgData name="Serif Salem" userId="93371da5-1b6a-4146-a736-4a3b0c81f0c2" providerId="ADAL" clId="{43BD1B35-B503-4088-B356-9DD1B40F7E73}" dt="2025-05-14T05:52:16.280" v="18359"/>
          <ac:spMkLst>
            <pc:docMk/>
            <pc:sldMk cId="2216757852" sldId="280"/>
            <ac:spMk id="47" creationId="{76A9E90B-2EEF-485F-B9B6-459C582EA9AF}"/>
          </ac:spMkLst>
        </pc:spChg>
        <pc:spChg chg="add del mod">
          <ac:chgData name="Serif Salem" userId="93371da5-1b6a-4146-a736-4a3b0c81f0c2" providerId="ADAL" clId="{43BD1B35-B503-4088-B356-9DD1B40F7E73}" dt="2025-05-14T05:52:16.281" v="18360"/>
          <ac:spMkLst>
            <pc:docMk/>
            <pc:sldMk cId="2216757852" sldId="280"/>
            <ac:spMk id="48" creationId="{50AF378E-615A-428C-81FF-989CBF1D77F8}"/>
          </ac:spMkLst>
        </pc:spChg>
        <pc:spChg chg="add del mod">
          <ac:chgData name="Serif Salem" userId="93371da5-1b6a-4146-a736-4a3b0c81f0c2" providerId="ADAL" clId="{43BD1B35-B503-4088-B356-9DD1B40F7E73}" dt="2025-05-14T05:52:16.282" v="18361"/>
          <ac:spMkLst>
            <pc:docMk/>
            <pc:sldMk cId="2216757852" sldId="280"/>
            <ac:spMk id="49" creationId="{756E142C-3A13-48EE-903F-EEC354DD02D8}"/>
          </ac:spMkLst>
        </pc:spChg>
        <pc:spChg chg="add del mod">
          <ac:chgData name="Serif Salem" userId="93371da5-1b6a-4146-a736-4a3b0c81f0c2" providerId="ADAL" clId="{43BD1B35-B503-4088-B356-9DD1B40F7E73}" dt="2025-05-14T05:52:16.283" v="18362"/>
          <ac:spMkLst>
            <pc:docMk/>
            <pc:sldMk cId="2216757852" sldId="280"/>
            <ac:spMk id="50" creationId="{83AD90AE-9A12-4B8B-9227-A578DA0AFBAB}"/>
          </ac:spMkLst>
        </pc:spChg>
        <pc:spChg chg="add del mod">
          <ac:chgData name="Serif Salem" userId="93371da5-1b6a-4146-a736-4a3b0c81f0c2" providerId="ADAL" clId="{43BD1B35-B503-4088-B356-9DD1B40F7E73}" dt="2025-05-14T05:52:16.284" v="18363"/>
          <ac:spMkLst>
            <pc:docMk/>
            <pc:sldMk cId="2216757852" sldId="280"/>
            <ac:spMk id="51" creationId="{3253F9F7-2AAD-4BF5-BB85-C7A6F60DDA81}"/>
          </ac:spMkLst>
        </pc:spChg>
        <pc:spChg chg="add del mod">
          <ac:chgData name="Serif Salem" userId="93371da5-1b6a-4146-a736-4a3b0c81f0c2" providerId="ADAL" clId="{43BD1B35-B503-4088-B356-9DD1B40F7E73}" dt="2025-05-14T05:52:16.285" v="18364"/>
          <ac:spMkLst>
            <pc:docMk/>
            <pc:sldMk cId="2216757852" sldId="280"/>
            <ac:spMk id="52" creationId="{64BA8320-51F6-47F6-BF4F-67FC85113D84}"/>
          </ac:spMkLst>
        </pc:spChg>
        <pc:spChg chg="add del mod">
          <ac:chgData name="Serif Salem" userId="93371da5-1b6a-4146-a736-4a3b0c81f0c2" providerId="ADAL" clId="{43BD1B35-B503-4088-B356-9DD1B40F7E73}" dt="2025-05-14T05:52:16.286" v="18365"/>
          <ac:spMkLst>
            <pc:docMk/>
            <pc:sldMk cId="2216757852" sldId="280"/>
            <ac:spMk id="53" creationId="{2D160BE0-E485-492C-B643-9B7BC29DC4AC}"/>
          </ac:spMkLst>
        </pc:spChg>
        <pc:spChg chg="add del mod">
          <ac:chgData name="Serif Salem" userId="93371da5-1b6a-4146-a736-4a3b0c81f0c2" providerId="ADAL" clId="{43BD1B35-B503-4088-B356-9DD1B40F7E73}" dt="2025-05-14T05:52:16.287" v="18366"/>
          <ac:spMkLst>
            <pc:docMk/>
            <pc:sldMk cId="2216757852" sldId="280"/>
            <ac:spMk id="54" creationId="{4B4B017B-7B5A-49C7-8858-13376A7F4933}"/>
          </ac:spMkLst>
        </pc:spChg>
        <pc:spChg chg="add del mod">
          <ac:chgData name="Serif Salem" userId="93371da5-1b6a-4146-a736-4a3b0c81f0c2" providerId="ADAL" clId="{43BD1B35-B503-4088-B356-9DD1B40F7E73}" dt="2025-05-14T05:52:16.288" v="18367"/>
          <ac:spMkLst>
            <pc:docMk/>
            <pc:sldMk cId="2216757852" sldId="280"/>
            <ac:spMk id="55" creationId="{BC3C5374-F2F1-4494-B9C6-88894B6DF2F4}"/>
          </ac:spMkLst>
        </pc:spChg>
        <pc:spChg chg="add del mod">
          <ac:chgData name="Serif Salem" userId="93371da5-1b6a-4146-a736-4a3b0c81f0c2" providerId="ADAL" clId="{43BD1B35-B503-4088-B356-9DD1B40F7E73}" dt="2025-05-14T05:52:16.289" v="18368"/>
          <ac:spMkLst>
            <pc:docMk/>
            <pc:sldMk cId="2216757852" sldId="280"/>
            <ac:spMk id="56" creationId="{68195B86-D7D7-458E-8455-84C19A8AB028}"/>
          </ac:spMkLst>
        </pc:spChg>
        <pc:spChg chg="add del mod">
          <ac:chgData name="Serif Salem" userId="93371da5-1b6a-4146-a736-4a3b0c81f0c2" providerId="ADAL" clId="{43BD1B35-B503-4088-B356-9DD1B40F7E73}" dt="2025-05-14T05:52:16.289" v="18369"/>
          <ac:spMkLst>
            <pc:docMk/>
            <pc:sldMk cId="2216757852" sldId="280"/>
            <ac:spMk id="57" creationId="{3B8D73F3-11F6-42A1-9AE7-C20F460AE449}"/>
          </ac:spMkLst>
        </pc:spChg>
        <pc:spChg chg="add del mod">
          <ac:chgData name="Serif Salem" userId="93371da5-1b6a-4146-a736-4a3b0c81f0c2" providerId="ADAL" clId="{43BD1B35-B503-4088-B356-9DD1B40F7E73}" dt="2025-05-14T05:52:16.290" v="18370"/>
          <ac:spMkLst>
            <pc:docMk/>
            <pc:sldMk cId="2216757852" sldId="280"/>
            <ac:spMk id="58" creationId="{6CB841C5-D048-474B-B3E0-5AA7D3EB3B01}"/>
          </ac:spMkLst>
        </pc:spChg>
        <pc:spChg chg="add del mod">
          <ac:chgData name="Serif Salem" userId="93371da5-1b6a-4146-a736-4a3b0c81f0c2" providerId="ADAL" clId="{43BD1B35-B503-4088-B356-9DD1B40F7E73}" dt="2025-05-14T05:52:16.291" v="18371"/>
          <ac:spMkLst>
            <pc:docMk/>
            <pc:sldMk cId="2216757852" sldId="280"/>
            <ac:spMk id="59" creationId="{C667A637-480F-4F1E-AA60-30E6405B0A1D}"/>
          </ac:spMkLst>
        </pc:spChg>
        <pc:spChg chg="add del mod">
          <ac:chgData name="Serif Salem" userId="93371da5-1b6a-4146-a736-4a3b0c81f0c2" providerId="ADAL" clId="{43BD1B35-B503-4088-B356-9DD1B40F7E73}" dt="2025-05-14T05:52:16.292" v="18372"/>
          <ac:spMkLst>
            <pc:docMk/>
            <pc:sldMk cId="2216757852" sldId="280"/>
            <ac:spMk id="60" creationId="{D6A93089-27CB-4CB9-985E-703388BC21E8}"/>
          </ac:spMkLst>
        </pc:spChg>
        <pc:spChg chg="add del mod">
          <ac:chgData name="Serif Salem" userId="93371da5-1b6a-4146-a736-4a3b0c81f0c2" providerId="ADAL" clId="{43BD1B35-B503-4088-B356-9DD1B40F7E73}" dt="2025-05-14T05:52:16.293" v="18373"/>
          <ac:spMkLst>
            <pc:docMk/>
            <pc:sldMk cId="2216757852" sldId="280"/>
            <ac:spMk id="61" creationId="{25370B62-FF59-4BE1-B399-D1FBB41F2208}"/>
          </ac:spMkLst>
        </pc:spChg>
        <pc:spChg chg="add del mod">
          <ac:chgData name="Serif Salem" userId="93371da5-1b6a-4146-a736-4a3b0c81f0c2" providerId="ADAL" clId="{43BD1B35-B503-4088-B356-9DD1B40F7E73}" dt="2025-05-14T05:52:16.293" v="18374"/>
          <ac:spMkLst>
            <pc:docMk/>
            <pc:sldMk cId="2216757852" sldId="280"/>
            <ac:spMk id="62" creationId="{47789BC5-3F05-49EE-8A35-E4B487484C88}"/>
          </ac:spMkLst>
        </pc:spChg>
        <pc:spChg chg="add del mod">
          <ac:chgData name="Serif Salem" userId="93371da5-1b6a-4146-a736-4a3b0c81f0c2" providerId="ADAL" clId="{43BD1B35-B503-4088-B356-9DD1B40F7E73}" dt="2025-05-14T05:52:16.294" v="18375"/>
          <ac:spMkLst>
            <pc:docMk/>
            <pc:sldMk cId="2216757852" sldId="280"/>
            <ac:spMk id="63" creationId="{F492DDD1-0CD2-4960-BE14-D16BBDD67986}"/>
          </ac:spMkLst>
        </pc:spChg>
        <pc:spChg chg="add del mod">
          <ac:chgData name="Serif Salem" userId="93371da5-1b6a-4146-a736-4a3b0c81f0c2" providerId="ADAL" clId="{43BD1B35-B503-4088-B356-9DD1B40F7E73}" dt="2025-05-14T05:52:16.295" v="18376"/>
          <ac:spMkLst>
            <pc:docMk/>
            <pc:sldMk cId="2216757852" sldId="280"/>
            <ac:spMk id="64" creationId="{52BF0B5A-FC16-447A-ABF5-DC482E14B79E}"/>
          </ac:spMkLst>
        </pc:spChg>
        <pc:spChg chg="add del mod">
          <ac:chgData name="Serif Salem" userId="93371da5-1b6a-4146-a736-4a3b0c81f0c2" providerId="ADAL" clId="{43BD1B35-B503-4088-B356-9DD1B40F7E73}" dt="2025-05-14T05:52:16.296" v="18377"/>
          <ac:spMkLst>
            <pc:docMk/>
            <pc:sldMk cId="2216757852" sldId="280"/>
            <ac:spMk id="65" creationId="{922C15B5-4F67-4AC5-8B51-BCDED7534137}"/>
          </ac:spMkLst>
        </pc:spChg>
        <pc:spChg chg="add del mod">
          <ac:chgData name="Serif Salem" userId="93371da5-1b6a-4146-a736-4a3b0c81f0c2" providerId="ADAL" clId="{43BD1B35-B503-4088-B356-9DD1B40F7E73}" dt="2025-05-14T05:52:16.296" v="18378"/>
          <ac:spMkLst>
            <pc:docMk/>
            <pc:sldMk cId="2216757852" sldId="280"/>
            <ac:spMk id="66" creationId="{082477F9-9520-417E-A995-C929AE12167D}"/>
          </ac:spMkLst>
        </pc:spChg>
        <pc:spChg chg="add del mod">
          <ac:chgData name="Serif Salem" userId="93371da5-1b6a-4146-a736-4a3b0c81f0c2" providerId="ADAL" clId="{43BD1B35-B503-4088-B356-9DD1B40F7E73}" dt="2025-05-14T05:52:16.297" v="18379"/>
          <ac:spMkLst>
            <pc:docMk/>
            <pc:sldMk cId="2216757852" sldId="280"/>
            <ac:spMk id="67" creationId="{34A2F151-2D20-4178-8439-ECD3DC11B188}"/>
          </ac:spMkLst>
        </pc:spChg>
        <pc:spChg chg="add del mod">
          <ac:chgData name="Serif Salem" userId="93371da5-1b6a-4146-a736-4a3b0c81f0c2" providerId="ADAL" clId="{43BD1B35-B503-4088-B356-9DD1B40F7E73}" dt="2025-05-14T05:52:16.298" v="18380"/>
          <ac:spMkLst>
            <pc:docMk/>
            <pc:sldMk cId="2216757852" sldId="280"/>
            <ac:spMk id="68" creationId="{7FECD251-4F5C-4AA8-8ABD-5AABEBD526FD}"/>
          </ac:spMkLst>
        </pc:spChg>
        <pc:spChg chg="add del mod">
          <ac:chgData name="Serif Salem" userId="93371da5-1b6a-4146-a736-4a3b0c81f0c2" providerId="ADAL" clId="{43BD1B35-B503-4088-B356-9DD1B40F7E73}" dt="2025-05-14T05:52:16.299" v="18381"/>
          <ac:spMkLst>
            <pc:docMk/>
            <pc:sldMk cId="2216757852" sldId="280"/>
            <ac:spMk id="69" creationId="{7CABACC4-D667-4C3F-B567-3451B9872CB5}"/>
          </ac:spMkLst>
        </pc:spChg>
        <pc:spChg chg="add del mod">
          <ac:chgData name="Serif Salem" userId="93371da5-1b6a-4146-a736-4a3b0c81f0c2" providerId="ADAL" clId="{43BD1B35-B503-4088-B356-9DD1B40F7E73}" dt="2025-05-14T05:52:16.301" v="18382"/>
          <ac:spMkLst>
            <pc:docMk/>
            <pc:sldMk cId="2216757852" sldId="280"/>
            <ac:spMk id="70" creationId="{661ACA8C-E004-4F75-9F43-2BEA676D54F3}"/>
          </ac:spMkLst>
        </pc:spChg>
        <pc:spChg chg="add del mod">
          <ac:chgData name="Serif Salem" userId="93371da5-1b6a-4146-a736-4a3b0c81f0c2" providerId="ADAL" clId="{43BD1B35-B503-4088-B356-9DD1B40F7E73}" dt="2025-05-14T05:52:16.302" v="18383"/>
          <ac:spMkLst>
            <pc:docMk/>
            <pc:sldMk cId="2216757852" sldId="280"/>
            <ac:spMk id="71" creationId="{A488378C-23E2-4065-A3C3-0DD658F1EE38}"/>
          </ac:spMkLst>
        </pc:spChg>
        <pc:spChg chg="add del mod">
          <ac:chgData name="Serif Salem" userId="93371da5-1b6a-4146-a736-4a3b0c81f0c2" providerId="ADAL" clId="{43BD1B35-B503-4088-B356-9DD1B40F7E73}" dt="2025-05-14T05:52:16.303" v="18384"/>
          <ac:spMkLst>
            <pc:docMk/>
            <pc:sldMk cId="2216757852" sldId="280"/>
            <ac:spMk id="72" creationId="{2730CC0B-A82E-497A-9094-141354C1C168}"/>
          </ac:spMkLst>
        </pc:spChg>
        <pc:spChg chg="add del mod">
          <ac:chgData name="Serif Salem" userId="93371da5-1b6a-4146-a736-4a3b0c81f0c2" providerId="ADAL" clId="{43BD1B35-B503-4088-B356-9DD1B40F7E73}" dt="2025-05-14T05:52:16.304" v="18385"/>
          <ac:spMkLst>
            <pc:docMk/>
            <pc:sldMk cId="2216757852" sldId="280"/>
            <ac:spMk id="73" creationId="{2A3891FB-E810-4383-B14D-E9D4103B4246}"/>
          </ac:spMkLst>
        </pc:spChg>
        <pc:spChg chg="add del mod">
          <ac:chgData name="Serif Salem" userId="93371da5-1b6a-4146-a736-4a3b0c81f0c2" providerId="ADAL" clId="{43BD1B35-B503-4088-B356-9DD1B40F7E73}" dt="2025-05-14T05:52:16.305" v="18386"/>
          <ac:spMkLst>
            <pc:docMk/>
            <pc:sldMk cId="2216757852" sldId="280"/>
            <ac:spMk id="74" creationId="{DBD942F3-5E13-4D89-9091-05B21660B837}"/>
          </ac:spMkLst>
        </pc:spChg>
        <pc:spChg chg="add del mod">
          <ac:chgData name="Serif Salem" userId="93371da5-1b6a-4146-a736-4a3b0c81f0c2" providerId="ADAL" clId="{43BD1B35-B503-4088-B356-9DD1B40F7E73}" dt="2025-05-14T05:52:16.305" v="18387"/>
          <ac:spMkLst>
            <pc:docMk/>
            <pc:sldMk cId="2216757852" sldId="280"/>
            <ac:spMk id="75" creationId="{CCDFC22D-8CB2-454D-A3AF-C4F5693EE683}"/>
          </ac:spMkLst>
        </pc:spChg>
        <pc:spChg chg="add del mod">
          <ac:chgData name="Serif Salem" userId="93371da5-1b6a-4146-a736-4a3b0c81f0c2" providerId="ADAL" clId="{43BD1B35-B503-4088-B356-9DD1B40F7E73}" dt="2025-05-14T05:52:16.306" v="18388"/>
          <ac:spMkLst>
            <pc:docMk/>
            <pc:sldMk cId="2216757852" sldId="280"/>
            <ac:spMk id="76" creationId="{E97CC4A6-EDE5-4B64-8841-E908717A2112}"/>
          </ac:spMkLst>
        </pc:spChg>
        <pc:spChg chg="add del mod">
          <ac:chgData name="Serif Salem" userId="93371da5-1b6a-4146-a736-4a3b0c81f0c2" providerId="ADAL" clId="{43BD1B35-B503-4088-B356-9DD1B40F7E73}" dt="2025-05-14T05:52:16.307" v="18389"/>
          <ac:spMkLst>
            <pc:docMk/>
            <pc:sldMk cId="2216757852" sldId="280"/>
            <ac:spMk id="77" creationId="{72360FFF-C023-409A-903E-3CCF800DBE48}"/>
          </ac:spMkLst>
        </pc:spChg>
        <pc:spChg chg="add del mod">
          <ac:chgData name="Serif Salem" userId="93371da5-1b6a-4146-a736-4a3b0c81f0c2" providerId="ADAL" clId="{43BD1B35-B503-4088-B356-9DD1B40F7E73}" dt="2025-05-14T05:52:16.308" v="18390"/>
          <ac:spMkLst>
            <pc:docMk/>
            <pc:sldMk cId="2216757852" sldId="280"/>
            <ac:spMk id="78" creationId="{6F579858-10A7-41E5-9D8C-9DA122CE26A2}"/>
          </ac:spMkLst>
        </pc:spChg>
        <pc:spChg chg="add del mod">
          <ac:chgData name="Serif Salem" userId="93371da5-1b6a-4146-a736-4a3b0c81f0c2" providerId="ADAL" clId="{43BD1B35-B503-4088-B356-9DD1B40F7E73}" dt="2025-05-14T05:52:16.308" v="18391"/>
          <ac:spMkLst>
            <pc:docMk/>
            <pc:sldMk cId="2216757852" sldId="280"/>
            <ac:spMk id="79" creationId="{1D18BED6-3D56-42AB-A0C3-FDC04CDE9779}"/>
          </ac:spMkLst>
        </pc:spChg>
        <pc:spChg chg="add del mod">
          <ac:chgData name="Serif Salem" userId="93371da5-1b6a-4146-a736-4a3b0c81f0c2" providerId="ADAL" clId="{43BD1B35-B503-4088-B356-9DD1B40F7E73}" dt="2025-05-14T05:52:16.309" v="18392"/>
          <ac:spMkLst>
            <pc:docMk/>
            <pc:sldMk cId="2216757852" sldId="280"/>
            <ac:spMk id="80" creationId="{9B079BB9-9E8E-4739-889C-AAD40CD7E556}"/>
          </ac:spMkLst>
        </pc:spChg>
        <pc:spChg chg="add del mod">
          <ac:chgData name="Serif Salem" userId="93371da5-1b6a-4146-a736-4a3b0c81f0c2" providerId="ADAL" clId="{43BD1B35-B503-4088-B356-9DD1B40F7E73}" dt="2025-05-14T05:52:16.310" v="18393"/>
          <ac:spMkLst>
            <pc:docMk/>
            <pc:sldMk cId="2216757852" sldId="280"/>
            <ac:spMk id="81" creationId="{A88A4C2B-1F78-49CD-B098-9B580057DE47}"/>
          </ac:spMkLst>
        </pc:spChg>
        <pc:spChg chg="add del mod">
          <ac:chgData name="Serif Salem" userId="93371da5-1b6a-4146-a736-4a3b0c81f0c2" providerId="ADAL" clId="{43BD1B35-B503-4088-B356-9DD1B40F7E73}" dt="2025-05-14T05:52:16.311" v="18394"/>
          <ac:spMkLst>
            <pc:docMk/>
            <pc:sldMk cId="2216757852" sldId="280"/>
            <ac:spMk id="82" creationId="{8C3DE720-73FD-456B-BC01-BF337CA4EA45}"/>
          </ac:spMkLst>
        </pc:spChg>
        <pc:spChg chg="add del mod">
          <ac:chgData name="Serif Salem" userId="93371da5-1b6a-4146-a736-4a3b0c81f0c2" providerId="ADAL" clId="{43BD1B35-B503-4088-B356-9DD1B40F7E73}" dt="2025-05-14T05:52:16.311" v="18395"/>
          <ac:spMkLst>
            <pc:docMk/>
            <pc:sldMk cId="2216757852" sldId="280"/>
            <ac:spMk id="83" creationId="{D34F634C-6464-42F1-957E-3DB419F171EF}"/>
          </ac:spMkLst>
        </pc:spChg>
        <pc:spChg chg="add del mod">
          <ac:chgData name="Serif Salem" userId="93371da5-1b6a-4146-a736-4a3b0c81f0c2" providerId="ADAL" clId="{43BD1B35-B503-4088-B356-9DD1B40F7E73}" dt="2025-05-14T05:52:16.312" v="18396"/>
          <ac:spMkLst>
            <pc:docMk/>
            <pc:sldMk cId="2216757852" sldId="280"/>
            <ac:spMk id="84" creationId="{E3E8DB72-E281-4DC4-9BB5-F62B65F7A929}"/>
          </ac:spMkLst>
        </pc:spChg>
        <pc:spChg chg="add del mod">
          <ac:chgData name="Serif Salem" userId="93371da5-1b6a-4146-a736-4a3b0c81f0c2" providerId="ADAL" clId="{43BD1B35-B503-4088-B356-9DD1B40F7E73}" dt="2025-05-14T05:52:16.313" v="18397"/>
          <ac:spMkLst>
            <pc:docMk/>
            <pc:sldMk cId="2216757852" sldId="280"/>
            <ac:spMk id="85" creationId="{8722B595-33AC-4381-9B6B-8A10B0B05816}"/>
          </ac:spMkLst>
        </pc:spChg>
        <pc:spChg chg="add del mod">
          <ac:chgData name="Serif Salem" userId="93371da5-1b6a-4146-a736-4a3b0c81f0c2" providerId="ADAL" clId="{43BD1B35-B503-4088-B356-9DD1B40F7E73}" dt="2025-05-14T05:52:16.314" v="18398"/>
          <ac:spMkLst>
            <pc:docMk/>
            <pc:sldMk cId="2216757852" sldId="280"/>
            <ac:spMk id="86" creationId="{0CD2871E-BBD5-4A87-A029-27228D133C71}"/>
          </ac:spMkLst>
        </pc:spChg>
        <pc:spChg chg="add del mod">
          <ac:chgData name="Serif Salem" userId="93371da5-1b6a-4146-a736-4a3b0c81f0c2" providerId="ADAL" clId="{43BD1B35-B503-4088-B356-9DD1B40F7E73}" dt="2025-05-14T05:52:16.315" v="18399"/>
          <ac:spMkLst>
            <pc:docMk/>
            <pc:sldMk cId="2216757852" sldId="280"/>
            <ac:spMk id="87" creationId="{F46E3369-0D7C-4226-802E-F93A1723F560}"/>
          </ac:spMkLst>
        </pc:spChg>
        <pc:spChg chg="add del mod">
          <ac:chgData name="Serif Salem" userId="93371da5-1b6a-4146-a736-4a3b0c81f0c2" providerId="ADAL" clId="{43BD1B35-B503-4088-B356-9DD1B40F7E73}" dt="2025-05-14T05:52:16.316" v="18400"/>
          <ac:spMkLst>
            <pc:docMk/>
            <pc:sldMk cId="2216757852" sldId="280"/>
            <ac:spMk id="88" creationId="{8F83EA00-AC85-4CCA-81E8-A28989AAA7B4}"/>
          </ac:spMkLst>
        </pc:spChg>
        <pc:spChg chg="add del mod">
          <ac:chgData name="Serif Salem" userId="93371da5-1b6a-4146-a736-4a3b0c81f0c2" providerId="ADAL" clId="{43BD1B35-B503-4088-B356-9DD1B40F7E73}" dt="2025-05-14T05:52:16.317" v="18401"/>
          <ac:spMkLst>
            <pc:docMk/>
            <pc:sldMk cId="2216757852" sldId="280"/>
            <ac:spMk id="89" creationId="{C9F0F163-15BC-4D63-A6B1-CAAA6184CE0B}"/>
          </ac:spMkLst>
        </pc:spChg>
        <pc:spChg chg="add del mod">
          <ac:chgData name="Serif Salem" userId="93371da5-1b6a-4146-a736-4a3b0c81f0c2" providerId="ADAL" clId="{43BD1B35-B503-4088-B356-9DD1B40F7E73}" dt="2025-05-14T05:52:16.318" v="18402"/>
          <ac:spMkLst>
            <pc:docMk/>
            <pc:sldMk cId="2216757852" sldId="280"/>
            <ac:spMk id="90" creationId="{417BCE0E-EDF6-4819-9B6E-D36424CA5F95}"/>
          </ac:spMkLst>
        </pc:spChg>
        <pc:spChg chg="add del mod">
          <ac:chgData name="Serif Salem" userId="93371da5-1b6a-4146-a736-4a3b0c81f0c2" providerId="ADAL" clId="{43BD1B35-B503-4088-B356-9DD1B40F7E73}" dt="2025-05-14T05:52:16.319" v="18403"/>
          <ac:spMkLst>
            <pc:docMk/>
            <pc:sldMk cId="2216757852" sldId="280"/>
            <ac:spMk id="91" creationId="{20152C38-AF59-401E-BE41-2516BA7B07A6}"/>
          </ac:spMkLst>
        </pc:spChg>
        <pc:spChg chg="add del mod">
          <ac:chgData name="Serif Salem" userId="93371da5-1b6a-4146-a736-4a3b0c81f0c2" providerId="ADAL" clId="{43BD1B35-B503-4088-B356-9DD1B40F7E73}" dt="2025-05-14T05:52:16.320" v="18404"/>
          <ac:spMkLst>
            <pc:docMk/>
            <pc:sldMk cId="2216757852" sldId="280"/>
            <ac:spMk id="92" creationId="{9C43F35F-03E9-4036-A284-19FBEC48C3D7}"/>
          </ac:spMkLst>
        </pc:spChg>
        <pc:spChg chg="add del mod">
          <ac:chgData name="Serif Salem" userId="93371da5-1b6a-4146-a736-4a3b0c81f0c2" providerId="ADAL" clId="{43BD1B35-B503-4088-B356-9DD1B40F7E73}" dt="2025-05-14T05:52:16.320" v="18405"/>
          <ac:spMkLst>
            <pc:docMk/>
            <pc:sldMk cId="2216757852" sldId="280"/>
            <ac:spMk id="93" creationId="{3DCF6C9F-826B-4C3D-9B45-611A0C3275E5}"/>
          </ac:spMkLst>
        </pc:spChg>
        <pc:spChg chg="add del mod">
          <ac:chgData name="Serif Salem" userId="93371da5-1b6a-4146-a736-4a3b0c81f0c2" providerId="ADAL" clId="{43BD1B35-B503-4088-B356-9DD1B40F7E73}" dt="2025-05-14T05:52:16.321" v="18406"/>
          <ac:spMkLst>
            <pc:docMk/>
            <pc:sldMk cId="2216757852" sldId="280"/>
            <ac:spMk id="94" creationId="{5BE5D32A-64FD-47C4-8E3E-BEF9C82FC6F7}"/>
          </ac:spMkLst>
        </pc:spChg>
        <pc:spChg chg="add del mod">
          <ac:chgData name="Serif Salem" userId="93371da5-1b6a-4146-a736-4a3b0c81f0c2" providerId="ADAL" clId="{43BD1B35-B503-4088-B356-9DD1B40F7E73}" dt="2025-05-14T05:52:16.322" v="18407"/>
          <ac:spMkLst>
            <pc:docMk/>
            <pc:sldMk cId="2216757852" sldId="280"/>
            <ac:spMk id="95" creationId="{EE978F38-FFD8-44F2-AB8B-3EAA380CEF9B}"/>
          </ac:spMkLst>
        </pc:spChg>
        <pc:spChg chg="add del mod">
          <ac:chgData name="Serif Salem" userId="93371da5-1b6a-4146-a736-4a3b0c81f0c2" providerId="ADAL" clId="{43BD1B35-B503-4088-B356-9DD1B40F7E73}" dt="2025-05-14T05:52:16.323" v="18408"/>
          <ac:spMkLst>
            <pc:docMk/>
            <pc:sldMk cId="2216757852" sldId="280"/>
            <ac:spMk id="96" creationId="{B8ABC553-3F40-437C-A646-2E47070D9326}"/>
          </ac:spMkLst>
        </pc:spChg>
        <pc:spChg chg="add del mod">
          <ac:chgData name="Serif Salem" userId="93371da5-1b6a-4146-a736-4a3b0c81f0c2" providerId="ADAL" clId="{43BD1B35-B503-4088-B356-9DD1B40F7E73}" dt="2025-05-14T05:52:16.323" v="18409"/>
          <ac:spMkLst>
            <pc:docMk/>
            <pc:sldMk cId="2216757852" sldId="280"/>
            <ac:spMk id="97" creationId="{F9C6B727-AC8C-40C5-912E-3F7311C6C613}"/>
          </ac:spMkLst>
        </pc:spChg>
        <pc:spChg chg="add del mod">
          <ac:chgData name="Serif Salem" userId="93371da5-1b6a-4146-a736-4a3b0c81f0c2" providerId="ADAL" clId="{43BD1B35-B503-4088-B356-9DD1B40F7E73}" dt="2025-05-14T05:52:16.324" v="18410"/>
          <ac:spMkLst>
            <pc:docMk/>
            <pc:sldMk cId="2216757852" sldId="280"/>
            <ac:spMk id="98" creationId="{303A805C-ECD2-4D81-95B8-C1C0B4810546}"/>
          </ac:spMkLst>
        </pc:spChg>
        <pc:spChg chg="add del mod">
          <ac:chgData name="Serif Salem" userId="93371da5-1b6a-4146-a736-4a3b0c81f0c2" providerId="ADAL" clId="{43BD1B35-B503-4088-B356-9DD1B40F7E73}" dt="2025-05-14T05:52:16.325" v="18411"/>
          <ac:spMkLst>
            <pc:docMk/>
            <pc:sldMk cId="2216757852" sldId="280"/>
            <ac:spMk id="99" creationId="{61193242-8929-427F-B65A-F443767A326E}"/>
          </ac:spMkLst>
        </pc:spChg>
        <pc:spChg chg="add del mod">
          <ac:chgData name="Serif Salem" userId="93371da5-1b6a-4146-a736-4a3b0c81f0c2" providerId="ADAL" clId="{43BD1B35-B503-4088-B356-9DD1B40F7E73}" dt="2025-05-14T05:52:16.326" v="18412"/>
          <ac:spMkLst>
            <pc:docMk/>
            <pc:sldMk cId="2216757852" sldId="280"/>
            <ac:spMk id="100" creationId="{986664F9-8840-4E1A-B440-0CB50B6A35C8}"/>
          </ac:spMkLst>
        </pc:spChg>
        <pc:spChg chg="add del mod">
          <ac:chgData name="Serif Salem" userId="93371da5-1b6a-4146-a736-4a3b0c81f0c2" providerId="ADAL" clId="{43BD1B35-B503-4088-B356-9DD1B40F7E73}" dt="2025-05-14T05:52:16.327" v="18413"/>
          <ac:spMkLst>
            <pc:docMk/>
            <pc:sldMk cId="2216757852" sldId="280"/>
            <ac:spMk id="101" creationId="{2EA72773-A501-4964-AEFE-692DA76750F9}"/>
          </ac:spMkLst>
        </pc:spChg>
        <pc:spChg chg="add del mod">
          <ac:chgData name="Serif Salem" userId="93371da5-1b6a-4146-a736-4a3b0c81f0c2" providerId="ADAL" clId="{43BD1B35-B503-4088-B356-9DD1B40F7E73}" dt="2025-05-14T05:52:16.327" v="18414"/>
          <ac:spMkLst>
            <pc:docMk/>
            <pc:sldMk cId="2216757852" sldId="280"/>
            <ac:spMk id="102" creationId="{3327B91E-6FAD-46C5-AA68-18A80E5085C0}"/>
          </ac:spMkLst>
        </pc:spChg>
        <pc:spChg chg="add del mod">
          <ac:chgData name="Serif Salem" userId="93371da5-1b6a-4146-a736-4a3b0c81f0c2" providerId="ADAL" clId="{43BD1B35-B503-4088-B356-9DD1B40F7E73}" dt="2025-05-14T05:52:16.328" v="18415"/>
          <ac:spMkLst>
            <pc:docMk/>
            <pc:sldMk cId="2216757852" sldId="280"/>
            <ac:spMk id="103" creationId="{EEB862A6-5AD6-476F-9A8F-A3183E32D9B5}"/>
          </ac:spMkLst>
        </pc:spChg>
        <pc:spChg chg="add del mod">
          <ac:chgData name="Serif Salem" userId="93371da5-1b6a-4146-a736-4a3b0c81f0c2" providerId="ADAL" clId="{43BD1B35-B503-4088-B356-9DD1B40F7E73}" dt="2025-05-14T05:52:16.329" v="18416"/>
          <ac:spMkLst>
            <pc:docMk/>
            <pc:sldMk cId="2216757852" sldId="280"/>
            <ac:spMk id="104" creationId="{83FFE2A3-3279-4F08-8CBF-5BD7479FBF57}"/>
          </ac:spMkLst>
        </pc:spChg>
        <pc:spChg chg="add del mod">
          <ac:chgData name="Serif Salem" userId="93371da5-1b6a-4146-a736-4a3b0c81f0c2" providerId="ADAL" clId="{43BD1B35-B503-4088-B356-9DD1B40F7E73}" dt="2025-05-14T05:52:16.330" v="18417"/>
          <ac:spMkLst>
            <pc:docMk/>
            <pc:sldMk cId="2216757852" sldId="280"/>
            <ac:spMk id="105" creationId="{EE36988E-2726-4FEF-9B7E-772DA8683271}"/>
          </ac:spMkLst>
        </pc:spChg>
        <pc:spChg chg="add del mod">
          <ac:chgData name="Serif Salem" userId="93371da5-1b6a-4146-a736-4a3b0c81f0c2" providerId="ADAL" clId="{43BD1B35-B503-4088-B356-9DD1B40F7E73}" dt="2025-05-14T05:52:16.331" v="18418"/>
          <ac:spMkLst>
            <pc:docMk/>
            <pc:sldMk cId="2216757852" sldId="280"/>
            <ac:spMk id="106" creationId="{42B82BB8-C29C-48AB-9DAF-A77D02A9A737}"/>
          </ac:spMkLst>
        </pc:spChg>
        <pc:spChg chg="add del mod">
          <ac:chgData name="Serif Salem" userId="93371da5-1b6a-4146-a736-4a3b0c81f0c2" providerId="ADAL" clId="{43BD1B35-B503-4088-B356-9DD1B40F7E73}" dt="2025-05-14T05:52:16.331" v="18419"/>
          <ac:spMkLst>
            <pc:docMk/>
            <pc:sldMk cId="2216757852" sldId="280"/>
            <ac:spMk id="107" creationId="{BDA9ECAF-E79D-412E-8D96-31CDE9B76399}"/>
          </ac:spMkLst>
        </pc:spChg>
        <pc:spChg chg="add del mod">
          <ac:chgData name="Serif Salem" userId="93371da5-1b6a-4146-a736-4a3b0c81f0c2" providerId="ADAL" clId="{43BD1B35-B503-4088-B356-9DD1B40F7E73}" dt="2025-05-14T05:52:16.332" v="18420"/>
          <ac:spMkLst>
            <pc:docMk/>
            <pc:sldMk cId="2216757852" sldId="280"/>
            <ac:spMk id="108" creationId="{7A960A8E-8BD8-48FD-87A4-64A1E2434A4E}"/>
          </ac:spMkLst>
        </pc:spChg>
        <pc:spChg chg="add del mod">
          <ac:chgData name="Serif Salem" userId="93371da5-1b6a-4146-a736-4a3b0c81f0c2" providerId="ADAL" clId="{43BD1B35-B503-4088-B356-9DD1B40F7E73}" dt="2025-05-14T05:52:16.334" v="18421"/>
          <ac:spMkLst>
            <pc:docMk/>
            <pc:sldMk cId="2216757852" sldId="280"/>
            <ac:spMk id="109" creationId="{57689D87-C421-4863-B238-FD910D855B55}"/>
          </ac:spMkLst>
        </pc:spChg>
        <pc:spChg chg="add del mod">
          <ac:chgData name="Serif Salem" userId="93371da5-1b6a-4146-a736-4a3b0c81f0c2" providerId="ADAL" clId="{43BD1B35-B503-4088-B356-9DD1B40F7E73}" dt="2025-05-14T05:52:16.335" v="18422"/>
          <ac:spMkLst>
            <pc:docMk/>
            <pc:sldMk cId="2216757852" sldId="280"/>
            <ac:spMk id="110" creationId="{6B760CE4-F839-4B68-A540-CDDF8261E409}"/>
          </ac:spMkLst>
        </pc:spChg>
        <pc:spChg chg="add del mod">
          <ac:chgData name="Serif Salem" userId="93371da5-1b6a-4146-a736-4a3b0c81f0c2" providerId="ADAL" clId="{43BD1B35-B503-4088-B356-9DD1B40F7E73}" dt="2025-05-14T05:52:16.335" v="18423"/>
          <ac:spMkLst>
            <pc:docMk/>
            <pc:sldMk cId="2216757852" sldId="280"/>
            <ac:spMk id="111" creationId="{8785455A-08B0-4A08-A846-8CB2B4CB0024}"/>
          </ac:spMkLst>
        </pc:spChg>
        <pc:spChg chg="add del mod">
          <ac:chgData name="Serif Salem" userId="93371da5-1b6a-4146-a736-4a3b0c81f0c2" providerId="ADAL" clId="{43BD1B35-B503-4088-B356-9DD1B40F7E73}" dt="2025-05-14T05:52:16.336" v="18424"/>
          <ac:spMkLst>
            <pc:docMk/>
            <pc:sldMk cId="2216757852" sldId="280"/>
            <ac:spMk id="112" creationId="{C5C5F4C2-0C5D-4A52-A980-C65D2E3E17A7}"/>
          </ac:spMkLst>
        </pc:spChg>
        <pc:spChg chg="add del mod">
          <ac:chgData name="Serif Salem" userId="93371da5-1b6a-4146-a736-4a3b0c81f0c2" providerId="ADAL" clId="{43BD1B35-B503-4088-B356-9DD1B40F7E73}" dt="2025-05-14T05:52:16.338" v="18425"/>
          <ac:spMkLst>
            <pc:docMk/>
            <pc:sldMk cId="2216757852" sldId="280"/>
            <ac:spMk id="113" creationId="{D8CD8ACF-5200-4428-849C-F5C8998E9622}"/>
          </ac:spMkLst>
        </pc:spChg>
        <pc:spChg chg="add del mod">
          <ac:chgData name="Serif Salem" userId="93371da5-1b6a-4146-a736-4a3b0c81f0c2" providerId="ADAL" clId="{43BD1B35-B503-4088-B356-9DD1B40F7E73}" dt="2025-05-14T05:52:16.338" v="18426"/>
          <ac:spMkLst>
            <pc:docMk/>
            <pc:sldMk cId="2216757852" sldId="280"/>
            <ac:spMk id="114" creationId="{18524333-3E94-4870-8A46-76EADBAFA638}"/>
          </ac:spMkLst>
        </pc:spChg>
        <pc:spChg chg="add del mod">
          <ac:chgData name="Serif Salem" userId="93371da5-1b6a-4146-a736-4a3b0c81f0c2" providerId="ADAL" clId="{43BD1B35-B503-4088-B356-9DD1B40F7E73}" dt="2025-05-14T05:52:16.339" v="18427"/>
          <ac:spMkLst>
            <pc:docMk/>
            <pc:sldMk cId="2216757852" sldId="280"/>
            <ac:spMk id="115" creationId="{CBC8ECEF-8297-4F1C-ABD1-F6DC675DF87D}"/>
          </ac:spMkLst>
        </pc:spChg>
        <pc:spChg chg="add del mod">
          <ac:chgData name="Serif Salem" userId="93371da5-1b6a-4146-a736-4a3b0c81f0c2" providerId="ADAL" clId="{43BD1B35-B503-4088-B356-9DD1B40F7E73}" dt="2025-05-14T05:52:16.340" v="18428"/>
          <ac:spMkLst>
            <pc:docMk/>
            <pc:sldMk cId="2216757852" sldId="280"/>
            <ac:spMk id="116" creationId="{5380B076-C828-493B-90BC-202B588B3C23}"/>
          </ac:spMkLst>
        </pc:spChg>
        <pc:spChg chg="add del mod">
          <ac:chgData name="Serif Salem" userId="93371da5-1b6a-4146-a736-4a3b0c81f0c2" providerId="ADAL" clId="{43BD1B35-B503-4088-B356-9DD1B40F7E73}" dt="2025-05-14T05:52:16.341" v="18429"/>
          <ac:spMkLst>
            <pc:docMk/>
            <pc:sldMk cId="2216757852" sldId="280"/>
            <ac:spMk id="117" creationId="{CBFB9398-4D84-416D-938E-DBD24B24D1C9}"/>
          </ac:spMkLst>
        </pc:spChg>
        <pc:spChg chg="add del mod">
          <ac:chgData name="Serif Salem" userId="93371da5-1b6a-4146-a736-4a3b0c81f0c2" providerId="ADAL" clId="{43BD1B35-B503-4088-B356-9DD1B40F7E73}" dt="2025-05-14T05:52:16.342" v="18430"/>
          <ac:spMkLst>
            <pc:docMk/>
            <pc:sldMk cId="2216757852" sldId="280"/>
            <ac:spMk id="118" creationId="{CCEC1524-FA1E-4085-ACBA-F50A1B7A7FE3}"/>
          </ac:spMkLst>
        </pc:spChg>
        <pc:spChg chg="add del mod">
          <ac:chgData name="Serif Salem" userId="93371da5-1b6a-4146-a736-4a3b0c81f0c2" providerId="ADAL" clId="{43BD1B35-B503-4088-B356-9DD1B40F7E73}" dt="2025-05-14T05:52:16.342" v="18431"/>
          <ac:spMkLst>
            <pc:docMk/>
            <pc:sldMk cId="2216757852" sldId="280"/>
            <ac:spMk id="119" creationId="{AF2E3A0A-8D68-4C0D-944F-B3FF73456BD6}"/>
          </ac:spMkLst>
        </pc:spChg>
        <pc:spChg chg="add del mod">
          <ac:chgData name="Serif Salem" userId="93371da5-1b6a-4146-a736-4a3b0c81f0c2" providerId="ADAL" clId="{43BD1B35-B503-4088-B356-9DD1B40F7E73}" dt="2025-05-14T05:52:16.343" v="18432"/>
          <ac:spMkLst>
            <pc:docMk/>
            <pc:sldMk cId="2216757852" sldId="280"/>
            <ac:spMk id="120" creationId="{9D014B87-489D-4EBD-ACFA-60BB27444050}"/>
          </ac:spMkLst>
        </pc:spChg>
        <pc:spChg chg="add del mod">
          <ac:chgData name="Serif Salem" userId="93371da5-1b6a-4146-a736-4a3b0c81f0c2" providerId="ADAL" clId="{43BD1B35-B503-4088-B356-9DD1B40F7E73}" dt="2025-05-14T05:52:16.344" v="18433"/>
          <ac:spMkLst>
            <pc:docMk/>
            <pc:sldMk cId="2216757852" sldId="280"/>
            <ac:spMk id="121" creationId="{4D825DE5-3F4E-43AB-97F4-DE6AB9892CD3}"/>
          </ac:spMkLst>
        </pc:spChg>
        <pc:spChg chg="add del mod">
          <ac:chgData name="Serif Salem" userId="93371da5-1b6a-4146-a736-4a3b0c81f0c2" providerId="ADAL" clId="{43BD1B35-B503-4088-B356-9DD1B40F7E73}" dt="2025-05-14T05:52:16.345" v="18434"/>
          <ac:spMkLst>
            <pc:docMk/>
            <pc:sldMk cId="2216757852" sldId="280"/>
            <ac:spMk id="122" creationId="{C5404AF5-1456-4B35-AF66-965E4E9FDE79}"/>
          </ac:spMkLst>
        </pc:spChg>
        <pc:spChg chg="add del mod">
          <ac:chgData name="Serif Salem" userId="93371da5-1b6a-4146-a736-4a3b0c81f0c2" providerId="ADAL" clId="{43BD1B35-B503-4088-B356-9DD1B40F7E73}" dt="2025-05-14T05:52:16.345" v="18435"/>
          <ac:spMkLst>
            <pc:docMk/>
            <pc:sldMk cId="2216757852" sldId="280"/>
            <ac:spMk id="123" creationId="{F3D522D1-3661-4D9A-949F-C8CBC07C1104}"/>
          </ac:spMkLst>
        </pc:spChg>
        <pc:spChg chg="add del mod">
          <ac:chgData name="Serif Salem" userId="93371da5-1b6a-4146-a736-4a3b0c81f0c2" providerId="ADAL" clId="{43BD1B35-B503-4088-B356-9DD1B40F7E73}" dt="2025-05-14T05:52:16.346" v="18436"/>
          <ac:spMkLst>
            <pc:docMk/>
            <pc:sldMk cId="2216757852" sldId="280"/>
            <ac:spMk id="124" creationId="{401E641D-2708-40A4-B1FB-837864D2C880}"/>
          </ac:spMkLst>
        </pc:spChg>
        <pc:spChg chg="add del mod">
          <ac:chgData name="Serif Salem" userId="93371da5-1b6a-4146-a736-4a3b0c81f0c2" providerId="ADAL" clId="{43BD1B35-B503-4088-B356-9DD1B40F7E73}" dt="2025-05-14T05:52:16.347" v="18437"/>
          <ac:spMkLst>
            <pc:docMk/>
            <pc:sldMk cId="2216757852" sldId="280"/>
            <ac:spMk id="125" creationId="{B0645D6B-3894-4148-845C-134E5CCB6ACD}"/>
          </ac:spMkLst>
        </pc:spChg>
        <pc:spChg chg="add del mod">
          <ac:chgData name="Serif Salem" userId="93371da5-1b6a-4146-a736-4a3b0c81f0c2" providerId="ADAL" clId="{43BD1B35-B503-4088-B356-9DD1B40F7E73}" dt="2025-05-14T05:52:16.348" v="18438"/>
          <ac:spMkLst>
            <pc:docMk/>
            <pc:sldMk cId="2216757852" sldId="280"/>
            <ac:spMk id="126" creationId="{B9EAD1D7-A475-4E11-A279-F6C0AA9B6488}"/>
          </ac:spMkLst>
        </pc:spChg>
        <pc:spChg chg="add del mod">
          <ac:chgData name="Serif Salem" userId="93371da5-1b6a-4146-a736-4a3b0c81f0c2" providerId="ADAL" clId="{43BD1B35-B503-4088-B356-9DD1B40F7E73}" dt="2025-05-14T05:52:16.349" v="18439"/>
          <ac:spMkLst>
            <pc:docMk/>
            <pc:sldMk cId="2216757852" sldId="280"/>
            <ac:spMk id="127" creationId="{97A09E9C-CA6E-4837-AF41-997403716790}"/>
          </ac:spMkLst>
        </pc:spChg>
        <pc:spChg chg="add del mod">
          <ac:chgData name="Serif Salem" userId="93371da5-1b6a-4146-a736-4a3b0c81f0c2" providerId="ADAL" clId="{43BD1B35-B503-4088-B356-9DD1B40F7E73}" dt="2025-05-14T05:52:16.350" v="18440"/>
          <ac:spMkLst>
            <pc:docMk/>
            <pc:sldMk cId="2216757852" sldId="280"/>
            <ac:spMk id="128" creationId="{1BF17F14-65A5-4621-8E83-92E6B7F33BFC}"/>
          </ac:spMkLst>
        </pc:spChg>
        <pc:spChg chg="add del mod">
          <ac:chgData name="Serif Salem" userId="93371da5-1b6a-4146-a736-4a3b0c81f0c2" providerId="ADAL" clId="{43BD1B35-B503-4088-B356-9DD1B40F7E73}" dt="2025-05-14T05:52:16.351" v="18441"/>
          <ac:spMkLst>
            <pc:docMk/>
            <pc:sldMk cId="2216757852" sldId="280"/>
            <ac:spMk id="129" creationId="{B7757041-73E0-48CC-8ADC-8CF7AB86C3A5}"/>
          </ac:spMkLst>
        </pc:spChg>
        <pc:spChg chg="add del mod">
          <ac:chgData name="Serif Salem" userId="93371da5-1b6a-4146-a736-4a3b0c81f0c2" providerId="ADAL" clId="{43BD1B35-B503-4088-B356-9DD1B40F7E73}" dt="2025-05-14T05:52:16.352" v="18442"/>
          <ac:spMkLst>
            <pc:docMk/>
            <pc:sldMk cId="2216757852" sldId="280"/>
            <ac:spMk id="130" creationId="{94558A57-DDFD-4D65-978F-192D3351B16B}"/>
          </ac:spMkLst>
        </pc:spChg>
        <pc:spChg chg="add del mod">
          <ac:chgData name="Serif Salem" userId="93371da5-1b6a-4146-a736-4a3b0c81f0c2" providerId="ADAL" clId="{43BD1B35-B503-4088-B356-9DD1B40F7E73}" dt="2025-05-14T05:52:16.353" v="18443"/>
          <ac:spMkLst>
            <pc:docMk/>
            <pc:sldMk cId="2216757852" sldId="280"/>
            <ac:spMk id="131" creationId="{89B23D3C-1E7D-4749-87F9-0C0623E3FA32}"/>
          </ac:spMkLst>
        </pc:spChg>
        <pc:spChg chg="add del mod">
          <ac:chgData name="Serif Salem" userId="93371da5-1b6a-4146-a736-4a3b0c81f0c2" providerId="ADAL" clId="{43BD1B35-B503-4088-B356-9DD1B40F7E73}" dt="2025-05-14T05:52:16.354" v="18444"/>
          <ac:spMkLst>
            <pc:docMk/>
            <pc:sldMk cId="2216757852" sldId="280"/>
            <ac:spMk id="132" creationId="{E051A6A1-EFA7-43FD-B08A-522FB5521E07}"/>
          </ac:spMkLst>
        </pc:spChg>
        <pc:spChg chg="add del mod">
          <ac:chgData name="Serif Salem" userId="93371da5-1b6a-4146-a736-4a3b0c81f0c2" providerId="ADAL" clId="{43BD1B35-B503-4088-B356-9DD1B40F7E73}" dt="2025-05-14T05:52:16.355" v="18445"/>
          <ac:spMkLst>
            <pc:docMk/>
            <pc:sldMk cId="2216757852" sldId="280"/>
            <ac:spMk id="133" creationId="{26F9768F-B799-4CF8-8D6C-7CD048A757B5}"/>
          </ac:spMkLst>
        </pc:spChg>
        <pc:spChg chg="add del mod">
          <ac:chgData name="Serif Salem" userId="93371da5-1b6a-4146-a736-4a3b0c81f0c2" providerId="ADAL" clId="{43BD1B35-B503-4088-B356-9DD1B40F7E73}" dt="2025-05-14T05:52:16.355" v="18446"/>
          <ac:spMkLst>
            <pc:docMk/>
            <pc:sldMk cId="2216757852" sldId="280"/>
            <ac:spMk id="134" creationId="{FC92FE99-C6AC-46E0-82A7-EE2C3F2D813E}"/>
          </ac:spMkLst>
        </pc:spChg>
        <pc:spChg chg="add del mod">
          <ac:chgData name="Serif Salem" userId="93371da5-1b6a-4146-a736-4a3b0c81f0c2" providerId="ADAL" clId="{43BD1B35-B503-4088-B356-9DD1B40F7E73}" dt="2025-05-14T05:52:16.356" v="18447"/>
          <ac:spMkLst>
            <pc:docMk/>
            <pc:sldMk cId="2216757852" sldId="280"/>
            <ac:spMk id="135" creationId="{7C54A053-998E-438D-B3AF-2427898E9B87}"/>
          </ac:spMkLst>
        </pc:spChg>
        <pc:spChg chg="add del mod">
          <ac:chgData name="Serif Salem" userId="93371da5-1b6a-4146-a736-4a3b0c81f0c2" providerId="ADAL" clId="{43BD1B35-B503-4088-B356-9DD1B40F7E73}" dt="2025-05-14T05:52:16.357" v="18448"/>
          <ac:spMkLst>
            <pc:docMk/>
            <pc:sldMk cId="2216757852" sldId="280"/>
            <ac:spMk id="136" creationId="{75A48F9D-C261-4920-95E3-8C23E482EDB7}"/>
          </ac:spMkLst>
        </pc:spChg>
        <pc:spChg chg="add del mod">
          <ac:chgData name="Serif Salem" userId="93371da5-1b6a-4146-a736-4a3b0c81f0c2" providerId="ADAL" clId="{43BD1B35-B503-4088-B356-9DD1B40F7E73}" dt="2025-05-14T05:52:16.358" v="18449"/>
          <ac:spMkLst>
            <pc:docMk/>
            <pc:sldMk cId="2216757852" sldId="280"/>
            <ac:spMk id="137" creationId="{AA352FFA-C2CB-46AA-A6FC-E12048079DD5}"/>
          </ac:spMkLst>
        </pc:spChg>
        <pc:spChg chg="add del mod">
          <ac:chgData name="Serif Salem" userId="93371da5-1b6a-4146-a736-4a3b0c81f0c2" providerId="ADAL" clId="{43BD1B35-B503-4088-B356-9DD1B40F7E73}" dt="2025-05-14T05:52:16.358" v="18450"/>
          <ac:spMkLst>
            <pc:docMk/>
            <pc:sldMk cId="2216757852" sldId="280"/>
            <ac:spMk id="138" creationId="{A72A5BCD-F158-4D93-94C9-3AD4BF9B6A85}"/>
          </ac:spMkLst>
        </pc:spChg>
        <pc:spChg chg="add del mod">
          <ac:chgData name="Serif Salem" userId="93371da5-1b6a-4146-a736-4a3b0c81f0c2" providerId="ADAL" clId="{43BD1B35-B503-4088-B356-9DD1B40F7E73}" dt="2025-05-14T05:52:16.359" v="18451"/>
          <ac:spMkLst>
            <pc:docMk/>
            <pc:sldMk cId="2216757852" sldId="280"/>
            <ac:spMk id="139" creationId="{7DE4C18A-17E4-4865-80C1-F010267F648D}"/>
          </ac:spMkLst>
        </pc:spChg>
        <pc:spChg chg="add del mod">
          <ac:chgData name="Serif Salem" userId="93371da5-1b6a-4146-a736-4a3b0c81f0c2" providerId="ADAL" clId="{43BD1B35-B503-4088-B356-9DD1B40F7E73}" dt="2025-05-14T05:52:16.360" v="18452"/>
          <ac:spMkLst>
            <pc:docMk/>
            <pc:sldMk cId="2216757852" sldId="280"/>
            <ac:spMk id="140" creationId="{81BF84F2-BB7C-4EFE-BB55-27F1EC4B3F9A}"/>
          </ac:spMkLst>
        </pc:spChg>
        <pc:spChg chg="add del mod">
          <ac:chgData name="Serif Salem" userId="93371da5-1b6a-4146-a736-4a3b0c81f0c2" providerId="ADAL" clId="{43BD1B35-B503-4088-B356-9DD1B40F7E73}" dt="2025-05-14T05:52:16.361" v="18453"/>
          <ac:spMkLst>
            <pc:docMk/>
            <pc:sldMk cId="2216757852" sldId="280"/>
            <ac:spMk id="141" creationId="{3B3374CA-6B55-43F3-944B-F3647C93A141}"/>
          </ac:spMkLst>
        </pc:spChg>
        <pc:spChg chg="add del mod">
          <ac:chgData name="Serif Salem" userId="93371da5-1b6a-4146-a736-4a3b0c81f0c2" providerId="ADAL" clId="{43BD1B35-B503-4088-B356-9DD1B40F7E73}" dt="2025-05-14T05:52:16.361" v="18454"/>
          <ac:spMkLst>
            <pc:docMk/>
            <pc:sldMk cId="2216757852" sldId="280"/>
            <ac:spMk id="142" creationId="{89E67E82-BD61-4886-8B8C-EEDA783544F6}"/>
          </ac:spMkLst>
        </pc:spChg>
        <pc:spChg chg="add del mod">
          <ac:chgData name="Serif Salem" userId="93371da5-1b6a-4146-a736-4a3b0c81f0c2" providerId="ADAL" clId="{43BD1B35-B503-4088-B356-9DD1B40F7E73}" dt="2025-05-14T05:52:16.363" v="18455"/>
          <ac:spMkLst>
            <pc:docMk/>
            <pc:sldMk cId="2216757852" sldId="280"/>
            <ac:spMk id="143" creationId="{6CA71353-F0AF-46D0-892C-C968085AD07B}"/>
          </ac:spMkLst>
        </pc:spChg>
        <pc:spChg chg="add del mod">
          <ac:chgData name="Serif Salem" userId="93371da5-1b6a-4146-a736-4a3b0c81f0c2" providerId="ADAL" clId="{43BD1B35-B503-4088-B356-9DD1B40F7E73}" dt="2025-05-14T05:52:16.364" v="18456"/>
          <ac:spMkLst>
            <pc:docMk/>
            <pc:sldMk cId="2216757852" sldId="280"/>
            <ac:spMk id="144" creationId="{328266B9-3382-4D73-B7D0-F6012EDA6378}"/>
          </ac:spMkLst>
        </pc:spChg>
        <pc:spChg chg="add del mod">
          <ac:chgData name="Serif Salem" userId="93371da5-1b6a-4146-a736-4a3b0c81f0c2" providerId="ADAL" clId="{43BD1B35-B503-4088-B356-9DD1B40F7E73}" dt="2025-05-14T05:52:16.364" v="18457"/>
          <ac:spMkLst>
            <pc:docMk/>
            <pc:sldMk cId="2216757852" sldId="280"/>
            <ac:spMk id="145" creationId="{3EB4FFFE-C8A7-406E-9357-A91A09E57696}"/>
          </ac:spMkLst>
        </pc:spChg>
        <pc:spChg chg="add del mod">
          <ac:chgData name="Serif Salem" userId="93371da5-1b6a-4146-a736-4a3b0c81f0c2" providerId="ADAL" clId="{43BD1B35-B503-4088-B356-9DD1B40F7E73}" dt="2025-05-14T05:52:16.365" v="18458"/>
          <ac:spMkLst>
            <pc:docMk/>
            <pc:sldMk cId="2216757852" sldId="280"/>
            <ac:spMk id="146" creationId="{0CDEE672-71DA-4FA0-ACD0-B39D9C4C0427}"/>
          </ac:spMkLst>
        </pc:spChg>
        <pc:spChg chg="add del mod">
          <ac:chgData name="Serif Salem" userId="93371da5-1b6a-4146-a736-4a3b0c81f0c2" providerId="ADAL" clId="{43BD1B35-B503-4088-B356-9DD1B40F7E73}" dt="2025-05-14T05:52:16.366" v="18459"/>
          <ac:spMkLst>
            <pc:docMk/>
            <pc:sldMk cId="2216757852" sldId="280"/>
            <ac:spMk id="147" creationId="{A50B73D5-2C6C-478C-ACFC-FA38B72349A6}"/>
          </ac:spMkLst>
        </pc:spChg>
        <pc:spChg chg="add del mod">
          <ac:chgData name="Serif Salem" userId="93371da5-1b6a-4146-a736-4a3b0c81f0c2" providerId="ADAL" clId="{43BD1B35-B503-4088-B356-9DD1B40F7E73}" dt="2025-05-14T05:52:16.367" v="18460"/>
          <ac:spMkLst>
            <pc:docMk/>
            <pc:sldMk cId="2216757852" sldId="280"/>
            <ac:spMk id="148" creationId="{3671FE09-F02D-4D39-9EDE-4AE188AE70BF}"/>
          </ac:spMkLst>
        </pc:spChg>
        <pc:spChg chg="add del mod">
          <ac:chgData name="Serif Salem" userId="93371da5-1b6a-4146-a736-4a3b0c81f0c2" providerId="ADAL" clId="{43BD1B35-B503-4088-B356-9DD1B40F7E73}" dt="2025-05-14T05:52:16.368" v="18461"/>
          <ac:spMkLst>
            <pc:docMk/>
            <pc:sldMk cId="2216757852" sldId="280"/>
            <ac:spMk id="149" creationId="{00FED90D-AE38-4E06-BFAA-71AE76ADE106}"/>
          </ac:spMkLst>
        </pc:spChg>
        <pc:spChg chg="add del mod">
          <ac:chgData name="Serif Salem" userId="93371da5-1b6a-4146-a736-4a3b0c81f0c2" providerId="ADAL" clId="{43BD1B35-B503-4088-B356-9DD1B40F7E73}" dt="2025-05-14T05:52:16.369" v="18462"/>
          <ac:spMkLst>
            <pc:docMk/>
            <pc:sldMk cId="2216757852" sldId="280"/>
            <ac:spMk id="150" creationId="{C9E1D9C0-4420-43D0-A913-C07E596B4998}"/>
          </ac:spMkLst>
        </pc:spChg>
        <pc:spChg chg="add del mod">
          <ac:chgData name="Serif Salem" userId="93371da5-1b6a-4146-a736-4a3b0c81f0c2" providerId="ADAL" clId="{43BD1B35-B503-4088-B356-9DD1B40F7E73}" dt="2025-05-14T05:52:16.370" v="18463"/>
          <ac:spMkLst>
            <pc:docMk/>
            <pc:sldMk cId="2216757852" sldId="280"/>
            <ac:spMk id="151" creationId="{BC21414F-8EF0-486B-BA0F-F332B668E4B2}"/>
          </ac:spMkLst>
        </pc:spChg>
        <pc:spChg chg="add del mod">
          <ac:chgData name="Serif Salem" userId="93371da5-1b6a-4146-a736-4a3b0c81f0c2" providerId="ADAL" clId="{43BD1B35-B503-4088-B356-9DD1B40F7E73}" dt="2025-05-14T05:52:16.371" v="18464"/>
          <ac:spMkLst>
            <pc:docMk/>
            <pc:sldMk cId="2216757852" sldId="280"/>
            <ac:spMk id="152" creationId="{78FA8910-40BB-4EA8-87EB-3FA4588E319C}"/>
          </ac:spMkLst>
        </pc:spChg>
        <pc:spChg chg="add del mod">
          <ac:chgData name="Serif Salem" userId="93371da5-1b6a-4146-a736-4a3b0c81f0c2" providerId="ADAL" clId="{43BD1B35-B503-4088-B356-9DD1B40F7E73}" dt="2025-05-14T05:52:16.372" v="18465"/>
          <ac:spMkLst>
            <pc:docMk/>
            <pc:sldMk cId="2216757852" sldId="280"/>
            <ac:spMk id="153" creationId="{6EA08A12-3B47-498B-B397-2508843EB6AA}"/>
          </ac:spMkLst>
        </pc:spChg>
        <pc:spChg chg="add del mod">
          <ac:chgData name="Serif Salem" userId="93371da5-1b6a-4146-a736-4a3b0c81f0c2" providerId="ADAL" clId="{43BD1B35-B503-4088-B356-9DD1B40F7E73}" dt="2025-05-14T05:52:16.372" v="18466"/>
          <ac:spMkLst>
            <pc:docMk/>
            <pc:sldMk cId="2216757852" sldId="280"/>
            <ac:spMk id="154" creationId="{46F00792-1D0B-4414-AE38-8D13C00295D1}"/>
          </ac:spMkLst>
        </pc:spChg>
        <pc:spChg chg="add del mod">
          <ac:chgData name="Serif Salem" userId="93371da5-1b6a-4146-a736-4a3b0c81f0c2" providerId="ADAL" clId="{43BD1B35-B503-4088-B356-9DD1B40F7E73}" dt="2025-05-14T05:52:16.373" v="18467"/>
          <ac:spMkLst>
            <pc:docMk/>
            <pc:sldMk cId="2216757852" sldId="280"/>
            <ac:spMk id="155" creationId="{4D98323B-2347-4C05-8DCA-E1740634E498}"/>
          </ac:spMkLst>
        </pc:spChg>
        <pc:spChg chg="add del mod">
          <ac:chgData name="Serif Salem" userId="93371da5-1b6a-4146-a736-4a3b0c81f0c2" providerId="ADAL" clId="{43BD1B35-B503-4088-B356-9DD1B40F7E73}" dt="2025-05-14T05:52:16.374" v="18468"/>
          <ac:spMkLst>
            <pc:docMk/>
            <pc:sldMk cId="2216757852" sldId="280"/>
            <ac:spMk id="156" creationId="{2749DF72-0CBB-473E-86C2-DA7ED05D2AA3}"/>
          </ac:spMkLst>
        </pc:spChg>
        <pc:spChg chg="add del mod">
          <ac:chgData name="Serif Salem" userId="93371da5-1b6a-4146-a736-4a3b0c81f0c2" providerId="ADAL" clId="{43BD1B35-B503-4088-B356-9DD1B40F7E73}" dt="2025-05-14T05:52:16.375" v="18469"/>
          <ac:spMkLst>
            <pc:docMk/>
            <pc:sldMk cId="2216757852" sldId="280"/>
            <ac:spMk id="157" creationId="{C6FC0AC2-954B-4C0C-A83C-563F3F24EF97}"/>
          </ac:spMkLst>
        </pc:spChg>
        <pc:spChg chg="add del mod">
          <ac:chgData name="Serif Salem" userId="93371da5-1b6a-4146-a736-4a3b0c81f0c2" providerId="ADAL" clId="{43BD1B35-B503-4088-B356-9DD1B40F7E73}" dt="2025-05-14T05:52:16.376" v="18470"/>
          <ac:spMkLst>
            <pc:docMk/>
            <pc:sldMk cId="2216757852" sldId="280"/>
            <ac:spMk id="158" creationId="{799AE984-60C6-4EDA-9813-6B975E7A4A85}"/>
          </ac:spMkLst>
        </pc:spChg>
        <pc:spChg chg="add del mod">
          <ac:chgData name="Serif Salem" userId="93371da5-1b6a-4146-a736-4a3b0c81f0c2" providerId="ADAL" clId="{43BD1B35-B503-4088-B356-9DD1B40F7E73}" dt="2025-05-14T05:52:16.376" v="18471"/>
          <ac:spMkLst>
            <pc:docMk/>
            <pc:sldMk cId="2216757852" sldId="280"/>
            <ac:spMk id="159" creationId="{17ACC0DE-0635-4EA8-BE19-BCC9D919F673}"/>
          </ac:spMkLst>
        </pc:spChg>
        <pc:spChg chg="add del mod">
          <ac:chgData name="Serif Salem" userId="93371da5-1b6a-4146-a736-4a3b0c81f0c2" providerId="ADAL" clId="{43BD1B35-B503-4088-B356-9DD1B40F7E73}" dt="2025-05-14T05:52:16.378" v="18472"/>
          <ac:spMkLst>
            <pc:docMk/>
            <pc:sldMk cId="2216757852" sldId="280"/>
            <ac:spMk id="160" creationId="{B63DFF5E-4344-4D3E-BDD2-F35FB606AC87}"/>
          </ac:spMkLst>
        </pc:spChg>
        <pc:spChg chg="add del mod">
          <ac:chgData name="Serif Salem" userId="93371da5-1b6a-4146-a736-4a3b0c81f0c2" providerId="ADAL" clId="{43BD1B35-B503-4088-B356-9DD1B40F7E73}" dt="2025-05-14T05:52:16.379" v="18473"/>
          <ac:spMkLst>
            <pc:docMk/>
            <pc:sldMk cId="2216757852" sldId="280"/>
            <ac:spMk id="161" creationId="{9192E928-C98D-4F4E-8E24-947C53432F1A}"/>
          </ac:spMkLst>
        </pc:spChg>
        <pc:spChg chg="add del mod">
          <ac:chgData name="Serif Salem" userId="93371da5-1b6a-4146-a736-4a3b0c81f0c2" providerId="ADAL" clId="{43BD1B35-B503-4088-B356-9DD1B40F7E73}" dt="2025-05-14T05:52:16.379" v="18474"/>
          <ac:spMkLst>
            <pc:docMk/>
            <pc:sldMk cId="2216757852" sldId="280"/>
            <ac:spMk id="162" creationId="{E3C7CC17-8EAD-4E0C-A7D7-3D90DAC50B64}"/>
          </ac:spMkLst>
        </pc:spChg>
        <pc:spChg chg="add del mod">
          <ac:chgData name="Serif Salem" userId="93371da5-1b6a-4146-a736-4a3b0c81f0c2" providerId="ADAL" clId="{43BD1B35-B503-4088-B356-9DD1B40F7E73}" dt="2025-05-14T05:52:16.380" v="18475"/>
          <ac:spMkLst>
            <pc:docMk/>
            <pc:sldMk cId="2216757852" sldId="280"/>
            <ac:spMk id="163" creationId="{7C7ED985-855F-417E-861E-A9C3E5BD5CB4}"/>
          </ac:spMkLst>
        </pc:spChg>
        <pc:spChg chg="add del mod">
          <ac:chgData name="Serif Salem" userId="93371da5-1b6a-4146-a736-4a3b0c81f0c2" providerId="ADAL" clId="{43BD1B35-B503-4088-B356-9DD1B40F7E73}" dt="2025-05-14T05:52:16.381" v="18476"/>
          <ac:spMkLst>
            <pc:docMk/>
            <pc:sldMk cId="2216757852" sldId="280"/>
            <ac:spMk id="164" creationId="{2EE843AC-2BF9-42C4-ADF3-92200C659AD2}"/>
          </ac:spMkLst>
        </pc:spChg>
        <pc:spChg chg="add del mod">
          <ac:chgData name="Serif Salem" userId="93371da5-1b6a-4146-a736-4a3b0c81f0c2" providerId="ADAL" clId="{43BD1B35-B503-4088-B356-9DD1B40F7E73}" dt="2025-05-14T05:52:16.382" v="18477"/>
          <ac:spMkLst>
            <pc:docMk/>
            <pc:sldMk cId="2216757852" sldId="280"/>
            <ac:spMk id="165" creationId="{BAA9676C-DA49-45A5-B143-A91B02FF8CDC}"/>
          </ac:spMkLst>
        </pc:spChg>
        <pc:spChg chg="add del mod">
          <ac:chgData name="Serif Salem" userId="93371da5-1b6a-4146-a736-4a3b0c81f0c2" providerId="ADAL" clId="{43BD1B35-B503-4088-B356-9DD1B40F7E73}" dt="2025-05-14T05:52:16.383" v="18478"/>
          <ac:spMkLst>
            <pc:docMk/>
            <pc:sldMk cId="2216757852" sldId="280"/>
            <ac:spMk id="166" creationId="{D92696E6-1F2B-4FFE-8033-5F5ED517601B}"/>
          </ac:spMkLst>
        </pc:spChg>
        <pc:spChg chg="add del mod">
          <ac:chgData name="Serif Salem" userId="93371da5-1b6a-4146-a736-4a3b0c81f0c2" providerId="ADAL" clId="{43BD1B35-B503-4088-B356-9DD1B40F7E73}" dt="2025-05-14T05:52:16.383" v="18479"/>
          <ac:spMkLst>
            <pc:docMk/>
            <pc:sldMk cId="2216757852" sldId="280"/>
            <ac:spMk id="167" creationId="{A1B49A36-C381-47D5-910F-ABDD768D6E2D}"/>
          </ac:spMkLst>
        </pc:spChg>
        <pc:spChg chg="add del mod">
          <ac:chgData name="Serif Salem" userId="93371da5-1b6a-4146-a736-4a3b0c81f0c2" providerId="ADAL" clId="{43BD1B35-B503-4088-B356-9DD1B40F7E73}" dt="2025-05-14T05:52:16.385" v="18480"/>
          <ac:spMkLst>
            <pc:docMk/>
            <pc:sldMk cId="2216757852" sldId="280"/>
            <ac:spMk id="168" creationId="{A0352654-C34E-49CA-BC36-095555805391}"/>
          </ac:spMkLst>
        </pc:spChg>
        <pc:spChg chg="add del mod">
          <ac:chgData name="Serif Salem" userId="93371da5-1b6a-4146-a736-4a3b0c81f0c2" providerId="ADAL" clId="{43BD1B35-B503-4088-B356-9DD1B40F7E73}" dt="2025-05-14T05:52:16.385" v="18481"/>
          <ac:spMkLst>
            <pc:docMk/>
            <pc:sldMk cId="2216757852" sldId="280"/>
            <ac:spMk id="169" creationId="{B8F316CA-056E-4DB3-850B-EC801DCF2B92}"/>
          </ac:spMkLst>
        </pc:spChg>
        <pc:spChg chg="add del mod">
          <ac:chgData name="Serif Salem" userId="93371da5-1b6a-4146-a736-4a3b0c81f0c2" providerId="ADAL" clId="{43BD1B35-B503-4088-B356-9DD1B40F7E73}" dt="2025-05-14T05:52:16.386" v="18482"/>
          <ac:spMkLst>
            <pc:docMk/>
            <pc:sldMk cId="2216757852" sldId="280"/>
            <ac:spMk id="170" creationId="{4216AC9B-3799-4416-A433-423973CBD7A7}"/>
          </ac:spMkLst>
        </pc:spChg>
        <pc:spChg chg="add del mod">
          <ac:chgData name="Serif Salem" userId="93371da5-1b6a-4146-a736-4a3b0c81f0c2" providerId="ADAL" clId="{43BD1B35-B503-4088-B356-9DD1B40F7E73}" dt="2025-05-14T05:52:16.387" v="18483"/>
          <ac:spMkLst>
            <pc:docMk/>
            <pc:sldMk cId="2216757852" sldId="280"/>
            <ac:spMk id="171" creationId="{11096EA3-2BEF-4569-AB7F-83ACA39FBE00}"/>
          </ac:spMkLst>
        </pc:spChg>
        <pc:spChg chg="add del mod">
          <ac:chgData name="Serif Salem" userId="93371da5-1b6a-4146-a736-4a3b0c81f0c2" providerId="ADAL" clId="{43BD1B35-B503-4088-B356-9DD1B40F7E73}" dt="2025-05-14T05:52:16.388" v="18484"/>
          <ac:spMkLst>
            <pc:docMk/>
            <pc:sldMk cId="2216757852" sldId="280"/>
            <ac:spMk id="172" creationId="{313F954C-E721-4A87-88C0-186BC5308082}"/>
          </ac:spMkLst>
        </pc:spChg>
        <pc:spChg chg="add del mod">
          <ac:chgData name="Serif Salem" userId="93371da5-1b6a-4146-a736-4a3b0c81f0c2" providerId="ADAL" clId="{43BD1B35-B503-4088-B356-9DD1B40F7E73}" dt="2025-05-14T05:52:16.389" v="18485"/>
          <ac:spMkLst>
            <pc:docMk/>
            <pc:sldMk cId="2216757852" sldId="280"/>
            <ac:spMk id="173" creationId="{4B759164-0539-4C44-9948-66341FF22221}"/>
          </ac:spMkLst>
        </pc:spChg>
        <pc:spChg chg="add del mod">
          <ac:chgData name="Serif Salem" userId="93371da5-1b6a-4146-a736-4a3b0c81f0c2" providerId="ADAL" clId="{43BD1B35-B503-4088-B356-9DD1B40F7E73}" dt="2025-05-14T05:52:16.389" v="18486"/>
          <ac:spMkLst>
            <pc:docMk/>
            <pc:sldMk cId="2216757852" sldId="280"/>
            <ac:spMk id="174" creationId="{C9DF239E-F164-4FED-A513-CB68D160F975}"/>
          </ac:spMkLst>
        </pc:spChg>
        <pc:spChg chg="add del mod">
          <ac:chgData name="Serif Salem" userId="93371da5-1b6a-4146-a736-4a3b0c81f0c2" providerId="ADAL" clId="{43BD1B35-B503-4088-B356-9DD1B40F7E73}" dt="2025-05-14T05:52:16.390" v="18487"/>
          <ac:spMkLst>
            <pc:docMk/>
            <pc:sldMk cId="2216757852" sldId="280"/>
            <ac:spMk id="175" creationId="{0575C6EB-E854-408A-ACF5-7A6A750EACEB}"/>
          </ac:spMkLst>
        </pc:spChg>
        <pc:spChg chg="add del mod">
          <ac:chgData name="Serif Salem" userId="93371da5-1b6a-4146-a736-4a3b0c81f0c2" providerId="ADAL" clId="{43BD1B35-B503-4088-B356-9DD1B40F7E73}" dt="2025-05-14T05:52:16.391" v="18488"/>
          <ac:spMkLst>
            <pc:docMk/>
            <pc:sldMk cId="2216757852" sldId="280"/>
            <ac:spMk id="176" creationId="{E85AE622-BD38-4012-A520-E9537AD7D931}"/>
          </ac:spMkLst>
        </pc:spChg>
        <pc:spChg chg="add del mod">
          <ac:chgData name="Serif Salem" userId="93371da5-1b6a-4146-a736-4a3b0c81f0c2" providerId="ADAL" clId="{43BD1B35-B503-4088-B356-9DD1B40F7E73}" dt="2025-05-14T05:52:16.392" v="18489"/>
          <ac:spMkLst>
            <pc:docMk/>
            <pc:sldMk cId="2216757852" sldId="280"/>
            <ac:spMk id="177" creationId="{0578E42C-A2E2-4BBE-9849-953732EA300C}"/>
          </ac:spMkLst>
        </pc:spChg>
        <pc:spChg chg="add del mod">
          <ac:chgData name="Serif Salem" userId="93371da5-1b6a-4146-a736-4a3b0c81f0c2" providerId="ADAL" clId="{43BD1B35-B503-4088-B356-9DD1B40F7E73}" dt="2025-05-14T05:52:16.393" v="18490"/>
          <ac:spMkLst>
            <pc:docMk/>
            <pc:sldMk cId="2216757852" sldId="280"/>
            <ac:spMk id="178" creationId="{5F7F672F-0A18-401A-8480-D97FC58F1F4D}"/>
          </ac:spMkLst>
        </pc:spChg>
        <pc:spChg chg="add del mod">
          <ac:chgData name="Serif Salem" userId="93371da5-1b6a-4146-a736-4a3b0c81f0c2" providerId="ADAL" clId="{43BD1B35-B503-4088-B356-9DD1B40F7E73}" dt="2025-05-14T05:52:16.394" v="18491"/>
          <ac:spMkLst>
            <pc:docMk/>
            <pc:sldMk cId="2216757852" sldId="280"/>
            <ac:spMk id="179" creationId="{67BEAF26-AD92-4173-9CBE-AAA0DCB4690A}"/>
          </ac:spMkLst>
        </pc:spChg>
        <pc:spChg chg="add del mod">
          <ac:chgData name="Serif Salem" userId="93371da5-1b6a-4146-a736-4a3b0c81f0c2" providerId="ADAL" clId="{43BD1B35-B503-4088-B356-9DD1B40F7E73}" dt="2025-05-14T05:52:16.395" v="18492"/>
          <ac:spMkLst>
            <pc:docMk/>
            <pc:sldMk cId="2216757852" sldId="280"/>
            <ac:spMk id="180" creationId="{573B7D0F-7DA8-4094-A0B6-6B2AB0BE3BD2}"/>
          </ac:spMkLst>
        </pc:spChg>
        <pc:spChg chg="add del mod">
          <ac:chgData name="Serif Salem" userId="93371da5-1b6a-4146-a736-4a3b0c81f0c2" providerId="ADAL" clId="{43BD1B35-B503-4088-B356-9DD1B40F7E73}" dt="2025-05-14T05:52:16.395" v="18493"/>
          <ac:spMkLst>
            <pc:docMk/>
            <pc:sldMk cId="2216757852" sldId="280"/>
            <ac:spMk id="181" creationId="{041333E5-285A-469F-9E92-BBA2320B9B57}"/>
          </ac:spMkLst>
        </pc:spChg>
        <pc:spChg chg="add del mod">
          <ac:chgData name="Serif Salem" userId="93371da5-1b6a-4146-a736-4a3b0c81f0c2" providerId="ADAL" clId="{43BD1B35-B503-4088-B356-9DD1B40F7E73}" dt="2025-05-14T05:52:16.396" v="18494"/>
          <ac:spMkLst>
            <pc:docMk/>
            <pc:sldMk cId="2216757852" sldId="280"/>
            <ac:spMk id="182" creationId="{9610FB51-86D3-4C59-907E-4278587A16D1}"/>
          </ac:spMkLst>
        </pc:spChg>
        <pc:spChg chg="add del mod">
          <ac:chgData name="Serif Salem" userId="93371da5-1b6a-4146-a736-4a3b0c81f0c2" providerId="ADAL" clId="{43BD1B35-B503-4088-B356-9DD1B40F7E73}" dt="2025-05-14T05:52:16.397" v="18495"/>
          <ac:spMkLst>
            <pc:docMk/>
            <pc:sldMk cId="2216757852" sldId="280"/>
            <ac:spMk id="183" creationId="{0F71F801-C220-4B72-966A-84781EDEEF2C}"/>
          </ac:spMkLst>
        </pc:spChg>
        <pc:spChg chg="add del mod">
          <ac:chgData name="Serif Salem" userId="93371da5-1b6a-4146-a736-4a3b0c81f0c2" providerId="ADAL" clId="{43BD1B35-B503-4088-B356-9DD1B40F7E73}" dt="2025-05-14T05:52:16.398" v="18496"/>
          <ac:spMkLst>
            <pc:docMk/>
            <pc:sldMk cId="2216757852" sldId="280"/>
            <ac:spMk id="184" creationId="{72B9D57B-EF73-4024-8047-FEF24FE7EEA1}"/>
          </ac:spMkLst>
        </pc:spChg>
        <pc:spChg chg="add del mod">
          <ac:chgData name="Serif Salem" userId="93371da5-1b6a-4146-a736-4a3b0c81f0c2" providerId="ADAL" clId="{43BD1B35-B503-4088-B356-9DD1B40F7E73}" dt="2025-05-14T05:52:16.399" v="18497"/>
          <ac:spMkLst>
            <pc:docMk/>
            <pc:sldMk cId="2216757852" sldId="280"/>
            <ac:spMk id="185" creationId="{60D070D7-2811-4118-B6CD-39DD86B8B618}"/>
          </ac:spMkLst>
        </pc:spChg>
        <pc:spChg chg="add del mod">
          <ac:chgData name="Serif Salem" userId="93371da5-1b6a-4146-a736-4a3b0c81f0c2" providerId="ADAL" clId="{43BD1B35-B503-4088-B356-9DD1B40F7E73}" dt="2025-05-14T05:52:16.400" v="18498"/>
          <ac:spMkLst>
            <pc:docMk/>
            <pc:sldMk cId="2216757852" sldId="280"/>
            <ac:spMk id="186" creationId="{2CADD1A9-CC2C-45D2-9AE3-81067CEDA579}"/>
          </ac:spMkLst>
        </pc:spChg>
        <pc:spChg chg="add del mod">
          <ac:chgData name="Serif Salem" userId="93371da5-1b6a-4146-a736-4a3b0c81f0c2" providerId="ADAL" clId="{43BD1B35-B503-4088-B356-9DD1B40F7E73}" dt="2025-05-14T05:52:16.400" v="18499"/>
          <ac:spMkLst>
            <pc:docMk/>
            <pc:sldMk cId="2216757852" sldId="280"/>
            <ac:spMk id="187" creationId="{6E223854-EA68-47F8-983E-1D2A08541CB4}"/>
          </ac:spMkLst>
        </pc:spChg>
        <pc:spChg chg="add del mod">
          <ac:chgData name="Serif Salem" userId="93371da5-1b6a-4146-a736-4a3b0c81f0c2" providerId="ADAL" clId="{43BD1B35-B503-4088-B356-9DD1B40F7E73}" dt="2025-05-14T05:52:16.401" v="18500"/>
          <ac:spMkLst>
            <pc:docMk/>
            <pc:sldMk cId="2216757852" sldId="280"/>
            <ac:spMk id="188" creationId="{32B59C37-D311-43BD-B314-444FC5F7E119}"/>
          </ac:spMkLst>
        </pc:spChg>
        <pc:spChg chg="add del mod">
          <ac:chgData name="Serif Salem" userId="93371da5-1b6a-4146-a736-4a3b0c81f0c2" providerId="ADAL" clId="{43BD1B35-B503-4088-B356-9DD1B40F7E73}" dt="2025-05-14T05:52:16.402" v="18501"/>
          <ac:spMkLst>
            <pc:docMk/>
            <pc:sldMk cId="2216757852" sldId="280"/>
            <ac:spMk id="189" creationId="{1844DEB8-668B-434F-9119-5EF2F2707E3C}"/>
          </ac:spMkLst>
        </pc:spChg>
        <pc:spChg chg="add del mod">
          <ac:chgData name="Serif Salem" userId="93371da5-1b6a-4146-a736-4a3b0c81f0c2" providerId="ADAL" clId="{43BD1B35-B503-4088-B356-9DD1B40F7E73}" dt="2025-05-14T05:52:16.403" v="18502"/>
          <ac:spMkLst>
            <pc:docMk/>
            <pc:sldMk cId="2216757852" sldId="280"/>
            <ac:spMk id="190" creationId="{F8611849-58CA-4895-933F-F34C43543202}"/>
          </ac:spMkLst>
        </pc:spChg>
        <pc:spChg chg="add del mod">
          <ac:chgData name="Serif Salem" userId="93371da5-1b6a-4146-a736-4a3b0c81f0c2" providerId="ADAL" clId="{43BD1B35-B503-4088-B356-9DD1B40F7E73}" dt="2025-05-14T05:52:16.404" v="18503"/>
          <ac:spMkLst>
            <pc:docMk/>
            <pc:sldMk cId="2216757852" sldId="280"/>
            <ac:spMk id="191" creationId="{ED4D9316-8D1A-4050-9202-2D73B5F46CB6}"/>
          </ac:spMkLst>
        </pc:spChg>
        <pc:spChg chg="add del mod">
          <ac:chgData name="Serif Salem" userId="93371da5-1b6a-4146-a736-4a3b0c81f0c2" providerId="ADAL" clId="{43BD1B35-B503-4088-B356-9DD1B40F7E73}" dt="2025-05-14T05:52:16.405" v="18504"/>
          <ac:spMkLst>
            <pc:docMk/>
            <pc:sldMk cId="2216757852" sldId="280"/>
            <ac:spMk id="192" creationId="{D8B2D7C8-3CC2-4A11-8DDE-BD6FFDC0F6CE}"/>
          </ac:spMkLst>
        </pc:spChg>
        <pc:spChg chg="add del mod">
          <ac:chgData name="Serif Salem" userId="93371da5-1b6a-4146-a736-4a3b0c81f0c2" providerId="ADAL" clId="{43BD1B35-B503-4088-B356-9DD1B40F7E73}" dt="2025-05-14T05:52:16.406" v="18505"/>
          <ac:spMkLst>
            <pc:docMk/>
            <pc:sldMk cId="2216757852" sldId="280"/>
            <ac:spMk id="193" creationId="{62538060-5A26-48EC-B93A-2F0A4369C321}"/>
          </ac:spMkLst>
        </pc:spChg>
        <pc:spChg chg="add del mod">
          <ac:chgData name="Serif Salem" userId="93371da5-1b6a-4146-a736-4a3b0c81f0c2" providerId="ADAL" clId="{43BD1B35-B503-4088-B356-9DD1B40F7E73}" dt="2025-05-14T05:52:16.406" v="18506"/>
          <ac:spMkLst>
            <pc:docMk/>
            <pc:sldMk cId="2216757852" sldId="280"/>
            <ac:spMk id="194" creationId="{9F86C64F-E4BD-480B-8726-7C57231EF964}"/>
          </ac:spMkLst>
        </pc:spChg>
        <pc:spChg chg="add del mod">
          <ac:chgData name="Serif Salem" userId="93371da5-1b6a-4146-a736-4a3b0c81f0c2" providerId="ADAL" clId="{43BD1B35-B503-4088-B356-9DD1B40F7E73}" dt="2025-05-14T05:52:16.407" v="18507"/>
          <ac:spMkLst>
            <pc:docMk/>
            <pc:sldMk cId="2216757852" sldId="280"/>
            <ac:spMk id="195" creationId="{297BB0A0-9019-4444-9D59-0A20211582C9}"/>
          </ac:spMkLst>
        </pc:spChg>
        <pc:spChg chg="add del mod">
          <ac:chgData name="Serif Salem" userId="93371da5-1b6a-4146-a736-4a3b0c81f0c2" providerId="ADAL" clId="{43BD1B35-B503-4088-B356-9DD1B40F7E73}" dt="2025-05-14T05:52:16.408" v="18508"/>
          <ac:spMkLst>
            <pc:docMk/>
            <pc:sldMk cId="2216757852" sldId="280"/>
            <ac:spMk id="196" creationId="{8359FD24-4C1E-426F-BDD0-1AA1635E381A}"/>
          </ac:spMkLst>
        </pc:spChg>
        <pc:spChg chg="add del mod">
          <ac:chgData name="Serif Salem" userId="93371da5-1b6a-4146-a736-4a3b0c81f0c2" providerId="ADAL" clId="{43BD1B35-B503-4088-B356-9DD1B40F7E73}" dt="2025-05-14T05:52:16.409" v="18509"/>
          <ac:spMkLst>
            <pc:docMk/>
            <pc:sldMk cId="2216757852" sldId="280"/>
            <ac:spMk id="197" creationId="{DCB190D5-6AB0-447B-BFB4-274F12EAE47F}"/>
          </ac:spMkLst>
        </pc:spChg>
        <pc:spChg chg="add del mod">
          <ac:chgData name="Serif Salem" userId="93371da5-1b6a-4146-a736-4a3b0c81f0c2" providerId="ADAL" clId="{43BD1B35-B503-4088-B356-9DD1B40F7E73}" dt="2025-05-14T05:52:16.410" v="18510"/>
          <ac:spMkLst>
            <pc:docMk/>
            <pc:sldMk cId="2216757852" sldId="280"/>
            <ac:spMk id="198" creationId="{26902731-9052-4FD5-9FF2-CF01F4DEFC61}"/>
          </ac:spMkLst>
        </pc:spChg>
        <pc:spChg chg="add del mod">
          <ac:chgData name="Serif Salem" userId="93371da5-1b6a-4146-a736-4a3b0c81f0c2" providerId="ADAL" clId="{43BD1B35-B503-4088-B356-9DD1B40F7E73}" dt="2025-05-14T05:52:16.410" v="18511"/>
          <ac:spMkLst>
            <pc:docMk/>
            <pc:sldMk cId="2216757852" sldId="280"/>
            <ac:spMk id="199" creationId="{D3D61C1D-B7EC-4CD9-8BFC-23ED1F30769F}"/>
          </ac:spMkLst>
        </pc:spChg>
        <pc:spChg chg="add del mod">
          <ac:chgData name="Serif Salem" userId="93371da5-1b6a-4146-a736-4a3b0c81f0c2" providerId="ADAL" clId="{43BD1B35-B503-4088-B356-9DD1B40F7E73}" dt="2025-05-14T05:52:16.411" v="18512"/>
          <ac:spMkLst>
            <pc:docMk/>
            <pc:sldMk cId="2216757852" sldId="280"/>
            <ac:spMk id="200" creationId="{9B8D55D4-AB82-432A-BF70-F0BA50931891}"/>
          </ac:spMkLst>
        </pc:spChg>
        <pc:spChg chg="add del mod">
          <ac:chgData name="Serif Salem" userId="93371da5-1b6a-4146-a736-4a3b0c81f0c2" providerId="ADAL" clId="{43BD1B35-B503-4088-B356-9DD1B40F7E73}" dt="2025-05-14T05:52:16.412" v="18513"/>
          <ac:spMkLst>
            <pc:docMk/>
            <pc:sldMk cId="2216757852" sldId="280"/>
            <ac:spMk id="201" creationId="{5C3B8091-15AF-4847-A9CF-2B41BBFE92EC}"/>
          </ac:spMkLst>
        </pc:spChg>
        <pc:spChg chg="add del mod">
          <ac:chgData name="Serif Salem" userId="93371da5-1b6a-4146-a736-4a3b0c81f0c2" providerId="ADAL" clId="{43BD1B35-B503-4088-B356-9DD1B40F7E73}" dt="2025-05-14T05:52:16.413" v="18514"/>
          <ac:spMkLst>
            <pc:docMk/>
            <pc:sldMk cId="2216757852" sldId="280"/>
            <ac:spMk id="202" creationId="{C31FEBAB-DAD3-49B2-BDCF-57DC9663A559}"/>
          </ac:spMkLst>
        </pc:spChg>
        <pc:spChg chg="add del mod">
          <ac:chgData name="Serif Salem" userId="93371da5-1b6a-4146-a736-4a3b0c81f0c2" providerId="ADAL" clId="{43BD1B35-B503-4088-B356-9DD1B40F7E73}" dt="2025-05-14T05:52:16.413" v="18515"/>
          <ac:spMkLst>
            <pc:docMk/>
            <pc:sldMk cId="2216757852" sldId="280"/>
            <ac:spMk id="203" creationId="{AB70B51E-D594-470E-AB98-90DF7EB95FC0}"/>
          </ac:spMkLst>
        </pc:spChg>
        <pc:spChg chg="add del mod">
          <ac:chgData name="Serif Salem" userId="93371da5-1b6a-4146-a736-4a3b0c81f0c2" providerId="ADAL" clId="{43BD1B35-B503-4088-B356-9DD1B40F7E73}" dt="2025-05-14T05:52:16.414" v="18516"/>
          <ac:spMkLst>
            <pc:docMk/>
            <pc:sldMk cId="2216757852" sldId="280"/>
            <ac:spMk id="204" creationId="{A9DE33E7-C34D-4301-A4E0-E1D3D76E1B47}"/>
          </ac:spMkLst>
        </pc:spChg>
        <pc:spChg chg="add del mod">
          <ac:chgData name="Serif Salem" userId="93371da5-1b6a-4146-a736-4a3b0c81f0c2" providerId="ADAL" clId="{43BD1B35-B503-4088-B356-9DD1B40F7E73}" dt="2025-05-14T05:52:16.415" v="18517"/>
          <ac:spMkLst>
            <pc:docMk/>
            <pc:sldMk cId="2216757852" sldId="280"/>
            <ac:spMk id="205" creationId="{87641AB4-05C3-4723-8084-8A1FF34DC6A6}"/>
          </ac:spMkLst>
        </pc:spChg>
        <pc:spChg chg="add del mod">
          <ac:chgData name="Serif Salem" userId="93371da5-1b6a-4146-a736-4a3b0c81f0c2" providerId="ADAL" clId="{43BD1B35-B503-4088-B356-9DD1B40F7E73}" dt="2025-05-14T05:52:16.416" v="18518"/>
          <ac:spMkLst>
            <pc:docMk/>
            <pc:sldMk cId="2216757852" sldId="280"/>
            <ac:spMk id="206" creationId="{D690B8FB-48C3-4BEE-8187-DBD95DECB235}"/>
          </ac:spMkLst>
        </pc:spChg>
        <pc:spChg chg="add del mod">
          <ac:chgData name="Serif Salem" userId="93371da5-1b6a-4146-a736-4a3b0c81f0c2" providerId="ADAL" clId="{43BD1B35-B503-4088-B356-9DD1B40F7E73}" dt="2025-05-14T05:52:16.417" v="18519"/>
          <ac:spMkLst>
            <pc:docMk/>
            <pc:sldMk cId="2216757852" sldId="280"/>
            <ac:spMk id="207" creationId="{21DD745A-D21E-4463-92FD-4106270A73B5}"/>
          </ac:spMkLst>
        </pc:spChg>
        <pc:spChg chg="add del mod">
          <ac:chgData name="Serif Salem" userId="93371da5-1b6a-4146-a736-4a3b0c81f0c2" providerId="ADAL" clId="{43BD1B35-B503-4088-B356-9DD1B40F7E73}" dt="2025-05-14T05:52:16.418" v="18520"/>
          <ac:spMkLst>
            <pc:docMk/>
            <pc:sldMk cId="2216757852" sldId="280"/>
            <ac:spMk id="208" creationId="{71D57891-FEF5-4063-9E22-A5C8E46A5D41}"/>
          </ac:spMkLst>
        </pc:spChg>
        <pc:spChg chg="add del mod">
          <ac:chgData name="Serif Salem" userId="93371da5-1b6a-4146-a736-4a3b0c81f0c2" providerId="ADAL" clId="{43BD1B35-B503-4088-B356-9DD1B40F7E73}" dt="2025-05-14T05:52:16.419" v="18521"/>
          <ac:spMkLst>
            <pc:docMk/>
            <pc:sldMk cId="2216757852" sldId="280"/>
            <ac:spMk id="209" creationId="{B34C6AE3-3585-4921-B134-F91EC9BCD0E6}"/>
          </ac:spMkLst>
        </pc:spChg>
        <pc:spChg chg="add del mod">
          <ac:chgData name="Serif Salem" userId="93371da5-1b6a-4146-a736-4a3b0c81f0c2" providerId="ADAL" clId="{43BD1B35-B503-4088-B356-9DD1B40F7E73}" dt="2025-05-14T05:52:16.420" v="18522"/>
          <ac:spMkLst>
            <pc:docMk/>
            <pc:sldMk cId="2216757852" sldId="280"/>
            <ac:spMk id="210" creationId="{8AF7A086-F264-45DE-BB38-7BB1A903A7E6}"/>
          </ac:spMkLst>
        </pc:spChg>
        <pc:spChg chg="add del mod">
          <ac:chgData name="Serif Salem" userId="93371da5-1b6a-4146-a736-4a3b0c81f0c2" providerId="ADAL" clId="{43BD1B35-B503-4088-B356-9DD1B40F7E73}" dt="2025-05-14T05:52:16.420" v="18523"/>
          <ac:spMkLst>
            <pc:docMk/>
            <pc:sldMk cId="2216757852" sldId="280"/>
            <ac:spMk id="211" creationId="{5B0E0936-7B68-4703-A0B1-D24A39172029}"/>
          </ac:spMkLst>
        </pc:spChg>
        <pc:spChg chg="add del mod">
          <ac:chgData name="Serif Salem" userId="93371da5-1b6a-4146-a736-4a3b0c81f0c2" providerId="ADAL" clId="{43BD1B35-B503-4088-B356-9DD1B40F7E73}" dt="2025-05-14T05:52:16.421" v="18524"/>
          <ac:spMkLst>
            <pc:docMk/>
            <pc:sldMk cId="2216757852" sldId="280"/>
            <ac:spMk id="212" creationId="{8078D859-BD0C-41BF-B5FA-66BA700DF41F}"/>
          </ac:spMkLst>
        </pc:spChg>
        <pc:spChg chg="add del mod">
          <ac:chgData name="Serif Salem" userId="93371da5-1b6a-4146-a736-4a3b0c81f0c2" providerId="ADAL" clId="{43BD1B35-B503-4088-B356-9DD1B40F7E73}" dt="2025-05-14T05:52:16.422" v="18525"/>
          <ac:spMkLst>
            <pc:docMk/>
            <pc:sldMk cId="2216757852" sldId="280"/>
            <ac:spMk id="213" creationId="{8E962E24-517F-4C73-B7F2-695B9526BDDD}"/>
          </ac:spMkLst>
        </pc:spChg>
        <pc:spChg chg="add del mod">
          <ac:chgData name="Serif Salem" userId="93371da5-1b6a-4146-a736-4a3b0c81f0c2" providerId="ADAL" clId="{43BD1B35-B503-4088-B356-9DD1B40F7E73}" dt="2025-05-14T05:52:16.423" v="18526"/>
          <ac:spMkLst>
            <pc:docMk/>
            <pc:sldMk cId="2216757852" sldId="280"/>
            <ac:spMk id="214" creationId="{78CCA5EF-2FC9-46F3-9266-AB8E5A246DA1}"/>
          </ac:spMkLst>
        </pc:spChg>
        <pc:spChg chg="add del mod">
          <ac:chgData name="Serif Salem" userId="93371da5-1b6a-4146-a736-4a3b0c81f0c2" providerId="ADAL" clId="{43BD1B35-B503-4088-B356-9DD1B40F7E73}" dt="2025-05-14T05:52:16.424" v="18527"/>
          <ac:spMkLst>
            <pc:docMk/>
            <pc:sldMk cId="2216757852" sldId="280"/>
            <ac:spMk id="215" creationId="{9196169B-41F0-4342-9037-B5EA5EDFF4A7}"/>
          </ac:spMkLst>
        </pc:spChg>
        <pc:spChg chg="add del mod">
          <ac:chgData name="Serif Salem" userId="93371da5-1b6a-4146-a736-4a3b0c81f0c2" providerId="ADAL" clId="{43BD1B35-B503-4088-B356-9DD1B40F7E73}" dt="2025-05-14T05:52:16.425" v="18528"/>
          <ac:spMkLst>
            <pc:docMk/>
            <pc:sldMk cId="2216757852" sldId="280"/>
            <ac:spMk id="216" creationId="{2593BFBE-EE87-49B5-9FC8-DA616ED71F79}"/>
          </ac:spMkLst>
        </pc:spChg>
        <pc:spChg chg="add del mod">
          <ac:chgData name="Serif Salem" userId="93371da5-1b6a-4146-a736-4a3b0c81f0c2" providerId="ADAL" clId="{43BD1B35-B503-4088-B356-9DD1B40F7E73}" dt="2025-05-14T05:52:16.426" v="18529"/>
          <ac:spMkLst>
            <pc:docMk/>
            <pc:sldMk cId="2216757852" sldId="280"/>
            <ac:spMk id="217" creationId="{4B2F43C4-0F45-4811-94B9-5839CCC565DD}"/>
          </ac:spMkLst>
        </pc:spChg>
        <pc:spChg chg="add del mod">
          <ac:chgData name="Serif Salem" userId="93371da5-1b6a-4146-a736-4a3b0c81f0c2" providerId="ADAL" clId="{43BD1B35-B503-4088-B356-9DD1B40F7E73}" dt="2025-05-14T05:52:16.427" v="18530"/>
          <ac:spMkLst>
            <pc:docMk/>
            <pc:sldMk cId="2216757852" sldId="280"/>
            <ac:spMk id="218" creationId="{FFD5ED74-BF78-4A54-A83B-4A85E12DDB6C}"/>
          </ac:spMkLst>
        </pc:spChg>
        <pc:spChg chg="add del mod">
          <ac:chgData name="Serif Salem" userId="93371da5-1b6a-4146-a736-4a3b0c81f0c2" providerId="ADAL" clId="{43BD1B35-B503-4088-B356-9DD1B40F7E73}" dt="2025-05-14T05:52:16.427" v="18531"/>
          <ac:spMkLst>
            <pc:docMk/>
            <pc:sldMk cId="2216757852" sldId="280"/>
            <ac:spMk id="219" creationId="{D4E58F39-0211-4B0D-B0E2-AEE93AB56032}"/>
          </ac:spMkLst>
        </pc:spChg>
        <pc:spChg chg="add del mod">
          <ac:chgData name="Serif Salem" userId="93371da5-1b6a-4146-a736-4a3b0c81f0c2" providerId="ADAL" clId="{43BD1B35-B503-4088-B356-9DD1B40F7E73}" dt="2025-05-14T05:52:16.428" v="18532"/>
          <ac:spMkLst>
            <pc:docMk/>
            <pc:sldMk cId="2216757852" sldId="280"/>
            <ac:spMk id="220" creationId="{B568BE9A-E05A-44A3-81DC-6F213A02B458}"/>
          </ac:spMkLst>
        </pc:spChg>
        <pc:spChg chg="add del mod">
          <ac:chgData name="Serif Salem" userId="93371da5-1b6a-4146-a736-4a3b0c81f0c2" providerId="ADAL" clId="{43BD1B35-B503-4088-B356-9DD1B40F7E73}" dt="2025-05-14T05:52:16.429" v="18533"/>
          <ac:spMkLst>
            <pc:docMk/>
            <pc:sldMk cId="2216757852" sldId="280"/>
            <ac:spMk id="221" creationId="{FCCB5354-7D79-4867-87E0-19CC1DE046B1}"/>
          </ac:spMkLst>
        </pc:spChg>
        <pc:spChg chg="add del mod">
          <ac:chgData name="Serif Salem" userId="93371da5-1b6a-4146-a736-4a3b0c81f0c2" providerId="ADAL" clId="{43BD1B35-B503-4088-B356-9DD1B40F7E73}" dt="2025-05-14T05:52:16.430" v="18534"/>
          <ac:spMkLst>
            <pc:docMk/>
            <pc:sldMk cId="2216757852" sldId="280"/>
            <ac:spMk id="222" creationId="{64140FEA-62D1-4ABC-9E8B-7E208196234C}"/>
          </ac:spMkLst>
        </pc:spChg>
        <pc:spChg chg="add del mod">
          <ac:chgData name="Serif Salem" userId="93371da5-1b6a-4146-a736-4a3b0c81f0c2" providerId="ADAL" clId="{43BD1B35-B503-4088-B356-9DD1B40F7E73}" dt="2025-05-14T05:52:16.431" v="18535"/>
          <ac:spMkLst>
            <pc:docMk/>
            <pc:sldMk cId="2216757852" sldId="280"/>
            <ac:spMk id="223" creationId="{4B0D660E-8529-46AF-8BF0-A34DD57EA386}"/>
          </ac:spMkLst>
        </pc:spChg>
        <pc:spChg chg="add del mod">
          <ac:chgData name="Serif Salem" userId="93371da5-1b6a-4146-a736-4a3b0c81f0c2" providerId="ADAL" clId="{43BD1B35-B503-4088-B356-9DD1B40F7E73}" dt="2025-05-14T05:52:16.432" v="18536"/>
          <ac:spMkLst>
            <pc:docMk/>
            <pc:sldMk cId="2216757852" sldId="280"/>
            <ac:spMk id="224" creationId="{9FBEBD9B-6197-44FF-8E91-29DC96846D80}"/>
          </ac:spMkLst>
        </pc:spChg>
        <pc:spChg chg="add del mod">
          <ac:chgData name="Serif Salem" userId="93371da5-1b6a-4146-a736-4a3b0c81f0c2" providerId="ADAL" clId="{43BD1B35-B503-4088-B356-9DD1B40F7E73}" dt="2025-05-14T05:52:16.433" v="18537"/>
          <ac:spMkLst>
            <pc:docMk/>
            <pc:sldMk cId="2216757852" sldId="280"/>
            <ac:spMk id="225" creationId="{6D013D5A-32F2-4903-99C7-C923D424E2C4}"/>
          </ac:spMkLst>
        </pc:spChg>
        <pc:spChg chg="add del mod">
          <ac:chgData name="Serif Salem" userId="93371da5-1b6a-4146-a736-4a3b0c81f0c2" providerId="ADAL" clId="{43BD1B35-B503-4088-B356-9DD1B40F7E73}" dt="2025-05-14T05:52:16.434" v="18538"/>
          <ac:spMkLst>
            <pc:docMk/>
            <pc:sldMk cId="2216757852" sldId="280"/>
            <ac:spMk id="226" creationId="{7553A721-398B-4A9F-98E5-8CA73B02639D}"/>
          </ac:spMkLst>
        </pc:spChg>
        <pc:spChg chg="add del mod">
          <ac:chgData name="Serif Salem" userId="93371da5-1b6a-4146-a736-4a3b0c81f0c2" providerId="ADAL" clId="{43BD1B35-B503-4088-B356-9DD1B40F7E73}" dt="2025-05-14T05:52:16.434" v="18539"/>
          <ac:spMkLst>
            <pc:docMk/>
            <pc:sldMk cId="2216757852" sldId="280"/>
            <ac:spMk id="227" creationId="{AF63D065-03DA-4484-A1E6-97807948986A}"/>
          </ac:spMkLst>
        </pc:spChg>
        <pc:spChg chg="add del mod">
          <ac:chgData name="Serif Salem" userId="93371da5-1b6a-4146-a736-4a3b0c81f0c2" providerId="ADAL" clId="{43BD1B35-B503-4088-B356-9DD1B40F7E73}" dt="2025-05-14T05:52:16.435" v="18540"/>
          <ac:spMkLst>
            <pc:docMk/>
            <pc:sldMk cId="2216757852" sldId="280"/>
            <ac:spMk id="228" creationId="{F279D650-79D5-44CD-AB06-371B0B137056}"/>
          </ac:spMkLst>
        </pc:spChg>
        <pc:spChg chg="add del mod">
          <ac:chgData name="Serif Salem" userId="93371da5-1b6a-4146-a736-4a3b0c81f0c2" providerId="ADAL" clId="{43BD1B35-B503-4088-B356-9DD1B40F7E73}" dt="2025-05-14T05:52:16.436" v="18541"/>
          <ac:spMkLst>
            <pc:docMk/>
            <pc:sldMk cId="2216757852" sldId="280"/>
            <ac:spMk id="229" creationId="{B68F20BC-ABFC-48AE-9428-818188AD5300}"/>
          </ac:spMkLst>
        </pc:spChg>
        <pc:spChg chg="add del mod">
          <ac:chgData name="Serif Salem" userId="93371da5-1b6a-4146-a736-4a3b0c81f0c2" providerId="ADAL" clId="{43BD1B35-B503-4088-B356-9DD1B40F7E73}" dt="2025-05-14T05:52:16.437" v="18542"/>
          <ac:spMkLst>
            <pc:docMk/>
            <pc:sldMk cId="2216757852" sldId="280"/>
            <ac:spMk id="230" creationId="{2D5A6971-60D4-45D2-B7A8-DBD592CF274E}"/>
          </ac:spMkLst>
        </pc:spChg>
        <pc:spChg chg="add del mod">
          <ac:chgData name="Serif Salem" userId="93371da5-1b6a-4146-a736-4a3b0c81f0c2" providerId="ADAL" clId="{43BD1B35-B503-4088-B356-9DD1B40F7E73}" dt="2025-05-14T05:52:16.438" v="18543"/>
          <ac:spMkLst>
            <pc:docMk/>
            <pc:sldMk cId="2216757852" sldId="280"/>
            <ac:spMk id="231" creationId="{63E7CC9A-E9EC-4B8C-9AB4-6F54C26A1C94}"/>
          </ac:spMkLst>
        </pc:spChg>
        <pc:spChg chg="add del mod">
          <ac:chgData name="Serif Salem" userId="93371da5-1b6a-4146-a736-4a3b0c81f0c2" providerId="ADAL" clId="{43BD1B35-B503-4088-B356-9DD1B40F7E73}" dt="2025-05-14T05:52:16.439" v="18544"/>
          <ac:spMkLst>
            <pc:docMk/>
            <pc:sldMk cId="2216757852" sldId="280"/>
            <ac:spMk id="232" creationId="{766A7E8A-C514-4094-865E-60AF65C15617}"/>
          </ac:spMkLst>
        </pc:spChg>
        <pc:spChg chg="add del mod">
          <ac:chgData name="Serif Salem" userId="93371da5-1b6a-4146-a736-4a3b0c81f0c2" providerId="ADAL" clId="{43BD1B35-B503-4088-B356-9DD1B40F7E73}" dt="2025-05-14T05:52:16.439" v="18545"/>
          <ac:spMkLst>
            <pc:docMk/>
            <pc:sldMk cId="2216757852" sldId="280"/>
            <ac:spMk id="233" creationId="{F389EF7B-6CC7-4805-B8A9-FBA26BD1C9CB}"/>
          </ac:spMkLst>
        </pc:spChg>
        <pc:spChg chg="add del mod">
          <ac:chgData name="Serif Salem" userId="93371da5-1b6a-4146-a736-4a3b0c81f0c2" providerId="ADAL" clId="{43BD1B35-B503-4088-B356-9DD1B40F7E73}" dt="2025-05-14T05:52:16.440" v="18546"/>
          <ac:spMkLst>
            <pc:docMk/>
            <pc:sldMk cId="2216757852" sldId="280"/>
            <ac:spMk id="234" creationId="{6E69AFC3-45ED-4A7E-B20A-4304C9B27DA4}"/>
          </ac:spMkLst>
        </pc:spChg>
        <pc:spChg chg="add del mod">
          <ac:chgData name="Serif Salem" userId="93371da5-1b6a-4146-a736-4a3b0c81f0c2" providerId="ADAL" clId="{43BD1B35-B503-4088-B356-9DD1B40F7E73}" dt="2025-05-14T05:52:16.441" v="18547"/>
          <ac:spMkLst>
            <pc:docMk/>
            <pc:sldMk cId="2216757852" sldId="280"/>
            <ac:spMk id="235" creationId="{92DC2124-B997-48B1-B056-ACD3F3300D13}"/>
          </ac:spMkLst>
        </pc:spChg>
        <pc:spChg chg="add del mod">
          <ac:chgData name="Serif Salem" userId="93371da5-1b6a-4146-a736-4a3b0c81f0c2" providerId="ADAL" clId="{43BD1B35-B503-4088-B356-9DD1B40F7E73}" dt="2025-05-14T05:52:16.442" v="18548"/>
          <ac:spMkLst>
            <pc:docMk/>
            <pc:sldMk cId="2216757852" sldId="280"/>
            <ac:spMk id="236" creationId="{273D8DDB-1ACC-4943-8B82-1B4EF04BF242}"/>
          </ac:spMkLst>
        </pc:spChg>
        <pc:spChg chg="add del mod">
          <ac:chgData name="Serif Salem" userId="93371da5-1b6a-4146-a736-4a3b0c81f0c2" providerId="ADAL" clId="{43BD1B35-B503-4088-B356-9DD1B40F7E73}" dt="2025-05-14T05:52:16.442" v="18549"/>
          <ac:spMkLst>
            <pc:docMk/>
            <pc:sldMk cId="2216757852" sldId="280"/>
            <ac:spMk id="237" creationId="{5E187936-1863-4564-8E66-E97135A2236F}"/>
          </ac:spMkLst>
        </pc:spChg>
        <pc:spChg chg="add del mod">
          <ac:chgData name="Serif Salem" userId="93371da5-1b6a-4146-a736-4a3b0c81f0c2" providerId="ADAL" clId="{43BD1B35-B503-4088-B356-9DD1B40F7E73}" dt="2025-05-14T05:52:16.443" v="18550"/>
          <ac:spMkLst>
            <pc:docMk/>
            <pc:sldMk cId="2216757852" sldId="280"/>
            <ac:spMk id="238" creationId="{C6C7D08A-B044-4101-964E-E3D3498ECA9B}"/>
          </ac:spMkLst>
        </pc:spChg>
        <pc:spChg chg="add del mod">
          <ac:chgData name="Serif Salem" userId="93371da5-1b6a-4146-a736-4a3b0c81f0c2" providerId="ADAL" clId="{43BD1B35-B503-4088-B356-9DD1B40F7E73}" dt="2025-05-14T05:52:16.444" v="18551"/>
          <ac:spMkLst>
            <pc:docMk/>
            <pc:sldMk cId="2216757852" sldId="280"/>
            <ac:spMk id="239" creationId="{9B91A6C9-6233-4362-A651-B1CFE657362F}"/>
          </ac:spMkLst>
        </pc:spChg>
        <pc:spChg chg="add del mod">
          <ac:chgData name="Serif Salem" userId="93371da5-1b6a-4146-a736-4a3b0c81f0c2" providerId="ADAL" clId="{43BD1B35-B503-4088-B356-9DD1B40F7E73}" dt="2025-05-14T05:52:16.445" v="18552"/>
          <ac:spMkLst>
            <pc:docMk/>
            <pc:sldMk cId="2216757852" sldId="280"/>
            <ac:spMk id="240" creationId="{5298B2D7-31A7-41F2-9016-43554E8FA81B}"/>
          </ac:spMkLst>
        </pc:spChg>
        <pc:spChg chg="add del mod">
          <ac:chgData name="Serif Salem" userId="93371da5-1b6a-4146-a736-4a3b0c81f0c2" providerId="ADAL" clId="{43BD1B35-B503-4088-B356-9DD1B40F7E73}" dt="2025-05-14T05:52:16.446" v="18553"/>
          <ac:spMkLst>
            <pc:docMk/>
            <pc:sldMk cId="2216757852" sldId="280"/>
            <ac:spMk id="241" creationId="{304CF2DA-E28C-43F4-AEF7-ABA3436FC043}"/>
          </ac:spMkLst>
        </pc:spChg>
        <pc:spChg chg="add del mod">
          <ac:chgData name="Serif Salem" userId="93371da5-1b6a-4146-a736-4a3b0c81f0c2" providerId="ADAL" clId="{43BD1B35-B503-4088-B356-9DD1B40F7E73}" dt="2025-05-14T05:52:16.446" v="18554"/>
          <ac:spMkLst>
            <pc:docMk/>
            <pc:sldMk cId="2216757852" sldId="280"/>
            <ac:spMk id="242" creationId="{53F76CF2-F0E5-4290-B527-068EE17B2725}"/>
          </ac:spMkLst>
        </pc:spChg>
        <pc:spChg chg="add del mod">
          <ac:chgData name="Serif Salem" userId="93371da5-1b6a-4146-a736-4a3b0c81f0c2" providerId="ADAL" clId="{43BD1B35-B503-4088-B356-9DD1B40F7E73}" dt="2025-05-14T05:52:16.447" v="18555"/>
          <ac:spMkLst>
            <pc:docMk/>
            <pc:sldMk cId="2216757852" sldId="280"/>
            <ac:spMk id="243" creationId="{42890571-5428-4A5D-A6A9-5F37E2947623}"/>
          </ac:spMkLst>
        </pc:spChg>
        <pc:spChg chg="add del mod">
          <ac:chgData name="Serif Salem" userId="93371da5-1b6a-4146-a736-4a3b0c81f0c2" providerId="ADAL" clId="{43BD1B35-B503-4088-B356-9DD1B40F7E73}" dt="2025-05-14T05:52:16.448" v="18556"/>
          <ac:spMkLst>
            <pc:docMk/>
            <pc:sldMk cId="2216757852" sldId="280"/>
            <ac:spMk id="244" creationId="{EAD08142-AA99-4EF8-828A-D2BD440AA2F5}"/>
          </ac:spMkLst>
        </pc:spChg>
        <pc:spChg chg="add del mod">
          <ac:chgData name="Serif Salem" userId="93371da5-1b6a-4146-a736-4a3b0c81f0c2" providerId="ADAL" clId="{43BD1B35-B503-4088-B356-9DD1B40F7E73}" dt="2025-05-14T05:52:16.449" v="18557"/>
          <ac:spMkLst>
            <pc:docMk/>
            <pc:sldMk cId="2216757852" sldId="280"/>
            <ac:spMk id="245" creationId="{1794E5C4-D7AC-415A-8C83-A8EE82A048F3}"/>
          </ac:spMkLst>
        </pc:spChg>
        <pc:spChg chg="add del mod">
          <ac:chgData name="Serif Salem" userId="93371da5-1b6a-4146-a736-4a3b0c81f0c2" providerId="ADAL" clId="{43BD1B35-B503-4088-B356-9DD1B40F7E73}" dt="2025-05-14T05:52:16.450" v="18558"/>
          <ac:spMkLst>
            <pc:docMk/>
            <pc:sldMk cId="2216757852" sldId="280"/>
            <ac:spMk id="246" creationId="{70680F0C-B004-48FF-B694-F01E73FEFE8F}"/>
          </ac:spMkLst>
        </pc:spChg>
        <pc:spChg chg="add del mod">
          <ac:chgData name="Serif Salem" userId="93371da5-1b6a-4146-a736-4a3b0c81f0c2" providerId="ADAL" clId="{43BD1B35-B503-4088-B356-9DD1B40F7E73}" dt="2025-05-14T05:52:16.451" v="18559"/>
          <ac:spMkLst>
            <pc:docMk/>
            <pc:sldMk cId="2216757852" sldId="280"/>
            <ac:spMk id="247" creationId="{DE0819CD-B325-4D73-A8DE-81CF4AFC03E6}"/>
          </ac:spMkLst>
        </pc:spChg>
        <pc:spChg chg="add del mod">
          <ac:chgData name="Serif Salem" userId="93371da5-1b6a-4146-a736-4a3b0c81f0c2" providerId="ADAL" clId="{43BD1B35-B503-4088-B356-9DD1B40F7E73}" dt="2025-05-14T05:52:16.452" v="18560"/>
          <ac:spMkLst>
            <pc:docMk/>
            <pc:sldMk cId="2216757852" sldId="280"/>
            <ac:spMk id="248" creationId="{DF73F5F8-5DED-4B73-B6FE-FBB4049E5ACD}"/>
          </ac:spMkLst>
        </pc:spChg>
        <pc:spChg chg="add del mod">
          <ac:chgData name="Serif Salem" userId="93371da5-1b6a-4146-a736-4a3b0c81f0c2" providerId="ADAL" clId="{43BD1B35-B503-4088-B356-9DD1B40F7E73}" dt="2025-05-14T05:52:16.453" v="18561"/>
          <ac:spMkLst>
            <pc:docMk/>
            <pc:sldMk cId="2216757852" sldId="280"/>
            <ac:spMk id="249" creationId="{EC521DDB-76B7-4D00-9CD6-26664A1B61E0}"/>
          </ac:spMkLst>
        </pc:spChg>
        <pc:spChg chg="add del mod">
          <ac:chgData name="Serif Salem" userId="93371da5-1b6a-4146-a736-4a3b0c81f0c2" providerId="ADAL" clId="{43BD1B35-B503-4088-B356-9DD1B40F7E73}" dt="2025-05-14T05:52:16.454" v="18562"/>
          <ac:spMkLst>
            <pc:docMk/>
            <pc:sldMk cId="2216757852" sldId="280"/>
            <ac:spMk id="250" creationId="{963B4E6A-BF0A-45F2-9061-FB98B4A8DB48}"/>
          </ac:spMkLst>
        </pc:spChg>
        <pc:spChg chg="add del mod">
          <ac:chgData name="Serif Salem" userId="93371da5-1b6a-4146-a736-4a3b0c81f0c2" providerId="ADAL" clId="{43BD1B35-B503-4088-B356-9DD1B40F7E73}" dt="2025-05-14T05:52:16.455" v="18563"/>
          <ac:spMkLst>
            <pc:docMk/>
            <pc:sldMk cId="2216757852" sldId="280"/>
            <ac:spMk id="251" creationId="{4A1C27E2-E159-40D8-8BB7-E4E4AB784D83}"/>
          </ac:spMkLst>
        </pc:spChg>
        <pc:spChg chg="add del mod">
          <ac:chgData name="Serif Salem" userId="93371da5-1b6a-4146-a736-4a3b0c81f0c2" providerId="ADAL" clId="{43BD1B35-B503-4088-B356-9DD1B40F7E73}" dt="2025-05-14T05:52:16.456" v="18564"/>
          <ac:spMkLst>
            <pc:docMk/>
            <pc:sldMk cId="2216757852" sldId="280"/>
            <ac:spMk id="252" creationId="{42B03504-01D3-42EC-BFC2-5DC6DA517CB6}"/>
          </ac:spMkLst>
        </pc:spChg>
        <pc:spChg chg="add del mod">
          <ac:chgData name="Serif Salem" userId="93371da5-1b6a-4146-a736-4a3b0c81f0c2" providerId="ADAL" clId="{43BD1B35-B503-4088-B356-9DD1B40F7E73}" dt="2025-05-14T05:52:16.457" v="18565"/>
          <ac:spMkLst>
            <pc:docMk/>
            <pc:sldMk cId="2216757852" sldId="280"/>
            <ac:spMk id="253" creationId="{F99D11BB-1738-446C-8799-AE155E10C351}"/>
          </ac:spMkLst>
        </pc:spChg>
        <pc:spChg chg="add del mod">
          <ac:chgData name="Serif Salem" userId="93371da5-1b6a-4146-a736-4a3b0c81f0c2" providerId="ADAL" clId="{43BD1B35-B503-4088-B356-9DD1B40F7E73}" dt="2025-05-14T05:52:16.458" v="18566"/>
          <ac:spMkLst>
            <pc:docMk/>
            <pc:sldMk cId="2216757852" sldId="280"/>
            <ac:spMk id="254" creationId="{E8AFF81E-53C2-4C23-92AF-F3ACB3169AA8}"/>
          </ac:spMkLst>
        </pc:spChg>
        <pc:spChg chg="add del mod">
          <ac:chgData name="Serif Salem" userId="93371da5-1b6a-4146-a736-4a3b0c81f0c2" providerId="ADAL" clId="{43BD1B35-B503-4088-B356-9DD1B40F7E73}" dt="2025-05-14T05:52:16.458" v="18567"/>
          <ac:spMkLst>
            <pc:docMk/>
            <pc:sldMk cId="2216757852" sldId="280"/>
            <ac:spMk id="255" creationId="{BAA03C45-C724-4FEF-9C12-137E2B4ACBAC}"/>
          </ac:spMkLst>
        </pc:spChg>
        <pc:spChg chg="add del mod">
          <ac:chgData name="Serif Salem" userId="93371da5-1b6a-4146-a736-4a3b0c81f0c2" providerId="ADAL" clId="{43BD1B35-B503-4088-B356-9DD1B40F7E73}" dt="2025-05-14T05:52:16.459" v="18568"/>
          <ac:spMkLst>
            <pc:docMk/>
            <pc:sldMk cId="2216757852" sldId="280"/>
            <ac:spMk id="256" creationId="{0D038C35-0381-4AAE-8136-9177FC1B20D9}"/>
          </ac:spMkLst>
        </pc:spChg>
        <pc:spChg chg="add del mod">
          <ac:chgData name="Serif Salem" userId="93371da5-1b6a-4146-a736-4a3b0c81f0c2" providerId="ADAL" clId="{43BD1B35-B503-4088-B356-9DD1B40F7E73}" dt="2025-05-14T05:52:16.460" v="18569"/>
          <ac:spMkLst>
            <pc:docMk/>
            <pc:sldMk cId="2216757852" sldId="280"/>
            <ac:spMk id="257" creationId="{58F98890-C1AE-4D47-B27E-99AB58E2F5A6}"/>
          </ac:spMkLst>
        </pc:spChg>
        <pc:spChg chg="add del mod">
          <ac:chgData name="Serif Salem" userId="93371da5-1b6a-4146-a736-4a3b0c81f0c2" providerId="ADAL" clId="{43BD1B35-B503-4088-B356-9DD1B40F7E73}" dt="2025-05-14T05:52:16.461" v="18570"/>
          <ac:spMkLst>
            <pc:docMk/>
            <pc:sldMk cId="2216757852" sldId="280"/>
            <ac:spMk id="258" creationId="{0F2B2F8B-998B-46E3-B608-805A4C405050}"/>
          </ac:spMkLst>
        </pc:spChg>
        <pc:spChg chg="add del mod">
          <ac:chgData name="Serif Salem" userId="93371da5-1b6a-4146-a736-4a3b0c81f0c2" providerId="ADAL" clId="{43BD1B35-B503-4088-B356-9DD1B40F7E73}" dt="2025-05-14T05:52:16.462" v="18571"/>
          <ac:spMkLst>
            <pc:docMk/>
            <pc:sldMk cId="2216757852" sldId="280"/>
            <ac:spMk id="259" creationId="{37ED4411-5616-4AD1-963A-A8CCCB744E58}"/>
          </ac:spMkLst>
        </pc:spChg>
        <pc:spChg chg="add del mod">
          <ac:chgData name="Serif Salem" userId="93371da5-1b6a-4146-a736-4a3b0c81f0c2" providerId="ADAL" clId="{43BD1B35-B503-4088-B356-9DD1B40F7E73}" dt="2025-05-14T05:52:16.463" v="18572"/>
          <ac:spMkLst>
            <pc:docMk/>
            <pc:sldMk cId="2216757852" sldId="280"/>
            <ac:spMk id="260" creationId="{01D830DE-B2A0-46CC-9D53-885C66784FCE}"/>
          </ac:spMkLst>
        </pc:spChg>
        <pc:spChg chg="add del mod">
          <ac:chgData name="Serif Salem" userId="93371da5-1b6a-4146-a736-4a3b0c81f0c2" providerId="ADAL" clId="{43BD1B35-B503-4088-B356-9DD1B40F7E73}" dt="2025-05-14T05:52:16.464" v="18573"/>
          <ac:spMkLst>
            <pc:docMk/>
            <pc:sldMk cId="2216757852" sldId="280"/>
            <ac:spMk id="261" creationId="{F45E8B4E-2F59-49AC-A582-31EED65056F7}"/>
          </ac:spMkLst>
        </pc:spChg>
        <pc:spChg chg="add del mod">
          <ac:chgData name="Serif Salem" userId="93371da5-1b6a-4146-a736-4a3b0c81f0c2" providerId="ADAL" clId="{43BD1B35-B503-4088-B356-9DD1B40F7E73}" dt="2025-05-14T05:52:16.464" v="18574"/>
          <ac:spMkLst>
            <pc:docMk/>
            <pc:sldMk cId="2216757852" sldId="280"/>
            <ac:spMk id="262" creationId="{1CA93CBC-AE3F-4BFE-AB65-9B1B105BE0CA}"/>
          </ac:spMkLst>
        </pc:spChg>
        <pc:spChg chg="add del mod">
          <ac:chgData name="Serif Salem" userId="93371da5-1b6a-4146-a736-4a3b0c81f0c2" providerId="ADAL" clId="{43BD1B35-B503-4088-B356-9DD1B40F7E73}" dt="2025-05-14T05:52:16.465" v="18575"/>
          <ac:spMkLst>
            <pc:docMk/>
            <pc:sldMk cId="2216757852" sldId="280"/>
            <ac:spMk id="263" creationId="{6210AB92-D605-4884-9C7A-F180C73C9E6E}"/>
          </ac:spMkLst>
        </pc:spChg>
        <pc:spChg chg="add del mod">
          <ac:chgData name="Serif Salem" userId="93371da5-1b6a-4146-a736-4a3b0c81f0c2" providerId="ADAL" clId="{43BD1B35-B503-4088-B356-9DD1B40F7E73}" dt="2025-05-14T05:52:16.466" v="18576"/>
          <ac:spMkLst>
            <pc:docMk/>
            <pc:sldMk cId="2216757852" sldId="280"/>
            <ac:spMk id="264" creationId="{992C04B4-B839-4095-ADCC-6A02FC6F6589}"/>
          </ac:spMkLst>
        </pc:spChg>
        <pc:spChg chg="add del mod">
          <ac:chgData name="Serif Salem" userId="93371da5-1b6a-4146-a736-4a3b0c81f0c2" providerId="ADAL" clId="{43BD1B35-B503-4088-B356-9DD1B40F7E73}" dt="2025-05-14T05:52:16.467" v="18577"/>
          <ac:spMkLst>
            <pc:docMk/>
            <pc:sldMk cId="2216757852" sldId="280"/>
            <ac:spMk id="265" creationId="{135E034A-EF95-4B7A-BBE1-9B26E15B488C}"/>
          </ac:spMkLst>
        </pc:spChg>
        <pc:spChg chg="add del mod">
          <ac:chgData name="Serif Salem" userId="93371da5-1b6a-4146-a736-4a3b0c81f0c2" providerId="ADAL" clId="{43BD1B35-B503-4088-B356-9DD1B40F7E73}" dt="2025-05-14T05:52:16.468" v="18578"/>
          <ac:spMkLst>
            <pc:docMk/>
            <pc:sldMk cId="2216757852" sldId="280"/>
            <ac:spMk id="266" creationId="{E47AD927-E327-4173-9236-27615CC6017B}"/>
          </ac:spMkLst>
        </pc:spChg>
        <pc:spChg chg="add del mod">
          <ac:chgData name="Serif Salem" userId="93371da5-1b6a-4146-a736-4a3b0c81f0c2" providerId="ADAL" clId="{43BD1B35-B503-4088-B356-9DD1B40F7E73}" dt="2025-05-14T05:52:16.469" v="18579"/>
          <ac:spMkLst>
            <pc:docMk/>
            <pc:sldMk cId="2216757852" sldId="280"/>
            <ac:spMk id="267" creationId="{B6850920-141E-44E4-9535-5CD38DF6BE84}"/>
          </ac:spMkLst>
        </pc:spChg>
        <pc:spChg chg="add del mod">
          <ac:chgData name="Serif Salem" userId="93371da5-1b6a-4146-a736-4a3b0c81f0c2" providerId="ADAL" clId="{43BD1B35-B503-4088-B356-9DD1B40F7E73}" dt="2025-05-14T05:52:16.470" v="18580"/>
          <ac:spMkLst>
            <pc:docMk/>
            <pc:sldMk cId="2216757852" sldId="280"/>
            <ac:spMk id="268" creationId="{73F88B6F-5FF7-4FF5-A4A6-FA9F60C158C6}"/>
          </ac:spMkLst>
        </pc:spChg>
        <pc:spChg chg="add del mod">
          <ac:chgData name="Serif Salem" userId="93371da5-1b6a-4146-a736-4a3b0c81f0c2" providerId="ADAL" clId="{43BD1B35-B503-4088-B356-9DD1B40F7E73}" dt="2025-05-14T05:52:16.471" v="18581"/>
          <ac:spMkLst>
            <pc:docMk/>
            <pc:sldMk cId="2216757852" sldId="280"/>
            <ac:spMk id="269" creationId="{7FF8906B-A22D-4864-A402-689523959FEB}"/>
          </ac:spMkLst>
        </pc:spChg>
        <pc:spChg chg="add del mod">
          <ac:chgData name="Serif Salem" userId="93371da5-1b6a-4146-a736-4a3b0c81f0c2" providerId="ADAL" clId="{43BD1B35-B503-4088-B356-9DD1B40F7E73}" dt="2025-05-14T05:52:16.472" v="18582"/>
          <ac:spMkLst>
            <pc:docMk/>
            <pc:sldMk cId="2216757852" sldId="280"/>
            <ac:spMk id="270" creationId="{5CBD5354-7FAC-4D4A-8589-044C546BE917}"/>
          </ac:spMkLst>
        </pc:spChg>
        <pc:spChg chg="add del mod">
          <ac:chgData name="Serif Salem" userId="93371da5-1b6a-4146-a736-4a3b0c81f0c2" providerId="ADAL" clId="{43BD1B35-B503-4088-B356-9DD1B40F7E73}" dt="2025-05-14T05:52:16.473" v="18583"/>
          <ac:spMkLst>
            <pc:docMk/>
            <pc:sldMk cId="2216757852" sldId="280"/>
            <ac:spMk id="271" creationId="{A0D9C8BE-9796-4685-8E45-89CB79D06FBA}"/>
          </ac:spMkLst>
        </pc:spChg>
        <pc:spChg chg="add del mod">
          <ac:chgData name="Serif Salem" userId="93371da5-1b6a-4146-a736-4a3b0c81f0c2" providerId="ADAL" clId="{43BD1B35-B503-4088-B356-9DD1B40F7E73}" dt="2025-05-14T05:52:16.473" v="18584"/>
          <ac:spMkLst>
            <pc:docMk/>
            <pc:sldMk cId="2216757852" sldId="280"/>
            <ac:spMk id="272" creationId="{EF9283E7-9F9A-48B0-A840-FD4FE2973EFF}"/>
          </ac:spMkLst>
        </pc:spChg>
        <pc:spChg chg="add del mod">
          <ac:chgData name="Serif Salem" userId="93371da5-1b6a-4146-a736-4a3b0c81f0c2" providerId="ADAL" clId="{43BD1B35-B503-4088-B356-9DD1B40F7E73}" dt="2025-05-14T05:52:16.474" v="18585"/>
          <ac:spMkLst>
            <pc:docMk/>
            <pc:sldMk cId="2216757852" sldId="280"/>
            <ac:spMk id="273" creationId="{B5C00A98-3B4C-47B5-B201-C0471EC0F619}"/>
          </ac:spMkLst>
        </pc:spChg>
        <pc:spChg chg="add del mod">
          <ac:chgData name="Serif Salem" userId="93371da5-1b6a-4146-a736-4a3b0c81f0c2" providerId="ADAL" clId="{43BD1B35-B503-4088-B356-9DD1B40F7E73}" dt="2025-05-14T05:52:16.475" v="18586"/>
          <ac:spMkLst>
            <pc:docMk/>
            <pc:sldMk cId="2216757852" sldId="280"/>
            <ac:spMk id="274" creationId="{9DB1B92C-DE57-4492-9CD3-E80F09C7FE68}"/>
          </ac:spMkLst>
        </pc:spChg>
        <pc:spChg chg="add del mod">
          <ac:chgData name="Serif Salem" userId="93371da5-1b6a-4146-a736-4a3b0c81f0c2" providerId="ADAL" clId="{43BD1B35-B503-4088-B356-9DD1B40F7E73}" dt="2025-05-14T05:52:16.475" v="18587"/>
          <ac:spMkLst>
            <pc:docMk/>
            <pc:sldMk cId="2216757852" sldId="280"/>
            <ac:spMk id="275" creationId="{38D4A091-B106-4A48-82DC-F103CD1D3D0D}"/>
          </ac:spMkLst>
        </pc:spChg>
        <pc:spChg chg="add del mod">
          <ac:chgData name="Serif Salem" userId="93371da5-1b6a-4146-a736-4a3b0c81f0c2" providerId="ADAL" clId="{43BD1B35-B503-4088-B356-9DD1B40F7E73}" dt="2025-05-14T05:52:16.476" v="18588"/>
          <ac:spMkLst>
            <pc:docMk/>
            <pc:sldMk cId="2216757852" sldId="280"/>
            <ac:spMk id="276" creationId="{96F558F6-9661-481E-A309-216F587DDED0}"/>
          </ac:spMkLst>
        </pc:spChg>
        <pc:spChg chg="add del mod">
          <ac:chgData name="Serif Salem" userId="93371da5-1b6a-4146-a736-4a3b0c81f0c2" providerId="ADAL" clId="{43BD1B35-B503-4088-B356-9DD1B40F7E73}" dt="2025-05-14T05:52:16.477" v="18589"/>
          <ac:spMkLst>
            <pc:docMk/>
            <pc:sldMk cId="2216757852" sldId="280"/>
            <ac:spMk id="277" creationId="{C8B9EB55-8C4B-48AC-926C-43315ECC7023}"/>
          </ac:spMkLst>
        </pc:spChg>
        <pc:spChg chg="add del mod">
          <ac:chgData name="Serif Salem" userId="93371da5-1b6a-4146-a736-4a3b0c81f0c2" providerId="ADAL" clId="{43BD1B35-B503-4088-B356-9DD1B40F7E73}" dt="2025-05-14T05:52:16.478" v="18590"/>
          <ac:spMkLst>
            <pc:docMk/>
            <pc:sldMk cId="2216757852" sldId="280"/>
            <ac:spMk id="278" creationId="{8D88F32F-0748-4C91-9DC9-234E77E4F885}"/>
          </ac:spMkLst>
        </pc:spChg>
        <pc:spChg chg="add del mod">
          <ac:chgData name="Serif Salem" userId="93371da5-1b6a-4146-a736-4a3b0c81f0c2" providerId="ADAL" clId="{43BD1B35-B503-4088-B356-9DD1B40F7E73}" dt="2025-05-14T05:52:16.479" v="18591"/>
          <ac:spMkLst>
            <pc:docMk/>
            <pc:sldMk cId="2216757852" sldId="280"/>
            <ac:spMk id="279" creationId="{BA2EAF00-13A8-4E37-8CB3-DB25222486C9}"/>
          </ac:spMkLst>
        </pc:spChg>
        <pc:spChg chg="add del mod">
          <ac:chgData name="Serif Salem" userId="93371da5-1b6a-4146-a736-4a3b0c81f0c2" providerId="ADAL" clId="{43BD1B35-B503-4088-B356-9DD1B40F7E73}" dt="2025-05-14T05:52:16.479" v="18592"/>
          <ac:spMkLst>
            <pc:docMk/>
            <pc:sldMk cId="2216757852" sldId="280"/>
            <ac:spMk id="280" creationId="{17A9081B-C09A-4297-B3F4-2C65D1A0CB37}"/>
          </ac:spMkLst>
        </pc:spChg>
        <pc:spChg chg="add del mod">
          <ac:chgData name="Serif Salem" userId="93371da5-1b6a-4146-a736-4a3b0c81f0c2" providerId="ADAL" clId="{43BD1B35-B503-4088-B356-9DD1B40F7E73}" dt="2025-05-14T05:52:16.480" v="18593"/>
          <ac:spMkLst>
            <pc:docMk/>
            <pc:sldMk cId="2216757852" sldId="280"/>
            <ac:spMk id="281" creationId="{D548886C-9E11-4B57-ACCA-98B2C579C28F}"/>
          </ac:spMkLst>
        </pc:spChg>
        <pc:spChg chg="add del mod">
          <ac:chgData name="Serif Salem" userId="93371da5-1b6a-4146-a736-4a3b0c81f0c2" providerId="ADAL" clId="{43BD1B35-B503-4088-B356-9DD1B40F7E73}" dt="2025-05-14T05:52:16.481" v="18594"/>
          <ac:spMkLst>
            <pc:docMk/>
            <pc:sldMk cId="2216757852" sldId="280"/>
            <ac:spMk id="282" creationId="{B8D7320A-94B5-43A3-BC48-DC9CCB15E65E}"/>
          </ac:spMkLst>
        </pc:spChg>
        <pc:spChg chg="add del mod">
          <ac:chgData name="Serif Salem" userId="93371da5-1b6a-4146-a736-4a3b0c81f0c2" providerId="ADAL" clId="{43BD1B35-B503-4088-B356-9DD1B40F7E73}" dt="2025-05-14T05:52:16.482" v="18595"/>
          <ac:spMkLst>
            <pc:docMk/>
            <pc:sldMk cId="2216757852" sldId="280"/>
            <ac:spMk id="283" creationId="{9F2F06DF-ABA8-4A20-B146-FFB5A950EE21}"/>
          </ac:spMkLst>
        </pc:spChg>
        <pc:spChg chg="add del mod">
          <ac:chgData name="Serif Salem" userId="93371da5-1b6a-4146-a736-4a3b0c81f0c2" providerId="ADAL" clId="{43BD1B35-B503-4088-B356-9DD1B40F7E73}" dt="2025-05-14T05:52:16.483" v="18596"/>
          <ac:spMkLst>
            <pc:docMk/>
            <pc:sldMk cId="2216757852" sldId="280"/>
            <ac:spMk id="284" creationId="{D6CF167D-2765-47CC-8E15-B24763AF3DE3}"/>
          </ac:spMkLst>
        </pc:spChg>
        <pc:spChg chg="add del mod">
          <ac:chgData name="Serif Salem" userId="93371da5-1b6a-4146-a736-4a3b0c81f0c2" providerId="ADAL" clId="{43BD1B35-B503-4088-B356-9DD1B40F7E73}" dt="2025-05-14T05:52:16.485" v="18597"/>
          <ac:spMkLst>
            <pc:docMk/>
            <pc:sldMk cId="2216757852" sldId="280"/>
            <ac:spMk id="285" creationId="{C2FCFBEA-E8A1-41EB-96F5-137D59EDF67A}"/>
          </ac:spMkLst>
        </pc:spChg>
        <pc:spChg chg="add del mod">
          <ac:chgData name="Serif Salem" userId="93371da5-1b6a-4146-a736-4a3b0c81f0c2" providerId="ADAL" clId="{43BD1B35-B503-4088-B356-9DD1B40F7E73}" dt="2025-05-14T05:52:16.486" v="18598"/>
          <ac:spMkLst>
            <pc:docMk/>
            <pc:sldMk cId="2216757852" sldId="280"/>
            <ac:spMk id="286" creationId="{A839A068-2092-46C6-8F17-266DD8D4B20D}"/>
          </ac:spMkLst>
        </pc:spChg>
        <pc:spChg chg="add del mod">
          <ac:chgData name="Serif Salem" userId="93371da5-1b6a-4146-a736-4a3b0c81f0c2" providerId="ADAL" clId="{43BD1B35-B503-4088-B356-9DD1B40F7E73}" dt="2025-05-14T05:52:16.486" v="18599"/>
          <ac:spMkLst>
            <pc:docMk/>
            <pc:sldMk cId="2216757852" sldId="280"/>
            <ac:spMk id="287" creationId="{FD00C3D4-52EE-46C8-A6B0-75EA407FA1B9}"/>
          </ac:spMkLst>
        </pc:spChg>
        <pc:spChg chg="add del mod">
          <ac:chgData name="Serif Salem" userId="93371da5-1b6a-4146-a736-4a3b0c81f0c2" providerId="ADAL" clId="{43BD1B35-B503-4088-B356-9DD1B40F7E73}" dt="2025-05-14T05:52:16.487" v="18600"/>
          <ac:spMkLst>
            <pc:docMk/>
            <pc:sldMk cId="2216757852" sldId="280"/>
            <ac:spMk id="288" creationId="{B891D975-CD43-40D9-8839-8E4B4A5CCF0C}"/>
          </ac:spMkLst>
        </pc:spChg>
        <pc:spChg chg="add del mod">
          <ac:chgData name="Serif Salem" userId="93371da5-1b6a-4146-a736-4a3b0c81f0c2" providerId="ADAL" clId="{43BD1B35-B503-4088-B356-9DD1B40F7E73}" dt="2025-05-14T05:52:16.488" v="18601"/>
          <ac:spMkLst>
            <pc:docMk/>
            <pc:sldMk cId="2216757852" sldId="280"/>
            <ac:spMk id="289" creationId="{F5F0FD48-67A7-415E-99FF-5F2A5F6BD43E}"/>
          </ac:spMkLst>
        </pc:spChg>
        <pc:spChg chg="add del mod">
          <ac:chgData name="Serif Salem" userId="93371da5-1b6a-4146-a736-4a3b0c81f0c2" providerId="ADAL" clId="{43BD1B35-B503-4088-B356-9DD1B40F7E73}" dt="2025-05-14T05:52:16.488" v="18602"/>
          <ac:spMkLst>
            <pc:docMk/>
            <pc:sldMk cId="2216757852" sldId="280"/>
            <ac:spMk id="290" creationId="{F56D80DA-C12E-45F6-8CDA-2860BE73543E}"/>
          </ac:spMkLst>
        </pc:spChg>
        <pc:spChg chg="add del mod">
          <ac:chgData name="Serif Salem" userId="93371da5-1b6a-4146-a736-4a3b0c81f0c2" providerId="ADAL" clId="{43BD1B35-B503-4088-B356-9DD1B40F7E73}" dt="2025-05-14T05:52:16.489" v="18603"/>
          <ac:spMkLst>
            <pc:docMk/>
            <pc:sldMk cId="2216757852" sldId="280"/>
            <ac:spMk id="291" creationId="{62BC6DEC-97F9-4174-B669-DF7D5128329B}"/>
          </ac:spMkLst>
        </pc:spChg>
        <pc:spChg chg="add del mod">
          <ac:chgData name="Serif Salem" userId="93371da5-1b6a-4146-a736-4a3b0c81f0c2" providerId="ADAL" clId="{43BD1B35-B503-4088-B356-9DD1B40F7E73}" dt="2025-05-14T05:52:16.490" v="18604"/>
          <ac:spMkLst>
            <pc:docMk/>
            <pc:sldMk cId="2216757852" sldId="280"/>
            <ac:spMk id="292" creationId="{76B142CE-B34D-496E-B2D1-C0B611C9AEB8}"/>
          </ac:spMkLst>
        </pc:spChg>
        <pc:spChg chg="add del mod">
          <ac:chgData name="Serif Salem" userId="93371da5-1b6a-4146-a736-4a3b0c81f0c2" providerId="ADAL" clId="{43BD1B35-B503-4088-B356-9DD1B40F7E73}" dt="2025-05-14T05:52:16.491" v="18605"/>
          <ac:spMkLst>
            <pc:docMk/>
            <pc:sldMk cId="2216757852" sldId="280"/>
            <ac:spMk id="293" creationId="{1FD592BC-8496-4FFE-B112-9EB6C240A436}"/>
          </ac:spMkLst>
        </pc:spChg>
        <pc:spChg chg="add del mod">
          <ac:chgData name="Serif Salem" userId="93371da5-1b6a-4146-a736-4a3b0c81f0c2" providerId="ADAL" clId="{43BD1B35-B503-4088-B356-9DD1B40F7E73}" dt="2025-05-14T05:52:16.491" v="18606"/>
          <ac:spMkLst>
            <pc:docMk/>
            <pc:sldMk cId="2216757852" sldId="280"/>
            <ac:spMk id="294" creationId="{33918CD9-4A41-4CE9-A0C4-07E152D3FF02}"/>
          </ac:spMkLst>
        </pc:spChg>
        <pc:spChg chg="add del mod">
          <ac:chgData name="Serif Salem" userId="93371da5-1b6a-4146-a736-4a3b0c81f0c2" providerId="ADAL" clId="{43BD1B35-B503-4088-B356-9DD1B40F7E73}" dt="2025-05-14T05:52:16.492" v="18607"/>
          <ac:spMkLst>
            <pc:docMk/>
            <pc:sldMk cId="2216757852" sldId="280"/>
            <ac:spMk id="295" creationId="{F6E666A5-C5F8-4DFE-8BD7-767952A6E317}"/>
          </ac:spMkLst>
        </pc:spChg>
        <pc:spChg chg="add del mod">
          <ac:chgData name="Serif Salem" userId="93371da5-1b6a-4146-a736-4a3b0c81f0c2" providerId="ADAL" clId="{43BD1B35-B503-4088-B356-9DD1B40F7E73}" dt="2025-05-14T05:52:16.493" v="18608"/>
          <ac:spMkLst>
            <pc:docMk/>
            <pc:sldMk cId="2216757852" sldId="280"/>
            <ac:spMk id="296" creationId="{AA828760-1AB1-4E87-97FB-4BB99CE024FD}"/>
          </ac:spMkLst>
        </pc:spChg>
        <pc:spChg chg="add del mod">
          <ac:chgData name="Serif Salem" userId="93371da5-1b6a-4146-a736-4a3b0c81f0c2" providerId="ADAL" clId="{43BD1B35-B503-4088-B356-9DD1B40F7E73}" dt="2025-05-14T05:52:16.494" v="18609"/>
          <ac:spMkLst>
            <pc:docMk/>
            <pc:sldMk cId="2216757852" sldId="280"/>
            <ac:spMk id="297" creationId="{967C6DD2-6AF0-4880-A4AD-A690E7866AB0}"/>
          </ac:spMkLst>
        </pc:spChg>
        <pc:spChg chg="add del mod">
          <ac:chgData name="Serif Salem" userId="93371da5-1b6a-4146-a736-4a3b0c81f0c2" providerId="ADAL" clId="{43BD1B35-B503-4088-B356-9DD1B40F7E73}" dt="2025-05-14T05:52:16.494" v="18610"/>
          <ac:spMkLst>
            <pc:docMk/>
            <pc:sldMk cId="2216757852" sldId="280"/>
            <ac:spMk id="298" creationId="{7AA8E12E-5444-4A35-81FB-740A50B071A8}"/>
          </ac:spMkLst>
        </pc:spChg>
        <pc:spChg chg="add del mod">
          <ac:chgData name="Serif Salem" userId="93371da5-1b6a-4146-a736-4a3b0c81f0c2" providerId="ADAL" clId="{43BD1B35-B503-4088-B356-9DD1B40F7E73}" dt="2025-05-14T05:52:16.495" v="18611"/>
          <ac:spMkLst>
            <pc:docMk/>
            <pc:sldMk cId="2216757852" sldId="280"/>
            <ac:spMk id="299" creationId="{A107987C-9A40-4D0B-A994-1382001AF8FA}"/>
          </ac:spMkLst>
        </pc:spChg>
        <pc:spChg chg="add del mod">
          <ac:chgData name="Serif Salem" userId="93371da5-1b6a-4146-a736-4a3b0c81f0c2" providerId="ADAL" clId="{43BD1B35-B503-4088-B356-9DD1B40F7E73}" dt="2025-05-14T05:52:16.496" v="18612"/>
          <ac:spMkLst>
            <pc:docMk/>
            <pc:sldMk cId="2216757852" sldId="280"/>
            <ac:spMk id="300" creationId="{64EEB0F2-6F76-4B0F-83D9-4F52A132A0BA}"/>
          </ac:spMkLst>
        </pc:spChg>
        <pc:spChg chg="add del mod">
          <ac:chgData name="Serif Salem" userId="93371da5-1b6a-4146-a736-4a3b0c81f0c2" providerId="ADAL" clId="{43BD1B35-B503-4088-B356-9DD1B40F7E73}" dt="2025-05-14T05:52:16.497" v="18613"/>
          <ac:spMkLst>
            <pc:docMk/>
            <pc:sldMk cId="2216757852" sldId="280"/>
            <ac:spMk id="301" creationId="{78A5CB8C-D10C-4CF1-9A9E-BE721B4B210F}"/>
          </ac:spMkLst>
        </pc:spChg>
        <pc:spChg chg="add del mod">
          <ac:chgData name="Serif Salem" userId="93371da5-1b6a-4146-a736-4a3b0c81f0c2" providerId="ADAL" clId="{43BD1B35-B503-4088-B356-9DD1B40F7E73}" dt="2025-05-14T05:52:16.497" v="18614"/>
          <ac:spMkLst>
            <pc:docMk/>
            <pc:sldMk cId="2216757852" sldId="280"/>
            <ac:spMk id="302" creationId="{771E2ED9-1839-4D70-A0CA-413D1AD25106}"/>
          </ac:spMkLst>
        </pc:spChg>
        <pc:spChg chg="add del mod">
          <ac:chgData name="Serif Salem" userId="93371da5-1b6a-4146-a736-4a3b0c81f0c2" providerId="ADAL" clId="{43BD1B35-B503-4088-B356-9DD1B40F7E73}" dt="2025-05-14T05:52:16.498" v="18615"/>
          <ac:spMkLst>
            <pc:docMk/>
            <pc:sldMk cId="2216757852" sldId="280"/>
            <ac:spMk id="303" creationId="{2CA94BB2-167F-4101-9B95-DF6C8191211F}"/>
          </ac:spMkLst>
        </pc:spChg>
        <pc:spChg chg="add del mod">
          <ac:chgData name="Serif Salem" userId="93371da5-1b6a-4146-a736-4a3b0c81f0c2" providerId="ADAL" clId="{43BD1B35-B503-4088-B356-9DD1B40F7E73}" dt="2025-05-14T05:52:16.499" v="18616"/>
          <ac:spMkLst>
            <pc:docMk/>
            <pc:sldMk cId="2216757852" sldId="280"/>
            <ac:spMk id="304" creationId="{A55A49E0-0EC9-4026-A3F9-9A1D76EB4A2E}"/>
          </ac:spMkLst>
        </pc:spChg>
        <pc:spChg chg="add del mod">
          <ac:chgData name="Serif Salem" userId="93371da5-1b6a-4146-a736-4a3b0c81f0c2" providerId="ADAL" clId="{43BD1B35-B503-4088-B356-9DD1B40F7E73}" dt="2025-05-14T05:52:16.500" v="18617"/>
          <ac:spMkLst>
            <pc:docMk/>
            <pc:sldMk cId="2216757852" sldId="280"/>
            <ac:spMk id="305" creationId="{6A9B3770-3677-4904-8466-68BD901D93E4}"/>
          </ac:spMkLst>
        </pc:spChg>
        <pc:spChg chg="add del mod">
          <ac:chgData name="Serif Salem" userId="93371da5-1b6a-4146-a736-4a3b0c81f0c2" providerId="ADAL" clId="{43BD1B35-B503-4088-B356-9DD1B40F7E73}" dt="2025-05-14T05:52:16.501" v="18618"/>
          <ac:spMkLst>
            <pc:docMk/>
            <pc:sldMk cId="2216757852" sldId="280"/>
            <ac:spMk id="306" creationId="{526CA7EF-5168-4A43-860F-2624F20AE48C}"/>
          </ac:spMkLst>
        </pc:spChg>
        <pc:spChg chg="add del mod">
          <ac:chgData name="Serif Salem" userId="93371da5-1b6a-4146-a736-4a3b0c81f0c2" providerId="ADAL" clId="{43BD1B35-B503-4088-B356-9DD1B40F7E73}" dt="2025-05-14T05:52:16.502" v="18619"/>
          <ac:spMkLst>
            <pc:docMk/>
            <pc:sldMk cId="2216757852" sldId="280"/>
            <ac:spMk id="307" creationId="{D616C8D9-4130-4EBB-B3D8-064E42974030}"/>
          </ac:spMkLst>
        </pc:spChg>
        <pc:spChg chg="add del mod">
          <ac:chgData name="Serif Salem" userId="93371da5-1b6a-4146-a736-4a3b0c81f0c2" providerId="ADAL" clId="{43BD1B35-B503-4088-B356-9DD1B40F7E73}" dt="2025-05-14T05:52:16.503" v="18620"/>
          <ac:spMkLst>
            <pc:docMk/>
            <pc:sldMk cId="2216757852" sldId="280"/>
            <ac:spMk id="308" creationId="{BD213753-1E10-4DAE-A4D3-2B099677E39E}"/>
          </ac:spMkLst>
        </pc:spChg>
        <pc:spChg chg="add del mod">
          <ac:chgData name="Serif Salem" userId="93371da5-1b6a-4146-a736-4a3b0c81f0c2" providerId="ADAL" clId="{43BD1B35-B503-4088-B356-9DD1B40F7E73}" dt="2025-05-14T05:52:16.503" v="18621"/>
          <ac:spMkLst>
            <pc:docMk/>
            <pc:sldMk cId="2216757852" sldId="280"/>
            <ac:spMk id="309" creationId="{AB41DEA8-9927-48CA-AE3D-DAF20A8C5990}"/>
          </ac:spMkLst>
        </pc:spChg>
        <pc:spChg chg="add del mod">
          <ac:chgData name="Serif Salem" userId="93371da5-1b6a-4146-a736-4a3b0c81f0c2" providerId="ADAL" clId="{43BD1B35-B503-4088-B356-9DD1B40F7E73}" dt="2025-05-14T05:52:16.504" v="18622"/>
          <ac:spMkLst>
            <pc:docMk/>
            <pc:sldMk cId="2216757852" sldId="280"/>
            <ac:spMk id="310" creationId="{93C649C7-5B62-4654-9B25-A51F1F20AB9D}"/>
          </ac:spMkLst>
        </pc:spChg>
        <pc:spChg chg="add del mod">
          <ac:chgData name="Serif Salem" userId="93371da5-1b6a-4146-a736-4a3b0c81f0c2" providerId="ADAL" clId="{43BD1B35-B503-4088-B356-9DD1B40F7E73}" dt="2025-05-14T05:52:16.505" v="18623"/>
          <ac:spMkLst>
            <pc:docMk/>
            <pc:sldMk cId="2216757852" sldId="280"/>
            <ac:spMk id="311" creationId="{73CA2352-1707-499A-A7E1-63C0EE23268C}"/>
          </ac:spMkLst>
        </pc:spChg>
        <pc:spChg chg="add del mod">
          <ac:chgData name="Serif Salem" userId="93371da5-1b6a-4146-a736-4a3b0c81f0c2" providerId="ADAL" clId="{43BD1B35-B503-4088-B356-9DD1B40F7E73}" dt="2025-05-14T05:52:16.506" v="18624"/>
          <ac:spMkLst>
            <pc:docMk/>
            <pc:sldMk cId="2216757852" sldId="280"/>
            <ac:spMk id="312" creationId="{D9392B1C-9BC1-4B5A-BAD5-FA3558BC740B}"/>
          </ac:spMkLst>
        </pc:spChg>
        <pc:spChg chg="add del mod">
          <ac:chgData name="Serif Salem" userId="93371da5-1b6a-4146-a736-4a3b0c81f0c2" providerId="ADAL" clId="{43BD1B35-B503-4088-B356-9DD1B40F7E73}" dt="2025-05-14T05:52:16.506" v="18625"/>
          <ac:spMkLst>
            <pc:docMk/>
            <pc:sldMk cId="2216757852" sldId="280"/>
            <ac:spMk id="313" creationId="{7F99985E-24FB-49E8-B655-6A7E0568A47E}"/>
          </ac:spMkLst>
        </pc:spChg>
        <pc:spChg chg="add del mod">
          <ac:chgData name="Serif Salem" userId="93371da5-1b6a-4146-a736-4a3b0c81f0c2" providerId="ADAL" clId="{43BD1B35-B503-4088-B356-9DD1B40F7E73}" dt="2025-05-14T05:52:16.507" v="18626"/>
          <ac:spMkLst>
            <pc:docMk/>
            <pc:sldMk cId="2216757852" sldId="280"/>
            <ac:spMk id="314" creationId="{6478CA78-C11B-4A42-88E6-F9A59FC7DBF4}"/>
          </ac:spMkLst>
        </pc:spChg>
        <pc:spChg chg="add del mod">
          <ac:chgData name="Serif Salem" userId="93371da5-1b6a-4146-a736-4a3b0c81f0c2" providerId="ADAL" clId="{43BD1B35-B503-4088-B356-9DD1B40F7E73}" dt="2025-05-14T05:52:16.508" v="18627"/>
          <ac:spMkLst>
            <pc:docMk/>
            <pc:sldMk cId="2216757852" sldId="280"/>
            <ac:spMk id="315" creationId="{837C3923-D710-420E-B8B1-13BAA17A1393}"/>
          </ac:spMkLst>
        </pc:spChg>
        <pc:spChg chg="add del mod">
          <ac:chgData name="Serif Salem" userId="93371da5-1b6a-4146-a736-4a3b0c81f0c2" providerId="ADAL" clId="{43BD1B35-B503-4088-B356-9DD1B40F7E73}" dt="2025-05-14T05:52:16.509" v="18628"/>
          <ac:spMkLst>
            <pc:docMk/>
            <pc:sldMk cId="2216757852" sldId="280"/>
            <ac:spMk id="316" creationId="{C25BA6CE-9BF6-41D8-A59B-684EE796929F}"/>
          </ac:spMkLst>
        </pc:spChg>
        <pc:spChg chg="add del mod">
          <ac:chgData name="Serif Salem" userId="93371da5-1b6a-4146-a736-4a3b0c81f0c2" providerId="ADAL" clId="{43BD1B35-B503-4088-B356-9DD1B40F7E73}" dt="2025-05-14T05:52:16.509" v="18629"/>
          <ac:spMkLst>
            <pc:docMk/>
            <pc:sldMk cId="2216757852" sldId="280"/>
            <ac:spMk id="317" creationId="{6D67D8C2-24FE-43A7-8EAD-11D06D9C7700}"/>
          </ac:spMkLst>
        </pc:spChg>
        <pc:spChg chg="add del mod">
          <ac:chgData name="Serif Salem" userId="93371da5-1b6a-4146-a736-4a3b0c81f0c2" providerId="ADAL" clId="{43BD1B35-B503-4088-B356-9DD1B40F7E73}" dt="2025-05-14T05:52:16.510" v="18630"/>
          <ac:spMkLst>
            <pc:docMk/>
            <pc:sldMk cId="2216757852" sldId="280"/>
            <ac:spMk id="318" creationId="{900830D5-E1F8-4D5F-B2AA-9C0141C83400}"/>
          </ac:spMkLst>
        </pc:spChg>
        <pc:spChg chg="add del mod">
          <ac:chgData name="Serif Salem" userId="93371da5-1b6a-4146-a736-4a3b0c81f0c2" providerId="ADAL" clId="{43BD1B35-B503-4088-B356-9DD1B40F7E73}" dt="2025-05-14T05:52:16.511" v="18631"/>
          <ac:spMkLst>
            <pc:docMk/>
            <pc:sldMk cId="2216757852" sldId="280"/>
            <ac:spMk id="319" creationId="{8139B880-AEF4-4758-A480-C8275D4FCE7C}"/>
          </ac:spMkLst>
        </pc:spChg>
        <pc:spChg chg="add del mod">
          <ac:chgData name="Serif Salem" userId="93371da5-1b6a-4146-a736-4a3b0c81f0c2" providerId="ADAL" clId="{43BD1B35-B503-4088-B356-9DD1B40F7E73}" dt="2025-05-14T05:52:16.512" v="18632"/>
          <ac:spMkLst>
            <pc:docMk/>
            <pc:sldMk cId="2216757852" sldId="280"/>
            <ac:spMk id="320" creationId="{90A22BBE-BFFF-428D-9D3B-A5BDF43F5E06}"/>
          </ac:spMkLst>
        </pc:spChg>
        <pc:spChg chg="add del mod">
          <ac:chgData name="Serif Salem" userId="93371da5-1b6a-4146-a736-4a3b0c81f0c2" providerId="ADAL" clId="{43BD1B35-B503-4088-B356-9DD1B40F7E73}" dt="2025-05-14T05:52:16.513" v="18633"/>
          <ac:spMkLst>
            <pc:docMk/>
            <pc:sldMk cId="2216757852" sldId="280"/>
            <ac:spMk id="321" creationId="{74DDC178-B8CD-4454-A80D-E0C724D8336B}"/>
          </ac:spMkLst>
        </pc:spChg>
        <pc:spChg chg="add del mod">
          <ac:chgData name="Serif Salem" userId="93371da5-1b6a-4146-a736-4a3b0c81f0c2" providerId="ADAL" clId="{43BD1B35-B503-4088-B356-9DD1B40F7E73}" dt="2025-05-14T05:52:16.514" v="18634"/>
          <ac:spMkLst>
            <pc:docMk/>
            <pc:sldMk cId="2216757852" sldId="280"/>
            <ac:spMk id="322" creationId="{EC0128D0-4FC8-4C73-951D-B84D717E2655}"/>
          </ac:spMkLst>
        </pc:spChg>
        <pc:spChg chg="add del mod">
          <ac:chgData name="Serif Salem" userId="93371da5-1b6a-4146-a736-4a3b0c81f0c2" providerId="ADAL" clId="{43BD1B35-B503-4088-B356-9DD1B40F7E73}" dt="2025-05-14T05:52:16.515" v="18635"/>
          <ac:spMkLst>
            <pc:docMk/>
            <pc:sldMk cId="2216757852" sldId="280"/>
            <ac:spMk id="323" creationId="{7D984EAE-D052-4161-864F-AA4DF726008C}"/>
          </ac:spMkLst>
        </pc:spChg>
        <pc:spChg chg="add del mod">
          <ac:chgData name="Serif Salem" userId="93371da5-1b6a-4146-a736-4a3b0c81f0c2" providerId="ADAL" clId="{43BD1B35-B503-4088-B356-9DD1B40F7E73}" dt="2025-05-14T05:52:16.516" v="18636"/>
          <ac:spMkLst>
            <pc:docMk/>
            <pc:sldMk cId="2216757852" sldId="280"/>
            <ac:spMk id="324" creationId="{B0B3E3AE-8EC8-4722-85F0-07867379929B}"/>
          </ac:spMkLst>
        </pc:spChg>
        <pc:spChg chg="add del mod">
          <ac:chgData name="Serif Salem" userId="93371da5-1b6a-4146-a736-4a3b0c81f0c2" providerId="ADAL" clId="{43BD1B35-B503-4088-B356-9DD1B40F7E73}" dt="2025-05-14T05:52:16.517" v="18637"/>
          <ac:spMkLst>
            <pc:docMk/>
            <pc:sldMk cId="2216757852" sldId="280"/>
            <ac:spMk id="325" creationId="{AF590EA8-5B14-48E4-9F00-5C3731378629}"/>
          </ac:spMkLst>
        </pc:spChg>
        <pc:spChg chg="add del mod">
          <ac:chgData name="Serif Salem" userId="93371da5-1b6a-4146-a736-4a3b0c81f0c2" providerId="ADAL" clId="{43BD1B35-B503-4088-B356-9DD1B40F7E73}" dt="2025-05-14T05:52:16.518" v="18638"/>
          <ac:spMkLst>
            <pc:docMk/>
            <pc:sldMk cId="2216757852" sldId="280"/>
            <ac:spMk id="326" creationId="{FEA7CC9F-67EA-4CBD-B58A-3BFA57041317}"/>
          </ac:spMkLst>
        </pc:spChg>
        <pc:spChg chg="add del mod">
          <ac:chgData name="Serif Salem" userId="93371da5-1b6a-4146-a736-4a3b0c81f0c2" providerId="ADAL" clId="{43BD1B35-B503-4088-B356-9DD1B40F7E73}" dt="2025-05-14T05:52:16.518" v="18639"/>
          <ac:spMkLst>
            <pc:docMk/>
            <pc:sldMk cId="2216757852" sldId="280"/>
            <ac:spMk id="327" creationId="{EE6F7658-423D-4EC7-BBFA-06FE6B64C54E}"/>
          </ac:spMkLst>
        </pc:spChg>
        <pc:spChg chg="add del mod">
          <ac:chgData name="Serif Salem" userId="93371da5-1b6a-4146-a736-4a3b0c81f0c2" providerId="ADAL" clId="{43BD1B35-B503-4088-B356-9DD1B40F7E73}" dt="2025-05-14T05:52:16.519" v="18640"/>
          <ac:spMkLst>
            <pc:docMk/>
            <pc:sldMk cId="2216757852" sldId="280"/>
            <ac:spMk id="328" creationId="{DF30221C-3930-417E-9DC5-726E05998A68}"/>
          </ac:spMkLst>
        </pc:spChg>
        <pc:spChg chg="add del mod">
          <ac:chgData name="Serif Salem" userId="93371da5-1b6a-4146-a736-4a3b0c81f0c2" providerId="ADAL" clId="{43BD1B35-B503-4088-B356-9DD1B40F7E73}" dt="2025-05-14T05:52:16.520" v="18641"/>
          <ac:spMkLst>
            <pc:docMk/>
            <pc:sldMk cId="2216757852" sldId="280"/>
            <ac:spMk id="329" creationId="{4109AC85-5F5E-41F1-BF23-C3729C79C56A}"/>
          </ac:spMkLst>
        </pc:spChg>
        <pc:spChg chg="add del mod">
          <ac:chgData name="Serif Salem" userId="93371da5-1b6a-4146-a736-4a3b0c81f0c2" providerId="ADAL" clId="{43BD1B35-B503-4088-B356-9DD1B40F7E73}" dt="2025-05-14T05:52:16.521" v="18642"/>
          <ac:spMkLst>
            <pc:docMk/>
            <pc:sldMk cId="2216757852" sldId="280"/>
            <ac:spMk id="330" creationId="{97B865C4-07C3-43E6-A78B-6DC12FA43384}"/>
          </ac:spMkLst>
        </pc:spChg>
        <pc:spChg chg="add del mod">
          <ac:chgData name="Serif Salem" userId="93371da5-1b6a-4146-a736-4a3b0c81f0c2" providerId="ADAL" clId="{43BD1B35-B503-4088-B356-9DD1B40F7E73}" dt="2025-05-14T05:52:16.521" v="18643"/>
          <ac:spMkLst>
            <pc:docMk/>
            <pc:sldMk cId="2216757852" sldId="280"/>
            <ac:spMk id="331" creationId="{B6CADBA9-2DD7-45FB-BBC9-08F3D4743C45}"/>
          </ac:spMkLst>
        </pc:spChg>
        <pc:spChg chg="add del mod">
          <ac:chgData name="Serif Salem" userId="93371da5-1b6a-4146-a736-4a3b0c81f0c2" providerId="ADAL" clId="{43BD1B35-B503-4088-B356-9DD1B40F7E73}" dt="2025-05-14T05:52:16.522" v="18644"/>
          <ac:spMkLst>
            <pc:docMk/>
            <pc:sldMk cId="2216757852" sldId="280"/>
            <ac:spMk id="332" creationId="{8E706E71-D1FC-418C-8E5F-9A19CDFB0622}"/>
          </ac:spMkLst>
        </pc:spChg>
        <pc:spChg chg="add del mod">
          <ac:chgData name="Serif Salem" userId="93371da5-1b6a-4146-a736-4a3b0c81f0c2" providerId="ADAL" clId="{43BD1B35-B503-4088-B356-9DD1B40F7E73}" dt="2025-05-14T05:52:16.523" v="18645"/>
          <ac:spMkLst>
            <pc:docMk/>
            <pc:sldMk cId="2216757852" sldId="280"/>
            <ac:spMk id="333" creationId="{A2510E6E-A6B0-4541-879F-1D4F0D58BF15}"/>
          </ac:spMkLst>
        </pc:spChg>
        <pc:spChg chg="add del mod">
          <ac:chgData name="Serif Salem" userId="93371da5-1b6a-4146-a736-4a3b0c81f0c2" providerId="ADAL" clId="{43BD1B35-B503-4088-B356-9DD1B40F7E73}" dt="2025-05-14T05:52:16.524" v="18646"/>
          <ac:spMkLst>
            <pc:docMk/>
            <pc:sldMk cId="2216757852" sldId="280"/>
            <ac:spMk id="334" creationId="{6402D5D1-804B-4032-B9CC-9C0CCCD8F858}"/>
          </ac:spMkLst>
        </pc:spChg>
        <pc:spChg chg="add del mod">
          <ac:chgData name="Serif Salem" userId="93371da5-1b6a-4146-a736-4a3b0c81f0c2" providerId="ADAL" clId="{43BD1B35-B503-4088-B356-9DD1B40F7E73}" dt="2025-05-14T05:52:16.524" v="18647"/>
          <ac:spMkLst>
            <pc:docMk/>
            <pc:sldMk cId="2216757852" sldId="280"/>
            <ac:spMk id="335" creationId="{C0F6B139-098B-479C-BFF1-6B5EE7143082}"/>
          </ac:spMkLst>
        </pc:spChg>
        <pc:spChg chg="add del mod">
          <ac:chgData name="Serif Salem" userId="93371da5-1b6a-4146-a736-4a3b0c81f0c2" providerId="ADAL" clId="{43BD1B35-B503-4088-B356-9DD1B40F7E73}" dt="2025-05-14T05:52:16.525" v="18648"/>
          <ac:spMkLst>
            <pc:docMk/>
            <pc:sldMk cId="2216757852" sldId="280"/>
            <ac:spMk id="336" creationId="{280A467D-1048-45D9-A1FF-0A2BBD863E1B}"/>
          </ac:spMkLst>
        </pc:spChg>
        <pc:spChg chg="add del mod">
          <ac:chgData name="Serif Salem" userId="93371da5-1b6a-4146-a736-4a3b0c81f0c2" providerId="ADAL" clId="{43BD1B35-B503-4088-B356-9DD1B40F7E73}" dt="2025-05-14T05:52:16.526" v="18649"/>
          <ac:spMkLst>
            <pc:docMk/>
            <pc:sldMk cId="2216757852" sldId="280"/>
            <ac:spMk id="337" creationId="{7656F926-351E-4BAA-B045-B644A108D701}"/>
          </ac:spMkLst>
        </pc:spChg>
        <pc:spChg chg="add del mod">
          <ac:chgData name="Serif Salem" userId="93371da5-1b6a-4146-a736-4a3b0c81f0c2" providerId="ADAL" clId="{43BD1B35-B503-4088-B356-9DD1B40F7E73}" dt="2025-05-14T05:52:16.527" v="18650"/>
          <ac:spMkLst>
            <pc:docMk/>
            <pc:sldMk cId="2216757852" sldId="280"/>
            <ac:spMk id="338" creationId="{F2D2A245-ADF8-4918-961F-E75DB62FE1B2}"/>
          </ac:spMkLst>
        </pc:spChg>
        <pc:spChg chg="add del mod">
          <ac:chgData name="Serif Salem" userId="93371da5-1b6a-4146-a736-4a3b0c81f0c2" providerId="ADAL" clId="{43BD1B35-B503-4088-B356-9DD1B40F7E73}" dt="2025-05-14T05:52:16.528" v="18651"/>
          <ac:spMkLst>
            <pc:docMk/>
            <pc:sldMk cId="2216757852" sldId="280"/>
            <ac:spMk id="339" creationId="{5B44C1E4-0179-40EC-A0B4-51DEEEAAD62B}"/>
          </ac:spMkLst>
        </pc:spChg>
        <pc:spChg chg="add del mod">
          <ac:chgData name="Serif Salem" userId="93371da5-1b6a-4146-a736-4a3b0c81f0c2" providerId="ADAL" clId="{43BD1B35-B503-4088-B356-9DD1B40F7E73}" dt="2025-05-14T05:52:16.529" v="18652"/>
          <ac:spMkLst>
            <pc:docMk/>
            <pc:sldMk cId="2216757852" sldId="280"/>
            <ac:spMk id="340" creationId="{03BD4DB4-3C51-482A-86AB-F40C84F60580}"/>
          </ac:spMkLst>
        </pc:spChg>
        <pc:spChg chg="add del mod">
          <ac:chgData name="Serif Salem" userId="93371da5-1b6a-4146-a736-4a3b0c81f0c2" providerId="ADAL" clId="{43BD1B35-B503-4088-B356-9DD1B40F7E73}" dt="2025-05-14T05:52:16.530" v="18653"/>
          <ac:spMkLst>
            <pc:docMk/>
            <pc:sldMk cId="2216757852" sldId="280"/>
            <ac:spMk id="341" creationId="{4C1EB6F4-0F38-4B32-B6BC-DB9874116D7B}"/>
          </ac:spMkLst>
        </pc:spChg>
        <pc:spChg chg="add del mod">
          <ac:chgData name="Serif Salem" userId="93371da5-1b6a-4146-a736-4a3b0c81f0c2" providerId="ADAL" clId="{43BD1B35-B503-4088-B356-9DD1B40F7E73}" dt="2025-05-14T05:52:16.531" v="18654"/>
          <ac:spMkLst>
            <pc:docMk/>
            <pc:sldMk cId="2216757852" sldId="280"/>
            <ac:spMk id="342" creationId="{77FCD457-0C65-4363-B894-3A9C572D16AE}"/>
          </ac:spMkLst>
        </pc:spChg>
        <pc:spChg chg="add del mod">
          <ac:chgData name="Serif Salem" userId="93371da5-1b6a-4146-a736-4a3b0c81f0c2" providerId="ADAL" clId="{43BD1B35-B503-4088-B356-9DD1B40F7E73}" dt="2025-05-14T05:52:16.531" v="18655"/>
          <ac:spMkLst>
            <pc:docMk/>
            <pc:sldMk cId="2216757852" sldId="280"/>
            <ac:spMk id="343" creationId="{D6646FF7-333F-463C-9AE5-1AAC56F271C7}"/>
          </ac:spMkLst>
        </pc:spChg>
        <pc:spChg chg="add del mod">
          <ac:chgData name="Serif Salem" userId="93371da5-1b6a-4146-a736-4a3b0c81f0c2" providerId="ADAL" clId="{43BD1B35-B503-4088-B356-9DD1B40F7E73}" dt="2025-05-14T05:52:16.532" v="18656"/>
          <ac:spMkLst>
            <pc:docMk/>
            <pc:sldMk cId="2216757852" sldId="280"/>
            <ac:spMk id="344" creationId="{FB37F919-E90C-4D63-942F-B2B47991565A}"/>
          </ac:spMkLst>
        </pc:spChg>
        <pc:spChg chg="add del mod">
          <ac:chgData name="Serif Salem" userId="93371da5-1b6a-4146-a736-4a3b0c81f0c2" providerId="ADAL" clId="{43BD1B35-B503-4088-B356-9DD1B40F7E73}" dt="2025-05-14T05:52:16.533" v="18657"/>
          <ac:spMkLst>
            <pc:docMk/>
            <pc:sldMk cId="2216757852" sldId="280"/>
            <ac:spMk id="345" creationId="{38145874-E18F-4518-B9F4-DD8E409537BF}"/>
          </ac:spMkLst>
        </pc:spChg>
        <pc:spChg chg="add del mod">
          <ac:chgData name="Serif Salem" userId="93371da5-1b6a-4146-a736-4a3b0c81f0c2" providerId="ADAL" clId="{43BD1B35-B503-4088-B356-9DD1B40F7E73}" dt="2025-05-14T05:52:16.534" v="18658"/>
          <ac:spMkLst>
            <pc:docMk/>
            <pc:sldMk cId="2216757852" sldId="280"/>
            <ac:spMk id="346" creationId="{744ADB8C-CCC6-4B1D-A0EA-087D5AD1233B}"/>
          </ac:spMkLst>
        </pc:spChg>
        <pc:spChg chg="add del mod">
          <ac:chgData name="Serif Salem" userId="93371da5-1b6a-4146-a736-4a3b0c81f0c2" providerId="ADAL" clId="{43BD1B35-B503-4088-B356-9DD1B40F7E73}" dt="2025-05-14T05:52:16.535" v="18659"/>
          <ac:spMkLst>
            <pc:docMk/>
            <pc:sldMk cId="2216757852" sldId="280"/>
            <ac:spMk id="347" creationId="{F229AF1E-EE5D-440F-8918-9252575993C5}"/>
          </ac:spMkLst>
        </pc:spChg>
        <pc:spChg chg="add del mod">
          <ac:chgData name="Serif Salem" userId="93371da5-1b6a-4146-a736-4a3b0c81f0c2" providerId="ADAL" clId="{43BD1B35-B503-4088-B356-9DD1B40F7E73}" dt="2025-05-14T05:52:16.536" v="18660"/>
          <ac:spMkLst>
            <pc:docMk/>
            <pc:sldMk cId="2216757852" sldId="280"/>
            <ac:spMk id="348" creationId="{F4D7DB31-E01A-4EAE-8585-F5FEBC83AC2F}"/>
          </ac:spMkLst>
        </pc:spChg>
        <pc:spChg chg="add del mod">
          <ac:chgData name="Serif Salem" userId="93371da5-1b6a-4146-a736-4a3b0c81f0c2" providerId="ADAL" clId="{43BD1B35-B503-4088-B356-9DD1B40F7E73}" dt="2025-05-14T05:52:16.536" v="18661"/>
          <ac:spMkLst>
            <pc:docMk/>
            <pc:sldMk cId="2216757852" sldId="280"/>
            <ac:spMk id="349" creationId="{513BB46D-4FA1-4E9E-B28B-88B09110ECB4}"/>
          </ac:spMkLst>
        </pc:spChg>
        <pc:spChg chg="add del mod">
          <ac:chgData name="Serif Salem" userId="93371da5-1b6a-4146-a736-4a3b0c81f0c2" providerId="ADAL" clId="{43BD1B35-B503-4088-B356-9DD1B40F7E73}" dt="2025-05-14T05:52:16.538" v="18662"/>
          <ac:spMkLst>
            <pc:docMk/>
            <pc:sldMk cId="2216757852" sldId="280"/>
            <ac:spMk id="350" creationId="{8D664034-093A-4B8D-B29E-99854C05ADB6}"/>
          </ac:spMkLst>
        </pc:spChg>
        <pc:spChg chg="add del mod">
          <ac:chgData name="Serif Salem" userId="93371da5-1b6a-4146-a736-4a3b0c81f0c2" providerId="ADAL" clId="{43BD1B35-B503-4088-B356-9DD1B40F7E73}" dt="2025-05-14T05:52:16.539" v="18663"/>
          <ac:spMkLst>
            <pc:docMk/>
            <pc:sldMk cId="2216757852" sldId="280"/>
            <ac:spMk id="351" creationId="{EB0200B3-D209-4280-9A99-3693EEFD0F5A}"/>
          </ac:spMkLst>
        </pc:spChg>
        <pc:spChg chg="add del mod">
          <ac:chgData name="Serif Salem" userId="93371da5-1b6a-4146-a736-4a3b0c81f0c2" providerId="ADAL" clId="{43BD1B35-B503-4088-B356-9DD1B40F7E73}" dt="2025-05-14T05:52:16.539" v="18664"/>
          <ac:spMkLst>
            <pc:docMk/>
            <pc:sldMk cId="2216757852" sldId="280"/>
            <ac:spMk id="352" creationId="{C7381218-BEDA-49C7-BF13-1D25347CBEB5}"/>
          </ac:spMkLst>
        </pc:spChg>
        <pc:spChg chg="add del mod">
          <ac:chgData name="Serif Salem" userId="93371da5-1b6a-4146-a736-4a3b0c81f0c2" providerId="ADAL" clId="{43BD1B35-B503-4088-B356-9DD1B40F7E73}" dt="2025-05-14T05:52:16.540" v="18665"/>
          <ac:spMkLst>
            <pc:docMk/>
            <pc:sldMk cId="2216757852" sldId="280"/>
            <ac:spMk id="353" creationId="{23397DDC-8930-4183-BF34-3A038C7378E2}"/>
          </ac:spMkLst>
        </pc:spChg>
        <pc:spChg chg="add del mod">
          <ac:chgData name="Serif Salem" userId="93371da5-1b6a-4146-a736-4a3b0c81f0c2" providerId="ADAL" clId="{43BD1B35-B503-4088-B356-9DD1B40F7E73}" dt="2025-05-14T05:52:16.541" v="18666"/>
          <ac:spMkLst>
            <pc:docMk/>
            <pc:sldMk cId="2216757852" sldId="280"/>
            <ac:spMk id="354" creationId="{3594C9CC-D5D9-4035-AB28-9B582708C618}"/>
          </ac:spMkLst>
        </pc:spChg>
        <pc:spChg chg="add del mod">
          <ac:chgData name="Serif Salem" userId="93371da5-1b6a-4146-a736-4a3b0c81f0c2" providerId="ADAL" clId="{43BD1B35-B503-4088-B356-9DD1B40F7E73}" dt="2025-05-14T05:52:16.544" v="18667"/>
          <ac:spMkLst>
            <pc:docMk/>
            <pc:sldMk cId="2216757852" sldId="280"/>
            <ac:spMk id="355" creationId="{44B8FC14-1451-4919-9596-D99280B89F19}"/>
          </ac:spMkLst>
        </pc:spChg>
        <pc:spChg chg="add del mod">
          <ac:chgData name="Serif Salem" userId="93371da5-1b6a-4146-a736-4a3b0c81f0c2" providerId="ADAL" clId="{43BD1B35-B503-4088-B356-9DD1B40F7E73}" dt="2025-05-14T05:52:16.545" v="18668"/>
          <ac:spMkLst>
            <pc:docMk/>
            <pc:sldMk cId="2216757852" sldId="280"/>
            <ac:spMk id="356" creationId="{4562DAAC-ABBA-4ECE-94C9-D8DDF25E43C6}"/>
          </ac:spMkLst>
        </pc:spChg>
        <pc:spChg chg="add del mod">
          <ac:chgData name="Serif Salem" userId="93371da5-1b6a-4146-a736-4a3b0c81f0c2" providerId="ADAL" clId="{43BD1B35-B503-4088-B356-9DD1B40F7E73}" dt="2025-05-14T05:52:16.545" v="18669"/>
          <ac:spMkLst>
            <pc:docMk/>
            <pc:sldMk cId="2216757852" sldId="280"/>
            <ac:spMk id="357" creationId="{22136016-C996-4F65-85A3-EE1D0680C86F}"/>
          </ac:spMkLst>
        </pc:spChg>
        <pc:spChg chg="add del mod">
          <ac:chgData name="Serif Salem" userId="93371da5-1b6a-4146-a736-4a3b0c81f0c2" providerId="ADAL" clId="{43BD1B35-B503-4088-B356-9DD1B40F7E73}" dt="2025-05-14T05:52:16.546" v="18670"/>
          <ac:spMkLst>
            <pc:docMk/>
            <pc:sldMk cId="2216757852" sldId="280"/>
            <ac:spMk id="358" creationId="{63022672-51C0-4C34-B695-8659545AAFB2}"/>
          </ac:spMkLst>
        </pc:spChg>
        <pc:spChg chg="add del mod">
          <ac:chgData name="Serif Salem" userId="93371da5-1b6a-4146-a736-4a3b0c81f0c2" providerId="ADAL" clId="{43BD1B35-B503-4088-B356-9DD1B40F7E73}" dt="2025-05-14T05:52:16.547" v="18671"/>
          <ac:spMkLst>
            <pc:docMk/>
            <pc:sldMk cId="2216757852" sldId="280"/>
            <ac:spMk id="359" creationId="{DAE2D138-BC15-4D92-980F-158117F0D7EF}"/>
          </ac:spMkLst>
        </pc:spChg>
        <pc:spChg chg="add del mod">
          <ac:chgData name="Serif Salem" userId="93371da5-1b6a-4146-a736-4a3b0c81f0c2" providerId="ADAL" clId="{43BD1B35-B503-4088-B356-9DD1B40F7E73}" dt="2025-05-14T05:52:16.547" v="18672"/>
          <ac:spMkLst>
            <pc:docMk/>
            <pc:sldMk cId="2216757852" sldId="280"/>
            <ac:spMk id="360" creationId="{13F50F76-CBA2-4EC2-B19A-0A840F9ED8CF}"/>
          </ac:spMkLst>
        </pc:spChg>
        <pc:spChg chg="add del mod">
          <ac:chgData name="Serif Salem" userId="93371da5-1b6a-4146-a736-4a3b0c81f0c2" providerId="ADAL" clId="{43BD1B35-B503-4088-B356-9DD1B40F7E73}" dt="2025-05-14T05:52:16.548" v="18673"/>
          <ac:spMkLst>
            <pc:docMk/>
            <pc:sldMk cId="2216757852" sldId="280"/>
            <ac:spMk id="361" creationId="{C6846E3A-BD3D-4311-A4B8-0527A8D6972F}"/>
          </ac:spMkLst>
        </pc:spChg>
        <pc:spChg chg="add del mod">
          <ac:chgData name="Serif Salem" userId="93371da5-1b6a-4146-a736-4a3b0c81f0c2" providerId="ADAL" clId="{43BD1B35-B503-4088-B356-9DD1B40F7E73}" dt="2025-05-14T05:52:16.549" v="18674"/>
          <ac:spMkLst>
            <pc:docMk/>
            <pc:sldMk cId="2216757852" sldId="280"/>
            <ac:spMk id="362" creationId="{240774EE-C346-4CFF-B6B5-80C072C73169}"/>
          </ac:spMkLst>
        </pc:spChg>
        <pc:spChg chg="add del mod">
          <ac:chgData name="Serif Salem" userId="93371da5-1b6a-4146-a736-4a3b0c81f0c2" providerId="ADAL" clId="{43BD1B35-B503-4088-B356-9DD1B40F7E73}" dt="2025-05-14T05:52:16.550" v="18675"/>
          <ac:spMkLst>
            <pc:docMk/>
            <pc:sldMk cId="2216757852" sldId="280"/>
            <ac:spMk id="363" creationId="{A8CAB588-4E57-4A1E-AD6E-51C3FDB91E2E}"/>
          </ac:spMkLst>
        </pc:spChg>
        <pc:spChg chg="add del mod">
          <ac:chgData name="Serif Salem" userId="93371da5-1b6a-4146-a736-4a3b0c81f0c2" providerId="ADAL" clId="{43BD1B35-B503-4088-B356-9DD1B40F7E73}" dt="2025-05-14T05:52:16.550" v="18676"/>
          <ac:spMkLst>
            <pc:docMk/>
            <pc:sldMk cId="2216757852" sldId="280"/>
            <ac:spMk id="364" creationId="{5796F633-F833-41DC-B60F-D7CFA5C197E1}"/>
          </ac:spMkLst>
        </pc:spChg>
        <pc:spChg chg="add del mod">
          <ac:chgData name="Serif Salem" userId="93371da5-1b6a-4146-a736-4a3b0c81f0c2" providerId="ADAL" clId="{43BD1B35-B503-4088-B356-9DD1B40F7E73}" dt="2025-05-14T05:52:16.551" v="18677"/>
          <ac:spMkLst>
            <pc:docMk/>
            <pc:sldMk cId="2216757852" sldId="280"/>
            <ac:spMk id="365" creationId="{BC14A3BA-CDE4-45CE-A558-D72603A01752}"/>
          </ac:spMkLst>
        </pc:spChg>
        <pc:spChg chg="add del mod">
          <ac:chgData name="Serif Salem" userId="93371da5-1b6a-4146-a736-4a3b0c81f0c2" providerId="ADAL" clId="{43BD1B35-B503-4088-B356-9DD1B40F7E73}" dt="2025-05-14T05:52:16.552" v="18678"/>
          <ac:spMkLst>
            <pc:docMk/>
            <pc:sldMk cId="2216757852" sldId="280"/>
            <ac:spMk id="366" creationId="{24FB2C85-ACFD-49E8-AD6A-7A7047008A10}"/>
          </ac:spMkLst>
        </pc:spChg>
        <pc:spChg chg="add del mod">
          <ac:chgData name="Serif Salem" userId="93371da5-1b6a-4146-a736-4a3b0c81f0c2" providerId="ADAL" clId="{43BD1B35-B503-4088-B356-9DD1B40F7E73}" dt="2025-05-14T05:52:16.553" v="18679"/>
          <ac:spMkLst>
            <pc:docMk/>
            <pc:sldMk cId="2216757852" sldId="280"/>
            <ac:spMk id="367" creationId="{E259FBF6-82A6-46A1-ABE7-322B40DE3434}"/>
          </ac:spMkLst>
        </pc:spChg>
        <pc:spChg chg="add del mod">
          <ac:chgData name="Serif Salem" userId="93371da5-1b6a-4146-a736-4a3b0c81f0c2" providerId="ADAL" clId="{43BD1B35-B503-4088-B356-9DD1B40F7E73}" dt="2025-05-14T05:52:16.553" v="18680"/>
          <ac:spMkLst>
            <pc:docMk/>
            <pc:sldMk cId="2216757852" sldId="280"/>
            <ac:spMk id="368" creationId="{DABBDDA9-92F0-41F1-A466-E2E97E4E1E70}"/>
          </ac:spMkLst>
        </pc:spChg>
        <pc:spChg chg="add del mod">
          <ac:chgData name="Serif Salem" userId="93371da5-1b6a-4146-a736-4a3b0c81f0c2" providerId="ADAL" clId="{43BD1B35-B503-4088-B356-9DD1B40F7E73}" dt="2025-05-14T05:52:16.554" v="18681"/>
          <ac:spMkLst>
            <pc:docMk/>
            <pc:sldMk cId="2216757852" sldId="280"/>
            <ac:spMk id="369" creationId="{FC47D456-FF17-42D2-A4B1-61BA7912DEE6}"/>
          </ac:spMkLst>
        </pc:spChg>
        <pc:spChg chg="add del mod">
          <ac:chgData name="Serif Salem" userId="93371da5-1b6a-4146-a736-4a3b0c81f0c2" providerId="ADAL" clId="{43BD1B35-B503-4088-B356-9DD1B40F7E73}" dt="2025-05-14T05:52:16.555" v="18682"/>
          <ac:spMkLst>
            <pc:docMk/>
            <pc:sldMk cId="2216757852" sldId="280"/>
            <ac:spMk id="370" creationId="{D8DB2860-E7E8-4992-925B-245CAAE7A64D}"/>
          </ac:spMkLst>
        </pc:spChg>
        <pc:spChg chg="add del mod">
          <ac:chgData name="Serif Salem" userId="93371da5-1b6a-4146-a736-4a3b0c81f0c2" providerId="ADAL" clId="{43BD1B35-B503-4088-B356-9DD1B40F7E73}" dt="2025-05-14T05:52:16.556" v="18683"/>
          <ac:spMkLst>
            <pc:docMk/>
            <pc:sldMk cId="2216757852" sldId="280"/>
            <ac:spMk id="371" creationId="{297A757F-409A-4968-B388-758CC1AEFAD0}"/>
          </ac:spMkLst>
        </pc:spChg>
        <pc:spChg chg="add del mod">
          <ac:chgData name="Serif Salem" userId="93371da5-1b6a-4146-a736-4a3b0c81f0c2" providerId="ADAL" clId="{43BD1B35-B503-4088-B356-9DD1B40F7E73}" dt="2025-05-14T05:52:16.556" v="18684"/>
          <ac:spMkLst>
            <pc:docMk/>
            <pc:sldMk cId="2216757852" sldId="280"/>
            <ac:spMk id="372" creationId="{C7E6F780-0F3E-433B-A8CC-8E07CA6C7B6D}"/>
          </ac:spMkLst>
        </pc:spChg>
        <pc:spChg chg="add del mod">
          <ac:chgData name="Serif Salem" userId="93371da5-1b6a-4146-a736-4a3b0c81f0c2" providerId="ADAL" clId="{43BD1B35-B503-4088-B356-9DD1B40F7E73}" dt="2025-05-14T05:52:16.557" v="18685"/>
          <ac:spMkLst>
            <pc:docMk/>
            <pc:sldMk cId="2216757852" sldId="280"/>
            <ac:spMk id="373" creationId="{8D95C774-A976-4BBE-A350-718E6523D2AF}"/>
          </ac:spMkLst>
        </pc:spChg>
        <pc:spChg chg="add del mod">
          <ac:chgData name="Serif Salem" userId="93371da5-1b6a-4146-a736-4a3b0c81f0c2" providerId="ADAL" clId="{43BD1B35-B503-4088-B356-9DD1B40F7E73}" dt="2025-05-14T05:52:16.559" v="18686"/>
          <ac:spMkLst>
            <pc:docMk/>
            <pc:sldMk cId="2216757852" sldId="280"/>
            <ac:spMk id="374" creationId="{CC8ACA8D-19C1-4634-A27D-44DE62D4C2E8}"/>
          </ac:spMkLst>
        </pc:spChg>
        <pc:spChg chg="add del mod">
          <ac:chgData name="Serif Salem" userId="93371da5-1b6a-4146-a736-4a3b0c81f0c2" providerId="ADAL" clId="{43BD1B35-B503-4088-B356-9DD1B40F7E73}" dt="2025-05-14T05:52:16.560" v="18687"/>
          <ac:spMkLst>
            <pc:docMk/>
            <pc:sldMk cId="2216757852" sldId="280"/>
            <ac:spMk id="375" creationId="{4601615B-7AB2-4EB3-A62A-B0F50080F264}"/>
          </ac:spMkLst>
        </pc:spChg>
        <pc:spChg chg="add del mod">
          <ac:chgData name="Serif Salem" userId="93371da5-1b6a-4146-a736-4a3b0c81f0c2" providerId="ADAL" clId="{43BD1B35-B503-4088-B356-9DD1B40F7E73}" dt="2025-05-14T05:52:16.561" v="18688"/>
          <ac:spMkLst>
            <pc:docMk/>
            <pc:sldMk cId="2216757852" sldId="280"/>
            <ac:spMk id="376" creationId="{B6C6A1DC-BC1A-48E2-918B-9A499AD70390}"/>
          </ac:spMkLst>
        </pc:spChg>
        <pc:spChg chg="add del mod">
          <ac:chgData name="Serif Salem" userId="93371da5-1b6a-4146-a736-4a3b0c81f0c2" providerId="ADAL" clId="{43BD1B35-B503-4088-B356-9DD1B40F7E73}" dt="2025-05-14T05:52:16.561" v="18689"/>
          <ac:spMkLst>
            <pc:docMk/>
            <pc:sldMk cId="2216757852" sldId="280"/>
            <ac:spMk id="377" creationId="{9B77B795-4533-4B57-9D95-CE37DF9E1ECC}"/>
          </ac:spMkLst>
        </pc:spChg>
        <pc:spChg chg="add del mod">
          <ac:chgData name="Serif Salem" userId="93371da5-1b6a-4146-a736-4a3b0c81f0c2" providerId="ADAL" clId="{43BD1B35-B503-4088-B356-9DD1B40F7E73}" dt="2025-05-14T05:52:16.562" v="18690"/>
          <ac:spMkLst>
            <pc:docMk/>
            <pc:sldMk cId="2216757852" sldId="280"/>
            <ac:spMk id="378" creationId="{1B4A67E1-F69C-46B2-8528-1D7E9F2251CD}"/>
          </ac:spMkLst>
        </pc:spChg>
        <pc:spChg chg="add del mod">
          <ac:chgData name="Serif Salem" userId="93371da5-1b6a-4146-a736-4a3b0c81f0c2" providerId="ADAL" clId="{43BD1B35-B503-4088-B356-9DD1B40F7E73}" dt="2025-05-14T05:52:16.563" v="18691"/>
          <ac:spMkLst>
            <pc:docMk/>
            <pc:sldMk cId="2216757852" sldId="280"/>
            <ac:spMk id="379" creationId="{B6E3136E-8903-4224-8EC3-04FDAF7EF0DF}"/>
          </ac:spMkLst>
        </pc:spChg>
        <pc:spChg chg="add del mod">
          <ac:chgData name="Serif Salem" userId="93371da5-1b6a-4146-a736-4a3b0c81f0c2" providerId="ADAL" clId="{43BD1B35-B503-4088-B356-9DD1B40F7E73}" dt="2025-05-14T05:52:16.564" v="18692"/>
          <ac:spMkLst>
            <pc:docMk/>
            <pc:sldMk cId="2216757852" sldId="280"/>
            <ac:spMk id="380" creationId="{0109077D-4BFC-48B0-8960-E7449B1099C7}"/>
          </ac:spMkLst>
        </pc:spChg>
        <pc:spChg chg="add del mod">
          <ac:chgData name="Serif Salem" userId="93371da5-1b6a-4146-a736-4a3b0c81f0c2" providerId="ADAL" clId="{43BD1B35-B503-4088-B356-9DD1B40F7E73}" dt="2025-05-14T05:52:16.564" v="18693"/>
          <ac:spMkLst>
            <pc:docMk/>
            <pc:sldMk cId="2216757852" sldId="280"/>
            <ac:spMk id="381" creationId="{96277000-0D8E-404D-B81F-811D941EC843}"/>
          </ac:spMkLst>
        </pc:spChg>
        <pc:spChg chg="add del mod">
          <ac:chgData name="Serif Salem" userId="93371da5-1b6a-4146-a736-4a3b0c81f0c2" providerId="ADAL" clId="{43BD1B35-B503-4088-B356-9DD1B40F7E73}" dt="2025-05-14T05:52:16.565" v="18694"/>
          <ac:spMkLst>
            <pc:docMk/>
            <pc:sldMk cId="2216757852" sldId="280"/>
            <ac:spMk id="382" creationId="{517EE824-81E4-4D60-9C03-8E44D9C148F5}"/>
          </ac:spMkLst>
        </pc:spChg>
        <pc:spChg chg="add del mod">
          <ac:chgData name="Serif Salem" userId="93371da5-1b6a-4146-a736-4a3b0c81f0c2" providerId="ADAL" clId="{43BD1B35-B503-4088-B356-9DD1B40F7E73}" dt="2025-05-14T05:52:16.566" v="18695"/>
          <ac:spMkLst>
            <pc:docMk/>
            <pc:sldMk cId="2216757852" sldId="280"/>
            <ac:spMk id="383" creationId="{2637ABD6-98BD-45A6-8EA4-0F184D5FA674}"/>
          </ac:spMkLst>
        </pc:spChg>
        <pc:spChg chg="add del mod">
          <ac:chgData name="Serif Salem" userId="93371da5-1b6a-4146-a736-4a3b0c81f0c2" providerId="ADAL" clId="{43BD1B35-B503-4088-B356-9DD1B40F7E73}" dt="2025-05-14T05:52:16.567" v="18696"/>
          <ac:spMkLst>
            <pc:docMk/>
            <pc:sldMk cId="2216757852" sldId="280"/>
            <ac:spMk id="384" creationId="{85831001-BA63-456D-AADA-BD6CB672FD3C}"/>
          </ac:spMkLst>
        </pc:spChg>
        <pc:spChg chg="add del mod">
          <ac:chgData name="Serif Salem" userId="93371da5-1b6a-4146-a736-4a3b0c81f0c2" providerId="ADAL" clId="{43BD1B35-B503-4088-B356-9DD1B40F7E73}" dt="2025-05-14T05:52:16.568" v="18697"/>
          <ac:spMkLst>
            <pc:docMk/>
            <pc:sldMk cId="2216757852" sldId="280"/>
            <ac:spMk id="385" creationId="{57ED10EB-63FD-44AF-A03D-0B935BAE3A9A}"/>
          </ac:spMkLst>
        </pc:spChg>
        <pc:spChg chg="add del mod">
          <ac:chgData name="Serif Salem" userId="93371da5-1b6a-4146-a736-4a3b0c81f0c2" providerId="ADAL" clId="{43BD1B35-B503-4088-B356-9DD1B40F7E73}" dt="2025-05-14T05:52:16.569" v="18698"/>
          <ac:spMkLst>
            <pc:docMk/>
            <pc:sldMk cId="2216757852" sldId="280"/>
            <ac:spMk id="386" creationId="{43B2AC5A-F00C-48C1-B95B-8172B96253EA}"/>
          </ac:spMkLst>
        </pc:spChg>
        <pc:spChg chg="add del mod">
          <ac:chgData name="Serif Salem" userId="93371da5-1b6a-4146-a736-4a3b0c81f0c2" providerId="ADAL" clId="{43BD1B35-B503-4088-B356-9DD1B40F7E73}" dt="2025-05-14T05:52:16.570" v="18699"/>
          <ac:spMkLst>
            <pc:docMk/>
            <pc:sldMk cId="2216757852" sldId="280"/>
            <ac:spMk id="387" creationId="{0D42031B-E0AB-4832-8D06-2AA6D7F261D3}"/>
          </ac:spMkLst>
        </pc:spChg>
        <pc:spChg chg="add del mod">
          <ac:chgData name="Serif Salem" userId="93371da5-1b6a-4146-a736-4a3b0c81f0c2" providerId="ADAL" clId="{43BD1B35-B503-4088-B356-9DD1B40F7E73}" dt="2025-05-14T05:52:16.570" v="18700"/>
          <ac:spMkLst>
            <pc:docMk/>
            <pc:sldMk cId="2216757852" sldId="280"/>
            <ac:spMk id="388" creationId="{97A05C9C-B821-460A-A866-74F0F0071653}"/>
          </ac:spMkLst>
        </pc:spChg>
        <pc:spChg chg="add del mod">
          <ac:chgData name="Serif Salem" userId="93371da5-1b6a-4146-a736-4a3b0c81f0c2" providerId="ADAL" clId="{43BD1B35-B503-4088-B356-9DD1B40F7E73}" dt="2025-05-14T05:52:16.571" v="18701"/>
          <ac:spMkLst>
            <pc:docMk/>
            <pc:sldMk cId="2216757852" sldId="280"/>
            <ac:spMk id="389" creationId="{0E9DE62C-3E8A-4D7D-AAEF-BC92DB5CCE65}"/>
          </ac:spMkLst>
        </pc:spChg>
        <pc:spChg chg="add del mod">
          <ac:chgData name="Serif Salem" userId="93371da5-1b6a-4146-a736-4a3b0c81f0c2" providerId="ADAL" clId="{43BD1B35-B503-4088-B356-9DD1B40F7E73}" dt="2025-05-14T05:52:16.572" v="18702"/>
          <ac:spMkLst>
            <pc:docMk/>
            <pc:sldMk cId="2216757852" sldId="280"/>
            <ac:spMk id="390" creationId="{A7AAC67B-2AEE-4778-9608-F536D03CFAA1}"/>
          </ac:spMkLst>
        </pc:spChg>
        <pc:spChg chg="add del mod">
          <ac:chgData name="Serif Salem" userId="93371da5-1b6a-4146-a736-4a3b0c81f0c2" providerId="ADAL" clId="{43BD1B35-B503-4088-B356-9DD1B40F7E73}" dt="2025-05-14T05:52:16.573" v="18703"/>
          <ac:spMkLst>
            <pc:docMk/>
            <pc:sldMk cId="2216757852" sldId="280"/>
            <ac:spMk id="391" creationId="{7E22BE1E-376B-49C9-A78F-D23F78A385EA}"/>
          </ac:spMkLst>
        </pc:spChg>
        <pc:spChg chg="add del mod">
          <ac:chgData name="Serif Salem" userId="93371da5-1b6a-4146-a736-4a3b0c81f0c2" providerId="ADAL" clId="{43BD1B35-B503-4088-B356-9DD1B40F7E73}" dt="2025-05-14T05:52:16.574" v="18704"/>
          <ac:spMkLst>
            <pc:docMk/>
            <pc:sldMk cId="2216757852" sldId="280"/>
            <ac:spMk id="392" creationId="{FB491EA8-859D-49E6-A323-0602D2D26352}"/>
          </ac:spMkLst>
        </pc:spChg>
        <pc:spChg chg="add del mod">
          <ac:chgData name="Serif Salem" userId="93371da5-1b6a-4146-a736-4a3b0c81f0c2" providerId="ADAL" clId="{43BD1B35-B503-4088-B356-9DD1B40F7E73}" dt="2025-05-14T05:52:16.574" v="18705"/>
          <ac:spMkLst>
            <pc:docMk/>
            <pc:sldMk cId="2216757852" sldId="280"/>
            <ac:spMk id="393" creationId="{65E2BB92-716C-42A2-BE93-6EE62C9A9B73}"/>
          </ac:spMkLst>
        </pc:spChg>
        <pc:spChg chg="add del mod">
          <ac:chgData name="Serif Salem" userId="93371da5-1b6a-4146-a736-4a3b0c81f0c2" providerId="ADAL" clId="{43BD1B35-B503-4088-B356-9DD1B40F7E73}" dt="2025-05-14T05:52:16.575" v="18706"/>
          <ac:spMkLst>
            <pc:docMk/>
            <pc:sldMk cId="2216757852" sldId="280"/>
            <ac:spMk id="394" creationId="{4EB9A283-E706-4604-90CB-1FB019DCE47D}"/>
          </ac:spMkLst>
        </pc:spChg>
        <pc:spChg chg="add del mod">
          <ac:chgData name="Serif Salem" userId="93371da5-1b6a-4146-a736-4a3b0c81f0c2" providerId="ADAL" clId="{43BD1B35-B503-4088-B356-9DD1B40F7E73}" dt="2025-05-14T05:52:16.576" v="18707"/>
          <ac:spMkLst>
            <pc:docMk/>
            <pc:sldMk cId="2216757852" sldId="280"/>
            <ac:spMk id="395" creationId="{8817C7B7-0DD7-4083-940B-7F4B1635BB7E}"/>
          </ac:spMkLst>
        </pc:spChg>
        <pc:spChg chg="add del mod">
          <ac:chgData name="Serif Salem" userId="93371da5-1b6a-4146-a736-4a3b0c81f0c2" providerId="ADAL" clId="{43BD1B35-B503-4088-B356-9DD1B40F7E73}" dt="2025-05-14T05:52:16.577" v="18708"/>
          <ac:spMkLst>
            <pc:docMk/>
            <pc:sldMk cId="2216757852" sldId="280"/>
            <ac:spMk id="396" creationId="{4F79CF24-01CE-4F37-8349-3F5032B5F8AE}"/>
          </ac:spMkLst>
        </pc:spChg>
        <pc:spChg chg="add del mod">
          <ac:chgData name="Serif Salem" userId="93371da5-1b6a-4146-a736-4a3b0c81f0c2" providerId="ADAL" clId="{43BD1B35-B503-4088-B356-9DD1B40F7E73}" dt="2025-05-14T05:52:16.577" v="18709"/>
          <ac:spMkLst>
            <pc:docMk/>
            <pc:sldMk cId="2216757852" sldId="280"/>
            <ac:spMk id="397" creationId="{D7CCC6C2-002B-47F4-85AB-4086208ACE88}"/>
          </ac:spMkLst>
        </pc:spChg>
        <pc:spChg chg="add del mod">
          <ac:chgData name="Serif Salem" userId="93371da5-1b6a-4146-a736-4a3b0c81f0c2" providerId="ADAL" clId="{43BD1B35-B503-4088-B356-9DD1B40F7E73}" dt="2025-05-14T05:52:16.578" v="18710"/>
          <ac:spMkLst>
            <pc:docMk/>
            <pc:sldMk cId="2216757852" sldId="280"/>
            <ac:spMk id="398" creationId="{80AE1AC9-1D3E-4F85-8943-2D1D75C44A9C}"/>
          </ac:spMkLst>
        </pc:spChg>
        <pc:spChg chg="add del mod">
          <ac:chgData name="Serif Salem" userId="93371da5-1b6a-4146-a736-4a3b0c81f0c2" providerId="ADAL" clId="{43BD1B35-B503-4088-B356-9DD1B40F7E73}" dt="2025-05-14T05:52:16.579" v="18711"/>
          <ac:spMkLst>
            <pc:docMk/>
            <pc:sldMk cId="2216757852" sldId="280"/>
            <ac:spMk id="399" creationId="{F5FD885F-12FB-4C21-AE8A-77A8D6719E5F}"/>
          </ac:spMkLst>
        </pc:spChg>
        <pc:spChg chg="add del mod">
          <ac:chgData name="Serif Salem" userId="93371da5-1b6a-4146-a736-4a3b0c81f0c2" providerId="ADAL" clId="{43BD1B35-B503-4088-B356-9DD1B40F7E73}" dt="2025-05-14T05:52:16.579" v="18712"/>
          <ac:spMkLst>
            <pc:docMk/>
            <pc:sldMk cId="2216757852" sldId="280"/>
            <ac:spMk id="400" creationId="{EC158FD9-21D9-4FF3-AA3C-FBAEE5F23B84}"/>
          </ac:spMkLst>
        </pc:spChg>
        <pc:spChg chg="add del mod">
          <ac:chgData name="Serif Salem" userId="93371da5-1b6a-4146-a736-4a3b0c81f0c2" providerId="ADAL" clId="{43BD1B35-B503-4088-B356-9DD1B40F7E73}" dt="2025-05-14T05:52:16.580" v="18713"/>
          <ac:spMkLst>
            <pc:docMk/>
            <pc:sldMk cId="2216757852" sldId="280"/>
            <ac:spMk id="401" creationId="{18F92937-D4A9-4CDC-99D5-28B05B752899}"/>
          </ac:spMkLst>
        </pc:spChg>
        <pc:spChg chg="add del mod">
          <ac:chgData name="Serif Salem" userId="93371da5-1b6a-4146-a736-4a3b0c81f0c2" providerId="ADAL" clId="{43BD1B35-B503-4088-B356-9DD1B40F7E73}" dt="2025-05-14T05:52:16.581" v="18714"/>
          <ac:spMkLst>
            <pc:docMk/>
            <pc:sldMk cId="2216757852" sldId="280"/>
            <ac:spMk id="402" creationId="{1F41BCB6-44F7-40A6-B1F5-009A731E0E1D}"/>
          </ac:spMkLst>
        </pc:spChg>
        <pc:spChg chg="add del mod">
          <ac:chgData name="Serif Salem" userId="93371da5-1b6a-4146-a736-4a3b0c81f0c2" providerId="ADAL" clId="{43BD1B35-B503-4088-B356-9DD1B40F7E73}" dt="2025-05-14T05:52:16.582" v="18715"/>
          <ac:spMkLst>
            <pc:docMk/>
            <pc:sldMk cId="2216757852" sldId="280"/>
            <ac:spMk id="403" creationId="{1DA6BE35-71D6-45D8-9815-C14141D96255}"/>
          </ac:spMkLst>
        </pc:spChg>
        <pc:spChg chg="add del mod">
          <ac:chgData name="Serif Salem" userId="93371da5-1b6a-4146-a736-4a3b0c81f0c2" providerId="ADAL" clId="{43BD1B35-B503-4088-B356-9DD1B40F7E73}" dt="2025-05-14T05:52:16.582" v="18716"/>
          <ac:spMkLst>
            <pc:docMk/>
            <pc:sldMk cId="2216757852" sldId="280"/>
            <ac:spMk id="404" creationId="{5F9E2862-BE6A-442A-B15A-BA7D821C0A42}"/>
          </ac:spMkLst>
        </pc:spChg>
        <pc:spChg chg="add del mod">
          <ac:chgData name="Serif Salem" userId="93371da5-1b6a-4146-a736-4a3b0c81f0c2" providerId="ADAL" clId="{43BD1B35-B503-4088-B356-9DD1B40F7E73}" dt="2025-05-14T05:52:16.583" v="18717"/>
          <ac:spMkLst>
            <pc:docMk/>
            <pc:sldMk cId="2216757852" sldId="280"/>
            <ac:spMk id="405" creationId="{2C83693D-63A1-4902-9FAD-BA683792A6C4}"/>
          </ac:spMkLst>
        </pc:spChg>
        <pc:spChg chg="add del mod">
          <ac:chgData name="Serif Salem" userId="93371da5-1b6a-4146-a736-4a3b0c81f0c2" providerId="ADAL" clId="{43BD1B35-B503-4088-B356-9DD1B40F7E73}" dt="2025-05-14T05:52:16.585" v="18718"/>
          <ac:spMkLst>
            <pc:docMk/>
            <pc:sldMk cId="2216757852" sldId="280"/>
            <ac:spMk id="406" creationId="{936BFA05-6FFA-4EA0-BF56-9ADD40CA04E9}"/>
          </ac:spMkLst>
        </pc:spChg>
        <pc:spChg chg="add del mod">
          <ac:chgData name="Serif Salem" userId="93371da5-1b6a-4146-a736-4a3b0c81f0c2" providerId="ADAL" clId="{43BD1B35-B503-4088-B356-9DD1B40F7E73}" dt="2025-05-14T05:52:16.585" v="18719"/>
          <ac:spMkLst>
            <pc:docMk/>
            <pc:sldMk cId="2216757852" sldId="280"/>
            <ac:spMk id="407" creationId="{E695C79E-29B1-4664-B101-2B76B8F72003}"/>
          </ac:spMkLst>
        </pc:spChg>
        <pc:spChg chg="add del mod">
          <ac:chgData name="Serif Salem" userId="93371da5-1b6a-4146-a736-4a3b0c81f0c2" providerId="ADAL" clId="{43BD1B35-B503-4088-B356-9DD1B40F7E73}" dt="2025-05-14T05:52:16.586" v="18720"/>
          <ac:spMkLst>
            <pc:docMk/>
            <pc:sldMk cId="2216757852" sldId="280"/>
            <ac:spMk id="408" creationId="{3A221D27-3BC5-41F7-91FA-EBF26A39F343}"/>
          </ac:spMkLst>
        </pc:spChg>
        <pc:spChg chg="add del mod">
          <ac:chgData name="Serif Salem" userId="93371da5-1b6a-4146-a736-4a3b0c81f0c2" providerId="ADAL" clId="{43BD1B35-B503-4088-B356-9DD1B40F7E73}" dt="2025-05-14T05:52:16.587" v="18721"/>
          <ac:spMkLst>
            <pc:docMk/>
            <pc:sldMk cId="2216757852" sldId="280"/>
            <ac:spMk id="409" creationId="{1660D0C3-0452-4EED-A472-2DC07373294A}"/>
          </ac:spMkLst>
        </pc:spChg>
        <pc:spChg chg="add del mod">
          <ac:chgData name="Serif Salem" userId="93371da5-1b6a-4146-a736-4a3b0c81f0c2" providerId="ADAL" clId="{43BD1B35-B503-4088-B356-9DD1B40F7E73}" dt="2025-05-14T05:52:16.588" v="18722"/>
          <ac:spMkLst>
            <pc:docMk/>
            <pc:sldMk cId="2216757852" sldId="280"/>
            <ac:spMk id="410" creationId="{13BE49A5-126C-4196-AD58-0399F2410177}"/>
          </ac:spMkLst>
        </pc:spChg>
        <pc:spChg chg="add del mod">
          <ac:chgData name="Serif Salem" userId="93371da5-1b6a-4146-a736-4a3b0c81f0c2" providerId="ADAL" clId="{43BD1B35-B503-4088-B356-9DD1B40F7E73}" dt="2025-05-14T05:52:16.589" v="18723"/>
          <ac:spMkLst>
            <pc:docMk/>
            <pc:sldMk cId="2216757852" sldId="280"/>
            <ac:spMk id="411" creationId="{12FFAB88-8031-421D-8635-DEE1D770E34B}"/>
          </ac:spMkLst>
        </pc:spChg>
        <pc:spChg chg="add del mod">
          <ac:chgData name="Serif Salem" userId="93371da5-1b6a-4146-a736-4a3b0c81f0c2" providerId="ADAL" clId="{43BD1B35-B503-4088-B356-9DD1B40F7E73}" dt="2025-05-14T05:52:16.590" v="18724"/>
          <ac:spMkLst>
            <pc:docMk/>
            <pc:sldMk cId="2216757852" sldId="280"/>
            <ac:spMk id="412" creationId="{39019B67-0B04-4DE7-B874-EF1B18024DF7}"/>
          </ac:spMkLst>
        </pc:spChg>
        <pc:spChg chg="add del mod">
          <ac:chgData name="Serif Salem" userId="93371da5-1b6a-4146-a736-4a3b0c81f0c2" providerId="ADAL" clId="{43BD1B35-B503-4088-B356-9DD1B40F7E73}" dt="2025-05-14T05:52:16.591" v="18725"/>
          <ac:spMkLst>
            <pc:docMk/>
            <pc:sldMk cId="2216757852" sldId="280"/>
            <ac:spMk id="413" creationId="{E005F28B-A481-4DBA-8BC2-509F360C2AEC}"/>
          </ac:spMkLst>
        </pc:spChg>
        <pc:spChg chg="add del mod">
          <ac:chgData name="Serif Salem" userId="93371da5-1b6a-4146-a736-4a3b0c81f0c2" providerId="ADAL" clId="{43BD1B35-B503-4088-B356-9DD1B40F7E73}" dt="2025-05-14T05:52:16.591" v="18726"/>
          <ac:spMkLst>
            <pc:docMk/>
            <pc:sldMk cId="2216757852" sldId="280"/>
            <ac:spMk id="414" creationId="{AC26FDF9-537E-47A1-B0E8-5BF2C929543A}"/>
          </ac:spMkLst>
        </pc:spChg>
        <pc:spChg chg="add del mod">
          <ac:chgData name="Serif Salem" userId="93371da5-1b6a-4146-a736-4a3b0c81f0c2" providerId="ADAL" clId="{43BD1B35-B503-4088-B356-9DD1B40F7E73}" dt="2025-05-14T05:52:16.592" v="18727"/>
          <ac:spMkLst>
            <pc:docMk/>
            <pc:sldMk cId="2216757852" sldId="280"/>
            <ac:spMk id="415" creationId="{70BE7F65-50AC-4E34-9B41-F959C04687E6}"/>
          </ac:spMkLst>
        </pc:spChg>
        <pc:spChg chg="add del mod">
          <ac:chgData name="Serif Salem" userId="93371da5-1b6a-4146-a736-4a3b0c81f0c2" providerId="ADAL" clId="{43BD1B35-B503-4088-B356-9DD1B40F7E73}" dt="2025-05-14T05:52:16.593" v="18728"/>
          <ac:spMkLst>
            <pc:docMk/>
            <pc:sldMk cId="2216757852" sldId="280"/>
            <ac:spMk id="416" creationId="{33562002-DCA8-4E73-93B7-58BFC06441B0}"/>
          </ac:spMkLst>
        </pc:spChg>
        <pc:spChg chg="add del mod">
          <ac:chgData name="Serif Salem" userId="93371da5-1b6a-4146-a736-4a3b0c81f0c2" providerId="ADAL" clId="{43BD1B35-B503-4088-B356-9DD1B40F7E73}" dt="2025-05-14T05:52:16.594" v="18729"/>
          <ac:spMkLst>
            <pc:docMk/>
            <pc:sldMk cId="2216757852" sldId="280"/>
            <ac:spMk id="417" creationId="{5474E208-3471-435B-90F5-A124F2189CC6}"/>
          </ac:spMkLst>
        </pc:spChg>
        <pc:spChg chg="add del mod">
          <ac:chgData name="Serif Salem" userId="93371da5-1b6a-4146-a736-4a3b0c81f0c2" providerId="ADAL" clId="{43BD1B35-B503-4088-B356-9DD1B40F7E73}" dt="2025-05-14T05:52:16.594" v="18730"/>
          <ac:spMkLst>
            <pc:docMk/>
            <pc:sldMk cId="2216757852" sldId="280"/>
            <ac:spMk id="418" creationId="{631E4A52-5AF4-41B1-A9AF-963C5630E6B3}"/>
          </ac:spMkLst>
        </pc:spChg>
        <pc:spChg chg="add del mod">
          <ac:chgData name="Serif Salem" userId="93371da5-1b6a-4146-a736-4a3b0c81f0c2" providerId="ADAL" clId="{43BD1B35-B503-4088-B356-9DD1B40F7E73}" dt="2025-05-14T05:52:16.595" v="18731"/>
          <ac:spMkLst>
            <pc:docMk/>
            <pc:sldMk cId="2216757852" sldId="280"/>
            <ac:spMk id="419" creationId="{27A6D4AC-519E-4FBE-857A-8048EB5201EF}"/>
          </ac:spMkLst>
        </pc:spChg>
        <pc:spChg chg="add del mod">
          <ac:chgData name="Serif Salem" userId="93371da5-1b6a-4146-a736-4a3b0c81f0c2" providerId="ADAL" clId="{43BD1B35-B503-4088-B356-9DD1B40F7E73}" dt="2025-05-14T05:52:16.596" v="18732"/>
          <ac:spMkLst>
            <pc:docMk/>
            <pc:sldMk cId="2216757852" sldId="280"/>
            <ac:spMk id="420" creationId="{8D8D67FB-81E3-4153-A18E-32EFB92F1112}"/>
          </ac:spMkLst>
        </pc:spChg>
        <pc:spChg chg="add del mod">
          <ac:chgData name="Serif Salem" userId="93371da5-1b6a-4146-a736-4a3b0c81f0c2" providerId="ADAL" clId="{43BD1B35-B503-4088-B356-9DD1B40F7E73}" dt="2025-05-14T05:52:16.596" v="18733"/>
          <ac:spMkLst>
            <pc:docMk/>
            <pc:sldMk cId="2216757852" sldId="280"/>
            <ac:spMk id="421" creationId="{788A028A-BA37-4649-8FCB-0504E53794F5}"/>
          </ac:spMkLst>
        </pc:spChg>
        <pc:spChg chg="add del mod">
          <ac:chgData name="Serif Salem" userId="93371da5-1b6a-4146-a736-4a3b0c81f0c2" providerId="ADAL" clId="{43BD1B35-B503-4088-B356-9DD1B40F7E73}" dt="2025-05-14T05:52:16.597" v="18734"/>
          <ac:spMkLst>
            <pc:docMk/>
            <pc:sldMk cId="2216757852" sldId="280"/>
            <ac:spMk id="422" creationId="{A9EED461-F822-4D86-AA6E-8208B7147E78}"/>
          </ac:spMkLst>
        </pc:spChg>
        <pc:spChg chg="add del mod">
          <ac:chgData name="Serif Salem" userId="93371da5-1b6a-4146-a736-4a3b0c81f0c2" providerId="ADAL" clId="{43BD1B35-B503-4088-B356-9DD1B40F7E73}" dt="2025-05-14T05:52:16.598" v="18735"/>
          <ac:spMkLst>
            <pc:docMk/>
            <pc:sldMk cId="2216757852" sldId="280"/>
            <ac:spMk id="423" creationId="{D7FFF266-3845-4B84-8580-6F6B2F4D1C25}"/>
          </ac:spMkLst>
        </pc:spChg>
        <pc:spChg chg="add del mod">
          <ac:chgData name="Serif Salem" userId="93371da5-1b6a-4146-a736-4a3b0c81f0c2" providerId="ADAL" clId="{43BD1B35-B503-4088-B356-9DD1B40F7E73}" dt="2025-05-14T05:52:16.599" v="18736"/>
          <ac:spMkLst>
            <pc:docMk/>
            <pc:sldMk cId="2216757852" sldId="280"/>
            <ac:spMk id="424" creationId="{40B74245-54D9-484B-969C-D0381318E100}"/>
          </ac:spMkLst>
        </pc:spChg>
        <pc:spChg chg="add del mod">
          <ac:chgData name="Serif Salem" userId="93371da5-1b6a-4146-a736-4a3b0c81f0c2" providerId="ADAL" clId="{43BD1B35-B503-4088-B356-9DD1B40F7E73}" dt="2025-05-14T05:52:16.599" v="18737"/>
          <ac:spMkLst>
            <pc:docMk/>
            <pc:sldMk cId="2216757852" sldId="280"/>
            <ac:spMk id="425" creationId="{6A825150-8C0D-4743-ABCB-E1A5FB6C31F9}"/>
          </ac:spMkLst>
        </pc:spChg>
        <pc:spChg chg="add del mod">
          <ac:chgData name="Serif Salem" userId="93371da5-1b6a-4146-a736-4a3b0c81f0c2" providerId="ADAL" clId="{43BD1B35-B503-4088-B356-9DD1B40F7E73}" dt="2025-05-14T05:52:16.600" v="18738"/>
          <ac:spMkLst>
            <pc:docMk/>
            <pc:sldMk cId="2216757852" sldId="280"/>
            <ac:spMk id="426" creationId="{D716A0EC-8E3A-4422-B829-6C5F0FC8DA0F}"/>
          </ac:spMkLst>
        </pc:spChg>
        <pc:spChg chg="add del mod">
          <ac:chgData name="Serif Salem" userId="93371da5-1b6a-4146-a736-4a3b0c81f0c2" providerId="ADAL" clId="{43BD1B35-B503-4088-B356-9DD1B40F7E73}" dt="2025-05-14T05:52:16.601" v="18739"/>
          <ac:spMkLst>
            <pc:docMk/>
            <pc:sldMk cId="2216757852" sldId="280"/>
            <ac:spMk id="427" creationId="{B6208640-84BE-4689-B216-28FDF80B4EEA}"/>
          </ac:spMkLst>
        </pc:spChg>
        <pc:spChg chg="add del mod">
          <ac:chgData name="Serif Salem" userId="93371da5-1b6a-4146-a736-4a3b0c81f0c2" providerId="ADAL" clId="{43BD1B35-B503-4088-B356-9DD1B40F7E73}" dt="2025-05-14T05:52:16.602" v="18740"/>
          <ac:spMkLst>
            <pc:docMk/>
            <pc:sldMk cId="2216757852" sldId="280"/>
            <ac:spMk id="428" creationId="{294DAECE-E500-450E-94AB-483EDA8E6A15}"/>
          </ac:spMkLst>
        </pc:spChg>
        <pc:spChg chg="add del mod">
          <ac:chgData name="Serif Salem" userId="93371da5-1b6a-4146-a736-4a3b0c81f0c2" providerId="ADAL" clId="{43BD1B35-B503-4088-B356-9DD1B40F7E73}" dt="2025-05-14T05:52:16.603" v="18741"/>
          <ac:spMkLst>
            <pc:docMk/>
            <pc:sldMk cId="2216757852" sldId="280"/>
            <ac:spMk id="429" creationId="{981525E3-DCE7-4572-BBF9-F46BD6D99938}"/>
          </ac:spMkLst>
        </pc:spChg>
        <pc:spChg chg="add mod">
          <ac:chgData name="Serif Salem" userId="93371da5-1b6a-4146-a736-4a3b0c81f0c2" providerId="ADAL" clId="{43BD1B35-B503-4088-B356-9DD1B40F7E73}" dt="2025-05-14T05:51:57.149" v="14928"/>
          <ac:spMkLst>
            <pc:docMk/>
            <pc:sldMk cId="2216757852" sldId="280"/>
            <ac:spMk id="430" creationId="{688D9457-E5E1-4480-9713-3D84F272B23B}"/>
          </ac:spMkLst>
        </pc:spChg>
        <pc:spChg chg="add mod">
          <ac:chgData name="Serif Salem" userId="93371da5-1b6a-4146-a736-4a3b0c81f0c2" providerId="ADAL" clId="{43BD1B35-B503-4088-B356-9DD1B40F7E73}" dt="2025-05-14T05:51:57.155" v="14936"/>
          <ac:spMkLst>
            <pc:docMk/>
            <pc:sldMk cId="2216757852" sldId="280"/>
            <ac:spMk id="431" creationId="{33B509CF-8278-4A4A-A070-C5E7F3667D30}"/>
          </ac:spMkLst>
        </pc:spChg>
        <pc:spChg chg="add mod">
          <ac:chgData name="Serif Salem" userId="93371da5-1b6a-4146-a736-4a3b0c81f0c2" providerId="ADAL" clId="{43BD1B35-B503-4088-B356-9DD1B40F7E73}" dt="2025-05-14T05:51:57.161" v="14944"/>
          <ac:spMkLst>
            <pc:docMk/>
            <pc:sldMk cId="2216757852" sldId="280"/>
            <ac:spMk id="432" creationId="{227272D9-E932-41BB-89A8-F9BA7840687E}"/>
          </ac:spMkLst>
        </pc:spChg>
        <pc:spChg chg="add mod">
          <ac:chgData name="Serif Salem" userId="93371da5-1b6a-4146-a736-4a3b0c81f0c2" providerId="ADAL" clId="{43BD1B35-B503-4088-B356-9DD1B40F7E73}" dt="2025-05-14T05:51:57.167" v="14952"/>
          <ac:spMkLst>
            <pc:docMk/>
            <pc:sldMk cId="2216757852" sldId="280"/>
            <ac:spMk id="433" creationId="{40A3995A-7D7D-4C15-83C3-403A68F22F8B}"/>
          </ac:spMkLst>
        </pc:spChg>
        <pc:spChg chg="add mod">
          <ac:chgData name="Serif Salem" userId="93371da5-1b6a-4146-a736-4a3b0c81f0c2" providerId="ADAL" clId="{43BD1B35-B503-4088-B356-9DD1B40F7E73}" dt="2025-05-14T05:51:57.172" v="14960"/>
          <ac:spMkLst>
            <pc:docMk/>
            <pc:sldMk cId="2216757852" sldId="280"/>
            <ac:spMk id="434" creationId="{86851477-8399-4F34-AE0D-C7FE97880A22}"/>
          </ac:spMkLst>
        </pc:spChg>
        <pc:spChg chg="add mod">
          <ac:chgData name="Serif Salem" userId="93371da5-1b6a-4146-a736-4a3b0c81f0c2" providerId="ADAL" clId="{43BD1B35-B503-4088-B356-9DD1B40F7E73}" dt="2025-05-14T05:51:57.178" v="14968"/>
          <ac:spMkLst>
            <pc:docMk/>
            <pc:sldMk cId="2216757852" sldId="280"/>
            <ac:spMk id="435" creationId="{8FA18F22-BD4C-4128-9A8D-690E8528461C}"/>
          </ac:spMkLst>
        </pc:spChg>
        <pc:spChg chg="add mod">
          <ac:chgData name="Serif Salem" userId="93371da5-1b6a-4146-a736-4a3b0c81f0c2" providerId="ADAL" clId="{43BD1B35-B503-4088-B356-9DD1B40F7E73}" dt="2025-05-14T05:51:57.184" v="14976"/>
          <ac:spMkLst>
            <pc:docMk/>
            <pc:sldMk cId="2216757852" sldId="280"/>
            <ac:spMk id="436" creationId="{3ED7F89E-F4BE-466B-AE62-9AAB61C07257}"/>
          </ac:spMkLst>
        </pc:spChg>
        <pc:spChg chg="add mod">
          <ac:chgData name="Serif Salem" userId="93371da5-1b6a-4146-a736-4a3b0c81f0c2" providerId="ADAL" clId="{43BD1B35-B503-4088-B356-9DD1B40F7E73}" dt="2025-05-14T05:51:57.190" v="14984"/>
          <ac:spMkLst>
            <pc:docMk/>
            <pc:sldMk cId="2216757852" sldId="280"/>
            <ac:spMk id="437" creationId="{45B4ABA5-0E50-4438-81BF-79AD9C7B1E28}"/>
          </ac:spMkLst>
        </pc:spChg>
        <pc:spChg chg="add mod">
          <ac:chgData name="Serif Salem" userId="93371da5-1b6a-4146-a736-4a3b0c81f0c2" providerId="ADAL" clId="{43BD1B35-B503-4088-B356-9DD1B40F7E73}" dt="2025-05-14T05:51:57.195" v="14992"/>
          <ac:spMkLst>
            <pc:docMk/>
            <pc:sldMk cId="2216757852" sldId="280"/>
            <ac:spMk id="438" creationId="{0E652986-70CD-4295-8DC7-D36C666E07C5}"/>
          </ac:spMkLst>
        </pc:spChg>
        <pc:spChg chg="add mod">
          <ac:chgData name="Serif Salem" userId="93371da5-1b6a-4146-a736-4a3b0c81f0c2" providerId="ADAL" clId="{43BD1B35-B503-4088-B356-9DD1B40F7E73}" dt="2025-05-14T05:51:57.201" v="15000"/>
          <ac:spMkLst>
            <pc:docMk/>
            <pc:sldMk cId="2216757852" sldId="280"/>
            <ac:spMk id="439" creationId="{D0EEE440-49F5-4198-A149-9F6A9380E92A}"/>
          </ac:spMkLst>
        </pc:spChg>
        <pc:spChg chg="add mod">
          <ac:chgData name="Serif Salem" userId="93371da5-1b6a-4146-a736-4a3b0c81f0c2" providerId="ADAL" clId="{43BD1B35-B503-4088-B356-9DD1B40F7E73}" dt="2025-05-14T05:51:57.207" v="15008"/>
          <ac:spMkLst>
            <pc:docMk/>
            <pc:sldMk cId="2216757852" sldId="280"/>
            <ac:spMk id="440" creationId="{888DE273-30B1-4828-976A-8A5AE38FDEFE}"/>
          </ac:spMkLst>
        </pc:spChg>
        <pc:spChg chg="add mod">
          <ac:chgData name="Serif Salem" userId="93371da5-1b6a-4146-a736-4a3b0c81f0c2" providerId="ADAL" clId="{43BD1B35-B503-4088-B356-9DD1B40F7E73}" dt="2025-05-14T05:51:57.213" v="15016"/>
          <ac:spMkLst>
            <pc:docMk/>
            <pc:sldMk cId="2216757852" sldId="280"/>
            <ac:spMk id="441" creationId="{D135EACF-7691-4268-B648-5B0B8702D8FC}"/>
          </ac:spMkLst>
        </pc:spChg>
        <pc:spChg chg="add mod">
          <ac:chgData name="Serif Salem" userId="93371da5-1b6a-4146-a736-4a3b0c81f0c2" providerId="ADAL" clId="{43BD1B35-B503-4088-B356-9DD1B40F7E73}" dt="2025-05-14T05:51:57.218" v="15024"/>
          <ac:spMkLst>
            <pc:docMk/>
            <pc:sldMk cId="2216757852" sldId="280"/>
            <ac:spMk id="442" creationId="{B0FC6D53-B6AE-4A02-80C6-9D4BFEBC6E3F}"/>
          </ac:spMkLst>
        </pc:spChg>
        <pc:spChg chg="add mod">
          <ac:chgData name="Serif Salem" userId="93371da5-1b6a-4146-a736-4a3b0c81f0c2" providerId="ADAL" clId="{43BD1B35-B503-4088-B356-9DD1B40F7E73}" dt="2025-05-14T05:51:57.224" v="15032"/>
          <ac:spMkLst>
            <pc:docMk/>
            <pc:sldMk cId="2216757852" sldId="280"/>
            <ac:spMk id="443" creationId="{2CA07474-13CC-497B-BE3A-B8B8DAB9DD6E}"/>
          </ac:spMkLst>
        </pc:spChg>
        <pc:spChg chg="add mod">
          <ac:chgData name="Serif Salem" userId="93371da5-1b6a-4146-a736-4a3b0c81f0c2" providerId="ADAL" clId="{43BD1B35-B503-4088-B356-9DD1B40F7E73}" dt="2025-05-14T05:51:57.229" v="15040"/>
          <ac:spMkLst>
            <pc:docMk/>
            <pc:sldMk cId="2216757852" sldId="280"/>
            <ac:spMk id="444" creationId="{89B2B4C8-401A-42F3-B65A-6796A5972F7A}"/>
          </ac:spMkLst>
        </pc:spChg>
        <pc:spChg chg="add mod">
          <ac:chgData name="Serif Salem" userId="93371da5-1b6a-4146-a736-4a3b0c81f0c2" providerId="ADAL" clId="{43BD1B35-B503-4088-B356-9DD1B40F7E73}" dt="2025-05-14T05:51:57.235" v="15048"/>
          <ac:spMkLst>
            <pc:docMk/>
            <pc:sldMk cId="2216757852" sldId="280"/>
            <ac:spMk id="445" creationId="{273ADCC4-A31A-4BD1-86E7-434A96017533}"/>
          </ac:spMkLst>
        </pc:spChg>
        <pc:spChg chg="add mod">
          <ac:chgData name="Serif Salem" userId="93371da5-1b6a-4146-a736-4a3b0c81f0c2" providerId="ADAL" clId="{43BD1B35-B503-4088-B356-9DD1B40F7E73}" dt="2025-05-14T05:51:57.241" v="15056"/>
          <ac:spMkLst>
            <pc:docMk/>
            <pc:sldMk cId="2216757852" sldId="280"/>
            <ac:spMk id="446" creationId="{29B7D167-DA91-486A-B397-7A3692A2F29E}"/>
          </ac:spMkLst>
        </pc:spChg>
        <pc:spChg chg="add mod">
          <ac:chgData name="Serif Salem" userId="93371da5-1b6a-4146-a736-4a3b0c81f0c2" providerId="ADAL" clId="{43BD1B35-B503-4088-B356-9DD1B40F7E73}" dt="2025-05-14T05:51:57.246" v="15064"/>
          <ac:spMkLst>
            <pc:docMk/>
            <pc:sldMk cId="2216757852" sldId="280"/>
            <ac:spMk id="447" creationId="{BD288EF4-510A-476B-8211-0C0AC7889053}"/>
          </ac:spMkLst>
        </pc:spChg>
        <pc:spChg chg="add mod">
          <ac:chgData name="Serif Salem" userId="93371da5-1b6a-4146-a736-4a3b0c81f0c2" providerId="ADAL" clId="{43BD1B35-B503-4088-B356-9DD1B40F7E73}" dt="2025-05-14T05:51:57.252" v="15072"/>
          <ac:spMkLst>
            <pc:docMk/>
            <pc:sldMk cId="2216757852" sldId="280"/>
            <ac:spMk id="448" creationId="{BEB10D65-D87C-404E-B1A2-18B152841DFC}"/>
          </ac:spMkLst>
        </pc:spChg>
        <pc:spChg chg="add mod">
          <ac:chgData name="Serif Salem" userId="93371da5-1b6a-4146-a736-4a3b0c81f0c2" providerId="ADAL" clId="{43BD1B35-B503-4088-B356-9DD1B40F7E73}" dt="2025-05-14T05:51:57.258" v="15080"/>
          <ac:spMkLst>
            <pc:docMk/>
            <pc:sldMk cId="2216757852" sldId="280"/>
            <ac:spMk id="449" creationId="{039BAB74-0E7A-4760-AEE8-2EB7B7D39CB4}"/>
          </ac:spMkLst>
        </pc:spChg>
        <pc:spChg chg="add mod">
          <ac:chgData name="Serif Salem" userId="93371da5-1b6a-4146-a736-4a3b0c81f0c2" providerId="ADAL" clId="{43BD1B35-B503-4088-B356-9DD1B40F7E73}" dt="2025-05-14T05:51:57.263" v="15088"/>
          <ac:spMkLst>
            <pc:docMk/>
            <pc:sldMk cId="2216757852" sldId="280"/>
            <ac:spMk id="450" creationId="{30E2CA26-9128-4664-B7D4-7D1A546FB67B}"/>
          </ac:spMkLst>
        </pc:spChg>
        <pc:spChg chg="add mod">
          <ac:chgData name="Serif Salem" userId="93371da5-1b6a-4146-a736-4a3b0c81f0c2" providerId="ADAL" clId="{43BD1B35-B503-4088-B356-9DD1B40F7E73}" dt="2025-05-14T05:51:57.268" v="15096"/>
          <ac:spMkLst>
            <pc:docMk/>
            <pc:sldMk cId="2216757852" sldId="280"/>
            <ac:spMk id="451" creationId="{3B888AF5-825B-4031-A999-9550636CCAD6}"/>
          </ac:spMkLst>
        </pc:spChg>
        <pc:spChg chg="add mod">
          <ac:chgData name="Serif Salem" userId="93371da5-1b6a-4146-a736-4a3b0c81f0c2" providerId="ADAL" clId="{43BD1B35-B503-4088-B356-9DD1B40F7E73}" dt="2025-05-14T05:51:57.274" v="15104"/>
          <ac:spMkLst>
            <pc:docMk/>
            <pc:sldMk cId="2216757852" sldId="280"/>
            <ac:spMk id="452" creationId="{2DA8F3FC-B5C4-46DB-808F-042E20363DA9}"/>
          </ac:spMkLst>
        </pc:spChg>
        <pc:spChg chg="add mod">
          <ac:chgData name="Serif Salem" userId="93371da5-1b6a-4146-a736-4a3b0c81f0c2" providerId="ADAL" clId="{43BD1B35-B503-4088-B356-9DD1B40F7E73}" dt="2025-05-14T05:51:57.280" v="15112"/>
          <ac:spMkLst>
            <pc:docMk/>
            <pc:sldMk cId="2216757852" sldId="280"/>
            <ac:spMk id="453" creationId="{F9E079C6-5176-4935-BAB7-8B4A5897EECE}"/>
          </ac:spMkLst>
        </pc:spChg>
        <pc:spChg chg="add mod">
          <ac:chgData name="Serif Salem" userId="93371da5-1b6a-4146-a736-4a3b0c81f0c2" providerId="ADAL" clId="{43BD1B35-B503-4088-B356-9DD1B40F7E73}" dt="2025-05-14T05:51:57.287" v="15120"/>
          <ac:spMkLst>
            <pc:docMk/>
            <pc:sldMk cId="2216757852" sldId="280"/>
            <ac:spMk id="454" creationId="{2BC487CB-ACBC-4BD8-893D-7817B952FEA5}"/>
          </ac:spMkLst>
        </pc:spChg>
        <pc:spChg chg="add mod">
          <ac:chgData name="Serif Salem" userId="93371da5-1b6a-4146-a736-4a3b0c81f0c2" providerId="ADAL" clId="{43BD1B35-B503-4088-B356-9DD1B40F7E73}" dt="2025-05-14T05:51:57.292" v="15128"/>
          <ac:spMkLst>
            <pc:docMk/>
            <pc:sldMk cId="2216757852" sldId="280"/>
            <ac:spMk id="455" creationId="{11E64FB8-EBC6-4B63-B56F-FD4E7A554CBB}"/>
          </ac:spMkLst>
        </pc:spChg>
        <pc:spChg chg="add mod">
          <ac:chgData name="Serif Salem" userId="93371da5-1b6a-4146-a736-4a3b0c81f0c2" providerId="ADAL" clId="{43BD1B35-B503-4088-B356-9DD1B40F7E73}" dt="2025-05-14T05:51:57.299" v="15136"/>
          <ac:spMkLst>
            <pc:docMk/>
            <pc:sldMk cId="2216757852" sldId="280"/>
            <ac:spMk id="456" creationId="{87C8A042-BDB3-4547-9AFA-10679C95407D}"/>
          </ac:spMkLst>
        </pc:spChg>
        <pc:spChg chg="add mod">
          <ac:chgData name="Serif Salem" userId="93371da5-1b6a-4146-a736-4a3b0c81f0c2" providerId="ADAL" clId="{43BD1B35-B503-4088-B356-9DD1B40F7E73}" dt="2025-05-14T05:51:57.305" v="15144"/>
          <ac:spMkLst>
            <pc:docMk/>
            <pc:sldMk cId="2216757852" sldId="280"/>
            <ac:spMk id="457" creationId="{3D98A54D-6F6F-445C-B434-607E6DA8E087}"/>
          </ac:spMkLst>
        </pc:spChg>
        <pc:spChg chg="add mod">
          <ac:chgData name="Serif Salem" userId="93371da5-1b6a-4146-a736-4a3b0c81f0c2" providerId="ADAL" clId="{43BD1B35-B503-4088-B356-9DD1B40F7E73}" dt="2025-05-14T05:51:57.311" v="15152"/>
          <ac:spMkLst>
            <pc:docMk/>
            <pc:sldMk cId="2216757852" sldId="280"/>
            <ac:spMk id="458" creationId="{594103A6-5CBB-4FC5-B1D0-25850458661D}"/>
          </ac:spMkLst>
        </pc:spChg>
        <pc:spChg chg="add mod">
          <ac:chgData name="Serif Salem" userId="93371da5-1b6a-4146-a736-4a3b0c81f0c2" providerId="ADAL" clId="{43BD1B35-B503-4088-B356-9DD1B40F7E73}" dt="2025-05-14T05:51:57.317" v="15160"/>
          <ac:spMkLst>
            <pc:docMk/>
            <pc:sldMk cId="2216757852" sldId="280"/>
            <ac:spMk id="459" creationId="{341B0A69-7885-4655-AAC1-26CDE071EFCE}"/>
          </ac:spMkLst>
        </pc:spChg>
        <pc:spChg chg="add mod">
          <ac:chgData name="Serif Salem" userId="93371da5-1b6a-4146-a736-4a3b0c81f0c2" providerId="ADAL" clId="{43BD1B35-B503-4088-B356-9DD1B40F7E73}" dt="2025-05-14T05:51:57.322" v="15168"/>
          <ac:spMkLst>
            <pc:docMk/>
            <pc:sldMk cId="2216757852" sldId="280"/>
            <ac:spMk id="460" creationId="{9315A220-6B3F-42AD-AEAE-A0A36A0CA008}"/>
          </ac:spMkLst>
        </pc:spChg>
        <pc:spChg chg="add mod">
          <ac:chgData name="Serif Salem" userId="93371da5-1b6a-4146-a736-4a3b0c81f0c2" providerId="ADAL" clId="{43BD1B35-B503-4088-B356-9DD1B40F7E73}" dt="2025-05-14T05:51:57.329" v="15176"/>
          <ac:spMkLst>
            <pc:docMk/>
            <pc:sldMk cId="2216757852" sldId="280"/>
            <ac:spMk id="461" creationId="{01F8D160-5B98-41C6-9A33-4383A06AE096}"/>
          </ac:spMkLst>
        </pc:spChg>
        <pc:spChg chg="add mod">
          <ac:chgData name="Serif Salem" userId="93371da5-1b6a-4146-a736-4a3b0c81f0c2" providerId="ADAL" clId="{43BD1B35-B503-4088-B356-9DD1B40F7E73}" dt="2025-05-14T05:51:57.335" v="15184"/>
          <ac:spMkLst>
            <pc:docMk/>
            <pc:sldMk cId="2216757852" sldId="280"/>
            <ac:spMk id="462" creationId="{CD0566B0-A377-4487-9D52-CBC2718F5FD1}"/>
          </ac:spMkLst>
        </pc:spChg>
        <pc:spChg chg="add mod">
          <ac:chgData name="Serif Salem" userId="93371da5-1b6a-4146-a736-4a3b0c81f0c2" providerId="ADAL" clId="{43BD1B35-B503-4088-B356-9DD1B40F7E73}" dt="2025-05-14T05:51:57.341" v="15192"/>
          <ac:spMkLst>
            <pc:docMk/>
            <pc:sldMk cId="2216757852" sldId="280"/>
            <ac:spMk id="463" creationId="{663BFE65-CB58-48DE-A1AD-76A8B173BFF2}"/>
          </ac:spMkLst>
        </pc:spChg>
        <pc:spChg chg="add mod">
          <ac:chgData name="Serif Salem" userId="93371da5-1b6a-4146-a736-4a3b0c81f0c2" providerId="ADAL" clId="{43BD1B35-B503-4088-B356-9DD1B40F7E73}" dt="2025-05-14T05:51:57.347" v="15200"/>
          <ac:spMkLst>
            <pc:docMk/>
            <pc:sldMk cId="2216757852" sldId="280"/>
            <ac:spMk id="464" creationId="{5A1E680B-0504-49D9-A78C-ADFF909ACA40}"/>
          </ac:spMkLst>
        </pc:spChg>
        <pc:spChg chg="add mod">
          <ac:chgData name="Serif Salem" userId="93371da5-1b6a-4146-a736-4a3b0c81f0c2" providerId="ADAL" clId="{43BD1B35-B503-4088-B356-9DD1B40F7E73}" dt="2025-05-14T05:51:57.352" v="15208"/>
          <ac:spMkLst>
            <pc:docMk/>
            <pc:sldMk cId="2216757852" sldId="280"/>
            <ac:spMk id="465" creationId="{F8D1339F-F5E3-4AE3-BE8A-D9892505F381}"/>
          </ac:spMkLst>
        </pc:spChg>
        <pc:spChg chg="add mod">
          <ac:chgData name="Serif Salem" userId="93371da5-1b6a-4146-a736-4a3b0c81f0c2" providerId="ADAL" clId="{43BD1B35-B503-4088-B356-9DD1B40F7E73}" dt="2025-05-14T05:51:57.359" v="15216"/>
          <ac:spMkLst>
            <pc:docMk/>
            <pc:sldMk cId="2216757852" sldId="280"/>
            <ac:spMk id="466" creationId="{44929896-B9C5-4F1A-9EF0-6FEB3E3B9F5C}"/>
          </ac:spMkLst>
        </pc:spChg>
        <pc:spChg chg="add mod">
          <ac:chgData name="Serif Salem" userId="93371da5-1b6a-4146-a736-4a3b0c81f0c2" providerId="ADAL" clId="{43BD1B35-B503-4088-B356-9DD1B40F7E73}" dt="2025-05-14T05:51:57.365" v="15224"/>
          <ac:spMkLst>
            <pc:docMk/>
            <pc:sldMk cId="2216757852" sldId="280"/>
            <ac:spMk id="467" creationId="{595774FE-2DF7-4674-A2C8-0FF2F5F0A1C0}"/>
          </ac:spMkLst>
        </pc:spChg>
        <pc:spChg chg="add mod">
          <ac:chgData name="Serif Salem" userId="93371da5-1b6a-4146-a736-4a3b0c81f0c2" providerId="ADAL" clId="{43BD1B35-B503-4088-B356-9DD1B40F7E73}" dt="2025-05-14T05:51:57.371" v="15232"/>
          <ac:spMkLst>
            <pc:docMk/>
            <pc:sldMk cId="2216757852" sldId="280"/>
            <ac:spMk id="468" creationId="{B925BC56-2F8B-4844-9014-0EFD8F184ABE}"/>
          </ac:spMkLst>
        </pc:spChg>
        <pc:spChg chg="add mod">
          <ac:chgData name="Serif Salem" userId="93371da5-1b6a-4146-a736-4a3b0c81f0c2" providerId="ADAL" clId="{43BD1B35-B503-4088-B356-9DD1B40F7E73}" dt="2025-05-14T05:51:57.378" v="15240"/>
          <ac:spMkLst>
            <pc:docMk/>
            <pc:sldMk cId="2216757852" sldId="280"/>
            <ac:spMk id="469" creationId="{C7AB0E19-F392-41E0-87A0-38BB42561058}"/>
          </ac:spMkLst>
        </pc:spChg>
        <pc:spChg chg="add mod">
          <ac:chgData name="Serif Salem" userId="93371da5-1b6a-4146-a736-4a3b0c81f0c2" providerId="ADAL" clId="{43BD1B35-B503-4088-B356-9DD1B40F7E73}" dt="2025-05-14T05:51:57.384" v="15248"/>
          <ac:spMkLst>
            <pc:docMk/>
            <pc:sldMk cId="2216757852" sldId="280"/>
            <ac:spMk id="470" creationId="{F9CDB0D9-1AC6-4207-8F1B-311AE1C81736}"/>
          </ac:spMkLst>
        </pc:spChg>
        <pc:spChg chg="add mod">
          <ac:chgData name="Serif Salem" userId="93371da5-1b6a-4146-a736-4a3b0c81f0c2" providerId="ADAL" clId="{43BD1B35-B503-4088-B356-9DD1B40F7E73}" dt="2025-05-14T05:51:57.391" v="15256"/>
          <ac:spMkLst>
            <pc:docMk/>
            <pc:sldMk cId="2216757852" sldId="280"/>
            <ac:spMk id="471" creationId="{F6257282-B976-4015-922E-A6E658A9666E}"/>
          </ac:spMkLst>
        </pc:spChg>
        <pc:spChg chg="add mod">
          <ac:chgData name="Serif Salem" userId="93371da5-1b6a-4146-a736-4a3b0c81f0c2" providerId="ADAL" clId="{43BD1B35-B503-4088-B356-9DD1B40F7E73}" dt="2025-05-14T05:51:57.396" v="15264"/>
          <ac:spMkLst>
            <pc:docMk/>
            <pc:sldMk cId="2216757852" sldId="280"/>
            <ac:spMk id="472" creationId="{04155C20-8E89-47A3-83C7-6AC1F16D98FE}"/>
          </ac:spMkLst>
        </pc:spChg>
        <pc:spChg chg="add mod">
          <ac:chgData name="Serif Salem" userId="93371da5-1b6a-4146-a736-4a3b0c81f0c2" providerId="ADAL" clId="{43BD1B35-B503-4088-B356-9DD1B40F7E73}" dt="2025-05-14T05:51:57.402" v="15272"/>
          <ac:spMkLst>
            <pc:docMk/>
            <pc:sldMk cId="2216757852" sldId="280"/>
            <ac:spMk id="473" creationId="{5C545465-2F07-43D8-87E9-090C45A75A8C}"/>
          </ac:spMkLst>
        </pc:spChg>
        <pc:spChg chg="add mod">
          <ac:chgData name="Serif Salem" userId="93371da5-1b6a-4146-a736-4a3b0c81f0c2" providerId="ADAL" clId="{43BD1B35-B503-4088-B356-9DD1B40F7E73}" dt="2025-05-14T05:51:57.408" v="15280"/>
          <ac:spMkLst>
            <pc:docMk/>
            <pc:sldMk cId="2216757852" sldId="280"/>
            <ac:spMk id="474" creationId="{8E489967-8981-4286-8E3D-19C18E25CDAA}"/>
          </ac:spMkLst>
        </pc:spChg>
        <pc:spChg chg="add mod">
          <ac:chgData name="Serif Salem" userId="93371da5-1b6a-4146-a736-4a3b0c81f0c2" providerId="ADAL" clId="{43BD1B35-B503-4088-B356-9DD1B40F7E73}" dt="2025-05-14T05:51:57.415" v="15288"/>
          <ac:spMkLst>
            <pc:docMk/>
            <pc:sldMk cId="2216757852" sldId="280"/>
            <ac:spMk id="475" creationId="{97F38105-F774-412E-A770-0ACAF6BBFE5C}"/>
          </ac:spMkLst>
        </pc:spChg>
        <pc:spChg chg="add mod">
          <ac:chgData name="Serif Salem" userId="93371da5-1b6a-4146-a736-4a3b0c81f0c2" providerId="ADAL" clId="{43BD1B35-B503-4088-B356-9DD1B40F7E73}" dt="2025-05-14T05:51:57.422" v="15296"/>
          <ac:spMkLst>
            <pc:docMk/>
            <pc:sldMk cId="2216757852" sldId="280"/>
            <ac:spMk id="476" creationId="{EC123CAB-4A1F-47B6-B25F-7A8743F7829D}"/>
          </ac:spMkLst>
        </pc:spChg>
        <pc:spChg chg="add mod">
          <ac:chgData name="Serif Salem" userId="93371da5-1b6a-4146-a736-4a3b0c81f0c2" providerId="ADAL" clId="{43BD1B35-B503-4088-B356-9DD1B40F7E73}" dt="2025-05-14T05:51:57.428" v="15304"/>
          <ac:spMkLst>
            <pc:docMk/>
            <pc:sldMk cId="2216757852" sldId="280"/>
            <ac:spMk id="477" creationId="{B606B059-5505-4446-ACD5-C1BDC174A177}"/>
          </ac:spMkLst>
        </pc:spChg>
        <pc:spChg chg="add mod">
          <ac:chgData name="Serif Salem" userId="93371da5-1b6a-4146-a736-4a3b0c81f0c2" providerId="ADAL" clId="{43BD1B35-B503-4088-B356-9DD1B40F7E73}" dt="2025-05-14T05:51:57.434" v="15312"/>
          <ac:spMkLst>
            <pc:docMk/>
            <pc:sldMk cId="2216757852" sldId="280"/>
            <ac:spMk id="478" creationId="{4FC77CEA-D321-4F0B-89CC-9A6D7199E60C}"/>
          </ac:spMkLst>
        </pc:spChg>
        <pc:spChg chg="add mod">
          <ac:chgData name="Serif Salem" userId="93371da5-1b6a-4146-a736-4a3b0c81f0c2" providerId="ADAL" clId="{43BD1B35-B503-4088-B356-9DD1B40F7E73}" dt="2025-05-14T05:51:57.440" v="15320"/>
          <ac:spMkLst>
            <pc:docMk/>
            <pc:sldMk cId="2216757852" sldId="280"/>
            <ac:spMk id="479" creationId="{E67F2623-9610-4E03-B34E-81EE4A7D25DF}"/>
          </ac:spMkLst>
        </pc:spChg>
        <pc:spChg chg="add mod">
          <ac:chgData name="Serif Salem" userId="93371da5-1b6a-4146-a736-4a3b0c81f0c2" providerId="ADAL" clId="{43BD1B35-B503-4088-B356-9DD1B40F7E73}" dt="2025-05-14T05:51:57.446" v="15328"/>
          <ac:spMkLst>
            <pc:docMk/>
            <pc:sldMk cId="2216757852" sldId="280"/>
            <ac:spMk id="480" creationId="{C71CF1A9-289B-4406-A791-D0716E65E347}"/>
          </ac:spMkLst>
        </pc:spChg>
        <pc:spChg chg="add mod">
          <ac:chgData name="Serif Salem" userId="93371da5-1b6a-4146-a736-4a3b0c81f0c2" providerId="ADAL" clId="{43BD1B35-B503-4088-B356-9DD1B40F7E73}" dt="2025-05-14T05:51:57.453" v="15336"/>
          <ac:spMkLst>
            <pc:docMk/>
            <pc:sldMk cId="2216757852" sldId="280"/>
            <ac:spMk id="481" creationId="{DA2473E8-06D4-4EEC-8144-103D8F7D8742}"/>
          </ac:spMkLst>
        </pc:spChg>
        <pc:spChg chg="add mod">
          <ac:chgData name="Serif Salem" userId="93371da5-1b6a-4146-a736-4a3b0c81f0c2" providerId="ADAL" clId="{43BD1B35-B503-4088-B356-9DD1B40F7E73}" dt="2025-05-14T05:51:57.458" v="15344"/>
          <ac:spMkLst>
            <pc:docMk/>
            <pc:sldMk cId="2216757852" sldId="280"/>
            <ac:spMk id="482" creationId="{3F2946D1-4A62-4DFE-82C8-BEDD096483A6}"/>
          </ac:spMkLst>
        </pc:spChg>
        <pc:spChg chg="add mod">
          <ac:chgData name="Serif Salem" userId="93371da5-1b6a-4146-a736-4a3b0c81f0c2" providerId="ADAL" clId="{43BD1B35-B503-4088-B356-9DD1B40F7E73}" dt="2025-05-14T05:51:57.465" v="15352"/>
          <ac:spMkLst>
            <pc:docMk/>
            <pc:sldMk cId="2216757852" sldId="280"/>
            <ac:spMk id="483" creationId="{8EBDDA27-BB12-4A03-827E-AB6652042D1A}"/>
          </ac:spMkLst>
        </pc:spChg>
        <pc:spChg chg="add mod">
          <ac:chgData name="Serif Salem" userId="93371da5-1b6a-4146-a736-4a3b0c81f0c2" providerId="ADAL" clId="{43BD1B35-B503-4088-B356-9DD1B40F7E73}" dt="2025-05-14T05:51:57.471" v="15360"/>
          <ac:spMkLst>
            <pc:docMk/>
            <pc:sldMk cId="2216757852" sldId="280"/>
            <ac:spMk id="484" creationId="{E81B7FBC-57A2-4985-94C1-537B54728C1D}"/>
          </ac:spMkLst>
        </pc:spChg>
        <pc:spChg chg="add mod">
          <ac:chgData name="Serif Salem" userId="93371da5-1b6a-4146-a736-4a3b0c81f0c2" providerId="ADAL" clId="{43BD1B35-B503-4088-B356-9DD1B40F7E73}" dt="2025-05-14T05:51:57.477" v="15368"/>
          <ac:spMkLst>
            <pc:docMk/>
            <pc:sldMk cId="2216757852" sldId="280"/>
            <ac:spMk id="485" creationId="{34767593-FFAA-4B52-810F-077E5C282E80}"/>
          </ac:spMkLst>
        </pc:spChg>
        <pc:spChg chg="add mod">
          <ac:chgData name="Serif Salem" userId="93371da5-1b6a-4146-a736-4a3b0c81f0c2" providerId="ADAL" clId="{43BD1B35-B503-4088-B356-9DD1B40F7E73}" dt="2025-05-14T05:51:57.483" v="15376"/>
          <ac:spMkLst>
            <pc:docMk/>
            <pc:sldMk cId="2216757852" sldId="280"/>
            <ac:spMk id="486" creationId="{4A488646-DDEF-468E-B25E-FACC83E1EE26}"/>
          </ac:spMkLst>
        </pc:spChg>
        <pc:spChg chg="add del mod">
          <ac:chgData name="Serif Salem" userId="93371da5-1b6a-4146-a736-4a3b0c81f0c2" providerId="ADAL" clId="{43BD1B35-B503-4088-B356-9DD1B40F7E73}" dt="2025-05-14T05:52:08.844" v="18315"/>
          <ac:spMkLst>
            <pc:docMk/>
            <pc:sldMk cId="2216757852" sldId="280"/>
            <ac:spMk id="487" creationId="{56C9C90E-D67D-4B3B-BF02-2BC0FA33142C}"/>
          </ac:spMkLst>
        </pc:spChg>
        <pc:spChg chg="add mod">
          <ac:chgData name="Serif Salem" userId="93371da5-1b6a-4146-a736-4a3b0c81f0c2" providerId="ADAL" clId="{43BD1B35-B503-4088-B356-9DD1B40F7E73}" dt="2025-05-14T05:51:57.498" v="15392"/>
          <ac:spMkLst>
            <pc:docMk/>
            <pc:sldMk cId="2216757852" sldId="280"/>
            <ac:spMk id="488" creationId="{608B6F63-A416-4730-9842-53646EFF58BA}"/>
          </ac:spMkLst>
        </pc:spChg>
        <pc:spChg chg="add mod">
          <ac:chgData name="Serif Salem" userId="93371da5-1b6a-4146-a736-4a3b0c81f0c2" providerId="ADAL" clId="{43BD1B35-B503-4088-B356-9DD1B40F7E73}" dt="2025-05-14T05:51:57.504" v="15400"/>
          <ac:spMkLst>
            <pc:docMk/>
            <pc:sldMk cId="2216757852" sldId="280"/>
            <ac:spMk id="489" creationId="{C101E94C-E3C8-4545-9E4E-99764A114EE1}"/>
          </ac:spMkLst>
        </pc:spChg>
        <pc:spChg chg="add mod">
          <ac:chgData name="Serif Salem" userId="93371da5-1b6a-4146-a736-4a3b0c81f0c2" providerId="ADAL" clId="{43BD1B35-B503-4088-B356-9DD1B40F7E73}" dt="2025-05-14T05:51:57.512" v="15408"/>
          <ac:spMkLst>
            <pc:docMk/>
            <pc:sldMk cId="2216757852" sldId="280"/>
            <ac:spMk id="490" creationId="{FFC4CD42-74EF-47D6-93B8-79C9705C146A}"/>
          </ac:spMkLst>
        </pc:spChg>
        <pc:spChg chg="add mod">
          <ac:chgData name="Serif Salem" userId="93371da5-1b6a-4146-a736-4a3b0c81f0c2" providerId="ADAL" clId="{43BD1B35-B503-4088-B356-9DD1B40F7E73}" dt="2025-05-14T05:51:57.518" v="15416"/>
          <ac:spMkLst>
            <pc:docMk/>
            <pc:sldMk cId="2216757852" sldId="280"/>
            <ac:spMk id="491" creationId="{434E5E8F-57BF-4254-9F9F-DB594B3907A0}"/>
          </ac:spMkLst>
        </pc:spChg>
        <pc:spChg chg="add mod">
          <ac:chgData name="Serif Salem" userId="93371da5-1b6a-4146-a736-4a3b0c81f0c2" providerId="ADAL" clId="{43BD1B35-B503-4088-B356-9DD1B40F7E73}" dt="2025-05-14T05:51:57.524" v="15424"/>
          <ac:spMkLst>
            <pc:docMk/>
            <pc:sldMk cId="2216757852" sldId="280"/>
            <ac:spMk id="492" creationId="{01C0FA9E-BF5E-4BCB-8AB0-5386358E16B6}"/>
          </ac:spMkLst>
        </pc:spChg>
        <pc:spChg chg="add mod">
          <ac:chgData name="Serif Salem" userId="93371da5-1b6a-4146-a736-4a3b0c81f0c2" providerId="ADAL" clId="{43BD1B35-B503-4088-B356-9DD1B40F7E73}" dt="2025-05-14T05:51:57.530" v="15432"/>
          <ac:spMkLst>
            <pc:docMk/>
            <pc:sldMk cId="2216757852" sldId="280"/>
            <ac:spMk id="493" creationId="{82544743-10DD-4124-A3BC-47C2DACB3064}"/>
          </ac:spMkLst>
        </pc:spChg>
        <pc:spChg chg="add mod">
          <ac:chgData name="Serif Salem" userId="93371da5-1b6a-4146-a736-4a3b0c81f0c2" providerId="ADAL" clId="{43BD1B35-B503-4088-B356-9DD1B40F7E73}" dt="2025-05-14T05:51:57.538" v="15440"/>
          <ac:spMkLst>
            <pc:docMk/>
            <pc:sldMk cId="2216757852" sldId="280"/>
            <ac:spMk id="494" creationId="{EE40F2C1-E082-4E27-8885-0435E873B805}"/>
          </ac:spMkLst>
        </pc:spChg>
        <pc:spChg chg="add mod">
          <ac:chgData name="Serif Salem" userId="93371da5-1b6a-4146-a736-4a3b0c81f0c2" providerId="ADAL" clId="{43BD1B35-B503-4088-B356-9DD1B40F7E73}" dt="2025-05-14T05:51:57.545" v="15448"/>
          <ac:spMkLst>
            <pc:docMk/>
            <pc:sldMk cId="2216757852" sldId="280"/>
            <ac:spMk id="495" creationId="{21179409-3CC5-45BB-A8C8-C356EB99F946}"/>
          </ac:spMkLst>
        </pc:spChg>
        <pc:spChg chg="add mod">
          <ac:chgData name="Serif Salem" userId="93371da5-1b6a-4146-a736-4a3b0c81f0c2" providerId="ADAL" clId="{43BD1B35-B503-4088-B356-9DD1B40F7E73}" dt="2025-05-14T05:51:57.552" v="15456"/>
          <ac:spMkLst>
            <pc:docMk/>
            <pc:sldMk cId="2216757852" sldId="280"/>
            <ac:spMk id="496" creationId="{CC727182-A884-407A-AEAB-429ADC62F039}"/>
          </ac:spMkLst>
        </pc:spChg>
        <pc:spChg chg="add mod">
          <ac:chgData name="Serif Salem" userId="93371da5-1b6a-4146-a736-4a3b0c81f0c2" providerId="ADAL" clId="{43BD1B35-B503-4088-B356-9DD1B40F7E73}" dt="2025-05-14T05:51:57.559" v="15464"/>
          <ac:spMkLst>
            <pc:docMk/>
            <pc:sldMk cId="2216757852" sldId="280"/>
            <ac:spMk id="497" creationId="{66A3642C-D83E-4EAB-AADE-B54682321843}"/>
          </ac:spMkLst>
        </pc:spChg>
        <pc:spChg chg="add mod">
          <ac:chgData name="Serif Salem" userId="93371da5-1b6a-4146-a736-4a3b0c81f0c2" providerId="ADAL" clId="{43BD1B35-B503-4088-B356-9DD1B40F7E73}" dt="2025-05-14T05:51:57.565" v="15472"/>
          <ac:spMkLst>
            <pc:docMk/>
            <pc:sldMk cId="2216757852" sldId="280"/>
            <ac:spMk id="498" creationId="{7D8D9148-AA2A-4698-BAC1-D0255BE08C0F}"/>
          </ac:spMkLst>
        </pc:spChg>
        <pc:spChg chg="add mod">
          <ac:chgData name="Serif Salem" userId="93371da5-1b6a-4146-a736-4a3b0c81f0c2" providerId="ADAL" clId="{43BD1B35-B503-4088-B356-9DD1B40F7E73}" dt="2025-05-14T05:51:57.572" v="15480"/>
          <ac:spMkLst>
            <pc:docMk/>
            <pc:sldMk cId="2216757852" sldId="280"/>
            <ac:spMk id="499" creationId="{1F65FBB8-3CEB-424E-9266-8177EFEF9C30}"/>
          </ac:spMkLst>
        </pc:spChg>
        <pc:spChg chg="add mod">
          <ac:chgData name="Serif Salem" userId="93371da5-1b6a-4146-a736-4a3b0c81f0c2" providerId="ADAL" clId="{43BD1B35-B503-4088-B356-9DD1B40F7E73}" dt="2025-05-14T05:51:57.579" v="15488"/>
          <ac:spMkLst>
            <pc:docMk/>
            <pc:sldMk cId="2216757852" sldId="280"/>
            <ac:spMk id="500" creationId="{43EAAE3D-2E3B-4067-9290-0F6499E9165C}"/>
          </ac:spMkLst>
        </pc:spChg>
        <pc:spChg chg="add mod">
          <ac:chgData name="Serif Salem" userId="93371da5-1b6a-4146-a736-4a3b0c81f0c2" providerId="ADAL" clId="{43BD1B35-B503-4088-B356-9DD1B40F7E73}" dt="2025-05-14T05:51:57.588" v="15496"/>
          <ac:spMkLst>
            <pc:docMk/>
            <pc:sldMk cId="2216757852" sldId="280"/>
            <ac:spMk id="501" creationId="{8AEFDEE5-71D7-4B73-AA20-1B663EA92996}"/>
          </ac:spMkLst>
        </pc:spChg>
        <pc:spChg chg="add mod">
          <ac:chgData name="Serif Salem" userId="93371da5-1b6a-4146-a736-4a3b0c81f0c2" providerId="ADAL" clId="{43BD1B35-B503-4088-B356-9DD1B40F7E73}" dt="2025-05-14T05:51:57.594" v="15504"/>
          <ac:spMkLst>
            <pc:docMk/>
            <pc:sldMk cId="2216757852" sldId="280"/>
            <ac:spMk id="502" creationId="{39E8819D-3158-4FA2-AE5A-E8258574F047}"/>
          </ac:spMkLst>
        </pc:spChg>
        <pc:spChg chg="add mod">
          <ac:chgData name="Serif Salem" userId="93371da5-1b6a-4146-a736-4a3b0c81f0c2" providerId="ADAL" clId="{43BD1B35-B503-4088-B356-9DD1B40F7E73}" dt="2025-05-14T05:51:57.601" v="15512"/>
          <ac:spMkLst>
            <pc:docMk/>
            <pc:sldMk cId="2216757852" sldId="280"/>
            <ac:spMk id="503" creationId="{0C10E298-ADFA-4BDC-8036-A20E2CB7F5DB}"/>
          </ac:spMkLst>
        </pc:spChg>
        <pc:spChg chg="add mod">
          <ac:chgData name="Serif Salem" userId="93371da5-1b6a-4146-a736-4a3b0c81f0c2" providerId="ADAL" clId="{43BD1B35-B503-4088-B356-9DD1B40F7E73}" dt="2025-05-14T05:51:57.607" v="15520"/>
          <ac:spMkLst>
            <pc:docMk/>
            <pc:sldMk cId="2216757852" sldId="280"/>
            <ac:spMk id="504" creationId="{646A53B6-F3C2-4AD4-8EA0-1A87E78859C8}"/>
          </ac:spMkLst>
        </pc:spChg>
        <pc:spChg chg="add mod">
          <ac:chgData name="Serif Salem" userId="93371da5-1b6a-4146-a736-4a3b0c81f0c2" providerId="ADAL" clId="{43BD1B35-B503-4088-B356-9DD1B40F7E73}" dt="2025-05-14T05:51:57.613" v="15528"/>
          <ac:spMkLst>
            <pc:docMk/>
            <pc:sldMk cId="2216757852" sldId="280"/>
            <ac:spMk id="505" creationId="{19520155-AE2B-4D21-97F3-6149FFFC93A6}"/>
          </ac:spMkLst>
        </pc:spChg>
        <pc:spChg chg="add mod">
          <ac:chgData name="Serif Salem" userId="93371da5-1b6a-4146-a736-4a3b0c81f0c2" providerId="ADAL" clId="{43BD1B35-B503-4088-B356-9DD1B40F7E73}" dt="2025-05-14T05:51:57.620" v="15536"/>
          <ac:spMkLst>
            <pc:docMk/>
            <pc:sldMk cId="2216757852" sldId="280"/>
            <ac:spMk id="506" creationId="{D2AC1C92-B65F-4A6E-9FC5-6EB5A61DFEBE}"/>
          </ac:spMkLst>
        </pc:spChg>
        <pc:spChg chg="add del mod">
          <ac:chgData name="Serif Salem" userId="93371da5-1b6a-4146-a736-4a3b0c81f0c2" providerId="ADAL" clId="{43BD1B35-B503-4088-B356-9DD1B40F7E73}" dt="2025-05-14T05:52:08.844" v="18315"/>
          <ac:spMkLst>
            <pc:docMk/>
            <pc:sldMk cId="2216757852" sldId="280"/>
            <ac:spMk id="507" creationId="{E26DDB43-3DC5-4359-8363-2E5195E9671E}"/>
          </ac:spMkLst>
        </pc:spChg>
        <pc:spChg chg="add mod">
          <ac:chgData name="Serif Salem" userId="93371da5-1b6a-4146-a736-4a3b0c81f0c2" providerId="ADAL" clId="{43BD1B35-B503-4088-B356-9DD1B40F7E73}" dt="2025-05-14T05:51:57.634" v="15552"/>
          <ac:spMkLst>
            <pc:docMk/>
            <pc:sldMk cId="2216757852" sldId="280"/>
            <ac:spMk id="508" creationId="{12FCE5EA-21E0-46BF-8A16-86C042E7051B}"/>
          </ac:spMkLst>
        </pc:spChg>
        <pc:spChg chg="add mod">
          <ac:chgData name="Serif Salem" userId="93371da5-1b6a-4146-a736-4a3b0c81f0c2" providerId="ADAL" clId="{43BD1B35-B503-4088-B356-9DD1B40F7E73}" dt="2025-05-14T05:51:57.640" v="15560"/>
          <ac:spMkLst>
            <pc:docMk/>
            <pc:sldMk cId="2216757852" sldId="280"/>
            <ac:spMk id="509" creationId="{BE6F9009-C63C-48A7-BCEE-92CF89682518}"/>
          </ac:spMkLst>
        </pc:spChg>
        <pc:spChg chg="add mod">
          <ac:chgData name="Serif Salem" userId="93371da5-1b6a-4146-a736-4a3b0c81f0c2" providerId="ADAL" clId="{43BD1B35-B503-4088-B356-9DD1B40F7E73}" dt="2025-05-14T05:51:57.647" v="15568"/>
          <ac:spMkLst>
            <pc:docMk/>
            <pc:sldMk cId="2216757852" sldId="280"/>
            <ac:spMk id="510" creationId="{E0497645-A5DA-4909-B296-CA61516E2A1A}"/>
          </ac:spMkLst>
        </pc:spChg>
        <pc:spChg chg="add mod">
          <ac:chgData name="Serif Salem" userId="93371da5-1b6a-4146-a736-4a3b0c81f0c2" providerId="ADAL" clId="{43BD1B35-B503-4088-B356-9DD1B40F7E73}" dt="2025-05-14T05:51:57.653" v="15576"/>
          <ac:spMkLst>
            <pc:docMk/>
            <pc:sldMk cId="2216757852" sldId="280"/>
            <ac:spMk id="511" creationId="{18A0887D-EF3F-4C9E-AB80-DE53036E3755}"/>
          </ac:spMkLst>
        </pc:spChg>
        <pc:spChg chg="add mod">
          <ac:chgData name="Serif Salem" userId="93371da5-1b6a-4146-a736-4a3b0c81f0c2" providerId="ADAL" clId="{43BD1B35-B503-4088-B356-9DD1B40F7E73}" dt="2025-05-14T05:51:57.660" v="15584"/>
          <ac:spMkLst>
            <pc:docMk/>
            <pc:sldMk cId="2216757852" sldId="280"/>
            <ac:spMk id="512" creationId="{8B0990EE-7C1C-45FB-B735-42942B27946F}"/>
          </ac:spMkLst>
        </pc:spChg>
        <pc:spChg chg="add mod">
          <ac:chgData name="Serif Salem" userId="93371da5-1b6a-4146-a736-4a3b0c81f0c2" providerId="ADAL" clId="{43BD1B35-B503-4088-B356-9DD1B40F7E73}" dt="2025-05-14T05:51:57.667" v="15592"/>
          <ac:spMkLst>
            <pc:docMk/>
            <pc:sldMk cId="2216757852" sldId="280"/>
            <ac:spMk id="513" creationId="{06300ED0-0031-4C3D-BF54-526693BE390E}"/>
          </ac:spMkLst>
        </pc:spChg>
        <pc:spChg chg="add mod">
          <ac:chgData name="Serif Salem" userId="93371da5-1b6a-4146-a736-4a3b0c81f0c2" providerId="ADAL" clId="{43BD1B35-B503-4088-B356-9DD1B40F7E73}" dt="2025-05-14T05:51:57.674" v="15600"/>
          <ac:spMkLst>
            <pc:docMk/>
            <pc:sldMk cId="2216757852" sldId="280"/>
            <ac:spMk id="514" creationId="{62CCFC89-7547-4ABC-B8CD-D1514B7D6A09}"/>
          </ac:spMkLst>
        </pc:spChg>
        <pc:spChg chg="add mod">
          <ac:chgData name="Serif Salem" userId="93371da5-1b6a-4146-a736-4a3b0c81f0c2" providerId="ADAL" clId="{43BD1B35-B503-4088-B356-9DD1B40F7E73}" dt="2025-05-14T05:51:57.680" v="15608"/>
          <ac:spMkLst>
            <pc:docMk/>
            <pc:sldMk cId="2216757852" sldId="280"/>
            <ac:spMk id="515" creationId="{F1E3B5BC-CE62-4064-BB4E-0235A57C4876}"/>
          </ac:spMkLst>
        </pc:spChg>
        <pc:spChg chg="add mod">
          <ac:chgData name="Serif Salem" userId="93371da5-1b6a-4146-a736-4a3b0c81f0c2" providerId="ADAL" clId="{43BD1B35-B503-4088-B356-9DD1B40F7E73}" dt="2025-05-14T05:51:57.687" v="15616"/>
          <ac:spMkLst>
            <pc:docMk/>
            <pc:sldMk cId="2216757852" sldId="280"/>
            <ac:spMk id="516" creationId="{E89A0EB0-AF51-4DE1-8BBA-0AD88A653060}"/>
          </ac:spMkLst>
        </pc:spChg>
        <pc:spChg chg="add mod">
          <ac:chgData name="Serif Salem" userId="93371da5-1b6a-4146-a736-4a3b0c81f0c2" providerId="ADAL" clId="{43BD1B35-B503-4088-B356-9DD1B40F7E73}" dt="2025-05-14T05:51:57.693" v="15624"/>
          <ac:spMkLst>
            <pc:docMk/>
            <pc:sldMk cId="2216757852" sldId="280"/>
            <ac:spMk id="517" creationId="{2638A1F0-BC16-454B-BB60-F7B427DE61B3}"/>
          </ac:spMkLst>
        </pc:spChg>
        <pc:spChg chg="add mod">
          <ac:chgData name="Serif Salem" userId="93371da5-1b6a-4146-a736-4a3b0c81f0c2" providerId="ADAL" clId="{43BD1B35-B503-4088-B356-9DD1B40F7E73}" dt="2025-05-14T05:51:57.700" v="15632"/>
          <ac:spMkLst>
            <pc:docMk/>
            <pc:sldMk cId="2216757852" sldId="280"/>
            <ac:spMk id="518" creationId="{9121DF2D-4129-47DA-928F-C503CA6A737E}"/>
          </ac:spMkLst>
        </pc:spChg>
        <pc:spChg chg="add mod">
          <ac:chgData name="Serif Salem" userId="93371da5-1b6a-4146-a736-4a3b0c81f0c2" providerId="ADAL" clId="{43BD1B35-B503-4088-B356-9DD1B40F7E73}" dt="2025-05-14T05:51:57.707" v="15640"/>
          <ac:spMkLst>
            <pc:docMk/>
            <pc:sldMk cId="2216757852" sldId="280"/>
            <ac:spMk id="519" creationId="{9F73ACB7-C94A-479C-ACE0-6445A98CA439}"/>
          </ac:spMkLst>
        </pc:spChg>
        <pc:spChg chg="add mod">
          <ac:chgData name="Serif Salem" userId="93371da5-1b6a-4146-a736-4a3b0c81f0c2" providerId="ADAL" clId="{43BD1B35-B503-4088-B356-9DD1B40F7E73}" dt="2025-05-14T05:51:57.713" v="15648"/>
          <ac:spMkLst>
            <pc:docMk/>
            <pc:sldMk cId="2216757852" sldId="280"/>
            <ac:spMk id="520" creationId="{D685DDEC-3C30-4DEA-A5EE-E5F1E16AA6DA}"/>
          </ac:spMkLst>
        </pc:spChg>
        <pc:spChg chg="add mod">
          <ac:chgData name="Serif Salem" userId="93371da5-1b6a-4146-a736-4a3b0c81f0c2" providerId="ADAL" clId="{43BD1B35-B503-4088-B356-9DD1B40F7E73}" dt="2025-05-14T05:51:57.719" v="15656"/>
          <ac:spMkLst>
            <pc:docMk/>
            <pc:sldMk cId="2216757852" sldId="280"/>
            <ac:spMk id="521" creationId="{DE264DCE-E914-48B6-A290-8B76045172AC}"/>
          </ac:spMkLst>
        </pc:spChg>
        <pc:spChg chg="add mod">
          <ac:chgData name="Serif Salem" userId="93371da5-1b6a-4146-a736-4a3b0c81f0c2" providerId="ADAL" clId="{43BD1B35-B503-4088-B356-9DD1B40F7E73}" dt="2025-05-14T05:51:57.725" v="15664"/>
          <ac:spMkLst>
            <pc:docMk/>
            <pc:sldMk cId="2216757852" sldId="280"/>
            <ac:spMk id="522" creationId="{18FB17C9-897C-47E1-AE7D-694F886793A7}"/>
          </ac:spMkLst>
        </pc:spChg>
        <pc:spChg chg="add mod">
          <ac:chgData name="Serif Salem" userId="93371da5-1b6a-4146-a736-4a3b0c81f0c2" providerId="ADAL" clId="{43BD1B35-B503-4088-B356-9DD1B40F7E73}" dt="2025-05-14T05:51:57.731" v="15672"/>
          <ac:spMkLst>
            <pc:docMk/>
            <pc:sldMk cId="2216757852" sldId="280"/>
            <ac:spMk id="523" creationId="{AF7C09D6-FC7B-49AF-ACE7-34EFEA3BACAB}"/>
          </ac:spMkLst>
        </pc:spChg>
        <pc:spChg chg="add mod">
          <ac:chgData name="Serif Salem" userId="93371da5-1b6a-4146-a736-4a3b0c81f0c2" providerId="ADAL" clId="{43BD1B35-B503-4088-B356-9DD1B40F7E73}" dt="2025-05-14T05:51:57.737" v="15680"/>
          <ac:spMkLst>
            <pc:docMk/>
            <pc:sldMk cId="2216757852" sldId="280"/>
            <ac:spMk id="524" creationId="{C81241E4-FE21-4A82-A48F-5384F4F896A9}"/>
          </ac:spMkLst>
        </pc:spChg>
        <pc:spChg chg="add mod">
          <ac:chgData name="Serif Salem" userId="93371da5-1b6a-4146-a736-4a3b0c81f0c2" providerId="ADAL" clId="{43BD1B35-B503-4088-B356-9DD1B40F7E73}" dt="2025-05-14T05:51:57.744" v="15688"/>
          <ac:spMkLst>
            <pc:docMk/>
            <pc:sldMk cId="2216757852" sldId="280"/>
            <ac:spMk id="525" creationId="{77740EC9-34B2-43B9-A4FF-8E2046A6395A}"/>
          </ac:spMkLst>
        </pc:spChg>
        <pc:spChg chg="add mod">
          <ac:chgData name="Serif Salem" userId="93371da5-1b6a-4146-a736-4a3b0c81f0c2" providerId="ADAL" clId="{43BD1B35-B503-4088-B356-9DD1B40F7E73}" dt="2025-05-14T05:51:57.751" v="15696"/>
          <ac:spMkLst>
            <pc:docMk/>
            <pc:sldMk cId="2216757852" sldId="280"/>
            <ac:spMk id="526" creationId="{573FE822-AAD0-4AD8-96CE-2995A62BCFA3}"/>
          </ac:spMkLst>
        </pc:spChg>
        <pc:spChg chg="add mod">
          <ac:chgData name="Serif Salem" userId="93371da5-1b6a-4146-a736-4a3b0c81f0c2" providerId="ADAL" clId="{43BD1B35-B503-4088-B356-9DD1B40F7E73}" dt="2025-05-14T05:51:57.758" v="15704"/>
          <ac:spMkLst>
            <pc:docMk/>
            <pc:sldMk cId="2216757852" sldId="280"/>
            <ac:spMk id="527" creationId="{52B266FB-F0C2-44BE-9E8D-7AA0738C93C2}"/>
          </ac:spMkLst>
        </pc:spChg>
        <pc:spChg chg="add mod">
          <ac:chgData name="Serif Salem" userId="93371da5-1b6a-4146-a736-4a3b0c81f0c2" providerId="ADAL" clId="{43BD1B35-B503-4088-B356-9DD1B40F7E73}" dt="2025-05-14T05:51:57.765" v="15712"/>
          <ac:spMkLst>
            <pc:docMk/>
            <pc:sldMk cId="2216757852" sldId="280"/>
            <ac:spMk id="528" creationId="{576C1CE7-DDD0-460C-A828-B2EF4BE80335}"/>
          </ac:spMkLst>
        </pc:spChg>
        <pc:spChg chg="add mod">
          <ac:chgData name="Serif Salem" userId="93371da5-1b6a-4146-a736-4a3b0c81f0c2" providerId="ADAL" clId="{43BD1B35-B503-4088-B356-9DD1B40F7E73}" dt="2025-05-14T05:51:57.773" v="15720"/>
          <ac:spMkLst>
            <pc:docMk/>
            <pc:sldMk cId="2216757852" sldId="280"/>
            <ac:spMk id="529" creationId="{04323125-D776-412D-9F83-2B5F95A4FB15}"/>
          </ac:spMkLst>
        </pc:spChg>
        <pc:spChg chg="add mod">
          <ac:chgData name="Serif Salem" userId="93371da5-1b6a-4146-a736-4a3b0c81f0c2" providerId="ADAL" clId="{43BD1B35-B503-4088-B356-9DD1B40F7E73}" dt="2025-05-14T05:51:57.779" v="15728"/>
          <ac:spMkLst>
            <pc:docMk/>
            <pc:sldMk cId="2216757852" sldId="280"/>
            <ac:spMk id="530" creationId="{AE1B87C8-95ED-48A9-B356-2BF5FE99D816}"/>
          </ac:spMkLst>
        </pc:spChg>
        <pc:spChg chg="add mod">
          <ac:chgData name="Serif Salem" userId="93371da5-1b6a-4146-a736-4a3b0c81f0c2" providerId="ADAL" clId="{43BD1B35-B503-4088-B356-9DD1B40F7E73}" dt="2025-05-14T05:51:57.786" v="15736"/>
          <ac:spMkLst>
            <pc:docMk/>
            <pc:sldMk cId="2216757852" sldId="280"/>
            <ac:spMk id="531" creationId="{278EF96D-0984-4B97-B0D0-75B5D2D0EC51}"/>
          </ac:spMkLst>
        </pc:spChg>
        <pc:spChg chg="add mod">
          <ac:chgData name="Serif Salem" userId="93371da5-1b6a-4146-a736-4a3b0c81f0c2" providerId="ADAL" clId="{43BD1B35-B503-4088-B356-9DD1B40F7E73}" dt="2025-05-14T05:51:57.793" v="15744"/>
          <ac:spMkLst>
            <pc:docMk/>
            <pc:sldMk cId="2216757852" sldId="280"/>
            <ac:spMk id="532" creationId="{F5972A35-0C94-47FF-AFCB-82C5CF6384F3}"/>
          </ac:spMkLst>
        </pc:spChg>
        <pc:spChg chg="add mod">
          <ac:chgData name="Serif Salem" userId="93371da5-1b6a-4146-a736-4a3b0c81f0c2" providerId="ADAL" clId="{43BD1B35-B503-4088-B356-9DD1B40F7E73}" dt="2025-05-14T05:51:57.802" v="15752"/>
          <ac:spMkLst>
            <pc:docMk/>
            <pc:sldMk cId="2216757852" sldId="280"/>
            <ac:spMk id="533" creationId="{3C3FA154-063C-4D79-972C-8F449F1A8971}"/>
          </ac:spMkLst>
        </pc:spChg>
        <pc:spChg chg="add mod">
          <ac:chgData name="Serif Salem" userId="93371da5-1b6a-4146-a736-4a3b0c81f0c2" providerId="ADAL" clId="{43BD1B35-B503-4088-B356-9DD1B40F7E73}" dt="2025-05-14T05:51:57.810" v="15760"/>
          <ac:spMkLst>
            <pc:docMk/>
            <pc:sldMk cId="2216757852" sldId="280"/>
            <ac:spMk id="534" creationId="{14239AB1-5B9D-4DEA-A6CA-55369028619D}"/>
          </ac:spMkLst>
        </pc:spChg>
        <pc:spChg chg="add mod">
          <ac:chgData name="Serif Salem" userId="93371da5-1b6a-4146-a736-4a3b0c81f0c2" providerId="ADAL" clId="{43BD1B35-B503-4088-B356-9DD1B40F7E73}" dt="2025-05-14T05:51:57.818" v="15768"/>
          <ac:spMkLst>
            <pc:docMk/>
            <pc:sldMk cId="2216757852" sldId="280"/>
            <ac:spMk id="535" creationId="{DD645EFD-A241-4647-B373-ECBE8F023A95}"/>
          </ac:spMkLst>
        </pc:spChg>
        <pc:spChg chg="add mod">
          <ac:chgData name="Serif Salem" userId="93371da5-1b6a-4146-a736-4a3b0c81f0c2" providerId="ADAL" clId="{43BD1B35-B503-4088-B356-9DD1B40F7E73}" dt="2025-05-14T05:51:57.826" v="15776"/>
          <ac:spMkLst>
            <pc:docMk/>
            <pc:sldMk cId="2216757852" sldId="280"/>
            <ac:spMk id="536" creationId="{90EBB3F2-1CA9-4858-BC0C-2CAB327221AB}"/>
          </ac:spMkLst>
        </pc:spChg>
        <pc:spChg chg="add mod">
          <ac:chgData name="Serif Salem" userId="93371da5-1b6a-4146-a736-4a3b0c81f0c2" providerId="ADAL" clId="{43BD1B35-B503-4088-B356-9DD1B40F7E73}" dt="2025-05-14T05:51:57.833" v="15784"/>
          <ac:spMkLst>
            <pc:docMk/>
            <pc:sldMk cId="2216757852" sldId="280"/>
            <ac:spMk id="537" creationId="{3A740D0A-ED4E-4843-B87E-75BF4F658878}"/>
          </ac:spMkLst>
        </pc:spChg>
        <pc:spChg chg="add mod">
          <ac:chgData name="Serif Salem" userId="93371da5-1b6a-4146-a736-4a3b0c81f0c2" providerId="ADAL" clId="{43BD1B35-B503-4088-B356-9DD1B40F7E73}" dt="2025-05-14T05:51:57.840" v="15792"/>
          <ac:spMkLst>
            <pc:docMk/>
            <pc:sldMk cId="2216757852" sldId="280"/>
            <ac:spMk id="538" creationId="{65CFEE1D-2F6E-451E-864F-3A398A0EF796}"/>
          </ac:spMkLst>
        </pc:spChg>
        <pc:spChg chg="add mod">
          <ac:chgData name="Serif Salem" userId="93371da5-1b6a-4146-a736-4a3b0c81f0c2" providerId="ADAL" clId="{43BD1B35-B503-4088-B356-9DD1B40F7E73}" dt="2025-05-14T05:51:57.846" v="15800"/>
          <ac:spMkLst>
            <pc:docMk/>
            <pc:sldMk cId="2216757852" sldId="280"/>
            <ac:spMk id="539" creationId="{928AB36F-F98B-4886-A2A5-1DB592745261}"/>
          </ac:spMkLst>
        </pc:spChg>
        <pc:spChg chg="add mod">
          <ac:chgData name="Serif Salem" userId="93371da5-1b6a-4146-a736-4a3b0c81f0c2" providerId="ADAL" clId="{43BD1B35-B503-4088-B356-9DD1B40F7E73}" dt="2025-05-14T05:51:57.853" v="15808"/>
          <ac:spMkLst>
            <pc:docMk/>
            <pc:sldMk cId="2216757852" sldId="280"/>
            <ac:spMk id="540" creationId="{88B7DDD2-EBD4-4C3A-B2A2-4B5C6C5D8BBB}"/>
          </ac:spMkLst>
        </pc:spChg>
        <pc:spChg chg="add mod">
          <ac:chgData name="Serif Salem" userId="93371da5-1b6a-4146-a736-4a3b0c81f0c2" providerId="ADAL" clId="{43BD1B35-B503-4088-B356-9DD1B40F7E73}" dt="2025-05-14T05:51:57.862" v="15816"/>
          <ac:spMkLst>
            <pc:docMk/>
            <pc:sldMk cId="2216757852" sldId="280"/>
            <ac:spMk id="541" creationId="{A00705D5-6AAA-4712-8C4F-ABCB41739F8D}"/>
          </ac:spMkLst>
        </pc:spChg>
        <pc:spChg chg="add mod">
          <ac:chgData name="Serif Salem" userId="93371da5-1b6a-4146-a736-4a3b0c81f0c2" providerId="ADAL" clId="{43BD1B35-B503-4088-B356-9DD1B40F7E73}" dt="2025-05-14T05:51:57.869" v="15824"/>
          <ac:spMkLst>
            <pc:docMk/>
            <pc:sldMk cId="2216757852" sldId="280"/>
            <ac:spMk id="542" creationId="{C5FFD86A-A765-431E-9150-8C3747AB2F88}"/>
          </ac:spMkLst>
        </pc:spChg>
        <pc:spChg chg="add mod">
          <ac:chgData name="Serif Salem" userId="93371da5-1b6a-4146-a736-4a3b0c81f0c2" providerId="ADAL" clId="{43BD1B35-B503-4088-B356-9DD1B40F7E73}" dt="2025-05-14T05:51:57.876" v="15832"/>
          <ac:spMkLst>
            <pc:docMk/>
            <pc:sldMk cId="2216757852" sldId="280"/>
            <ac:spMk id="543" creationId="{6A866788-25E8-4374-983D-49C8CAA65964}"/>
          </ac:spMkLst>
        </pc:spChg>
        <pc:spChg chg="add mod">
          <ac:chgData name="Serif Salem" userId="93371da5-1b6a-4146-a736-4a3b0c81f0c2" providerId="ADAL" clId="{43BD1B35-B503-4088-B356-9DD1B40F7E73}" dt="2025-05-14T05:51:57.882" v="15840"/>
          <ac:spMkLst>
            <pc:docMk/>
            <pc:sldMk cId="2216757852" sldId="280"/>
            <ac:spMk id="544" creationId="{FEBAA506-C870-41FB-8EEF-C5E1F0C5D380}"/>
          </ac:spMkLst>
        </pc:spChg>
        <pc:spChg chg="add mod">
          <ac:chgData name="Serif Salem" userId="93371da5-1b6a-4146-a736-4a3b0c81f0c2" providerId="ADAL" clId="{43BD1B35-B503-4088-B356-9DD1B40F7E73}" dt="2025-05-14T05:51:57.890" v="15848"/>
          <ac:spMkLst>
            <pc:docMk/>
            <pc:sldMk cId="2216757852" sldId="280"/>
            <ac:spMk id="545" creationId="{4A663929-08C4-4BF0-BB28-0A12BD0D9F3D}"/>
          </ac:spMkLst>
        </pc:spChg>
        <pc:spChg chg="add mod">
          <ac:chgData name="Serif Salem" userId="93371da5-1b6a-4146-a736-4a3b0c81f0c2" providerId="ADAL" clId="{43BD1B35-B503-4088-B356-9DD1B40F7E73}" dt="2025-05-14T05:51:57.898" v="15856"/>
          <ac:spMkLst>
            <pc:docMk/>
            <pc:sldMk cId="2216757852" sldId="280"/>
            <ac:spMk id="546" creationId="{39180451-6FB8-4B21-B370-117947E3C6CE}"/>
          </ac:spMkLst>
        </pc:spChg>
        <pc:spChg chg="add mod">
          <ac:chgData name="Serif Salem" userId="93371da5-1b6a-4146-a736-4a3b0c81f0c2" providerId="ADAL" clId="{43BD1B35-B503-4088-B356-9DD1B40F7E73}" dt="2025-05-14T05:51:57.906" v="15864"/>
          <ac:spMkLst>
            <pc:docMk/>
            <pc:sldMk cId="2216757852" sldId="280"/>
            <ac:spMk id="547" creationId="{DCDBF3DC-7E27-429A-A542-41A201710A00}"/>
          </ac:spMkLst>
        </pc:spChg>
        <pc:spChg chg="add mod">
          <ac:chgData name="Serif Salem" userId="93371da5-1b6a-4146-a736-4a3b0c81f0c2" providerId="ADAL" clId="{43BD1B35-B503-4088-B356-9DD1B40F7E73}" dt="2025-05-14T05:51:57.914" v="15872"/>
          <ac:spMkLst>
            <pc:docMk/>
            <pc:sldMk cId="2216757852" sldId="280"/>
            <ac:spMk id="548" creationId="{34A61430-11E2-4076-964B-180A110737A1}"/>
          </ac:spMkLst>
        </pc:spChg>
        <pc:spChg chg="add mod">
          <ac:chgData name="Serif Salem" userId="93371da5-1b6a-4146-a736-4a3b0c81f0c2" providerId="ADAL" clId="{43BD1B35-B503-4088-B356-9DD1B40F7E73}" dt="2025-05-14T05:51:57.922" v="15880"/>
          <ac:spMkLst>
            <pc:docMk/>
            <pc:sldMk cId="2216757852" sldId="280"/>
            <ac:spMk id="549" creationId="{759DCF0B-D441-40AE-B796-6E7E1EF8947D}"/>
          </ac:spMkLst>
        </pc:spChg>
        <pc:spChg chg="add mod">
          <ac:chgData name="Serif Salem" userId="93371da5-1b6a-4146-a736-4a3b0c81f0c2" providerId="ADAL" clId="{43BD1B35-B503-4088-B356-9DD1B40F7E73}" dt="2025-05-14T05:51:57.929" v="15888"/>
          <ac:spMkLst>
            <pc:docMk/>
            <pc:sldMk cId="2216757852" sldId="280"/>
            <ac:spMk id="550" creationId="{C55AAF91-0F02-41C2-ABA1-CB9C0A7D5492}"/>
          </ac:spMkLst>
        </pc:spChg>
        <pc:spChg chg="add mod">
          <ac:chgData name="Serif Salem" userId="93371da5-1b6a-4146-a736-4a3b0c81f0c2" providerId="ADAL" clId="{43BD1B35-B503-4088-B356-9DD1B40F7E73}" dt="2025-05-14T05:51:57.936" v="15896"/>
          <ac:spMkLst>
            <pc:docMk/>
            <pc:sldMk cId="2216757852" sldId="280"/>
            <ac:spMk id="551" creationId="{1AA3449B-4DB3-4832-B569-3677DBA1B1B6}"/>
          </ac:spMkLst>
        </pc:spChg>
        <pc:spChg chg="add mod">
          <ac:chgData name="Serif Salem" userId="93371da5-1b6a-4146-a736-4a3b0c81f0c2" providerId="ADAL" clId="{43BD1B35-B503-4088-B356-9DD1B40F7E73}" dt="2025-05-14T05:51:57.943" v="15904"/>
          <ac:spMkLst>
            <pc:docMk/>
            <pc:sldMk cId="2216757852" sldId="280"/>
            <ac:spMk id="552" creationId="{9AAF2E8F-C6ED-4D56-B79E-273EBD214A7D}"/>
          </ac:spMkLst>
        </pc:spChg>
        <pc:spChg chg="add mod">
          <ac:chgData name="Serif Salem" userId="93371da5-1b6a-4146-a736-4a3b0c81f0c2" providerId="ADAL" clId="{43BD1B35-B503-4088-B356-9DD1B40F7E73}" dt="2025-05-14T05:51:57.950" v="15912"/>
          <ac:spMkLst>
            <pc:docMk/>
            <pc:sldMk cId="2216757852" sldId="280"/>
            <ac:spMk id="553" creationId="{EA318FF6-B71F-48ED-BD17-99E36EAEBDFC}"/>
          </ac:spMkLst>
        </pc:spChg>
        <pc:spChg chg="add mod">
          <ac:chgData name="Serif Salem" userId="93371da5-1b6a-4146-a736-4a3b0c81f0c2" providerId="ADAL" clId="{43BD1B35-B503-4088-B356-9DD1B40F7E73}" dt="2025-05-14T05:51:57.957" v="15920"/>
          <ac:spMkLst>
            <pc:docMk/>
            <pc:sldMk cId="2216757852" sldId="280"/>
            <ac:spMk id="554" creationId="{4FB98EF4-4DF9-4C2C-A852-8FB353C9D3FB}"/>
          </ac:spMkLst>
        </pc:spChg>
        <pc:spChg chg="add mod">
          <ac:chgData name="Serif Salem" userId="93371da5-1b6a-4146-a736-4a3b0c81f0c2" providerId="ADAL" clId="{43BD1B35-B503-4088-B356-9DD1B40F7E73}" dt="2025-05-14T05:51:57.965" v="15928"/>
          <ac:spMkLst>
            <pc:docMk/>
            <pc:sldMk cId="2216757852" sldId="280"/>
            <ac:spMk id="555" creationId="{1EA16A93-CCBD-4446-A438-3543F3FFBC15}"/>
          </ac:spMkLst>
        </pc:spChg>
        <pc:spChg chg="add mod">
          <ac:chgData name="Serif Salem" userId="93371da5-1b6a-4146-a736-4a3b0c81f0c2" providerId="ADAL" clId="{43BD1B35-B503-4088-B356-9DD1B40F7E73}" dt="2025-05-14T05:51:57.971" v="15936"/>
          <ac:spMkLst>
            <pc:docMk/>
            <pc:sldMk cId="2216757852" sldId="280"/>
            <ac:spMk id="556" creationId="{A09B3EC0-F0FF-4C8F-A815-2CF98D54227F}"/>
          </ac:spMkLst>
        </pc:spChg>
        <pc:spChg chg="add mod">
          <ac:chgData name="Serif Salem" userId="93371da5-1b6a-4146-a736-4a3b0c81f0c2" providerId="ADAL" clId="{43BD1B35-B503-4088-B356-9DD1B40F7E73}" dt="2025-05-14T05:51:57.978" v="15944"/>
          <ac:spMkLst>
            <pc:docMk/>
            <pc:sldMk cId="2216757852" sldId="280"/>
            <ac:spMk id="557" creationId="{78CA1685-2D71-45B5-97D9-201BE83703AF}"/>
          </ac:spMkLst>
        </pc:spChg>
        <pc:spChg chg="add mod">
          <ac:chgData name="Serif Salem" userId="93371da5-1b6a-4146-a736-4a3b0c81f0c2" providerId="ADAL" clId="{43BD1B35-B503-4088-B356-9DD1B40F7E73}" dt="2025-05-14T05:51:57.984" v="15952"/>
          <ac:spMkLst>
            <pc:docMk/>
            <pc:sldMk cId="2216757852" sldId="280"/>
            <ac:spMk id="558" creationId="{B0DE87F5-718B-4923-A70B-24DB1F23EC7F}"/>
          </ac:spMkLst>
        </pc:spChg>
        <pc:spChg chg="add mod">
          <ac:chgData name="Serif Salem" userId="93371da5-1b6a-4146-a736-4a3b0c81f0c2" providerId="ADAL" clId="{43BD1B35-B503-4088-B356-9DD1B40F7E73}" dt="2025-05-14T05:51:57.990" v="15960"/>
          <ac:spMkLst>
            <pc:docMk/>
            <pc:sldMk cId="2216757852" sldId="280"/>
            <ac:spMk id="559" creationId="{61825F6C-5308-4137-8CA7-B86933093E79}"/>
          </ac:spMkLst>
        </pc:spChg>
        <pc:spChg chg="add mod">
          <ac:chgData name="Serif Salem" userId="93371da5-1b6a-4146-a736-4a3b0c81f0c2" providerId="ADAL" clId="{43BD1B35-B503-4088-B356-9DD1B40F7E73}" dt="2025-05-14T05:51:57.997" v="15968"/>
          <ac:spMkLst>
            <pc:docMk/>
            <pc:sldMk cId="2216757852" sldId="280"/>
            <ac:spMk id="560" creationId="{DEE66A25-E905-4A3A-941E-989AE4A29D2D}"/>
          </ac:spMkLst>
        </pc:spChg>
        <pc:spChg chg="add mod">
          <ac:chgData name="Serif Salem" userId="93371da5-1b6a-4146-a736-4a3b0c81f0c2" providerId="ADAL" clId="{43BD1B35-B503-4088-B356-9DD1B40F7E73}" dt="2025-05-14T05:51:58.004" v="15976"/>
          <ac:spMkLst>
            <pc:docMk/>
            <pc:sldMk cId="2216757852" sldId="280"/>
            <ac:spMk id="561" creationId="{D8560426-566C-4C28-AE48-7528774315A1}"/>
          </ac:spMkLst>
        </pc:spChg>
        <pc:spChg chg="add mod">
          <ac:chgData name="Serif Salem" userId="93371da5-1b6a-4146-a736-4a3b0c81f0c2" providerId="ADAL" clId="{43BD1B35-B503-4088-B356-9DD1B40F7E73}" dt="2025-05-14T05:51:58.011" v="15984"/>
          <ac:spMkLst>
            <pc:docMk/>
            <pc:sldMk cId="2216757852" sldId="280"/>
            <ac:spMk id="562" creationId="{551E6508-5348-4230-B52E-9F80B9ED01F6}"/>
          </ac:spMkLst>
        </pc:spChg>
        <pc:spChg chg="add mod">
          <ac:chgData name="Serif Salem" userId="93371da5-1b6a-4146-a736-4a3b0c81f0c2" providerId="ADAL" clId="{43BD1B35-B503-4088-B356-9DD1B40F7E73}" dt="2025-05-14T05:51:58.018" v="15992"/>
          <ac:spMkLst>
            <pc:docMk/>
            <pc:sldMk cId="2216757852" sldId="280"/>
            <ac:spMk id="563" creationId="{B2EE7361-5711-4ECC-BFDE-799294BBE639}"/>
          </ac:spMkLst>
        </pc:spChg>
        <pc:spChg chg="add mod">
          <ac:chgData name="Serif Salem" userId="93371da5-1b6a-4146-a736-4a3b0c81f0c2" providerId="ADAL" clId="{43BD1B35-B503-4088-B356-9DD1B40F7E73}" dt="2025-05-14T05:51:58.026" v="16000"/>
          <ac:spMkLst>
            <pc:docMk/>
            <pc:sldMk cId="2216757852" sldId="280"/>
            <ac:spMk id="564" creationId="{60E30378-801F-4F7F-B4D3-8394D64AF0FF}"/>
          </ac:spMkLst>
        </pc:spChg>
        <pc:spChg chg="add mod">
          <ac:chgData name="Serif Salem" userId="93371da5-1b6a-4146-a736-4a3b0c81f0c2" providerId="ADAL" clId="{43BD1B35-B503-4088-B356-9DD1B40F7E73}" dt="2025-05-14T05:51:58.033" v="16008"/>
          <ac:spMkLst>
            <pc:docMk/>
            <pc:sldMk cId="2216757852" sldId="280"/>
            <ac:spMk id="565" creationId="{2C3AA7B8-509D-44C7-B1EA-D65411A8A1CB}"/>
          </ac:spMkLst>
        </pc:spChg>
        <pc:spChg chg="add mod">
          <ac:chgData name="Serif Salem" userId="93371da5-1b6a-4146-a736-4a3b0c81f0c2" providerId="ADAL" clId="{43BD1B35-B503-4088-B356-9DD1B40F7E73}" dt="2025-05-14T05:51:58.042" v="16016"/>
          <ac:spMkLst>
            <pc:docMk/>
            <pc:sldMk cId="2216757852" sldId="280"/>
            <ac:spMk id="566" creationId="{4C74238D-9DF1-418E-83FE-733D2E8E0B89}"/>
          </ac:spMkLst>
        </pc:spChg>
        <pc:spChg chg="add mod">
          <ac:chgData name="Serif Salem" userId="93371da5-1b6a-4146-a736-4a3b0c81f0c2" providerId="ADAL" clId="{43BD1B35-B503-4088-B356-9DD1B40F7E73}" dt="2025-05-14T05:51:58.048" v="16024"/>
          <ac:spMkLst>
            <pc:docMk/>
            <pc:sldMk cId="2216757852" sldId="280"/>
            <ac:spMk id="567" creationId="{A8F11F28-665A-44E0-AB9A-3975D57EECA0}"/>
          </ac:spMkLst>
        </pc:spChg>
        <pc:spChg chg="add mod">
          <ac:chgData name="Serif Salem" userId="93371da5-1b6a-4146-a736-4a3b0c81f0c2" providerId="ADAL" clId="{43BD1B35-B503-4088-B356-9DD1B40F7E73}" dt="2025-05-14T05:51:58.056" v="16032"/>
          <ac:spMkLst>
            <pc:docMk/>
            <pc:sldMk cId="2216757852" sldId="280"/>
            <ac:spMk id="568" creationId="{96C9A6E6-B380-4487-AE60-F8946D1D9ED6}"/>
          </ac:spMkLst>
        </pc:spChg>
        <pc:spChg chg="add mod">
          <ac:chgData name="Serif Salem" userId="93371da5-1b6a-4146-a736-4a3b0c81f0c2" providerId="ADAL" clId="{43BD1B35-B503-4088-B356-9DD1B40F7E73}" dt="2025-05-14T05:51:58.063" v="16040"/>
          <ac:spMkLst>
            <pc:docMk/>
            <pc:sldMk cId="2216757852" sldId="280"/>
            <ac:spMk id="569" creationId="{D442E2DF-78D9-4C47-9E14-E3895748D88F}"/>
          </ac:spMkLst>
        </pc:spChg>
        <pc:spChg chg="add mod">
          <ac:chgData name="Serif Salem" userId="93371da5-1b6a-4146-a736-4a3b0c81f0c2" providerId="ADAL" clId="{43BD1B35-B503-4088-B356-9DD1B40F7E73}" dt="2025-05-14T05:51:58.071" v="16048"/>
          <ac:spMkLst>
            <pc:docMk/>
            <pc:sldMk cId="2216757852" sldId="280"/>
            <ac:spMk id="570" creationId="{77D960A4-4BCC-4ABF-A0D3-7013C0DE825C}"/>
          </ac:spMkLst>
        </pc:spChg>
        <pc:spChg chg="add mod">
          <ac:chgData name="Serif Salem" userId="93371da5-1b6a-4146-a736-4a3b0c81f0c2" providerId="ADAL" clId="{43BD1B35-B503-4088-B356-9DD1B40F7E73}" dt="2025-05-14T05:51:58.078" v="16056"/>
          <ac:spMkLst>
            <pc:docMk/>
            <pc:sldMk cId="2216757852" sldId="280"/>
            <ac:spMk id="571" creationId="{35BD0AEE-C49C-4F42-89AA-C019ED5932D1}"/>
          </ac:spMkLst>
        </pc:spChg>
        <pc:spChg chg="add mod">
          <ac:chgData name="Serif Salem" userId="93371da5-1b6a-4146-a736-4a3b0c81f0c2" providerId="ADAL" clId="{43BD1B35-B503-4088-B356-9DD1B40F7E73}" dt="2025-05-14T05:51:58.085" v="16064"/>
          <ac:spMkLst>
            <pc:docMk/>
            <pc:sldMk cId="2216757852" sldId="280"/>
            <ac:spMk id="572" creationId="{F0186161-361F-4398-9B77-55EA6A85310F}"/>
          </ac:spMkLst>
        </pc:spChg>
        <pc:spChg chg="add mod">
          <ac:chgData name="Serif Salem" userId="93371da5-1b6a-4146-a736-4a3b0c81f0c2" providerId="ADAL" clId="{43BD1B35-B503-4088-B356-9DD1B40F7E73}" dt="2025-05-14T05:51:58.092" v="16072"/>
          <ac:spMkLst>
            <pc:docMk/>
            <pc:sldMk cId="2216757852" sldId="280"/>
            <ac:spMk id="573" creationId="{E1225DF1-0C2C-4D99-A431-8DC153DD5D04}"/>
          </ac:spMkLst>
        </pc:spChg>
        <pc:spChg chg="add mod">
          <ac:chgData name="Serif Salem" userId="93371da5-1b6a-4146-a736-4a3b0c81f0c2" providerId="ADAL" clId="{43BD1B35-B503-4088-B356-9DD1B40F7E73}" dt="2025-05-14T05:51:58.099" v="16080"/>
          <ac:spMkLst>
            <pc:docMk/>
            <pc:sldMk cId="2216757852" sldId="280"/>
            <ac:spMk id="574" creationId="{4C096A15-6783-4FAE-92A3-939C53B92B16}"/>
          </ac:spMkLst>
        </pc:spChg>
        <pc:spChg chg="add mod">
          <ac:chgData name="Serif Salem" userId="93371da5-1b6a-4146-a736-4a3b0c81f0c2" providerId="ADAL" clId="{43BD1B35-B503-4088-B356-9DD1B40F7E73}" dt="2025-05-14T05:51:58.106" v="16088"/>
          <ac:spMkLst>
            <pc:docMk/>
            <pc:sldMk cId="2216757852" sldId="280"/>
            <ac:spMk id="575" creationId="{B3F8DFFD-FF3C-4C74-A5FF-C778EC08C681}"/>
          </ac:spMkLst>
        </pc:spChg>
        <pc:spChg chg="add mod">
          <ac:chgData name="Serif Salem" userId="93371da5-1b6a-4146-a736-4a3b0c81f0c2" providerId="ADAL" clId="{43BD1B35-B503-4088-B356-9DD1B40F7E73}" dt="2025-05-14T05:51:58.113" v="16096"/>
          <ac:spMkLst>
            <pc:docMk/>
            <pc:sldMk cId="2216757852" sldId="280"/>
            <ac:spMk id="576" creationId="{2C8425E6-29CD-4F16-A3D5-74309E62481F}"/>
          </ac:spMkLst>
        </pc:spChg>
        <pc:spChg chg="add mod">
          <ac:chgData name="Serif Salem" userId="93371da5-1b6a-4146-a736-4a3b0c81f0c2" providerId="ADAL" clId="{43BD1B35-B503-4088-B356-9DD1B40F7E73}" dt="2025-05-14T05:51:58.121" v="16104"/>
          <ac:spMkLst>
            <pc:docMk/>
            <pc:sldMk cId="2216757852" sldId="280"/>
            <ac:spMk id="577" creationId="{3D84C951-2822-4DD7-9807-B2358A20E184}"/>
          </ac:spMkLst>
        </pc:spChg>
        <pc:spChg chg="add mod">
          <ac:chgData name="Serif Salem" userId="93371da5-1b6a-4146-a736-4a3b0c81f0c2" providerId="ADAL" clId="{43BD1B35-B503-4088-B356-9DD1B40F7E73}" dt="2025-05-14T05:51:58.130" v="16112"/>
          <ac:spMkLst>
            <pc:docMk/>
            <pc:sldMk cId="2216757852" sldId="280"/>
            <ac:spMk id="578" creationId="{EB2224D1-206B-43CC-8D94-3E0DE3DE8430}"/>
          </ac:spMkLst>
        </pc:spChg>
        <pc:spChg chg="add mod">
          <ac:chgData name="Serif Salem" userId="93371da5-1b6a-4146-a736-4a3b0c81f0c2" providerId="ADAL" clId="{43BD1B35-B503-4088-B356-9DD1B40F7E73}" dt="2025-05-14T05:51:58.138" v="16120"/>
          <ac:spMkLst>
            <pc:docMk/>
            <pc:sldMk cId="2216757852" sldId="280"/>
            <ac:spMk id="579" creationId="{A8017B44-5FE3-4471-82C0-A66846F63768}"/>
          </ac:spMkLst>
        </pc:spChg>
        <pc:spChg chg="add mod">
          <ac:chgData name="Serif Salem" userId="93371da5-1b6a-4146-a736-4a3b0c81f0c2" providerId="ADAL" clId="{43BD1B35-B503-4088-B356-9DD1B40F7E73}" dt="2025-05-14T05:51:58.145" v="16128"/>
          <ac:spMkLst>
            <pc:docMk/>
            <pc:sldMk cId="2216757852" sldId="280"/>
            <ac:spMk id="580" creationId="{A2CCC316-52A0-4750-98C5-79E4501B2B9A}"/>
          </ac:spMkLst>
        </pc:spChg>
        <pc:spChg chg="add mod">
          <ac:chgData name="Serif Salem" userId="93371da5-1b6a-4146-a736-4a3b0c81f0c2" providerId="ADAL" clId="{43BD1B35-B503-4088-B356-9DD1B40F7E73}" dt="2025-05-14T05:51:58.152" v="16136"/>
          <ac:spMkLst>
            <pc:docMk/>
            <pc:sldMk cId="2216757852" sldId="280"/>
            <ac:spMk id="581" creationId="{FCD087A0-963D-4FC6-99E0-9C67962D4E49}"/>
          </ac:spMkLst>
        </pc:spChg>
        <pc:spChg chg="add mod">
          <ac:chgData name="Serif Salem" userId="93371da5-1b6a-4146-a736-4a3b0c81f0c2" providerId="ADAL" clId="{43BD1B35-B503-4088-B356-9DD1B40F7E73}" dt="2025-05-14T05:51:58.159" v="16144"/>
          <ac:spMkLst>
            <pc:docMk/>
            <pc:sldMk cId="2216757852" sldId="280"/>
            <ac:spMk id="582" creationId="{9E7144E7-FCA8-48D3-BAC1-24A83A85FE80}"/>
          </ac:spMkLst>
        </pc:spChg>
        <pc:spChg chg="add mod">
          <ac:chgData name="Serif Salem" userId="93371da5-1b6a-4146-a736-4a3b0c81f0c2" providerId="ADAL" clId="{43BD1B35-B503-4088-B356-9DD1B40F7E73}" dt="2025-05-14T05:51:58.166" v="16152"/>
          <ac:spMkLst>
            <pc:docMk/>
            <pc:sldMk cId="2216757852" sldId="280"/>
            <ac:spMk id="583" creationId="{F3AD837F-B3B8-4DC1-A6F3-D3BE77D0B209}"/>
          </ac:spMkLst>
        </pc:spChg>
        <pc:spChg chg="add mod">
          <ac:chgData name="Serif Salem" userId="93371da5-1b6a-4146-a736-4a3b0c81f0c2" providerId="ADAL" clId="{43BD1B35-B503-4088-B356-9DD1B40F7E73}" dt="2025-05-14T05:51:58.173" v="16160"/>
          <ac:spMkLst>
            <pc:docMk/>
            <pc:sldMk cId="2216757852" sldId="280"/>
            <ac:spMk id="584" creationId="{1CCAD8C1-1829-464E-A036-4E5E48C40DE1}"/>
          </ac:spMkLst>
        </pc:spChg>
        <pc:spChg chg="add mod">
          <ac:chgData name="Serif Salem" userId="93371da5-1b6a-4146-a736-4a3b0c81f0c2" providerId="ADAL" clId="{43BD1B35-B503-4088-B356-9DD1B40F7E73}" dt="2025-05-14T05:51:58.179" v="16168"/>
          <ac:spMkLst>
            <pc:docMk/>
            <pc:sldMk cId="2216757852" sldId="280"/>
            <ac:spMk id="585" creationId="{6F6D25E2-A660-49B8-BA09-6BCD2716C404}"/>
          </ac:spMkLst>
        </pc:spChg>
        <pc:spChg chg="add mod">
          <ac:chgData name="Serif Salem" userId="93371da5-1b6a-4146-a736-4a3b0c81f0c2" providerId="ADAL" clId="{43BD1B35-B503-4088-B356-9DD1B40F7E73}" dt="2025-05-14T05:51:58.186" v="16176"/>
          <ac:spMkLst>
            <pc:docMk/>
            <pc:sldMk cId="2216757852" sldId="280"/>
            <ac:spMk id="586" creationId="{C5BEDD59-7858-4051-8053-7D6F39F269FB}"/>
          </ac:spMkLst>
        </pc:spChg>
        <pc:spChg chg="add mod">
          <ac:chgData name="Serif Salem" userId="93371da5-1b6a-4146-a736-4a3b0c81f0c2" providerId="ADAL" clId="{43BD1B35-B503-4088-B356-9DD1B40F7E73}" dt="2025-05-14T05:51:58.192" v="16184"/>
          <ac:spMkLst>
            <pc:docMk/>
            <pc:sldMk cId="2216757852" sldId="280"/>
            <ac:spMk id="587" creationId="{245778F0-9CB1-4FF8-B4FD-DC7906D67701}"/>
          </ac:spMkLst>
        </pc:spChg>
        <pc:spChg chg="add mod">
          <ac:chgData name="Serif Salem" userId="93371da5-1b6a-4146-a736-4a3b0c81f0c2" providerId="ADAL" clId="{43BD1B35-B503-4088-B356-9DD1B40F7E73}" dt="2025-05-14T05:51:58.199" v="16192"/>
          <ac:spMkLst>
            <pc:docMk/>
            <pc:sldMk cId="2216757852" sldId="280"/>
            <ac:spMk id="588" creationId="{74F898CD-073F-46F1-88D4-0B9EC61FE082}"/>
          </ac:spMkLst>
        </pc:spChg>
        <pc:spChg chg="add mod">
          <ac:chgData name="Serif Salem" userId="93371da5-1b6a-4146-a736-4a3b0c81f0c2" providerId="ADAL" clId="{43BD1B35-B503-4088-B356-9DD1B40F7E73}" dt="2025-05-14T05:51:58.205" v="16200"/>
          <ac:spMkLst>
            <pc:docMk/>
            <pc:sldMk cId="2216757852" sldId="280"/>
            <ac:spMk id="589" creationId="{D905BF16-93BF-4CDA-A3A1-47B9A86AC725}"/>
          </ac:spMkLst>
        </pc:spChg>
        <pc:spChg chg="add mod">
          <ac:chgData name="Serif Salem" userId="93371da5-1b6a-4146-a736-4a3b0c81f0c2" providerId="ADAL" clId="{43BD1B35-B503-4088-B356-9DD1B40F7E73}" dt="2025-05-14T05:51:58.212" v="16208"/>
          <ac:spMkLst>
            <pc:docMk/>
            <pc:sldMk cId="2216757852" sldId="280"/>
            <ac:spMk id="590" creationId="{51DCB1BF-A02A-49FC-BD5A-ECEA0DA44EE6}"/>
          </ac:spMkLst>
        </pc:spChg>
        <pc:spChg chg="add mod">
          <ac:chgData name="Serif Salem" userId="93371da5-1b6a-4146-a736-4a3b0c81f0c2" providerId="ADAL" clId="{43BD1B35-B503-4088-B356-9DD1B40F7E73}" dt="2025-05-14T05:51:58.219" v="16216"/>
          <ac:spMkLst>
            <pc:docMk/>
            <pc:sldMk cId="2216757852" sldId="280"/>
            <ac:spMk id="591" creationId="{339A13F5-7A77-4FCF-876A-9EC9032245B3}"/>
          </ac:spMkLst>
        </pc:spChg>
        <pc:spChg chg="add mod">
          <ac:chgData name="Serif Salem" userId="93371da5-1b6a-4146-a736-4a3b0c81f0c2" providerId="ADAL" clId="{43BD1B35-B503-4088-B356-9DD1B40F7E73}" dt="2025-05-14T05:51:58.226" v="16224"/>
          <ac:spMkLst>
            <pc:docMk/>
            <pc:sldMk cId="2216757852" sldId="280"/>
            <ac:spMk id="592" creationId="{777129C2-2326-419B-BD59-D9688EF98493}"/>
          </ac:spMkLst>
        </pc:spChg>
        <pc:spChg chg="add mod">
          <ac:chgData name="Serif Salem" userId="93371da5-1b6a-4146-a736-4a3b0c81f0c2" providerId="ADAL" clId="{43BD1B35-B503-4088-B356-9DD1B40F7E73}" dt="2025-05-14T05:51:58.233" v="16232"/>
          <ac:spMkLst>
            <pc:docMk/>
            <pc:sldMk cId="2216757852" sldId="280"/>
            <ac:spMk id="593" creationId="{A72EF123-6F55-430B-985F-8A89B8518A2C}"/>
          </ac:spMkLst>
        </pc:spChg>
        <pc:spChg chg="add mod">
          <ac:chgData name="Serif Salem" userId="93371da5-1b6a-4146-a736-4a3b0c81f0c2" providerId="ADAL" clId="{43BD1B35-B503-4088-B356-9DD1B40F7E73}" dt="2025-05-14T05:51:58.241" v="16240"/>
          <ac:spMkLst>
            <pc:docMk/>
            <pc:sldMk cId="2216757852" sldId="280"/>
            <ac:spMk id="594" creationId="{BD987D14-9648-43EB-8B01-162F5E55F07F}"/>
          </ac:spMkLst>
        </pc:spChg>
        <pc:spChg chg="add mod">
          <ac:chgData name="Serif Salem" userId="93371da5-1b6a-4146-a736-4a3b0c81f0c2" providerId="ADAL" clId="{43BD1B35-B503-4088-B356-9DD1B40F7E73}" dt="2025-05-14T05:51:58.247" v="16248"/>
          <ac:spMkLst>
            <pc:docMk/>
            <pc:sldMk cId="2216757852" sldId="280"/>
            <ac:spMk id="595" creationId="{79F5F287-659C-4ED3-92D4-9E3A1F67E9CB}"/>
          </ac:spMkLst>
        </pc:spChg>
        <pc:spChg chg="add mod">
          <ac:chgData name="Serif Salem" userId="93371da5-1b6a-4146-a736-4a3b0c81f0c2" providerId="ADAL" clId="{43BD1B35-B503-4088-B356-9DD1B40F7E73}" dt="2025-05-14T05:51:58.256" v="16256"/>
          <ac:spMkLst>
            <pc:docMk/>
            <pc:sldMk cId="2216757852" sldId="280"/>
            <ac:spMk id="596" creationId="{C2D3498B-56FD-44F8-83A4-B5F9E9A56A11}"/>
          </ac:spMkLst>
        </pc:spChg>
        <pc:spChg chg="add mod">
          <ac:chgData name="Serif Salem" userId="93371da5-1b6a-4146-a736-4a3b0c81f0c2" providerId="ADAL" clId="{43BD1B35-B503-4088-B356-9DD1B40F7E73}" dt="2025-05-14T05:51:58.265" v="16264"/>
          <ac:spMkLst>
            <pc:docMk/>
            <pc:sldMk cId="2216757852" sldId="280"/>
            <ac:spMk id="597" creationId="{92ED50CB-66C7-4AB2-94B2-16A263BF5182}"/>
          </ac:spMkLst>
        </pc:spChg>
        <pc:spChg chg="add mod">
          <ac:chgData name="Serif Salem" userId="93371da5-1b6a-4146-a736-4a3b0c81f0c2" providerId="ADAL" clId="{43BD1B35-B503-4088-B356-9DD1B40F7E73}" dt="2025-05-14T05:51:58.274" v="16272"/>
          <ac:spMkLst>
            <pc:docMk/>
            <pc:sldMk cId="2216757852" sldId="280"/>
            <ac:spMk id="598" creationId="{ECC36F40-93E3-47CF-AC00-6C08BAF01711}"/>
          </ac:spMkLst>
        </pc:spChg>
        <pc:spChg chg="add mod">
          <ac:chgData name="Serif Salem" userId="93371da5-1b6a-4146-a736-4a3b0c81f0c2" providerId="ADAL" clId="{43BD1B35-B503-4088-B356-9DD1B40F7E73}" dt="2025-05-14T05:51:58.283" v="16280"/>
          <ac:spMkLst>
            <pc:docMk/>
            <pc:sldMk cId="2216757852" sldId="280"/>
            <ac:spMk id="599" creationId="{878DE4C1-7EB4-40FC-B431-82657CAC4DBD}"/>
          </ac:spMkLst>
        </pc:spChg>
        <pc:spChg chg="add mod">
          <ac:chgData name="Serif Salem" userId="93371da5-1b6a-4146-a736-4a3b0c81f0c2" providerId="ADAL" clId="{43BD1B35-B503-4088-B356-9DD1B40F7E73}" dt="2025-05-14T05:51:58.293" v="16288"/>
          <ac:spMkLst>
            <pc:docMk/>
            <pc:sldMk cId="2216757852" sldId="280"/>
            <ac:spMk id="600" creationId="{17334BD2-AE98-488C-9B81-7B81664D3E19}"/>
          </ac:spMkLst>
        </pc:spChg>
        <pc:spChg chg="add mod">
          <ac:chgData name="Serif Salem" userId="93371da5-1b6a-4146-a736-4a3b0c81f0c2" providerId="ADAL" clId="{43BD1B35-B503-4088-B356-9DD1B40F7E73}" dt="2025-05-14T05:51:58.300" v="16296"/>
          <ac:spMkLst>
            <pc:docMk/>
            <pc:sldMk cId="2216757852" sldId="280"/>
            <ac:spMk id="601" creationId="{1652E0D2-D247-4337-A8EC-B1767FF4FBEC}"/>
          </ac:spMkLst>
        </pc:spChg>
        <pc:spChg chg="add mod">
          <ac:chgData name="Serif Salem" userId="93371da5-1b6a-4146-a736-4a3b0c81f0c2" providerId="ADAL" clId="{43BD1B35-B503-4088-B356-9DD1B40F7E73}" dt="2025-05-14T05:51:58.307" v="16304"/>
          <ac:spMkLst>
            <pc:docMk/>
            <pc:sldMk cId="2216757852" sldId="280"/>
            <ac:spMk id="602" creationId="{D8D1B367-45C8-432C-B3AA-2FC4508707C6}"/>
          </ac:spMkLst>
        </pc:spChg>
        <pc:spChg chg="add mod">
          <ac:chgData name="Serif Salem" userId="93371da5-1b6a-4146-a736-4a3b0c81f0c2" providerId="ADAL" clId="{43BD1B35-B503-4088-B356-9DD1B40F7E73}" dt="2025-05-14T05:51:58.314" v="16312"/>
          <ac:spMkLst>
            <pc:docMk/>
            <pc:sldMk cId="2216757852" sldId="280"/>
            <ac:spMk id="603" creationId="{4FD79142-B29A-491C-8D8A-60D3CFAC0570}"/>
          </ac:spMkLst>
        </pc:spChg>
        <pc:spChg chg="add mod">
          <ac:chgData name="Serif Salem" userId="93371da5-1b6a-4146-a736-4a3b0c81f0c2" providerId="ADAL" clId="{43BD1B35-B503-4088-B356-9DD1B40F7E73}" dt="2025-05-14T05:51:58.320" v="16320"/>
          <ac:spMkLst>
            <pc:docMk/>
            <pc:sldMk cId="2216757852" sldId="280"/>
            <ac:spMk id="604" creationId="{7477F848-F041-487C-90B8-201304DC6F7B}"/>
          </ac:spMkLst>
        </pc:spChg>
        <pc:spChg chg="add mod">
          <ac:chgData name="Serif Salem" userId="93371da5-1b6a-4146-a736-4a3b0c81f0c2" providerId="ADAL" clId="{43BD1B35-B503-4088-B356-9DD1B40F7E73}" dt="2025-05-14T05:51:58.329" v="16328"/>
          <ac:spMkLst>
            <pc:docMk/>
            <pc:sldMk cId="2216757852" sldId="280"/>
            <ac:spMk id="605" creationId="{D424805C-65C1-4B49-B1AF-15C5DAB96E26}"/>
          </ac:spMkLst>
        </pc:spChg>
        <pc:spChg chg="add mod">
          <ac:chgData name="Serif Salem" userId="93371da5-1b6a-4146-a736-4a3b0c81f0c2" providerId="ADAL" clId="{43BD1B35-B503-4088-B356-9DD1B40F7E73}" dt="2025-05-14T05:51:58.336" v="16336"/>
          <ac:spMkLst>
            <pc:docMk/>
            <pc:sldMk cId="2216757852" sldId="280"/>
            <ac:spMk id="606" creationId="{651F55D8-5B04-4D37-BD85-0084F144A6AA}"/>
          </ac:spMkLst>
        </pc:spChg>
        <pc:spChg chg="add mod">
          <ac:chgData name="Serif Salem" userId="93371da5-1b6a-4146-a736-4a3b0c81f0c2" providerId="ADAL" clId="{43BD1B35-B503-4088-B356-9DD1B40F7E73}" dt="2025-05-14T05:51:58.344" v="16344"/>
          <ac:spMkLst>
            <pc:docMk/>
            <pc:sldMk cId="2216757852" sldId="280"/>
            <ac:spMk id="607" creationId="{DD1B8543-FC9D-4A99-82E4-5BC5C5CD4305}"/>
          </ac:spMkLst>
        </pc:spChg>
        <pc:spChg chg="add mod">
          <ac:chgData name="Serif Salem" userId="93371da5-1b6a-4146-a736-4a3b0c81f0c2" providerId="ADAL" clId="{43BD1B35-B503-4088-B356-9DD1B40F7E73}" dt="2025-05-14T05:51:58.351" v="16352"/>
          <ac:spMkLst>
            <pc:docMk/>
            <pc:sldMk cId="2216757852" sldId="280"/>
            <ac:spMk id="608" creationId="{167139F0-5E06-4C65-9A7A-CDA1010AA313}"/>
          </ac:spMkLst>
        </pc:spChg>
        <pc:spChg chg="add mod">
          <ac:chgData name="Serif Salem" userId="93371da5-1b6a-4146-a736-4a3b0c81f0c2" providerId="ADAL" clId="{43BD1B35-B503-4088-B356-9DD1B40F7E73}" dt="2025-05-14T05:51:58.358" v="16360"/>
          <ac:spMkLst>
            <pc:docMk/>
            <pc:sldMk cId="2216757852" sldId="280"/>
            <ac:spMk id="609" creationId="{032AE690-61EB-4333-93F1-9F5FA2DB1B21}"/>
          </ac:spMkLst>
        </pc:spChg>
        <pc:spChg chg="add mod">
          <ac:chgData name="Serif Salem" userId="93371da5-1b6a-4146-a736-4a3b0c81f0c2" providerId="ADAL" clId="{43BD1B35-B503-4088-B356-9DD1B40F7E73}" dt="2025-05-14T05:51:58.365" v="16368"/>
          <ac:spMkLst>
            <pc:docMk/>
            <pc:sldMk cId="2216757852" sldId="280"/>
            <ac:spMk id="610" creationId="{0FDED71E-9C03-47BC-864B-F2EE83002F66}"/>
          </ac:spMkLst>
        </pc:spChg>
        <pc:spChg chg="add mod">
          <ac:chgData name="Serif Salem" userId="93371da5-1b6a-4146-a736-4a3b0c81f0c2" providerId="ADAL" clId="{43BD1B35-B503-4088-B356-9DD1B40F7E73}" dt="2025-05-14T05:51:58.373" v="16376"/>
          <ac:spMkLst>
            <pc:docMk/>
            <pc:sldMk cId="2216757852" sldId="280"/>
            <ac:spMk id="611" creationId="{3D9DD726-A85F-4884-8520-9D09AA4609FB}"/>
          </ac:spMkLst>
        </pc:spChg>
        <pc:spChg chg="add mod">
          <ac:chgData name="Serif Salem" userId="93371da5-1b6a-4146-a736-4a3b0c81f0c2" providerId="ADAL" clId="{43BD1B35-B503-4088-B356-9DD1B40F7E73}" dt="2025-05-14T05:51:58.380" v="16384"/>
          <ac:spMkLst>
            <pc:docMk/>
            <pc:sldMk cId="2216757852" sldId="280"/>
            <ac:spMk id="612" creationId="{966BA74A-4717-4B31-876A-A0D87202D373}"/>
          </ac:spMkLst>
        </pc:spChg>
        <pc:spChg chg="add mod">
          <ac:chgData name="Serif Salem" userId="93371da5-1b6a-4146-a736-4a3b0c81f0c2" providerId="ADAL" clId="{43BD1B35-B503-4088-B356-9DD1B40F7E73}" dt="2025-05-14T05:51:58.387" v="16392"/>
          <ac:spMkLst>
            <pc:docMk/>
            <pc:sldMk cId="2216757852" sldId="280"/>
            <ac:spMk id="613" creationId="{62E1E3E0-FDE1-472B-8B99-C4F3A72FB107}"/>
          </ac:spMkLst>
        </pc:spChg>
        <pc:spChg chg="add mod">
          <ac:chgData name="Serif Salem" userId="93371da5-1b6a-4146-a736-4a3b0c81f0c2" providerId="ADAL" clId="{43BD1B35-B503-4088-B356-9DD1B40F7E73}" dt="2025-05-14T05:51:58.394" v="16400"/>
          <ac:spMkLst>
            <pc:docMk/>
            <pc:sldMk cId="2216757852" sldId="280"/>
            <ac:spMk id="614" creationId="{60D93D8B-1002-4062-B970-76F3F4FC92ED}"/>
          </ac:spMkLst>
        </pc:spChg>
        <pc:spChg chg="add mod">
          <ac:chgData name="Serif Salem" userId="93371da5-1b6a-4146-a736-4a3b0c81f0c2" providerId="ADAL" clId="{43BD1B35-B503-4088-B356-9DD1B40F7E73}" dt="2025-05-14T05:51:58.403" v="16408"/>
          <ac:spMkLst>
            <pc:docMk/>
            <pc:sldMk cId="2216757852" sldId="280"/>
            <ac:spMk id="615" creationId="{BF004356-5DCF-441A-AB27-90BAE1F07F83}"/>
          </ac:spMkLst>
        </pc:spChg>
        <pc:spChg chg="add mod">
          <ac:chgData name="Serif Salem" userId="93371da5-1b6a-4146-a736-4a3b0c81f0c2" providerId="ADAL" clId="{43BD1B35-B503-4088-B356-9DD1B40F7E73}" dt="2025-05-14T05:51:58.410" v="16416"/>
          <ac:spMkLst>
            <pc:docMk/>
            <pc:sldMk cId="2216757852" sldId="280"/>
            <ac:spMk id="616" creationId="{5F45B212-C2F9-46E4-941B-D30A17563B06}"/>
          </ac:spMkLst>
        </pc:spChg>
        <pc:spChg chg="add mod">
          <ac:chgData name="Serif Salem" userId="93371da5-1b6a-4146-a736-4a3b0c81f0c2" providerId="ADAL" clId="{43BD1B35-B503-4088-B356-9DD1B40F7E73}" dt="2025-05-14T05:51:58.418" v="16424"/>
          <ac:spMkLst>
            <pc:docMk/>
            <pc:sldMk cId="2216757852" sldId="280"/>
            <ac:spMk id="617" creationId="{D9CF4843-7CE9-475C-B551-7D19C951BBA5}"/>
          </ac:spMkLst>
        </pc:spChg>
        <pc:spChg chg="add mod">
          <ac:chgData name="Serif Salem" userId="93371da5-1b6a-4146-a736-4a3b0c81f0c2" providerId="ADAL" clId="{43BD1B35-B503-4088-B356-9DD1B40F7E73}" dt="2025-05-14T05:51:58.425" v="16432"/>
          <ac:spMkLst>
            <pc:docMk/>
            <pc:sldMk cId="2216757852" sldId="280"/>
            <ac:spMk id="618" creationId="{9907ED3B-E9CC-4D95-BA33-FDC29B0241E9}"/>
          </ac:spMkLst>
        </pc:spChg>
        <pc:spChg chg="add mod">
          <ac:chgData name="Serif Salem" userId="93371da5-1b6a-4146-a736-4a3b0c81f0c2" providerId="ADAL" clId="{43BD1B35-B503-4088-B356-9DD1B40F7E73}" dt="2025-05-14T05:51:58.433" v="16440"/>
          <ac:spMkLst>
            <pc:docMk/>
            <pc:sldMk cId="2216757852" sldId="280"/>
            <ac:spMk id="619" creationId="{74A11B3B-09EB-4905-B5F7-1C35F56979E6}"/>
          </ac:spMkLst>
        </pc:spChg>
        <pc:spChg chg="add mod">
          <ac:chgData name="Serif Salem" userId="93371da5-1b6a-4146-a736-4a3b0c81f0c2" providerId="ADAL" clId="{43BD1B35-B503-4088-B356-9DD1B40F7E73}" dt="2025-05-14T05:51:58.440" v="16448"/>
          <ac:spMkLst>
            <pc:docMk/>
            <pc:sldMk cId="2216757852" sldId="280"/>
            <ac:spMk id="620" creationId="{C15D4434-EFCE-4E2B-A6D2-30E7CE18321D}"/>
          </ac:spMkLst>
        </pc:spChg>
        <pc:spChg chg="add mod">
          <ac:chgData name="Serif Salem" userId="93371da5-1b6a-4146-a736-4a3b0c81f0c2" providerId="ADAL" clId="{43BD1B35-B503-4088-B356-9DD1B40F7E73}" dt="2025-05-14T05:51:58.447" v="16456"/>
          <ac:spMkLst>
            <pc:docMk/>
            <pc:sldMk cId="2216757852" sldId="280"/>
            <ac:spMk id="621" creationId="{68212F55-A86E-4E6B-8574-E338722BDA92}"/>
          </ac:spMkLst>
        </pc:spChg>
        <pc:spChg chg="add mod">
          <ac:chgData name="Serif Salem" userId="93371da5-1b6a-4146-a736-4a3b0c81f0c2" providerId="ADAL" clId="{43BD1B35-B503-4088-B356-9DD1B40F7E73}" dt="2025-05-14T05:51:58.455" v="16464"/>
          <ac:spMkLst>
            <pc:docMk/>
            <pc:sldMk cId="2216757852" sldId="280"/>
            <ac:spMk id="622" creationId="{D4A71AE7-2D84-47F1-9646-E2430B3A8D49}"/>
          </ac:spMkLst>
        </pc:spChg>
        <pc:spChg chg="add mod">
          <ac:chgData name="Serif Salem" userId="93371da5-1b6a-4146-a736-4a3b0c81f0c2" providerId="ADAL" clId="{43BD1B35-B503-4088-B356-9DD1B40F7E73}" dt="2025-05-14T05:51:58.462" v="16472"/>
          <ac:spMkLst>
            <pc:docMk/>
            <pc:sldMk cId="2216757852" sldId="280"/>
            <ac:spMk id="623" creationId="{2979F32B-70C5-4DD0-978F-2B25995EBA1F}"/>
          </ac:spMkLst>
        </pc:spChg>
        <pc:spChg chg="add mod">
          <ac:chgData name="Serif Salem" userId="93371da5-1b6a-4146-a736-4a3b0c81f0c2" providerId="ADAL" clId="{43BD1B35-B503-4088-B356-9DD1B40F7E73}" dt="2025-05-14T05:51:58.469" v="16480"/>
          <ac:spMkLst>
            <pc:docMk/>
            <pc:sldMk cId="2216757852" sldId="280"/>
            <ac:spMk id="624" creationId="{414803C3-C813-4AAD-B545-BAEAF25B2486}"/>
          </ac:spMkLst>
        </pc:spChg>
        <pc:spChg chg="add del mod">
          <ac:chgData name="Serif Salem" userId="93371da5-1b6a-4146-a736-4a3b0c81f0c2" providerId="ADAL" clId="{43BD1B35-B503-4088-B356-9DD1B40F7E73}" dt="2025-05-14T05:52:08.844" v="18315"/>
          <ac:spMkLst>
            <pc:docMk/>
            <pc:sldMk cId="2216757852" sldId="280"/>
            <ac:spMk id="625" creationId="{F4D8C35F-8300-4608-AF7D-6AE63CDCAEC9}"/>
          </ac:spMkLst>
        </pc:spChg>
        <pc:spChg chg="add mod">
          <ac:chgData name="Serif Salem" userId="93371da5-1b6a-4146-a736-4a3b0c81f0c2" providerId="ADAL" clId="{43BD1B35-B503-4088-B356-9DD1B40F7E73}" dt="2025-05-14T05:51:58.485" v="16496"/>
          <ac:spMkLst>
            <pc:docMk/>
            <pc:sldMk cId="2216757852" sldId="280"/>
            <ac:spMk id="626" creationId="{15089E8D-5348-4764-B05D-4F92E55D6B6B}"/>
          </ac:spMkLst>
        </pc:spChg>
        <pc:spChg chg="add mod">
          <ac:chgData name="Serif Salem" userId="93371da5-1b6a-4146-a736-4a3b0c81f0c2" providerId="ADAL" clId="{43BD1B35-B503-4088-B356-9DD1B40F7E73}" dt="2025-05-14T05:51:58.493" v="16504"/>
          <ac:spMkLst>
            <pc:docMk/>
            <pc:sldMk cId="2216757852" sldId="280"/>
            <ac:spMk id="627" creationId="{15147C05-F866-4CB0-8999-4332A52A4FA3}"/>
          </ac:spMkLst>
        </pc:spChg>
        <pc:spChg chg="add mod">
          <ac:chgData name="Serif Salem" userId="93371da5-1b6a-4146-a736-4a3b0c81f0c2" providerId="ADAL" clId="{43BD1B35-B503-4088-B356-9DD1B40F7E73}" dt="2025-05-14T05:51:58.501" v="16512"/>
          <ac:spMkLst>
            <pc:docMk/>
            <pc:sldMk cId="2216757852" sldId="280"/>
            <ac:spMk id="628" creationId="{0D9AC941-2C57-43C3-91CF-03CD84996F36}"/>
          </ac:spMkLst>
        </pc:spChg>
        <pc:spChg chg="add mod">
          <ac:chgData name="Serif Salem" userId="93371da5-1b6a-4146-a736-4a3b0c81f0c2" providerId="ADAL" clId="{43BD1B35-B503-4088-B356-9DD1B40F7E73}" dt="2025-05-14T05:51:58.510" v="16520"/>
          <ac:spMkLst>
            <pc:docMk/>
            <pc:sldMk cId="2216757852" sldId="280"/>
            <ac:spMk id="629" creationId="{9F5CE19F-56EC-44D8-8884-648D0245FC12}"/>
          </ac:spMkLst>
        </pc:spChg>
        <pc:spChg chg="add mod">
          <ac:chgData name="Serif Salem" userId="93371da5-1b6a-4146-a736-4a3b0c81f0c2" providerId="ADAL" clId="{43BD1B35-B503-4088-B356-9DD1B40F7E73}" dt="2025-05-14T05:51:58.516" v="16528"/>
          <ac:spMkLst>
            <pc:docMk/>
            <pc:sldMk cId="2216757852" sldId="280"/>
            <ac:spMk id="630" creationId="{210B61AA-78EA-4466-A5C0-C763EB90BAB2}"/>
          </ac:spMkLst>
        </pc:spChg>
        <pc:spChg chg="add mod">
          <ac:chgData name="Serif Salem" userId="93371da5-1b6a-4146-a736-4a3b0c81f0c2" providerId="ADAL" clId="{43BD1B35-B503-4088-B356-9DD1B40F7E73}" dt="2025-05-14T05:51:58.524" v="16536"/>
          <ac:spMkLst>
            <pc:docMk/>
            <pc:sldMk cId="2216757852" sldId="280"/>
            <ac:spMk id="631" creationId="{186CD344-45EE-4BB7-A815-B4AFF7133D64}"/>
          </ac:spMkLst>
        </pc:spChg>
        <pc:spChg chg="add mod">
          <ac:chgData name="Serif Salem" userId="93371da5-1b6a-4146-a736-4a3b0c81f0c2" providerId="ADAL" clId="{43BD1B35-B503-4088-B356-9DD1B40F7E73}" dt="2025-05-14T05:51:58.530" v="16544"/>
          <ac:spMkLst>
            <pc:docMk/>
            <pc:sldMk cId="2216757852" sldId="280"/>
            <ac:spMk id="632" creationId="{0D0799F5-C72F-4B31-9799-ACD07D73B3FD}"/>
          </ac:spMkLst>
        </pc:spChg>
        <pc:spChg chg="add mod">
          <ac:chgData name="Serif Salem" userId="93371da5-1b6a-4146-a736-4a3b0c81f0c2" providerId="ADAL" clId="{43BD1B35-B503-4088-B356-9DD1B40F7E73}" dt="2025-05-14T05:51:58.537" v="16552"/>
          <ac:spMkLst>
            <pc:docMk/>
            <pc:sldMk cId="2216757852" sldId="280"/>
            <ac:spMk id="633" creationId="{711411B3-0E58-4838-9D49-60589D941F42}"/>
          </ac:spMkLst>
        </pc:spChg>
        <pc:spChg chg="add mod">
          <ac:chgData name="Serif Salem" userId="93371da5-1b6a-4146-a736-4a3b0c81f0c2" providerId="ADAL" clId="{43BD1B35-B503-4088-B356-9DD1B40F7E73}" dt="2025-05-14T05:51:58.545" v="16560"/>
          <ac:spMkLst>
            <pc:docMk/>
            <pc:sldMk cId="2216757852" sldId="280"/>
            <ac:spMk id="634" creationId="{7107BE76-4754-4FED-BB8D-4CD81B5B4C8C}"/>
          </ac:spMkLst>
        </pc:spChg>
        <pc:spChg chg="add mod">
          <ac:chgData name="Serif Salem" userId="93371da5-1b6a-4146-a736-4a3b0c81f0c2" providerId="ADAL" clId="{43BD1B35-B503-4088-B356-9DD1B40F7E73}" dt="2025-05-14T05:51:58.552" v="16568"/>
          <ac:spMkLst>
            <pc:docMk/>
            <pc:sldMk cId="2216757852" sldId="280"/>
            <ac:spMk id="635" creationId="{3455000D-C716-4391-A6A5-B3FEDAFD3167}"/>
          </ac:spMkLst>
        </pc:spChg>
        <pc:spChg chg="add mod">
          <ac:chgData name="Serif Salem" userId="93371da5-1b6a-4146-a736-4a3b0c81f0c2" providerId="ADAL" clId="{43BD1B35-B503-4088-B356-9DD1B40F7E73}" dt="2025-05-14T05:51:58.559" v="16576"/>
          <ac:spMkLst>
            <pc:docMk/>
            <pc:sldMk cId="2216757852" sldId="280"/>
            <ac:spMk id="636" creationId="{2A048B51-1D14-4174-8274-608904FD4D82}"/>
          </ac:spMkLst>
        </pc:spChg>
        <pc:spChg chg="add mod">
          <ac:chgData name="Serif Salem" userId="93371da5-1b6a-4146-a736-4a3b0c81f0c2" providerId="ADAL" clId="{43BD1B35-B503-4088-B356-9DD1B40F7E73}" dt="2025-05-14T05:51:58.567" v="16584"/>
          <ac:spMkLst>
            <pc:docMk/>
            <pc:sldMk cId="2216757852" sldId="280"/>
            <ac:spMk id="637" creationId="{E15D4A29-8E36-4758-84F1-CB5D49618120}"/>
          </ac:spMkLst>
        </pc:spChg>
        <pc:spChg chg="add del mod">
          <ac:chgData name="Serif Salem" userId="93371da5-1b6a-4146-a736-4a3b0c81f0c2" providerId="ADAL" clId="{43BD1B35-B503-4088-B356-9DD1B40F7E73}" dt="2025-05-14T05:52:08.844" v="18315"/>
          <ac:spMkLst>
            <pc:docMk/>
            <pc:sldMk cId="2216757852" sldId="280"/>
            <ac:spMk id="638" creationId="{E11ECF36-D1F7-4A87-B5A5-0CC35F3D7EE5}"/>
          </ac:spMkLst>
        </pc:spChg>
        <pc:spChg chg="add mod">
          <ac:chgData name="Serif Salem" userId="93371da5-1b6a-4146-a736-4a3b0c81f0c2" providerId="ADAL" clId="{43BD1B35-B503-4088-B356-9DD1B40F7E73}" dt="2025-05-14T05:51:58.582" v="16600"/>
          <ac:spMkLst>
            <pc:docMk/>
            <pc:sldMk cId="2216757852" sldId="280"/>
            <ac:spMk id="639" creationId="{B905EA2A-9657-47B8-9CE7-8F0346FFFBE1}"/>
          </ac:spMkLst>
        </pc:spChg>
        <pc:spChg chg="add mod">
          <ac:chgData name="Serif Salem" userId="93371da5-1b6a-4146-a736-4a3b0c81f0c2" providerId="ADAL" clId="{43BD1B35-B503-4088-B356-9DD1B40F7E73}" dt="2025-05-14T05:51:58.590" v="16608"/>
          <ac:spMkLst>
            <pc:docMk/>
            <pc:sldMk cId="2216757852" sldId="280"/>
            <ac:spMk id="640" creationId="{FCE6688C-5AF4-40DC-8905-9BC55EFF8334}"/>
          </ac:spMkLst>
        </pc:spChg>
        <pc:spChg chg="add mod">
          <ac:chgData name="Serif Salem" userId="93371da5-1b6a-4146-a736-4a3b0c81f0c2" providerId="ADAL" clId="{43BD1B35-B503-4088-B356-9DD1B40F7E73}" dt="2025-05-14T05:51:58.598" v="16616"/>
          <ac:spMkLst>
            <pc:docMk/>
            <pc:sldMk cId="2216757852" sldId="280"/>
            <ac:spMk id="641" creationId="{3E13FF34-84F6-4AF9-8820-8449CCCC927A}"/>
          </ac:spMkLst>
        </pc:spChg>
        <pc:spChg chg="add mod">
          <ac:chgData name="Serif Salem" userId="93371da5-1b6a-4146-a736-4a3b0c81f0c2" providerId="ADAL" clId="{43BD1B35-B503-4088-B356-9DD1B40F7E73}" dt="2025-05-14T05:51:58.605" v="16624"/>
          <ac:spMkLst>
            <pc:docMk/>
            <pc:sldMk cId="2216757852" sldId="280"/>
            <ac:spMk id="642" creationId="{729FDECB-B0B8-40D5-BF20-B6FF7695BF9D}"/>
          </ac:spMkLst>
        </pc:spChg>
        <pc:spChg chg="add mod">
          <ac:chgData name="Serif Salem" userId="93371da5-1b6a-4146-a736-4a3b0c81f0c2" providerId="ADAL" clId="{43BD1B35-B503-4088-B356-9DD1B40F7E73}" dt="2025-05-14T05:51:58.613" v="16632"/>
          <ac:spMkLst>
            <pc:docMk/>
            <pc:sldMk cId="2216757852" sldId="280"/>
            <ac:spMk id="643" creationId="{7A13D5E5-2CAD-4F6A-AA08-D266444F7BCD}"/>
          </ac:spMkLst>
        </pc:spChg>
        <pc:spChg chg="add mod">
          <ac:chgData name="Serif Salem" userId="93371da5-1b6a-4146-a736-4a3b0c81f0c2" providerId="ADAL" clId="{43BD1B35-B503-4088-B356-9DD1B40F7E73}" dt="2025-05-14T05:51:58.619" v="16640"/>
          <ac:spMkLst>
            <pc:docMk/>
            <pc:sldMk cId="2216757852" sldId="280"/>
            <ac:spMk id="644" creationId="{8FA88ABA-B3E7-4648-BFB6-85A82E997205}"/>
          </ac:spMkLst>
        </pc:spChg>
        <pc:spChg chg="add mod">
          <ac:chgData name="Serif Salem" userId="93371da5-1b6a-4146-a736-4a3b0c81f0c2" providerId="ADAL" clId="{43BD1B35-B503-4088-B356-9DD1B40F7E73}" dt="2025-05-14T05:51:58.628" v="16648"/>
          <ac:spMkLst>
            <pc:docMk/>
            <pc:sldMk cId="2216757852" sldId="280"/>
            <ac:spMk id="645" creationId="{18D94C8D-2C0C-4202-B2BF-C1306161BC40}"/>
          </ac:spMkLst>
        </pc:spChg>
        <pc:spChg chg="add mod">
          <ac:chgData name="Serif Salem" userId="93371da5-1b6a-4146-a736-4a3b0c81f0c2" providerId="ADAL" clId="{43BD1B35-B503-4088-B356-9DD1B40F7E73}" dt="2025-05-14T05:51:58.635" v="16656"/>
          <ac:spMkLst>
            <pc:docMk/>
            <pc:sldMk cId="2216757852" sldId="280"/>
            <ac:spMk id="646" creationId="{DC3162C9-317C-4782-9287-E0BB35F0C005}"/>
          </ac:spMkLst>
        </pc:spChg>
        <pc:spChg chg="add mod">
          <ac:chgData name="Serif Salem" userId="93371da5-1b6a-4146-a736-4a3b0c81f0c2" providerId="ADAL" clId="{43BD1B35-B503-4088-B356-9DD1B40F7E73}" dt="2025-05-14T05:51:58.643" v="16664"/>
          <ac:spMkLst>
            <pc:docMk/>
            <pc:sldMk cId="2216757852" sldId="280"/>
            <ac:spMk id="647" creationId="{CD3DF66E-1BC8-42F1-94BB-26CAF63FB39E}"/>
          </ac:spMkLst>
        </pc:spChg>
        <pc:spChg chg="add mod">
          <ac:chgData name="Serif Salem" userId="93371da5-1b6a-4146-a736-4a3b0c81f0c2" providerId="ADAL" clId="{43BD1B35-B503-4088-B356-9DD1B40F7E73}" dt="2025-05-14T05:51:58.650" v="16672"/>
          <ac:spMkLst>
            <pc:docMk/>
            <pc:sldMk cId="2216757852" sldId="280"/>
            <ac:spMk id="648" creationId="{DB112D13-22F2-47B0-8650-1666DBD56CE9}"/>
          </ac:spMkLst>
        </pc:spChg>
        <pc:spChg chg="add mod">
          <ac:chgData name="Serif Salem" userId="93371da5-1b6a-4146-a736-4a3b0c81f0c2" providerId="ADAL" clId="{43BD1B35-B503-4088-B356-9DD1B40F7E73}" dt="2025-05-14T05:51:58.658" v="16680"/>
          <ac:spMkLst>
            <pc:docMk/>
            <pc:sldMk cId="2216757852" sldId="280"/>
            <ac:spMk id="649" creationId="{5568986F-774C-42CD-BD7E-ACD7F7AF4292}"/>
          </ac:spMkLst>
        </pc:spChg>
        <pc:spChg chg="add mod">
          <ac:chgData name="Serif Salem" userId="93371da5-1b6a-4146-a736-4a3b0c81f0c2" providerId="ADAL" clId="{43BD1B35-B503-4088-B356-9DD1B40F7E73}" dt="2025-05-14T05:51:58.665" v="16688"/>
          <ac:spMkLst>
            <pc:docMk/>
            <pc:sldMk cId="2216757852" sldId="280"/>
            <ac:spMk id="650" creationId="{BE79DB74-D4C4-4EE6-86DD-BF9B5E32CEEA}"/>
          </ac:spMkLst>
        </pc:spChg>
        <pc:spChg chg="add mod">
          <ac:chgData name="Serif Salem" userId="93371da5-1b6a-4146-a736-4a3b0c81f0c2" providerId="ADAL" clId="{43BD1B35-B503-4088-B356-9DD1B40F7E73}" dt="2025-05-14T05:51:58.672" v="16696"/>
          <ac:spMkLst>
            <pc:docMk/>
            <pc:sldMk cId="2216757852" sldId="280"/>
            <ac:spMk id="651" creationId="{FE50B926-3DE2-4454-AD56-180E39A3F074}"/>
          </ac:spMkLst>
        </pc:spChg>
        <pc:spChg chg="add mod">
          <ac:chgData name="Serif Salem" userId="93371da5-1b6a-4146-a736-4a3b0c81f0c2" providerId="ADAL" clId="{43BD1B35-B503-4088-B356-9DD1B40F7E73}" dt="2025-05-14T05:51:58.679" v="16704"/>
          <ac:spMkLst>
            <pc:docMk/>
            <pc:sldMk cId="2216757852" sldId="280"/>
            <ac:spMk id="652" creationId="{13869348-40C7-4D3B-A38C-8DE950E2B007}"/>
          </ac:spMkLst>
        </pc:spChg>
        <pc:spChg chg="add mod">
          <ac:chgData name="Serif Salem" userId="93371da5-1b6a-4146-a736-4a3b0c81f0c2" providerId="ADAL" clId="{43BD1B35-B503-4088-B356-9DD1B40F7E73}" dt="2025-05-14T05:51:58.685" v="16712"/>
          <ac:spMkLst>
            <pc:docMk/>
            <pc:sldMk cId="2216757852" sldId="280"/>
            <ac:spMk id="653" creationId="{ECC5B5C0-372F-4581-B22A-F0C08E94D93F}"/>
          </ac:spMkLst>
        </pc:spChg>
        <pc:spChg chg="add mod">
          <ac:chgData name="Serif Salem" userId="93371da5-1b6a-4146-a736-4a3b0c81f0c2" providerId="ADAL" clId="{43BD1B35-B503-4088-B356-9DD1B40F7E73}" dt="2025-05-14T05:51:58.692" v="16720"/>
          <ac:spMkLst>
            <pc:docMk/>
            <pc:sldMk cId="2216757852" sldId="280"/>
            <ac:spMk id="654" creationId="{23ED2392-E49A-4119-858D-A88ECEB741E9}"/>
          </ac:spMkLst>
        </pc:spChg>
        <pc:spChg chg="add mod">
          <ac:chgData name="Serif Salem" userId="93371da5-1b6a-4146-a736-4a3b0c81f0c2" providerId="ADAL" clId="{43BD1B35-B503-4088-B356-9DD1B40F7E73}" dt="2025-05-14T05:51:58.699" v="16728"/>
          <ac:spMkLst>
            <pc:docMk/>
            <pc:sldMk cId="2216757852" sldId="280"/>
            <ac:spMk id="655" creationId="{58342DA8-B1D2-4A3B-AE76-8B896BBD560A}"/>
          </ac:spMkLst>
        </pc:spChg>
        <pc:spChg chg="add mod">
          <ac:chgData name="Serif Salem" userId="93371da5-1b6a-4146-a736-4a3b0c81f0c2" providerId="ADAL" clId="{43BD1B35-B503-4088-B356-9DD1B40F7E73}" dt="2025-05-14T05:51:58.706" v="16736"/>
          <ac:spMkLst>
            <pc:docMk/>
            <pc:sldMk cId="2216757852" sldId="280"/>
            <ac:spMk id="656" creationId="{1FADC2A8-6B13-423E-A1F3-4DCDE8D6A62F}"/>
          </ac:spMkLst>
        </pc:spChg>
        <pc:spChg chg="add mod">
          <ac:chgData name="Serif Salem" userId="93371da5-1b6a-4146-a736-4a3b0c81f0c2" providerId="ADAL" clId="{43BD1B35-B503-4088-B356-9DD1B40F7E73}" dt="2025-05-14T05:51:58.712" v="16744"/>
          <ac:spMkLst>
            <pc:docMk/>
            <pc:sldMk cId="2216757852" sldId="280"/>
            <ac:spMk id="657" creationId="{729A126F-85BC-4530-B2E4-C78E92FFC84B}"/>
          </ac:spMkLst>
        </pc:spChg>
        <pc:spChg chg="add mod">
          <ac:chgData name="Serif Salem" userId="93371da5-1b6a-4146-a736-4a3b0c81f0c2" providerId="ADAL" clId="{43BD1B35-B503-4088-B356-9DD1B40F7E73}" dt="2025-05-14T05:51:58.719" v="16752"/>
          <ac:spMkLst>
            <pc:docMk/>
            <pc:sldMk cId="2216757852" sldId="280"/>
            <ac:spMk id="658" creationId="{5610BA02-8ACF-4A59-A7F8-EEC9EAF8A202}"/>
          </ac:spMkLst>
        </pc:spChg>
        <pc:spChg chg="add mod">
          <ac:chgData name="Serif Salem" userId="93371da5-1b6a-4146-a736-4a3b0c81f0c2" providerId="ADAL" clId="{43BD1B35-B503-4088-B356-9DD1B40F7E73}" dt="2025-05-14T05:51:58.726" v="16760"/>
          <ac:spMkLst>
            <pc:docMk/>
            <pc:sldMk cId="2216757852" sldId="280"/>
            <ac:spMk id="659" creationId="{8F12BDDB-494F-48C6-8DC2-2621B2D42D9A}"/>
          </ac:spMkLst>
        </pc:spChg>
        <pc:spChg chg="add mod">
          <ac:chgData name="Serif Salem" userId="93371da5-1b6a-4146-a736-4a3b0c81f0c2" providerId="ADAL" clId="{43BD1B35-B503-4088-B356-9DD1B40F7E73}" dt="2025-05-14T05:51:58.733" v="16768"/>
          <ac:spMkLst>
            <pc:docMk/>
            <pc:sldMk cId="2216757852" sldId="280"/>
            <ac:spMk id="660" creationId="{93ED97BE-7B0D-4C75-9598-CF70076EA6AB}"/>
          </ac:spMkLst>
        </pc:spChg>
        <pc:spChg chg="add mod">
          <ac:chgData name="Serif Salem" userId="93371da5-1b6a-4146-a736-4a3b0c81f0c2" providerId="ADAL" clId="{43BD1B35-B503-4088-B356-9DD1B40F7E73}" dt="2025-05-14T05:51:58.741" v="16776"/>
          <ac:spMkLst>
            <pc:docMk/>
            <pc:sldMk cId="2216757852" sldId="280"/>
            <ac:spMk id="661" creationId="{809BCFCD-3B36-4FB3-9A53-1C46661A3602}"/>
          </ac:spMkLst>
        </pc:spChg>
        <pc:spChg chg="add mod">
          <ac:chgData name="Serif Salem" userId="93371da5-1b6a-4146-a736-4a3b0c81f0c2" providerId="ADAL" clId="{43BD1B35-B503-4088-B356-9DD1B40F7E73}" dt="2025-05-14T05:51:58.747" v="16784"/>
          <ac:spMkLst>
            <pc:docMk/>
            <pc:sldMk cId="2216757852" sldId="280"/>
            <ac:spMk id="662" creationId="{EED9E3C0-FD78-4F17-BEB4-DEDE8DDCA995}"/>
          </ac:spMkLst>
        </pc:spChg>
        <pc:spChg chg="add mod">
          <ac:chgData name="Serif Salem" userId="93371da5-1b6a-4146-a736-4a3b0c81f0c2" providerId="ADAL" clId="{43BD1B35-B503-4088-B356-9DD1B40F7E73}" dt="2025-05-14T05:51:58.754" v="16792"/>
          <ac:spMkLst>
            <pc:docMk/>
            <pc:sldMk cId="2216757852" sldId="280"/>
            <ac:spMk id="663" creationId="{D396210C-E5D9-4A7D-B533-E5BCF2285AB8}"/>
          </ac:spMkLst>
        </pc:spChg>
        <pc:spChg chg="add mod">
          <ac:chgData name="Serif Salem" userId="93371da5-1b6a-4146-a736-4a3b0c81f0c2" providerId="ADAL" clId="{43BD1B35-B503-4088-B356-9DD1B40F7E73}" dt="2025-05-14T05:51:58.760" v="16800"/>
          <ac:spMkLst>
            <pc:docMk/>
            <pc:sldMk cId="2216757852" sldId="280"/>
            <ac:spMk id="664" creationId="{7A4364BB-AE31-497F-AFA5-A7D764FF6D42}"/>
          </ac:spMkLst>
        </pc:spChg>
        <pc:spChg chg="add mod">
          <ac:chgData name="Serif Salem" userId="93371da5-1b6a-4146-a736-4a3b0c81f0c2" providerId="ADAL" clId="{43BD1B35-B503-4088-B356-9DD1B40F7E73}" dt="2025-05-14T05:51:58.767" v="16808"/>
          <ac:spMkLst>
            <pc:docMk/>
            <pc:sldMk cId="2216757852" sldId="280"/>
            <ac:spMk id="665" creationId="{AA2CAAC2-1B60-43E7-9F29-4D2D12E67AD0}"/>
          </ac:spMkLst>
        </pc:spChg>
        <pc:spChg chg="add mod">
          <ac:chgData name="Serif Salem" userId="93371da5-1b6a-4146-a736-4a3b0c81f0c2" providerId="ADAL" clId="{43BD1B35-B503-4088-B356-9DD1B40F7E73}" dt="2025-05-14T05:51:58.773" v="16816"/>
          <ac:spMkLst>
            <pc:docMk/>
            <pc:sldMk cId="2216757852" sldId="280"/>
            <ac:spMk id="666" creationId="{AC851AD7-8E6F-4689-9A54-4D6B5ED3182F}"/>
          </ac:spMkLst>
        </pc:spChg>
        <pc:spChg chg="add mod">
          <ac:chgData name="Serif Salem" userId="93371da5-1b6a-4146-a736-4a3b0c81f0c2" providerId="ADAL" clId="{43BD1B35-B503-4088-B356-9DD1B40F7E73}" dt="2025-05-14T05:51:58.780" v="16824"/>
          <ac:spMkLst>
            <pc:docMk/>
            <pc:sldMk cId="2216757852" sldId="280"/>
            <ac:spMk id="667" creationId="{3675834C-99BB-4A27-888B-7786BB5E0ECA}"/>
          </ac:spMkLst>
        </pc:spChg>
        <pc:spChg chg="add mod">
          <ac:chgData name="Serif Salem" userId="93371da5-1b6a-4146-a736-4a3b0c81f0c2" providerId="ADAL" clId="{43BD1B35-B503-4088-B356-9DD1B40F7E73}" dt="2025-05-14T05:51:58.788" v="16832"/>
          <ac:spMkLst>
            <pc:docMk/>
            <pc:sldMk cId="2216757852" sldId="280"/>
            <ac:spMk id="668" creationId="{A86C73A7-778C-4E33-A509-3654DF316E6D}"/>
          </ac:spMkLst>
        </pc:spChg>
        <pc:spChg chg="add mod">
          <ac:chgData name="Serif Salem" userId="93371da5-1b6a-4146-a736-4a3b0c81f0c2" providerId="ADAL" clId="{43BD1B35-B503-4088-B356-9DD1B40F7E73}" dt="2025-05-14T05:51:58.795" v="16840"/>
          <ac:spMkLst>
            <pc:docMk/>
            <pc:sldMk cId="2216757852" sldId="280"/>
            <ac:spMk id="669" creationId="{EEE87096-6EA4-4ED9-9E72-98DEEC73DF55}"/>
          </ac:spMkLst>
        </pc:spChg>
        <pc:spChg chg="add mod">
          <ac:chgData name="Serif Salem" userId="93371da5-1b6a-4146-a736-4a3b0c81f0c2" providerId="ADAL" clId="{43BD1B35-B503-4088-B356-9DD1B40F7E73}" dt="2025-05-14T05:51:58.803" v="16848"/>
          <ac:spMkLst>
            <pc:docMk/>
            <pc:sldMk cId="2216757852" sldId="280"/>
            <ac:spMk id="670" creationId="{85D74BD8-7355-4D4E-8CE7-14BE8BBD0877}"/>
          </ac:spMkLst>
        </pc:spChg>
        <pc:spChg chg="add mod">
          <ac:chgData name="Serif Salem" userId="93371da5-1b6a-4146-a736-4a3b0c81f0c2" providerId="ADAL" clId="{43BD1B35-B503-4088-B356-9DD1B40F7E73}" dt="2025-05-14T05:51:58.810" v="16856"/>
          <ac:spMkLst>
            <pc:docMk/>
            <pc:sldMk cId="2216757852" sldId="280"/>
            <ac:spMk id="671" creationId="{D5CE920B-E6ED-4DBF-B9EA-888EA03E7991}"/>
          </ac:spMkLst>
        </pc:spChg>
        <pc:spChg chg="add mod">
          <ac:chgData name="Serif Salem" userId="93371da5-1b6a-4146-a736-4a3b0c81f0c2" providerId="ADAL" clId="{43BD1B35-B503-4088-B356-9DD1B40F7E73}" dt="2025-05-14T05:51:58.817" v="16864"/>
          <ac:spMkLst>
            <pc:docMk/>
            <pc:sldMk cId="2216757852" sldId="280"/>
            <ac:spMk id="672" creationId="{119C9B0A-FC16-443A-BAD3-9B5DEEB747AC}"/>
          </ac:spMkLst>
        </pc:spChg>
        <pc:spChg chg="add mod">
          <ac:chgData name="Serif Salem" userId="93371da5-1b6a-4146-a736-4a3b0c81f0c2" providerId="ADAL" clId="{43BD1B35-B503-4088-B356-9DD1B40F7E73}" dt="2025-05-14T05:51:58.824" v="16872"/>
          <ac:spMkLst>
            <pc:docMk/>
            <pc:sldMk cId="2216757852" sldId="280"/>
            <ac:spMk id="673" creationId="{C1C0B2E1-6712-408B-8783-36FEF7FC7AC7}"/>
          </ac:spMkLst>
        </pc:spChg>
        <pc:spChg chg="add mod">
          <ac:chgData name="Serif Salem" userId="93371da5-1b6a-4146-a736-4a3b0c81f0c2" providerId="ADAL" clId="{43BD1B35-B503-4088-B356-9DD1B40F7E73}" dt="2025-05-14T05:51:58.833" v="16880"/>
          <ac:spMkLst>
            <pc:docMk/>
            <pc:sldMk cId="2216757852" sldId="280"/>
            <ac:spMk id="674" creationId="{09B35E08-C214-40B1-868B-681764B0B3CB}"/>
          </ac:spMkLst>
        </pc:spChg>
        <pc:spChg chg="add mod">
          <ac:chgData name="Serif Salem" userId="93371da5-1b6a-4146-a736-4a3b0c81f0c2" providerId="ADAL" clId="{43BD1B35-B503-4088-B356-9DD1B40F7E73}" dt="2025-05-14T05:51:58.842" v="16888"/>
          <ac:spMkLst>
            <pc:docMk/>
            <pc:sldMk cId="2216757852" sldId="280"/>
            <ac:spMk id="675" creationId="{E92EEFED-F5CF-4590-9552-C2D3684F3B89}"/>
          </ac:spMkLst>
        </pc:spChg>
        <pc:spChg chg="add mod">
          <ac:chgData name="Serif Salem" userId="93371da5-1b6a-4146-a736-4a3b0c81f0c2" providerId="ADAL" clId="{43BD1B35-B503-4088-B356-9DD1B40F7E73}" dt="2025-05-14T05:51:58.849" v="16896"/>
          <ac:spMkLst>
            <pc:docMk/>
            <pc:sldMk cId="2216757852" sldId="280"/>
            <ac:spMk id="676" creationId="{6CD01C76-1440-436B-98B2-40AEEC0E6D29}"/>
          </ac:spMkLst>
        </pc:spChg>
        <pc:spChg chg="add mod">
          <ac:chgData name="Serif Salem" userId="93371da5-1b6a-4146-a736-4a3b0c81f0c2" providerId="ADAL" clId="{43BD1B35-B503-4088-B356-9DD1B40F7E73}" dt="2025-05-14T05:51:58.857" v="16904"/>
          <ac:spMkLst>
            <pc:docMk/>
            <pc:sldMk cId="2216757852" sldId="280"/>
            <ac:spMk id="677" creationId="{0AEDA89B-EE99-4086-82F4-B4F5E138CAF6}"/>
          </ac:spMkLst>
        </pc:spChg>
        <pc:spChg chg="add mod">
          <ac:chgData name="Serif Salem" userId="93371da5-1b6a-4146-a736-4a3b0c81f0c2" providerId="ADAL" clId="{43BD1B35-B503-4088-B356-9DD1B40F7E73}" dt="2025-05-14T05:51:58.864" v="16912"/>
          <ac:spMkLst>
            <pc:docMk/>
            <pc:sldMk cId="2216757852" sldId="280"/>
            <ac:spMk id="678" creationId="{F5BADC46-1B44-42D8-BE93-0148740665FC}"/>
          </ac:spMkLst>
        </pc:spChg>
        <pc:spChg chg="add mod">
          <ac:chgData name="Serif Salem" userId="93371da5-1b6a-4146-a736-4a3b0c81f0c2" providerId="ADAL" clId="{43BD1B35-B503-4088-B356-9DD1B40F7E73}" dt="2025-05-14T05:51:58.872" v="16920"/>
          <ac:spMkLst>
            <pc:docMk/>
            <pc:sldMk cId="2216757852" sldId="280"/>
            <ac:spMk id="679" creationId="{C803FA7A-DC6D-468E-96DA-040045218679}"/>
          </ac:spMkLst>
        </pc:spChg>
        <pc:spChg chg="add mod">
          <ac:chgData name="Serif Salem" userId="93371da5-1b6a-4146-a736-4a3b0c81f0c2" providerId="ADAL" clId="{43BD1B35-B503-4088-B356-9DD1B40F7E73}" dt="2025-05-14T05:51:58.881" v="16928"/>
          <ac:spMkLst>
            <pc:docMk/>
            <pc:sldMk cId="2216757852" sldId="280"/>
            <ac:spMk id="680" creationId="{88061765-D1E9-4F48-B184-F23D58CA48B1}"/>
          </ac:spMkLst>
        </pc:spChg>
        <pc:spChg chg="add mod">
          <ac:chgData name="Serif Salem" userId="93371da5-1b6a-4146-a736-4a3b0c81f0c2" providerId="ADAL" clId="{43BD1B35-B503-4088-B356-9DD1B40F7E73}" dt="2025-05-14T05:51:58.888" v="16936"/>
          <ac:spMkLst>
            <pc:docMk/>
            <pc:sldMk cId="2216757852" sldId="280"/>
            <ac:spMk id="681" creationId="{EFE08AE9-FDED-44DF-8BD0-ACF936BE7C37}"/>
          </ac:spMkLst>
        </pc:spChg>
        <pc:spChg chg="add del mod">
          <ac:chgData name="Serif Salem" userId="93371da5-1b6a-4146-a736-4a3b0c81f0c2" providerId="ADAL" clId="{43BD1B35-B503-4088-B356-9DD1B40F7E73}" dt="2025-05-14T05:52:08.844" v="18315"/>
          <ac:spMkLst>
            <pc:docMk/>
            <pc:sldMk cId="2216757852" sldId="280"/>
            <ac:spMk id="682" creationId="{89DF360F-59AC-4854-AF18-EAD62E472EBA}"/>
          </ac:spMkLst>
        </pc:spChg>
        <pc:spChg chg="add mod">
          <ac:chgData name="Serif Salem" userId="93371da5-1b6a-4146-a736-4a3b0c81f0c2" providerId="ADAL" clId="{43BD1B35-B503-4088-B356-9DD1B40F7E73}" dt="2025-05-14T05:51:58.902" v="16952"/>
          <ac:spMkLst>
            <pc:docMk/>
            <pc:sldMk cId="2216757852" sldId="280"/>
            <ac:spMk id="683" creationId="{CCD9C178-5D8B-44DB-9322-7B0837E05556}"/>
          </ac:spMkLst>
        </pc:spChg>
        <pc:spChg chg="add mod">
          <ac:chgData name="Serif Salem" userId="93371da5-1b6a-4146-a736-4a3b0c81f0c2" providerId="ADAL" clId="{43BD1B35-B503-4088-B356-9DD1B40F7E73}" dt="2025-05-14T05:51:58.909" v="16960"/>
          <ac:spMkLst>
            <pc:docMk/>
            <pc:sldMk cId="2216757852" sldId="280"/>
            <ac:spMk id="684" creationId="{12642EDD-77B4-46CC-AE84-C48B4BD45803}"/>
          </ac:spMkLst>
        </pc:spChg>
        <pc:spChg chg="add mod">
          <ac:chgData name="Serif Salem" userId="93371da5-1b6a-4146-a736-4a3b0c81f0c2" providerId="ADAL" clId="{43BD1B35-B503-4088-B356-9DD1B40F7E73}" dt="2025-05-14T05:51:58.917" v="16968"/>
          <ac:spMkLst>
            <pc:docMk/>
            <pc:sldMk cId="2216757852" sldId="280"/>
            <ac:spMk id="685" creationId="{AA69A911-BC12-4C6F-9919-1D45460B837C}"/>
          </ac:spMkLst>
        </pc:spChg>
        <pc:spChg chg="add mod">
          <ac:chgData name="Serif Salem" userId="93371da5-1b6a-4146-a736-4a3b0c81f0c2" providerId="ADAL" clId="{43BD1B35-B503-4088-B356-9DD1B40F7E73}" dt="2025-05-14T05:51:58.926" v="16976"/>
          <ac:spMkLst>
            <pc:docMk/>
            <pc:sldMk cId="2216757852" sldId="280"/>
            <ac:spMk id="686" creationId="{0826E2C9-6DD1-46BF-B7C4-83660D2BB617}"/>
          </ac:spMkLst>
        </pc:spChg>
        <pc:spChg chg="add mod">
          <ac:chgData name="Serif Salem" userId="93371da5-1b6a-4146-a736-4a3b0c81f0c2" providerId="ADAL" clId="{43BD1B35-B503-4088-B356-9DD1B40F7E73}" dt="2025-05-14T05:51:58.933" v="16984"/>
          <ac:spMkLst>
            <pc:docMk/>
            <pc:sldMk cId="2216757852" sldId="280"/>
            <ac:spMk id="687" creationId="{D7390E85-F2B0-4258-9BA3-64C681D7EF1A}"/>
          </ac:spMkLst>
        </pc:spChg>
        <pc:spChg chg="add mod">
          <ac:chgData name="Serif Salem" userId="93371da5-1b6a-4146-a736-4a3b0c81f0c2" providerId="ADAL" clId="{43BD1B35-B503-4088-B356-9DD1B40F7E73}" dt="2025-05-14T05:51:58.940" v="16992"/>
          <ac:spMkLst>
            <pc:docMk/>
            <pc:sldMk cId="2216757852" sldId="280"/>
            <ac:spMk id="688" creationId="{D606E4F3-1DAE-4250-82E9-25EF08EAACA6}"/>
          </ac:spMkLst>
        </pc:spChg>
        <pc:spChg chg="add mod">
          <ac:chgData name="Serif Salem" userId="93371da5-1b6a-4146-a736-4a3b0c81f0c2" providerId="ADAL" clId="{43BD1B35-B503-4088-B356-9DD1B40F7E73}" dt="2025-05-14T05:51:58.947" v="17000"/>
          <ac:spMkLst>
            <pc:docMk/>
            <pc:sldMk cId="2216757852" sldId="280"/>
            <ac:spMk id="689" creationId="{37FF57E0-950D-4EF4-A5E5-38114CF465CA}"/>
          </ac:spMkLst>
        </pc:spChg>
        <pc:spChg chg="add mod">
          <ac:chgData name="Serif Salem" userId="93371da5-1b6a-4146-a736-4a3b0c81f0c2" providerId="ADAL" clId="{43BD1B35-B503-4088-B356-9DD1B40F7E73}" dt="2025-05-14T05:51:58.954" v="17008"/>
          <ac:spMkLst>
            <pc:docMk/>
            <pc:sldMk cId="2216757852" sldId="280"/>
            <ac:spMk id="690" creationId="{F603B8FB-9877-44E1-897A-7477061C6F99}"/>
          </ac:spMkLst>
        </pc:spChg>
        <pc:spChg chg="add mod">
          <ac:chgData name="Serif Salem" userId="93371da5-1b6a-4146-a736-4a3b0c81f0c2" providerId="ADAL" clId="{43BD1B35-B503-4088-B356-9DD1B40F7E73}" dt="2025-05-14T05:51:58.961" v="17016"/>
          <ac:spMkLst>
            <pc:docMk/>
            <pc:sldMk cId="2216757852" sldId="280"/>
            <ac:spMk id="691" creationId="{88A1C40C-1262-427B-8CEB-3A52A872C589}"/>
          </ac:spMkLst>
        </pc:spChg>
        <pc:spChg chg="add mod">
          <ac:chgData name="Serif Salem" userId="93371da5-1b6a-4146-a736-4a3b0c81f0c2" providerId="ADAL" clId="{43BD1B35-B503-4088-B356-9DD1B40F7E73}" dt="2025-05-14T05:51:58.969" v="17024"/>
          <ac:spMkLst>
            <pc:docMk/>
            <pc:sldMk cId="2216757852" sldId="280"/>
            <ac:spMk id="692" creationId="{045BF32C-84A9-48D7-BE13-5A24B63DD6E5}"/>
          </ac:spMkLst>
        </pc:spChg>
        <pc:spChg chg="add mod">
          <ac:chgData name="Serif Salem" userId="93371da5-1b6a-4146-a736-4a3b0c81f0c2" providerId="ADAL" clId="{43BD1B35-B503-4088-B356-9DD1B40F7E73}" dt="2025-05-14T05:51:58.978" v="17032"/>
          <ac:spMkLst>
            <pc:docMk/>
            <pc:sldMk cId="2216757852" sldId="280"/>
            <ac:spMk id="693" creationId="{5FF99C0A-8DE3-4146-8FA0-3EA16CEAB774}"/>
          </ac:spMkLst>
        </pc:spChg>
        <pc:spChg chg="add mod">
          <ac:chgData name="Serif Salem" userId="93371da5-1b6a-4146-a736-4a3b0c81f0c2" providerId="ADAL" clId="{43BD1B35-B503-4088-B356-9DD1B40F7E73}" dt="2025-05-14T05:51:58.986" v="17040"/>
          <ac:spMkLst>
            <pc:docMk/>
            <pc:sldMk cId="2216757852" sldId="280"/>
            <ac:spMk id="694" creationId="{45F2C51C-EC84-4768-818C-C0C2B157421A}"/>
          </ac:spMkLst>
        </pc:spChg>
        <pc:spChg chg="add mod">
          <ac:chgData name="Serif Salem" userId="93371da5-1b6a-4146-a736-4a3b0c81f0c2" providerId="ADAL" clId="{43BD1B35-B503-4088-B356-9DD1B40F7E73}" dt="2025-05-14T05:51:58.995" v="17048"/>
          <ac:spMkLst>
            <pc:docMk/>
            <pc:sldMk cId="2216757852" sldId="280"/>
            <ac:spMk id="695" creationId="{70C194CD-F5E1-4A60-A8AE-2C990776894A}"/>
          </ac:spMkLst>
        </pc:spChg>
        <pc:spChg chg="add mod">
          <ac:chgData name="Serif Salem" userId="93371da5-1b6a-4146-a736-4a3b0c81f0c2" providerId="ADAL" clId="{43BD1B35-B503-4088-B356-9DD1B40F7E73}" dt="2025-05-14T05:51:59.003" v="17056"/>
          <ac:spMkLst>
            <pc:docMk/>
            <pc:sldMk cId="2216757852" sldId="280"/>
            <ac:spMk id="696" creationId="{EA51D8BB-F130-4D2B-A333-78506CDEF533}"/>
          </ac:spMkLst>
        </pc:spChg>
        <pc:spChg chg="add mod">
          <ac:chgData name="Serif Salem" userId="93371da5-1b6a-4146-a736-4a3b0c81f0c2" providerId="ADAL" clId="{43BD1B35-B503-4088-B356-9DD1B40F7E73}" dt="2025-05-14T05:51:59.011" v="17064"/>
          <ac:spMkLst>
            <pc:docMk/>
            <pc:sldMk cId="2216757852" sldId="280"/>
            <ac:spMk id="697" creationId="{C7AF0005-FAD6-405C-A581-93F1A13A7A01}"/>
          </ac:spMkLst>
        </pc:spChg>
        <pc:spChg chg="add mod">
          <ac:chgData name="Serif Salem" userId="93371da5-1b6a-4146-a736-4a3b0c81f0c2" providerId="ADAL" clId="{43BD1B35-B503-4088-B356-9DD1B40F7E73}" dt="2025-05-14T05:51:59.017" v="17072"/>
          <ac:spMkLst>
            <pc:docMk/>
            <pc:sldMk cId="2216757852" sldId="280"/>
            <ac:spMk id="698" creationId="{36BCF640-C212-4101-AEDC-0D759E72DB39}"/>
          </ac:spMkLst>
        </pc:spChg>
        <pc:spChg chg="add mod">
          <ac:chgData name="Serif Salem" userId="93371da5-1b6a-4146-a736-4a3b0c81f0c2" providerId="ADAL" clId="{43BD1B35-B503-4088-B356-9DD1B40F7E73}" dt="2025-05-14T05:51:59.026" v="17080"/>
          <ac:spMkLst>
            <pc:docMk/>
            <pc:sldMk cId="2216757852" sldId="280"/>
            <ac:spMk id="699" creationId="{6B33AD83-8622-448D-9F78-D967720627BE}"/>
          </ac:spMkLst>
        </pc:spChg>
        <pc:spChg chg="add mod">
          <ac:chgData name="Serif Salem" userId="93371da5-1b6a-4146-a736-4a3b0c81f0c2" providerId="ADAL" clId="{43BD1B35-B503-4088-B356-9DD1B40F7E73}" dt="2025-05-14T05:51:59.033" v="17088"/>
          <ac:spMkLst>
            <pc:docMk/>
            <pc:sldMk cId="2216757852" sldId="280"/>
            <ac:spMk id="700" creationId="{2E735EB0-4BD7-4E79-AEA6-684C5E49D658}"/>
          </ac:spMkLst>
        </pc:spChg>
        <pc:spChg chg="add mod">
          <ac:chgData name="Serif Salem" userId="93371da5-1b6a-4146-a736-4a3b0c81f0c2" providerId="ADAL" clId="{43BD1B35-B503-4088-B356-9DD1B40F7E73}" dt="2025-05-14T05:51:59.041" v="17096"/>
          <ac:spMkLst>
            <pc:docMk/>
            <pc:sldMk cId="2216757852" sldId="280"/>
            <ac:spMk id="701" creationId="{8FFF34E1-D4AE-4994-A740-1DB6DDB737ED}"/>
          </ac:spMkLst>
        </pc:spChg>
        <pc:spChg chg="add mod">
          <ac:chgData name="Serif Salem" userId="93371da5-1b6a-4146-a736-4a3b0c81f0c2" providerId="ADAL" clId="{43BD1B35-B503-4088-B356-9DD1B40F7E73}" dt="2025-05-14T05:51:59.047" v="17104"/>
          <ac:spMkLst>
            <pc:docMk/>
            <pc:sldMk cId="2216757852" sldId="280"/>
            <ac:spMk id="702" creationId="{884EA5A1-6C30-4A5F-AA06-AD291CEDFADF}"/>
          </ac:spMkLst>
        </pc:spChg>
        <pc:spChg chg="add mod">
          <ac:chgData name="Serif Salem" userId="93371da5-1b6a-4146-a736-4a3b0c81f0c2" providerId="ADAL" clId="{43BD1B35-B503-4088-B356-9DD1B40F7E73}" dt="2025-05-14T05:51:59.057" v="17112"/>
          <ac:spMkLst>
            <pc:docMk/>
            <pc:sldMk cId="2216757852" sldId="280"/>
            <ac:spMk id="703" creationId="{F742CC5D-50A7-41CB-A663-F1124B060258}"/>
          </ac:spMkLst>
        </pc:spChg>
        <pc:spChg chg="add mod">
          <ac:chgData name="Serif Salem" userId="93371da5-1b6a-4146-a736-4a3b0c81f0c2" providerId="ADAL" clId="{43BD1B35-B503-4088-B356-9DD1B40F7E73}" dt="2025-05-14T05:51:59.067" v="17120"/>
          <ac:spMkLst>
            <pc:docMk/>
            <pc:sldMk cId="2216757852" sldId="280"/>
            <ac:spMk id="704" creationId="{DD391945-1DBB-49D6-A8B2-D672A749EF07}"/>
          </ac:spMkLst>
        </pc:spChg>
        <pc:spChg chg="add mod">
          <ac:chgData name="Serif Salem" userId="93371da5-1b6a-4146-a736-4a3b0c81f0c2" providerId="ADAL" clId="{43BD1B35-B503-4088-B356-9DD1B40F7E73}" dt="2025-05-14T05:51:59.075" v="17128"/>
          <ac:spMkLst>
            <pc:docMk/>
            <pc:sldMk cId="2216757852" sldId="280"/>
            <ac:spMk id="705" creationId="{B8303317-8FEA-4CE8-BB1C-E334BD7F13F0}"/>
          </ac:spMkLst>
        </pc:spChg>
        <pc:spChg chg="add mod">
          <ac:chgData name="Serif Salem" userId="93371da5-1b6a-4146-a736-4a3b0c81f0c2" providerId="ADAL" clId="{43BD1B35-B503-4088-B356-9DD1B40F7E73}" dt="2025-05-14T05:51:59.084" v="17136"/>
          <ac:spMkLst>
            <pc:docMk/>
            <pc:sldMk cId="2216757852" sldId="280"/>
            <ac:spMk id="706" creationId="{BCF9FF41-4A1B-43A8-B6BE-90C3BA7CEDF7}"/>
          </ac:spMkLst>
        </pc:spChg>
        <pc:spChg chg="add mod">
          <ac:chgData name="Serif Salem" userId="93371da5-1b6a-4146-a736-4a3b0c81f0c2" providerId="ADAL" clId="{43BD1B35-B503-4088-B356-9DD1B40F7E73}" dt="2025-05-14T05:51:59.093" v="17144"/>
          <ac:spMkLst>
            <pc:docMk/>
            <pc:sldMk cId="2216757852" sldId="280"/>
            <ac:spMk id="707" creationId="{5D8A4C06-C0D8-4EEC-BC88-29FA7C1E6769}"/>
          </ac:spMkLst>
        </pc:spChg>
        <pc:spChg chg="add mod">
          <ac:chgData name="Serif Salem" userId="93371da5-1b6a-4146-a736-4a3b0c81f0c2" providerId="ADAL" clId="{43BD1B35-B503-4088-B356-9DD1B40F7E73}" dt="2025-05-14T05:51:59.101" v="17152"/>
          <ac:spMkLst>
            <pc:docMk/>
            <pc:sldMk cId="2216757852" sldId="280"/>
            <ac:spMk id="708" creationId="{1E1A4C26-E1F7-44A1-A7D0-138BF146FA81}"/>
          </ac:spMkLst>
        </pc:spChg>
        <pc:spChg chg="add mod">
          <ac:chgData name="Serif Salem" userId="93371da5-1b6a-4146-a736-4a3b0c81f0c2" providerId="ADAL" clId="{43BD1B35-B503-4088-B356-9DD1B40F7E73}" dt="2025-05-14T05:51:59.110" v="17160"/>
          <ac:spMkLst>
            <pc:docMk/>
            <pc:sldMk cId="2216757852" sldId="280"/>
            <ac:spMk id="709" creationId="{AD817D2D-8C0D-44C2-8CD3-96102507A867}"/>
          </ac:spMkLst>
        </pc:spChg>
        <pc:spChg chg="add mod">
          <ac:chgData name="Serif Salem" userId="93371da5-1b6a-4146-a736-4a3b0c81f0c2" providerId="ADAL" clId="{43BD1B35-B503-4088-B356-9DD1B40F7E73}" dt="2025-05-14T05:51:59.118" v="17168"/>
          <ac:spMkLst>
            <pc:docMk/>
            <pc:sldMk cId="2216757852" sldId="280"/>
            <ac:spMk id="710" creationId="{2C66A080-F07F-4A0A-BBDB-992FD0BE3168}"/>
          </ac:spMkLst>
        </pc:spChg>
        <pc:spChg chg="add mod">
          <ac:chgData name="Serif Salem" userId="93371da5-1b6a-4146-a736-4a3b0c81f0c2" providerId="ADAL" clId="{43BD1B35-B503-4088-B356-9DD1B40F7E73}" dt="2025-05-14T05:51:59.126" v="17176"/>
          <ac:spMkLst>
            <pc:docMk/>
            <pc:sldMk cId="2216757852" sldId="280"/>
            <ac:spMk id="711" creationId="{6F30994A-B495-4676-A746-1432F4D32B30}"/>
          </ac:spMkLst>
        </pc:spChg>
        <pc:spChg chg="add mod">
          <ac:chgData name="Serif Salem" userId="93371da5-1b6a-4146-a736-4a3b0c81f0c2" providerId="ADAL" clId="{43BD1B35-B503-4088-B356-9DD1B40F7E73}" dt="2025-05-14T05:51:59.136" v="17184"/>
          <ac:spMkLst>
            <pc:docMk/>
            <pc:sldMk cId="2216757852" sldId="280"/>
            <ac:spMk id="712" creationId="{E79E912A-AB97-4921-A6E3-437F68D82988}"/>
          </ac:spMkLst>
        </pc:spChg>
        <pc:spChg chg="add mod">
          <ac:chgData name="Serif Salem" userId="93371da5-1b6a-4146-a736-4a3b0c81f0c2" providerId="ADAL" clId="{43BD1B35-B503-4088-B356-9DD1B40F7E73}" dt="2025-05-14T05:51:59.147" v="17192"/>
          <ac:spMkLst>
            <pc:docMk/>
            <pc:sldMk cId="2216757852" sldId="280"/>
            <ac:spMk id="713" creationId="{1C92C39A-D699-4C03-B108-B232410F8852}"/>
          </ac:spMkLst>
        </pc:spChg>
        <pc:spChg chg="add mod">
          <ac:chgData name="Serif Salem" userId="93371da5-1b6a-4146-a736-4a3b0c81f0c2" providerId="ADAL" clId="{43BD1B35-B503-4088-B356-9DD1B40F7E73}" dt="2025-05-14T05:51:59.155" v="17200"/>
          <ac:spMkLst>
            <pc:docMk/>
            <pc:sldMk cId="2216757852" sldId="280"/>
            <ac:spMk id="714" creationId="{1BC04D86-9F8B-4FF4-AC45-52B08F8E1557}"/>
          </ac:spMkLst>
        </pc:spChg>
        <pc:spChg chg="add mod">
          <ac:chgData name="Serif Salem" userId="93371da5-1b6a-4146-a736-4a3b0c81f0c2" providerId="ADAL" clId="{43BD1B35-B503-4088-B356-9DD1B40F7E73}" dt="2025-05-14T05:51:59.162" v="17208"/>
          <ac:spMkLst>
            <pc:docMk/>
            <pc:sldMk cId="2216757852" sldId="280"/>
            <ac:spMk id="715" creationId="{58CFCB03-3BC8-4D39-ACF7-E0129F54D79F}"/>
          </ac:spMkLst>
        </pc:spChg>
        <pc:spChg chg="add mod">
          <ac:chgData name="Serif Salem" userId="93371da5-1b6a-4146-a736-4a3b0c81f0c2" providerId="ADAL" clId="{43BD1B35-B503-4088-B356-9DD1B40F7E73}" dt="2025-05-14T05:51:59.170" v="17216"/>
          <ac:spMkLst>
            <pc:docMk/>
            <pc:sldMk cId="2216757852" sldId="280"/>
            <ac:spMk id="716" creationId="{4DC3339D-72E6-410E-B49C-75DF233616A1}"/>
          </ac:spMkLst>
        </pc:spChg>
        <pc:spChg chg="add mod">
          <ac:chgData name="Serif Salem" userId="93371da5-1b6a-4146-a736-4a3b0c81f0c2" providerId="ADAL" clId="{43BD1B35-B503-4088-B356-9DD1B40F7E73}" dt="2025-05-14T05:51:59.177" v="17224"/>
          <ac:spMkLst>
            <pc:docMk/>
            <pc:sldMk cId="2216757852" sldId="280"/>
            <ac:spMk id="717" creationId="{ECF570F7-5E97-4E81-A0B9-6970DE3C7909}"/>
          </ac:spMkLst>
        </pc:spChg>
        <pc:spChg chg="add mod">
          <ac:chgData name="Serif Salem" userId="93371da5-1b6a-4146-a736-4a3b0c81f0c2" providerId="ADAL" clId="{43BD1B35-B503-4088-B356-9DD1B40F7E73}" dt="2025-05-14T05:51:59.184" v="17232"/>
          <ac:spMkLst>
            <pc:docMk/>
            <pc:sldMk cId="2216757852" sldId="280"/>
            <ac:spMk id="718" creationId="{07E0DA9F-E75D-4478-B180-833B5C49F399}"/>
          </ac:spMkLst>
        </pc:spChg>
        <pc:spChg chg="add mod">
          <ac:chgData name="Serif Salem" userId="93371da5-1b6a-4146-a736-4a3b0c81f0c2" providerId="ADAL" clId="{43BD1B35-B503-4088-B356-9DD1B40F7E73}" dt="2025-05-14T05:51:59.191" v="17240"/>
          <ac:spMkLst>
            <pc:docMk/>
            <pc:sldMk cId="2216757852" sldId="280"/>
            <ac:spMk id="719" creationId="{C39372C1-C732-42A9-A05C-13AF7560B410}"/>
          </ac:spMkLst>
        </pc:spChg>
        <pc:spChg chg="add mod">
          <ac:chgData name="Serif Salem" userId="93371da5-1b6a-4146-a736-4a3b0c81f0c2" providerId="ADAL" clId="{43BD1B35-B503-4088-B356-9DD1B40F7E73}" dt="2025-05-14T05:51:59.198" v="17248"/>
          <ac:spMkLst>
            <pc:docMk/>
            <pc:sldMk cId="2216757852" sldId="280"/>
            <ac:spMk id="720" creationId="{E44A3CE6-3665-4366-8F98-078836F82D49}"/>
          </ac:spMkLst>
        </pc:spChg>
        <pc:spChg chg="add mod">
          <ac:chgData name="Serif Salem" userId="93371da5-1b6a-4146-a736-4a3b0c81f0c2" providerId="ADAL" clId="{43BD1B35-B503-4088-B356-9DD1B40F7E73}" dt="2025-05-14T05:51:59.206" v="17256"/>
          <ac:spMkLst>
            <pc:docMk/>
            <pc:sldMk cId="2216757852" sldId="280"/>
            <ac:spMk id="721" creationId="{0863BA7D-D76D-4846-8AD8-B164292D5384}"/>
          </ac:spMkLst>
        </pc:spChg>
        <pc:spChg chg="add mod">
          <ac:chgData name="Serif Salem" userId="93371da5-1b6a-4146-a736-4a3b0c81f0c2" providerId="ADAL" clId="{43BD1B35-B503-4088-B356-9DD1B40F7E73}" dt="2025-05-14T05:51:59.214" v="17264"/>
          <ac:spMkLst>
            <pc:docMk/>
            <pc:sldMk cId="2216757852" sldId="280"/>
            <ac:spMk id="722" creationId="{6F763054-5548-4D52-8241-7193960A05E3}"/>
          </ac:spMkLst>
        </pc:spChg>
        <pc:spChg chg="add mod">
          <ac:chgData name="Serif Salem" userId="93371da5-1b6a-4146-a736-4a3b0c81f0c2" providerId="ADAL" clId="{43BD1B35-B503-4088-B356-9DD1B40F7E73}" dt="2025-05-14T05:51:59.222" v="17272"/>
          <ac:spMkLst>
            <pc:docMk/>
            <pc:sldMk cId="2216757852" sldId="280"/>
            <ac:spMk id="723" creationId="{56DB58A3-4DA2-417C-B845-5423671969F8}"/>
          </ac:spMkLst>
        </pc:spChg>
        <pc:spChg chg="add mod">
          <ac:chgData name="Serif Salem" userId="93371da5-1b6a-4146-a736-4a3b0c81f0c2" providerId="ADAL" clId="{43BD1B35-B503-4088-B356-9DD1B40F7E73}" dt="2025-05-14T05:51:59.229" v="17280"/>
          <ac:spMkLst>
            <pc:docMk/>
            <pc:sldMk cId="2216757852" sldId="280"/>
            <ac:spMk id="724" creationId="{3DD11E29-9247-4484-A07D-16C6ECC2D4FA}"/>
          </ac:spMkLst>
        </pc:spChg>
        <pc:spChg chg="add mod">
          <ac:chgData name="Serif Salem" userId="93371da5-1b6a-4146-a736-4a3b0c81f0c2" providerId="ADAL" clId="{43BD1B35-B503-4088-B356-9DD1B40F7E73}" dt="2025-05-14T05:51:59.237" v="17288"/>
          <ac:spMkLst>
            <pc:docMk/>
            <pc:sldMk cId="2216757852" sldId="280"/>
            <ac:spMk id="725" creationId="{42CEF990-8DE4-4903-AA8F-836416A318A7}"/>
          </ac:spMkLst>
        </pc:spChg>
        <pc:spChg chg="add mod">
          <ac:chgData name="Serif Salem" userId="93371da5-1b6a-4146-a736-4a3b0c81f0c2" providerId="ADAL" clId="{43BD1B35-B503-4088-B356-9DD1B40F7E73}" dt="2025-05-14T05:51:59.244" v="17296"/>
          <ac:spMkLst>
            <pc:docMk/>
            <pc:sldMk cId="2216757852" sldId="280"/>
            <ac:spMk id="726" creationId="{EF916082-C9E9-4A87-B33F-85C9AAFACA64}"/>
          </ac:spMkLst>
        </pc:spChg>
        <pc:spChg chg="add mod">
          <ac:chgData name="Serif Salem" userId="93371da5-1b6a-4146-a736-4a3b0c81f0c2" providerId="ADAL" clId="{43BD1B35-B503-4088-B356-9DD1B40F7E73}" dt="2025-05-14T05:51:59.252" v="17304"/>
          <ac:spMkLst>
            <pc:docMk/>
            <pc:sldMk cId="2216757852" sldId="280"/>
            <ac:spMk id="727" creationId="{F4B18838-3F57-4FD8-B429-8117BCBBE557}"/>
          </ac:spMkLst>
        </pc:spChg>
        <pc:spChg chg="add mod">
          <ac:chgData name="Serif Salem" userId="93371da5-1b6a-4146-a736-4a3b0c81f0c2" providerId="ADAL" clId="{43BD1B35-B503-4088-B356-9DD1B40F7E73}" dt="2025-05-14T05:51:59.259" v="17312"/>
          <ac:spMkLst>
            <pc:docMk/>
            <pc:sldMk cId="2216757852" sldId="280"/>
            <ac:spMk id="728" creationId="{6388F3C3-DA59-4078-B062-4A4473B572E0}"/>
          </ac:spMkLst>
        </pc:spChg>
        <pc:spChg chg="add mod">
          <ac:chgData name="Serif Salem" userId="93371da5-1b6a-4146-a736-4a3b0c81f0c2" providerId="ADAL" clId="{43BD1B35-B503-4088-B356-9DD1B40F7E73}" dt="2025-05-14T05:51:59.267" v="17320"/>
          <ac:spMkLst>
            <pc:docMk/>
            <pc:sldMk cId="2216757852" sldId="280"/>
            <ac:spMk id="729" creationId="{9B8D2287-67BB-48B9-B033-CEDEDCB4CEF1}"/>
          </ac:spMkLst>
        </pc:spChg>
        <pc:spChg chg="add mod">
          <ac:chgData name="Serif Salem" userId="93371da5-1b6a-4146-a736-4a3b0c81f0c2" providerId="ADAL" clId="{43BD1B35-B503-4088-B356-9DD1B40F7E73}" dt="2025-05-14T05:51:59.275" v="17328"/>
          <ac:spMkLst>
            <pc:docMk/>
            <pc:sldMk cId="2216757852" sldId="280"/>
            <ac:spMk id="730" creationId="{5CD4EBFA-EDA9-4D21-A6AC-3A6CDCEFBE7A}"/>
          </ac:spMkLst>
        </pc:spChg>
        <pc:spChg chg="add mod">
          <ac:chgData name="Serif Salem" userId="93371da5-1b6a-4146-a736-4a3b0c81f0c2" providerId="ADAL" clId="{43BD1B35-B503-4088-B356-9DD1B40F7E73}" dt="2025-05-14T05:51:59.282" v="17336"/>
          <ac:spMkLst>
            <pc:docMk/>
            <pc:sldMk cId="2216757852" sldId="280"/>
            <ac:spMk id="731" creationId="{AE8A92E9-5622-47FD-BFF9-8FB30391522B}"/>
          </ac:spMkLst>
        </pc:spChg>
        <pc:spChg chg="add mod">
          <ac:chgData name="Serif Salem" userId="93371da5-1b6a-4146-a736-4a3b0c81f0c2" providerId="ADAL" clId="{43BD1B35-B503-4088-B356-9DD1B40F7E73}" dt="2025-05-14T05:51:59.289" v="17344"/>
          <ac:spMkLst>
            <pc:docMk/>
            <pc:sldMk cId="2216757852" sldId="280"/>
            <ac:spMk id="732" creationId="{DE0B8F31-B84A-42A8-8A6D-818A81EB462E}"/>
          </ac:spMkLst>
        </pc:spChg>
        <pc:spChg chg="add mod">
          <ac:chgData name="Serif Salem" userId="93371da5-1b6a-4146-a736-4a3b0c81f0c2" providerId="ADAL" clId="{43BD1B35-B503-4088-B356-9DD1B40F7E73}" dt="2025-05-14T05:51:59.297" v="17352"/>
          <ac:spMkLst>
            <pc:docMk/>
            <pc:sldMk cId="2216757852" sldId="280"/>
            <ac:spMk id="733" creationId="{1C44C2FE-EFDF-40CF-A02D-01E630996424}"/>
          </ac:spMkLst>
        </pc:spChg>
        <pc:spChg chg="add mod">
          <ac:chgData name="Serif Salem" userId="93371da5-1b6a-4146-a736-4a3b0c81f0c2" providerId="ADAL" clId="{43BD1B35-B503-4088-B356-9DD1B40F7E73}" dt="2025-05-14T05:51:59.304" v="17360"/>
          <ac:spMkLst>
            <pc:docMk/>
            <pc:sldMk cId="2216757852" sldId="280"/>
            <ac:spMk id="734" creationId="{D96E0F01-C0B8-4287-AB76-89AA0D8776E2}"/>
          </ac:spMkLst>
        </pc:spChg>
        <pc:spChg chg="add del mod">
          <ac:chgData name="Serif Salem" userId="93371da5-1b6a-4146-a736-4a3b0c81f0c2" providerId="ADAL" clId="{43BD1B35-B503-4088-B356-9DD1B40F7E73}" dt="2025-05-14T05:52:08.844" v="18315"/>
          <ac:spMkLst>
            <pc:docMk/>
            <pc:sldMk cId="2216757852" sldId="280"/>
            <ac:spMk id="735" creationId="{6FC93BD4-0C20-447B-975F-DC6269A4DBB6}"/>
          </ac:spMkLst>
        </pc:spChg>
        <pc:spChg chg="add mod">
          <ac:chgData name="Serif Salem" userId="93371da5-1b6a-4146-a736-4a3b0c81f0c2" providerId="ADAL" clId="{43BD1B35-B503-4088-B356-9DD1B40F7E73}" dt="2025-05-14T05:51:59.319" v="17376"/>
          <ac:spMkLst>
            <pc:docMk/>
            <pc:sldMk cId="2216757852" sldId="280"/>
            <ac:spMk id="736" creationId="{6B4AB5F5-7BF1-4665-A5A1-B946956A4C33}"/>
          </ac:spMkLst>
        </pc:spChg>
        <pc:spChg chg="add mod">
          <ac:chgData name="Serif Salem" userId="93371da5-1b6a-4146-a736-4a3b0c81f0c2" providerId="ADAL" clId="{43BD1B35-B503-4088-B356-9DD1B40F7E73}" dt="2025-05-14T05:51:59.327" v="17384"/>
          <ac:spMkLst>
            <pc:docMk/>
            <pc:sldMk cId="2216757852" sldId="280"/>
            <ac:spMk id="737" creationId="{28A925B4-3B11-40B6-8A1B-843F7A9241F8}"/>
          </ac:spMkLst>
        </pc:spChg>
        <pc:spChg chg="add mod">
          <ac:chgData name="Serif Salem" userId="93371da5-1b6a-4146-a736-4a3b0c81f0c2" providerId="ADAL" clId="{43BD1B35-B503-4088-B356-9DD1B40F7E73}" dt="2025-05-14T05:51:59.334" v="17392"/>
          <ac:spMkLst>
            <pc:docMk/>
            <pc:sldMk cId="2216757852" sldId="280"/>
            <ac:spMk id="738" creationId="{A972D9D6-684A-45BF-9F39-F4F1C12A705E}"/>
          </ac:spMkLst>
        </pc:spChg>
        <pc:spChg chg="add mod">
          <ac:chgData name="Serif Salem" userId="93371da5-1b6a-4146-a736-4a3b0c81f0c2" providerId="ADAL" clId="{43BD1B35-B503-4088-B356-9DD1B40F7E73}" dt="2025-05-14T05:51:59.343" v="17400"/>
          <ac:spMkLst>
            <pc:docMk/>
            <pc:sldMk cId="2216757852" sldId="280"/>
            <ac:spMk id="739" creationId="{92B20E80-F997-4439-A4E8-6DF31BB2A3DF}"/>
          </ac:spMkLst>
        </pc:spChg>
        <pc:spChg chg="add mod">
          <ac:chgData name="Serif Salem" userId="93371da5-1b6a-4146-a736-4a3b0c81f0c2" providerId="ADAL" clId="{43BD1B35-B503-4088-B356-9DD1B40F7E73}" dt="2025-05-14T05:51:59.350" v="17408"/>
          <ac:spMkLst>
            <pc:docMk/>
            <pc:sldMk cId="2216757852" sldId="280"/>
            <ac:spMk id="740" creationId="{3134544A-0B77-422B-8C15-C3831ECD1D93}"/>
          </ac:spMkLst>
        </pc:spChg>
        <pc:spChg chg="add mod">
          <ac:chgData name="Serif Salem" userId="93371da5-1b6a-4146-a736-4a3b0c81f0c2" providerId="ADAL" clId="{43BD1B35-B503-4088-B356-9DD1B40F7E73}" dt="2025-05-14T05:51:59.359" v="17416"/>
          <ac:spMkLst>
            <pc:docMk/>
            <pc:sldMk cId="2216757852" sldId="280"/>
            <ac:spMk id="741" creationId="{4DA8EBE0-5BB9-4E1D-8910-F7F26F18FE2F}"/>
          </ac:spMkLst>
        </pc:spChg>
        <pc:spChg chg="add mod">
          <ac:chgData name="Serif Salem" userId="93371da5-1b6a-4146-a736-4a3b0c81f0c2" providerId="ADAL" clId="{43BD1B35-B503-4088-B356-9DD1B40F7E73}" dt="2025-05-14T05:51:59.365" v="17424"/>
          <ac:spMkLst>
            <pc:docMk/>
            <pc:sldMk cId="2216757852" sldId="280"/>
            <ac:spMk id="742" creationId="{A0B3077F-6C1D-4B20-BE17-E0AC12819A04}"/>
          </ac:spMkLst>
        </pc:spChg>
        <pc:spChg chg="add mod">
          <ac:chgData name="Serif Salem" userId="93371da5-1b6a-4146-a736-4a3b0c81f0c2" providerId="ADAL" clId="{43BD1B35-B503-4088-B356-9DD1B40F7E73}" dt="2025-05-14T05:51:59.374" v="17432"/>
          <ac:spMkLst>
            <pc:docMk/>
            <pc:sldMk cId="2216757852" sldId="280"/>
            <ac:spMk id="743" creationId="{67E48CE0-68D5-4A69-9500-F7AB575DB20B}"/>
          </ac:spMkLst>
        </pc:spChg>
        <pc:spChg chg="add mod">
          <ac:chgData name="Serif Salem" userId="93371da5-1b6a-4146-a736-4a3b0c81f0c2" providerId="ADAL" clId="{43BD1B35-B503-4088-B356-9DD1B40F7E73}" dt="2025-05-14T05:51:59.381" v="17440"/>
          <ac:spMkLst>
            <pc:docMk/>
            <pc:sldMk cId="2216757852" sldId="280"/>
            <ac:spMk id="744" creationId="{64EBB950-BF9F-4DA5-9500-639A650301AE}"/>
          </ac:spMkLst>
        </pc:spChg>
        <pc:spChg chg="add del mod">
          <ac:chgData name="Serif Salem" userId="93371da5-1b6a-4146-a736-4a3b0c81f0c2" providerId="ADAL" clId="{43BD1B35-B503-4088-B356-9DD1B40F7E73}" dt="2025-05-14T05:52:08.844" v="18315"/>
          <ac:spMkLst>
            <pc:docMk/>
            <pc:sldMk cId="2216757852" sldId="280"/>
            <ac:spMk id="745" creationId="{86705F04-E8FD-4586-9ED7-8089027C1B8D}"/>
          </ac:spMkLst>
        </pc:spChg>
        <pc:spChg chg="add mod">
          <ac:chgData name="Serif Salem" userId="93371da5-1b6a-4146-a736-4a3b0c81f0c2" providerId="ADAL" clId="{43BD1B35-B503-4088-B356-9DD1B40F7E73}" dt="2025-05-14T05:51:59.395" v="17456"/>
          <ac:spMkLst>
            <pc:docMk/>
            <pc:sldMk cId="2216757852" sldId="280"/>
            <ac:spMk id="746" creationId="{6124E715-2494-4226-9834-5F36257B22A0}"/>
          </ac:spMkLst>
        </pc:spChg>
        <pc:spChg chg="add mod">
          <ac:chgData name="Serif Salem" userId="93371da5-1b6a-4146-a736-4a3b0c81f0c2" providerId="ADAL" clId="{43BD1B35-B503-4088-B356-9DD1B40F7E73}" dt="2025-05-14T05:51:59.403" v="17464"/>
          <ac:spMkLst>
            <pc:docMk/>
            <pc:sldMk cId="2216757852" sldId="280"/>
            <ac:spMk id="747" creationId="{1356AD70-6E1A-4CB2-9B21-27ECC9BB0EE1}"/>
          </ac:spMkLst>
        </pc:spChg>
        <pc:spChg chg="add mod">
          <ac:chgData name="Serif Salem" userId="93371da5-1b6a-4146-a736-4a3b0c81f0c2" providerId="ADAL" clId="{43BD1B35-B503-4088-B356-9DD1B40F7E73}" dt="2025-05-14T05:51:59.410" v="17472"/>
          <ac:spMkLst>
            <pc:docMk/>
            <pc:sldMk cId="2216757852" sldId="280"/>
            <ac:spMk id="748" creationId="{EEED068A-62DD-4E21-80E0-3F76FA5E189D}"/>
          </ac:spMkLst>
        </pc:spChg>
        <pc:spChg chg="add mod">
          <ac:chgData name="Serif Salem" userId="93371da5-1b6a-4146-a736-4a3b0c81f0c2" providerId="ADAL" clId="{43BD1B35-B503-4088-B356-9DD1B40F7E73}" dt="2025-05-14T05:51:59.418" v="17480"/>
          <ac:spMkLst>
            <pc:docMk/>
            <pc:sldMk cId="2216757852" sldId="280"/>
            <ac:spMk id="749" creationId="{CA96D038-077A-4481-986C-119971F4D663}"/>
          </ac:spMkLst>
        </pc:spChg>
        <pc:spChg chg="add mod">
          <ac:chgData name="Serif Salem" userId="93371da5-1b6a-4146-a736-4a3b0c81f0c2" providerId="ADAL" clId="{43BD1B35-B503-4088-B356-9DD1B40F7E73}" dt="2025-05-14T05:51:59.426" v="17488"/>
          <ac:spMkLst>
            <pc:docMk/>
            <pc:sldMk cId="2216757852" sldId="280"/>
            <ac:spMk id="750" creationId="{5604E604-EFF5-4CD7-B070-48B6CE93988B}"/>
          </ac:spMkLst>
        </pc:spChg>
        <pc:spChg chg="add mod">
          <ac:chgData name="Serif Salem" userId="93371da5-1b6a-4146-a736-4a3b0c81f0c2" providerId="ADAL" clId="{43BD1B35-B503-4088-B356-9DD1B40F7E73}" dt="2025-05-14T05:51:59.433" v="17496"/>
          <ac:spMkLst>
            <pc:docMk/>
            <pc:sldMk cId="2216757852" sldId="280"/>
            <ac:spMk id="751" creationId="{5F6A96D7-4F55-49F0-84C2-BA0DA4EEAF1B}"/>
          </ac:spMkLst>
        </pc:spChg>
        <pc:spChg chg="add del mod">
          <ac:chgData name="Serif Salem" userId="93371da5-1b6a-4146-a736-4a3b0c81f0c2" providerId="ADAL" clId="{43BD1B35-B503-4088-B356-9DD1B40F7E73}" dt="2025-05-14T05:52:08.844" v="18315"/>
          <ac:spMkLst>
            <pc:docMk/>
            <pc:sldMk cId="2216757852" sldId="280"/>
            <ac:spMk id="752" creationId="{0B197515-FA89-4848-BDFC-E512692F38BC}"/>
          </ac:spMkLst>
        </pc:spChg>
        <pc:spChg chg="add mod">
          <ac:chgData name="Serif Salem" userId="93371da5-1b6a-4146-a736-4a3b0c81f0c2" providerId="ADAL" clId="{43BD1B35-B503-4088-B356-9DD1B40F7E73}" dt="2025-05-14T05:51:59.448" v="17512"/>
          <ac:spMkLst>
            <pc:docMk/>
            <pc:sldMk cId="2216757852" sldId="280"/>
            <ac:spMk id="753" creationId="{2F23A16B-7F14-4F22-9302-CDE8A7287D5C}"/>
          </ac:spMkLst>
        </pc:spChg>
        <pc:spChg chg="add mod">
          <ac:chgData name="Serif Salem" userId="93371da5-1b6a-4146-a736-4a3b0c81f0c2" providerId="ADAL" clId="{43BD1B35-B503-4088-B356-9DD1B40F7E73}" dt="2025-05-14T05:51:59.456" v="17520"/>
          <ac:spMkLst>
            <pc:docMk/>
            <pc:sldMk cId="2216757852" sldId="280"/>
            <ac:spMk id="754" creationId="{45E5F84D-3574-40D4-9BF5-093F63EB2D0C}"/>
          </ac:spMkLst>
        </pc:spChg>
        <pc:spChg chg="add mod">
          <ac:chgData name="Serif Salem" userId="93371da5-1b6a-4146-a736-4a3b0c81f0c2" providerId="ADAL" clId="{43BD1B35-B503-4088-B356-9DD1B40F7E73}" dt="2025-05-14T05:51:59.465" v="17528"/>
          <ac:spMkLst>
            <pc:docMk/>
            <pc:sldMk cId="2216757852" sldId="280"/>
            <ac:spMk id="755" creationId="{FD468115-3F01-4B41-8EE6-7ECE7E8E0659}"/>
          </ac:spMkLst>
        </pc:spChg>
        <pc:spChg chg="add mod">
          <ac:chgData name="Serif Salem" userId="93371da5-1b6a-4146-a736-4a3b0c81f0c2" providerId="ADAL" clId="{43BD1B35-B503-4088-B356-9DD1B40F7E73}" dt="2025-05-14T05:51:59.473" v="17536"/>
          <ac:spMkLst>
            <pc:docMk/>
            <pc:sldMk cId="2216757852" sldId="280"/>
            <ac:spMk id="756" creationId="{61282863-ED89-491D-BA88-F8E8B28B0AA9}"/>
          </ac:spMkLst>
        </pc:spChg>
        <pc:spChg chg="add mod">
          <ac:chgData name="Serif Salem" userId="93371da5-1b6a-4146-a736-4a3b0c81f0c2" providerId="ADAL" clId="{43BD1B35-B503-4088-B356-9DD1B40F7E73}" dt="2025-05-14T05:51:59.480" v="17544"/>
          <ac:spMkLst>
            <pc:docMk/>
            <pc:sldMk cId="2216757852" sldId="280"/>
            <ac:spMk id="757" creationId="{BF0D84A1-B3AC-454E-96F7-0B4A5412227D}"/>
          </ac:spMkLst>
        </pc:spChg>
        <pc:spChg chg="add mod">
          <ac:chgData name="Serif Salem" userId="93371da5-1b6a-4146-a736-4a3b0c81f0c2" providerId="ADAL" clId="{43BD1B35-B503-4088-B356-9DD1B40F7E73}" dt="2025-05-14T05:51:59.488" v="17552"/>
          <ac:spMkLst>
            <pc:docMk/>
            <pc:sldMk cId="2216757852" sldId="280"/>
            <ac:spMk id="758" creationId="{35082283-14B4-4652-87FA-30672D05B2F8}"/>
          </ac:spMkLst>
        </pc:spChg>
        <pc:spChg chg="add mod">
          <ac:chgData name="Serif Salem" userId="93371da5-1b6a-4146-a736-4a3b0c81f0c2" providerId="ADAL" clId="{43BD1B35-B503-4088-B356-9DD1B40F7E73}" dt="2025-05-14T05:51:59.496" v="17560"/>
          <ac:spMkLst>
            <pc:docMk/>
            <pc:sldMk cId="2216757852" sldId="280"/>
            <ac:spMk id="759" creationId="{A518631B-3D8C-4CD7-A8E1-1F23FE82A522}"/>
          </ac:spMkLst>
        </pc:spChg>
        <pc:spChg chg="add mod">
          <ac:chgData name="Serif Salem" userId="93371da5-1b6a-4146-a736-4a3b0c81f0c2" providerId="ADAL" clId="{43BD1B35-B503-4088-B356-9DD1B40F7E73}" dt="2025-05-14T05:51:59.504" v="17568"/>
          <ac:spMkLst>
            <pc:docMk/>
            <pc:sldMk cId="2216757852" sldId="280"/>
            <ac:spMk id="760" creationId="{0CC3795B-F4F2-4E36-A936-D03D3A57F777}"/>
          </ac:spMkLst>
        </pc:spChg>
        <pc:spChg chg="add mod">
          <ac:chgData name="Serif Salem" userId="93371da5-1b6a-4146-a736-4a3b0c81f0c2" providerId="ADAL" clId="{43BD1B35-B503-4088-B356-9DD1B40F7E73}" dt="2025-05-14T05:51:59.511" v="17576"/>
          <ac:spMkLst>
            <pc:docMk/>
            <pc:sldMk cId="2216757852" sldId="280"/>
            <ac:spMk id="761" creationId="{C0EE1D05-4C3C-49FF-9561-C3E74B57A570}"/>
          </ac:spMkLst>
        </pc:spChg>
        <pc:spChg chg="add mod">
          <ac:chgData name="Serif Salem" userId="93371da5-1b6a-4146-a736-4a3b0c81f0c2" providerId="ADAL" clId="{43BD1B35-B503-4088-B356-9DD1B40F7E73}" dt="2025-05-14T05:51:59.519" v="17584"/>
          <ac:spMkLst>
            <pc:docMk/>
            <pc:sldMk cId="2216757852" sldId="280"/>
            <ac:spMk id="762" creationId="{18286898-627E-48DB-B681-D02B981F2F98}"/>
          </ac:spMkLst>
        </pc:spChg>
        <pc:spChg chg="add mod">
          <ac:chgData name="Serif Salem" userId="93371da5-1b6a-4146-a736-4a3b0c81f0c2" providerId="ADAL" clId="{43BD1B35-B503-4088-B356-9DD1B40F7E73}" dt="2025-05-14T05:51:59.528" v="17592"/>
          <ac:spMkLst>
            <pc:docMk/>
            <pc:sldMk cId="2216757852" sldId="280"/>
            <ac:spMk id="763" creationId="{17C27C77-9218-4E5C-A1B2-0F0344B96151}"/>
          </ac:spMkLst>
        </pc:spChg>
        <pc:spChg chg="add mod">
          <ac:chgData name="Serif Salem" userId="93371da5-1b6a-4146-a736-4a3b0c81f0c2" providerId="ADAL" clId="{43BD1B35-B503-4088-B356-9DD1B40F7E73}" dt="2025-05-14T05:51:59.535" v="17600"/>
          <ac:spMkLst>
            <pc:docMk/>
            <pc:sldMk cId="2216757852" sldId="280"/>
            <ac:spMk id="764" creationId="{C963698A-4C27-4774-911F-971878F3009E}"/>
          </ac:spMkLst>
        </pc:spChg>
        <pc:spChg chg="add mod">
          <ac:chgData name="Serif Salem" userId="93371da5-1b6a-4146-a736-4a3b0c81f0c2" providerId="ADAL" clId="{43BD1B35-B503-4088-B356-9DD1B40F7E73}" dt="2025-05-14T05:51:59.543" v="17608"/>
          <ac:spMkLst>
            <pc:docMk/>
            <pc:sldMk cId="2216757852" sldId="280"/>
            <ac:spMk id="765" creationId="{8C90FC24-81EA-46BE-A22F-FB9EEFA6C59F}"/>
          </ac:spMkLst>
        </pc:spChg>
        <pc:spChg chg="add mod">
          <ac:chgData name="Serif Salem" userId="93371da5-1b6a-4146-a736-4a3b0c81f0c2" providerId="ADAL" clId="{43BD1B35-B503-4088-B356-9DD1B40F7E73}" dt="2025-05-14T05:51:59.552" v="17616"/>
          <ac:spMkLst>
            <pc:docMk/>
            <pc:sldMk cId="2216757852" sldId="280"/>
            <ac:spMk id="766" creationId="{93AAC5E6-5221-474D-A772-906F367297C9}"/>
          </ac:spMkLst>
        </pc:spChg>
        <pc:spChg chg="add mod">
          <ac:chgData name="Serif Salem" userId="93371da5-1b6a-4146-a736-4a3b0c81f0c2" providerId="ADAL" clId="{43BD1B35-B503-4088-B356-9DD1B40F7E73}" dt="2025-05-14T05:51:59.559" v="17624"/>
          <ac:spMkLst>
            <pc:docMk/>
            <pc:sldMk cId="2216757852" sldId="280"/>
            <ac:spMk id="767" creationId="{631F7969-2FBD-45BC-AEA6-9E5D5D77730A}"/>
          </ac:spMkLst>
        </pc:spChg>
        <pc:spChg chg="add mod">
          <ac:chgData name="Serif Salem" userId="93371da5-1b6a-4146-a736-4a3b0c81f0c2" providerId="ADAL" clId="{43BD1B35-B503-4088-B356-9DD1B40F7E73}" dt="2025-05-14T05:51:59.568" v="17632"/>
          <ac:spMkLst>
            <pc:docMk/>
            <pc:sldMk cId="2216757852" sldId="280"/>
            <ac:spMk id="768" creationId="{01D2D819-7B6D-4626-A13C-5B7A39C89281}"/>
          </ac:spMkLst>
        </pc:spChg>
        <pc:spChg chg="add mod">
          <ac:chgData name="Serif Salem" userId="93371da5-1b6a-4146-a736-4a3b0c81f0c2" providerId="ADAL" clId="{43BD1B35-B503-4088-B356-9DD1B40F7E73}" dt="2025-05-14T05:51:59.576" v="17640"/>
          <ac:spMkLst>
            <pc:docMk/>
            <pc:sldMk cId="2216757852" sldId="280"/>
            <ac:spMk id="769" creationId="{A43941F7-59C6-45B3-A892-C0980CABC187}"/>
          </ac:spMkLst>
        </pc:spChg>
        <pc:spChg chg="add mod">
          <ac:chgData name="Serif Salem" userId="93371da5-1b6a-4146-a736-4a3b0c81f0c2" providerId="ADAL" clId="{43BD1B35-B503-4088-B356-9DD1B40F7E73}" dt="2025-05-14T05:51:59.583" v="17648"/>
          <ac:spMkLst>
            <pc:docMk/>
            <pc:sldMk cId="2216757852" sldId="280"/>
            <ac:spMk id="770" creationId="{D2786161-C6A5-440A-A9AF-F292199E13E2}"/>
          </ac:spMkLst>
        </pc:spChg>
        <pc:spChg chg="add mod">
          <ac:chgData name="Serif Salem" userId="93371da5-1b6a-4146-a736-4a3b0c81f0c2" providerId="ADAL" clId="{43BD1B35-B503-4088-B356-9DD1B40F7E73}" dt="2025-05-14T05:51:59.591" v="17656"/>
          <ac:spMkLst>
            <pc:docMk/>
            <pc:sldMk cId="2216757852" sldId="280"/>
            <ac:spMk id="771" creationId="{4B9B86D3-B549-4C58-8AF8-B9DAB4B7A5A8}"/>
          </ac:spMkLst>
        </pc:spChg>
        <pc:spChg chg="add mod">
          <ac:chgData name="Serif Salem" userId="93371da5-1b6a-4146-a736-4a3b0c81f0c2" providerId="ADAL" clId="{43BD1B35-B503-4088-B356-9DD1B40F7E73}" dt="2025-05-14T05:51:59.600" v="17664"/>
          <ac:spMkLst>
            <pc:docMk/>
            <pc:sldMk cId="2216757852" sldId="280"/>
            <ac:spMk id="772" creationId="{FE9E2109-4AA9-4541-9C5C-03D171606D2C}"/>
          </ac:spMkLst>
        </pc:spChg>
        <pc:spChg chg="add mod">
          <ac:chgData name="Serif Salem" userId="93371da5-1b6a-4146-a736-4a3b0c81f0c2" providerId="ADAL" clId="{43BD1B35-B503-4088-B356-9DD1B40F7E73}" dt="2025-05-14T05:51:59.607" v="17672"/>
          <ac:spMkLst>
            <pc:docMk/>
            <pc:sldMk cId="2216757852" sldId="280"/>
            <ac:spMk id="773" creationId="{04FDC4E5-E59D-4860-ABBE-9E3908F4EAD8}"/>
          </ac:spMkLst>
        </pc:spChg>
        <pc:spChg chg="add mod">
          <ac:chgData name="Serif Salem" userId="93371da5-1b6a-4146-a736-4a3b0c81f0c2" providerId="ADAL" clId="{43BD1B35-B503-4088-B356-9DD1B40F7E73}" dt="2025-05-14T05:51:59.615" v="17680"/>
          <ac:spMkLst>
            <pc:docMk/>
            <pc:sldMk cId="2216757852" sldId="280"/>
            <ac:spMk id="774" creationId="{1D2FAE88-96B7-423F-B5E8-4E0693B444BF}"/>
          </ac:spMkLst>
        </pc:spChg>
        <pc:spChg chg="add mod">
          <ac:chgData name="Serif Salem" userId="93371da5-1b6a-4146-a736-4a3b0c81f0c2" providerId="ADAL" clId="{43BD1B35-B503-4088-B356-9DD1B40F7E73}" dt="2025-05-14T05:51:59.623" v="17688"/>
          <ac:spMkLst>
            <pc:docMk/>
            <pc:sldMk cId="2216757852" sldId="280"/>
            <ac:spMk id="775" creationId="{E4D872DA-E15F-455C-BF6A-485086EAEAE3}"/>
          </ac:spMkLst>
        </pc:spChg>
        <pc:spChg chg="add mod">
          <ac:chgData name="Serif Salem" userId="93371da5-1b6a-4146-a736-4a3b0c81f0c2" providerId="ADAL" clId="{43BD1B35-B503-4088-B356-9DD1B40F7E73}" dt="2025-05-14T05:51:59.631" v="17696"/>
          <ac:spMkLst>
            <pc:docMk/>
            <pc:sldMk cId="2216757852" sldId="280"/>
            <ac:spMk id="776" creationId="{26B8C7B3-D5A4-4216-A2C1-424A6823AEC5}"/>
          </ac:spMkLst>
        </pc:spChg>
        <pc:spChg chg="add mod">
          <ac:chgData name="Serif Salem" userId="93371da5-1b6a-4146-a736-4a3b0c81f0c2" providerId="ADAL" clId="{43BD1B35-B503-4088-B356-9DD1B40F7E73}" dt="2025-05-14T05:51:59.639" v="17704"/>
          <ac:spMkLst>
            <pc:docMk/>
            <pc:sldMk cId="2216757852" sldId="280"/>
            <ac:spMk id="777" creationId="{5EB0A8AA-B23D-4C74-BF36-9A15EC3ACF60}"/>
          </ac:spMkLst>
        </pc:spChg>
        <pc:spChg chg="add mod">
          <ac:chgData name="Serif Salem" userId="93371da5-1b6a-4146-a736-4a3b0c81f0c2" providerId="ADAL" clId="{43BD1B35-B503-4088-B356-9DD1B40F7E73}" dt="2025-05-14T05:51:59.647" v="17712"/>
          <ac:spMkLst>
            <pc:docMk/>
            <pc:sldMk cId="2216757852" sldId="280"/>
            <ac:spMk id="778" creationId="{6FBCD338-E009-4A4C-A444-E3B68D88F752}"/>
          </ac:spMkLst>
        </pc:spChg>
        <pc:spChg chg="add mod">
          <ac:chgData name="Serif Salem" userId="93371da5-1b6a-4146-a736-4a3b0c81f0c2" providerId="ADAL" clId="{43BD1B35-B503-4088-B356-9DD1B40F7E73}" dt="2025-05-14T05:51:59.656" v="17720"/>
          <ac:spMkLst>
            <pc:docMk/>
            <pc:sldMk cId="2216757852" sldId="280"/>
            <ac:spMk id="779" creationId="{A3FE5CEE-9148-432A-BF61-FADF755227B1}"/>
          </ac:spMkLst>
        </pc:spChg>
        <pc:spChg chg="add mod">
          <ac:chgData name="Serif Salem" userId="93371da5-1b6a-4146-a736-4a3b0c81f0c2" providerId="ADAL" clId="{43BD1B35-B503-4088-B356-9DD1B40F7E73}" dt="2025-05-14T05:51:59.664" v="17728"/>
          <ac:spMkLst>
            <pc:docMk/>
            <pc:sldMk cId="2216757852" sldId="280"/>
            <ac:spMk id="780" creationId="{B71A0D82-672F-4351-B82C-75806CEAB0D8}"/>
          </ac:spMkLst>
        </pc:spChg>
        <pc:spChg chg="add mod">
          <ac:chgData name="Serif Salem" userId="93371da5-1b6a-4146-a736-4a3b0c81f0c2" providerId="ADAL" clId="{43BD1B35-B503-4088-B356-9DD1B40F7E73}" dt="2025-05-14T05:51:59.672" v="17736"/>
          <ac:spMkLst>
            <pc:docMk/>
            <pc:sldMk cId="2216757852" sldId="280"/>
            <ac:spMk id="781" creationId="{C8078B02-602E-41BA-8004-BFB68FA1B82D}"/>
          </ac:spMkLst>
        </pc:spChg>
        <pc:spChg chg="add mod">
          <ac:chgData name="Serif Salem" userId="93371da5-1b6a-4146-a736-4a3b0c81f0c2" providerId="ADAL" clId="{43BD1B35-B503-4088-B356-9DD1B40F7E73}" dt="2025-05-14T05:51:59.681" v="17744"/>
          <ac:spMkLst>
            <pc:docMk/>
            <pc:sldMk cId="2216757852" sldId="280"/>
            <ac:spMk id="782" creationId="{6A63E0B8-0A7E-4E50-A719-D7DEFEF97BE3}"/>
          </ac:spMkLst>
        </pc:spChg>
        <pc:spChg chg="add mod">
          <ac:chgData name="Serif Salem" userId="93371da5-1b6a-4146-a736-4a3b0c81f0c2" providerId="ADAL" clId="{43BD1B35-B503-4088-B356-9DD1B40F7E73}" dt="2025-05-14T05:51:59.690" v="17752"/>
          <ac:spMkLst>
            <pc:docMk/>
            <pc:sldMk cId="2216757852" sldId="280"/>
            <ac:spMk id="783" creationId="{97BC1E84-1069-4D84-A187-10AEB4601A19}"/>
          </ac:spMkLst>
        </pc:spChg>
        <pc:spChg chg="add mod">
          <ac:chgData name="Serif Salem" userId="93371da5-1b6a-4146-a736-4a3b0c81f0c2" providerId="ADAL" clId="{43BD1B35-B503-4088-B356-9DD1B40F7E73}" dt="2025-05-14T05:51:59.697" v="17760"/>
          <ac:spMkLst>
            <pc:docMk/>
            <pc:sldMk cId="2216757852" sldId="280"/>
            <ac:spMk id="784" creationId="{52863E0C-C20B-4497-8DB5-877741654923}"/>
          </ac:spMkLst>
        </pc:spChg>
        <pc:spChg chg="add mod">
          <ac:chgData name="Serif Salem" userId="93371da5-1b6a-4146-a736-4a3b0c81f0c2" providerId="ADAL" clId="{43BD1B35-B503-4088-B356-9DD1B40F7E73}" dt="2025-05-14T05:51:59.705" v="17768"/>
          <ac:spMkLst>
            <pc:docMk/>
            <pc:sldMk cId="2216757852" sldId="280"/>
            <ac:spMk id="785" creationId="{DFD00C74-CB5E-46A5-9FD9-2E75F37855D8}"/>
          </ac:spMkLst>
        </pc:spChg>
        <pc:spChg chg="add mod">
          <ac:chgData name="Serif Salem" userId="93371da5-1b6a-4146-a736-4a3b0c81f0c2" providerId="ADAL" clId="{43BD1B35-B503-4088-B356-9DD1B40F7E73}" dt="2025-05-14T05:51:59.712" v="17776"/>
          <ac:spMkLst>
            <pc:docMk/>
            <pc:sldMk cId="2216757852" sldId="280"/>
            <ac:spMk id="786" creationId="{8B89947A-878B-44BE-80D5-8BF1C8971682}"/>
          </ac:spMkLst>
        </pc:spChg>
        <pc:spChg chg="add mod">
          <ac:chgData name="Serif Salem" userId="93371da5-1b6a-4146-a736-4a3b0c81f0c2" providerId="ADAL" clId="{43BD1B35-B503-4088-B356-9DD1B40F7E73}" dt="2025-05-14T05:51:59.720" v="17784"/>
          <ac:spMkLst>
            <pc:docMk/>
            <pc:sldMk cId="2216757852" sldId="280"/>
            <ac:spMk id="787" creationId="{DE729676-7D72-4622-844F-B0B4CAFF5BF8}"/>
          </ac:spMkLst>
        </pc:spChg>
        <pc:spChg chg="add mod">
          <ac:chgData name="Serif Salem" userId="93371da5-1b6a-4146-a736-4a3b0c81f0c2" providerId="ADAL" clId="{43BD1B35-B503-4088-B356-9DD1B40F7E73}" dt="2025-05-14T05:51:59.727" v="17792"/>
          <ac:spMkLst>
            <pc:docMk/>
            <pc:sldMk cId="2216757852" sldId="280"/>
            <ac:spMk id="788" creationId="{41954990-13A5-4230-9E20-8DDF62F3B144}"/>
          </ac:spMkLst>
        </pc:spChg>
        <pc:spChg chg="add mod">
          <ac:chgData name="Serif Salem" userId="93371da5-1b6a-4146-a736-4a3b0c81f0c2" providerId="ADAL" clId="{43BD1B35-B503-4088-B356-9DD1B40F7E73}" dt="2025-05-14T05:51:59.736" v="17800"/>
          <ac:spMkLst>
            <pc:docMk/>
            <pc:sldMk cId="2216757852" sldId="280"/>
            <ac:spMk id="789" creationId="{6C1AB84F-AAA3-49CA-8106-15DCD22F1F89}"/>
          </ac:spMkLst>
        </pc:spChg>
        <pc:spChg chg="add mod">
          <ac:chgData name="Serif Salem" userId="93371da5-1b6a-4146-a736-4a3b0c81f0c2" providerId="ADAL" clId="{43BD1B35-B503-4088-B356-9DD1B40F7E73}" dt="2025-05-14T05:51:59.743" v="17808"/>
          <ac:spMkLst>
            <pc:docMk/>
            <pc:sldMk cId="2216757852" sldId="280"/>
            <ac:spMk id="790" creationId="{DA6BDEDC-DE8E-43C0-B1F2-09D4D997FF81}"/>
          </ac:spMkLst>
        </pc:spChg>
        <pc:spChg chg="add mod">
          <ac:chgData name="Serif Salem" userId="93371da5-1b6a-4146-a736-4a3b0c81f0c2" providerId="ADAL" clId="{43BD1B35-B503-4088-B356-9DD1B40F7E73}" dt="2025-05-14T05:51:59.751" v="17816"/>
          <ac:spMkLst>
            <pc:docMk/>
            <pc:sldMk cId="2216757852" sldId="280"/>
            <ac:spMk id="791" creationId="{E1C81194-C0AD-4678-A73F-F9CE03222292}"/>
          </ac:spMkLst>
        </pc:spChg>
        <pc:spChg chg="add mod">
          <ac:chgData name="Serif Salem" userId="93371da5-1b6a-4146-a736-4a3b0c81f0c2" providerId="ADAL" clId="{43BD1B35-B503-4088-B356-9DD1B40F7E73}" dt="2025-05-14T05:51:59.758" v="17824"/>
          <ac:spMkLst>
            <pc:docMk/>
            <pc:sldMk cId="2216757852" sldId="280"/>
            <ac:spMk id="792" creationId="{A1CDB09F-0FC1-49BC-B08A-AEAA25E41190}"/>
          </ac:spMkLst>
        </pc:spChg>
        <pc:spChg chg="add mod">
          <ac:chgData name="Serif Salem" userId="93371da5-1b6a-4146-a736-4a3b0c81f0c2" providerId="ADAL" clId="{43BD1B35-B503-4088-B356-9DD1B40F7E73}" dt="2025-05-14T05:51:59.765" v="17832"/>
          <ac:spMkLst>
            <pc:docMk/>
            <pc:sldMk cId="2216757852" sldId="280"/>
            <ac:spMk id="793" creationId="{BD203423-AAA1-4E09-80C8-960FCEEF4D2E}"/>
          </ac:spMkLst>
        </pc:spChg>
        <pc:spChg chg="add mod">
          <ac:chgData name="Serif Salem" userId="93371da5-1b6a-4146-a736-4a3b0c81f0c2" providerId="ADAL" clId="{43BD1B35-B503-4088-B356-9DD1B40F7E73}" dt="2025-05-14T05:51:59.773" v="17840"/>
          <ac:spMkLst>
            <pc:docMk/>
            <pc:sldMk cId="2216757852" sldId="280"/>
            <ac:spMk id="794" creationId="{A4B9AEE3-AA8C-4413-A5A6-B1BC473D1C68}"/>
          </ac:spMkLst>
        </pc:spChg>
        <pc:spChg chg="add mod">
          <ac:chgData name="Serif Salem" userId="93371da5-1b6a-4146-a736-4a3b0c81f0c2" providerId="ADAL" clId="{43BD1B35-B503-4088-B356-9DD1B40F7E73}" dt="2025-05-14T05:51:59.780" v="17848"/>
          <ac:spMkLst>
            <pc:docMk/>
            <pc:sldMk cId="2216757852" sldId="280"/>
            <ac:spMk id="795" creationId="{D1C86641-85E2-4506-8409-81FCCDBC301B}"/>
          </ac:spMkLst>
        </pc:spChg>
        <pc:spChg chg="add mod">
          <ac:chgData name="Serif Salem" userId="93371da5-1b6a-4146-a736-4a3b0c81f0c2" providerId="ADAL" clId="{43BD1B35-B503-4088-B356-9DD1B40F7E73}" dt="2025-05-14T05:51:59.787" v="17856"/>
          <ac:spMkLst>
            <pc:docMk/>
            <pc:sldMk cId="2216757852" sldId="280"/>
            <ac:spMk id="796" creationId="{48349345-8D7E-4FB3-BACF-7EC08CF07956}"/>
          </ac:spMkLst>
        </pc:spChg>
        <pc:spChg chg="add mod">
          <ac:chgData name="Serif Salem" userId="93371da5-1b6a-4146-a736-4a3b0c81f0c2" providerId="ADAL" clId="{43BD1B35-B503-4088-B356-9DD1B40F7E73}" dt="2025-05-14T05:51:59.794" v="17864"/>
          <ac:spMkLst>
            <pc:docMk/>
            <pc:sldMk cId="2216757852" sldId="280"/>
            <ac:spMk id="797" creationId="{9DF11330-9AF9-4E68-B610-5001ED302849}"/>
          </ac:spMkLst>
        </pc:spChg>
        <pc:spChg chg="add mod">
          <ac:chgData name="Serif Salem" userId="93371da5-1b6a-4146-a736-4a3b0c81f0c2" providerId="ADAL" clId="{43BD1B35-B503-4088-B356-9DD1B40F7E73}" dt="2025-05-14T05:51:59.805" v="17872"/>
          <ac:spMkLst>
            <pc:docMk/>
            <pc:sldMk cId="2216757852" sldId="280"/>
            <ac:spMk id="798" creationId="{7135D284-40FF-4D3F-AC59-0EEC4B9F5AD4}"/>
          </ac:spMkLst>
        </pc:spChg>
        <pc:spChg chg="add del mod">
          <ac:chgData name="Serif Salem" userId="93371da5-1b6a-4146-a736-4a3b0c81f0c2" providerId="ADAL" clId="{43BD1B35-B503-4088-B356-9DD1B40F7E73}" dt="2025-05-14T05:52:08.844" v="18315"/>
          <ac:spMkLst>
            <pc:docMk/>
            <pc:sldMk cId="2216757852" sldId="280"/>
            <ac:spMk id="799" creationId="{F0F871D4-10E0-4BC1-AA33-731D750B9D0D}"/>
          </ac:spMkLst>
        </pc:spChg>
        <pc:spChg chg="add mod">
          <ac:chgData name="Serif Salem" userId="93371da5-1b6a-4146-a736-4a3b0c81f0c2" providerId="ADAL" clId="{43BD1B35-B503-4088-B356-9DD1B40F7E73}" dt="2025-05-14T05:51:59.823" v="17888"/>
          <ac:spMkLst>
            <pc:docMk/>
            <pc:sldMk cId="2216757852" sldId="280"/>
            <ac:spMk id="800" creationId="{0C73C05C-0E2B-426A-B243-D1C700883567}"/>
          </ac:spMkLst>
        </pc:spChg>
        <pc:spChg chg="add mod">
          <ac:chgData name="Serif Salem" userId="93371da5-1b6a-4146-a736-4a3b0c81f0c2" providerId="ADAL" clId="{43BD1B35-B503-4088-B356-9DD1B40F7E73}" dt="2025-05-14T05:51:59.831" v="17896"/>
          <ac:spMkLst>
            <pc:docMk/>
            <pc:sldMk cId="2216757852" sldId="280"/>
            <ac:spMk id="801" creationId="{75646A41-944E-4952-8E62-F4B3472CEE82}"/>
          </ac:spMkLst>
        </pc:spChg>
        <pc:spChg chg="add mod">
          <ac:chgData name="Serif Salem" userId="93371da5-1b6a-4146-a736-4a3b0c81f0c2" providerId="ADAL" clId="{43BD1B35-B503-4088-B356-9DD1B40F7E73}" dt="2025-05-14T05:51:59.839" v="17904"/>
          <ac:spMkLst>
            <pc:docMk/>
            <pc:sldMk cId="2216757852" sldId="280"/>
            <ac:spMk id="802" creationId="{DBBE6ABD-DF4A-4CBD-AD67-FCF15BDDE19C}"/>
          </ac:spMkLst>
        </pc:spChg>
        <pc:spChg chg="add mod">
          <ac:chgData name="Serif Salem" userId="93371da5-1b6a-4146-a736-4a3b0c81f0c2" providerId="ADAL" clId="{43BD1B35-B503-4088-B356-9DD1B40F7E73}" dt="2025-05-14T05:51:59.847" v="17912"/>
          <ac:spMkLst>
            <pc:docMk/>
            <pc:sldMk cId="2216757852" sldId="280"/>
            <ac:spMk id="803" creationId="{83B86742-3079-40B6-A3B1-B6B2FBD7EC1E}"/>
          </ac:spMkLst>
        </pc:spChg>
        <pc:spChg chg="add mod">
          <ac:chgData name="Serif Salem" userId="93371da5-1b6a-4146-a736-4a3b0c81f0c2" providerId="ADAL" clId="{43BD1B35-B503-4088-B356-9DD1B40F7E73}" dt="2025-05-14T05:51:59.856" v="17920"/>
          <ac:spMkLst>
            <pc:docMk/>
            <pc:sldMk cId="2216757852" sldId="280"/>
            <ac:spMk id="804" creationId="{D8FFF9E7-7BBB-45C8-A603-B38105B81E6B}"/>
          </ac:spMkLst>
        </pc:spChg>
        <pc:spChg chg="add mod">
          <ac:chgData name="Serif Salem" userId="93371da5-1b6a-4146-a736-4a3b0c81f0c2" providerId="ADAL" clId="{43BD1B35-B503-4088-B356-9DD1B40F7E73}" dt="2025-05-14T05:51:59.864" v="17928"/>
          <ac:spMkLst>
            <pc:docMk/>
            <pc:sldMk cId="2216757852" sldId="280"/>
            <ac:spMk id="805" creationId="{935CF5B9-16D4-4178-AF45-0B26FD9DCB34}"/>
          </ac:spMkLst>
        </pc:spChg>
        <pc:spChg chg="add mod">
          <ac:chgData name="Serif Salem" userId="93371da5-1b6a-4146-a736-4a3b0c81f0c2" providerId="ADAL" clId="{43BD1B35-B503-4088-B356-9DD1B40F7E73}" dt="2025-05-14T05:51:59.872" v="17936"/>
          <ac:spMkLst>
            <pc:docMk/>
            <pc:sldMk cId="2216757852" sldId="280"/>
            <ac:spMk id="806" creationId="{42A2F755-1F00-4375-9163-C14AEBA82DA3}"/>
          </ac:spMkLst>
        </pc:spChg>
        <pc:spChg chg="add mod">
          <ac:chgData name="Serif Salem" userId="93371da5-1b6a-4146-a736-4a3b0c81f0c2" providerId="ADAL" clId="{43BD1B35-B503-4088-B356-9DD1B40F7E73}" dt="2025-05-14T05:51:59.880" v="17944"/>
          <ac:spMkLst>
            <pc:docMk/>
            <pc:sldMk cId="2216757852" sldId="280"/>
            <ac:spMk id="807" creationId="{58723CA1-701F-44A6-BE13-E7D883B50C06}"/>
          </ac:spMkLst>
        </pc:spChg>
        <pc:spChg chg="add mod">
          <ac:chgData name="Serif Salem" userId="93371da5-1b6a-4146-a736-4a3b0c81f0c2" providerId="ADAL" clId="{43BD1B35-B503-4088-B356-9DD1B40F7E73}" dt="2025-05-14T05:51:59.889" v="17952"/>
          <ac:spMkLst>
            <pc:docMk/>
            <pc:sldMk cId="2216757852" sldId="280"/>
            <ac:spMk id="808" creationId="{8D77FB9A-8A2F-4639-B943-7DC85726D653}"/>
          </ac:spMkLst>
        </pc:spChg>
        <pc:spChg chg="add mod">
          <ac:chgData name="Serif Salem" userId="93371da5-1b6a-4146-a736-4a3b0c81f0c2" providerId="ADAL" clId="{43BD1B35-B503-4088-B356-9DD1B40F7E73}" dt="2025-05-14T05:51:59.898" v="17960"/>
          <ac:spMkLst>
            <pc:docMk/>
            <pc:sldMk cId="2216757852" sldId="280"/>
            <ac:spMk id="809" creationId="{0BD0FCA0-5751-4F1D-9903-566DB3FF349B}"/>
          </ac:spMkLst>
        </pc:spChg>
        <pc:spChg chg="add mod">
          <ac:chgData name="Serif Salem" userId="93371da5-1b6a-4146-a736-4a3b0c81f0c2" providerId="ADAL" clId="{43BD1B35-B503-4088-B356-9DD1B40F7E73}" dt="2025-05-14T05:51:59.907" v="17968"/>
          <ac:spMkLst>
            <pc:docMk/>
            <pc:sldMk cId="2216757852" sldId="280"/>
            <ac:spMk id="810" creationId="{5C1B28E9-B1E8-49B7-867D-25B38881E4EA}"/>
          </ac:spMkLst>
        </pc:spChg>
        <pc:spChg chg="add mod">
          <ac:chgData name="Serif Salem" userId="93371da5-1b6a-4146-a736-4a3b0c81f0c2" providerId="ADAL" clId="{43BD1B35-B503-4088-B356-9DD1B40F7E73}" dt="2025-05-14T05:51:59.918" v="17976"/>
          <ac:spMkLst>
            <pc:docMk/>
            <pc:sldMk cId="2216757852" sldId="280"/>
            <ac:spMk id="811" creationId="{B4E1217E-31D2-496D-A1DE-7CB8444702FD}"/>
          </ac:spMkLst>
        </pc:spChg>
        <pc:spChg chg="add mod">
          <ac:chgData name="Serif Salem" userId="93371da5-1b6a-4146-a736-4a3b0c81f0c2" providerId="ADAL" clId="{43BD1B35-B503-4088-B356-9DD1B40F7E73}" dt="2025-05-14T05:51:59.927" v="17984"/>
          <ac:spMkLst>
            <pc:docMk/>
            <pc:sldMk cId="2216757852" sldId="280"/>
            <ac:spMk id="812" creationId="{51BD3021-AC82-4F61-BCAC-B3D0386BB7DE}"/>
          </ac:spMkLst>
        </pc:spChg>
        <pc:spChg chg="add mod">
          <ac:chgData name="Serif Salem" userId="93371da5-1b6a-4146-a736-4a3b0c81f0c2" providerId="ADAL" clId="{43BD1B35-B503-4088-B356-9DD1B40F7E73}" dt="2025-05-14T05:51:59.935" v="17992"/>
          <ac:spMkLst>
            <pc:docMk/>
            <pc:sldMk cId="2216757852" sldId="280"/>
            <ac:spMk id="813" creationId="{450E32DB-168A-49BB-8D19-F99F71640B79}"/>
          </ac:spMkLst>
        </pc:spChg>
        <pc:spChg chg="add mod">
          <ac:chgData name="Serif Salem" userId="93371da5-1b6a-4146-a736-4a3b0c81f0c2" providerId="ADAL" clId="{43BD1B35-B503-4088-B356-9DD1B40F7E73}" dt="2025-05-14T05:51:59.943" v="18000"/>
          <ac:spMkLst>
            <pc:docMk/>
            <pc:sldMk cId="2216757852" sldId="280"/>
            <ac:spMk id="814" creationId="{708BBF2F-4261-4934-A81E-279070D74828}"/>
          </ac:spMkLst>
        </pc:spChg>
        <pc:spChg chg="add mod">
          <ac:chgData name="Serif Salem" userId="93371da5-1b6a-4146-a736-4a3b0c81f0c2" providerId="ADAL" clId="{43BD1B35-B503-4088-B356-9DD1B40F7E73}" dt="2025-05-14T05:51:59.951" v="18008"/>
          <ac:spMkLst>
            <pc:docMk/>
            <pc:sldMk cId="2216757852" sldId="280"/>
            <ac:spMk id="815" creationId="{66BA3082-4876-44DF-B147-28083AD8A587}"/>
          </ac:spMkLst>
        </pc:spChg>
        <pc:spChg chg="add mod">
          <ac:chgData name="Serif Salem" userId="93371da5-1b6a-4146-a736-4a3b0c81f0c2" providerId="ADAL" clId="{43BD1B35-B503-4088-B356-9DD1B40F7E73}" dt="2025-05-14T05:51:59.958" v="18016"/>
          <ac:spMkLst>
            <pc:docMk/>
            <pc:sldMk cId="2216757852" sldId="280"/>
            <ac:spMk id="816" creationId="{CB942BE7-55F6-4A36-8BD1-914110CD3BE3}"/>
          </ac:spMkLst>
        </pc:spChg>
        <pc:spChg chg="add mod">
          <ac:chgData name="Serif Salem" userId="93371da5-1b6a-4146-a736-4a3b0c81f0c2" providerId="ADAL" clId="{43BD1B35-B503-4088-B356-9DD1B40F7E73}" dt="2025-05-14T05:51:59.968" v="18024"/>
          <ac:spMkLst>
            <pc:docMk/>
            <pc:sldMk cId="2216757852" sldId="280"/>
            <ac:spMk id="817" creationId="{684FFC4D-051F-4B28-A966-8E9709524E8A}"/>
          </ac:spMkLst>
        </pc:spChg>
        <pc:spChg chg="add mod">
          <ac:chgData name="Serif Salem" userId="93371da5-1b6a-4146-a736-4a3b0c81f0c2" providerId="ADAL" clId="{43BD1B35-B503-4088-B356-9DD1B40F7E73}" dt="2025-05-14T05:51:59.975" v="18032"/>
          <ac:spMkLst>
            <pc:docMk/>
            <pc:sldMk cId="2216757852" sldId="280"/>
            <ac:spMk id="818" creationId="{1B0F7C55-167C-46A7-BCB5-B0D464583FAF}"/>
          </ac:spMkLst>
        </pc:spChg>
        <pc:spChg chg="add mod">
          <ac:chgData name="Serif Salem" userId="93371da5-1b6a-4146-a736-4a3b0c81f0c2" providerId="ADAL" clId="{43BD1B35-B503-4088-B356-9DD1B40F7E73}" dt="2025-05-14T05:51:59.983" v="18040"/>
          <ac:spMkLst>
            <pc:docMk/>
            <pc:sldMk cId="2216757852" sldId="280"/>
            <ac:spMk id="819" creationId="{7D9A0BE4-9674-407A-924D-E563C8269EA0}"/>
          </ac:spMkLst>
        </pc:spChg>
        <pc:spChg chg="add mod">
          <ac:chgData name="Serif Salem" userId="93371da5-1b6a-4146-a736-4a3b0c81f0c2" providerId="ADAL" clId="{43BD1B35-B503-4088-B356-9DD1B40F7E73}" dt="2025-05-14T05:51:59.991" v="18048"/>
          <ac:spMkLst>
            <pc:docMk/>
            <pc:sldMk cId="2216757852" sldId="280"/>
            <ac:spMk id="820" creationId="{B11ACE94-4C0F-4A04-BC10-A40FBD80E446}"/>
          </ac:spMkLst>
        </pc:spChg>
        <pc:spChg chg="add mod">
          <ac:chgData name="Serif Salem" userId="93371da5-1b6a-4146-a736-4a3b0c81f0c2" providerId="ADAL" clId="{43BD1B35-B503-4088-B356-9DD1B40F7E73}" dt="2025-05-14T05:52:00.002" v="18056"/>
          <ac:spMkLst>
            <pc:docMk/>
            <pc:sldMk cId="2216757852" sldId="280"/>
            <ac:spMk id="821" creationId="{79BBCA9B-981F-4E24-B6A7-81CE3D32365D}"/>
          </ac:spMkLst>
        </pc:spChg>
        <pc:spChg chg="add mod">
          <ac:chgData name="Serif Salem" userId="93371da5-1b6a-4146-a736-4a3b0c81f0c2" providerId="ADAL" clId="{43BD1B35-B503-4088-B356-9DD1B40F7E73}" dt="2025-05-14T05:52:00.012" v="18064"/>
          <ac:spMkLst>
            <pc:docMk/>
            <pc:sldMk cId="2216757852" sldId="280"/>
            <ac:spMk id="822" creationId="{AC166339-9EAB-45CE-9982-998DE44034D5}"/>
          </ac:spMkLst>
        </pc:spChg>
        <pc:spChg chg="add mod">
          <ac:chgData name="Serif Salem" userId="93371da5-1b6a-4146-a736-4a3b0c81f0c2" providerId="ADAL" clId="{43BD1B35-B503-4088-B356-9DD1B40F7E73}" dt="2025-05-14T05:52:00.024" v="18072"/>
          <ac:spMkLst>
            <pc:docMk/>
            <pc:sldMk cId="2216757852" sldId="280"/>
            <ac:spMk id="823" creationId="{EE41774F-827F-42F7-9BD0-24E48B406F41}"/>
          </ac:spMkLst>
        </pc:spChg>
        <pc:spChg chg="add del mod">
          <ac:chgData name="Serif Salem" userId="93371da5-1b6a-4146-a736-4a3b0c81f0c2" providerId="ADAL" clId="{43BD1B35-B503-4088-B356-9DD1B40F7E73}" dt="2025-05-14T05:52:08.844" v="18315"/>
          <ac:spMkLst>
            <pc:docMk/>
            <pc:sldMk cId="2216757852" sldId="280"/>
            <ac:spMk id="824" creationId="{FD4183AB-85ED-4A50-93E0-E1A264B8CBAF}"/>
          </ac:spMkLst>
        </pc:spChg>
        <pc:spChg chg="add mod">
          <ac:chgData name="Serif Salem" userId="93371da5-1b6a-4146-a736-4a3b0c81f0c2" providerId="ADAL" clId="{43BD1B35-B503-4088-B356-9DD1B40F7E73}" dt="2025-05-14T05:52:00.042" v="18088"/>
          <ac:spMkLst>
            <pc:docMk/>
            <pc:sldMk cId="2216757852" sldId="280"/>
            <ac:spMk id="825" creationId="{25B082B0-CDAC-47A1-8CD5-C0C62A9BE851}"/>
          </ac:spMkLst>
        </pc:spChg>
        <pc:spChg chg="add mod">
          <ac:chgData name="Serif Salem" userId="93371da5-1b6a-4146-a736-4a3b0c81f0c2" providerId="ADAL" clId="{43BD1B35-B503-4088-B356-9DD1B40F7E73}" dt="2025-05-14T05:52:00.050" v="18096"/>
          <ac:spMkLst>
            <pc:docMk/>
            <pc:sldMk cId="2216757852" sldId="280"/>
            <ac:spMk id="826" creationId="{C49640BE-78B0-4608-80B4-0CF14AF4CCFC}"/>
          </ac:spMkLst>
        </pc:spChg>
        <pc:spChg chg="add mod">
          <ac:chgData name="Serif Salem" userId="93371da5-1b6a-4146-a736-4a3b0c81f0c2" providerId="ADAL" clId="{43BD1B35-B503-4088-B356-9DD1B40F7E73}" dt="2025-05-14T05:52:00.059" v="18104"/>
          <ac:spMkLst>
            <pc:docMk/>
            <pc:sldMk cId="2216757852" sldId="280"/>
            <ac:spMk id="827" creationId="{F53213E2-1D9C-4F48-B747-9DA1B631E551}"/>
          </ac:spMkLst>
        </pc:spChg>
        <pc:spChg chg="add mod">
          <ac:chgData name="Serif Salem" userId="93371da5-1b6a-4146-a736-4a3b0c81f0c2" providerId="ADAL" clId="{43BD1B35-B503-4088-B356-9DD1B40F7E73}" dt="2025-05-14T05:52:00.068" v="18112"/>
          <ac:spMkLst>
            <pc:docMk/>
            <pc:sldMk cId="2216757852" sldId="280"/>
            <ac:spMk id="828" creationId="{FAECE0EE-1289-4F47-95F0-6C665F76C214}"/>
          </ac:spMkLst>
        </pc:spChg>
        <pc:spChg chg="add mod">
          <ac:chgData name="Serif Salem" userId="93371da5-1b6a-4146-a736-4a3b0c81f0c2" providerId="ADAL" clId="{43BD1B35-B503-4088-B356-9DD1B40F7E73}" dt="2025-05-14T05:52:00.079" v="18120"/>
          <ac:spMkLst>
            <pc:docMk/>
            <pc:sldMk cId="2216757852" sldId="280"/>
            <ac:spMk id="829" creationId="{F5A3F16A-089D-4656-BE23-BD577F846667}"/>
          </ac:spMkLst>
        </pc:spChg>
        <pc:spChg chg="add mod">
          <ac:chgData name="Serif Salem" userId="93371da5-1b6a-4146-a736-4a3b0c81f0c2" providerId="ADAL" clId="{43BD1B35-B503-4088-B356-9DD1B40F7E73}" dt="2025-05-14T05:52:00.090" v="18128"/>
          <ac:spMkLst>
            <pc:docMk/>
            <pc:sldMk cId="2216757852" sldId="280"/>
            <ac:spMk id="830" creationId="{728B87ED-AF63-4930-AC7D-403293BF3326}"/>
          </ac:spMkLst>
        </pc:spChg>
        <pc:spChg chg="add mod">
          <ac:chgData name="Serif Salem" userId="93371da5-1b6a-4146-a736-4a3b0c81f0c2" providerId="ADAL" clId="{43BD1B35-B503-4088-B356-9DD1B40F7E73}" dt="2025-05-14T05:52:00.099" v="18136"/>
          <ac:spMkLst>
            <pc:docMk/>
            <pc:sldMk cId="2216757852" sldId="280"/>
            <ac:spMk id="831" creationId="{9EE8E56D-962A-433C-B8A8-4B0BA6CA26F8}"/>
          </ac:spMkLst>
        </pc:spChg>
        <pc:spChg chg="add mod">
          <ac:chgData name="Serif Salem" userId="93371da5-1b6a-4146-a736-4a3b0c81f0c2" providerId="ADAL" clId="{43BD1B35-B503-4088-B356-9DD1B40F7E73}" dt="2025-05-14T05:52:00.109" v="18144"/>
          <ac:spMkLst>
            <pc:docMk/>
            <pc:sldMk cId="2216757852" sldId="280"/>
            <ac:spMk id="832" creationId="{1747C46D-A3AD-460D-9BDC-46D08E60DC31}"/>
          </ac:spMkLst>
        </pc:spChg>
        <pc:spChg chg="add mod">
          <ac:chgData name="Serif Salem" userId="93371da5-1b6a-4146-a736-4a3b0c81f0c2" providerId="ADAL" clId="{43BD1B35-B503-4088-B356-9DD1B40F7E73}" dt="2025-05-14T05:52:00.117" v="18152"/>
          <ac:spMkLst>
            <pc:docMk/>
            <pc:sldMk cId="2216757852" sldId="280"/>
            <ac:spMk id="833" creationId="{E390BEC4-72E7-41C8-9848-DEF1DDA02C30}"/>
          </ac:spMkLst>
        </pc:spChg>
        <pc:spChg chg="add mod">
          <ac:chgData name="Serif Salem" userId="93371da5-1b6a-4146-a736-4a3b0c81f0c2" providerId="ADAL" clId="{43BD1B35-B503-4088-B356-9DD1B40F7E73}" dt="2025-05-14T05:52:00.125" v="18160"/>
          <ac:spMkLst>
            <pc:docMk/>
            <pc:sldMk cId="2216757852" sldId="280"/>
            <ac:spMk id="834" creationId="{8BEC9EE3-648C-4BCE-9680-19F750672D13}"/>
          </ac:spMkLst>
        </pc:spChg>
        <pc:spChg chg="add mod">
          <ac:chgData name="Serif Salem" userId="93371da5-1b6a-4146-a736-4a3b0c81f0c2" providerId="ADAL" clId="{43BD1B35-B503-4088-B356-9DD1B40F7E73}" dt="2025-05-14T05:52:00.133" v="18168"/>
          <ac:spMkLst>
            <pc:docMk/>
            <pc:sldMk cId="2216757852" sldId="280"/>
            <ac:spMk id="835" creationId="{5AA1AB45-788A-4A39-8C88-157410747EFE}"/>
          </ac:spMkLst>
        </pc:spChg>
        <pc:spChg chg="add mod">
          <ac:chgData name="Serif Salem" userId="93371da5-1b6a-4146-a736-4a3b0c81f0c2" providerId="ADAL" clId="{43BD1B35-B503-4088-B356-9DD1B40F7E73}" dt="2025-05-14T05:52:00.141" v="18176"/>
          <ac:spMkLst>
            <pc:docMk/>
            <pc:sldMk cId="2216757852" sldId="280"/>
            <ac:spMk id="836" creationId="{2A600D8D-6621-46C2-ACA5-E740A525CC4F}"/>
          </ac:spMkLst>
        </pc:spChg>
        <pc:spChg chg="add mod">
          <ac:chgData name="Serif Salem" userId="93371da5-1b6a-4146-a736-4a3b0c81f0c2" providerId="ADAL" clId="{43BD1B35-B503-4088-B356-9DD1B40F7E73}" dt="2025-05-14T05:52:00.149" v="18184"/>
          <ac:spMkLst>
            <pc:docMk/>
            <pc:sldMk cId="2216757852" sldId="280"/>
            <ac:spMk id="837" creationId="{C72645E9-DFBA-4C62-866E-D779C3C235CC}"/>
          </ac:spMkLst>
        </pc:spChg>
        <pc:spChg chg="add mod">
          <ac:chgData name="Serif Salem" userId="93371da5-1b6a-4146-a736-4a3b0c81f0c2" providerId="ADAL" clId="{43BD1B35-B503-4088-B356-9DD1B40F7E73}" dt="2025-05-14T05:52:00.157" v="18192"/>
          <ac:spMkLst>
            <pc:docMk/>
            <pc:sldMk cId="2216757852" sldId="280"/>
            <ac:spMk id="838" creationId="{2B79A045-AE13-4BB1-9A71-30181419BA3B}"/>
          </ac:spMkLst>
        </pc:spChg>
        <pc:spChg chg="add mod">
          <ac:chgData name="Serif Salem" userId="93371da5-1b6a-4146-a736-4a3b0c81f0c2" providerId="ADAL" clId="{43BD1B35-B503-4088-B356-9DD1B40F7E73}" dt="2025-05-14T05:52:00.165" v="18200"/>
          <ac:spMkLst>
            <pc:docMk/>
            <pc:sldMk cId="2216757852" sldId="280"/>
            <ac:spMk id="839" creationId="{6E887DD4-300B-4282-9F84-A4077E42487D}"/>
          </ac:spMkLst>
        </pc:spChg>
        <pc:spChg chg="add mod">
          <ac:chgData name="Serif Salem" userId="93371da5-1b6a-4146-a736-4a3b0c81f0c2" providerId="ADAL" clId="{43BD1B35-B503-4088-B356-9DD1B40F7E73}" dt="2025-05-14T05:52:00.172" v="18208"/>
          <ac:spMkLst>
            <pc:docMk/>
            <pc:sldMk cId="2216757852" sldId="280"/>
            <ac:spMk id="840" creationId="{8793BCAA-2B35-46C2-8D7A-A2373F28BB2B}"/>
          </ac:spMkLst>
        </pc:spChg>
        <pc:spChg chg="add mod">
          <ac:chgData name="Serif Salem" userId="93371da5-1b6a-4146-a736-4a3b0c81f0c2" providerId="ADAL" clId="{43BD1B35-B503-4088-B356-9DD1B40F7E73}" dt="2025-05-14T05:52:00.180" v="18216"/>
          <ac:spMkLst>
            <pc:docMk/>
            <pc:sldMk cId="2216757852" sldId="280"/>
            <ac:spMk id="841" creationId="{F1F34C3C-4219-4357-9640-A0F4B575705B}"/>
          </ac:spMkLst>
        </pc:spChg>
        <pc:spChg chg="add mod">
          <ac:chgData name="Serif Salem" userId="93371da5-1b6a-4146-a736-4a3b0c81f0c2" providerId="ADAL" clId="{43BD1B35-B503-4088-B356-9DD1B40F7E73}" dt="2025-05-14T05:52:00.187" v="18224"/>
          <ac:spMkLst>
            <pc:docMk/>
            <pc:sldMk cId="2216757852" sldId="280"/>
            <ac:spMk id="842" creationId="{359EA2B6-AC3E-4656-8F1B-0ED4BC07AAB5}"/>
          </ac:spMkLst>
        </pc:spChg>
        <pc:spChg chg="add mod">
          <ac:chgData name="Serif Salem" userId="93371da5-1b6a-4146-a736-4a3b0c81f0c2" providerId="ADAL" clId="{43BD1B35-B503-4088-B356-9DD1B40F7E73}" dt="2025-05-14T05:52:00.195" v="18232"/>
          <ac:spMkLst>
            <pc:docMk/>
            <pc:sldMk cId="2216757852" sldId="280"/>
            <ac:spMk id="843" creationId="{2E14FC9B-F31B-42BD-825C-7688EDD97AA7}"/>
          </ac:spMkLst>
        </pc:spChg>
        <pc:spChg chg="add mod">
          <ac:chgData name="Serif Salem" userId="93371da5-1b6a-4146-a736-4a3b0c81f0c2" providerId="ADAL" clId="{43BD1B35-B503-4088-B356-9DD1B40F7E73}" dt="2025-05-14T05:52:00.202" v="18240"/>
          <ac:spMkLst>
            <pc:docMk/>
            <pc:sldMk cId="2216757852" sldId="280"/>
            <ac:spMk id="844" creationId="{6ACD0129-918A-44FD-BE66-E27D0CF0D9E8}"/>
          </ac:spMkLst>
        </pc:spChg>
        <pc:spChg chg="add mod">
          <ac:chgData name="Serif Salem" userId="93371da5-1b6a-4146-a736-4a3b0c81f0c2" providerId="ADAL" clId="{43BD1B35-B503-4088-B356-9DD1B40F7E73}" dt="2025-05-14T05:52:00.210" v="18248"/>
          <ac:spMkLst>
            <pc:docMk/>
            <pc:sldMk cId="2216757852" sldId="280"/>
            <ac:spMk id="845" creationId="{84570D67-F4DB-4C74-967A-07545477778C}"/>
          </ac:spMkLst>
        </pc:spChg>
        <pc:spChg chg="add mod">
          <ac:chgData name="Serif Salem" userId="93371da5-1b6a-4146-a736-4a3b0c81f0c2" providerId="ADAL" clId="{43BD1B35-B503-4088-B356-9DD1B40F7E73}" dt="2025-05-14T05:52:00.217" v="18256"/>
          <ac:spMkLst>
            <pc:docMk/>
            <pc:sldMk cId="2216757852" sldId="280"/>
            <ac:spMk id="846" creationId="{75F9B75A-EEA8-4E3E-AC55-E6D39807EBA6}"/>
          </ac:spMkLst>
        </pc:spChg>
        <pc:spChg chg="add mod">
          <ac:chgData name="Serif Salem" userId="93371da5-1b6a-4146-a736-4a3b0c81f0c2" providerId="ADAL" clId="{43BD1B35-B503-4088-B356-9DD1B40F7E73}" dt="2025-05-14T05:52:00.226" v="18264"/>
          <ac:spMkLst>
            <pc:docMk/>
            <pc:sldMk cId="2216757852" sldId="280"/>
            <ac:spMk id="847" creationId="{6B22079A-3B75-4716-950B-DD26929A53D7}"/>
          </ac:spMkLst>
        </pc:spChg>
        <pc:spChg chg="add mod">
          <ac:chgData name="Serif Salem" userId="93371da5-1b6a-4146-a736-4a3b0c81f0c2" providerId="ADAL" clId="{43BD1B35-B503-4088-B356-9DD1B40F7E73}" dt="2025-05-14T05:52:00.233" v="18272"/>
          <ac:spMkLst>
            <pc:docMk/>
            <pc:sldMk cId="2216757852" sldId="280"/>
            <ac:spMk id="848" creationId="{4DB963C7-5CCD-4F5F-816E-77389142299D}"/>
          </ac:spMkLst>
        </pc:spChg>
        <pc:spChg chg="add mod">
          <ac:chgData name="Serif Salem" userId="93371da5-1b6a-4146-a736-4a3b0c81f0c2" providerId="ADAL" clId="{43BD1B35-B503-4088-B356-9DD1B40F7E73}" dt="2025-05-14T05:52:00.241" v="18280"/>
          <ac:spMkLst>
            <pc:docMk/>
            <pc:sldMk cId="2216757852" sldId="280"/>
            <ac:spMk id="849" creationId="{47ABD63C-F68D-4EEA-AD13-F4470F69B97B}"/>
          </ac:spMkLst>
        </pc:spChg>
        <pc:spChg chg="add mod">
          <ac:chgData name="Serif Salem" userId="93371da5-1b6a-4146-a736-4a3b0c81f0c2" providerId="ADAL" clId="{43BD1B35-B503-4088-B356-9DD1B40F7E73}" dt="2025-05-14T05:52:00.248" v="18288"/>
          <ac:spMkLst>
            <pc:docMk/>
            <pc:sldMk cId="2216757852" sldId="280"/>
            <ac:spMk id="850" creationId="{1FAE0B2F-906B-4BF0-9C69-83AA72C991EA}"/>
          </ac:spMkLst>
        </pc:spChg>
        <pc:spChg chg="add mod">
          <ac:chgData name="Serif Salem" userId="93371da5-1b6a-4146-a736-4a3b0c81f0c2" providerId="ADAL" clId="{43BD1B35-B503-4088-B356-9DD1B40F7E73}" dt="2025-05-14T05:52:00.256" v="18296"/>
          <ac:spMkLst>
            <pc:docMk/>
            <pc:sldMk cId="2216757852" sldId="280"/>
            <ac:spMk id="851" creationId="{30109766-75D9-4BC9-BD72-91A48D886AD3}"/>
          </ac:spMkLst>
        </pc:spChg>
        <pc:spChg chg="add mod">
          <ac:chgData name="Serif Salem" userId="93371da5-1b6a-4146-a736-4a3b0c81f0c2" providerId="ADAL" clId="{43BD1B35-B503-4088-B356-9DD1B40F7E73}" dt="2025-05-14T05:52:00.263" v="18304"/>
          <ac:spMkLst>
            <pc:docMk/>
            <pc:sldMk cId="2216757852" sldId="280"/>
            <ac:spMk id="852" creationId="{19CA2C4E-CA14-46B0-AC3C-5CE94D750EB8}"/>
          </ac:spMkLst>
        </pc:spChg>
        <pc:spChg chg="add mod">
          <ac:chgData name="Serif Salem" userId="93371da5-1b6a-4146-a736-4a3b0c81f0c2" providerId="ADAL" clId="{43BD1B35-B503-4088-B356-9DD1B40F7E73}" dt="2025-05-14T05:52:00.272" v="18312"/>
          <ac:spMkLst>
            <pc:docMk/>
            <pc:sldMk cId="2216757852" sldId="280"/>
            <ac:spMk id="853" creationId="{89DFCB06-530D-4D03-A94C-A053477A2D41}"/>
          </ac:spMkLst>
        </pc:spChg>
        <pc:spChg chg="add mod">
          <ac:chgData name="Serif Salem" userId="93371da5-1b6a-4146-a736-4a3b0c81f0c2" providerId="ADAL" clId="{43BD1B35-B503-4088-B356-9DD1B40F7E73}" dt="2025-05-14T05:52:16.684" v="18749"/>
          <ac:spMkLst>
            <pc:docMk/>
            <pc:sldMk cId="2216757852" sldId="280"/>
            <ac:spMk id="854" creationId="{22FAB595-C2B0-4993-B0C0-E396669D51A4}"/>
          </ac:spMkLst>
        </pc:spChg>
        <pc:spChg chg="add mod">
          <ac:chgData name="Serif Salem" userId="93371da5-1b6a-4146-a736-4a3b0c81f0c2" providerId="ADAL" clId="{43BD1B35-B503-4088-B356-9DD1B40F7E73}" dt="2025-05-14T05:52:16.689" v="18757"/>
          <ac:spMkLst>
            <pc:docMk/>
            <pc:sldMk cId="2216757852" sldId="280"/>
            <ac:spMk id="855" creationId="{61F58F06-079D-4EA9-80EA-4336ADD18B87}"/>
          </ac:spMkLst>
        </pc:spChg>
        <pc:spChg chg="add mod">
          <ac:chgData name="Serif Salem" userId="93371da5-1b6a-4146-a736-4a3b0c81f0c2" providerId="ADAL" clId="{43BD1B35-B503-4088-B356-9DD1B40F7E73}" dt="2025-05-14T05:52:16.695" v="18765"/>
          <ac:spMkLst>
            <pc:docMk/>
            <pc:sldMk cId="2216757852" sldId="280"/>
            <ac:spMk id="856" creationId="{B035D57A-BBCB-49B9-A362-3A5C39AAADB4}"/>
          </ac:spMkLst>
        </pc:spChg>
        <pc:spChg chg="add mod">
          <ac:chgData name="Serif Salem" userId="93371da5-1b6a-4146-a736-4a3b0c81f0c2" providerId="ADAL" clId="{43BD1B35-B503-4088-B356-9DD1B40F7E73}" dt="2025-05-14T05:52:16.701" v="18773"/>
          <ac:spMkLst>
            <pc:docMk/>
            <pc:sldMk cId="2216757852" sldId="280"/>
            <ac:spMk id="857" creationId="{2C98D111-CD97-4AE2-8463-657A585BF91F}"/>
          </ac:spMkLst>
        </pc:spChg>
        <pc:spChg chg="add mod">
          <ac:chgData name="Serif Salem" userId="93371da5-1b6a-4146-a736-4a3b0c81f0c2" providerId="ADAL" clId="{43BD1B35-B503-4088-B356-9DD1B40F7E73}" dt="2025-05-14T05:52:16.705" v="18781"/>
          <ac:spMkLst>
            <pc:docMk/>
            <pc:sldMk cId="2216757852" sldId="280"/>
            <ac:spMk id="858" creationId="{2054B176-D250-4504-84F9-A66E65E76B9A}"/>
          </ac:spMkLst>
        </pc:spChg>
        <pc:spChg chg="add mod">
          <ac:chgData name="Serif Salem" userId="93371da5-1b6a-4146-a736-4a3b0c81f0c2" providerId="ADAL" clId="{43BD1B35-B503-4088-B356-9DD1B40F7E73}" dt="2025-05-14T05:52:16.711" v="18789"/>
          <ac:spMkLst>
            <pc:docMk/>
            <pc:sldMk cId="2216757852" sldId="280"/>
            <ac:spMk id="859" creationId="{B1C899BE-0F07-443C-9F46-0F01164A024E}"/>
          </ac:spMkLst>
        </pc:spChg>
        <pc:spChg chg="add mod">
          <ac:chgData name="Serif Salem" userId="93371da5-1b6a-4146-a736-4a3b0c81f0c2" providerId="ADAL" clId="{43BD1B35-B503-4088-B356-9DD1B40F7E73}" dt="2025-05-14T05:52:16.716" v="18797"/>
          <ac:spMkLst>
            <pc:docMk/>
            <pc:sldMk cId="2216757852" sldId="280"/>
            <ac:spMk id="860" creationId="{0EEAFB22-D8A2-4BF2-9D36-C3E964BE5C64}"/>
          </ac:spMkLst>
        </pc:spChg>
        <pc:spChg chg="add mod">
          <ac:chgData name="Serif Salem" userId="93371da5-1b6a-4146-a736-4a3b0c81f0c2" providerId="ADAL" clId="{43BD1B35-B503-4088-B356-9DD1B40F7E73}" dt="2025-05-14T05:52:16.722" v="18805"/>
          <ac:spMkLst>
            <pc:docMk/>
            <pc:sldMk cId="2216757852" sldId="280"/>
            <ac:spMk id="861" creationId="{87E98E5E-8AA3-4312-ADF2-A8575ADE3D50}"/>
          </ac:spMkLst>
        </pc:spChg>
        <pc:spChg chg="add mod">
          <ac:chgData name="Serif Salem" userId="93371da5-1b6a-4146-a736-4a3b0c81f0c2" providerId="ADAL" clId="{43BD1B35-B503-4088-B356-9DD1B40F7E73}" dt="2025-05-14T05:52:16.727" v="18813"/>
          <ac:spMkLst>
            <pc:docMk/>
            <pc:sldMk cId="2216757852" sldId="280"/>
            <ac:spMk id="862" creationId="{CF84CDC1-2D04-4C53-AF2D-2301977228FB}"/>
          </ac:spMkLst>
        </pc:spChg>
        <pc:spChg chg="add mod">
          <ac:chgData name="Serif Salem" userId="93371da5-1b6a-4146-a736-4a3b0c81f0c2" providerId="ADAL" clId="{43BD1B35-B503-4088-B356-9DD1B40F7E73}" dt="2025-05-14T05:52:16.732" v="18821"/>
          <ac:spMkLst>
            <pc:docMk/>
            <pc:sldMk cId="2216757852" sldId="280"/>
            <ac:spMk id="863" creationId="{6B683B00-42A3-4B4B-94DA-2A27F87E5CDF}"/>
          </ac:spMkLst>
        </pc:spChg>
        <pc:spChg chg="add mod">
          <ac:chgData name="Serif Salem" userId="93371da5-1b6a-4146-a736-4a3b0c81f0c2" providerId="ADAL" clId="{43BD1B35-B503-4088-B356-9DD1B40F7E73}" dt="2025-05-14T05:52:16.738" v="18829"/>
          <ac:spMkLst>
            <pc:docMk/>
            <pc:sldMk cId="2216757852" sldId="280"/>
            <ac:spMk id="864" creationId="{B0703B69-A797-497A-9AA1-1F57C496461D}"/>
          </ac:spMkLst>
        </pc:spChg>
        <pc:spChg chg="add mod">
          <ac:chgData name="Serif Salem" userId="93371da5-1b6a-4146-a736-4a3b0c81f0c2" providerId="ADAL" clId="{43BD1B35-B503-4088-B356-9DD1B40F7E73}" dt="2025-05-14T05:52:16.744" v="18837"/>
          <ac:spMkLst>
            <pc:docMk/>
            <pc:sldMk cId="2216757852" sldId="280"/>
            <ac:spMk id="865" creationId="{D2E60057-E147-43ED-B9A5-9D6A1E18B652}"/>
          </ac:spMkLst>
        </pc:spChg>
        <pc:spChg chg="add mod">
          <ac:chgData name="Serif Salem" userId="93371da5-1b6a-4146-a736-4a3b0c81f0c2" providerId="ADAL" clId="{43BD1B35-B503-4088-B356-9DD1B40F7E73}" dt="2025-05-14T05:52:16.749" v="18845"/>
          <ac:spMkLst>
            <pc:docMk/>
            <pc:sldMk cId="2216757852" sldId="280"/>
            <ac:spMk id="866" creationId="{D86B50C3-3F3F-47D4-B513-5E2A2D4E6368}"/>
          </ac:spMkLst>
        </pc:spChg>
        <pc:spChg chg="add mod">
          <ac:chgData name="Serif Salem" userId="93371da5-1b6a-4146-a736-4a3b0c81f0c2" providerId="ADAL" clId="{43BD1B35-B503-4088-B356-9DD1B40F7E73}" dt="2025-05-14T05:52:16.754" v="18853"/>
          <ac:spMkLst>
            <pc:docMk/>
            <pc:sldMk cId="2216757852" sldId="280"/>
            <ac:spMk id="867" creationId="{CCD3D872-D8C5-4AE9-BF67-774F60618510}"/>
          </ac:spMkLst>
        </pc:spChg>
        <pc:spChg chg="add mod">
          <ac:chgData name="Serif Salem" userId="93371da5-1b6a-4146-a736-4a3b0c81f0c2" providerId="ADAL" clId="{43BD1B35-B503-4088-B356-9DD1B40F7E73}" dt="2025-05-14T05:52:16.759" v="18861"/>
          <ac:spMkLst>
            <pc:docMk/>
            <pc:sldMk cId="2216757852" sldId="280"/>
            <ac:spMk id="868" creationId="{9643B183-60C0-46E7-BA3A-D01A65CF0003}"/>
          </ac:spMkLst>
        </pc:spChg>
        <pc:spChg chg="add mod">
          <ac:chgData name="Serif Salem" userId="93371da5-1b6a-4146-a736-4a3b0c81f0c2" providerId="ADAL" clId="{43BD1B35-B503-4088-B356-9DD1B40F7E73}" dt="2025-05-14T05:52:16.764" v="18869"/>
          <ac:spMkLst>
            <pc:docMk/>
            <pc:sldMk cId="2216757852" sldId="280"/>
            <ac:spMk id="869" creationId="{4415348A-8019-4640-BD3F-64512C2765BC}"/>
          </ac:spMkLst>
        </pc:spChg>
        <pc:spChg chg="add mod">
          <ac:chgData name="Serif Salem" userId="93371da5-1b6a-4146-a736-4a3b0c81f0c2" providerId="ADAL" clId="{43BD1B35-B503-4088-B356-9DD1B40F7E73}" dt="2025-05-14T05:52:16.769" v="18877"/>
          <ac:spMkLst>
            <pc:docMk/>
            <pc:sldMk cId="2216757852" sldId="280"/>
            <ac:spMk id="870" creationId="{A4A0DBD7-D78F-42F2-9710-7B18D4ABF4D6}"/>
          </ac:spMkLst>
        </pc:spChg>
        <pc:spChg chg="add mod">
          <ac:chgData name="Serif Salem" userId="93371da5-1b6a-4146-a736-4a3b0c81f0c2" providerId="ADAL" clId="{43BD1B35-B503-4088-B356-9DD1B40F7E73}" dt="2025-05-14T05:52:16.774" v="18885"/>
          <ac:spMkLst>
            <pc:docMk/>
            <pc:sldMk cId="2216757852" sldId="280"/>
            <ac:spMk id="871" creationId="{DB6D25A2-E815-470F-AF3E-D6E58EC6D756}"/>
          </ac:spMkLst>
        </pc:spChg>
        <pc:spChg chg="add mod">
          <ac:chgData name="Serif Salem" userId="93371da5-1b6a-4146-a736-4a3b0c81f0c2" providerId="ADAL" clId="{43BD1B35-B503-4088-B356-9DD1B40F7E73}" dt="2025-05-14T05:52:16.779" v="18893"/>
          <ac:spMkLst>
            <pc:docMk/>
            <pc:sldMk cId="2216757852" sldId="280"/>
            <ac:spMk id="872" creationId="{9461CFBE-6063-42B6-9CB4-FBDA971CC0C8}"/>
          </ac:spMkLst>
        </pc:spChg>
        <pc:spChg chg="add mod">
          <ac:chgData name="Serif Salem" userId="93371da5-1b6a-4146-a736-4a3b0c81f0c2" providerId="ADAL" clId="{43BD1B35-B503-4088-B356-9DD1B40F7E73}" dt="2025-05-14T05:52:16.785" v="18901"/>
          <ac:spMkLst>
            <pc:docMk/>
            <pc:sldMk cId="2216757852" sldId="280"/>
            <ac:spMk id="873" creationId="{78F8DF0D-002C-4637-A85C-247BE1A9D19F}"/>
          </ac:spMkLst>
        </pc:spChg>
        <pc:spChg chg="add mod">
          <ac:chgData name="Serif Salem" userId="93371da5-1b6a-4146-a736-4a3b0c81f0c2" providerId="ADAL" clId="{43BD1B35-B503-4088-B356-9DD1B40F7E73}" dt="2025-05-14T05:52:16.790" v="18909"/>
          <ac:spMkLst>
            <pc:docMk/>
            <pc:sldMk cId="2216757852" sldId="280"/>
            <ac:spMk id="874" creationId="{0B80634A-30CC-483A-93D4-1D041BC56C25}"/>
          </ac:spMkLst>
        </pc:spChg>
        <pc:spChg chg="add mod">
          <ac:chgData name="Serif Salem" userId="93371da5-1b6a-4146-a736-4a3b0c81f0c2" providerId="ADAL" clId="{43BD1B35-B503-4088-B356-9DD1B40F7E73}" dt="2025-05-14T05:52:16.796" v="18917"/>
          <ac:spMkLst>
            <pc:docMk/>
            <pc:sldMk cId="2216757852" sldId="280"/>
            <ac:spMk id="875" creationId="{9E13CD24-8BE3-4DE7-A37C-B197DCFB84E5}"/>
          </ac:spMkLst>
        </pc:spChg>
        <pc:spChg chg="add mod">
          <ac:chgData name="Serif Salem" userId="93371da5-1b6a-4146-a736-4a3b0c81f0c2" providerId="ADAL" clId="{43BD1B35-B503-4088-B356-9DD1B40F7E73}" dt="2025-05-14T05:52:16.803" v="18925"/>
          <ac:spMkLst>
            <pc:docMk/>
            <pc:sldMk cId="2216757852" sldId="280"/>
            <ac:spMk id="876" creationId="{948222CA-4429-4F95-97E5-E4C2F0A672B4}"/>
          </ac:spMkLst>
        </pc:spChg>
        <pc:spChg chg="add mod">
          <ac:chgData name="Serif Salem" userId="93371da5-1b6a-4146-a736-4a3b0c81f0c2" providerId="ADAL" clId="{43BD1B35-B503-4088-B356-9DD1B40F7E73}" dt="2025-05-14T05:52:16.810" v="18933"/>
          <ac:spMkLst>
            <pc:docMk/>
            <pc:sldMk cId="2216757852" sldId="280"/>
            <ac:spMk id="877" creationId="{3F5AA534-EC3C-4290-A8A0-EDC6CF6B4DC0}"/>
          </ac:spMkLst>
        </pc:spChg>
        <pc:spChg chg="add mod">
          <ac:chgData name="Serif Salem" userId="93371da5-1b6a-4146-a736-4a3b0c81f0c2" providerId="ADAL" clId="{43BD1B35-B503-4088-B356-9DD1B40F7E73}" dt="2025-05-14T05:52:16.815" v="18941"/>
          <ac:spMkLst>
            <pc:docMk/>
            <pc:sldMk cId="2216757852" sldId="280"/>
            <ac:spMk id="878" creationId="{4591209C-BC51-45E1-B771-8164845FA89A}"/>
          </ac:spMkLst>
        </pc:spChg>
        <pc:spChg chg="add mod">
          <ac:chgData name="Serif Salem" userId="93371da5-1b6a-4146-a736-4a3b0c81f0c2" providerId="ADAL" clId="{43BD1B35-B503-4088-B356-9DD1B40F7E73}" dt="2025-05-14T05:52:16.821" v="18949"/>
          <ac:spMkLst>
            <pc:docMk/>
            <pc:sldMk cId="2216757852" sldId="280"/>
            <ac:spMk id="879" creationId="{ABEB8DA9-6A41-4EC2-B0FA-7F89E05A5E38}"/>
          </ac:spMkLst>
        </pc:spChg>
        <pc:spChg chg="add mod">
          <ac:chgData name="Serif Salem" userId="93371da5-1b6a-4146-a736-4a3b0c81f0c2" providerId="ADAL" clId="{43BD1B35-B503-4088-B356-9DD1B40F7E73}" dt="2025-05-14T05:52:16.826" v="18957"/>
          <ac:spMkLst>
            <pc:docMk/>
            <pc:sldMk cId="2216757852" sldId="280"/>
            <ac:spMk id="880" creationId="{5896F76D-960A-4307-B8E7-D391F785B2FB}"/>
          </ac:spMkLst>
        </pc:spChg>
        <pc:spChg chg="add mod">
          <ac:chgData name="Serif Salem" userId="93371da5-1b6a-4146-a736-4a3b0c81f0c2" providerId="ADAL" clId="{43BD1B35-B503-4088-B356-9DD1B40F7E73}" dt="2025-05-14T05:52:16.833" v="18965"/>
          <ac:spMkLst>
            <pc:docMk/>
            <pc:sldMk cId="2216757852" sldId="280"/>
            <ac:spMk id="881" creationId="{7F905C3C-75BF-46B7-B7A9-2C1EE6C125F0}"/>
          </ac:spMkLst>
        </pc:spChg>
        <pc:spChg chg="add mod">
          <ac:chgData name="Serif Salem" userId="93371da5-1b6a-4146-a736-4a3b0c81f0c2" providerId="ADAL" clId="{43BD1B35-B503-4088-B356-9DD1B40F7E73}" dt="2025-05-14T05:52:16.838" v="18973"/>
          <ac:spMkLst>
            <pc:docMk/>
            <pc:sldMk cId="2216757852" sldId="280"/>
            <ac:spMk id="882" creationId="{6BD3F504-F002-4924-AFDD-663D6036072D}"/>
          </ac:spMkLst>
        </pc:spChg>
        <pc:spChg chg="add mod">
          <ac:chgData name="Serif Salem" userId="93371da5-1b6a-4146-a736-4a3b0c81f0c2" providerId="ADAL" clId="{43BD1B35-B503-4088-B356-9DD1B40F7E73}" dt="2025-05-14T05:52:16.844" v="18981"/>
          <ac:spMkLst>
            <pc:docMk/>
            <pc:sldMk cId="2216757852" sldId="280"/>
            <ac:spMk id="883" creationId="{9A2B64CC-7536-4A6B-B10D-852B571F3AE9}"/>
          </ac:spMkLst>
        </pc:spChg>
        <pc:spChg chg="add mod">
          <ac:chgData name="Serif Salem" userId="93371da5-1b6a-4146-a736-4a3b0c81f0c2" providerId="ADAL" clId="{43BD1B35-B503-4088-B356-9DD1B40F7E73}" dt="2025-05-14T05:52:16.852" v="18989"/>
          <ac:spMkLst>
            <pc:docMk/>
            <pc:sldMk cId="2216757852" sldId="280"/>
            <ac:spMk id="884" creationId="{715317FC-75F5-4F99-B430-A7D8C5A48FD7}"/>
          </ac:spMkLst>
        </pc:spChg>
        <pc:spChg chg="add mod">
          <ac:chgData name="Serif Salem" userId="93371da5-1b6a-4146-a736-4a3b0c81f0c2" providerId="ADAL" clId="{43BD1B35-B503-4088-B356-9DD1B40F7E73}" dt="2025-05-14T05:52:16.858" v="18997"/>
          <ac:spMkLst>
            <pc:docMk/>
            <pc:sldMk cId="2216757852" sldId="280"/>
            <ac:spMk id="885" creationId="{F3B95344-9DCD-45A0-AA5D-DBF5669C7F8D}"/>
          </ac:spMkLst>
        </pc:spChg>
        <pc:spChg chg="add mod">
          <ac:chgData name="Serif Salem" userId="93371da5-1b6a-4146-a736-4a3b0c81f0c2" providerId="ADAL" clId="{43BD1B35-B503-4088-B356-9DD1B40F7E73}" dt="2025-05-14T05:52:16.865" v="19005"/>
          <ac:spMkLst>
            <pc:docMk/>
            <pc:sldMk cId="2216757852" sldId="280"/>
            <ac:spMk id="886" creationId="{34C1098A-3104-4EF1-A67F-BA7CCD5DDA8B}"/>
          </ac:spMkLst>
        </pc:spChg>
        <pc:spChg chg="add mod">
          <ac:chgData name="Serif Salem" userId="93371da5-1b6a-4146-a736-4a3b0c81f0c2" providerId="ADAL" clId="{43BD1B35-B503-4088-B356-9DD1B40F7E73}" dt="2025-05-14T05:52:16.872" v="19013"/>
          <ac:spMkLst>
            <pc:docMk/>
            <pc:sldMk cId="2216757852" sldId="280"/>
            <ac:spMk id="887" creationId="{CE04B2BF-803A-46A3-BFD1-BED92F705C60}"/>
          </ac:spMkLst>
        </pc:spChg>
        <pc:spChg chg="add mod">
          <ac:chgData name="Serif Salem" userId="93371da5-1b6a-4146-a736-4a3b0c81f0c2" providerId="ADAL" clId="{43BD1B35-B503-4088-B356-9DD1B40F7E73}" dt="2025-05-14T05:52:16.880" v="19021"/>
          <ac:spMkLst>
            <pc:docMk/>
            <pc:sldMk cId="2216757852" sldId="280"/>
            <ac:spMk id="888" creationId="{9B2157DE-3502-4DC0-AC7B-1EE505D0B729}"/>
          </ac:spMkLst>
        </pc:spChg>
        <pc:spChg chg="add mod">
          <ac:chgData name="Serif Salem" userId="93371da5-1b6a-4146-a736-4a3b0c81f0c2" providerId="ADAL" clId="{43BD1B35-B503-4088-B356-9DD1B40F7E73}" dt="2025-05-14T05:52:16.887" v="19029"/>
          <ac:spMkLst>
            <pc:docMk/>
            <pc:sldMk cId="2216757852" sldId="280"/>
            <ac:spMk id="889" creationId="{7F498650-D2A4-458D-8CEE-7F6EA2AD55AE}"/>
          </ac:spMkLst>
        </pc:spChg>
        <pc:spChg chg="add mod">
          <ac:chgData name="Serif Salem" userId="93371da5-1b6a-4146-a736-4a3b0c81f0c2" providerId="ADAL" clId="{43BD1B35-B503-4088-B356-9DD1B40F7E73}" dt="2025-05-14T05:52:16.894" v="19037"/>
          <ac:spMkLst>
            <pc:docMk/>
            <pc:sldMk cId="2216757852" sldId="280"/>
            <ac:spMk id="890" creationId="{7E972B83-3DC4-44E5-B64B-EE0D142B3988}"/>
          </ac:spMkLst>
        </pc:spChg>
        <pc:spChg chg="add mod">
          <ac:chgData name="Serif Salem" userId="93371da5-1b6a-4146-a736-4a3b0c81f0c2" providerId="ADAL" clId="{43BD1B35-B503-4088-B356-9DD1B40F7E73}" dt="2025-05-14T05:52:16.901" v="19045"/>
          <ac:spMkLst>
            <pc:docMk/>
            <pc:sldMk cId="2216757852" sldId="280"/>
            <ac:spMk id="891" creationId="{F2D34C86-EFA4-428F-A8E5-879D80884CB1}"/>
          </ac:spMkLst>
        </pc:spChg>
        <pc:spChg chg="add mod">
          <ac:chgData name="Serif Salem" userId="93371da5-1b6a-4146-a736-4a3b0c81f0c2" providerId="ADAL" clId="{43BD1B35-B503-4088-B356-9DD1B40F7E73}" dt="2025-05-14T05:52:16.908" v="19053"/>
          <ac:spMkLst>
            <pc:docMk/>
            <pc:sldMk cId="2216757852" sldId="280"/>
            <ac:spMk id="892" creationId="{13C680C8-A7DF-4152-A161-BB61A78D8D0C}"/>
          </ac:spMkLst>
        </pc:spChg>
        <pc:spChg chg="add mod">
          <ac:chgData name="Serif Salem" userId="93371da5-1b6a-4146-a736-4a3b0c81f0c2" providerId="ADAL" clId="{43BD1B35-B503-4088-B356-9DD1B40F7E73}" dt="2025-05-14T05:52:16.913" v="19061"/>
          <ac:spMkLst>
            <pc:docMk/>
            <pc:sldMk cId="2216757852" sldId="280"/>
            <ac:spMk id="893" creationId="{8FC79AD7-03FE-418F-A0BB-556CB77503EA}"/>
          </ac:spMkLst>
        </pc:spChg>
        <pc:spChg chg="add mod">
          <ac:chgData name="Serif Salem" userId="93371da5-1b6a-4146-a736-4a3b0c81f0c2" providerId="ADAL" clId="{43BD1B35-B503-4088-B356-9DD1B40F7E73}" dt="2025-05-14T05:52:16.919" v="19069"/>
          <ac:spMkLst>
            <pc:docMk/>
            <pc:sldMk cId="2216757852" sldId="280"/>
            <ac:spMk id="894" creationId="{B9D65610-AF71-47A7-9E48-1A644CBD99C8}"/>
          </ac:spMkLst>
        </pc:spChg>
        <pc:spChg chg="add mod">
          <ac:chgData name="Serif Salem" userId="93371da5-1b6a-4146-a736-4a3b0c81f0c2" providerId="ADAL" clId="{43BD1B35-B503-4088-B356-9DD1B40F7E73}" dt="2025-05-14T05:52:16.928" v="19077"/>
          <ac:spMkLst>
            <pc:docMk/>
            <pc:sldMk cId="2216757852" sldId="280"/>
            <ac:spMk id="895" creationId="{5BF59EE1-4672-4A98-A556-E37C3D503417}"/>
          </ac:spMkLst>
        </pc:spChg>
        <pc:spChg chg="add mod">
          <ac:chgData name="Serif Salem" userId="93371da5-1b6a-4146-a736-4a3b0c81f0c2" providerId="ADAL" clId="{43BD1B35-B503-4088-B356-9DD1B40F7E73}" dt="2025-05-14T05:52:16.936" v="19085"/>
          <ac:spMkLst>
            <pc:docMk/>
            <pc:sldMk cId="2216757852" sldId="280"/>
            <ac:spMk id="896" creationId="{66CE2D8A-2F19-480C-9EB9-626DDE2DE6A4}"/>
          </ac:spMkLst>
        </pc:spChg>
        <pc:spChg chg="add mod">
          <ac:chgData name="Serif Salem" userId="93371da5-1b6a-4146-a736-4a3b0c81f0c2" providerId="ADAL" clId="{43BD1B35-B503-4088-B356-9DD1B40F7E73}" dt="2025-05-14T05:52:16.944" v="19093"/>
          <ac:spMkLst>
            <pc:docMk/>
            <pc:sldMk cId="2216757852" sldId="280"/>
            <ac:spMk id="897" creationId="{3E65268F-2B15-4D26-9EC0-BE36681B87E0}"/>
          </ac:spMkLst>
        </pc:spChg>
        <pc:spChg chg="add mod">
          <ac:chgData name="Serif Salem" userId="93371da5-1b6a-4146-a736-4a3b0c81f0c2" providerId="ADAL" clId="{43BD1B35-B503-4088-B356-9DD1B40F7E73}" dt="2025-05-14T05:52:16.951" v="19101"/>
          <ac:spMkLst>
            <pc:docMk/>
            <pc:sldMk cId="2216757852" sldId="280"/>
            <ac:spMk id="898" creationId="{053B7001-BAE1-46A1-8C88-8CF0CC56420A}"/>
          </ac:spMkLst>
        </pc:spChg>
        <pc:spChg chg="add mod">
          <ac:chgData name="Serif Salem" userId="93371da5-1b6a-4146-a736-4a3b0c81f0c2" providerId="ADAL" clId="{43BD1B35-B503-4088-B356-9DD1B40F7E73}" dt="2025-05-14T05:52:16.958" v="19109"/>
          <ac:spMkLst>
            <pc:docMk/>
            <pc:sldMk cId="2216757852" sldId="280"/>
            <ac:spMk id="899" creationId="{F4274259-1145-4BE5-9505-28713E9F2EA9}"/>
          </ac:spMkLst>
        </pc:spChg>
        <pc:spChg chg="add mod">
          <ac:chgData name="Serif Salem" userId="93371da5-1b6a-4146-a736-4a3b0c81f0c2" providerId="ADAL" clId="{43BD1B35-B503-4088-B356-9DD1B40F7E73}" dt="2025-05-14T05:52:16.964" v="19117"/>
          <ac:spMkLst>
            <pc:docMk/>
            <pc:sldMk cId="2216757852" sldId="280"/>
            <ac:spMk id="900" creationId="{E5AEB5A8-3116-43A3-9B64-EFCEDD76E47D}"/>
          </ac:spMkLst>
        </pc:spChg>
        <pc:spChg chg="add mod">
          <ac:chgData name="Serif Salem" userId="93371da5-1b6a-4146-a736-4a3b0c81f0c2" providerId="ADAL" clId="{43BD1B35-B503-4088-B356-9DD1B40F7E73}" dt="2025-05-14T05:52:16.971" v="19125"/>
          <ac:spMkLst>
            <pc:docMk/>
            <pc:sldMk cId="2216757852" sldId="280"/>
            <ac:spMk id="901" creationId="{A5BA7970-DCC6-40B2-91FD-5E6B41352A25}"/>
          </ac:spMkLst>
        </pc:spChg>
        <pc:spChg chg="add mod">
          <ac:chgData name="Serif Salem" userId="93371da5-1b6a-4146-a736-4a3b0c81f0c2" providerId="ADAL" clId="{43BD1B35-B503-4088-B356-9DD1B40F7E73}" dt="2025-05-14T05:52:16.977" v="19133"/>
          <ac:spMkLst>
            <pc:docMk/>
            <pc:sldMk cId="2216757852" sldId="280"/>
            <ac:spMk id="902" creationId="{B57A1FC1-FBFE-45C0-AF60-EE7F20175AFA}"/>
          </ac:spMkLst>
        </pc:spChg>
        <pc:spChg chg="add mod">
          <ac:chgData name="Serif Salem" userId="93371da5-1b6a-4146-a736-4a3b0c81f0c2" providerId="ADAL" clId="{43BD1B35-B503-4088-B356-9DD1B40F7E73}" dt="2025-05-14T05:52:16.985" v="19141"/>
          <ac:spMkLst>
            <pc:docMk/>
            <pc:sldMk cId="2216757852" sldId="280"/>
            <ac:spMk id="903" creationId="{2713D1F2-29AA-4468-A7D6-AF789E7FBFC6}"/>
          </ac:spMkLst>
        </pc:spChg>
        <pc:spChg chg="add mod">
          <ac:chgData name="Serif Salem" userId="93371da5-1b6a-4146-a736-4a3b0c81f0c2" providerId="ADAL" clId="{43BD1B35-B503-4088-B356-9DD1B40F7E73}" dt="2025-05-14T05:52:16.991" v="19149"/>
          <ac:spMkLst>
            <pc:docMk/>
            <pc:sldMk cId="2216757852" sldId="280"/>
            <ac:spMk id="904" creationId="{C8321160-F2D4-4B09-AC2A-31760F222592}"/>
          </ac:spMkLst>
        </pc:spChg>
        <pc:spChg chg="add mod">
          <ac:chgData name="Serif Salem" userId="93371da5-1b6a-4146-a736-4a3b0c81f0c2" providerId="ADAL" clId="{43BD1B35-B503-4088-B356-9DD1B40F7E73}" dt="2025-05-14T05:52:16.999" v="19157"/>
          <ac:spMkLst>
            <pc:docMk/>
            <pc:sldMk cId="2216757852" sldId="280"/>
            <ac:spMk id="905" creationId="{A00F514E-BEE1-4677-9F35-C202BB6C5713}"/>
          </ac:spMkLst>
        </pc:spChg>
        <pc:spChg chg="add mod">
          <ac:chgData name="Serif Salem" userId="93371da5-1b6a-4146-a736-4a3b0c81f0c2" providerId="ADAL" clId="{43BD1B35-B503-4088-B356-9DD1B40F7E73}" dt="2025-05-14T05:52:17.007" v="19165"/>
          <ac:spMkLst>
            <pc:docMk/>
            <pc:sldMk cId="2216757852" sldId="280"/>
            <ac:spMk id="906" creationId="{85EBA325-FF72-4080-8EDB-023EE141DBE0}"/>
          </ac:spMkLst>
        </pc:spChg>
        <pc:spChg chg="add mod">
          <ac:chgData name="Serif Salem" userId="93371da5-1b6a-4146-a736-4a3b0c81f0c2" providerId="ADAL" clId="{43BD1B35-B503-4088-B356-9DD1B40F7E73}" dt="2025-05-14T05:52:17.013" v="19173"/>
          <ac:spMkLst>
            <pc:docMk/>
            <pc:sldMk cId="2216757852" sldId="280"/>
            <ac:spMk id="907" creationId="{EBEE8B8E-F50C-45FD-B7AC-B34ED834AB99}"/>
          </ac:spMkLst>
        </pc:spChg>
        <pc:spChg chg="add mod">
          <ac:chgData name="Serif Salem" userId="93371da5-1b6a-4146-a736-4a3b0c81f0c2" providerId="ADAL" clId="{43BD1B35-B503-4088-B356-9DD1B40F7E73}" dt="2025-05-14T05:52:17.021" v="19181"/>
          <ac:spMkLst>
            <pc:docMk/>
            <pc:sldMk cId="2216757852" sldId="280"/>
            <ac:spMk id="908" creationId="{0F5887B3-67E4-421C-B9A7-9B1DBEAE10A4}"/>
          </ac:spMkLst>
        </pc:spChg>
        <pc:spChg chg="add mod">
          <ac:chgData name="Serif Salem" userId="93371da5-1b6a-4146-a736-4a3b0c81f0c2" providerId="ADAL" clId="{43BD1B35-B503-4088-B356-9DD1B40F7E73}" dt="2025-05-14T05:52:17.028" v="19189"/>
          <ac:spMkLst>
            <pc:docMk/>
            <pc:sldMk cId="2216757852" sldId="280"/>
            <ac:spMk id="909" creationId="{99C8ABE4-204A-4906-BB5A-6F705BAF8029}"/>
          </ac:spMkLst>
        </pc:spChg>
        <pc:spChg chg="add mod">
          <ac:chgData name="Serif Salem" userId="93371da5-1b6a-4146-a736-4a3b0c81f0c2" providerId="ADAL" clId="{43BD1B35-B503-4088-B356-9DD1B40F7E73}" dt="2025-05-14T05:52:17.035" v="19197"/>
          <ac:spMkLst>
            <pc:docMk/>
            <pc:sldMk cId="2216757852" sldId="280"/>
            <ac:spMk id="910" creationId="{2D4A58C8-AFED-4476-AE1D-D7AF63C79674}"/>
          </ac:spMkLst>
        </pc:spChg>
        <pc:spChg chg="add mod">
          <ac:chgData name="Serif Salem" userId="93371da5-1b6a-4146-a736-4a3b0c81f0c2" providerId="ADAL" clId="{43BD1B35-B503-4088-B356-9DD1B40F7E73}" dt="2025-05-14T05:52:17.041" v="19205"/>
          <ac:spMkLst>
            <pc:docMk/>
            <pc:sldMk cId="2216757852" sldId="280"/>
            <ac:spMk id="911" creationId="{4C571E3E-F645-4FF8-A4C0-E664F3493969}"/>
          </ac:spMkLst>
        </pc:spChg>
        <pc:spChg chg="add mod">
          <ac:chgData name="Serif Salem" userId="93371da5-1b6a-4146-a736-4a3b0c81f0c2" providerId="ADAL" clId="{43BD1B35-B503-4088-B356-9DD1B40F7E73}" dt="2025-05-14T05:52:17.047" v="19213"/>
          <ac:spMkLst>
            <pc:docMk/>
            <pc:sldMk cId="2216757852" sldId="280"/>
            <ac:spMk id="912" creationId="{1BF69808-9D08-45E3-A9C1-1AD083A1EB71}"/>
          </ac:spMkLst>
        </pc:spChg>
        <pc:spChg chg="add mod">
          <ac:chgData name="Serif Salem" userId="93371da5-1b6a-4146-a736-4a3b0c81f0c2" providerId="ADAL" clId="{43BD1B35-B503-4088-B356-9DD1B40F7E73}" dt="2025-05-14T05:52:17.053" v="19221"/>
          <ac:spMkLst>
            <pc:docMk/>
            <pc:sldMk cId="2216757852" sldId="280"/>
            <ac:spMk id="913" creationId="{FD488918-58BF-41DD-A3FB-99A90CA0CEE4}"/>
          </ac:spMkLst>
        </pc:spChg>
        <pc:spChg chg="add mod">
          <ac:chgData name="Serif Salem" userId="93371da5-1b6a-4146-a736-4a3b0c81f0c2" providerId="ADAL" clId="{43BD1B35-B503-4088-B356-9DD1B40F7E73}" dt="2025-05-14T05:52:17.060" v="19229"/>
          <ac:spMkLst>
            <pc:docMk/>
            <pc:sldMk cId="2216757852" sldId="280"/>
            <ac:spMk id="914" creationId="{239624E3-4D3D-42AE-B431-DC8CEE432D6D}"/>
          </ac:spMkLst>
        </pc:spChg>
        <pc:spChg chg="add mod">
          <ac:chgData name="Serif Salem" userId="93371da5-1b6a-4146-a736-4a3b0c81f0c2" providerId="ADAL" clId="{43BD1B35-B503-4088-B356-9DD1B40F7E73}" dt="2025-05-14T05:52:17.066" v="19237"/>
          <ac:spMkLst>
            <pc:docMk/>
            <pc:sldMk cId="2216757852" sldId="280"/>
            <ac:spMk id="915" creationId="{3D98AE11-9FDD-4415-BB77-AE855D536241}"/>
          </ac:spMkLst>
        </pc:spChg>
        <pc:spChg chg="add mod">
          <ac:chgData name="Serif Salem" userId="93371da5-1b6a-4146-a736-4a3b0c81f0c2" providerId="ADAL" clId="{43BD1B35-B503-4088-B356-9DD1B40F7E73}" dt="2025-05-14T05:52:17.072" v="19245"/>
          <ac:spMkLst>
            <pc:docMk/>
            <pc:sldMk cId="2216757852" sldId="280"/>
            <ac:spMk id="916" creationId="{3B9DD726-8BD5-4EE5-82C5-15FF70FE58C7}"/>
          </ac:spMkLst>
        </pc:spChg>
        <pc:spChg chg="add mod">
          <ac:chgData name="Serif Salem" userId="93371da5-1b6a-4146-a736-4a3b0c81f0c2" providerId="ADAL" clId="{43BD1B35-B503-4088-B356-9DD1B40F7E73}" dt="2025-05-14T05:52:17.078" v="19253"/>
          <ac:spMkLst>
            <pc:docMk/>
            <pc:sldMk cId="2216757852" sldId="280"/>
            <ac:spMk id="917" creationId="{CF4CB1FE-957C-4C2C-AE1E-F89D2A18356B}"/>
          </ac:spMkLst>
        </pc:spChg>
        <pc:spChg chg="add mod">
          <ac:chgData name="Serif Salem" userId="93371da5-1b6a-4146-a736-4a3b0c81f0c2" providerId="ADAL" clId="{43BD1B35-B503-4088-B356-9DD1B40F7E73}" dt="2025-05-14T05:52:17.084" v="19261"/>
          <ac:spMkLst>
            <pc:docMk/>
            <pc:sldMk cId="2216757852" sldId="280"/>
            <ac:spMk id="918" creationId="{16D6563E-AF5E-4D29-887E-A47A81B9D0BF}"/>
          </ac:spMkLst>
        </pc:spChg>
        <pc:spChg chg="add mod">
          <ac:chgData name="Serif Salem" userId="93371da5-1b6a-4146-a736-4a3b0c81f0c2" providerId="ADAL" clId="{43BD1B35-B503-4088-B356-9DD1B40F7E73}" dt="2025-05-14T05:52:17.091" v="19269"/>
          <ac:spMkLst>
            <pc:docMk/>
            <pc:sldMk cId="2216757852" sldId="280"/>
            <ac:spMk id="919" creationId="{2DB2E18B-F69E-439E-A617-C7C1491342C3}"/>
          </ac:spMkLst>
        </pc:spChg>
        <pc:spChg chg="add mod">
          <ac:chgData name="Serif Salem" userId="93371da5-1b6a-4146-a736-4a3b0c81f0c2" providerId="ADAL" clId="{43BD1B35-B503-4088-B356-9DD1B40F7E73}" dt="2025-05-14T05:52:17.097" v="19277"/>
          <ac:spMkLst>
            <pc:docMk/>
            <pc:sldMk cId="2216757852" sldId="280"/>
            <ac:spMk id="920" creationId="{206DC1EB-C620-4764-9B17-90BD7942D7C5}"/>
          </ac:spMkLst>
        </pc:spChg>
        <pc:spChg chg="add mod">
          <ac:chgData name="Serif Salem" userId="93371da5-1b6a-4146-a736-4a3b0c81f0c2" providerId="ADAL" clId="{43BD1B35-B503-4088-B356-9DD1B40F7E73}" dt="2025-05-14T05:52:17.104" v="19285"/>
          <ac:spMkLst>
            <pc:docMk/>
            <pc:sldMk cId="2216757852" sldId="280"/>
            <ac:spMk id="921" creationId="{A644FD21-1046-4BC7-961F-5E7E2EAECF50}"/>
          </ac:spMkLst>
        </pc:spChg>
        <pc:spChg chg="add mod">
          <ac:chgData name="Serif Salem" userId="93371da5-1b6a-4146-a736-4a3b0c81f0c2" providerId="ADAL" clId="{43BD1B35-B503-4088-B356-9DD1B40F7E73}" dt="2025-05-14T05:52:17.110" v="19293"/>
          <ac:spMkLst>
            <pc:docMk/>
            <pc:sldMk cId="2216757852" sldId="280"/>
            <ac:spMk id="922" creationId="{60932C05-54BC-4A7A-B272-68019941E7E5}"/>
          </ac:spMkLst>
        </pc:spChg>
        <pc:spChg chg="add mod">
          <ac:chgData name="Serif Salem" userId="93371da5-1b6a-4146-a736-4a3b0c81f0c2" providerId="ADAL" clId="{43BD1B35-B503-4088-B356-9DD1B40F7E73}" dt="2025-05-14T05:52:17.116" v="19301"/>
          <ac:spMkLst>
            <pc:docMk/>
            <pc:sldMk cId="2216757852" sldId="280"/>
            <ac:spMk id="923" creationId="{D8C6BA66-2EA0-4108-B4CB-B678C29DB80C}"/>
          </ac:spMkLst>
        </pc:spChg>
        <pc:spChg chg="add mod">
          <ac:chgData name="Serif Salem" userId="93371da5-1b6a-4146-a736-4a3b0c81f0c2" providerId="ADAL" clId="{43BD1B35-B503-4088-B356-9DD1B40F7E73}" dt="2025-05-14T05:52:17.124" v="19309"/>
          <ac:spMkLst>
            <pc:docMk/>
            <pc:sldMk cId="2216757852" sldId="280"/>
            <ac:spMk id="924" creationId="{F404089F-1A2B-490D-8336-4F44090A5D19}"/>
          </ac:spMkLst>
        </pc:spChg>
        <pc:spChg chg="add mod">
          <ac:chgData name="Serif Salem" userId="93371da5-1b6a-4146-a736-4a3b0c81f0c2" providerId="ADAL" clId="{43BD1B35-B503-4088-B356-9DD1B40F7E73}" dt="2025-05-14T05:52:17.130" v="19317"/>
          <ac:spMkLst>
            <pc:docMk/>
            <pc:sldMk cId="2216757852" sldId="280"/>
            <ac:spMk id="925" creationId="{D6922443-18B1-45E3-B950-6FEB68248EF3}"/>
          </ac:spMkLst>
        </pc:spChg>
        <pc:spChg chg="add mod">
          <ac:chgData name="Serif Salem" userId="93371da5-1b6a-4146-a736-4a3b0c81f0c2" providerId="ADAL" clId="{43BD1B35-B503-4088-B356-9DD1B40F7E73}" dt="2025-05-14T05:52:17.136" v="19325"/>
          <ac:spMkLst>
            <pc:docMk/>
            <pc:sldMk cId="2216757852" sldId="280"/>
            <ac:spMk id="926" creationId="{7A2D5E4F-79C5-4ABF-B411-80E9B084E84F}"/>
          </ac:spMkLst>
        </pc:spChg>
        <pc:spChg chg="add mod">
          <ac:chgData name="Serif Salem" userId="93371da5-1b6a-4146-a736-4a3b0c81f0c2" providerId="ADAL" clId="{43BD1B35-B503-4088-B356-9DD1B40F7E73}" dt="2025-05-14T05:52:17.142" v="19333"/>
          <ac:spMkLst>
            <pc:docMk/>
            <pc:sldMk cId="2216757852" sldId="280"/>
            <ac:spMk id="927" creationId="{041842E1-29D5-4F47-9DEA-4458C565ED6D}"/>
          </ac:spMkLst>
        </pc:spChg>
        <pc:spChg chg="add mod">
          <ac:chgData name="Serif Salem" userId="93371da5-1b6a-4146-a736-4a3b0c81f0c2" providerId="ADAL" clId="{43BD1B35-B503-4088-B356-9DD1B40F7E73}" dt="2025-05-14T05:52:17.149" v="19341"/>
          <ac:spMkLst>
            <pc:docMk/>
            <pc:sldMk cId="2216757852" sldId="280"/>
            <ac:spMk id="928" creationId="{E28364B6-79D7-4473-BB21-67DEE38829A6}"/>
          </ac:spMkLst>
        </pc:spChg>
        <pc:spChg chg="add mod">
          <ac:chgData name="Serif Salem" userId="93371da5-1b6a-4146-a736-4a3b0c81f0c2" providerId="ADAL" clId="{43BD1B35-B503-4088-B356-9DD1B40F7E73}" dt="2025-05-14T05:52:17.156" v="19349"/>
          <ac:spMkLst>
            <pc:docMk/>
            <pc:sldMk cId="2216757852" sldId="280"/>
            <ac:spMk id="929" creationId="{F0314E59-E493-4886-9EE9-791298EAF445}"/>
          </ac:spMkLst>
        </pc:spChg>
        <pc:spChg chg="add mod">
          <ac:chgData name="Serif Salem" userId="93371da5-1b6a-4146-a736-4a3b0c81f0c2" providerId="ADAL" clId="{43BD1B35-B503-4088-B356-9DD1B40F7E73}" dt="2025-05-14T05:52:17.161" v="19357"/>
          <ac:spMkLst>
            <pc:docMk/>
            <pc:sldMk cId="2216757852" sldId="280"/>
            <ac:spMk id="930" creationId="{B70EF7DE-530D-4078-BB2E-F73A78C6CF63}"/>
          </ac:spMkLst>
        </pc:spChg>
        <pc:spChg chg="add mod">
          <ac:chgData name="Serif Salem" userId="93371da5-1b6a-4146-a736-4a3b0c81f0c2" providerId="ADAL" clId="{43BD1B35-B503-4088-B356-9DD1B40F7E73}" dt="2025-05-14T05:52:17.169" v="19365"/>
          <ac:spMkLst>
            <pc:docMk/>
            <pc:sldMk cId="2216757852" sldId="280"/>
            <ac:spMk id="931" creationId="{7B3C17C0-D59E-451A-84DA-2527B219D111}"/>
          </ac:spMkLst>
        </pc:spChg>
        <pc:spChg chg="add mod">
          <ac:chgData name="Serif Salem" userId="93371da5-1b6a-4146-a736-4a3b0c81f0c2" providerId="ADAL" clId="{43BD1B35-B503-4088-B356-9DD1B40F7E73}" dt="2025-05-14T05:52:17.175" v="19373"/>
          <ac:spMkLst>
            <pc:docMk/>
            <pc:sldMk cId="2216757852" sldId="280"/>
            <ac:spMk id="932" creationId="{075ED432-21C3-45EC-8DA7-6F6392FCB9DF}"/>
          </ac:spMkLst>
        </pc:spChg>
        <pc:spChg chg="add mod">
          <ac:chgData name="Serif Salem" userId="93371da5-1b6a-4146-a736-4a3b0c81f0c2" providerId="ADAL" clId="{43BD1B35-B503-4088-B356-9DD1B40F7E73}" dt="2025-05-14T05:52:17.181" v="19381"/>
          <ac:spMkLst>
            <pc:docMk/>
            <pc:sldMk cId="2216757852" sldId="280"/>
            <ac:spMk id="933" creationId="{59196D7B-9F3A-492B-A3CA-9E36749AAEA1}"/>
          </ac:spMkLst>
        </pc:spChg>
        <pc:spChg chg="add mod">
          <ac:chgData name="Serif Salem" userId="93371da5-1b6a-4146-a736-4a3b0c81f0c2" providerId="ADAL" clId="{43BD1B35-B503-4088-B356-9DD1B40F7E73}" dt="2025-05-14T05:52:17.188" v="19389"/>
          <ac:spMkLst>
            <pc:docMk/>
            <pc:sldMk cId="2216757852" sldId="280"/>
            <ac:spMk id="934" creationId="{7F8B2AB9-D0F1-471D-92A7-B35E660C6BEA}"/>
          </ac:spMkLst>
        </pc:spChg>
        <pc:spChg chg="add mod">
          <ac:chgData name="Serif Salem" userId="93371da5-1b6a-4146-a736-4a3b0c81f0c2" providerId="ADAL" clId="{43BD1B35-B503-4088-B356-9DD1B40F7E73}" dt="2025-05-14T05:52:17.194" v="19397"/>
          <ac:spMkLst>
            <pc:docMk/>
            <pc:sldMk cId="2216757852" sldId="280"/>
            <ac:spMk id="935" creationId="{D0AC16DE-5E08-413D-85FF-92ED3BDD4FE2}"/>
          </ac:spMkLst>
        </pc:spChg>
        <pc:spChg chg="add mod">
          <ac:chgData name="Serif Salem" userId="93371da5-1b6a-4146-a736-4a3b0c81f0c2" providerId="ADAL" clId="{43BD1B35-B503-4088-B356-9DD1B40F7E73}" dt="2025-05-14T05:52:17.200" v="19405"/>
          <ac:spMkLst>
            <pc:docMk/>
            <pc:sldMk cId="2216757852" sldId="280"/>
            <ac:spMk id="936" creationId="{8DE36511-6002-40D6-93D8-D52EF48D4557}"/>
          </ac:spMkLst>
        </pc:spChg>
        <pc:spChg chg="add mod">
          <ac:chgData name="Serif Salem" userId="93371da5-1b6a-4146-a736-4a3b0c81f0c2" providerId="ADAL" clId="{43BD1B35-B503-4088-B356-9DD1B40F7E73}" dt="2025-05-14T05:52:17.206" v="19413"/>
          <ac:spMkLst>
            <pc:docMk/>
            <pc:sldMk cId="2216757852" sldId="280"/>
            <ac:spMk id="937" creationId="{47B69C7A-D5A8-4603-931C-325FC083A8EB}"/>
          </ac:spMkLst>
        </pc:spChg>
        <pc:spChg chg="add mod">
          <ac:chgData name="Serif Salem" userId="93371da5-1b6a-4146-a736-4a3b0c81f0c2" providerId="ADAL" clId="{43BD1B35-B503-4088-B356-9DD1B40F7E73}" dt="2025-05-14T05:52:17.213" v="19421"/>
          <ac:spMkLst>
            <pc:docMk/>
            <pc:sldMk cId="2216757852" sldId="280"/>
            <ac:spMk id="938" creationId="{11AE969F-BCE7-4E17-BE7E-3E467E244007}"/>
          </ac:spMkLst>
        </pc:spChg>
        <pc:spChg chg="add mod">
          <ac:chgData name="Serif Salem" userId="93371da5-1b6a-4146-a736-4a3b0c81f0c2" providerId="ADAL" clId="{43BD1B35-B503-4088-B356-9DD1B40F7E73}" dt="2025-05-14T05:52:17.220" v="19429"/>
          <ac:spMkLst>
            <pc:docMk/>
            <pc:sldMk cId="2216757852" sldId="280"/>
            <ac:spMk id="939" creationId="{E86702AA-2716-4263-9A14-14E9AD22B61E}"/>
          </ac:spMkLst>
        </pc:spChg>
        <pc:spChg chg="add mod">
          <ac:chgData name="Serif Salem" userId="93371da5-1b6a-4146-a736-4a3b0c81f0c2" providerId="ADAL" clId="{43BD1B35-B503-4088-B356-9DD1B40F7E73}" dt="2025-05-14T05:52:17.227" v="19437"/>
          <ac:spMkLst>
            <pc:docMk/>
            <pc:sldMk cId="2216757852" sldId="280"/>
            <ac:spMk id="940" creationId="{C4948716-A306-4841-8387-CCE481F2789D}"/>
          </ac:spMkLst>
        </pc:spChg>
        <pc:spChg chg="add mod">
          <ac:chgData name="Serif Salem" userId="93371da5-1b6a-4146-a736-4a3b0c81f0c2" providerId="ADAL" clId="{43BD1B35-B503-4088-B356-9DD1B40F7E73}" dt="2025-05-14T05:52:17.233" v="19445"/>
          <ac:spMkLst>
            <pc:docMk/>
            <pc:sldMk cId="2216757852" sldId="280"/>
            <ac:spMk id="941" creationId="{F2801F9D-BBB0-4C2E-8538-041B80C861EC}"/>
          </ac:spMkLst>
        </pc:spChg>
        <pc:spChg chg="add mod">
          <ac:chgData name="Serif Salem" userId="93371da5-1b6a-4146-a736-4a3b0c81f0c2" providerId="ADAL" clId="{43BD1B35-B503-4088-B356-9DD1B40F7E73}" dt="2025-05-14T05:52:17.241" v="19453"/>
          <ac:spMkLst>
            <pc:docMk/>
            <pc:sldMk cId="2216757852" sldId="280"/>
            <ac:spMk id="942" creationId="{159B5F98-0892-465B-8311-8F1E731292E0}"/>
          </ac:spMkLst>
        </pc:spChg>
        <pc:spChg chg="add mod">
          <ac:chgData name="Serif Salem" userId="93371da5-1b6a-4146-a736-4a3b0c81f0c2" providerId="ADAL" clId="{43BD1B35-B503-4088-B356-9DD1B40F7E73}" dt="2025-05-14T05:52:17.247" v="19461"/>
          <ac:spMkLst>
            <pc:docMk/>
            <pc:sldMk cId="2216757852" sldId="280"/>
            <ac:spMk id="943" creationId="{9A7FD40B-E284-4EFC-8523-B6E7C7749D55}"/>
          </ac:spMkLst>
        </pc:spChg>
        <pc:spChg chg="add mod">
          <ac:chgData name="Serif Salem" userId="93371da5-1b6a-4146-a736-4a3b0c81f0c2" providerId="ADAL" clId="{43BD1B35-B503-4088-B356-9DD1B40F7E73}" dt="2025-05-14T05:52:17.255" v="19469"/>
          <ac:spMkLst>
            <pc:docMk/>
            <pc:sldMk cId="2216757852" sldId="280"/>
            <ac:spMk id="944" creationId="{957FF03C-A926-4B12-814D-1A8D22910ED4}"/>
          </ac:spMkLst>
        </pc:spChg>
        <pc:spChg chg="add mod">
          <ac:chgData name="Serif Salem" userId="93371da5-1b6a-4146-a736-4a3b0c81f0c2" providerId="ADAL" clId="{43BD1B35-B503-4088-B356-9DD1B40F7E73}" dt="2025-05-14T05:52:17.261" v="19477"/>
          <ac:spMkLst>
            <pc:docMk/>
            <pc:sldMk cId="2216757852" sldId="280"/>
            <ac:spMk id="945" creationId="{4C0D1C78-5890-455C-B834-90EA6F1DDBAA}"/>
          </ac:spMkLst>
        </pc:spChg>
        <pc:spChg chg="add mod">
          <ac:chgData name="Serif Salem" userId="93371da5-1b6a-4146-a736-4a3b0c81f0c2" providerId="ADAL" clId="{43BD1B35-B503-4088-B356-9DD1B40F7E73}" dt="2025-05-14T05:52:17.268" v="19485"/>
          <ac:spMkLst>
            <pc:docMk/>
            <pc:sldMk cId="2216757852" sldId="280"/>
            <ac:spMk id="946" creationId="{D2CB9338-B980-4112-BCA3-0BB7E3D06031}"/>
          </ac:spMkLst>
        </pc:spChg>
        <pc:spChg chg="add mod">
          <ac:chgData name="Serif Salem" userId="93371da5-1b6a-4146-a736-4a3b0c81f0c2" providerId="ADAL" clId="{43BD1B35-B503-4088-B356-9DD1B40F7E73}" dt="2025-05-14T05:52:17.275" v="19493"/>
          <ac:spMkLst>
            <pc:docMk/>
            <pc:sldMk cId="2216757852" sldId="280"/>
            <ac:spMk id="947" creationId="{ED8D9339-5442-4A8D-91C8-5F553E019504}"/>
          </ac:spMkLst>
        </pc:spChg>
        <pc:spChg chg="add mod">
          <ac:chgData name="Serif Salem" userId="93371da5-1b6a-4146-a736-4a3b0c81f0c2" providerId="ADAL" clId="{43BD1B35-B503-4088-B356-9DD1B40F7E73}" dt="2025-05-14T05:52:17.280" v="19501"/>
          <ac:spMkLst>
            <pc:docMk/>
            <pc:sldMk cId="2216757852" sldId="280"/>
            <ac:spMk id="948" creationId="{27ED54C9-8D60-4B24-BAF8-1796E8DFFC73}"/>
          </ac:spMkLst>
        </pc:spChg>
        <pc:spChg chg="add mod">
          <ac:chgData name="Serif Salem" userId="93371da5-1b6a-4146-a736-4a3b0c81f0c2" providerId="ADAL" clId="{43BD1B35-B503-4088-B356-9DD1B40F7E73}" dt="2025-05-14T05:52:17.287" v="19509"/>
          <ac:spMkLst>
            <pc:docMk/>
            <pc:sldMk cId="2216757852" sldId="280"/>
            <ac:spMk id="949" creationId="{6637282C-4518-4A47-92D4-15B7369D56A0}"/>
          </ac:spMkLst>
        </pc:spChg>
        <pc:spChg chg="add mod">
          <ac:chgData name="Serif Salem" userId="93371da5-1b6a-4146-a736-4a3b0c81f0c2" providerId="ADAL" clId="{43BD1B35-B503-4088-B356-9DD1B40F7E73}" dt="2025-05-14T05:52:17.293" v="19517"/>
          <ac:spMkLst>
            <pc:docMk/>
            <pc:sldMk cId="2216757852" sldId="280"/>
            <ac:spMk id="950" creationId="{C92100AE-C0BD-411D-8E8C-75576244E210}"/>
          </ac:spMkLst>
        </pc:spChg>
        <pc:spChg chg="add mod">
          <ac:chgData name="Serif Salem" userId="93371da5-1b6a-4146-a736-4a3b0c81f0c2" providerId="ADAL" clId="{43BD1B35-B503-4088-B356-9DD1B40F7E73}" dt="2025-05-14T05:52:17.300" v="19525"/>
          <ac:spMkLst>
            <pc:docMk/>
            <pc:sldMk cId="2216757852" sldId="280"/>
            <ac:spMk id="951" creationId="{EC9455C1-655D-47A8-BABA-B556BE996B4F}"/>
          </ac:spMkLst>
        </pc:spChg>
        <pc:spChg chg="add mod">
          <ac:chgData name="Serif Salem" userId="93371da5-1b6a-4146-a736-4a3b0c81f0c2" providerId="ADAL" clId="{43BD1B35-B503-4088-B356-9DD1B40F7E73}" dt="2025-05-14T05:52:17.307" v="19533"/>
          <ac:spMkLst>
            <pc:docMk/>
            <pc:sldMk cId="2216757852" sldId="280"/>
            <ac:spMk id="952" creationId="{EBE7B99B-222E-41EF-9DC4-CE715D10E8A0}"/>
          </ac:spMkLst>
        </pc:spChg>
        <pc:spChg chg="add mod">
          <ac:chgData name="Serif Salem" userId="93371da5-1b6a-4146-a736-4a3b0c81f0c2" providerId="ADAL" clId="{43BD1B35-B503-4088-B356-9DD1B40F7E73}" dt="2025-05-14T05:52:17.313" v="19541"/>
          <ac:spMkLst>
            <pc:docMk/>
            <pc:sldMk cId="2216757852" sldId="280"/>
            <ac:spMk id="953" creationId="{6CF61EEC-4FDA-42EF-81BA-588FABFBC13C}"/>
          </ac:spMkLst>
        </pc:spChg>
        <pc:spChg chg="add mod">
          <ac:chgData name="Serif Salem" userId="93371da5-1b6a-4146-a736-4a3b0c81f0c2" providerId="ADAL" clId="{43BD1B35-B503-4088-B356-9DD1B40F7E73}" dt="2025-05-14T05:52:17.320" v="19549"/>
          <ac:spMkLst>
            <pc:docMk/>
            <pc:sldMk cId="2216757852" sldId="280"/>
            <ac:spMk id="954" creationId="{F15AA1F5-1C9E-4AFB-A015-EEFDB667761F}"/>
          </ac:spMkLst>
        </pc:spChg>
        <pc:spChg chg="add mod">
          <ac:chgData name="Serif Salem" userId="93371da5-1b6a-4146-a736-4a3b0c81f0c2" providerId="ADAL" clId="{43BD1B35-B503-4088-B356-9DD1B40F7E73}" dt="2025-05-14T05:52:17.326" v="19557"/>
          <ac:spMkLst>
            <pc:docMk/>
            <pc:sldMk cId="2216757852" sldId="280"/>
            <ac:spMk id="955" creationId="{CCD387D3-AC88-4023-B073-2174C4B09A18}"/>
          </ac:spMkLst>
        </pc:spChg>
        <pc:spChg chg="add mod">
          <ac:chgData name="Serif Salem" userId="93371da5-1b6a-4146-a736-4a3b0c81f0c2" providerId="ADAL" clId="{43BD1B35-B503-4088-B356-9DD1B40F7E73}" dt="2025-05-14T05:52:17.332" v="19565"/>
          <ac:spMkLst>
            <pc:docMk/>
            <pc:sldMk cId="2216757852" sldId="280"/>
            <ac:spMk id="956" creationId="{7409A887-2DA8-48F1-B1D8-F525C13FA3B7}"/>
          </ac:spMkLst>
        </pc:spChg>
        <pc:spChg chg="add mod">
          <ac:chgData name="Serif Salem" userId="93371da5-1b6a-4146-a736-4a3b0c81f0c2" providerId="ADAL" clId="{43BD1B35-B503-4088-B356-9DD1B40F7E73}" dt="2025-05-14T05:52:17.339" v="19573"/>
          <ac:spMkLst>
            <pc:docMk/>
            <pc:sldMk cId="2216757852" sldId="280"/>
            <ac:spMk id="957" creationId="{59E1A154-EBC0-49F9-9549-8A10B87D9243}"/>
          </ac:spMkLst>
        </pc:spChg>
        <pc:spChg chg="add mod">
          <ac:chgData name="Serif Salem" userId="93371da5-1b6a-4146-a736-4a3b0c81f0c2" providerId="ADAL" clId="{43BD1B35-B503-4088-B356-9DD1B40F7E73}" dt="2025-05-14T05:52:17.346" v="19581"/>
          <ac:spMkLst>
            <pc:docMk/>
            <pc:sldMk cId="2216757852" sldId="280"/>
            <ac:spMk id="958" creationId="{3E07BEEC-E158-4C06-B953-A906648BE988}"/>
          </ac:spMkLst>
        </pc:spChg>
        <pc:spChg chg="add mod">
          <ac:chgData name="Serif Salem" userId="93371da5-1b6a-4146-a736-4a3b0c81f0c2" providerId="ADAL" clId="{43BD1B35-B503-4088-B356-9DD1B40F7E73}" dt="2025-05-14T05:52:17.353" v="19589"/>
          <ac:spMkLst>
            <pc:docMk/>
            <pc:sldMk cId="2216757852" sldId="280"/>
            <ac:spMk id="959" creationId="{B5C47EB8-4C4A-4C8E-9B09-2AE64A8A8C35}"/>
          </ac:spMkLst>
        </pc:spChg>
        <pc:spChg chg="add mod">
          <ac:chgData name="Serif Salem" userId="93371da5-1b6a-4146-a736-4a3b0c81f0c2" providerId="ADAL" clId="{43BD1B35-B503-4088-B356-9DD1B40F7E73}" dt="2025-05-14T05:52:17.359" v="19597"/>
          <ac:spMkLst>
            <pc:docMk/>
            <pc:sldMk cId="2216757852" sldId="280"/>
            <ac:spMk id="960" creationId="{0DD2FC1E-963A-4069-A419-E3E10CDEE25E}"/>
          </ac:spMkLst>
        </pc:spChg>
        <pc:spChg chg="add mod">
          <ac:chgData name="Serif Salem" userId="93371da5-1b6a-4146-a736-4a3b0c81f0c2" providerId="ADAL" clId="{43BD1B35-B503-4088-B356-9DD1B40F7E73}" dt="2025-05-14T05:52:17.366" v="19605"/>
          <ac:spMkLst>
            <pc:docMk/>
            <pc:sldMk cId="2216757852" sldId="280"/>
            <ac:spMk id="961" creationId="{B68E98DE-2AB4-4765-A5FC-443FCAA6DB3A}"/>
          </ac:spMkLst>
        </pc:spChg>
        <pc:spChg chg="add mod">
          <ac:chgData name="Serif Salem" userId="93371da5-1b6a-4146-a736-4a3b0c81f0c2" providerId="ADAL" clId="{43BD1B35-B503-4088-B356-9DD1B40F7E73}" dt="2025-05-14T05:52:17.373" v="19613"/>
          <ac:spMkLst>
            <pc:docMk/>
            <pc:sldMk cId="2216757852" sldId="280"/>
            <ac:spMk id="962" creationId="{F33E6CF7-A20E-4901-8D27-3D1AC32BD2F5}"/>
          </ac:spMkLst>
        </pc:spChg>
        <pc:spChg chg="add mod">
          <ac:chgData name="Serif Salem" userId="93371da5-1b6a-4146-a736-4a3b0c81f0c2" providerId="ADAL" clId="{43BD1B35-B503-4088-B356-9DD1B40F7E73}" dt="2025-05-14T05:52:17.380" v="19621"/>
          <ac:spMkLst>
            <pc:docMk/>
            <pc:sldMk cId="2216757852" sldId="280"/>
            <ac:spMk id="963" creationId="{FBBE045E-3DA5-457E-BFDE-393BDD26A3D2}"/>
          </ac:spMkLst>
        </pc:spChg>
        <pc:spChg chg="add mod">
          <ac:chgData name="Serif Salem" userId="93371da5-1b6a-4146-a736-4a3b0c81f0c2" providerId="ADAL" clId="{43BD1B35-B503-4088-B356-9DD1B40F7E73}" dt="2025-05-14T05:52:17.386" v="19629"/>
          <ac:spMkLst>
            <pc:docMk/>
            <pc:sldMk cId="2216757852" sldId="280"/>
            <ac:spMk id="964" creationId="{6EF5F111-F9D7-411E-B4CE-0340E0F133C5}"/>
          </ac:spMkLst>
        </pc:spChg>
        <pc:spChg chg="add mod">
          <ac:chgData name="Serif Salem" userId="93371da5-1b6a-4146-a736-4a3b0c81f0c2" providerId="ADAL" clId="{43BD1B35-B503-4088-B356-9DD1B40F7E73}" dt="2025-05-14T05:52:17.394" v="19637"/>
          <ac:spMkLst>
            <pc:docMk/>
            <pc:sldMk cId="2216757852" sldId="280"/>
            <ac:spMk id="965" creationId="{FCDD50E1-2EDF-4703-BFF6-32344FFB915B}"/>
          </ac:spMkLst>
        </pc:spChg>
        <pc:spChg chg="add mod">
          <ac:chgData name="Serif Salem" userId="93371da5-1b6a-4146-a736-4a3b0c81f0c2" providerId="ADAL" clId="{43BD1B35-B503-4088-B356-9DD1B40F7E73}" dt="2025-05-14T05:52:17.401" v="19645"/>
          <ac:spMkLst>
            <pc:docMk/>
            <pc:sldMk cId="2216757852" sldId="280"/>
            <ac:spMk id="966" creationId="{F0669B23-704D-47EE-A7A5-11CE37A5D668}"/>
          </ac:spMkLst>
        </pc:spChg>
        <pc:spChg chg="add mod">
          <ac:chgData name="Serif Salem" userId="93371da5-1b6a-4146-a736-4a3b0c81f0c2" providerId="ADAL" clId="{43BD1B35-B503-4088-B356-9DD1B40F7E73}" dt="2025-05-14T05:52:17.407" v="19653"/>
          <ac:spMkLst>
            <pc:docMk/>
            <pc:sldMk cId="2216757852" sldId="280"/>
            <ac:spMk id="967" creationId="{F2A2F21A-FE4E-4BE7-913D-F07E0F138752}"/>
          </ac:spMkLst>
        </pc:spChg>
        <pc:spChg chg="add mod">
          <ac:chgData name="Serif Salem" userId="93371da5-1b6a-4146-a736-4a3b0c81f0c2" providerId="ADAL" clId="{43BD1B35-B503-4088-B356-9DD1B40F7E73}" dt="2025-05-14T05:52:17.414" v="19661"/>
          <ac:spMkLst>
            <pc:docMk/>
            <pc:sldMk cId="2216757852" sldId="280"/>
            <ac:spMk id="968" creationId="{7EE722AD-7E33-4793-9AAF-E7204FAF5377}"/>
          </ac:spMkLst>
        </pc:spChg>
        <pc:spChg chg="add mod">
          <ac:chgData name="Serif Salem" userId="93371da5-1b6a-4146-a736-4a3b0c81f0c2" providerId="ADAL" clId="{43BD1B35-B503-4088-B356-9DD1B40F7E73}" dt="2025-05-14T05:52:17.421" v="19669"/>
          <ac:spMkLst>
            <pc:docMk/>
            <pc:sldMk cId="2216757852" sldId="280"/>
            <ac:spMk id="969" creationId="{03427577-C1F7-4595-AD03-3A0FB70FA76D}"/>
          </ac:spMkLst>
        </pc:spChg>
        <pc:spChg chg="add mod">
          <ac:chgData name="Serif Salem" userId="93371da5-1b6a-4146-a736-4a3b0c81f0c2" providerId="ADAL" clId="{43BD1B35-B503-4088-B356-9DD1B40F7E73}" dt="2025-05-14T05:52:17.427" v="19677"/>
          <ac:spMkLst>
            <pc:docMk/>
            <pc:sldMk cId="2216757852" sldId="280"/>
            <ac:spMk id="970" creationId="{1648C159-EE6E-427D-89B4-1A7E74C7AB6E}"/>
          </ac:spMkLst>
        </pc:spChg>
        <pc:spChg chg="add mod">
          <ac:chgData name="Serif Salem" userId="93371da5-1b6a-4146-a736-4a3b0c81f0c2" providerId="ADAL" clId="{43BD1B35-B503-4088-B356-9DD1B40F7E73}" dt="2025-05-14T05:52:17.434" v="19685"/>
          <ac:spMkLst>
            <pc:docMk/>
            <pc:sldMk cId="2216757852" sldId="280"/>
            <ac:spMk id="971" creationId="{7EDB06D7-00CF-48F4-BB6E-FE66FE7E3BAD}"/>
          </ac:spMkLst>
        </pc:spChg>
        <pc:spChg chg="add mod">
          <ac:chgData name="Serif Salem" userId="93371da5-1b6a-4146-a736-4a3b0c81f0c2" providerId="ADAL" clId="{43BD1B35-B503-4088-B356-9DD1B40F7E73}" dt="2025-05-14T05:52:17.440" v="19693"/>
          <ac:spMkLst>
            <pc:docMk/>
            <pc:sldMk cId="2216757852" sldId="280"/>
            <ac:spMk id="972" creationId="{BD952875-4080-4384-A7DD-C41C39ACA08B}"/>
          </ac:spMkLst>
        </pc:spChg>
        <pc:spChg chg="add mod">
          <ac:chgData name="Serif Salem" userId="93371da5-1b6a-4146-a736-4a3b0c81f0c2" providerId="ADAL" clId="{43BD1B35-B503-4088-B356-9DD1B40F7E73}" dt="2025-05-14T05:52:17.446" v="19701"/>
          <ac:spMkLst>
            <pc:docMk/>
            <pc:sldMk cId="2216757852" sldId="280"/>
            <ac:spMk id="973" creationId="{B22A8DB8-6B9D-49AD-8467-AAE3E6043F55}"/>
          </ac:spMkLst>
        </pc:spChg>
        <pc:spChg chg="add mod">
          <ac:chgData name="Serif Salem" userId="93371da5-1b6a-4146-a736-4a3b0c81f0c2" providerId="ADAL" clId="{43BD1B35-B503-4088-B356-9DD1B40F7E73}" dt="2025-05-14T05:52:17.453" v="19709"/>
          <ac:spMkLst>
            <pc:docMk/>
            <pc:sldMk cId="2216757852" sldId="280"/>
            <ac:spMk id="974" creationId="{F80D8E6F-C000-4DF9-8EA6-D423EEB33371}"/>
          </ac:spMkLst>
        </pc:spChg>
        <pc:spChg chg="add mod">
          <ac:chgData name="Serif Salem" userId="93371da5-1b6a-4146-a736-4a3b0c81f0c2" providerId="ADAL" clId="{43BD1B35-B503-4088-B356-9DD1B40F7E73}" dt="2025-05-14T05:52:17.459" v="19717"/>
          <ac:spMkLst>
            <pc:docMk/>
            <pc:sldMk cId="2216757852" sldId="280"/>
            <ac:spMk id="975" creationId="{F2D991B7-0BA0-487F-9F74-9E2FEC34D47E}"/>
          </ac:spMkLst>
        </pc:spChg>
        <pc:spChg chg="add mod">
          <ac:chgData name="Serif Salem" userId="93371da5-1b6a-4146-a736-4a3b0c81f0c2" providerId="ADAL" clId="{43BD1B35-B503-4088-B356-9DD1B40F7E73}" dt="2025-05-14T05:52:17.465" v="19725"/>
          <ac:spMkLst>
            <pc:docMk/>
            <pc:sldMk cId="2216757852" sldId="280"/>
            <ac:spMk id="976" creationId="{2CF89E07-EFF7-4175-818C-EC9CE66FEA07}"/>
          </ac:spMkLst>
        </pc:spChg>
        <pc:spChg chg="add mod">
          <ac:chgData name="Serif Salem" userId="93371da5-1b6a-4146-a736-4a3b0c81f0c2" providerId="ADAL" clId="{43BD1B35-B503-4088-B356-9DD1B40F7E73}" dt="2025-05-14T05:52:17.472" v="19733"/>
          <ac:spMkLst>
            <pc:docMk/>
            <pc:sldMk cId="2216757852" sldId="280"/>
            <ac:spMk id="977" creationId="{F5BF7BD0-9FE9-4BA4-AE14-878AB6978157}"/>
          </ac:spMkLst>
        </pc:spChg>
        <pc:spChg chg="add mod">
          <ac:chgData name="Serif Salem" userId="93371da5-1b6a-4146-a736-4a3b0c81f0c2" providerId="ADAL" clId="{43BD1B35-B503-4088-B356-9DD1B40F7E73}" dt="2025-05-14T05:52:17.478" v="19741"/>
          <ac:spMkLst>
            <pc:docMk/>
            <pc:sldMk cId="2216757852" sldId="280"/>
            <ac:spMk id="978" creationId="{13718335-367F-4BC7-A94B-8A9897C60DB0}"/>
          </ac:spMkLst>
        </pc:spChg>
        <pc:spChg chg="add mod">
          <ac:chgData name="Serif Salem" userId="93371da5-1b6a-4146-a736-4a3b0c81f0c2" providerId="ADAL" clId="{43BD1B35-B503-4088-B356-9DD1B40F7E73}" dt="2025-05-14T05:52:17.485" v="19749"/>
          <ac:spMkLst>
            <pc:docMk/>
            <pc:sldMk cId="2216757852" sldId="280"/>
            <ac:spMk id="979" creationId="{F5691D6E-C8D7-4CF9-9968-7DF8BE154AFC}"/>
          </ac:spMkLst>
        </pc:spChg>
        <pc:spChg chg="add mod">
          <ac:chgData name="Serif Salem" userId="93371da5-1b6a-4146-a736-4a3b0c81f0c2" providerId="ADAL" clId="{43BD1B35-B503-4088-B356-9DD1B40F7E73}" dt="2025-05-14T05:52:17.491" v="19757"/>
          <ac:spMkLst>
            <pc:docMk/>
            <pc:sldMk cId="2216757852" sldId="280"/>
            <ac:spMk id="980" creationId="{D48D6158-A6E4-4F9D-922F-A08921C09352}"/>
          </ac:spMkLst>
        </pc:spChg>
        <pc:spChg chg="add mod">
          <ac:chgData name="Serif Salem" userId="93371da5-1b6a-4146-a736-4a3b0c81f0c2" providerId="ADAL" clId="{43BD1B35-B503-4088-B356-9DD1B40F7E73}" dt="2025-05-14T05:52:17.497" v="19765"/>
          <ac:spMkLst>
            <pc:docMk/>
            <pc:sldMk cId="2216757852" sldId="280"/>
            <ac:spMk id="981" creationId="{887138DF-B388-401F-8F2E-CBDD17B54DE5}"/>
          </ac:spMkLst>
        </pc:spChg>
        <pc:spChg chg="add mod">
          <ac:chgData name="Serif Salem" userId="93371da5-1b6a-4146-a736-4a3b0c81f0c2" providerId="ADAL" clId="{43BD1B35-B503-4088-B356-9DD1B40F7E73}" dt="2025-05-14T05:52:17.504" v="19773"/>
          <ac:spMkLst>
            <pc:docMk/>
            <pc:sldMk cId="2216757852" sldId="280"/>
            <ac:spMk id="982" creationId="{43CE36C5-1235-4190-9462-41537A9CF0E7}"/>
          </ac:spMkLst>
        </pc:spChg>
        <pc:spChg chg="add mod">
          <ac:chgData name="Serif Salem" userId="93371da5-1b6a-4146-a736-4a3b0c81f0c2" providerId="ADAL" clId="{43BD1B35-B503-4088-B356-9DD1B40F7E73}" dt="2025-05-14T05:52:17.511" v="19781"/>
          <ac:spMkLst>
            <pc:docMk/>
            <pc:sldMk cId="2216757852" sldId="280"/>
            <ac:spMk id="983" creationId="{003EC354-A6CC-420F-8075-F28C175325CE}"/>
          </ac:spMkLst>
        </pc:spChg>
        <pc:spChg chg="add mod">
          <ac:chgData name="Serif Salem" userId="93371da5-1b6a-4146-a736-4a3b0c81f0c2" providerId="ADAL" clId="{43BD1B35-B503-4088-B356-9DD1B40F7E73}" dt="2025-05-14T05:52:17.517" v="19789"/>
          <ac:spMkLst>
            <pc:docMk/>
            <pc:sldMk cId="2216757852" sldId="280"/>
            <ac:spMk id="984" creationId="{94B80AD4-7B2B-45A1-A09F-5E886452C382}"/>
          </ac:spMkLst>
        </pc:spChg>
        <pc:spChg chg="add mod">
          <ac:chgData name="Serif Salem" userId="93371da5-1b6a-4146-a736-4a3b0c81f0c2" providerId="ADAL" clId="{43BD1B35-B503-4088-B356-9DD1B40F7E73}" dt="2025-05-14T05:52:17.524" v="19797"/>
          <ac:spMkLst>
            <pc:docMk/>
            <pc:sldMk cId="2216757852" sldId="280"/>
            <ac:spMk id="985" creationId="{A4A10136-12A3-4BCA-A096-008C34DF34C5}"/>
          </ac:spMkLst>
        </pc:spChg>
        <pc:spChg chg="add mod">
          <ac:chgData name="Serif Salem" userId="93371da5-1b6a-4146-a736-4a3b0c81f0c2" providerId="ADAL" clId="{43BD1B35-B503-4088-B356-9DD1B40F7E73}" dt="2025-05-14T05:52:17.533" v="19805"/>
          <ac:spMkLst>
            <pc:docMk/>
            <pc:sldMk cId="2216757852" sldId="280"/>
            <ac:spMk id="986" creationId="{A416B8C9-7350-4B0C-82C2-1B432A54D7B5}"/>
          </ac:spMkLst>
        </pc:spChg>
        <pc:spChg chg="add mod">
          <ac:chgData name="Serif Salem" userId="93371da5-1b6a-4146-a736-4a3b0c81f0c2" providerId="ADAL" clId="{43BD1B35-B503-4088-B356-9DD1B40F7E73}" dt="2025-05-14T05:52:17.539" v="19813"/>
          <ac:spMkLst>
            <pc:docMk/>
            <pc:sldMk cId="2216757852" sldId="280"/>
            <ac:spMk id="987" creationId="{B77E8DA7-155E-4C6D-94C5-1AA02F9C9026}"/>
          </ac:spMkLst>
        </pc:spChg>
        <pc:spChg chg="add mod">
          <ac:chgData name="Serif Salem" userId="93371da5-1b6a-4146-a736-4a3b0c81f0c2" providerId="ADAL" clId="{43BD1B35-B503-4088-B356-9DD1B40F7E73}" dt="2025-05-14T05:52:17.546" v="19821"/>
          <ac:spMkLst>
            <pc:docMk/>
            <pc:sldMk cId="2216757852" sldId="280"/>
            <ac:spMk id="988" creationId="{E545D790-1AFB-48AE-BEB8-43A778C33600}"/>
          </ac:spMkLst>
        </pc:spChg>
        <pc:spChg chg="add mod">
          <ac:chgData name="Serif Salem" userId="93371da5-1b6a-4146-a736-4a3b0c81f0c2" providerId="ADAL" clId="{43BD1B35-B503-4088-B356-9DD1B40F7E73}" dt="2025-05-14T05:52:17.553" v="19829"/>
          <ac:spMkLst>
            <pc:docMk/>
            <pc:sldMk cId="2216757852" sldId="280"/>
            <ac:spMk id="989" creationId="{2D4B6920-25E9-46A7-A9C8-0FFE2BC7195C}"/>
          </ac:spMkLst>
        </pc:spChg>
        <pc:spChg chg="add mod">
          <ac:chgData name="Serif Salem" userId="93371da5-1b6a-4146-a736-4a3b0c81f0c2" providerId="ADAL" clId="{43BD1B35-B503-4088-B356-9DD1B40F7E73}" dt="2025-05-14T05:52:17.559" v="19837"/>
          <ac:spMkLst>
            <pc:docMk/>
            <pc:sldMk cId="2216757852" sldId="280"/>
            <ac:spMk id="990" creationId="{941C65C3-F074-46ED-9377-12142AB7B888}"/>
          </ac:spMkLst>
        </pc:spChg>
        <pc:spChg chg="add mod">
          <ac:chgData name="Serif Salem" userId="93371da5-1b6a-4146-a736-4a3b0c81f0c2" providerId="ADAL" clId="{43BD1B35-B503-4088-B356-9DD1B40F7E73}" dt="2025-05-14T05:52:17.565" v="19845"/>
          <ac:spMkLst>
            <pc:docMk/>
            <pc:sldMk cId="2216757852" sldId="280"/>
            <ac:spMk id="991" creationId="{F21034F4-FACE-48A2-A26D-E4CB38B8036F}"/>
          </ac:spMkLst>
        </pc:spChg>
        <pc:spChg chg="add mod">
          <ac:chgData name="Serif Salem" userId="93371da5-1b6a-4146-a736-4a3b0c81f0c2" providerId="ADAL" clId="{43BD1B35-B503-4088-B356-9DD1B40F7E73}" dt="2025-05-14T05:52:17.572" v="19853"/>
          <ac:spMkLst>
            <pc:docMk/>
            <pc:sldMk cId="2216757852" sldId="280"/>
            <ac:spMk id="992" creationId="{0CECF967-DEF3-4376-8675-ABF1EB110CB5}"/>
          </ac:spMkLst>
        </pc:spChg>
        <pc:spChg chg="add mod">
          <ac:chgData name="Serif Salem" userId="93371da5-1b6a-4146-a736-4a3b0c81f0c2" providerId="ADAL" clId="{43BD1B35-B503-4088-B356-9DD1B40F7E73}" dt="2025-05-14T05:52:17.578" v="19861"/>
          <ac:spMkLst>
            <pc:docMk/>
            <pc:sldMk cId="2216757852" sldId="280"/>
            <ac:spMk id="993" creationId="{2BCAF1A7-24F3-48FB-9C84-0DD3693C115F}"/>
          </ac:spMkLst>
        </pc:spChg>
        <pc:spChg chg="add mod">
          <ac:chgData name="Serif Salem" userId="93371da5-1b6a-4146-a736-4a3b0c81f0c2" providerId="ADAL" clId="{43BD1B35-B503-4088-B356-9DD1B40F7E73}" dt="2025-05-14T05:52:17.584" v="19869"/>
          <ac:spMkLst>
            <pc:docMk/>
            <pc:sldMk cId="2216757852" sldId="280"/>
            <ac:spMk id="994" creationId="{A23DDB74-AA3B-402A-8576-1BB72707D0DD}"/>
          </ac:spMkLst>
        </pc:spChg>
        <pc:spChg chg="add mod">
          <ac:chgData name="Serif Salem" userId="93371da5-1b6a-4146-a736-4a3b0c81f0c2" providerId="ADAL" clId="{43BD1B35-B503-4088-B356-9DD1B40F7E73}" dt="2025-05-14T05:52:17.590" v="19877"/>
          <ac:spMkLst>
            <pc:docMk/>
            <pc:sldMk cId="2216757852" sldId="280"/>
            <ac:spMk id="995" creationId="{93652E76-87BB-4CA0-9E5C-B365DB841307}"/>
          </ac:spMkLst>
        </pc:spChg>
        <pc:spChg chg="add mod">
          <ac:chgData name="Serif Salem" userId="93371da5-1b6a-4146-a736-4a3b0c81f0c2" providerId="ADAL" clId="{43BD1B35-B503-4088-B356-9DD1B40F7E73}" dt="2025-05-14T05:52:17.596" v="19885"/>
          <ac:spMkLst>
            <pc:docMk/>
            <pc:sldMk cId="2216757852" sldId="280"/>
            <ac:spMk id="996" creationId="{EA41E9A6-5877-4F0D-ACB0-BD26D97A4C16}"/>
          </ac:spMkLst>
        </pc:spChg>
        <pc:spChg chg="add mod">
          <ac:chgData name="Serif Salem" userId="93371da5-1b6a-4146-a736-4a3b0c81f0c2" providerId="ADAL" clId="{43BD1B35-B503-4088-B356-9DD1B40F7E73}" dt="2025-05-14T05:52:17.603" v="19893"/>
          <ac:spMkLst>
            <pc:docMk/>
            <pc:sldMk cId="2216757852" sldId="280"/>
            <ac:spMk id="997" creationId="{613212B0-1F7B-48AB-9B9A-15D75153A444}"/>
          </ac:spMkLst>
        </pc:spChg>
        <pc:spChg chg="add mod">
          <ac:chgData name="Serif Salem" userId="93371da5-1b6a-4146-a736-4a3b0c81f0c2" providerId="ADAL" clId="{43BD1B35-B503-4088-B356-9DD1B40F7E73}" dt="2025-05-14T05:52:17.610" v="19901"/>
          <ac:spMkLst>
            <pc:docMk/>
            <pc:sldMk cId="2216757852" sldId="280"/>
            <ac:spMk id="998" creationId="{176C7E5E-3EC4-429D-98A8-5FED9CEB2259}"/>
          </ac:spMkLst>
        </pc:spChg>
        <pc:spChg chg="add mod">
          <ac:chgData name="Serif Salem" userId="93371da5-1b6a-4146-a736-4a3b0c81f0c2" providerId="ADAL" clId="{43BD1B35-B503-4088-B356-9DD1B40F7E73}" dt="2025-05-14T05:52:17.617" v="19909"/>
          <ac:spMkLst>
            <pc:docMk/>
            <pc:sldMk cId="2216757852" sldId="280"/>
            <ac:spMk id="999" creationId="{E29F6ED2-A1C6-43B3-AE5A-B28A5C2B06A5}"/>
          </ac:spMkLst>
        </pc:spChg>
        <pc:spChg chg="add mod">
          <ac:chgData name="Serif Salem" userId="93371da5-1b6a-4146-a736-4a3b0c81f0c2" providerId="ADAL" clId="{43BD1B35-B503-4088-B356-9DD1B40F7E73}" dt="2025-05-14T05:52:17.623" v="19917"/>
          <ac:spMkLst>
            <pc:docMk/>
            <pc:sldMk cId="2216757852" sldId="280"/>
            <ac:spMk id="1000" creationId="{991B01A0-0A1E-4246-A804-8568CEDEA6E1}"/>
          </ac:spMkLst>
        </pc:spChg>
        <pc:spChg chg="add mod">
          <ac:chgData name="Serif Salem" userId="93371da5-1b6a-4146-a736-4a3b0c81f0c2" providerId="ADAL" clId="{43BD1B35-B503-4088-B356-9DD1B40F7E73}" dt="2025-05-14T05:52:17.629" v="19925"/>
          <ac:spMkLst>
            <pc:docMk/>
            <pc:sldMk cId="2216757852" sldId="280"/>
            <ac:spMk id="1001" creationId="{F49FCCA4-73AC-4965-B7CF-1FA5C30C86E1}"/>
          </ac:spMkLst>
        </pc:spChg>
        <pc:spChg chg="add mod">
          <ac:chgData name="Serif Salem" userId="93371da5-1b6a-4146-a736-4a3b0c81f0c2" providerId="ADAL" clId="{43BD1B35-B503-4088-B356-9DD1B40F7E73}" dt="2025-05-14T05:52:17.636" v="19933"/>
          <ac:spMkLst>
            <pc:docMk/>
            <pc:sldMk cId="2216757852" sldId="280"/>
            <ac:spMk id="1002" creationId="{A016E5FF-8FCB-4622-86BF-FCE7AD4B6BC1}"/>
          </ac:spMkLst>
        </pc:spChg>
        <pc:spChg chg="add mod">
          <ac:chgData name="Serif Salem" userId="93371da5-1b6a-4146-a736-4a3b0c81f0c2" providerId="ADAL" clId="{43BD1B35-B503-4088-B356-9DD1B40F7E73}" dt="2025-05-14T05:52:17.642" v="19941"/>
          <ac:spMkLst>
            <pc:docMk/>
            <pc:sldMk cId="2216757852" sldId="280"/>
            <ac:spMk id="1003" creationId="{B61800DB-93F8-49D1-B1F1-FC8B4B205327}"/>
          </ac:spMkLst>
        </pc:spChg>
        <pc:spChg chg="add mod">
          <ac:chgData name="Serif Salem" userId="93371da5-1b6a-4146-a736-4a3b0c81f0c2" providerId="ADAL" clId="{43BD1B35-B503-4088-B356-9DD1B40F7E73}" dt="2025-05-14T05:52:17.648" v="19949"/>
          <ac:spMkLst>
            <pc:docMk/>
            <pc:sldMk cId="2216757852" sldId="280"/>
            <ac:spMk id="1004" creationId="{11750D46-9EDE-430F-9160-8FCDCB336CD8}"/>
          </ac:spMkLst>
        </pc:spChg>
        <pc:spChg chg="add mod">
          <ac:chgData name="Serif Salem" userId="93371da5-1b6a-4146-a736-4a3b0c81f0c2" providerId="ADAL" clId="{43BD1B35-B503-4088-B356-9DD1B40F7E73}" dt="2025-05-14T05:52:17.654" v="19957"/>
          <ac:spMkLst>
            <pc:docMk/>
            <pc:sldMk cId="2216757852" sldId="280"/>
            <ac:spMk id="1005" creationId="{8592257B-1CBB-49F5-B697-52B5126B0542}"/>
          </ac:spMkLst>
        </pc:spChg>
        <pc:spChg chg="add mod">
          <ac:chgData name="Serif Salem" userId="93371da5-1b6a-4146-a736-4a3b0c81f0c2" providerId="ADAL" clId="{43BD1B35-B503-4088-B356-9DD1B40F7E73}" dt="2025-05-14T05:52:17.660" v="19965"/>
          <ac:spMkLst>
            <pc:docMk/>
            <pc:sldMk cId="2216757852" sldId="280"/>
            <ac:spMk id="1006" creationId="{B467761B-0107-4E37-92C1-FCD22C72A810}"/>
          </ac:spMkLst>
        </pc:spChg>
        <pc:spChg chg="add mod">
          <ac:chgData name="Serif Salem" userId="93371da5-1b6a-4146-a736-4a3b0c81f0c2" providerId="ADAL" clId="{43BD1B35-B503-4088-B356-9DD1B40F7E73}" dt="2025-05-14T05:52:17.667" v="19973"/>
          <ac:spMkLst>
            <pc:docMk/>
            <pc:sldMk cId="2216757852" sldId="280"/>
            <ac:spMk id="1007" creationId="{A07FC307-A24C-4A7D-BC8E-34A53F5437BB}"/>
          </ac:spMkLst>
        </pc:spChg>
        <pc:spChg chg="add mod">
          <ac:chgData name="Serif Salem" userId="93371da5-1b6a-4146-a736-4a3b0c81f0c2" providerId="ADAL" clId="{43BD1B35-B503-4088-B356-9DD1B40F7E73}" dt="2025-05-14T05:52:17.673" v="19981"/>
          <ac:spMkLst>
            <pc:docMk/>
            <pc:sldMk cId="2216757852" sldId="280"/>
            <ac:spMk id="1008" creationId="{1092C7D8-9814-4764-AE1A-29F85533F168}"/>
          </ac:spMkLst>
        </pc:spChg>
        <pc:spChg chg="add mod">
          <ac:chgData name="Serif Salem" userId="93371da5-1b6a-4146-a736-4a3b0c81f0c2" providerId="ADAL" clId="{43BD1B35-B503-4088-B356-9DD1B40F7E73}" dt="2025-05-14T05:52:17.681" v="19989"/>
          <ac:spMkLst>
            <pc:docMk/>
            <pc:sldMk cId="2216757852" sldId="280"/>
            <ac:spMk id="1009" creationId="{E177873B-1FD5-4033-A140-71ECBF746296}"/>
          </ac:spMkLst>
        </pc:spChg>
        <pc:spChg chg="add mod">
          <ac:chgData name="Serif Salem" userId="93371da5-1b6a-4146-a736-4a3b0c81f0c2" providerId="ADAL" clId="{43BD1B35-B503-4088-B356-9DD1B40F7E73}" dt="2025-05-14T05:52:17.687" v="19997"/>
          <ac:spMkLst>
            <pc:docMk/>
            <pc:sldMk cId="2216757852" sldId="280"/>
            <ac:spMk id="1010" creationId="{DB5B697F-65EF-4E0B-A745-1B48BCEF20B7}"/>
          </ac:spMkLst>
        </pc:spChg>
        <pc:spChg chg="add mod">
          <ac:chgData name="Serif Salem" userId="93371da5-1b6a-4146-a736-4a3b0c81f0c2" providerId="ADAL" clId="{43BD1B35-B503-4088-B356-9DD1B40F7E73}" dt="2025-05-14T05:52:17.694" v="20005"/>
          <ac:spMkLst>
            <pc:docMk/>
            <pc:sldMk cId="2216757852" sldId="280"/>
            <ac:spMk id="1011" creationId="{7A21BC2A-0832-46B1-8CAA-05B35388FD8C}"/>
          </ac:spMkLst>
        </pc:spChg>
        <pc:spChg chg="add mod">
          <ac:chgData name="Serif Salem" userId="93371da5-1b6a-4146-a736-4a3b0c81f0c2" providerId="ADAL" clId="{43BD1B35-B503-4088-B356-9DD1B40F7E73}" dt="2025-05-14T05:52:17.700" v="20013"/>
          <ac:spMkLst>
            <pc:docMk/>
            <pc:sldMk cId="2216757852" sldId="280"/>
            <ac:spMk id="1012" creationId="{A147159F-6259-4798-AAF2-F23DE5764CD8}"/>
          </ac:spMkLst>
        </pc:spChg>
        <pc:spChg chg="add mod">
          <ac:chgData name="Serif Salem" userId="93371da5-1b6a-4146-a736-4a3b0c81f0c2" providerId="ADAL" clId="{43BD1B35-B503-4088-B356-9DD1B40F7E73}" dt="2025-05-14T05:52:17.707" v="20021"/>
          <ac:spMkLst>
            <pc:docMk/>
            <pc:sldMk cId="2216757852" sldId="280"/>
            <ac:spMk id="1013" creationId="{2678CFE5-47E1-4A92-B294-4AB6FD86F8DD}"/>
          </ac:spMkLst>
        </pc:spChg>
        <pc:spChg chg="add mod">
          <ac:chgData name="Serif Salem" userId="93371da5-1b6a-4146-a736-4a3b0c81f0c2" providerId="ADAL" clId="{43BD1B35-B503-4088-B356-9DD1B40F7E73}" dt="2025-05-14T05:52:17.713" v="20029"/>
          <ac:spMkLst>
            <pc:docMk/>
            <pc:sldMk cId="2216757852" sldId="280"/>
            <ac:spMk id="1014" creationId="{BADFAC19-E9F3-4382-85BC-F2C3BDBEF071}"/>
          </ac:spMkLst>
        </pc:spChg>
        <pc:spChg chg="add mod">
          <ac:chgData name="Serif Salem" userId="93371da5-1b6a-4146-a736-4a3b0c81f0c2" providerId="ADAL" clId="{43BD1B35-B503-4088-B356-9DD1B40F7E73}" dt="2025-05-14T05:52:17.720" v="20037"/>
          <ac:spMkLst>
            <pc:docMk/>
            <pc:sldMk cId="2216757852" sldId="280"/>
            <ac:spMk id="1015" creationId="{7CAD159B-187E-41A0-B568-BF6AE4CC9FFB}"/>
          </ac:spMkLst>
        </pc:spChg>
        <pc:spChg chg="add mod">
          <ac:chgData name="Serif Salem" userId="93371da5-1b6a-4146-a736-4a3b0c81f0c2" providerId="ADAL" clId="{43BD1B35-B503-4088-B356-9DD1B40F7E73}" dt="2025-05-14T05:52:17.727" v="20045"/>
          <ac:spMkLst>
            <pc:docMk/>
            <pc:sldMk cId="2216757852" sldId="280"/>
            <ac:spMk id="1016" creationId="{61938547-A8C4-49D5-8ED5-9A4D1C16E905}"/>
          </ac:spMkLst>
        </pc:spChg>
        <pc:spChg chg="add mod">
          <ac:chgData name="Serif Salem" userId="93371da5-1b6a-4146-a736-4a3b0c81f0c2" providerId="ADAL" clId="{43BD1B35-B503-4088-B356-9DD1B40F7E73}" dt="2025-05-14T05:52:17.734" v="20053"/>
          <ac:spMkLst>
            <pc:docMk/>
            <pc:sldMk cId="2216757852" sldId="280"/>
            <ac:spMk id="1017" creationId="{536131A3-D29A-424D-AFD5-379FF8742B9C}"/>
          </ac:spMkLst>
        </pc:spChg>
        <pc:spChg chg="add mod">
          <ac:chgData name="Serif Salem" userId="93371da5-1b6a-4146-a736-4a3b0c81f0c2" providerId="ADAL" clId="{43BD1B35-B503-4088-B356-9DD1B40F7E73}" dt="2025-05-14T05:52:17.741" v="20061"/>
          <ac:spMkLst>
            <pc:docMk/>
            <pc:sldMk cId="2216757852" sldId="280"/>
            <ac:spMk id="1018" creationId="{E8902361-1C71-4D79-B095-A406CF656017}"/>
          </ac:spMkLst>
        </pc:spChg>
        <pc:spChg chg="add mod">
          <ac:chgData name="Serif Salem" userId="93371da5-1b6a-4146-a736-4a3b0c81f0c2" providerId="ADAL" clId="{43BD1B35-B503-4088-B356-9DD1B40F7E73}" dt="2025-05-14T05:52:17.748" v="20069"/>
          <ac:spMkLst>
            <pc:docMk/>
            <pc:sldMk cId="2216757852" sldId="280"/>
            <ac:spMk id="1019" creationId="{9325EC57-C171-442A-B51B-552D6F326146}"/>
          </ac:spMkLst>
        </pc:spChg>
        <pc:spChg chg="add mod">
          <ac:chgData name="Serif Salem" userId="93371da5-1b6a-4146-a736-4a3b0c81f0c2" providerId="ADAL" clId="{43BD1B35-B503-4088-B356-9DD1B40F7E73}" dt="2025-05-14T05:52:17.755" v="20077"/>
          <ac:spMkLst>
            <pc:docMk/>
            <pc:sldMk cId="2216757852" sldId="280"/>
            <ac:spMk id="1020" creationId="{110F5E89-60D9-461A-B963-33CC83D89EE1}"/>
          </ac:spMkLst>
        </pc:spChg>
        <pc:spChg chg="add mod">
          <ac:chgData name="Serif Salem" userId="93371da5-1b6a-4146-a736-4a3b0c81f0c2" providerId="ADAL" clId="{43BD1B35-B503-4088-B356-9DD1B40F7E73}" dt="2025-05-14T05:52:17.761" v="20085"/>
          <ac:spMkLst>
            <pc:docMk/>
            <pc:sldMk cId="2216757852" sldId="280"/>
            <ac:spMk id="1021" creationId="{9155C46E-021E-4F1B-85F2-A472EEA50EC8}"/>
          </ac:spMkLst>
        </pc:spChg>
        <pc:spChg chg="add mod">
          <ac:chgData name="Serif Salem" userId="93371da5-1b6a-4146-a736-4a3b0c81f0c2" providerId="ADAL" clId="{43BD1B35-B503-4088-B356-9DD1B40F7E73}" dt="2025-05-14T05:52:17.768" v="20093"/>
          <ac:spMkLst>
            <pc:docMk/>
            <pc:sldMk cId="2216757852" sldId="280"/>
            <ac:spMk id="1022" creationId="{6753851D-C1A7-4643-A32A-D68671596C73}"/>
          </ac:spMkLst>
        </pc:spChg>
        <pc:spChg chg="add mod">
          <ac:chgData name="Serif Salem" userId="93371da5-1b6a-4146-a736-4a3b0c81f0c2" providerId="ADAL" clId="{43BD1B35-B503-4088-B356-9DD1B40F7E73}" dt="2025-05-14T05:52:17.777" v="20101"/>
          <ac:spMkLst>
            <pc:docMk/>
            <pc:sldMk cId="2216757852" sldId="280"/>
            <ac:spMk id="1023" creationId="{F44DBA43-B28B-4AF8-A5FF-78EE886A16E7}"/>
          </ac:spMkLst>
        </pc:spChg>
        <pc:spChg chg="add mod">
          <ac:chgData name="Serif Salem" userId="93371da5-1b6a-4146-a736-4a3b0c81f0c2" providerId="ADAL" clId="{43BD1B35-B503-4088-B356-9DD1B40F7E73}" dt="2025-05-14T05:52:17.786" v="20109"/>
          <ac:spMkLst>
            <pc:docMk/>
            <pc:sldMk cId="2216757852" sldId="280"/>
            <ac:spMk id="1024" creationId="{5B4740A7-928E-4FEB-9167-6DE03EE87215}"/>
          </ac:spMkLst>
        </pc:spChg>
        <pc:spChg chg="add mod">
          <ac:chgData name="Serif Salem" userId="93371da5-1b6a-4146-a736-4a3b0c81f0c2" providerId="ADAL" clId="{43BD1B35-B503-4088-B356-9DD1B40F7E73}" dt="2025-05-14T05:52:17.795" v="20117"/>
          <ac:spMkLst>
            <pc:docMk/>
            <pc:sldMk cId="2216757852" sldId="280"/>
            <ac:spMk id="1025" creationId="{36684210-3170-4348-B8AD-0A15AEB23A60}"/>
          </ac:spMkLst>
        </pc:spChg>
        <pc:spChg chg="add mod">
          <ac:chgData name="Serif Salem" userId="93371da5-1b6a-4146-a736-4a3b0c81f0c2" providerId="ADAL" clId="{43BD1B35-B503-4088-B356-9DD1B40F7E73}" dt="2025-05-14T05:52:17.804" v="20125"/>
          <ac:spMkLst>
            <pc:docMk/>
            <pc:sldMk cId="2216757852" sldId="280"/>
            <ac:spMk id="1026" creationId="{9BF821C6-32B6-4C51-8EF3-D9DFA0980F6D}"/>
          </ac:spMkLst>
        </pc:spChg>
        <pc:spChg chg="add mod">
          <ac:chgData name="Serif Salem" userId="93371da5-1b6a-4146-a736-4a3b0c81f0c2" providerId="ADAL" clId="{43BD1B35-B503-4088-B356-9DD1B40F7E73}" dt="2025-05-14T05:52:17.812" v="20133"/>
          <ac:spMkLst>
            <pc:docMk/>
            <pc:sldMk cId="2216757852" sldId="280"/>
            <ac:spMk id="1027" creationId="{3F7FBA86-1A8F-41B8-B642-589FEE5D7D75}"/>
          </ac:spMkLst>
        </pc:spChg>
        <pc:spChg chg="add mod">
          <ac:chgData name="Serif Salem" userId="93371da5-1b6a-4146-a736-4a3b0c81f0c2" providerId="ADAL" clId="{43BD1B35-B503-4088-B356-9DD1B40F7E73}" dt="2025-05-14T05:52:17.823" v="20141"/>
          <ac:spMkLst>
            <pc:docMk/>
            <pc:sldMk cId="2216757852" sldId="280"/>
            <ac:spMk id="1028" creationId="{0EBA8654-5A8C-473B-A4B4-768707D90F88}"/>
          </ac:spMkLst>
        </pc:spChg>
        <pc:spChg chg="add mod">
          <ac:chgData name="Serif Salem" userId="93371da5-1b6a-4146-a736-4a3b0c81f0c2" providerId="ADAL" clId="{43BD1B35-B503-4088-B356-9DD1B40F7E73}" dt="2025-05-14T05:52:17.832" v="20149"/>
          <ac:spMkLst>
            <pc:docMk/>
            <pc:sldMk cId="2216757852" sldId="280"/>
            <ac:spMk id="1029" creationId="{ED7D23D2-FF01-49BF-96A0-A43A4CCEF83C}"/>
          </ac:spMkLst>
        </pc:spChg>
        <pc:spChg chg="add mod">
          <ac:chgData name="Serif Salem" userId="93371da5-1b6a-4146-a736-4a3b0c81f0c2" providerId="ADAL" clId="{43BD1B35-B503-4088-B356-9DD1B40F7E73}" dt="2025-05-14T05:52:17.840" v="20157"/>
          <ac:spMkLst>
            <pc:docMk/>
            <pc:sldMk cId="2216757852" sldId="280"/>
            <ac:spMk id="1030" creationId="{6709B08C-EC6E-460B-94B4-7FDCF98B5EAA}"/>
          </ac:spMkLst>
        </pc:spChg>
        <pc:spChg chg="add mod">
          <ac:chgData name="Serif Salem" userId="93371da5-1b6a-4146-a736-4a3b0c81f0c2" providerId="ADAL" clId="{43BD1B35-B503-4088-B356-9DD1B40F7E73}" dt="2025-05-14T05:52:17.847" v="20165"/>
          <ac:spMkLst>
            <pc:docMk/>
            <pc:sldMk cId="2216757852" sldId="280"/>
            <ac:spMk id="1031" creationId="{D1F1889B-E68F-48D8-B9A6-B47EE56471CE}"/>
          </ac:spMkLst>
        </pc:spChg>
        <pc:spChg chg="add mod">
          <ac:chgData name="Serif Salem" userId="93371da5-1b6a-4146-a736-4a3b0c81f0c2" providerId="ADAL" clId="{43BD1B35-B503-4088-B356-9DD1B40F7E73}" dt="2025-05-14T05:52:17.853" v="20173"/>
          <ac:spMkLst>
            <pc:docMk/>
            <pc:sldMk cId="2216757852" sldId="280"/>
            <ac:spMk id="1032" creationId="{0390DEF4-2E48-469F-A8A9-E0097505AD57}"/>
          </ac:spMkLst>
        </pc:spChg>
        <pc:spChg chg="add mod">
          <ac:chgData name="Serif Salem" userId="93371da5-1b6a-4146-a736-4a3b0c81f0c2" providerId="ADAL" clId="{43BD1B35-B503-4088-B356-9DD1B40F7E73}" dt="2025-05-14T05:52:17.861" v="20181"/>
          <ac:spMkLst>
            <pc:docMk/>
            <pc:sldMk cId="2216757852" sldId="280"/>
            <ac:spMk id="1033" creationId="{DF6A05C6-58FD-4AF0-835E-E461218BBDE1}"/>
          </ac:spMkLst>
        </pc:spChg>
        <pc:spChg chg="add mod">
          <ac:chgData name="Serif Salem" userId="93371da5-1b6a-4146-a736-4a3b0c81f0c2" providerId="ADAL" clId="{43BD1B35-B503-4088-B356-9DD1B40F7E73}" dt="2025-05-14T05:52:17.868" v="20189"/>
          <ac:spMkLst>
            <pc:docMk/>
            <pc:sldMk cId="2216757852" sldId="280"/>
            <ac:spMk id="1034" creationId="{1F2D2093-FF15-491A-8D74-80C70CD949E9}"/>
          </ac:spMkLst>
        </pc:spChg>
        <pc:spChg chg="add mod">
          <ac:chgData name="Serif Salem" userId="93371da5-1b6a-4146-a736-4a3b0c81f0c2" providerId="ADAL" clId="{43BD1B35-B503-4088-B356-9DD1B40F7E73}" dt="2025-05-14T05:52:17.875" v="20197"/>
          <ac:spMkLst>
            <pc:docMk/>
            <pc:sldMk cId="2216757852" sldId="280"/>
            <ac:spMk id="1035" creationId="{D3D91F59-B954-4407-A743-34518C082203}"/>
          </ac:spMkLst>
        </pc:spChg>
        <pc:spChg chg="add mod">
          <ac:chgData name="Serif Salem" userId="93371da5-1b6a-4146-a736-4a3b0c81f0c2" providerId="ADAL" clId="{43BD1B35-B503-4088-B356-9DD1B40F7E73}" dt="2025-05-14T05:52:17.883" v="20205"/>
          <ac:spMkLst>
            <pc:docMk/>
            <pc:sldMk cId="2216757852" sldId="280"/>
            <ac:spMk id="1036" creationId="{115C6047-C97D-47E7-BAA1-26B9B56ED5BD}"/>
          </ac:spMkLst>
        </pc:spChg>
        <pc:spChg chg="add mod">
          <ac:chgData name="Serif Salem" userId="93371da5-1b6a-4146-a736-4a3b0c81f0c2" providerId="ADAL" clId="{43BD1B35-B503-4088-B356-9DD1B40F7E73}" dt="2025-05-14T05:52:17.892" v="20213"/>
          <ac:spMkLst>
            <pc:docMk/>
            <pc:sldMk cId="2216757852" sldId="280"/>
            <ac:spMk id="1037" creationId="{7C946F90-5EB2-4B1E-9534-D42BC95E41C6}"/>
          </ac:spMkLst>
        </pc:spChg>
        <pc:spChg chg="add mod">
          <ac:chgData name="Serif Salem" userId="93371da5-1b6a-4146-a736-4a3b0c81f0c2" providerId="ADAL" clId="{43BD1B35-B503-4088-B356-9DD1B40F7E73}" dt="2025-05-14T05:52:17.898" v="20221"/>
          <ac:spMkLst>
            <pc:docMk/>
            <pc:sldMk cId="2216757852" sldId="280"/>
            <ac:spMk id="1038" creationId="{61AC4581-CE6A-4050-9272-545AFF5146FF}"/>
          </ac:spMkLst>
        </pc:spChg>
        <pc:spChg chg="add mod">
          <ac:chgData name="Serif Salem" userId="93371da5-1b6a-4146-a736-4a3b0c81f0c2" providerId="ADAL" clId="{43BD1B35-B503-4088-B356-9DD1B40F7E73}" dt="2025-05-14T05:52:17.906" v="20229"/>
          <ac:spMkLst>
            <pc:docMk/>
            <pc:sldMk cId="2216757852" sldId="280"/>
            <ac:spMk id="1039" creationId="{2F7116DA-DD54-4900-9329-A2018D66568A}"/>
          </ac:spMkLst>
        </pc:spChg>
        <pc:spChg chg="add mod">
          <ac:chgData name="Serif Salem" userId="93371da5-1b6a-4146-a736-4a3b0c81f0c2" providerId="ADAL" clId="{43BD1B35-B503-4088-B356-9DD1B40F7E73}" dt="2025-05-14T05:52:17.912" v="20237"/>
          <ac:spMkLst>
            <pc:docMk/>
            <pc:sldMk cId="2216757852" sldId="280"/>
            <ac:spMk id="1040" creationId="{AA529A3F-2730-452D-9289-C3C0510B6CBF}"/>
          </ac:spMkLst>
        </pc:spChg>
        <pc:spChg chg="add mod">
          <ac:chgData name="Serif Salem" userId="93371da5-1b6a-4146-a736-4a3b0c81f0c2" providerId="ADAL" clId="{43BD1B35-B503-4088-B356-9DD1B40F7E73}" dt="2025-05-14T05:52:17.918" v="20245"/>
          <ac:spMkLst>
            <pc:docMk/>
            <pc:sldMk cId="2216757852" sldId="280"/>
            <ac:spMk id="1041" creationId="{9D902C8F-FC49-4F37-85D1-93E106D766B7}"/>
          </ac:spMkLst>
        </pc:spChg>
        <pc:spChg chg="add mod">
          <ac:chgData name="Serif Salem" userId="93371da5-1b6a-4146-a736-4a3b0c81f0c2" providerId="ADAL" clId="{43BD1B35-B503-4088-B356-9DD1B40F7E73}" dt="2025-05-14T05:52:17.925" v="20253"/>
          <ac:spMkLst>
            <pc:docMk/>
            <pc:sldMk cId="2216757852" sldId="280"/>
            <ac:spMk id="1042" creationId="{3DFD97D7-09E0-49FB-9468-0250A870CBD1}"/>
          </ac:spMkLst>
        </pc:spChg>
        <pc:spChg chg="add mod">
          <ac:chgData name="Serif Salem" userId="93371da5-1b6a-4146-a736-4a3b0c81f0c2" providerId="ADAL" clId="{43BD1B35-B503-4088-B356-9DD1B40F7E73}" dt="2025-05-14T05:52:17.931" v="20261"/>
          <ac:spMkLst>
            <pc:docMk/>
            <pc:sldMk cId="2216757852" sldId="280"/>
            <ac:spMk id="1043" creationId="{F1BFFAC3-0370-4464-8FB7-17820146C92B}"/>
          </ac:spMkLst>
        </pc:spChg>
        <pc:spChg chg="add mod">
          <ac:chgData name="Serif Salem" userId="93371da5-1b6a-4146-a736-4a3b0c81f0c2" providerId="ADAL" clId="{43BD1B35-B503-4088-B356-9DD1B40F7E73}" dt="2025-05-14T05:52:17.939" v="20269"/>
          <ac:spMkLst>
            <pc:docMk/>
            <pc:sldMk cId="2216757852" sldId="280"/>
            <ac:spMk id="1044" creationId="{9EE69BED-C643-4A67-8885-6949CA2F15CD}"/>
          </ac:spMkLst>
        </pc:spChg>
        <pc:spChg chg="add mod">
          <ac:chgData name="Serif Salem" userId="93371da5-1b6a-4146-a736-4a3b0c81f0c2" providerId="ADAL" clId="{43BD1B35-B503-4088-B356-9DD1B40F7E73}" dt="2025-05-14T05:52:17.945" v="20277"/>
          <ac:spMkLst>
            <pc:docMk/>
            <pc:sldMk cId="2216757852" sldId="280"/>
            <ac:spMk id="1045" creationId="{19FA85EA-A4BA-432A-87BC-B33B48B3DCFF}"/>
          </ac:spMkLst>
        </pc:spChg>
        <pc:spChg chg="add mod">
          <ac:chgData name="Serif Salem" userId="93371da5-1b6a-4146-a736-4a3b0c81f0c2" providerId="ADAL" clId="{43BD1B35-B503-4088-B356-9DD1B40F7E73}" dt="2025-05-14T05:52:17.953" v="20285"/>
          <ac:spMkLst>
            <pc:docMk/>
            <pc:sldMk cId="2216757852" sldId="280"/>
            <ac:spMk id="1046" creationId="{29F782D2-10DF-4004-8A10-CBFB536A4A60}"/>
          </ac:spMkLst>
        </pc:spChg>
        <pc:spChg chg="add mod">
          <ac:chgData name="Serif Salem" userId="93371da5-1b6a-4146-a736-4a3b0c81f0c2" providerId="ADAL" clId="{43BD1B35-B503-4088-B356-9DD1B40F7E73}" dt="2025-05-14T05:52:17.959" v="20293"/>
          <ac:spMkLst>
            <pc:docMk/>
            <pc:sldMk cId="2216757852" sldId="280"/>
            <ac:spMk id="1047" creationId="{1231AC2A-CB2C-48F7-97C9-19A97AB460B2}"/>
          </ac:spMkLst>
        </pc:spChg>
        <pc:spChg chg="add mod">
          <ac:chgData name="Serif Salem" userId="93371da5-1b6a-4146-a736-4a3b0c81f0c2" providerId="ADAL" clId="{43BD1B35-B503-4088-B356-9DD1B40F7E73}" dt="2025-05-14T05:52:17.966" v="20301"/>
          <ac:spMkLst>
            <pc:docMk/>
            <pc:sldMk cId="2216757852" sldId="280"/>
            <ac:spMk id="1048" creationId="{9FC39BC7-BD9A-48AA-A2A8-053AF12ECCD5}"/>
          </ac:spMkLst>
        </pc:spChg>
        <pc:spChg chg="add mod">
          <ac:chgData name="Serif Salem" userId="93371da5-1b6a-4146-a736-4a3b0c81f0c2" providerId="ADAL" clId="{43BD1B35-B503-4088-B356-9DD1B40F7E73}" dt="2025-05-14T05:52:17.974" v="20309"/>
          <ac:spMkLst>
            <pc:docMk/>
            <pc:sldMk cId="2216757852" sldId="280"/>
            <ac:spMk id="1049" creationId="{8A3FCA06-4417-42A3-8AA0-ABCDBA0F608F}"/>
          </ac:spMkLst>
        </pc:spChg>
        <pc:spChg chg="add mod">
          <ac:chgData name="Serif Salem" userId="93371da5-1b6a-4146-a736-4a3b0c81f0c2" providerId="ADAL" clId="{43BD1B35-B503-4088-B356-9DD1B40F7E73}" dt="2025-05-14T05:52:17.980" v="20317"/>
          <ac:spMkLst>
            <pc:docMk/>
            <pc:sldMk cId="2216757852" sldId="280"/>
            <ac:spMk id="1050" creationId="{05563E06-535A-41D9-8968-C8BA42A99F3D}"/>
          </ac:spMkLst>
        </pc:spChg>
        <pc:spChg chg="add mod">
          <ac:chgData name="Serif Salem" userId="93371da5-1b6a-4146-a736-4a3b0c81f0c2" providerId="ADAL" clId="{43BD1B35-B503-4088-B356-9DD1B40F7E73}" dt="2025-05-14T05:52:17.986" v="20325"/>
          <ac:spMkLst>
            <pc:docMk/>
            <pc:sldMk cId="2216757852" sldId="280"/>
            <ac:spMk id="1051" creationId="{4E4C8F58-C168-4DBE-BFEC-5782B381A0F8}"/>
          </ac:spMkLst>
        </pc:spChg>
        <pc:spChg chg="add mod">
          <ac:chgData name="Serif Salem" userId="93371da5-1b6a-4146-a736-4a3b0c81f0c2" providerId="ADAL" clId="{43BD1B35-B503-4088-B356-9DD1B40F7E73}" dt="2025-05-14T05:52:17.993" v="20333"/>
          <ac:spMkLst>
            <pc:docMk/>
            <pc:sldMk cId="2216757852" sldId="280"/>
            <ac:spMk id="1052" creationId="{A11B90B3-7BCD-4CE2-98ED-7A55C74B5836}"/>
          </ac:spMkLst>
        </pc:spChg>
        <pc:spChg chg="add mod">
          <ac:chgData name="Serif Salem" userId="93371da5-1b6a-4146-a736-4a3b0c81f0c2" providerId="ADAL" clId="{43BD1B35-B503-4088-B356-9DD1B40F7E73}" dt="2025-05-14T05:52:18" v="20341"/>
          <ac:spMkLst>
            <pc:docMk/>
            <pc:sldMk cId="2216757852" sldId="280"/>
            <ac:spMk id="1053" creationId="{E7ACCDC6-E8F3-44EC-83BD-46DD37CD03DC}"/>
          </ac:spMkLst>
        </pc:spChg>
        <pc:spChg chg="add mod">
          <ac:chgData name="Serif Salem" userId="93371da5-1b6a-4146-a736-4a3b0c81f0c2" providerId="ADAL" clId="{43BD1B35-B503-4088-B356-9DD1B40F7E73}" dt="2025-05-14T05:52:18.007" v="20349"/>
          <ac:spMkLst>
            <pc:docMk/>
            <pc:sldMk cId="2216757852" sldId="280"/>
            <ac:spMk id="1054" creationId="{2157F36D-0BDB-4276-B988-26AA46298284}"/>
          </ac:spMkLst>
        </pc:spChg>
        <pc:spChg chg="add mod">
          <ac:chgData name="Serif Salem" userId="93371da5-1b6a-4146-a736-4a3b0c81f0c2" providerId="ADAL" clId="{43BD1B35-B503-4088-B356-9DD1B40F7E73}" dt="2025-05-14T05:52:18.015" v="20357"/>
          <ac:spMkLst>
            <pc:docMk/>
            <pc:sldMk cId="2216757852" sldId="280"/>
            <ac:spMk id="1055" creationId="{D1958322-EBAA-4255-973A-488C14E99B24}"/>
          </ac:spMkLst>
        </pc:spChg>
        <pc:spChg chg="add mod">
          <ac:chgData name="Serif Salem" userId="93371da5-1b6a-4146-a736-4a3b0c81f0c2" providerId="ADAL" clId="{43BD1B35-B503-4088-B356-9DD1B40F7E73}" dt="2025-05-14T05:52:18.022" v="20365"/>
          <ac:spMkLst>
            <pc:docMk/>
            <pc:sldMk cId="2216757852" sldId="280"/>
            <ac:spMk id="1056" creationId="{0988718E-F9D8-44AF-9AC4-D26C0D82818C}"/>
          </ac:spMkLst>
        </pc:spChg>
        <pc:spChg chg="add mod">
          <ac:chgData name="Serif Salem" userId="93371da5-1b6a-4146-a736-4a3b0c81f0c2" providerId="ADAL" clId="{43BD1B35-B503-4088-B356-9DD1B40F7E73}" dt="2025-05-14T05:52:18.029" v="20373"/>
          <ac:spMkLst>
            <pc:docMk/>
            <pc:sldMk cId="2216757852" sldId="280"/>
            <ac:spMk id="1057" creationId="{926EBEDF-3CBB-4ED5-AC3A-3E714CAA2206}"/>
          </ac:spMkLst>
        </pc:spChg>
        <pc:spChg chg="add mod">
          <ac:chgData name="Serif Salem" userId="93371da5-1b6a-4146-a736-4a3b0c81f0c2" providerId="ADAL" clId="{43BD1B35-B503-4088-B356-9DD1B40F7E73}" dt="2025-05-14T05:52:18.036" v="20381"/>
          <ac:spMkLst>
            <pc:docMk/>
            <pc:sldMk cId="2216757852" sldId="280"/>
            <ac:spMk id="1058" creationId="{73D46E9A-C120-4859-B265-C9EF0E809D2E}"/>
          </ac:spMkLst>
        </pc:spChg>
        <pc:spChg chg="add mod">
          <ac:chgData name="Serif Salem" userId="93371da5-1b6a-4146-a736-4a3b0c81f0c2" providerId="ADAL" clId="{43BD1B35-B503-4088-B356-9DD1B40F7E73}" dt="2025-05-14T05:52:18.042" v="20389"/>
          <ac:spMkLst>
            <pc:docMk/>
            <pc:sldMk cId="2216757852" sldId="280"/>
            <ac:spMk id="1059" creationId="{515754CD-EB6E-4301-8CFA-17F879A97937}"/>
          </ac:spMkLst>
        </pc:spChg>
        <pc:spChg chg="add mod">
          <ac:chgData name="Serif Salem" userId="93371da5-1b6a-4146-a736-4a3b0c81f0c2" providerId="ADAL" clId="{43BD1B35-B503-4088-B356-9DD1B40F7E73}" dt="2025-05-14T05:52:18.048" v="20397"/>
          <ac:spMkLst>
            <pc:docMk/>
            <pc:sldMk cId="2216757852" sldId="280"/>
            <ac:spMk id="1060" creationId="{C927F672-C82B-4400-AAE7-6B7BBCEFE3D0}"/>
          </ac:spMkLst>
        </pc:spChg>
        <pc:spChg chg="add mod">
          <ac:chgData name="Serif Salem" userId="93371da5-1b6a-4146-a736-4a3b0c81f0c2" providerId="ADAL" clId="{43BD1B35-B503-4088-B356-9DD1B40F7E73}" dt="2025-05-14T05:52:18.055" v="20405"/>
          <ac:spMkLst>
            <pc:docMk/>
            <pc:sldMk cId="2216757852" sldId="280"/>
            <ac:spMk id="1061" creationId="{2C930097-3425-4BCD-B2B2-FC009BF9C7B6}"/>
          </ac:spMkLst>
        </pc:spChg>
        <pc:spChg chg="add mod">
          <ac:chgData name="Serif Salem" userId="93371da5-1b6a-4146-a736-4a3b0c81f0c2" providerId="ADAL" clId="{43BD1B35-B503-4088-B356-9DD1B40F7E73}" dt="2025-05-14T05:52:18.061" v="20413"/>
          <ac:spMkLst>
            <pc:docMk/>
            <pc:sldMk cId="2216757852" sldId="280"/>
            <ac:spMk id="1062" creationId="{FAD90715-6849-4EDB-99E6-18923F33CC4A}"/>
          </ac:spMkLst>
        </pc:spChg>
        <pc:spChg chg="add mod">
          <ac:chgData name="Serif Salem" userId="93371da5-1b6a-4146-a736-4a3b0c81f0c2" providerId="ADAL" clId="{43BD1B35-B503-4088-B356-9DD1B40F7E73}" dt="2025-05-14T05:52:18.067" v="20421"/>
          <ac:spMkLst>
            <pc:docMk/>
            <pc:sldMk cId="2216757852" sldId="280"/>
            <ac:spMk id="1063" creationId="{5C283F17-AB07-412B-9B18-8B15367F03AE}"/>
          </ac:spMkLst>
        </pc:spChg>
        <pc:spChg chg="add mod">
          <ac:chgData name="Serif Salem" userId="93371da5-1b6a-4146-a736-4a3b0c81f0c2" providerId="ADAL" clId="{43BD1B35-B503-4088-B356-9DD1B40F7E73}" dt="2025-05-14T05:52:18.074" v="20429"/>
          <ac:spMkLst>
            <pc:docMk/>
            <pc:sldMk cId="2216757852" sldId="280"/>
            <ac:spMk id="1064" creationId="{F98AACD5-AE10-4C2C-8996-E29796B781E0}"/>
          </ac:spMkLst>
        </pc:spChg>
        <pc:spChg chg="add mod">
          <ac:chgData name="Serif Salem" userId="93371da5-1b6a-4146-a736-4a3b0c81f0c2" providerId="ADAL" clId="{43BD1B35-B503-4088-B356-9DD1B40F7E73}" dt="2025-05-14T05:52:18.081" v="20437"/>
          <ac:spMkLst>
            <pc:docMk/>
            <pc:sldMk cId="2216757852" sldId="280"/>
            <ac:spMk id="1065" creationId="{1D73792E-4A56-4D7C-8DCC-474F761AF952}"/>
          </ac:spMkLst>
        </pc:spChg>
        <pc:spChg chg="add mod">
          <ac:chgData name="Serif Salem" userId="93371da5-1b6a-4146-a736-4a3b0c81f0c2" providerId="ADAL" clId="{43BD1B35-B503-4088-B356-9DD1B40F7E73}" dt="2025-05-14T05:52:18.089" v="20445"/>
          <ac:spMkLst>
            <pc:docMk/>
            <pc:sldMk cId="2216757852" sldId="280"/>
            <ac:spMk id="1066" creationId="{33BAEA8B-00B4-460C-94FC-87096601C245}"/>
          </ac:spMkLst>
        </pc:spChg>
        <pc:spChg chg="add mod">
          <ac:chgData name="Serif Salem" userId="93371da5-1b6a-4146-a736-4a3b0c81f0c2" providerId="ADAL" clId="{43BD1B35-B503-4088-B356-9DD1B40F7E73}" dt="2025-05-14T05:52:18.095" v="20453"/>
          <ac:spMkLst>
            <pc:docMk/>
            <pc:sldMk cId="2216757852" sldId="280"/>
            <ac:spMk id="1067" creationId="{B82E0B99-966B-4DF2-B299-4D326ADB06F4}"/>
          </ac:spMkLst>
        </pc:spChg>
        <pc:spChg chg="add mod">
          <ac:chgData name="Serif Salem" userId="93371da5-1b6a-4146-a736-4a3b0c81f0c2" providerId="ADAL" clId="{43BD1B35-B503-4088-B356-9DD1B40F7E73}" dt="2025-05-14T05:52:18.102" v="20461"/>
          <ac:spMkLst>
            <pc:docMk/>
            <pc:sldMk cId="2216757852" sldId="280"/>
            <ac:spMk id="1068" creationId="{093DB6EF-1C0C-41B7-8A8D-26D433E1D593}"/>
          </ac:spMkLst>
        </pc:spChg>
        <pc:spChg chg="add mod">
          <ac:chgData name="Serif Salem" userId="93371da5-1b6a-4146-a736-4a3b0c81f0c2" providerId="ADAL" clId="{43BD1B35-B503-4088-B356-9DD1B40F7E73}" dt="2025-05-14T05:52:18.108" v="20469"/>
          <ac:spMkLst>
            <pc:docMk/>
            <pc:sldMk cId="2216757852" sldId="280"/>
            <ac:spMk id="1069" creationId="{17BD7C78-F7FB-40A5-BB90-2FD19C37A081}"/>
          </ac:spMkLst>
        </pc:spChg>
        <pc:spChg chg="add mod">
          <ac:chgData name="Serif Salem" userId="93371da5-1b6a-4146-a736-4a3b0c81f0c2" providerId="ADAL" clId="{43BD1B35-B503-4088-B356-9DD1B40F7E73}" dt="2025-05-14T05:52:18.115" v="20477"/>
          <ac:spMkLst>
            <pc:docMk/>
            <pc:sldMk cId="2216757852" sldId="280"/>
            <ac:spMk id="1070" creationId="{0243D8ED-859A-47E4-B9B8-97206BBAB366}"/>
          </ac:spMkLst>
        </pc:spChg>
        <pc:spChg chg="add mod">
          <ac:chgData name="Serif Salem" userId="93371da5-1b6a-4146-a736-4a3b0c81f0c2" providerId="ADAL" clId="{43BD1B35-B503-4088-B356-9DD1B40F7E73}" dt="2025-05-14T05:52:18.122" v="20485"/>
          <ac:spMkLst>
            <pc:docMk/>
            <pc:sldMk cId="2216757852" sldId="280"/>
            <ac:spMk id="1071" creationId="{63957930-0F5E-4204-B4CB-669043676D19}"/>
          </ac:spMkLst>
        </pc:spChg>
        <pc:spChg chg="add mod">
          <ac:chgData name="Serif Salem" userId="93371da5-1b6a-4146-a736-4a3b0c81f0c2" providerId="ADAL" clId="{43BD1B35-B503-4088-B356-9DD1B40F7E73}" dt="2025-05-14T05:52:18.132" v="20493"/>
          <ac:spMkLst>
            <pc:docMk/>
            <pc:sldMk cId="2216757852" sldId="280"/>
            <ac:spMk id="1072" creationId="{AF2FEFEE-B622-4F3E-9241-CB5CF87E11BC}"/>
          </ac:spMkLst>
        </pc:spChg>
        <pc:spChg chg="add mod">
          <ac:chgData name="Serif Salem" userId="93371da5-1b6a-4146-a736-4a3b0c81f0c2" providerId="ADAL" clId="{43BD1B35-B503-4088-B356-9DD1B40F7E73}" dt="2025-05-14T05:52:18.140" v="20501"/>
          <ac:spMkLst>
            <pc:docMk/>
            <pc:sldMk cId="2216757852" sldId="280"/>
            <ac:spMk id="1073" creationId="{987CC9E8-524E-44CD-A3DA-CFAEFE7F978B}"/>
          </ac:spMkLst>
        </pc:spChg>
        <pc:spChg chg="add mod">
          <ac:chgData name="Serif Salem" userId="93371da5-1b6a-4146-a736-4a3b0c81f0c2" providerId="ADAL" clId="{43BD1B35-B503-4088-B356-9DD1B40F7E73}" dt="2025-05-14T05:52:18.147" v="20509"/>
          <ac:spMkLst>
            <pc:docMk/>
            <pc:sldMk cId="2216757852" sldId="280"/>
            <ac:spMk id="1074" creationId="{48B67EA3-1161-4FE8-BBB1-7072419EA9ED}"/>
          </ac:spMkLst>
        </pc:spChg>
        <pc:spChg chg="add mod">
          <ac:chgData name="Serif Salem" userId="93371da5-1b6a-4146-a736-4a3b0c81f0c2" providerId="ADAL" clId="{43BD1B35-B503-4088-B356-9DD1B40F7E73}" dt="2025-05-14T05:52:18.154" v="20517"/>
          <ac:spMkLst>
            <pc:docMk/>
            <pc:sldMk cId="2216757852" sldId="280"/>
            <ac:spMk id="1075" creationId="{598C409A-667C-4213-A2B0-CA5CD90396B0}"/>
          </ac:spMkLst>
        </pc:spChg>
        <pc:spChg chg="add mod">
          <ac:chgData name="Serif Salem" userId="93371da5-1b6a-4146-a736-4a3b0c81f0c2" providerId="ADAL" clId="{43BD1B35-B503-4088-B356-9DD1B40F7E73}" dt="2025-05-14T05:52:18.160" v="20525"/>
          <ac:spMkLst>
            <pc:docMk/>
            <pc:sldMk cId="2216757852" sldId="280"/>
            <ac:spMk id="1076" creationId="{E1B61002-8959-4437-9645-952E0FACE45D}"/>
          </ac:spMkLst>
        </pc:spChg>
        <pc:spChg chg="add mod">
          <ac:chgData name="Serif Salem" userId="93371da5-1b6a-4146-a736-4a3b0c81f0c2" providerId="ADAL" clId="{43BD1B35-B503-4088-B356-9DD1B40F7E73}" dt="2025-05-14T05:52:18.167" v="20533"/>
          <ac:spMkLst>
            <pc:docMk/>
            <pc:sldMk cId="2216757852" sldId="280"/>
            <ac:spMk id="1077" creationId="{2F0FBA2C-0F60-4E34-9BA9-7FB5A0DF9660}"/>
          </ac:spMkLst>
        </pc:spChg>
        <pc:spChg chg="add mod">
          <ac:chgData name="Serif Salem" userId="93371da5-1b6a-4146-a736-4a3b0c81f0c2" providerId="ADAL" clId="{43BD1B35-B503-4088-B356-9DD1B40F7E73}" dt="2025-05-14T05:52:18.174" v="20541"/>
          <ac:spMkLst>
            <pc:docMk/>
            <pc:sldMk cId="2216757852" sldId="280"/>
            <ac:spMk id="1078" creationId="{4CFB6EC0-2BD8-41F1-9683-5509A6E47072}"/>
          </ac:spMkLst>
        </pc:spChg>
        <pc:spChg chg="add mod">
          <ac:chgData name="Serif Salem" userId="93371da5-1b6a-4146-a736-4a3b0c81f0c2" providerId="ADAL" clId="{43BD1B35-B503-4088-B356-9DD1B40F7E73}" dt="2025-05-14T05:52:18.181" v="20549"/>
          <ac:spMkLst>
            <pc:docMk/>
            <pc:sldMk cId="2216757852" sldId="280"/>
            <ac:spMk id="1079" creationId="{2BD9AC44-ED12-42FA-9948-80D95814463A}"/>
          </ac:spMkLst>
        </pc:spChg>
        <pc:spChg chg="add mod">
          <ac:chgData name="Serif Salem" userId="93371da5-1b6a-4146-a736-4a3b0c81f0c2" providerId="ADAL" clId="{43BD1B35-B503-4088-B356-9DD1B40F7E73}" dt="2025-05-14T05:52:18.187" v="20557"/>
          <ac:spMkLst>
            <pc:docMk/>
            <pc:sldMk cId="2216757852" sldId="280"/>
            <ac:spMk id="1080" creationId="{42F0C94F-74D6-4CA0-A351-611EDCDB027F}"/>
          </ac:spMkLst>
        </pc:spChg>
        <pc:spChg chg="add mod">
          <ac:chgData name="Serif Salem" userId="93371da5-1b6a-4146-a736-4a3b0c81f0c2" providerId="ADAL" clId="{43BD1B35-B503-4088-B356-9DD1B40F7E73}" dt="2025-05-14T05:52:18.195" v="20565"/>
          <ac:spMkLst>
            <pc:docMk/>
            <pc:sldMk cId="2216757852" sldId="280"/>
            <ac:spMk id="1081" creationId="{DFB53ED3-949D-498A-A8E5-D52B20C24C0B}"/>
          </ac:spMkLst>
        </pc:spChg>
        <pc:spChg chg="add mod">
          <ac:chgData name="Serif Salem" userId="93371da5-1b6a-4146-a736-4a3b0c81f0c2" providerId="ADAL" clId="{43BD1B35-B503-4088-B356-9DD1B40F7E73}" dt="2025-05-14T05:52:18.201" v="20573"/>
          <ac:spMkLst>
            <pc:docMk/>
            <pc:sldMk cId="2216757852" sldId="280"/>
            <ac:spMk id="1082" creationId="{DD8A67D2-6D3C-4D69-B9FB-AB1B8A659121}"/>
          </ac:spMkLst>
        </pc:spChg>
        <pc:spChg chg="add mod">
          <ac:chgData name="Serif Salem" userId="93371da5-1b6a-4146-a736-4a3b0c81f0c2" providerId="ADAL" clId="{43BD1B35-B503-4088-B356-9DD1B40F7E73}" dt="2025-05-14T05:52:18.210" v="20581"/>
          <ac:spMkLst>
            <pc:docMk/>
            <pc:sldMk cId="2216757852" sldId="280"/>
            <ac:spMk id="1083" creationId="{762935F2-F422-4D60-A73F-4B68B56E4FF5}"/>
          </ac:spMkLst>
        </pc:spChg>
        <pc:spChg chg="add mod">
          <ac:chgData name="Serif Salem" userId="93371da5-1b6a-4146-a736-4a3b0c81f0c2" providerId="ADAL" clId="{43BD1B35-B503-4088-B356-9DD1B40F7E73}" dt="2025-05-14T05:52:18.218" v="20589"/>
          <ac:spMkLst>
            <pc:docMk/>
            <pc:sldMk cId="2216757852" sldId="280"/>
            <ac:spMk id="1084" creationId="{B92EA366-C7B4-4ADC-B652-D51449AE261D}"/>
          </ac:spMkLst>
        </pc:spChg>
        <pc:spChg chg="add mod">
          <ac:chgData name="Serif Salem" userId="93371da5-1b6a-4146-a736-4a3b0c81f0c2" providerId="ADAL" clId="{43BD1B35-B503-4088-B356-9DD1B40F7E73}" dt="2025-05-14T05:52:18.225" v="20597"/>
          <ac:spMkLst>
            <pc:docMk/>
            <pc:sldMk cId="2216757852" sldId="280"/>
            <ac:spMk id="1085" creationId="{5E12D1B1-5085-4764-8222-4DC26C5BE154}"/>
          </ac:spMkLst>
        </pc:spChg>
        <pc:spChg chg="add mod">
          <ac:chgData name="Serif Salem" userId="93371da5-1b6a-4146-a736-4a3b0c81f0c2" providerId="ADAL" clId="{43BD1B35-B503-4088-B356-9DD1B40F7E73}" dt="2025-05-14T05:52:18.232" v="20605"/>
          <ac:spMkLst>
            <pc:docMk/>
            <pc:sldMk cId="2216757852" sldId="280"/>
            <ac:spMk id="1086" creationId="{C8945D46-6EAE-49A7-A890-8E7453F69D3D}"/>
          </ac:spMkLst>
        </pc:spChg>
        <pc:spChg chg="add mod">
          <ac:chgData name="Serif Salem" userId="93371da5-1b6a-4146-a736-4a3b0c81f0c2" providerId="ADAL" clId="{43BD1B35-B503-4088-B356-9DD1B40F7E73}" dt="2025-05-14T05:52:18.239" v="20613"/>
          <ac:spMkLst>
            <pc:docMk/>
            <pc:sldMk cId="2216757852" sldId="280"/>
            <ac:spMk id="1087" creationId="{B1089A99-D7D4-4288-ACE3-A48FB421BBA4}"/>
          </ac:spMkLst>
        </pc:spChg>
        <pc:spChg chg="add mod">
          <ac:chgData name="Serif Salem" userId="93371da5-1b6a-4146-a736-4a3b0c81f0c2" providerId="ADAL" clId="{43BD1B35-B503-4088-B356-9DD1B40F7E73}" dt="2025-05-14T05:52:18.245" v="20621"/>
          <ac:spMkLst>
            <pc:docMk/>
            <pc:sldMk cId="2216757852" sldId="280"/>
            <ac:spMk id="1088" creationId="{F609C02C-8F1A-4921-83F2-C0E10076A8F0}"/>
          </ac:spMkLst>
        </pc:spChg>
        <pc:spChg chg="add mod">
          <ac:chgData name="Serif Salem" userId="93371da5-1b6a-4146-a736-4a3b0c81f0c2" providerId="ADAL" clId="{43BD1B35-B503-4088-B356-9DD1B40F7E73}" dt="2025-05-14T05:52:18.252" v="20629"/>
          <ac:spMkLst>
            <pc:docMk/>
            <pc:sldMk cId="2216757852" sldId="280"/>
            <ac:spMk id="1089" creationId="{DE74CD38-95BF-41F0-A7A8-D59582ADAA75}"/>
          </ac:spMkLst>
        </pc:spChg>
        <pc:spChg chg="add mod">
          <ac:chgData name="Serif Salem" userId="93371da5-1b6a-4146-a736-4a3b0c81f0c2" providerId="ADAL" clId="{43BD1B35-B503-4088-B356-9DD1B40F7E73}" dt="2025-05-14T05:52:18.259" v="20637"/>
          <ac:spMkLst>
            <pc:docMk/>
            <pc:sldMk cId="2216757852" sldId="280"/>
            <ac:spMk id="1090" creationId="{B8A1CF0F-62AD-4E36-A2C2-3199D3D376C7}"/>
          </ac:spMkLst>
        </pc:spChg>
        <pc:spChg chg="add mod">
          <ac:chgData name="Serif Salem" userId="93371da5-1b6a-4146-a736-4a3b0c81f0c2" providerId="ADAL" clId="{43BD1B35-B503-4088-B356-9DD1B40F7E73}" dt="2025-05-14T05:52:18.265" v="20645"/>
          <ac:spMkLst>
            <pc:docMk/>
            <pc:sldMk cId="2216757852" sldId="280"/>
            <ac:spMk id="1091" creationId="{15AD4940-194A-4770-9B5A-856B76DF5634}"/>
          </ac:spMkLst>
        </pc:spChg>
        <pc:spChg chg="add mod">
          <ac:chgData name="Serif Salem" userId="93371da5-1b6a-4146-a736-4a3b0c81f0c2" providerId="ADAL" clId="{43BD1B35-B503-4088-B356-9DD1B40F7E73}" dt="2025-05-14T05:52:18.272" v="20653"/>
          <ac:spMkLst>
            <pc:docMk/>
            <pc:sldMk cId="2216757852" sldId="280"/>
            <ac:spMk id="1092" creationId="{CE8328A9-15C6-4861-8ABA-FD2C8910750F}"/>
          </ac:spMkLst>
        </pc:spChg>
        <pc:spChg chg="add mod">
          <ac:chgData name="Serif Salem" userId="93371da5-1b6a-4146-a736-4a3b0c81f0c2" providerId="ADAL" clId="{43BD1B35-B503-4088-B356-9DD1B40F7E73}" dt="2025-05-14T05:52:18.279" v="20661"/>
          <ac:spMkLst>
            <pc:docMk/>
            <pc:sldMk cId="2216757852" sldId="280"/>
            <ac:spMk id="1093" creationId="{1E383D4C-BCBD-45D0-A452-7F7023E92C2A}"/>
          </ac:spMkLst>
        </pc:spChg>
        <pc:spChg chg="add mod">
          <ac:chgData name="Serif Salem" userId="93371da5-1b6a-4146-a736-4a3b0c81f0c2" providerId="ADAL" clId="{43BD1B35-B503-4088-B356-9DD1B40F7E73}" dt="2025-05-14T05:52:18.286" v="20669"/>
          <ac:spMkLst>
            <pc:docMk/>
            <pc:sldMk cId="2216757852" sldId="280"/>
            <ac:spMk id="1094" creationId="{2699DF14-A03E-4023-A61D-A3B7388F25D3}"/>
          </ac:spMkLst>
        </pc:spChg>
        <pc:spChg chg="add mod">
          <ac:chgData name="Serif Salem" userId="93371da5-1b6a-4146-a736-4a3b0c81f0c2" providerId="ADAL" clId="{43BD1B35-B503-4088-B356-9DD1B40F7E73}" dt="2025-05-14T05:52:18.293" v="20677"/>
          <ac:spMkLst>
            <pc:docMk/>
            <pc:sldMk cId="2216757852" sldId="280"/>
            <ac:spMk id="1095" creationId="{771B0CCF-D4B9-43EB-B155-6B3DCB8B76A9}"/>
          </ac:spMkLst>
        </pc:spChg>
        <pc:spChg chg="add mod">
          <ac:chgData name="Serif Salem" userId="93371da5-1b6a-4146-a736-4a3b0c81f0c2" providerId="ADAL" clId="{43BD1B35-B503-4088-B356-9DD1B40F7E73}" dt="2025-05-14T05:52:18.299" v="20685"/>
          <ac:spMkLst>
            <pc:docMk/>
            <pc:sldMk cId="2216757852" sldId="280"/>
            <ac:spMk id="1096" creationId="{F79F3471-05F4-4CD9-82A3-B224F0676929}"/>
          </ac:spMkLst>
        </pc:spChg>
        <pc:spChg chg="add mod">
          <ac:chgData name="Serif Salem" userId="93371da5-1b6a-4146-a736-4a3b0c81f0c2" providerId="ADAL" clId="{43BD1B35-B503-4088-B356-9DD1B40F7E73}" dt="2025-05-14T05:52:18.305" v="20693"/>
          <ac:spMkLst>
            <pc:docMk/>
            <pc:sldMk cId="2216757852" sldId="280"/>
            <ac:spMk id="1097" creationId="{D43D118A-C4CC-4FE8-970A-ED537FC99A9F}"/>
          </ac:spMkLst>
        </pc:spChg>
        <pc:spChg chg="add mod">
          <ac:chgData name="Serif Salem" userId="93371da5-1b6a-4146-a736-4a3b0c81f0c2" providerId="ADAL" clId="{43BD1B35-B503-4088-B356-9DD1B40F7E73}" dt="2025-05-14T05:52:18.312" v="20701"/>
          <ac:spMkLst>
            <pc:docMk/>
            <pc:sldMk cId="2216757852" sldId="280"/>
            <ac:spMk id="1098" creationId="{C1D2CBA3-2838-4C14-A4FB-9FE273360630}"/>
          </ac:spMkLst>
        </pc:spChg>
        <pc:spChg chg="add mod">
          <ac:chgData name="Serif Salem" userId="93371da5-1b6a-4146-a736-4a3b0c81f0c2" providerId="ADAL" clId="{43BD1B35-B503-4088-B356-9DD1B40F7E73}" dt="2025-05-14T05:52:18.318" v="20709"/>
          <ac:spMkLst>
            <pc:docMk/>
            <pc:sldMk cId="2216757852" sldId="280"/>
            <ac:spMk id="1099" creationId="{F2A81654-373F-43A6-84A1-714860916235}"/>
          </ac:spMkLst>
        </pc:spChg>
        <pc:spChg chg="add mod">
          <ac:chgData name="Serif Salem" userId="93371da5-1b6a-4146-a736-4a3b0c81f0c2" providerId="ADAL" clId="{43BD1B35-B503-4088-B356-9DD1B40F7E73}" dt="2025-05-14T05:52:18.325" v="20717"/>
          <ac:spMkLst>
            <pc:docMk/>
            <pc:sldMk cId="2216757852" sldId="280"/>
            <ac:spMk id="1100" creationId="{C67D6AAC-8DE4-41B5-B297-F51FE98B306E}"/>
          </ac:spMkLst>
        </pc:spChg>
        <pc:spChg chg="add mod">
          <ac:chgData name="Serif Salem" userId="93371da5-1b6a-4146-a736-4a3b0c81f0c2" providerId="ADAL" clId="{43BD1B35-B503-4088-B356-9DD1B40F7E73}" dt="2025-05-14T05:52:18.332" v="20725"/>
          <ac:spMkLst>
            <pc:docMk/>
            <pc:sldMk cId="2216757852" sldId="280"/>
            <ac:spMk id="1101" creationId="{9D95E907-BA14-4580-8556-C1A17BDB7882}"/>
          </ac:spMkLst>
        </pc:spChg>
        <pc:spChg chg="add mod">
          <ac:chgData name="Serif Salem" userId="93371da5-1b6a-4146-a736-4a3b0c81f0c2" providerId="ADAL" clId="{43BD1B35-B503-4088-B356-9DD1B40F7E73}" dt="2025-05-14T05:52:18.339" v="20733"/>
          <ac:spMkLst>
            <pc:docMk/>
            <pc:sldMk cId="2216757852" sldId="280"/>
            <ac:spMk id="1102" creationId="{FDFB6057-0A24-4CCA-BB49-9B74A172EAA3}"/>
          </ac:spMkLst>
        </pc:spChg>
        <pc:spChg chg="add mod">
          <ac:chgData name="Serif Salem" userId="93371da5-1b6a-4146-a736-4a3b0c81f0c2" providerId="ADAL" clId="{43BD1B35-B503-4088-B356-9DD1B40F7E73}" dt="2025-05-14T05:52:18.349" v="20741"/>
          <ac:spMkLst>
            <pc:docMk/>
            <pc:sldMk cId="2216757852" sldId="280"/>
            <ac:spMk id="1103" creationId="{EE5482AA-3186-43B2-B20E-C1F73D8B2D13}"/>
          </ac:spMkLst>
        </pc:spChg>
        <pc:spChg chg="add mod">
          <ac:chgData name="Serif Salem" userId="93371da5-1b6a-4146-a736-4a3b0c81f0c2" providerId="ADAL" clId="{43BD1B35-B503-4088-B356-9DD1B40F7E73}" dt="2025-05-14T05:52:18.356" v="20749"/>
          <ac:spMkLst>
            <pc:docMk/>
            <pc:sldMk cId="2216757852" sldId="280"/>
            <ac:spMk id="1104" creationId="{F01DF479-264C-4E7E-8D9C-663EF5219740}"/>
          </ac:spMkLst>
        </pc:spChg>
        <pc:spChg chg="add mod">
          <ac:chgData name="Serif Salem" userId="93371da5-1b6a-4146-a736-4a3b0c81f0c2" providerId="ADAL" clId="{43BD1B35-B503-4088-B356-9DD1B40F7E73}" dt="2025-05-14T05:52:18.363" v="20757"/>
          <ac:spMkLst>
            <pc:docMk/>
            <pc:sldMk cId="2216757852" sldId="280"/>
            <ac:spMk id="1105" creationId="{72F95F12-F638-496E-993A-DA710F0BBFAA}"/>
          </ac:spMkLst>
        </pc:spChg>
        <pc:spChg chg="add mod">
          <ac:chgData name="Serif Salem" userId="93371da5-1b6a-4146-a736-4a3b0c81f0c2" providerId="ADAL" clId="{43BD1B35-B503-4088-B356-9DD1B40F7E73}" dt="2025-05-14T05:52:18.369" v="20765"/>
          <ac:spMkLst>
            <pc:docMk/>
            <pc:sldMk cId="2216757852" sldId="280"/>
            <ac:spMk id="1106" creationId="{855CBA05-BBF7-420D-8151-E38977C219DD}"/>
          </ac:spMkLst>
        </pc:spChg>
        <pc:spChg chg="add mod">
          <ac:chgData name="Serif Salem" userId="93371da5-1b6a-4146-a736-4a3b0c81f0c2" providerId="ADAL" clId="{43BD1B35-B503-4088-B356-9DD1B40F7E73}" dt="2025-05-14T05:52:18.377" v="20773"/>
          <ac:spMkLst>
            <pc:docMk/>
            <pc:sldMk cId="2216757852" sldId="280"/>
            <ac:spMk id="1107" creationId="{C63A2A8B-9B6F-4B6C-BFF1-C425831E05FE}"/>
          </ac:spMkLst>
        </pc:spChg>
        <pc:spChg chg="add mod">
          <ac:chgData name="Serif Salem" userId="93371da5-1b6a-4146-a736-4a3b0c81f0c2" providerId="ADAL" clId="{43BD1B35-B503-4088-B356-9DD1B40F7E73}" dt="2025-05-14T05:52:18.384" v="20781"/>
          <ac:spMkLst>
            <pc:docMk/>
            <pc:sldMk cId="2216757852" sldId="280"/>
            <ac:spMk id="1108" creationId="{8240A4FD-11A1-4125-85DC-32A87E76885A}"/>
          </ac:spMkLst>
        </pc:spChg>
        <pc:spChg chg="add mod">
          <ac:chgData name="Serif Salem" userId="93371da5-1b6a-4146-a736-4a3b0c81f0c2" providerId="ADAL" clId="{43BD1B35-B503-4088-B356-9DD1B40F7E73}" dt="2025-05-14T05:52:18.392" v="20789"/>
          <ac:spMkLst>
            <pc:docMk/>
            <pc:sldMk cId="2216757852" sldId="280"/>
            <ac:spMk id="1109" creationId="{BD6F65E6-48C0-4E15-90DC-FB98EA67DCBA}"/>
          </ac:spMkLst>
        </pc:spChg>
        <pc:spChg chg="add mod">
          <ac:chgData name="Serif Salem" userId="93371da5-1b6a-4146-a736-4a3b0c81f0c2" providerId="ADAL" clId="{43BD1B35-B503-4088-B356-9DD1B40F7E73}" dt="2025-05-14T05:52:18.398" v="20797"/>
          <ac:spMkLst>
            <pc:docMk/>
            <pc:sldMk cId="2216757852" sldId="280"/>
            <ac:spMk id="1110" creationId="{9981DD7B-02E8-426F-80B5-F335362F637D}"/>
          </ac:spMkLst>
        </pc:spChg>
        <pc:spChg chg="add mod">
          <ac:chgData name="Serif Salem" userId="93371da5-1b6a-4146-a736-4a3b0c81f0c2" providerId="ADAL" clId="{43BD1B35-B503-4088-B356-9DD1B40F7E73}" dt="2025-05-14T05:52:18.406" v="20805"/>
          <ac:spMkLst>
            <pc:docMk/>
            <pc:sldMk cId="2216757852" sldId="280"/>
            <ac:spMk id="1111" creationId="{88DDE928-FA7E-4073-8953-74F2F9FCF5F4}"/>
          </ac:spMkLst>
        </pc:spChg>
        <pc:spChg chg="add mod">
          <ac:chgData name="Serif Salem" userId="93371da5-1b6a-4146-a736-4a3b0c81f0c2" providerId="ADAL" clId="{43BD1B35-B503-4088-B356-9DD1B40F7E73}" dt="2025-05-14T05:52:18.412" v="20813"/>
          <ac:spMkLst>
            <pc:docMk/>
            <pc:sldMk cId="2216757852" sldId="280"/>
            <ac:spMk id="1112" creationId="{0E01DFDE-3943-44E5-BD10-6BD881A27465}"/>
          </ac:spMkLst>
        </pc:spChg>
        <pc:spChg chg="add mod">
          <ac:chgData name="Serif Salem" userId="93371da5-1b6a-4146-a736-4a3b0c81f0c2" providerId="ADAL" clId="{43BD1B35-B503-4088-B356-9DD1B40F7E73}" dt="2025-05-14T05:52:18.420" v="20821"/>
          <ac:spMkLst>
            <pc:docMk/>
            <pc:sldMk cId="2216757852" sldId="280"/>
            <ac:spMk id="1113" creationId="{68A51BAE-0422-4464-A899-8DA52C57494C}"/>
          </ac:spMkLst>
        </pc:spChg>
        <pc:spChg chg="add mod">
          <ac:chgData name="Serif Salem" userId="93371da5-1b6a-4146-a736-4a3b0c81f0c2" providerId="ADAL" clId="{43BD1B35-B503-4088-B356-9DD1B40F7E73}" dt="2025-05-14T05:52:18.426" v="20829"/>
          <ac:spMkLst>
            <pc:docMk/>
            <pc:sldMk cId="2216757852" sldId="280"/>
            <ac:spMk id="1114" creationId="{D384DCFC-53BF-4226-9ABB-2524CE2FA07E}"/>
          </ac:spMkLst>
        </pc:spChg>
        <pc:spChg chg="add mod">
          <ac:chgData name="Serif Salem" userId="93371da5-1b6a-4146-a736-4a3b0c81f0c2" providerId="ADAL" clId="{43BD1B35-B503-4088-B356-9DD1B40F7E73}" dt="2025-05-14T05:52:18.433" v="20837"/>
          <ac:spMkLst>
            <pc:docMk/>
            <pc:sldMk cId="2216757852" sldId="280"/>
            <ac:spMk id="1115" creationId="{A228F92E-98A1-4AA7-9F6B-F255B32F315B}"/>
          </ac:spMkLst>
        </pc:spChg>
        <pc:spChg chg="add mod">
          <ac:chgData name="Serif Salem" userId="93371da5-1b6a-4146-a736-4a3b0c81f0c2" providerId="ADAL" clId="{43BD1B35-B503-4088-B356-9DD1B40F7E73}" dt="2025-05-14T05:52:18.439" v="20845"/>
          <ac:spMkLst>
            <pc:docMk/>
            <pc:sldMk cId="2216757852" sldId="280"/>
            <ac:spMk id="1116" creationId="{3F831722-30BC-4A08-AFBF-1336F4C23BB0}"/>
          </ac:spMkLst>
        </pc:spChg>
        <pc:spChg chg="add mod">
          <ac:chgData name="Serif Salem" userId="93371da5-1b6a-4146-a736-4a3b0c81f0c2" providerId="ADAL" clId="{43BD1B35-B503-4088-B356-9DD1B40F7E73}" dt="2025-05-14T05:52:18.445" v="20853"/>
          <ac:spMkLst>
            <pc:docMk/>
            <pc:sldMk cId="2216757852" sldId="280"/>
            <ac:spMk id="1117" creationId="{95336A94-AA1D-4F1B-91FC-CD7977593203}"/>
          </ac:spMkLst>
        </pc:spChg>
        <pc:spChg chg="add mod">
          <ac:chgData name="Serif Salem" userId="93371da5-1b6a-4146-a736-4a3b0c81f0c2" providerId="ADAL" clId="{43BD1B35-B503-4088-B356-9DD1B40F7E73}" dt="2025-05-14T05:52:18.452" v="20861"/>
          <ac:spMkLst>
            <pc:docMk/>
            <pc:sldMk cId="2216757852" sldId="280"/>
            <ac:spMk id="1118" creationId="{2FEA5C0A-1CD5-4C9E-B989-A5837200E107}"/>
          </ac:spMkLst>
        </pc:spChg>
        <pc:spChg chg="add mod">
          <ac:chgData name="Serif Salem" userId="93371da5-1b6a-4146-a736-4a3b0c81f0c2" providerId="ADAL" clId="{43BD1B35-B503-4088-B356-9DD1B40F7E73}" dt="2025-05-14T05:52:18.459" v="20869"/>
          <ac:spMkLst>
            <pc:docMk/>
            <pc:sldMk cId="2216757852" sldId="280"/>
            <ac:spMk id="1119" creationId="{4EC0215E-37F5-4F29-A797-F269AEDF0439}"/>
          </ac:spMkLst>
        </pc:spChg>
        <pc:spChg chg="add mod">
          <ac:chgData name="Serif Salem" userId="93371da5-1b6a-4146-a736-4a3b0c81f0c2" providerId="ADAL" clId="{43BD1B35-B503-4088-B356-9DD1B40F7E73}" dt="2025-05-14T05:52:18.467" v="20877"/>
          <ac:spMkLst>
            <pc:docMk/>
            <pc:sldMk cId="2216757852" sldId="280"/>
            <ac:spMk id="1120" creationId="{FA4EA45E-6114-40E0-A653-C0A569A96BDB}"/>
          </ac:spMkLst>
        </pc:spChg>
        <pc:spChg chg="add mod">
          <ac:chgData name="Serif Salem" userId="93371da5-1b6a-4146-a736-4a3b0c81f0c2" providerId="ADAL" clId="{43BD1B35-B503-4088-B356-9DD1B40F7E73}" dt="2025-05-14T05:52:18.473" v="20885"/>
          <ac:spMkLst>
            <pc:docMk/>
            <pc:sldMk cId="2216757852" sldId="280"/>
            <ac:spMk id="1121" creationId="{63ACE8B1-BBE3-48E4-9D86-70B892AF36E9}"/>
          </ac:spMkLst>
        </pc:spChg>
        <pc:spChg chg="add mod">
          <ac:chgData name="Serif Salem" userId="93371da5-1b6a-4146-a736-4a3b0c81f0c2" providerId="ADAL" clId="{43BD1B35-B503-4088-B356-9DD1B40F7E73}" dt="2025-05-14T05:52:18.480" v="20893"/>
          <ac:spMkLst>
            <pc:docMk/>
            <pc:sldMk cId="2216757852" sldId="280"/>
            <ac:spMk id="1122" creationId="{17731D12-1E2A-48B7-B83B-F57D7B2CF486}"/>
          </ac:spMkLst>
        </pc:spChg>
        <pc:spChg chg="add mod">
          <ac:chgData name="Serif Salem" userId="93371da5-1b6a-4146-a736-4a3b0c81f0c2" providerId="ADAL" clId="{43BD1B35-B503-4088-B356-9DD1B40F7E73}" dt="2025-05-14T05:52:18.487" v="20901"/>
          <ac:spMkLst>
            <pc:docMk/>
            <pc:sldMk cId="2216757852" sldId="280"/>
            <ac:spMk id="1123" creationId="{6FFDAFAF-9DCD-4857-9CCC-0D76964EC77B}"/>
          </ac:spMkLst>
        </pc:spChg>
        <pc:spChg chg="add mod">
          <ac:chgData name="Serif Salem" userId="93371da5-1b6a-4146-a736-4a3b0c81f0c2" providerId="ADAL" clId="{43BD1B35-B503-4088-B356-9DD1B40F7E73}" dt="2025-05-14T05:52:18.494" v="20909"/>
          <ac:spMkLst>
            <pc:docMk/>
            <pc:sldMk cId="2216757852" sldId="280"/>
            <ac:spMk id="1124" creationId="{CDAC78A9-C467-4F84-B387-ACD604012D90}"/>
          </ac:spMkLst>
        </pc:spChg>
        <pc:spChg chg="add mod">
          <ac:chgData name="Serif Salem" userId="93371da5-1b6a-4146-a736-4a3b0c81f0c2" providerId="ADAL" clId="{43BD1B35-B503-4088-B356-9DD1B40F7E73}" dt="2025-05-14T05:52:18.500" v="20917"/>
          <ac:spMkLst>
            <pc:docMk/>
            <pc:sldMk cId="2216757852" sldId="280"/>
            <ac:spMk id="1125" creationId="{419E6F40-507C-4952-9235-53E4BCB5516C}"/>
          </ac:spMkLst>
        </pc:spChg>
        <pc:spChg chg="add mod">
          <ac:chgData name="Serif Salem" userId="93371da5-1b6a-4146-a736-4a3b0c81f0c2" providerId="ADAL" clId="{43BD1B35-B503-4088-B356-9DD1B40F7E73}" dt="2025-05-14T05:52:18.507" v="20925"/>
          <ac:spMkLst>
            <pc:docMk/>
            <pc:sldMk cId="2216757852" sldId="280"/>
            <ac:spMk id="1126" creationId="{F92A0C7E-AE5D-4BB5-9CD9-5C348AB66D88}"/>
          </ac:spMkLst>
        </pc:spChg>
        <pc:spChg chg="add mod">
          <ac:chgData name="Serif Salem" userId="93371da5-1b6a-4146-a736-4a3b0c81f0c2" providerId="ADAL" clId="{43BD1B35-B503-4088-B356-9DD1B40F7E73}" dt="2025-05-14T05:52:18.514" v="20933"/>
          <ac:spMkLst>
            <pc:docMk/>
            <pc:sldMk cId="2216757852" sldId="280"/>
            <ac:spMk id="1127" creationId="{1BB36F7B-BC7D-48E7-8620-63212388BEF4}"/>
          </ac:spMkLst>
        </pc:spChg>
        <pc:spChg chg="add mod">
          <ac:chgData name="Serif Salem" userId="93371da5-1b6a-4146-a736-4a3b0c81f0c2" providerId="ADAL" clId="{43BD1B35-B503-4088-B356-9DD1B40F7E73}" dt="2025-05-14T05:52:18.521" v="20941"/>
          <ac:spMkLst>
            <pc:docMk/>
            <pc:sldMk cId="2216757852" sldId="280"/>
            <ac:spMk id="1128" creationId="{81E71335-C7E7-44FC-A017-4787359C69D1}"/>
          </ac:spMkLst>
        </pc:spChg>
        <pc:spChg chg="add mod">
          <ac:chgData name="Serif Salem" userId="93371da5-1b6a-4146-a736-4a3b0c81f0c2" providerId="ADAL" clId="{43BD1B35-B503-4088-B356-9DD1B40F7E73}" dt="2025-05-14T05:52:18.527" v="20949"/>
          <ac:spMkLst>
            <pc:docMk/>
            <pc:sldMk cId="2216757852" sldId="280"/>
            <ac:spMk id="1129" creationId="{5219F84F-33D8-434C-A628-1E4F63C2D3CB}"/>
          </ac:spMkLst>
        </pc:spChg>
        <pc:spChg chg="add mod">
          <ac:chgData name="Serif Salem" userId="93371da5-1b6a-4146-a736-4a3b0c81f0c2" providerId="ADAL" clId="{43BD1B35-B503-4088-B356-9DD1B40F7E73}" dt="2025-05-14T05:52:18.534" v="20957"/>
          <ac:spMkLst>
            <pc:docMk/>
            <pc:sldMk cId="2216757852" sldId="280"/>
            <ac:spMk id="1130" creationId="{8826D969-4B00-4443-970A-4D29778F83CE}"/>
          </ac:spMkLst>
        </pc:spChg>
        <pc:spChg chg="add mod">
          <ac:chgData name="Serif Salem" userId="93371da5-1b6a-4146-a736-4a3b0c81f0c2" providerId="ADAL" clId="{43BD1B35-B503-4088-B356-9DD1B40F7E73}" dt="2025-05-14T05:52:18.544" v="20965"/>
          <ac:spMkLst>
            <pc:docMk/>
            <pc:sldMk cId="2216757852" sldId="280"/>
            <ac:spMk id="1131" creationId="{0B5C9719-F9BD-4B01-A5B9-38914A8FBD53}"/>
          </ac:spMkLst>
        </pc:spChg>
        <pc:spChg chg="add mod">
          <ac:chgData name="Serif Salem" userId="93371da5-1b6a-4146-a736-4a3b0c81f0c2" providerId="ADAL" clId="{43BD1B35-B503-4088-B356-9DD1B40F7E73}" dt="2025-05-14T05:52:18.550" v="20973"/>
          <ac:spMkLst>
            <pc:docMk/>
            <pc:sldMk cId="2216757852" sldId="280"/>
            <ac:spMk id="1132" creationId="{F6DC9B6B-80BC-4D51-9703-CC2D0A906250}"/>
          </ac:spMkLst>
        </pc:spChg>
        <pc:spChg chg="add mod">
          <ac:chgData name="Serif Salem" userId="93371da5-1b6a-4146-a736-4a3b0c81f0c2" providerId="ADAL" clId="{43BD1B35-B503-4088-B356-9DD1B40F7E73}" dt="2025-05-14T05:52:18.558" v="20981"/>
          <ac:spMkLst>
            <pc:docMk/>
            <pc:sldMk cId="2216757852" sldId="280"/>
            <ac:spMk id="1133" creationId="{74CC7C95-DC67-44F7-8130-37D6EE043DC8}"/>
          </ac:spMkLst>
        </pc:spChg>
        <pc:spChg chg="add mod">
          <ac:chgData name="Serif Salem" userId="93371da5-1b6a-4146-a736-4a3b0c81f0c2" providerId="ADAL" clId="{43BD1B35-B503-4088-B356-9DD1B40F7E73}" dt="2025-05-14T05:52:18.564" v="20989"/>
          <ac:spMkLst>
            <pc:docMk/>
            <pc:sldMk cId="2216757852" sldId="280"/>
            <ac:spMk id="1134" creationId="{23FF82E1-A4DF-4AF1-B745-5D6B96EA94EF}"/>
          </ac:spMkLst>
        </pc:spChg>
        <pc:spChg chg="add mod">
          <ac:chgData name="Serif Salem" userId="93371da5-1b6a-4146-a736-4a3b0c81f0c2" providerId="ADAL" clId="{43BD1B35-B503-4088-B356-9DD1B40F7E73}" dt="2025-05-14T05:52:18.571" v="20997"/>
          <ac:spMkLst>
            <pc:docMk/>
            <pc:sldMk cId="2216757852" sldId="280"/>
            <ac:spMk id="1135" creationId="{96C413A7-0E01-4825-984C-2DF10DD7CABB}"/>
          </ac:spMkLst>
        </pc:spChg>
        <pc:spChg chg="add mod">
          <ac:chgData name="Serif Salem" userId="93371da5-1b6a-4146-a736-4a3b0c81f0c2" providerId="ADAL" clId="{43BD1B35-B503-4088-B356-9DD1B40F7E73}" dt="2025-05-14T05:52:18.578" v="21005"/>
          <ac:spMkLst>
            <pc:docMk/>
            <pc:sldMk cId="2216757852" sldId="280"/>
            <ac:spMk id="1136" creationId="{6D9BF713-2198-4AF9-B115-E6E931B9D8B3}"/>
          </ac:spMkLst>
        </pc:spChg>
        <pc:spChg chg="add mod">
          <ac:chgData name="Serif Salem" userId="93371da5-1b6a-4146-a736-4a3b0c81f0c2" providerId="ADAL" clId="{43BD1B35-B503-4088-B356-9DD1B40F7E73}" dt="2025-05-14T05:52:18.584" v="21013"/>
          <ac:spMkLst>
            <pc:docMk/>
            <pc:sldMk cId="2216757852" sldId="280"/>
            <ac:spMk id="1137" creationId="{F9039B0E-1A88-4968-A015-BD87A1A47B84}"/>
          </ac:spMkLst>
        </pc:spChg>
        <pc:spChg chg="add mod">
          <ac:chgData name="Serif Salem" userId="93371da5-1b6a-4146-a736-4a3b0c81f0c2" providerId="ADAL" clId="{43BD1B35-B503-4088-B356-9DD1B40F7E73}" dt="2025-05-14T05:52:18.590" v="21021"/>
          <ac:spMkLst>
            <pc:docMk/>
            <pc:sldMk cId="2216757852" sldId="280"/>
            <ac:spMk id="1138" creationId="{ECABF28E-F1A1-46D1-9BAF-E5083C650BB1}"/>
          </ac:spMkLst>
        </pc:spChg>
        <pc:spChg chg="add mod">
          <ac:chgData name="Serif Salem" userId="93371da5-1b6a-4146-a736-4a3b0c81f0c2" providerId="ADAL" clId="{43BD1B35-B503-4088-B356-9DD1B40F7E73}" dt="2025-05-14T05:52:18.597" v="21029"/>
          <ac:spMkLst>
            <pc:docMk/>
            <pc:sldMk cId="2216757852" sldId="280"/>
            <ac:spMk id="1139" creationId="{B083DFD6-C279-4320-B3E2-4A96B91649BC}"/>
          </ac:spMkLst>
        </pc:spChg>
        <pc:spChg chg="add mod">
          <ac:chgData name="Serif Salem" userId="93371da5-1b6a-4146-a736-4a3b0c81f0c2" providerId="ADAL" clId="{43BD1B35-B503-4088-B356-9DD1B40F7E73}" dt="2025-05-14T05:52:18.604" v="21037"/>
          <ac:spMkLst>
            <pc:docMk/>
            <pc:sldMk cId="2216757852" sldId="280"/>
            <ac:spMk id="1140" creationId="{AED73D06-322F-4543-9062-AEA0EF30D4B6}"/>
          </ac:spMkLst>
        </pc:spChg>
        <pc:spChg chg="add mod">
          <ac:chgData name="Serif Salem" userId="93371da5-1b6a-4146-a736-4a3b0c81f0c2" providerId="ADAL" clId="{43BD1B35-B503-4088-B356-9DD1B40F7E73}" dt="2025-05-14T05:52:18.611" v="21045"/>
          <ac:spMkLst>
            <pc:docMk/>
            <pc:sldMk cId="2216757852" sldId="280"/>
            <ac:spMk id="1141" creationId="{5AD58039-2A1B-4F64-9D4A-851835F12E3E}"/>
          </ac:spMkLst>
        </pc:spChg>
        <pc:spChg chg="add mod">
          <ac:chgData name="Serif Salem" userId="93371da5-1b6a-4146-a736-4a3b0c81f0c2" providerId="ADAL" clId="{43BD1B35-B503-4088-B356-9DD1B40F7E73}" dt="2025-05-14T05:52:18.618" v="21053"/>
          <ac:spMkLst>
            <pc:docMk/>
            <pc:sldMk cId="2216757852" sldId="280"/>
            <ac:spMk id="1142" creationId="{E35FAC1A-316F-4D9C-BE4C-0CD5D33837F4}"/>
          </ac:spMkLst>
        </pc:spChg>
        <pc:spChg chg="add mod">
          <ac:chgData name="Serif Salem" userId="93371da5-1b6a-4146-a736-4a3b0c81f0c2" providerId="ADAL" clId="{43BD1B35-B503-4088-B356-9DD1B40F7E73}" dt="2025-05-14T05:52:18.625" v="21061"/>
          <ac:spMkLst>
            <pc:docMk/>
            <pc:sldMk cId="2216757852" sldId="280"/>
            <ac:spMk id="1143" creationId="{A2A799A1-651D-47C2-A1B8-7EF7D4D504F8}"/>
          </ac:spMkLst>
        </pc:spChg>
        <pc:spChg chg="add mod">
          <ac:chgData name="Serif Salem" userId="93371da5-1b6a-4146-a736-4a3b0c81f0c2" providerId="ADAL" clId="{43BD1B35-B503-4088-B356-9DD1B40F7E73}" dt="2025-05-14T05:52:18.632" v="21069"/>
          <ac:spMkLst>
            <pc:docMk/>
            <pc:sldMk cId="2216757852" sldId="280"/>
            <ac:spMk id="1144" creationId="{BCC529C1-4674-40B4-82BE-DD3194D08BDE}"/>
          </ac:spMkLst>
        </pc:spChg>
        <pc:spChg chg="add mod">
          <ac:chgData name="Serif Salem" userId="93371da5-1b6a-4146-a736-4a3b0c81f0c2" providerId="ADAL" clId="{43BD1B35-B503-4088-B356-9DD1B40F7E73}" dt="2025-05-14T05:52:18.638" v="21077"/>
          <ac:spMkLst>
            <pc:docMk/>
            <pc:sldMk cId="2216757852" sldId="280"/>
            <ac:spMk id="1145" creationId="{C4F3B403-7D8F-46D5-A672-2046BAC820F4}"/>
          </ac:spMkLst>
        </pc:spChg>
        <pc:spChg chg="add mod">
          <ac:chgData name="Serif Salem" userId="93371da5-1b6a-4146-a736-4a3b0c81f0c2" providerId="ADAL" clId="{43BD1B35-B503-4088-B356-9DD1B40F7E73}" dt="2025-05-14T05:52:18.645" v="21085"/>
          <ac:spMkLst>
            <pc:docMk/>
            <pc:sldMk cId="2216757852" sldId="280"/>
            <ac:spMk id="1146" creationId="{17646835-859A-4C7A-AF5C-6A8916204A42}"/>
          </ac:spMkLst>
        </pc:spChg>
        <pc:spChg chg="add mod">
          <ac:chgData name="Serif Salem" userId="93371da5-1b6a-4146-a736-4a3b0c81f0c2" providerId="ADAL" clId="{43BD1B35-B503-4088-B356-9DD1B40F7E73}" dt="2025-05-14T05:52:18.652" v="21093"/>
          <ac:spMkLst>
            <pc:docMk/>
            <pc:sldMk cId="2216757852" sldId="280"/>
            <ac:spMk id="1147" creationId="{4C12032C-5EEB-4C10-A4F9-7D398C7FA4BE}"/>
          </ac:spMkLst>
        </pc:spChg>
        <pc:spChg chg="add mod">
          <ac:chgData name="Serif Salem" userId="93371da5-1b6a-4146-a736-4a3b0c81f0c2" providerId="ADAL" clId="{43BD1B35-B503-4088-B356-9DD1B40F7E73}" dt="2025-05-14T05:52:18.659" v="21101"/>
          <ac:spMkLst>
            <pc:docMk/>
            <pc:sldMk cId="2216757852" sldId="280"/>
            <ac:spMk id="1148" creationId="{C1BD93AD-40AA-45D4-BFEE-DF33F7598503}"/>
          </ac:spMkLst>
        </pc:spChg>
        <pc:spChg chg="add mod">
          <ac:chgData name="Serif Salem" userId="93371da5-1b6a-4146-a736-4a3b0c81f0c2" providerId="ADAL" clId="{43BD1B35-B503-4088-B356-9DD1B40F7E73}" dt="2025-05-14T05:52:18.666" v="21109"/>
          <ac:spMkLst>
            <pc:docMk/>
            <pc:sldMk cId="2216757852" sldId="280"/>
            <ac:spMk id="1149" creationId="{C5BB710E-FECC-40E3-89E5-EEC2487648D4}"/>
          </ac:spMkLst>
        </pc:spChg>
        <pc:spChg chg="add mod">
          <ac:chgData name="Serif Salem" userId="93371da5-1b6a-4146-a736-4a3b0c81f0c2" providerId="ADAL" clId="{43BD1B35-B503-4088-B356-9DD1B40F7E73}" dt="2025-05-14T05:52:18.673" v="21117"/>
          <ac:spMkLst>
            <pc:docMk/>
            <pc:sldMk cId="2216757852" sldId="280"/>
            <ac:spMk id="1150" creationId="{E7212A21-A8C9-43B4-A44C-6F12045ECB64}"/>
          </ac:spMkLst>
        </pc:spChg>
        <pc:spChg chg="add mod">
          <ac:chgData name="Serif Salem" userId="93371da5-1b6a-4146-a736-4a3b0c81f0c2" providerId="ADAL" clId="{43BD1B35-B503-4088-B356-9DD1B40F7E73}" dt="2025-05-14T05:52:18.681" v="21125"/>
          <ac:spMkLst>
            <pc:docMk/>
            <pc:sldMk cId="2216757852" sldId="280"/>
            <ac:spMk id="1151" creationId="{AC45A627-715C-4DA7-8EBA-6ECFF196973F}"/>
          </ac:spMkLst>
        </pc:spChg>
        <pc:spChg chg="add mod">
          <ac:chgData name="Serif Salem" userId="93371da5-1b6a-4146-a736-4a3b0c81f0c2" providerId="ADAL" clId="{43BD1B35-B503-4088-B356-9DD1B40F7E73}" dt="2025-05-14T05:52:18.687" v="21133"/>
          <ac:spMkLst>
            <pc:docMk/>
            <pc:sldMk cId="2216757852" sldId="280"/>
            <ac:spMk id="1152" creationId="{7E66CF64-F1B8-4F37-B0ED-316E5E4489A1}"/>
          </ac:spMkLst>
        </pc:spChg>
        <pc:spChg chg="add mod">
          <ac:chgData name="Serif Salem" userId="93371da5-1b6a-4146-a736-4a3b0c81f0c2" providerId="ADAL" clId="{43BD1B35-B503-4088-B356-9DD1B40F7E73}" dt="2025-05-14T05:52:18.694" v="21141"/>
          <ac:spMkLst>
            <pc:docMk/>
            <pc:sldMk cId="2216757852" sldId="280"/>
            <ac:spMk id="1153" creationId="{A85A4C27-F98B-4F9C-9415-16D167FF1F5D}"/>
          </ac:spMkLst>
        </pc:spChg>
        <pc:spChg chg="add mod">
          <ac:chgData name="Serif Salem" userId="93371da5-1b6a-4146-a736-4a3b0c81f0c2" providerId="ADAL" clId="{43BD1B35-B503-4088-B356-9DD1B40F7E73}" dt="2025-05-14T05:52:18.701" v="21149"/>
          <ac:spMkLst>
            <pc:docMk/>
            <pc:sldMk cId="2216757852" sldId="280"/>
            <ac:spMk id="1154" creationId="{A8041511-8C9D-4B83-8955-43F84AA7B1D0}"/>
          </ac:spMkLst>
        </pc:spChg>
        <pc:spChg chg="add mod">
          <ac:chgData name="Serif Salem" userId="93371da5-1b6a-4146-a736-4a3b0c81f0c2" providerId="ADAL" clId="{43BD1B35-B503-4088-B356-9DD1B40F7E73}" dt="2025-05-14T05:52:18.708" v="21157"/>
          <ac:spMkLst>
            <pc:docMk/>
            <pc:sldMk cId="2216757852" sldId="280"/>
            <ac:spMk id="1155" creationId="{FEC1E2B0-F629-41CF-BB8D-0A81167BF69F}"/>
          </ac:spMkLst>
        </pc:spChg>
        <pc:spChg chg="add mod">
          <ac:chgData name="Serif Salem" userId="93371da5-1b6a-4146-a736-4a3b0c81f0c2" providerId="ADAL" clId="{43BD1B35-B503-4088-B356-9DD1B40F7E73}" dt="2025-05-14T05:52:18.714" v="21165"/>
          <ac:spMkLst>
            <pc:docMk/>
            <pc:sldMk cId="2216757852" sldId="280"/>
            <ac:spMk id="1156" creationId="{39D69326-32D9-4825-B42B-7E3E6545624A}"/>
          </ac:spMkLst>
        </pc:spChg>
        <pc:spChg chg="add mod">
          <ac:chgData name="Serif Salem" userId="93371da5-1b6a-4146-a736-4a3b0c81f0c2" providerId="ADAL" clId="{43BD1B35-B503-4088-B356-9DD1B40F7E73}" dt="2025-05-14T05:52:18.721" v="21173"/>
          <ac:spMkLst>
            <pc:docMk/>
            <pc:sldMk cId="2216757852" sldId="280"/>
            <ac:spMk id="1157" creationId="{5602CB6D-79AA-42C4-911C-278731F65A9B}"/>
          </ac:spMkLst>
        </pc:spChg>
        <pc:spChg chg="add mod">
          <ac:chgData name="Serif Salem" userId="93371da5-1b6a-4146-a736-4a3b0c81f0c2" providerId="ADAL" clId="{43BD1B35-B503-4088-B356-9DD1B40F7E73}" dt="2025-05-14T05:52:18.727" v="21181"/>
          <ac:spMkLst>
            <pc:docMk/>
            <pc:sldMk cId="2216757852" sldId="280"/>
            <ac:spMk id="1158" creationId="{7E249F65-888C-4177-A2C1-E209DD1D0D58}"/>
          </ac:spMkLst>
        </pc:spChg>
        <pc:spChg chg="add mod">
          <ac:chgData name="Serif Salem" userId="93371da5-1b6a-4146-a736-4a3b0c81f0c2" providerId="ADAL" clId="{43BD1B35-B503-4088-B356-9DD1B40F7E73}" dt="2025-05-14T05:52:18.734" v="21189"/>
          <ac:spMkLst>
            <pc:docMk/>
            <pc:sldMk cId="2216757852" sldId="280"/>
            <ac:spMk id="1159" creationId="{254679B1-C192-49D8-841F-AE417E81511F}"/>
          </ac:spMkLst>
        </pc:spChg>
        <pc:spChg chg="add mod">
          <ac:chgData name="Serif Salem" userId="93371da5-1b6a-4146-a736-4a3b0c81f0c2" providerId="ADAL" clId="{43BD1B35-B503-4088-B356-9DD1B40F7E73}" dt="2025-05-14T05:52:18.741" v="21197"/>
          <ac:spMkLst>
            <pc:docMk/>
            <pc:sldMk cId="2216757852" sldId="280"/>
            <ac:spMk id="1160" creationId="{39240D86-D2AF-474A-88FE-E270FA6D25EB}"/>
          </ac:spMkLst>
        </pc:spChg>
        <pc:spChg chg="add mod">
          <ac:chgData name="Serif Salem" userId="93371da5-1b6a-4146-a736-4a3b0c81f0c2" providerId="ADAL" clId="{43BD1B35-B503-4088-B356-9DD1B40F7E73}" dt="2025-05-14T05:52:18.748" v="21205"/>
          <ac:spMkLst>
            <pc:docMk/>
            <pc:sldMk cId="2216757852" sldId="280"/>
            <ac:spMk id="1161" creationId="{735BEA57-7FE3-4196-A91E-7144285F5BBC}"/>
          </ac:spMkLst>
        </pc:spChg>
        <pc:spChg chg="add mod">
          <ac:chgData name="Serif Salem" userId="93371da5-1b6a-4146-a736-4a3b0c81f0c2" providerId="ADAL" clId="{43BD1B35-B503-4088-B356-9DD1B40F7E73}" dt="2025-05-14T05:52:18.754" v="21213"/>
          <ac:spMkLst>
            <pc:docMk/>
            <pc:sldMk cId="2216757852" sldId="280"/>
            <ac:spMk id="1162" creationId="{E65C26FE-511E-4C76-876F-F155D54718E8}"/>
          </ac:spMkLst>
        </pc:spChg>
        <pc:spChg chg="add mod">
          <ac:chgData name="Serif Salem" userId="93371da5-1b6a-4146-a736-4a3b0c81f0c2" providerId="ADAL" clId="{43BD1B35-B503-4088-B356-9DD1B40F7E73}" dt="2025-05-14T05:52:18.760" v="21221"/>
          <ac:spMkLst>
            <pc:docMk/>
            <pc:sldMk cId="2216757852" sldId="280"/>
            <ac:spMk id="1163" creationId="{0E8F7339-24BE-485E-BC48-50FF971C6AE6}"/>
          </ac:spMkLst>
        </pc:spChg>
        <pc:spChg chg="add mod">
          <ac:chgData name="Serif Salem" userId="93371da5-1b6a-4146-a736-4a3b0c81f0c2" providerId="ADAL" clId="{43BD1B35-B503-4088-B356-9DD1B40F7E73}" dt="2025-05-14T05:52:18.769" v="21229"/>
          <ac:spMkLst>
            <pc:docMk/>
            <pc:sldMk cId="2216757852" sldId="280"/>
            <ac:spMk id="1164" creationId="{85278C89-CE85-4B04-B988-1D3CE31A8420}"/>
          </ac:spMkLst>
        </pc:spChg>
        <pc:spChg chg="add mod">
          <ac:chgData name="Serif Salem" userId="93371da5-1b6a-4146-a736-4a3b0c81f0c2" providerId="ADAL" clId="{43BD1B35-B503-4088-B356-9DD1B40F7E73}" dt="2025-05-14T05:52:18.775" v="21237"/>
          <ac:spMkLst>
            <pc:docMk/>
            <pc:sldMk cId="2216757852" sldId="280"/>
            <ac:spMk id="1165" creationId="{D9EC66EC-ECC2-496F-880F-590CFBEF0483}"/>
          </ac:spMkLst>
        </pc:spChg>
        <pc:spChg chg="add mod">
          <ac:chgData name="Serif Salem" userId="93371da5-1b6a-4146-a736-4a3b0c81f0c2" providerId="ADAL" clId="{43BD1B35-B503-4088-B356-9DD1B40F7E73}" dt="2025-05-14T05:52:18.782" v="21245"/>
          <ac:spMkLst>
            <pc:docMk/>
            <pc:sldMk cId="2216757852" sldId="280"/>
            <ac:spMk id="1166" creationId="{A8554847-3DFF-47B2-8DA8-EB905DEB5335}"/>
          </ac:spMkLst>
        </pc:spChg>
        <pc:spChg chg="add mod">
          <ac:chgData name="Serif Salem" userId="93371da5-1b6a-4146-a736-4a3b0c81f0c2" providerId="ADAL" clId="{43BD1B35-B503-4088-B356-9DD1B40F7E73}" dt="2025-05-14T05:52:18.789" v="21253"/>
          <ac:spMkLst>
            <pc:docMk/>
            <pc:sldMk cId="2216757852" sldId="280"/>
            <ac:spMk id="1167" creationId="{25927784-0149-4B66-90E0-C4E5A110E29C}"/>
          </ac:spMkLst>
        </pc:spChg>
        <pc:spChg chg="add mod">
          <ac:chgData name="Serif Salem" userId="93371da5-1b6a-4146-a736-4a3b0c81f0c2" providerId="ADAL" clId="{43BD1B35-B503-4088-B356-9DD1B40F7E73}" dt="2025-05-14T05:52:18.796" v="21261"/>
          <ac:spMkLst>
            <pc:docMk/>
            <pc:sldMk cId="2216757852" sldId="280"/>
            <ac:spMk id="1168" creationId="{8431C605-966B-41ED-B563-9A4361D3DE93}"/>
          </ac:spMkLst>
        </pc:spChg>
        <pc:spChg chg="add mod">
          <ac:chgData name="Serif Salem" userId="93371da5-1b6a-4146-a736-4a3b0c81f0c2" providerId="ADAL" clId="{43BD1B35-B503-4088-B356-9DD1B40F7E73}" dt="2025-05-14T05:52:18.804" v="21269"/>
          <ac:spMkLst>
            <pc:docMk/>
            <pc:sldMk cId="2216757852" sldId="280"/>
            <ac:spMk id="1169" creationId="{74651291-263D-4EDD-82E2-7D1F262D26F3}"/>
          </ac:spMkLst>
        </pc:spChg>
        <pc:spChg chg="add mod">
          <ac:chgData name="Serif Salem" userId="93371da5-1b6a-4146-a736-4a3b0c81f0c2" providerId="ADAL" clId="{43BD1B35-B503-4088-B356-9DD1B40F7E73}" dt="2025-05-14T05:52:18.812" v="21277"/>
          <ac:spMkLst>
            <pc:docMk/>
            <pc:sldMk cId="2216757852" sldId="280"/>
            <ac:spMk id="1170" creationId="{FBF9C278-8B02-48EE-8DA9-B30AFC2E83BB}"/>
          </ac:spMkLst>
        </pc:spChg>
        <pc:spChg chg="add mod">
          <ac:chgData name="Serif Salem" userId="93371da5-1b6a-4146-a736-4a3b0c81f0c2" providerId="ADAL" clId="{43BD1B35-B503-4088-B356-9DD1B40F7E73}" dt="2025-05-14T05:52:18.818" v="21285"/>
          <ac:spMkLst>
            <pc:docMk/>
            <pc:sldMk cId="2216757852" sldId="280"/>
            <ac:spMk id="1171" creationId="{8A915C00-113A-4B4A-B1EC-827357F97C33}"/>
          </ac:spMkLst>
        </pc:spChg>
        <pc:spChg chg="add mod">
          <ac:chgData name="Serif Salem" userId="93371da5-1b6a-4146-a736-4a3b0c81f0c2" providerId="ADAL" clId="{43BD1B35-B503-4088-B356-9DD1B40F7E73}" dt="2025-05-14T05:52:18.825" v="21293"/>
          <ac:spMkLst>
            <pc:docMk/>
            <pc:sldMk cId="2216757852" sldId="280"/>
            <ac:spMk id="1172" creationId="{9F57196B-9E01-42A4-ABEA-5549481C4845}"/>
          </ac:spMkLst>
        </pc:spChg>
        <pc:spChg chg="add mod">
          <ac:chgData name="Serif Salem" userId="93371da5-1b6a-4146-a736-4a3b0c81f0c2" providerId="ADAL" clId="{43BD1B35-B503-4088-B356-9DD1B40F7E73}" dt="2025-05-14T05:52:18.831" v="21301"/>
          <ac:spMkLst>
            <pc:docMk/>
            <pc:sldMk cId="2216757852" sldId="280"/>
            <ac:spMk id="1173" creationId="{F44F131D-5262-40B6-873C-6DFEF45C6808}"/>
          </ac:spMkLst>
        </pc:spChg>
        <pc:spChg chg="add mod">
          <ac:chgData name="Serif Salem" userId="93371da5-1b6a-4146-a736-4a3b0c81f0c2" providerId="ADAL" clId="{43BD1B35-B503-4088-B356-9DD1B40F7E73}" dt="2025-05-14T05:52:18.838" v="21309"/>
          <ac:spMkLst>
            <pc:docMk/>
            <pc:sldMk cId="2216757852" sldId="280"/>
            <ac:spMk id="1174" creationId="{2A98E968-6519-450D-BDF2-0DB839128212}"/>
          </ac:spMkLst>
        </pc:spChg>
        <pc:spChg chg="add mod">
          <ac:chgData name="Serif Salem" userId="93371da5-1b6a-4146-a736-4a3b0c81f0c2" providerId="ADAL" clId="{43BD1B35-B503-4088-B356-9DD1B40F7E73}" dt="2025-05-14T05:52:18.844" v="21317"/>
          <ac:spMkLst>
            <pc:docMk/>
            <pc:sldMk cId="2216757852" sldId="280"/>
            <ac:spMk id="1175" creationId="{C0D7531E-DC59-4802-A2AC-F01CDA1F2EC7}"/>
          </ac:spMkLst>
        </pc:spChg>
        <pc:spChg chg="add mod">
          <ac:chgData name="Serif Salem" userId="93371da5-1b6a-4146-a736-4a3b0c81f0c2" providerId="ADAL" clId="{43BD1B35-B503-4088-B356-9DD1B40F7E73}" dt="2025-05-14T05:52:18.851" v="21325"/>
          <ac:spMkLst>
            <pc:docMk/>
            <pc:sldMk cId="2216757852" sldId="280"/>
            <ac:spMk id="1176" creationId="{87BBF528-6B8F-46C7-903E-3DA95214D7BF}"/>
          </ac:spMkLst>
        </pc:spChg>
        <pc:spChg chg="add mod">
          <ac:chgData name="Serif Salem" userId="93371da5-1b6a-4146-a736-4a3b0c81f0c2" providerId="ADAL" clId="{43BD1B35-B503-4088-B356-9DD1B40F7E73}" dt="2025-05-14T05:52:18.858" v="21333"/>
          <ac:spMkLst>
            <pc:docMk/>
            <pc:sldMk cId="2216757852" sldId="280"/>
            <ac:spMk id="1177" creationId="{1A0A6F2C-DC89-4B00-81F7-91B91BA41D28}"/>
          </ac:spMkLst>
        </pc:spChg>
        <pc:spChg chg="add mod">
          <ac:chgData name="Serif Salem" userId="93371da5-1b6a-4146-a736-4a3b0c81f0c2" providerId="ADAL" clId="{43BD1B35-B503-4088-B356-9DD1B40F7E73}" dt="2025-05-14T05:52:18.865" v="21341"/>
          <ac:spMkLst>
            <pc:docMk/>
            <pc:sldMk cId="2216757852" sldId="280"/>
            <ac:spMk id="1178" creationId="{85FED395-42C4-43F6-AF77-A3507A12A797}"/>
          </ac:spMkLst>
        </pc:spChg>
        <pc:spChg chg="add mod">
          <ac:chgData name="Serif Salem" userId="93371da5-1b6a-4146-a736-4a3b0c81f0c2" providerId="ADAL" clId="{43BD1B35-B503-4088-B356-9DD1B40F7E73}" dt="2025-05-14T05:52:18.871" v="21349"/>
          <ac:spMkLst>
            <pc:docMk/>
            <pc:sldMk cId="2216757852" sldId="280"/>
            <ac:spMk id="1179" creationId="{537357ED-570F-43DD-8441-34C838FAB745}"/>
          </ac:spMkLst>
        </pc:spChg>
        <pc:spChg chg="add mod">
          <ac:chgData name="Serif Salem" userId="93371da5-1b6a-4146-a736-4a3b0c81f0c2" providerId="ADAL" clId="{43BD1B35-B503-4088-B356-9DD1B40F7E73}" dt="2025-05-14T05:52:18.877" v="21357"/>
          <ac:spMkLst>
            <pc:docMk/>
            <pc:sldMk cId="2216757852" sldId="280"/>
            <ac:spMk id="1180" creationId="{7965CE25-9BAC-43B2-859C-7BC7E3BEFBCE}"/>
          </ac:spMkLst>
        </pc:spChg>
        <pc:spChg chg="add mod">
          <ac:chgData name="Serif Salem" userId="93371da5-1b6a-4146-a736-4a3b0c81f0c2" providerId="ADAL" clId="{43BD1B35-B503-4088-B356-9DD1B40F7E73}" dt="2025-05-14T05:52:18.884" v="21365"/>
          <ac:spMkLst>
            <pc:docMk/>
            <pc:sldMk cId="2216757852" sldId="280"/>
            <ac:spMk id="1181" creationId="{0D065AF2-A390-46C5-812D-55B17297E3E7}"/>
          </ac:spMkLst>
        </pc:spChg>
        <pc:spChg chg="add mod">
          <ac:chgData name="Serif Salem" userId="93371da5-1b6a-4146-a736-4a3b0c81f0c2" providerId="ADAL" clId="{43BD1B35-B503-4088-B356-9DD1B40F7E73}" dt="2025-05-14T05:52:18.891" v="21373"/>
          <ac:spMkLst>
            <pc:docMk/>
            <pc:sldMk cId="2216757852" sldId="280"/>
            <ac:spMk id="1182" creationId="{54C3494F-44E5-4E0A-A031-79EDEE6D619F}"/>
          </ac:spMkLst>
        </pc:spChg>
        <pc:spChg chg="add mod">
          <ac:chgData name="Serif Salem" userId="93371da5-1b6a-4146-a736-4a3b0c81f0c2" providerId="ADAL" clId="{43BD1B35-B503-4088-B356-9DD1B40F7E73}" dt="2025-05-14T05:52:18.897" v="21381"/>
          <ac:spMkLst>
            <pc:docMk/>
            <pc:sldMk cId="2216757852" sldId="280"/>
            <ac:spMk id="1183" creationId="{B0805209-4006-4F3E-8A1F-B85F66764CA0}"/>
          </ac:spMkLst>
        </pc:spChg>
        <pc:spChg chg="add mod">
          <ac:chgData name="Serif Salem" userId="93371da5-1b6a-4146-a736-4a3b0c81f0c2" providerId="ADAL" clId="{43BD1B35-B503-4088-B356-9DD1B40F7E73}" dt="2025-05-14T05:52:18.906" v="21389"/>
          <ac:spMkLst>
            <pc:docMk/>
            <pc:sldMk cId="2216757852" sldId="280"/>
            <ac:spMk id="1184" creationId="{A4431938-2DC7-47C9-B6DD-EEE38BE34503}"/>
          </ac:spMkLst>
        </pc:spChg>
        <pc:spChg chg="add mod">
          <ac:chgData name="Serif Salem" userId="93371da5-1b6a-4146-a736-4a3b0c81f0c2" providerId="ADAL" clId="{43BD1B35-B503-4088-B356-9DD1B40F7E73}" dt="2025-05-14T05:52:18.912" v="21397"/>
          <ac:spMkLst>
            <pc:docMk/>
            <pc:sldMk cId="2216757852" sldId="280"/>
            <ac:spMk id="1185" creationId="{D8737CF8-D1BA-4A9A-A17E-855735D17B6F}"/>
          </ac:spMkLst>
        </pc:spChg>
        <pc:spChg chg="add mod">
          <ac:chgData name="Serif Salem" userId="93371da5-1b6a-4146-a736-4a3b0c81f0c2" providerId="ADAL" clId="{43BD1B35-B503-4088-B356-9DD1B40F7E73}" dt="2025-05-14T05:52:18.922" v="21405"/>
          <ac:spMkLst>
            <pc:docMk/>
            <pc:sldMk cId="2216757852" sldId="280"/>
            <ac:spMk id="1186" creationId="{060AF6CB-79C5-4912-8A5E-C9B0C06ACA20}"/>
          </ac:spMkLst>
        </pc:spChg>
        <pc:spChg chg="add mod">
          <ac:chgData name="Serif Salem" userId="93371da5-1b6a-4146-a736-4a3b0c81f0c2" providerId="ADAL" clId="{43BD1B35-B503-4088-B356-9DD1B40F7E73}" dt="2025-05-14T05:52:18.929" v="21413"/>
          <ac:spMkLst>
            <pc:docMk/>
            <pc:sldMk cId="2216757852" sldId="280"/>
            <ac:spMk id="1187" creationId="{92D848C4-7508-42D1-BA52-2535144B0C6A}"/>
          </ac:spMkLst>
        </pc:spChg>
        <pc:spChg chg="add mod">
          <ac:chgData name="Serif Salem" userId="93371da5-1b6a-4146-a736-4a3b0c81f0c2" providerId="ADAL" clId="{43BD1B35-B503-4088-B356-9DD1B40F7E73}" dt="2025-05-14T05:52:18.939" v="21421"/>
          <ac:spMkLst>
            <pc:docMk/>
            <pc:sldMk cId="2216757852" sldId="280"/>
            <ac:spMk id="1188" creationId="{7130B939-2757-47B3-B59E-236AF9C4F64C}"/>
          </ac:spMkLst>
        </pc:spChg>
        <pc:spChg chg="add mod">
          <ac:chgData name="Serif Salem" userId="93371da5-1b6a-4146-a736-4a3b0c81f0c2" providerId="ADAL" clId="{43BD1B35-B503-4088-B356-9DD1B40F7E73}" dt="2025-05-14T05:52:18.948" v="21429"/>
          <ac:spMkLst>
            <pc:docMk/>
            <pc:sldMk cId="2216757852" sldId="280"/>
            <ac:spMk id="1189" creationId="{09918669-B9E7-46E8-881A-AD263D570188}"/>
          </ac:spMkLst>
        </pc:spChg>
        <pc:spChg chg="add mod">
          <ac:chgData name="Serif Salem" userId="93371da5-1b6a-4146-a736-4a3b0c81f0c2" providerId="ADAL" clId="{43BD1B35-B503-4088-B356-9DD1B40F7E73}" dt="2025-05-14T05:52:18.956" v="21437"/>
          <ac:spMkLst>
            <pc:docMk/>
            <pc:sldMk cId="2216757852" sldId="280"/>
            <ac:spMk id="1190" creationId="{5CA5E802-7E0C-49E4-874B-6EA439503BB2}"/>
          </ac:spMkLst>
        </pc:spChg>
        <pc:spChg chg="add mod">
          <ac:chgData name="Serif Salem" userId="93371da5-1b6a-4146-a736-4a3b0c81f0c2" providerId="ADAL" clId="{43BD1B35-B503-4088-B356-9DD1B40F7E73}" dt="2025-05-14T05:52:18.964" v="21445"/>
          <ac:spMkLst>
            <pc:docMk/>
            <pc:sldMk cId="2216757852" sldId="280"/>
            <ac:spMk id="1191" creationId="{15A87FEE-7499-4A1C-9136-8570C9B73D2E}"/>
          </ac:spMkLst>
        </pc:spChg>
        <pc:spChg chg="add mod">
          <ac:chgData name="Serif Salem" userId="93371da5-1b6a-4146-a736-4a3b0c81f0c2" providerId="ADAL" clId="{43BD1B35-B503-4088-B356-9DD1B40F7E73}" dt="2025-05-14T05:52:18.972" v="21453"/>
          <ac:spMkLst>
            <pc:docMk/>
            <pc:sldMk cId="2216757852" sldId="280"/>
            <ac:spMk id="1192" creationId="{A17BDDC0-067C-4953-8805-DB914C5413DF}"/>
          </ac:spMkLst>
        </pc:spChg>
        <pc:spChg chg="add mod">
          <ac:chgData name="Serif Salem" userId="93371da5-1b6a-4146-a736-4a3b0c81f0c2" providerId="ADAL" clId="{43BD1B35-B503-4088-B356-9DD1B40F7E73}" dt="2025-05-14T05:52:18.980" v="21461"/>
          <ac:spMkLst>
            <pc:docMk/>
            <pc:sldMk cId="2216757852" sldId="280"/>
            <ac:spMk id="1193" creationId="{34A4791A-0643-44DD-A1D7-EFBF2153B89F}"/>
          </ac:spMkLst>
        </pc:spChg>
        <pc:spChg chg="add mod">
          <ac:chgData name="Serif Salem" userId="93371da5-1b6a-4146-a736-4a3b0c81f0c2" providerId="ADAL" clId="{43BD1B35-B503-4088-B356-9DD1B40F7E73}" dt="2025-05-14T05:52:18.987" v="21469"/>
          <ac:spMkLst>
            <pc:docMk/>
            <pc:sldMk cId="2216757852" sldId="280"/>
            <ac:spMk id="1194" creationId="{8C9A1A60-EBDC-40C2-B60D-A6F2023EBC5F}"/>
          </ac:spMkLst>
        </pc:spChg>
        <pc:spChg chg="add mod">
          <ac:chgData name="Serif Salem" userId="93371da5-1b6a-4146-a736-4a3b0c81f0c2" providerId="ADAL" clId="{43BD1B35-B503-4088-B356-9DD1B40F7E73}" dt="2025-05-14T05:52:18.994" v="21477"/>
          <ac:spMkLst>
            <pc:docMk/>
            <pc:sldMk cId="2216757852" sldId="280"/>
            <ac:spMk id="1195" creationId="{B61144CF-5859-4A09-96BF-ABB8D84C3F62}"/>
          </ac:spMkLst>
        </pc:spChg>
        <pc:spChg chg="add mod">
          <ac:chgData name="Serif Salem" userId="93371da5-1b6a-4146-a736-4a3b0c81f0c2" providerId="ADAL" clId="{43BD1B35-B503-4088-B356-9DD1B40F7E73}" dt="2025-05-14T05:52:19.001" v="21485"/>
          <ac:spMkLst>
            <pc:docMk/>
            <pc:sldMk cId="2216757852" sldId="280"/>
            <ac:spMk id="1196" creationId="{7905B723-F806-474F-9BD9-C4A95B2C8164}"/>
          </ac:spMkLst>
        </pc:spChg>
        <pc:spChg chg="add mod">
          <ac:chgData name="Serif Salem" userId="93371da5-1b6a-4146-a736-4a3b0c81f0c2" providerId="ADAL" clId="{43BD1B35-B503-4088-B356-9DD1B40F7E73}" dt="2025-05-14T05:52:19.008" v="21493"/>
          <ac:spMkLst>
            <pc:docMk/>
            <pc:sldMk cId="2216757852" sldId="280"/>
            <ac:spMk id="1197" creationId="{A0E06575-8C91-4637-A6C4-6EDD0BB97C27}"/>
          </ac:spMkLst>
        </pc:spChg>
        <pc:spChg chg="add mod">
          <ac:chgData name="Serif Salem" userId="93371da5-1b6a-4146-a736-4a3b0c81f0c2" providerId="ADAL" clId="{43BD1B35-B503-4088-B356-9DD1B40F7E73}" dt="2025-05-14T05:52:19.015" v="21501"/>
          <ac:spMkLst>
            <pc:docMk/>
            <pc:sldMk cId="2216757852" sldId="280"/>
            <ac:spMk id="1198" creationId="{78C53130-A0A4-4B63-9B0B-B498B29E493B}"/>
          </ac:spMkLst>
        </pc:spChg>
        <pc:spChg chg="add mod">
          <ac:chgData name="Serif Salem" userId="93371da5-1b6a-4146-a736-4a3b0c81f0c2" providerId="ADAL" clId="{43BD1B35-B503-4088-B356-9DD1B40F7E73}" dt="2025-05-14T05:52:19.023" v="21509"/>
          <ac:spMkLst>
            <pc:docMk/>
            <pc:sldMk cId="2216757852" sldId="280"/>
            <ac:spMk id="1199" creationId="{F71B0B06-FFD8-4671-92C6-BCCF3F7EB6E9}"/>
          </ac:spMkLst>
        </pc:spChg>
        <pc:spChg chg="add mod">
          <ac:chgData name="Serif Salem" userId="93371da5-1b6a-4146-a736-4a3b0c81f0c2" providerId="ADAL" clId="{43BD1B35-B503-4088-B356-9DD1B40F7E73}" dt="2025-05-14T05:52:19.029" v="21517"/>
          <ac:spMkLst>
            <pc:docMk/>
            <pc:sldMk cId="2216757852" sldId="280"/>
            <ac:spMk id="1200" creationId="{C30510E2-6FC6-4AD6-AEC7-8F41D26E04AD}"/>
          </ac:spMkLst>
        </pc:spChg>
        <pc:spChg chg="add mod">
          <ac:chgData name="Serif Salem" userId="93371da5-1b6a-4146-a736-4a3b0c81f0c2" providerId="ADAL" clId="{43BD1B35-B503-4088-B356-9DD1B40F7E73}" dt="2025-05-14T05:52:19.035" v="21525"/>
          <ac:spMkLst>
            <pc:docMk/>
            <pc:sldMk cId="2216757852" sldId="280"/>
            <ac:spMk id="1201" creationId="{D85BD82F-30A3-4D81-B726-67C78561397E}"/>
          </ac:spMkLst>
        </pc:spChg>
        <pc:spChg chg="add mod">
          <ac:chgData name="Serif Salem" userId="93371da5-1b6a-4146-a736-4a3b0c81f0c2" providerId="ADAL" clId="{43BD1B35-B503-4088-B356-9DD1B40F7E73}" dt="2025-05-14T05:52:19.041" v="21533"/>
          <ac:spMkLst>
            <pc:docMk/>
            <pc:sldMk cId="2216757852" sldId="280"/>
            <ac:spMk id="1202" creationId="{2992AE9B-EFF7-4484-9731-BB7891744B31}"/>
          </ac:spMkLst>
        </pc:spChg>
        <pc:spChg chg="add mod">
          <ac:chgData name="Serif Salem" userId="93371da5-1b6a-4146-a736-4a3b0c81f0c2" providerId="ADAL" clId="{43BD1B35-B503-4088-B356-9DD1B40F7E73}" dt="2025-05-14T05:52:19.047" v="21541"/>
          <ac:spMkLst>
            <pc:docMk/>
            <pc:sldMk cId="2216757852" sldId="280"/>
            <ac:spMk id="1203" creationId="{7B7BD824-96C7-4A4C-9504-C0C1985ACCBA}"/>
          </ac:spMkLst>
        </pc:spChg>
        <pc:spChg chg="add mod">
          <ac:chgData name="Serif Salem" userId="93371da5-1b6a-4146-a736-4a3b0c81f0c2" providerId="ADAL" clId="{43BD1B35-B503-4088-B356-9DD1B40F7E73}" dt="2025-05-14T05:52:19.054" v="21549"/>
          <ac:spMkLst>
            <pc:docMk/>
            <pc:sldMk cId="2216757852" sldId="280"/>
            <ac:spMk id="1204" creationId="{C4CC97A9-9C27-482C-AD98-7250BCE6EB7C}"/>
          </ac:spMkLst>
        </pc:spChg>
        <pc:spChg chg="add mod">
          <ac:chgData name="Serif Salem" userId="93371da5-1b6a-4146-a736-4a3b0c81f0c2" providerId="ADAL" clId="{43BD1B35-B503-4088-B356-9DD1B40F7E73}" dt="2025-05-14T05:52:19.060" v="21557"/>
          <ac:spMkLst>
            <pc:docMk/>
            <pc:sldMk cId="2216757852" sldId="280"/>
            <ac:spMk id="1205" creationId="{A9040213-0227-44F8-84BF-DBD51E195E17}"/>
          </ac:spMkLst>
        </pc:spChg>
        <pc:spChg chg="add mod">
          <ac:chgData name="Serif Salem" userId="93371da5-1b6a-4146-a736-4a3b0c81f0c2" providerId="ADAL" clId="{43BD1B35-B503-4088-B356-9DD1B40F7E73}" dt="2025-05-14T05:52:19.068" v="21565"/>
          <ac:spMkLst>
            <pc:docMk/>
            <pc:sldMk cId="2216757852" sldId="280"/>
            <ac:spMk id="1206" creationId="{41B86F4A-942A-4A66-B574-8742C6383C08}"/>
          </ac:spMkLst>
        </pc:spChg>
        <pc:spChg chg="add mod">
          <ac:chgData name="Serif Salem" userId="93371da5-1b6a-4146-a736-4a3b0c81f0c2" providerId="ADAL" clId="{43BD1B35-B503-4088-B356-9DD1B40F7E73}" dt="2025-05-14T05:52:19.074" v="21573"/>
          <ac:spMkLst>
            <pc:docMk/>
            <pc:sldMk cId="2216757852" sldId="280"/>
            <ac:spMk id="1207" creationId="{4054094C-181F-4D06-85A1-BCCD124F987B}"/>
          </ac:spMkLst>
        </pc:spChg>
        <pc:spChg chg="add mod">
          <ac:chgData name="Serif Salem" userId="93371da5-1b6a-4146-a736-4a3b0c81f0c2" providerId="ADAL" clId="{43BD1B35-B503-4088-B356-9DD1B40F7E73}" dt="2025-05-14T05:52:19.080" v="21581"/>
          <ac:spMkLst>
            <pc:docMk/>
            <pc:sldMk cId="2216757852" sldId="280"/>
            <ac:spMk id="1208" creationId="{FA27E2E0-EE95-4244-9D5E-781EAB0FABCF}"/>
          </ac:spMkLst>
        </pc:spChg>
        <pc:spChg chg="add mod">
          <ac:chgData name="Serif Salem" userId="93371da5-1b6a-4146-a736-4a3b0c81f0c2" providerId="ADAL" clId="{43BD1B35-B503-4088-B356-9DD1B40F7E73}" dt="2025-05-14T05:52:19.087" v="21589"/>
          <ac:spMkLst>
            <pc:docMk/>
            <pc:sldMk cId="2216757852" sldId="280"/>
            <ac:spMk id="1209" creationId="{C7482CF4-B0AB-40E4-9737-DEFC601449AF}"/>
          </ac:spMkLst>
        </pc:spChg>
        <pc:spChg chg="add mod">
          <ac:chgData name="Serif Salem" userId="93371da5-1b6a-4146-a736-4a3b0c81f0c2" providerId="ADAL" clId="{43BD1B35-B503-4088-B356-9DD1B40F7E73}" dt="2025-05-14T05:52:19.093" v="21597"/>
          <ac:spMkLst>
            <pc:docMk/>
            <pc:sldMk cId="2216757852" sldId="280"/>
            <ac:spMk id="1210" creationId="{FEDE5864-A0D3-4B20-85E6-11F0B85E7ECC}"/>
          </ac:spMkLst>
        </pc:spChg>
        <pc:spChg chg="add mod">
          <ac:chgData name="Serif Salem" userId="93371da5-1b6a-4146-a736-4a3b0c81f0c2" providerId="ADAL" clId="{43BD1B35-B503-4088-B356-9DD1B40F7E73}" dt="2025-05-14T05:52:19.100" v="21605"/>
          <ac:spMkLst>
            <pc:docMk/>
            <pc:sldMk cId="2216757852" sldId="280"/>
            <ac:spMk id="1211" creationId="{F7FCABB0-C27F-47E9-B993-EA68400D6723}"/>
          </ac:spMkLst>
        </pc:spChg>
        <pc:spChg chg="add mod">
          <ac:chgData name="Serif Salem" userId="93371da5-1b6a-4146-a736-4a3b0c81f0c2" providerId="ADAL" clId="{43BD1B35-B503-4088-B356-9DD1B40F7E73}" dt="2025-05-14T05:52:19.106" v="21613"/>
          <ac:spMkLst>
            <pc:docMk/>
            <pc:sldMk cId="2216757852" sldId="280"/>
            <ac:spMk id="1212" creationId="{32321AE7-8F82-4994-8E09-2897C77B2E4D}"/>
          </ac:spMkLst>
        </pc:spChg>
        <pc:spChg chg="add mod">
          <ac:chgData name="Serif Salem" userId="93371da5-1b6a-4146-a736-4a3b0c81f0c2" providerId="ADAL" clId="{43BD1B35-B503-4088-B356-9DD1B40F7E73}" dt="2025-05-14T05:52:19.112" v="21621"/>
          <ac:spMkLst>
            <pc:docMk/>
            <pc:sldMk cId="2216757852" sldId="280"/>
            <ac:spMk id="1213" creationId="{F888E900-7900-4C17-BC7A-E36E75A3095A}"/>
          </ac:spMkLst>
        </pc:spChg>
        <pc:spChg chg="add mod">
          <ac:chgData name="Serif Salem" userId="93371da5-1b6a-4146-a736-4a3b0c81f0c2" providerId="ADAL" clId="{43BD1B35-B503-4088-B356-9DD1B40F7E73}" dt="2025-05-14T05:52:19.119" v="21629"/>
          <ac:spMkLst>
            <pc:docMk/>
            <pc:sldMk cId="2216757852" sldId="280"/>
            <ac:spMk id="1214" creationId="{9A3986EF-403B-4D89-9DB3-98D440AFC306}"/>
          </ac:spMkLst>
        </pc:spChg>
        <pc:spChg chg="add mod">
          <ac:chgData name="Serif Salem" userId="93371da5-1b6a-4146-a736-4a3b0c81f0c2" providerId="ADAL" clId="{43BD1B35-B503-4088-B356-9DD1B40F7E73}" dt="2025-05-14T05:52:19.125" v="21637"/>
          <ac:spMkLst>
            <pc:docMk/>
            <pc:sldMk cId="2216757852" sldId="280"/>
            <ac:spMk id="1215" creationId="{F2C5759E-B011-4A8D-9C29-315DB624793E}"/>
          </ac:spMkLst>
        </pc:spChg>
        <pc:spChg chg="add mod">
          <ac:chgData name="Serif Salem" userId="93371da5-1b6a-4146-a736-4a3b0c81f0c2" providerId="ADAL" clId="{43BD1B35-B503-4088-B356-9DD1B40F7E73}" dt="2025-05-14T05:52:19.131" v="21645"/>
          <ac:spMkLst>
            <pc:docMk/>
            <pc:sldMk cId="2216757852" sldId="280"/>
            <ac:spMk id="1216" creationId="{30C4E5FD-ABA2-4C28-B9C9-E91FDC4BDE70}"/>
          </ac:spMkLst>
        </pc:spChg>
        <pc:spChg chg="add mod">
          <ac:chgData name="Serif Salem" userId="93371da5-1b6a-4146-a736-4a3b0c81f0c2" providerId="ADAL" clId="{43BD1B35-B503-4088-B356-9DD1B40F7E73}" dt="2025-05-14T05:52:19.137" v="21653"/>
          <ac:spMkLst>
            <pc:docMk/>
            <pc:sldMk cId="2216757852" sldId="280"/>
            <ac:spMk id="1217" creationId="{079282D6-1489-448E-BF01-4A9588D7D69C}"/>
          </ac:spMkLst>
        </pc:spChg>
        <pc:spChg chg="add mod">
          <ac:chgData name="Serif Salem" userId="93371da5-1b6a-4146-a736-4a3b0c81f0c2" providerId="ADAL" clId="{43BD1B35-B503-4088-B356-9DD1B40F7E73}" dt="2025-05-14T05:52:19.145" v="21661"/>
          <ac:spMkLst>
            <pc:docMk/>
            <pc:sldMk cId="2216757852" sldId="280"/>
            <ac:spMk id="1218" creationId="{504D5775-125D-4E3C-B887-D695ECDEF90E}"/>
          </ac:spMkLst>
        </pc:spChg>
        <pc:spChg chg="add mod">
          <ac:chgData name="Serif Salem" userId="93371da5-1b6a-4146-a736-4a3b0c81f0c2" providerId="ADAL" clId="{43BD1B35-B503-4088-B356-9DD1B40F7E73}" dt="2025-05-14T05:52:19.151" v="21669"/>
          <ac:spMkLst>
            <pc:docMk/>
            <pc:sldMk cId="2216757852" sldId="280"/>
            <ac:spMk id="1219" creationId="{4F2006A1-CD2E-47F8-9AAE-5F24D0B8EAEB}"/>
          </ac:spMkLst>
        </pc:spChg>
        <pc:spChg chg="add mod">
          <ac:chgData name="Serif Salem" userId="93371da5-1b6a-4146-a736-4a3b0c81f0c2" providerId="ADAL" clId="{43BD1B35-B503-4088-B356-9DD1B40F7E73}" dt="2025-05-14T05:52:19.158" v="21677"/>
          <ac:spMkLst>
            <pc:docMk/>
            <pc:sldMk cId="2216757852" sldId="280"/>
            <ac:spMk id="1220" creationId="{3151B2EB-8F9E-448C-ADCE-9435A5C8F90A}"/>
          </ac:spMkLst>
        </pc:spChg>
        <pc:spChg chg="add mod">
          <ac:chgData name="Serif Salem" userId="93371da5-1b6a-4146-a736-4a3b0c81f0c2" providerId="ADAL" clId="{43BD1B35-B503-4088-B356-9DD1B40F7E73}" dt="2025-05-14T05:52:19.165" v="21685"/>
          <ac:spMkLst>
            <pc:docMk/>
            <pc:sldMk cId="2216757852" sldId="280"/>
            <ac:spMk id="1221" creationId="{7EFBCFE3-A4BF-4731-A7B4-CC6B2E34E3BE}"/>
          </ac:spMkLst>
        </pc:spChg>
        <pc:spChg chg="add mod">
          <ac:chgData name="Serif Salem" userId="93371da5-1b6a-4146-a736-4a3b0c81f0c2" providerId="ADAL" clId="{43BD1B35-B503-4088-B356-9DD1B40F7E73}" dt="2025-05-14T05:52:19.172" v="21693"/>
          <ac:spMkLst>
            <pc:docMk/>
            <pc:sldMk cId="2216757852" sldId="280"/>
            <ac:spMk id="1222" creationId="{5D5A868B-3104-4CCD-8EC1-271783D9CFBC}"/>
          </ac:spMkLst>
        </pc:spChg>
        <pc:spChg chg="add mod">
          <ac:chgData name="Serif Salem" userId="93371da5-1b6a-4146-a736-4a3b0c81f0c2" providerId="ADAL" clId="{43BD1B35-B503-4088-B356-9DD1B40F7E73}" dt="2025-05-14T05:52:19.179" v="21701"/>
          <ac:spMkLst>
            <pc:docMk/>
            <pc:sldMk cId="2216757852" sldId="280"/>
            <ac:spMk id="1223" creationId="{B20192EA-A06A-4863-9443-9100B503786C}"/>
          </ac:spMkLst>
        </pc:spChg>
        <pc:spChg chg="add mod">
          <ac:chgData name="Serif Salem" userId="93371da5-1b6a-4146-a736-4a3b0c81f0c2" providerId="ADAL" clId="{43BD1B35-B503-4088-B356-9DD1B40F7E73}" dt="2025-05-14T05:52:19.185" v="21709"/>
          <ac:spMkLst>
            <pc:docMk/>
            <pc:sldMk cId="2216757852" sldId="280"/>
            <ac:spMk id="1224" creationId="{CC503059-E9B0-4FB1-B6C9-D20665369675}"/>
          </ac:spMkLst>
        </pc:spChg>
        <pc:spChg chg="add mod">
          <ac:chgData name="Serif Salem" userId="93371da5-1b6a-4146-a736-4a3b0c81f0c2" providerId="ADAL" clId="{43BD1B35-B503-4088-B356-9DD1B40F7E73}" dt="2025-05-14T05:52:19.193" v="21717"/>
          <ac:spMkLst>
            <pc:docMk/>
            <pc:sldMk cId="2216757852" sldId="280"/>
            <ac:spMk id="1225" creationId="{5FC3EF23-EB9B-4735-98FF-04EAA733DEE4}"/>
          </ac:spMkLst>
        </pc:spChg>
        <pc:spChg chg="add mod">
          <ac:chgData name="Serif Salem" userId="93371da5-1b6a-4146-a736-4a3b0c81f0c2" providerId="ADAL" clId="{43BD1B35-B503-4088-B356-9DD1B40F7E73}" dt="2025-05-14T05:52:19.202" v="21725"/>
          <ac:spMkLst>
            <pc:docMk/>
            <pc:sldMk cId="2216757852" sldId="280"/>
            <ac:spMk id="1226" creationId="{89DE8743-EAC0-4DE2-A226-C8857D9604CC}"/>
          </ac:spMkLst>
        </pc:spChg>
        <pc:spChg chg="add mod">
          <ac:chgData name="Serif Salem" userId="93371da5-1b6a-4146-a736-4a3b0c81f0c2" providerId="ADAL" clId="{43BD1B35-B503-4088-B356-9DD1B40F7E73}" dt="2025-05-14T05:52:19.211" v="21733"/>
          <ac:spMkLst>
            <pc:docMk/>
            <pc:sldMk cId="2216757852" sldId="280"/>
            <ac:spMk id="1227" creationId="{C891822B-08E5-4057-95BD-7811FB7499FF}"/>
          </ac:spMkLst>
        </pc:spChg>
        <pc:spChg chg="add mod">
          <ac:chgData name="Serif Salem" userId="93371da5-1b6a-4146-a736-4a3b0c81f0c2" providerId="ADAL" clId="{43BD1B35-B503-4088-B356-9DD1B40F7E73}" dt="2025-05-14T05:52:19.220" v="21741"/>
          <ac:spMkLst>
            <pc:docMk/>
            <pc:sldMk cId="2216757852" sldId="280"/>
            <ac:spMk id="1228" creationId="{52E6F038-5984-4381-96FA-D90358512033}"/>
          </ac:spMkLst>
        </pc:spChg>
        <pc:spChg chg="add mod">
          <ac:chgData name="Serif Salem" userId="93371da5-1b6a-4146-a736-4a3b0c81f0c2" providerId="ADAL" clId="{43BD1B35-B503-4088-B356-9DD1B40F7E73}" dt="2025-05-14T05:52:19.227" v="21749"/>
          <ac:spMkLst>
            <pc:docMk/>
            <pc:sldMk cId="2216757852" sldId="280"/>
            <ac:spMk id="1229" creationId="{134A5F79-67EA-4D5F-93F4-7E9EBCCBFCDF}"/>
          </ac:spMkLst>
        </pc:spChg>
        <pc:spChg chg="add mod">
          <ac:chgData name="Serif Salem" userId="93371da5-1b6a-4146-a736-4a3b0c81f0c2" providerId="ADAL" clId="{43BD1B35-B503-4088-B356-9DD1B40F7E73}" dt="2025-05-14T05:52:19.234" v="21757"/>
          <ac:spMkLst>
            <pc:docMk/>
            <pc:sldMk cId="2216757852" sldId="280"/>
            <ac:spMk id="1230" creationId="{3ED083C1-3024-4420-8DB6-B298789ACCF7}"/>
          </ac:spMkLst>
        </pc:spChg>
        <pc:spChg chg="add mod">
          <ac:chgData name="Serif Salem" userId="93371da5-1b6a-4146-a736-4a3b0c81f0c2" providerId="ADAL" clId="{43BD1B35-B503-4088-B356-9DD1B40F7E73}" dt="2025-05-14T05:52:19.240" v="21765"/>
          <ac:spMkLst>
            <pc:docMk/>
            <pc:sldMk cId="2216757852" sldId="280"/>
            <ac:spMk id="1231" creationId="{14A7271E-CDDA-42D5-8818-2DDD03BE1A05}"/>
          </ac:spMkLst>
        </pc:spChg>
        <pc:spChg chg="add mod">
          <ac:chgData name="Serif Salem" userId="93371da5-1b6a-4146-a736-4a3b0c81f0c2" providerId="ADAL" clId="{43BD1B35-B503-4088-B356-9DD1B40F7E73}" dt="2025-05-14T05:52:19.246" v="21773"/>
          <ac:spMkLst>
            <pc:docMk/>
            <pc:sldMk cId="2216757852" sldId="280"/>
            <ac:spMk id="1232" creationId="{0100FCA6-AB68-42F9-AC74-B72884AC5916}"/>
          </ac:spMkLst>
        </pc:spChg>
        <pc:spChg chg="add mod">
          <ac:chgData name="Serif Salem" userId="93371da5-1b6a-4146-a736-4a3b0c81f0c2" providerId="ADAL" clId="{43BD1B35-B503-4088-B356-9DD1B40F7E73}" dt="2025-05-14T05:52:19.254" v="21781"/>
          <ac:spMkLst>
            <pc:docMk/>
            <pc:sldMk cId="2216757852" sldId="280"/>
            <ac:spMk id="1233" creationId="{FB765323-8B37-4A71-A086-0FCA59E83E71}"/>
          </ac:spMkLst>
        </pc:spChg>
        <pc:spChg chg="add mod">
          <ac:chgData name="Serif Salem" userId="93371da5-1b6a-4146-a736-4a3b0c81f0c2" providerId="ADAL" clId="{43BD1B35-B503-4088-B356-9DD1B40F7E73}" dt="2025-05-14T05:52:19.261" v="21789"/>
          <ac:spMkLst>
            <pc:docMk/>
            <pc:sldMk cId="2216757852" sldId="280"/>
            <ac:spMk id="1234" creationId="{20832AAC-43AD-4A40-ABCD-7ADA28AC47E4}"/>
          </ac:spMkLst>
        </pc:spChg>
        <pc:spChg chg="add mod">
          <ac:chgData name="Serif Salem" userId="93371da5-1b6a-4146-a736-4a3b0c81f0c2" providerId="ADAL" clId="{43BD1B35-B503-4088-B356-9DD1B40F7E73}" dt="2025-05-14T05:52:19.268" v="21797"/>
          <ac:spMkLst>
            <pc:docMk/>
            <pc:sldMk cId="2216757852" sldId="280"/>
            <ac:spMk id="1235" creationId="{33012749-07D5-4265-9568-C51B604867E1}"/>
          </ac:spMkLst>
        </pc:spChg>
        <pc:spChg chg="add mod">
          <ac:chgData name="Serif Salem" userId="93371da5-1b6a-4146-a736-4a3b0c81f0c2" providerId="ADAL" clId="{43BD1B35-B503-4088-B356-9DD1B40F7E73}" dt="2025-05-14T05:52:19.274" v="21805"/>
          <ac:spMkLst>
            <pc:docMk/>
            <pc:sldMk cId="2216757852" sldId="280"/>
            <ac:spMk id="1236" creationId="{48C033ED-A5C4-4F8F-8CED-883DE7A5DC05}"/>
          </ac:spMkLst>
        </pc:spChg>
        <pc:spChg chg="add mod">
          <ac:chgData name="Serif Salem" userId="93371da5-1b6a-4146-a736-4a3b0c81f0c2" providerId="ADAL" clId="{43BD1B35-B503-4088-B356-9DD1B40F7E73}" dt="2025-05-14T05:52:19.281" v="21813"/>
          <ac:spMkLst>
            <pc:docMk/>
            <pc:sldMk cId="2216757852" sldId="280"/>
            <ac:spMk id="1237" creationId="{A2859F1C-9154-4FAD-B9AD-FC0EF4A25AB8}"/>
          </ac:spMkLst>
        </pc:spChg>
        <pc:spChg chg="add mod">
          <ac:chgData name="Serif Salem" userId="93371da5-1b6a-4146-a736-4a3b0c81f0c2" providerId="ADAL" clId="{43BD1B35-B503-4088-B356-9DD1B40F7E73}" dt="2025-05-14T05:52:19.288" v="21821"/>
          <ac:spMkLst>
            <pc:docMk/>
            <pc:sldMk cId="2216757852" sldId="280"/>
            <ac:spMk id="1238" creationId="{ADD05DA9-4250-487B-8207-98DBDB370435}"/>
          </ac:spMkLst>
        </pc:spChg>
        <pc:spChg chg="add mod">
          <ac:chgData name="Serif Salem" userId="93371da5-1b6a-4146-a736-4a3b0c81f0c2" providerId="ADAL" clId="{43BD1B35-B503-4088-B356-9DD1B40F7E73}" dt="2025-05-14T05:52:19.296" v="21829"/>
          <ac:spMkLst>
            <pc:docMk/>
            <pc:sldMk cId="2216757852" sldId="280"/>
            <ac:spMk id="1239" creationId="{047E76F1-6A2F-48D2-8F3E-6DABA2933538}"/>
          </ac:spMkLst>
        </pc:spChg>
        <pc:spChg chg="add mod">
          <ac:chgData name="Serif Salem" userId="93371da5-1b6a-4146-a736-4a3b0c81f0c2" providerId="ADAL" clId="{43BD1B35-B503-4088-B356-9DD1B40F7E73}" dt="2025-05-14T05:52:19.303" v="21837"/>
          <ac:spMkLst>
            <pc:docMk/>
            <pc:sldMk cId="2216757852" sldId="280"/>
            <ac:spMk id="1240" creationId="{46915396-9EF9-4BF8-973B-31B3F14495D8}"/>
          </ac:spMkLst>
        </pc:spChg>
        <pc:spChg chg="add mod">
          <ac:chgData name="Serif Salem" userId="93371da5-1b6a-4146-a736-4a3b0c81f0c2" providerId="ADAL" clId="{43BD1B35-B503-4088-B356-9DD1B40F7E73}" dt="2025-05-14T05:52:19.310" v="21845"/>
          <ac:spMkLst>
            <pc:docMk/>
            <pc:sldMk cId="2216757852" sldId="280"/>
            <ac:spMk id="1241" creationId="{8DE53EE5-B144-4998-82A7-E6B642B89611}"/>
          </ac:spMkLst>
        </pc:spChg>
        <pc:spChg chg="add mod">
          <ac:chgData name="Serif Salem" userId="93371da5-1b6a-4146-a736-4a3b0c81f0c2" providerId="ADAL" clId="{43BD1B35-B503-4088-B356-9DD1B40F7E73}" dt="2025-05-14T05:52:19.316" v="21853"/>
          <ac:spMkLst>
            <pc:docMk/>
            <pc:sldMk cId="2216757852" sldId="280"/>
            <ac:spMk id="1242" creationId="{724B426A-AB86-467E-9752-C07C07971FC0}"/>
          </ac:spMkLst>
        </pc:spChg>
        <pc:spChg chg="add mod">
          <ac:chgData name="Serif Salem" userId="93371da5-1b6a-4146-a736-4a3b0c81f0c2" providerId="ADAL" clId="{43BD1B35-B503-4088-B356-9DD1B40F7E73}" dt="2025-05-14T05:52:19.323" v="21861"/>
          <ac:spMkLst>
            <pc:docMk/>
            <pc:sldMk cId="2216757852" sldId="280"/>
            <ac:spMk id="1243" creationId="{AE33A9C4-68F0-42BC-8F89-0BB3920DF696}"/>
          </ac:spMkLst>
        </pc:spChg>
        <pc:spChg chg="add mod">
          <ac:chgData name="Serif Salem" userId="93371da5-1b6a-4146-a736-4a3b0c81f0c2" providerId="ADAL" clId="{43BD1B35-B503-4088-B356-9DD1B40F7E73}" dt="2025-05-14T05:52:19.330" v="21869"/>
          <ac:spMkLst>
            <pc:docMk/>
            <pc:sldMk cId="2216757852" sldId="280"/>
            <ac:spMk id="1244" creationId="{08BA5256-6B17-49FF-BCC0-A72ECFF86B1C}"/>
          </ac:spMkLst>
        </pc:spChg>
        <pc:spChg chg="add mod">
          <ac:chgData name="Serif Salem" userId="93371da5-1b6a-4146-a736-4a3b0c81f0c2" providerId="ADAL" clId="{43BD1B35-B503-4088-B356-9DD1B40F7E73}" dt="2025-05-14T05:52:19.336" v="21877"/>
          <ac:spMkLst>
            <pc:docMk/>
            <pc:sldMk cId="2216757852" sldId="280"/>
            <ac:spMk id="1245" creationId="{425A467F-3BB5-49F3-9875-9D2478544BD8}"/>
          </ac:spMkLst>
        </pc:spChg>
        <pc:spChg chg="add mod">
          <ac:chgData name="Serif Salem" userId="93371da5-1b6a-4146-a736-4a3b0c81f0c2" providerId="ADAL" clId="{43BD1B35-B503-4088-B356-9DD1B40F7E73}" dt="2025-05-14T05:52:19.342" v="21885"/>
          <ac:spMkLst>
            <pc:docMk/>
            <pc:sldMk cId="2216757852" sldId="280"/>
            <ac:spMk id="1246" creationId="{BF5B8D2C-DDAA-4326-ACD7-A581FA32C0F0}"/>
          </ac:spMkLst>
        </pc:spChg>
        <pc:spChg chg="add mod">
          <ac:chgData name="Serif Salem" userId="93371da5-1b6a-4146-a736-4a3b0c81f0c2" providerId="ADAL" clId="{43BD1B35-B503-4088-B356-9DD1B40F7E73}" dt="2025-05-14T05:52:19.348" v="21893"/>
          <ac:spMkLst>
            <pc:docMk/>
            <pc:sldMk cId="2216757852" sldId="280"/>
            <ac:spMk id="1247" creationId="{3F1D2726-46A0-471E-8C06-5F779D6541F1}"/>
          </ac:spMkLst>
        </pc:spChg>
        <pc:spChg chg="add mod">
          <ac:chgData name="Serif Salem" userId="93371da5-1b6a-4146-a736-4a3b0c81f0c2" providerId="ADAL" clId="{43BD1B35-B503-4088-B356-9DD1B40F7E73}" dt="2025-05-14T05:52:19.355" v="21901"/>
          <ac:spMkLst>
            <pc:docMk/>
            <pc:sldMk cId="2216757852" sldId="280"/>
            <ac:spMk id="1248" creationId="{C7DEA63B-9107-4FE2-A088-6FF3BCD282E5}"/>
          </ac:spMkLst>
        </pc:spChg>
        <pc:spChg chg="add mod">
          <ac:chgData name="Serif Salem" userId="93371da5-1b6a-4146-a736-4a3b0c81f0c2" providerId="ADAL" clId="{43BD1B35-B503-4088-B356-9DD1B40F7E73}" dt="2025-05-14T05:52:19.361" v="21909"/>
          <ac:spMkLst>
            <pc:docMk/>
            <pc:sldMk cId="2216757852" sldId="280"/>
            <ac:spMk id="1249" creationId="{DD8C3A71-2B70-4D26-951B-54155901F919}"/>
          </ac:spMkLst>
        </pc:spChg>
        <pc:spChg chg="add mod">
          <ac:chgData name="Serif Salem" userId="93371da5-1b6a-4146-a736-4a3b0c81f0c2" providerId="ADAL" clId="{43BD1B35-B503-4088-B356-9DD1B40F7E73}" dt="2025-05-14T05:52:19.367" v="21917"/>
          <ac:spMkLst>
            <pc:docMk/>
            <pc:sldMk cId="2216757852" sldId="280"/>
            <ac:spMk id="1250" creationId="{A144B4E7-55DB-4E59-95F8-AF5AE413854F}"/>
          </ac:spMkLst>
        </pc:spChg>
        <pc:spChg chg="add mod">
          <ac:chgData name="Serif Salem" userId="93371da5-1b6a-4146-a736-4a3b0c81f0c2" providerId="ADAL" clId="{43BD1B35-B503-4088-B356-9DD1B40F7E73}" dt="2025-05-14T05:52:19.375" v="21925"/>
          <ac:spMkLst>
            <pc:docMk/>
            <pc:sldMk cId="2216757852" sldId="280"/>
            <ac:spMk id="1251" creationId="{857C7332-2598-494E-AF32-05E891D395B8}"/>
          </ac:spMkLst>
        </pc:spChg>
        <pc:spChg chg="add mod">
          <ac:chgData name="Serif Salem" userId="93371da5-1b6a-4146-a736-4a3b0c81f0c2" providerId="ADAL" clId="{43BD1B35-B503-4088-B356-9DD1B40F7E73}" dt="2025-05-14T05:52:19.381" v="21933"/>
          <ac:spMkLst>
            <pc:docMk/>
            <pc:sldMk cId="2216757852" sldId="280"/>
            <ac:spMk id="1252" creationId="{899CCB03-838D-4627-A187-4C0775B19943}"/>
          </ac:spMkLst>
        </pc:spChg>
        <pc:spChg chg="add mod">
          <ac:chgData name="Serif Salem" userId="93371da5-1b6a-4146-a736-4a3b0c81f0c2" providerId="ADAL" clId="{43BD1B35-B503-4088-B356-9DD1B40F7E73}" dt="2025-05-14T05:52:19.388" v="21941"/>
          <ac:spMkLst>
            <pc:docMk/>
            <pc:sldMk cId="2216757852" sldId="280"/>
            <ac:spMk id="1253" creationId="{0BD9DC11-AA0B-4C7D-88A2-74E2164CD6E0}"/>
          </ac:spMkLst>
        </pc:spChg>
        <pc:spChg chg="add mod">
          <ac:chgData name="Serif Salem" userId="93371da5-1b6a-4146-a736-4a3b0c81f0c2" providerId="ADAL" clId="{43BD1B35-B503-4088-B356-9DD1B40F7E73}" dt="2025-05-14T05:52:19.394" v="21949"/>
          <ac:spMkLst>
            <pc:docMk/>
            <pc:sldMk cId="2216757852" sldId="280"/>
            <ac:spMk id="1254" creationId="{CF55EF19-3829-4337-8418-789E5241E98F}"/>
          </ac:spMkLst>
        </pc:spChg>
        <pc:spChg chg="add mod">
          <ac:chgData name="Serif Salem" userId="93371da5-1b6a-4146-a736-4a3b0c81f0c2" providerId="ADAL" clId="{43BD1B35-B503-4088-B356-9DD1B40F7E73}" dt="2025-05-14T05:52:19.401" v="21957"/>
          <ac:spMkLst>
            <pc:docMk/>
            <pc:sldMk cId="2216757852" sldId="280"/>
            <ac:spMk id="1255" creationId="{4C5B5B20-64D7-40D8-9169-2D386C64EBDF}"/>
          </ac:spMkLst>
        </pc:spChg>
        <pc:spChg chg="add mod">
          <ac:chgData name="Serif Salem" userId="93371da5-1b6a-4146-a736-4a3b0c81f0c2" providerId="ADAL" clId="{43BD1B35-B503-4088-B356-9DD1B40F7E73}" dt="2025-05-14T05:52:19.407" v="21965"/>
          <ac:spMkLst>
            <pc:docMk/>
            <pc:sldMk cId="2216757852" sldId="280"/>
            <ac:spMk id="1256" creationId="{489D1FFC-BD2F-45BA-B404-65C86D310E7D}"/>
          </ac:spMkLst>
        </pc:spChg>
        <pc:spChg chg="add mod">
          <ac:chgData name="Serif Salem" userId="93371da5-1b6a-4146-a736-4a3b0c81f0c2" providerId="ADAL" clId="{43BD1B35-B503-4088-B356-9DD1B40F7E73}" dt="2025-05-14T05:52:19.415" v="21973"/>
          <ac:spMkLst>
            <pc:docMk/>
            <pc:sldMk cId="2216757852" sldId="280"/>
            <ac:spMk id="1257" creationId="{A1B4EC73-E237-4ABF-AF63-BD72A4219DB1}"/>
          </ac:spMkLst>
        </pc:spChg>
        <pc:spChg chg="add mod">
          <ac:chgData name="Serif Salem" userId="93371da5-1b6a-4146-a736-4a3b0c81f0c2" providerId="ADAL" clId="{43BD1B35-B503-4088-B356-9DD1B40F7E73}" dt="2025-05-14T05:52:19.421" v="21981"/>
          <ac:spMkLst>
            <pc:docMk/>
            <pc:sldMk cId="2216757852" sldId="280"/>
            <ac:spMk id="1258" creationId="{21FE9B07-2884-4F6E-B5FF-A88A560E1D37}"/>
          </ac:spMkLst>
        </pc:spChg>
        <pc:spChg chg="add mod">
          <ac:chgData name="Serif Salem" userId="93371da5-1b6a-4146-a736-4a3b0c81f0c2" providerId="ADAL" clId="{43BD1B35-B503-4088-B356-9DD1B40F7E73}" dt="2025-05-14T05:52:19.427" v="21989"/>
          <ac:spMkLst>
            <pc:docMk/>
            <pc:sldMk cId="2216757852" sldId="280"/>
            <ac:spMk id="1259" creationId="{8E68F627-4B0E-490E-9CA0-FA0B3329961A}"/>
          </ac:spMkLst>
        </pc:spChg>
        <pc:spChg chg="add mod">
          <ac:chgData name="Serif Salem" userId="93371da5-1b6a-4146-a736-4a3b0c81f0c2" providerId="ADAL" clId="{43BD1B35-B503-4088-B356-9DD1B40F7E73}" dt="2025-05-14T05:52:19.434" v="21997"/>
          <ac:spMkLst>
            <pc:docMk/>
            <pc:sldMk cId="2216757852" sldId="280"/>
            <ac:spMk id="1260" creationId="{B000C307-542E-4069-9BA6-09B31F8A5C82}"/>
          </ac:spMkLst>
        </pc:spChg>
        <pc:spChg chg="add mod">
          <ac:chgData name="Serif Salem" userId="93371da5-1b6a-4146-a736-4a3b0c81f0c2" providerId="ADAL" clId="{43BD1B35-B503-4088-B356-9DD1B40F7E73}" dt="2025-05-14T05:52:19.441" v="22005"/>
          <ac:spMkLst>
            <pc:docMk/>
            <pc:sldMk cId="2216757852" sldId="280"/>
            <ac:spMk id="1261" creationId="{AA404E6E-3640-4FAA-8679-648FCA950A6C}"/>
          </ac:spMkLst>
        </pc:spChg>
        <pc:spChg chg="add mod">
          <ac:chgData name="Serif Salem" userId="93371da5-1b6a-4146-a736-4a3b0c81f0c2" providerId="ADAL" clId="{43BD1B35-B503-4088-B356-9DD1B40F7E73}" dt="2025-05-14T05:52:19.447" v="22013"/>
          <ac:spMkLst>
            <pc:docMk/>
            <pc:sldMk cId="2216757852" sldId="280"/>
            <ac:spMk id="1262" creationId="{3ABDB045-7831-4FFC-89D5-CFD8E9745EED}"/>
          </ac:spMkLst>
        </pc:spChg>
        <pc:spChg chg="add mod">
          <ac:chgData name="Serif Salem" userId="93371da5-1b6a-4146-a736-4a3b0c81f0c2" providerId="ADAL" clId="{43BD1B35-B503-4088-B356-9DD1B40F7E73}" dt="2025-05-14T05:52:19.453" v="22021"/>
          <ac:spMkLst>
            <pc:docMk/>
            <pc:sldMk cId="2216757852" sldId="280"/>
            <ac:spMk id="1263" creationId="{560FDFAE-98E4-4EBD-9466-91CABF0A4974}"/>
          </ac:spMkLst>
        </pc:spChg>
        <pc:spChg chg="add mod">
          <ac:chgData name="Serif Salem" userId="93371da5-1b6a-4146-a736-4a3b0c81f0c2" providerId="ADAL" clId="{43BD1B35-B503-4088-B356-9DD1B40F7E73}" dt="2025-05-14T05:52:19.459" v="22029"/>
          <ac:spMkLst>
            <pc:docMk/>
            <pc:sldMk cId="2216757852" sldId="280"/>
            <ac:spMk id="1264" creationId="{F5A897A0-29BE-4C61-B5B9-20BB8009C9FD}"/>
          </ac:spMkLst>
        </pc:spChg>
        <pc:spChg chg="add mod">
          <ac:chgData name="Serif Salem" userId="93371da5-1b6a-4146-a736-4a3b0c81f0c2" providerId="ADAL" clId="{43BD1B35-B503-4088-B356-9DD1B40F7E73}" dt="2025-05-14T05:52:19.466" v="22037"/>
          <ac:spMkLst>
            <pc:docMk/>
            <pc:sldMk cId="2216757852" sldId="280"/>
            <ac:spMk id="1265" creationId="{A20BB9D5-1728-451A-8CB8-3D0283F08FF9}"/>
          </ac:spMkLst>
        </pc:spChg>
        <pc:spChg chg="add mod">
          <ac:chgData name="Serif Salem" userId="93371da5-1b6a-4146-a736-4a3b0c81f0c2" providerId="ADAL" clId="{43BD1B35-B503-4088-B356-9DD1B40F7E73}" dt="2025-05-14T05:52:19.473" v="22045"/>
          <ac:spMkLst>
            <pc:docMk/>
            <pc:sldMk cId="2216757852" sldId="280"/>
            <ac:spMk id="1266" creationId="{36ACDBAF-10C5-4746-9405-F95F5C6CA14B}"/>
          </ac:spMkLst>
        </pc:spChg>
        <pc:spChg chg="add mod">
          <ac:chgData name="Serif Salem" userId="93371da5-1b6a-4146-a736-4a3b0c81f0c2" providerId="ADAL" clId="{43BD1B35-B503-4088-B356-9DD1B40F7E73}" dt="2025-05-14T05:52:19.479" v="22053"/>
          <ac:spMkLst>
            <pc:docMk/>
            <pc:sldMk cId="2216757852" sldId="280"/>
            <ac:spMk id="1267" creationId="{B168470C-19FD-497C-9214-2AE15FD014AB}"/>
          </ac:spMkLst>
        </pc:spChg>
        <pc:spChg chg="add mod">
          <ac:chgData name="Serif Salem" userId="93371da5-1b6a-4146-a736-4a3b0c81f0c2" providerId="ADAL" clId="{43BD1B35-B503-4088-B356-9DD1B40F7E73}" dt="2025-05-14T05:52:19.486" v="22061"/>
          <ac:spMkLst>
            <pc:docMk/>
            <pc:sldMk cId="2216757852" sldId="280"/>
            <ac:spMk id="1268" creationId="{0027A078-58CA-40C5-9990-272F3DEEFC2C}"/>
          </ac:spMkLst>
        </pc:spChg>
        <pc:spChg chg="add mod">
          <ac:chgData name="Serif Salem" userId="93371da5-1b6a-4146-a736-4a3b0c81f0c2" providerId="ADAL" clId="{43BD1B35-B503-4088-B356-9DD1B40F7E73}" dt="2025-05-14T05:52:19.493" v="22069"/>
          <ac:spMkLst>
            <pc:docMk/>
            <pc:sldMk cId="2216757852" sldId="280"/>
            <ac:spMk id="1269" creationId="{E081C4E4-0999-405B-8F23-068DFA5D8951}"/>
          </ac:spMkLst>
        </pc:spChg>
        <pc:spChg chg="add mod">
          <ac:chgData name="Serif Salem" userId="93371da5-1b6a-4146-a736-4a3b0c81f0c2" providerId="ADAL" clId="{43BD1B35-B503-4088-B356-9DD1B40F7E73}" dt="2025-05-14T05:52:19.501" v="22077"/>
          <ac:spMkLst>
            <pc:docMk/>
            <pc:sldMk cId="2216757852" sldId="280"/>
            <ac:spMk id="1270" creationId="{EC675654-E77B-4C5F-9E1D-902F622F1531}"/>
          </ac:spMkLst>
        </pc:spChg>
        <pc:spChg chg="add mod">
          <ac:chgData name="Serif Salem" userId="93371da5-1b6a-4146-a736-4a3b0c81f0c2" providerId="ADAL" clId="{43BD1B35-B503-4088-B356-9DD1B40F7E73}" dt="2025-05-14T05:52:19.508" v="22085"/>
          <ac:spMkLst>
            <pc:docMk/>
            <pc:sldMk cId="2216757852" sldId="280"/>
            <ac:spMk id="1271" creationId="{B21548B2-41FE-4AA1-8DE6-9AB88A64926B}"/>
          </ac:spMkLst>
        </pc:spChg>
        <pc:spChg chg="add mod">
          <ac:chgData name="Serif Salem" userId="93371da5-1b6a-4146-a736-4a3b0c81f0c2" providerId="ADAL" clId="{43BD1B35-B503-4088-B356-9DD1B40F7E73}" dt="2025-05-14T05:52:19.514" v="22093"/>
          <ac:spMkLst>
            <pc:docMk/>
            <pc:sldMk cId="2216757852" sldId="280"/>
            <ac:spMk id="1272" creationId="{58AC479D-5541-45AA-B5D7-BBE5162E79A3}"/>
          </ac:spMkLst>
        </pc:spChg>
        <pc:spChg chg="add mod">
          <ac:chgData name="Serif Salem" userId="93371da5-1b6a-4146-a736-4a3b0c81f0c2" providerId="ADAL" clId="{43BD1B35-B503-4088-B356-9DD1B40F7E73}" dt="2025-05-14T05:52:19.521" v="22101"/>
          <ac:spMkLst>
            <pc:docMk/>
            <pc:sldMk cId="2216757852" sldId="280"/>
            <ac:spMk id="1273" creationId="{FF298180-0616-4415-9080-6AB3DCE267CF}"/>
          </ac:spMkLst>
        </pc:spChg>
        <pc:spChg chg="add mod">
          <ac:chgData name="Serif Salem" userId="93371da5-1b6a-4146-a736-4a3b0c81f0c2" providerId="ADAL" clId="{43BD1B35-B503-4088-B356-9DD1B40F7E73}" dt="2025-05-14T05:52:19.528" v="22109"/>
          <ac:spMkLst>
            <pc:docMk/>
            <pc:sldMk cId="2216757852" sldId="280"/>
            <ac:spMk id="1274" creationId="{9F05ACB3-9CE7-4789-BC68-61881AA94C92}"/>
          </ac:spMkLst>
        </pc:spChg>
        <pc:spChg chg="add mod">
          <ac:chgData name="Serif Salem" userId="93371da5-1b6a-4146-a736-4a3b0c81f0c2" providerId="ADAL" clId="{43BD1B35-B503-4088-B356-9DD1B40F7E73}" dt="2025-05-14T05:52:19.536" v="22117"/>
          <ac:spMkLst>
            <pc:docMk/>
            <pc:sldMk cId="2216757852" sldId="280"/>
            <ac:spMk id="1275" creationId="{DDF7D967-AD3C-4441-8282-CB3A30223467}"/>
          </ac:spMkLst>
        </pc:spChg>
        <pc:spChg chg="add mod">
          <ac:chgData name="Serif Salem" userId="93371da5-1b6a-4146-a736-4a3b0c81f0c2" providerId="ADAL" clId="{43BD1B35-B503-4088-B356-9DD1B40F7E73}" dt="2025-05-14T05:52:19.543" v="22125"/>
          <ac:spMkLst>
            <pc:docMk/>
            <pc:sldMk cId="2216757852" sldId="280"/>
            <ac:spMk id="1276" creationId="{5BFC89C8-D60F-4141-80D4-E4FD7BC3201E}"/>
          </ac:spMkLst>
        </pc:spChg>
        <pc:spChg chg="add mod">
          <ac:chgData name="Serif Salem" userId="93371da5-1b6a-4146-a736-4a3b0c81f0c2" providerId="ADAL" clId="{43BD1B35-B503-4088-B356-9DD1B40F7E73}" dt="2025-05-14T05:52:19.549" v="22133"/>
          <ac:spMkLst>
            <pc:docMk/>
            <pc:sldMk cId="2216757852" sldId="280"/>
            <ac:spMk id="1277" creationId="{FB13AE91-4730-4CAB-B34F-0EE8E549D13A}"/>
          </ac:spMkLst>
        </pc:spChg>
      </pc:sldChg>
      <pc:sldChg chg="addSp modSp add del mod">
        <pc:chgData name="Serif Salem" userId="93371da5-1b6a-4146-a736-4a3b0c81f0c2" providerId="ADAL" clId="{43BD1B35-B503-4088-B356-9DD1B40F7E73}" dt="2025-05-14T05:49:58.086" v="11065" actId="47"/>
        <pc:sldMkLst>
          <pc:docMk/>
          <pc:sldMk cId="3322090148" sldId="281"/>
        </pc:sldMkLst>
        <pc:spChg chg="mod">
          <ac:chgData name="Serif Salem" userId="93371da5-1b6a-4146-a736-4a3b0c81f0c2" providerId="ADAL" clId="{43BD1B35-B503-4088-B356-9DD1B40F7E73}" dt="2025-05-14T05:49:32.219" v="7653"/>
          <ac:spMkLst>
            <pc:docMk/>
            <pc:sldMk cId="3322090148" sldId="281"/>
            <ac:spMk id="2" creationId="{9C65432C-6EE4-3A48-B260-083AF2E7E36A}"/>
          </ac:spMkLst>
        </pc:spChg>
        <pc:spChg chg="mod">
          <ac:chgData name="Serif Salem" userId="93371da5-1b6a-4146-a736-4a3b0c81f0c2" providerId="ADAL" clId="{43BD1B35-B503-4088-B356-9DD1B40F7E73}" dt="2025-05-14T05:49:32.518" v="7654"/>
          <ac:spMkLst>
            <pc:docMk/>
            <pc:sldMk cId="3322090148" sldId="281"/>
            <ac:spMk id="3" creationId="{69BB87DD-025D-AE43-4A03-910135B61E5D}"/>
          </ac:spMkLst>
        </pc:spChg>
        <pc:spChg chg="add mod">
          <ac:chgData name="Serif Salem" userId="93371da5-1b6a-4146-a736-4a3b0c81f0c2" providerId="ADAL" clId="{43BD1B35-B503-4088-B356-9DD1B40F7E73}" dt="2025-05-14T05:49:32.547" v="7663"/>
          <ac:spMkLst>
            <pc:docMk/>
            <pc:sldMk cId="3322090148" sldId="281"/>
            <ac:spMk id="4" creationId="{FC93F2E8-67BE-4695-832F-6D031B60384D}"/>
          </ac:spMkLst>
        </pc:spChg>
        <pc:spChg chg="add mod">
          <ac:chgData name="Serif Salem" userId="93371da5-1b6a-4146-a736-4a3b0c81f0c2" providerId="ADAL" clId="{43BD1B35-B503-4088-B356-9DD1B40F7E73}" dt="2025-05-14T05:49:32.639" v="7671"/>
          <ac:spMkLst>
            <pc:docMk/>
            <pc:sldMk cId="3322090148" sldId="281"/>
            <ac:spMk id="5" creationId="{0AF14BFE-6AC4-4E4B-AA8C-2508ABDAE7AD}"/>
          </ac:spMkLst>
        </pc:spChg>
        <pc:spChg chg="add mod">
          <ac:chgData name="Serif Salem" userId="93371da5-1b6a-4146-a736-4a3b0c81f0c2" providerId="ADAL" clId="{43BD1B35-B503-4088-B356-9DD1B40F7E73}" dt="2025-05-14T05:49:32.646" v="7679"/>
          <ac:spMkLst>
            <pc:docMk/>
            <pc:sldMk cId="3322090148" sldId="281"/>
            <ac:spMk id="6" creationId="{B3BB27CA-52F6-4915-9FA8-753D9008D95F}"/>
          </ac:spMkLst>
        </pc:spChg>
        <pc:spChg chg="add mod">
          <ac:chgData name="Serif Salem" userId="93371da5-1b6a-4146-a736-4a3b0c81f0c2" providerId="ADAL" clId="{43BD1B35-B503-4088-B356-9DD1B40F7E73}" dt="2025-05-14T05:49:32.654" v="7687"/>
          <ac:spMkLst>
            <pc:docMk/>
            <pc:sldMk cId="3322090148" sldId="281"/>
            <ac:spMk id="7" creationId="{45006251-48AE-4F46-AAF1-FC23E38CFAAB}"/>
          </ac:spMkLst>
        </pc:spChg>
        <pc:spChg chg="add mod">
          <ac:chgData name="Serif Salem" userId="93371da5-1b6a-4146-a736-4a3b0c81f0c2" providerId="ADAL" clId="{43BD1B35-B503-4088-B356-9DD1B40F7E73}" dt="2025-05-14T05:49:32.662" v="7695"/>
          <ac:spMkLst>
            <pc:docMk/>
            <pc:sldMk cId="3322090148" sldId="281"/>
            <ac:spMk id="8" creationId="{EA22AE5A-19F6-4C28-BEAD-A0587B26D96D}"/>
          </ac:spMkLst>
        </pc:spChg>
        <pc:spChg chg="add mod">
          <ac:chgData name="Serif Salem" userId="93371da5-1b6a-4146-a736-4a3b0c81f0c2" providerId="ADAL" clId="{43BD1B35-B503-4088-B356-9DD1B40F7E73}" dt="2025-05-14T05:49:32.669" v="7703"/>
          <ac:spMkLst>
            <pc:docMk/>
            <pc:sldMk cId="3322090148" sldId="281"/>
            <ac:spMk id="9" creationId="{E7B82309-02F0-454A-B2C5-38E82A161E03}"/>
          </ac:spMkLst>
        </pc:spChg>
        <pc:spChg chg="add mod">
          <ac:chgData name="Serif Salem" userId="93371da5-1b6a-4146-a736-4a3b0c81f0c2" providerId="ADAL" clId="{43BD1B35-B503-4088-B356-9DD1B40F7E73}" dt="2025-05-14T05:49:32.675" v="7711"/>
          <ac:spMkLst>
            <pc:docMk/>
            <pc:sldMk cId="3322090148" sldId="281"/>
            <ac:spMk id="10" creationId="{70229F59-08A9-44DC-8768-A1A3D37D92F5}"/>
          </ac:spMkLst>
        </pc:spChg>
        <pc:spChg chg="add mod">
          <ac:chgData name="Serif Salem" userId="93371da5-1b6a-4146-a736-4a3b0c81f0c2" providerId="ADAL" clId="{43BD1B35-B503-4088-B356-9DD1B40F7E73}" dt="2025-05-14T05:49:32.682" v="7719"/>
          <ac:spMkLst>
            <pc:docMk/>
            <pc:sldMk cId="3322090148" sldId="281"/>
            <ac:spMk id="11" creationId="{8084A575-21EF-4B05-B255-7B0D8F0A02A8}"/>
          </ac:spMkLst>
        </pc:spChg>
        <pc:spChg chg="add mod">
          <ac:chgData name="Serif Salem" userId="93371da5-1b6a-4146-a736-4a3b0c81f0c2" providerId="ADAL" clId="{43BD1B35-B503-4088-B356-9DD1B40F7E73}" dt="2025-05-14T05:49:32.690" v="7727"/>
          <ac:spMkLst>
            <pc:docMk/>
            <pc:sldMk cId="3322090148" sldId="281"/>
            <ac:spMk id="12" creationId="{4831599A-3EEF-49CF-846E-D25926D58AD8}"/>
          </ac:spMkLst>
        </pc:spChg>
        <pc:spChg chg="add mod">
          <ac:chgData name="Serif Salem" userId="93371da5-1b6a-4146-a736-4a3b0c81f0c2" providerId="ADAL" clId="{43BD1B35-B503-4088-B356-9DD1B40F7E73}" dt="2025-05-14T05:49:32.696" v="7735"/>
          <ac:spMkLst>
            <pc:docMk/>
            <pc:sldMk cId="3322090148" sldId="281"/>
            <ac:spMk id="13" creationId="{73C05771-CD15-4CB3-AD43-A514A1BA01BD}"/>
          </ac:spMkLst>
        </pc:spChg>
        <pc:spChg chg="add mod">
          <ac:chgData name="Serif Salem" userId="93371da5-1b6a-4146-a736-4a3b0c81f0c2" providerId="ADAL" clId="{43BD1B35-B503-4088-B356-9DD1B40F7E73}" dt="2025-05-14T05:49:32.703" v="7743"/>
          <ac:spMkLst>
            <pc:docMk/>
            <pc:sldMk cId="3322090148" sldId="281"/>
            <ac:spMk id="14" creationId="{8D4B39CC-8944-4880-97A2-DB3D0E422726}"/>
          </ac:spMkLst>
        </pc:spChg>
        <pc:spChg chg="add mod">
          <ac:chgData name="Serif Salem" userId="93371da5-1b6a-4146-a736-4a3b0c81f0c2" providerId="ADAL" clId="{43BD1B35-B503-4088-B356-9DD1B40F7E73}" dt="2025-05-14T05:49:32.710" v="7751"/>
          <ac:spMkLst>
            <pc:docMk/>
            <pc:sldMk cId="3322090148" sldId="281"/>
            <ac:spMk id="15" creationId="{16F14607-1BDB-434B-91B5-1A14C5F9F7FE}"/>
          </ac:spMkLst>
        </pc:spChg>
        <pc:spChg chg="add mod">
          <ac:chgData name="Serif Salem" userId="93371da5-1b6a-4146-a736-4a3b0c81f0c2" providerId="ADAL" clId="{43BD1B35-B503-4088-B356-9DD1B40F7E73}" dt="2025-05-14T05:49:32.717" v="7759"/>
          <ac:spMkLst>
            <pc:docMk/>
            <pc:sldMk cId="3322090148" sldId="281"/>
            <ac:spMk id="16" creationId="{F8033DE3-7DA4-466B-B20F-A93572B8FBB4}"/>
          </ac:spMkLst>
        </pc:spChg>
        <pc:spChg chg="add mod">
          <ac:chgData name="Serif Salem" userId="93371da5-1b6a-4146-a736-4a3b0c81f0c2" providerId="ADAL" clId="{43BD1B35-B503-4088-B356-9DD1B40F7E73}" dt="2025-05-14T05:49:32.723" v="7767"/>
          <ac:spMkLst>
            <pc:docMk/>
            <pc:sldMk cId="3322090148" sldId="281"/>
            <ac:spMk id="17" creationId="{A73DD1F3-21F3-402E-B4B5-59F6A86C24CB}"/>
          </ac:spMkLst>
        </pc:spChg>
        <pc:spChg chg="add mod">
          <ac:chgData name="Serif Salem" userId="93371da5-1b6a-4146-a736-4a3b0c81f0c2" providerId="ADAL" clId="{43BD1B35-B503-4088-B356-9DD1B40F7E73}" dt="2025-05-14T05:49:32.731" v="7775"/>
          <ac:spMkLst>
            <pc:docMk/>
            <pc:sldMk cId="3322090148" sldId="281"/>
            <ac:spMk id="18" creationId="{DCA3D9F5-27E5-4C0D-81AA-10AE4922135D}"/>
          </ac:spMkLst>
        </pc:spChg>
        <pc:spChg chg="add mod">
          <ac:chgData name="Serif Salem" userId="93371da5-1b6a-4146-a736-4a3b0c81f0c2" providerId="ADAL" clId="{43BD1B35-B503-4088-B356-9DD1B40F7E73}" dt="2025-05-14T05:49:32.738" v="7783"/>
          <ac:spMkLst>
            <pc:docMk/>
            <pc:sldMk cId="3322090148" sldId="281"/>
            <ac:spMk id="19" creationId="{C37AC0DD-914A-453A-B4CB-1276F099BBF9}"/>
          </ac:spMkLst>
        </pc:spChg>
        <pc:spChg chg="add mod">
          <ac:chgData name="Serif Salem" userId="93371da5-1b6a-4146-a736-4a3b0c81f0c2" providerId="ADAL" clId="{43BD1B35-B503-4088-B356-9DD1B40F7E73}" dt="2025-05-14T05:49:32.744" v="7791"/>
          <ac:spMkLst>
            <pc:docMk/>
            <pc:sldMk cId="3322090148" sldId="281"/>
            <ac:spMk id="20" creationId="{EA5D7011-93CC-46E1-8368-37C299183673}"/>
          </ac:spMkLst>
        </pc:spChg>
        <pc:spChg chg="add mod">
          <ac:chgData name="Serif Salem" userId="93371da5-1b6a-4146-a736-4a3b0c81f0c2" providerId="ADAL" clId="{43BD1B35-B503-4088-B356-9DD1B40F7E73}" dt="2025-05-14T05:49:32.752" v="7799"/>
          <ac:spMkLst>
            <pc:docMk/>
            <pc:sldMk cId="3322090148" sldId="281"/>
            <ac:spMk id="21" creationId="{76FA5F62-A395-4433-9C29-541798727CC6}"/>
          </ac:spMkLst>
        </pc:spChg>
        <pc:spChg chg="add mod">
          <ac:chgData name="Serif Salem" userId="93371da5-1b6a-4146-a736-4a3b0c81f0c2" providerId="ADAL" clId="{43BD1B35-B503-4088-B356-9DD1B40F7E73}" dt="2025-05-14T05:49:32.759" v="7807"/>
          <ac:spMkLst>
            <pc:docMk/>
            <pc:sldMk cId="3322090148" sldId="281"/>
            <ac:spMk id="22" creationId="{0312D65F-E17D-494F-BABE-956B1FB3144B}"/>
          </ac:spMkLst>
        </pc:spChg>
        <pc:spChg chg="add mod">
          <ac:chgData name="Serif Salem" userId="93371da5-1b6a-4146-a736-4a3b0c81f0c2" providerId="ADAL" clId="{43BD1B35-B503-4088-B356-9DD1B40F7E73}" dt="2025-05-14T05:49:32.765" v="7815"/>
          <ac:spMkLst>
            <pc:docMk/>
            <pc:sldMk cId="3322090148" sldId="281"/>
            <ac:spMk id="23" creationId="{B0A282B9-C7CD-498A-B209-5473810FD2C6}"/>
          </ac:spMkLst>
        </pc:spChg>
        <pc:spChg chg="add mod">
          <ac:chgData name="Serif Salem" userId="93371da5-1b6a-4146-a736-4a3b0c81f0c2" providerId="ADAL" clId="{43BD1B35-B503-4088-B356-9DD1B40F7E73}" dt="2025-05-14T05:49:32.770" v="7823"/>
          <ac:spMkLst>
            <pc:docMk/>
            <pc:sldMk cId="3322090148" sldId="281"/>
            <ac:spMk id="24" creationId="{B4E84121-3612-4C47-BA85-59BD170C2ECE}"/>
          </ac:spMkLst>
        </pc:spChg>
        <pc:spChg chg="add mod">
          <ac:chgData name="Serif Salem" userId="93371da5-1b6a-4146-a736-4a3b0c81f0c2" providerId="ADAL" clId="{43BD1B35-B503-4088-B356-9DD1B40F7E73}" dt="2025-05-14T05:49:32.778" v="7831"/>
          <ac:spMkLst>
            <pc:docMk/>
            <pc:sldMk cId="3322090148" sldId="281"/>
            <ac:spMk id="25" creationId="{7EF67EDF-A34D-4A60-BDFC-1D10A242E3D3}"/>
          </ac:spMkLst>
        </pc:spChg>
        <pc:spChg chg="add mod">
          <ac:chgData name="Serif Salem" userId="93371da5-1b6a-4146-a736-4a3b0c81f0c2" providerId="ADAL" clId="{43BD1B35-B503-4088-B356-9DD1B40F7E73}" dt="2025-05-14T05:49:32.785" v="7839"/>
          <ac:spMkLst>
            <pc:docMk/>
            <pc:sldMk cId="3322090148" sldId="281"/>
            <ac:spMk id="26" creationId="{23604D4E-2DBF-482D-9AAD-E22B11D9E787}"/>
          </ac:spMkLst>
        </pc:spChg>
        <pc:spChg chg="add mod">
          <ac:chgData name="Serif Salem" userId="93371da5-1b6a-4146-a736-4a3b0c81f0c2" providerId="ADAL" clId="{43BD1B35-B503-4088-B356-9DD1B40F7E73}" dt="2025-05-14T05:49:32.794" v="7847"/>
          <ac:spMkLst>
            <pc:docMk/>
            <pc:sldMk cId="3322090148" sldId="281"/>
            <ac:spMk id="27" creationId="{A664DF74-FE41-49BC-A3E8-43A1FF5ABDB1}"/>
          </ac:spMkLst>
        </pc:spChg>
        <pc:spChg chg="add mod">
          <ac:chgData name="Serif Salem" userId="93371da5-1b6a-4146-a736-4a3b0c81f0c2" providerId="ADAL" clId="{43BD1B35-B503-4088-B356-9DD1B40F7E73}" dt="2025-05-14T05:49:32.800" v="7855"/>
          <ac:spMkLst>
            <pc:docMk/>
            <pc:sldMk cId="3322090148" sldId="281"/>
            <ac:spMk id="28" creationId="{93E9534C-5E3A-4544-841D-BC6A12EF6BC4}"/>
          </ac:spMkLst>
        </pc:spChg>
        <pc:spChg chg="add mod">
          <ac:chgData name="Serif Salem" userId="93371da5-1b6a-4146-a736-4a3b0c81f0c2" providerId="ADAL" clId="{43BD1B35-B503-4088-B356-9DD1B40F7E73}" dt="2025-05-14T05:49:32.809" v="7863"/>
          <ac:spMkLst>
            <pc:docMk/>
            <pc:sldMk cId="3322090148" sldId="281"/>
            <ac:spMk id="29" creationId="{98E78176-3836-4DBB-ACF4-A6ACC8525CAC}"/>
          </ac:spMkLst>
        </pc:spChg>
        <pc:spChg chg="add mod">
          <ac:chgData name="Serif Salem" userId="93371da5-1b6a-4146-a736-4a3b0c81f0c2" providerId="ADAL" clId="{43BD1B35-B503-4088-B356-9DD1B40F7E73}" dt="2025-05-14T05:49:32.817" v="7871"/>
          <ac:spMkLst>
            <pc:docMk/>
            <pc:sldMk cId="3322090148" sldId="281"/>
            <ac:spMk id="30" creationId="{55CF72CF-0348-4060-B457-F1EFE8ACA739}"/>
          </ac:spMkLst>
        </pc:spChg>
        <pc:spChg chg="add mod">
          <ac:chgData name="Serif Salem" userId="93371da5-1b6a-4146-a736-4a3b0c81f0c2" providerId="ADAL" clId="{43BD1B35-B503-4088-B356-9DD1B40F7E73}" dt="2025-05-14T05:49:32.825" v="7879"/>
          <ac:spMkLst>
            <pc:docMk/>
            <pc:sldMk cId="3322090148" sldId="281"/>
            <ac:spMk id="31" creationId="{A68F504C-FB2A-4517-907F-632D3D9D45D6}"/>
          </ac:spMkLst>
        </pc:spChg>
        <pc:spChg chg="add mod">
          <ac:chgData name="Serif Salem" userId="93371da5-1b6a-4146-a736-4a3b0c81f0c2" providerId="ADAL" clId="{43BD1B35-B503-4088-B356-9DD1B40F7E73}" dt="2025-05-14T05:49:32.832" v="7887"/>
          <ac:spMkLst>
            <pc:docMk/>
            <pc:sldMk cId="3322090148" sldId="281"/>
            <ac:spMk id="32" creationId="{E75B72DF-AC41-4AF2-B592-1BF45791C14D}"/>
          </ac:spMkLst>
        </pc:spChg>
        <pc:spChg chg="add mod">
          <ac:chgData name="Serif Salem" userId="93371da5-1b6a-4146-a736-4a3b0c81f0c2" providerId="ADAL" clId="{43BD1B35-B503-4088-B356-9DD1B40F7E73}" dt="2025-05-14T05:49:32.842" v="7895"/>
          <ac:spMkLst>
            <pc:docMk/>
            <pc:sldMk cId="3322090148" sldId="281"/>
            <ac:spMk id="33" creationId="{7248A5DF-9647-4CFE-A615-8129053BE4DB}"/>
          </ac:spMkLst>
        </pc:spChg>
        <pc:spChg chg="add mod">
          <ac:chgData name="Serif Salem" userId="93371da5-1b6a-4146-a736-4a3b0c81f0c2" providerId="ADAL" clId="{43BD1B35-B503-4088-B356-9DD1B40F7E73}" dt="2025-05-14T05:49:32.852" v="7903"/>
          <ac:spMkLst>
            <pc:docMk/>
            <pc:sldMk cId="3322090148" sldId="281"/>
            <ac:spMk id="34" creationId="{C24FE2AA-B147-4F44-A6FA-179B69BF9D16}"/>
          </ac:spMkLst>
        </pc:spChg>
        <pc:spChg chg="add mod">
          <ac:chgData name="Serif Salem" userId="93371da5-1b6a-4146-a736-4a3b0c81f0c2" providerId="ADAL" clId="{43BD1B35-B503-4088-B356-9DD1B40F7E73}" dt="2025-05-14T05:49:32.858" v="7911"/>
          <ac:spMkLst>
            <pc:docMk/>
            <pc:sldMk cId="3322090148" sldId="281"/>
            <ac:spMk id="35" creationId="{A800F921-5072-4EF1-930E-8D355B414B7E}"/>
          </ac:spMkLst>
        </pc:spChg>
        <pc:spChg chg="add mod">
          <ac:chgData name="Serif Salem" userId="93371da5-1b6a-4146-a736-4a3b0c81f0c2" providerId="ADAL" clId="{43BD1B35-B503-4088-B356-9DD1B40F7E73}" dt="2025-05-14T05:49:32.864" v="7919"/>
          <ac:spMkLst>
            <pc:docMk/>
            <pc:sldMk cId="3322090148" sldId="281"/>
            <ac:spMk id="36" creationId="{DA5246C9-2BFD-488A-975D-43612106020A}"/>
          </ac:spMkLst>
        </pc:spChg>
        <pc:spChg chg="add mod">
          <ac:chgData name="Serif Salem" userId="93371da5-1b6a-4146-a736-4a3b0c81f0c2" providerId="ADAL" clId="{43BD1B35-B503-4088-B356-9DD1B40F7E73}" dt="2025-05-14T05:49:32.872" v="7927"/>
          <ac:spMkLst>
            <pc:docMk/>
            <pc:sldMk cId="3322090148" sldId="281"/>
            <ac:spMk id="37" creationId="{D8609E28-27CC-499E-8B24-5BC53F2320EE}"/>
          </ac:spMkLst>
        </pc:spChg>
        <pc:spChg chg="add mod">
          <ac:chgData name="Serif Salem" userId="93371da5-1b6a-4146-a736-4a3b0c81f0c2" providerId="ADAL" clId="{43BD1B35-B503-4088-B356-9DD1B40F7E73}" dt="2025-05-14T05:49:32.879" v="7935"/>
          <ac:spMkLst>
            <pc:docMk/>
            <pc:sldMk cId="3322090148" sldId="281"/>
            <ac:spMk id="38" creationId="{1300BD9C-CA52-453C-BDB2-42111571DB8A}"/>
          </ac:spMkLst>
        </pc:spChg>
        <pc:spChg chg="add mod">
          <ac:chgData name="Serif Salem" userId="93371da5-1b6a-4146-a736-4a3b0c81f0c2" providerId="ADAL" clId="{43BD1B35-B503-4088-B356-9DD1B40F7E73}" dt="2025-05-14T05:49:32.886" v="7943"/>
          <ac:spMkLst>
            <pc:docMk/>
            <pc:sldMk cId="3322090148" sldId="281"/>
            <ac:spMk id="39" creationId="{6783D204-DE92-4612-8ACD-8092A5990A9F}"/>
          </ac:spMkLst>
        </pc:spChg>
        <pc:spChg chg="add mod">
          <ac:chgData name="Serif Salem" userId="93371da5-1b6a-4146-a736-4a3b0c81f0c2" providerId="ADAL" clId="{43BD1B35-B503-4088-B356-9DD1B40F7E73}" dt="2025-05-14T05:49:32.892" v="7951"/>
          <ac:spMkLst>
            <pc:docMk/>
            <pc:sldMk cId="3322090148" sldId="281"/>
            <ac:spMk id="40" creationId="{D421D5A3-9E8E-442A-950E-7FEA46806370}"/>
          </ac:spMkLst>
        </pc:spChg>
        <pc:spChg chg="add mod">
          <ac:chgData name="Serif Salem" userId="93371da5-1b6a-4146-a736-4a3b0c81f0c2" providerId="ADAL" clId="{43BD1B35-B503-4088-B356-9DD1B40F7E73}" dt="2025-05-14T05:49:32.899" v="7959"/>
          <ac:spMkLst>
            <pc:docMk/>
            <pc:sldMk cId="3322090148" sldId="281"/>
            <ac:spMk id="41" creationId="{DBE15106-38DA-4B17-B417-137B6FF1AFDA}"/>
          </ac:spMkLst>
        </pc:spChg>
        <pc:spChg chg="add mod">
          <ac:chgData name="Serif Salem" userId="93371da5-1b6a-4146-a736-4a3b0c81f0c2" providerId="ADAL" clId="{43BD1B35-B503-4088-B356-9DD1B40F7E73}" dt="2025-05-14T05:49:32.906" v="7967"/>
          <ac:spMkLst>
            <pc:docMk/>
            <pc:sldMk cId="3322090148" sldId="281"/>
            <ac:spMk id="42" creationId="{2950E42B-D529-4FE4-8B0A-A842B5273282}"/>
          </ac:spMkLst>
        </pc:spChg>
        <pc:spChg chg="add mod">
          <ac:chgData name="Serif Salem" userId="93371da5-1b6a-4146-a736-4a3b0c81f0c2" providerId="ADAL" clId="{43BD1B35-B503-4088-B356-9DD1B40F7E73}" dt="2025-05-14T05:49:32.913" v="7975"/>
          <ac:spMkLst>
            <pc:docMk/>
            <pc:sldMk cId="3322090148" sldId="281"/>
            <ac:spMk id="43" creationId="{827A6552-AAA0-471D-A0A2-75FE2C2E2572}"/>
          </ac:spMkLst>
        </pc:spChg>
        <pc:spChg chg="add mod">
          <ac:chgData name="Serif Salem" userId="93371da5-1b6a-4146-a736-4a3b0c81f0c2" providerId="ADAL" clId="{43BD1B35-B503-4088-B356-9DD1B40F7E73}" dt="2025-05-14T05:49:32.920" v="7983"/>
          <ac:spMkLst>
            <pc:docMk/>
            <pc:sldMk cId="3322090148" sldId="281"/>
            <ac:spMk id="44" creationId="{261554F2-EC14-413F-AE04-34795CDD7593}"/>
          </ac:spMkLst>
        </pc:spChg>
        <pc:spChg chg="add mod">
          <ac:chgData name="Serif Salem" userId="93371da5-1b6a-4146-a736-4a3b0c81f0c2" providerId="ADAL" clId="{43BD1B35-B503-4088-B356-9DD1B40F7E73}" dt="2025-05-14T05:49:32.928" v="7991"/>
          <ac:spMkLst>
            <pc:docMk/>
            <pc:sldMk cId="3322090148" sldId="281"/>
            <ac:spMk id="45" creationId="{E50C54B2-1C19-41AF-8DA7-6343DF976A57}"/>
          </ac:spMkLst>
        </pc:spChg>
        <pc:spChg chg="add mod">
          <ac:chgData name="Serif Salem" userId="93371da5-1b6a-4146-a736-4a3b0c81f0c2" providerId="ADAL" clId="{43BD1B35-B503-4088-B356-9DD1B40F7E73}" dt="2025-05-14T05:49:32.934" v="7999"/>
          <ac:spMkLst>
            <pc:docMk/>
            <pc:sldMk cId="3322090148" sldId="281"/>
            <ac:spMk id="46" creationId="{AD1FE934-719C-4427-B5EE-77C377012E8A}"/>
          </ac:spMkLst>
        </pc:spChg>
        <pc:spChg chg="add mod">
          <ac:chgData name="Serif Salem" userId="93371da5-1b6a-4146-a736-4a3b0c81f0c2" providerId="ADAL" clId="{43BD1B35-B503-4088-B356-9DD1B40F7E73}" dt="2025-05-14T05:49:32.943" v="8007"/>
          <ac:spMkLst>
            <pc:docMk/>
            <pc:sldMk cId="3322090148" sldId="281"/>
            <ac:spMk id="47" creationId="{764F6859-CA5B-4308-92F7-4D896D845A72}"/>
          </ac:spMkLst>
        </pc:spChg>
        <pc:spChg chg="add mod">
          <ac:chgData name="Serif Salem" userId="93371da5-1b6a-4146-a736-4a3b0c81f0c2" providerId="ADAL" clId="{43BD1B35-B503-4088-B356-9DD1B40F7E73}" dt="2025-05-14T05:49:32.949" v="8015"/>
          <ac:spMkLst>
            <pc:docMk/>
            <pc:sldMk cId="3322090148" sldId="281"/>
            <ac:spMk id="48" creationId="{5B1C0548-17A1-4843-8E42-2F88F3D66948}"/>
          </ac:spMkLst>
        </pc:spChg>
        <pc:spChg chg="add mod">
          <ac:chgData name="Serif Salem" userId="93371da5-1b6a-4146-a736-4a3b0c81f0c2" providerId="ADAL" clId="{43BD1B35-B503-4088-B356-9DD1B40F7E73}" dt="2025-05-14T05:49:32.955" v="8023"/>
          <ac:spMkLst>
            <pc:docMk/>
            <pc:sldMk cId="3322090148" sldId="281"/>
            <ac:spMk id="49" creationId="{53DA901A-3D3D-4B18-83CF-42A98AD05091}"/>
          </ac:spMkLst>
        </pc:spChg>
        <pc:spChg chg="add mod">
          <ac:chgData name="Serif Salem" userId="93371da5-1b6a-4146-a736-4a3b0c81f0c2" providerId="ADAL" clId="{43BD1B35-B503-4088-B356-9DD1B40F7E73}" dt="2025-05-14T05:49:32.962" v="8031"/>
          <ac:spMkLst>
            <pc:docMk/>
            <pc:sldMk cId="3322090148" sldId="281"/>
            <ac:spMk id="50" creationId="{FF04A699-47DB-460D-B062-9DCE94B8534F}"/>
          </ac:spMkLst>
        </pc:spChg>
        <pc:spChg chg="add mod">
          <ac:chgData name="Serif Salem" userId="93371da5-1b6a-4146-a736-4a3b0c81f0c2" providerId="ADAL" clId="{43BD1B35-B503-4088-B356-9DD1B40F7E73}" dt="2025-05-14T05:49:32.969" v="8039"/>
          <ac:spMkLst>
            <pc:docMk/>
            <pc:sldMk cId="3322090148" sldId="281"/>
            <ac:spMk id="51" creationId="{54CD0B45-833E-4BB5-8583-6AE09D242FD4}"/>
          </ac:spMkLst>
        </pc:spChg>
        <pc:spChg chg="add mod">
          <ac:chgData name="Serif Salem" userId="93371da5-1b6a-4146-a736-4a3b0c81f0c2" providerId="ADAL" clId="{43BD1B35-B503-4088-B356-9DD1B40F7E73}" dt="2025-05-14T05:49:32.976" v="8047"/>
          <ac:spMkLst>
            <pc:docMk/>
            <pc:sldMk cId="3322090148" sldId="281"/>
            <ac:spMk id="52" creationId="{F1D05CEC-6B3A-4467-AE39-D4B03DC20DAE}"/>
          </ac:spMkLst>
        </pc:spChg>
        <pc:spChg chg="add mod">
          <ac:chgData name="Serif Salem" userId="93371da5-1b6a-4146-a736-4a3b0c81f0c2" providerId="ADAL" clId="{43BD1B35-B503-4088-B356-9DD1B40F7E73}" dt="2025-05-14T05:49:32.983" v="8055"/>
          <ac:spMkLst>
            <pc:docMk/>
            <pc:sldMk cId="3322090148" sldId="281"/>
            <ac:spMk id="53" creationId="{33B14693-2497-4C11-A96F-B62AEC373DB4}"/>
          </ac:spMkLst>
        </pc:spChg>
        <pc:spChg chg="add mod">
          <ac:chgData name="Serif Salem" userId="93371da5-1b6a-4146-a736-4a3b0c81f0c2" providerId="ADAL" clId="{43BD1B35-B503-4088-B356-9DD1B40F7E73}" dt="2025-05-14T05:49:32.991" v="8063"/>
          <ac:spMkLst>
            <pc:docMk/>
            <pc:sldMk cId="3322090148" sldId="281"/>
            <ac:spMk id="54" creationId="{793C3735-3683-4FCE-A2B0-7C7641BFE191}"/>
          </ac:spMkLst>
        </pc:spChg>
        <pc:spChg chg="add mod">
          <ac:chgData name="Serif Salem" userId="93371da5-1b6a-4146-a736-4a3b0c81f0c2" providerId="ADAL" clId="{43BD1B35-B503-4088-B356-9DD1B40F7E73}" dt="2025-05-14T05:49:32.997" v="8071"/>
          <ac:spMkLst>
            <pc:docMk/>
            <pc:sldMk cId="3322090148" sldId="281"/>
            <ac:spMk id="55" creationId="{3E8E92A2-E6CF-40A0-98BB-8B44887BFC28}"/>
          </ac:spMkLst>
        </pc:spChg>
        <pc:spChg chg="add mod">
          <ac:chgData name="Serif Salem" userId="93371da5-1b6a-4146-a736-4a3b0c81f0c2" providerId="ADAL" clId="{43BD1B35-B503-4088-B356-9DD1B40F7E73}" dt="2025-05-14T05:49:33.006" v="8079"/>
          <ac:spMkLst>
            <pc:docMk/>
            <pc:sldMk cId="3322090148" sldId="281"/>
            <ac:spMk id="56" creationId="{590911D0-90F6-41AC-A8EE-A81F067B3B1C}"/>
          </ac:spMkLst>
        </pc:spChg>
        <pc:spChg chg="add mod">
          <ac:chgData name="Serif Salem" userId="93371da5-1b6a-4146-a736-4a3b0c81f0c2" providerId="ADAL" clId="{43BD1B35-B503-4088-B356-9DD1B40F7E73}" dt="2025-05-14T05:49:33.013" v="8087"/>
          <ac:spMkLst>
            <pc:docMk/>
            <pc:sldMk cId="3322090148" sldId="281"/>
            <ac:spMk id="57" creationId="{4BC131DB-08B7-45A6-AFEB-A7C09E0ED082}"/>
          </ac:spMkLst>
        </pc:spChg>
        <pc:spChg chg="add mod">
          <ac:chgData name="Serif Salem" userId="93371da5-1b6a-4146-a736-4a3b0c81f0c2" providerId="ADAL" clId="{43BD1B35-B503-4088-B356-9DD1B40F7E73}" dt="2025-05-14T05:49:33.020" v="8095"/>
          <ac:spMkLst>
            <pc:docMk/>
            <pc:sldMk cId="3322090148" sldId="281"/>
            <ac:spMk id="58" creationId="{C63F67D7-7D61-4CA8-81E5-6CDCC4DB4008}"/>
          </ac:spMkLst>
        </pc:spChg>
        <pc:spChg chg="add mod">
          <ac:chgData name="Serif Salem" userId="93371da5-1b6a-4146-a736-4a3b0c81f0c2" providerId="ADAL" clId="{43BD1B35-B503-4088-B356-9DD1B40F7E73}" dt="2025-05-14T05:49:33.027" v="8103"/>
          <ac:spMkLst>
            <pc:docMk/>
            <pc:sldMk cId="3322090148" sldId="281"/>
            <ac:spMk id="59" creationId="{C0DF426C-C6D8-4567-B341-AAA69F001D00}"/>
          </ac:spMkLst>
        </pc:spChg>
        <pc:spChg chg="add mod">
          <ac:chgData name="Serif Salem" userId="93371da5-1b6a-4146-a736-4a3b0c81f0c2" providerId="ADAL" clId="{43BD1B35-B503-4088-B356-9DD1B40F7E73}" dt="2025-05-14T05:49:33.035" v="8111"/>
          <ac:spMkLst>
            <pc:docMk/>
            <pc:sldMk cId="3322090148" sldId="281"/>
            <ac:spMk id="60" creationId="{98074505-FEF7-4A8A-BC6D-8CFA486A9022}"/>
          </ac:spMkLst>
        </pc:spChg>
        <pc:spChg chg="add mod">
          <ac:chgData name="Serif Salem" userId="93371da5-1b6a-4146-a736-4a3b0c81f0c2" providerId="ADAL" clId="{43BD1B35-B503-4088-B356-9DD1B40F7E73}" dt="2025-05-14T05:49:33.043" v="8119"/>
          <ac:spMkLst>
            <pc:docMk/>
            <pc:sldMk cId="3322090148" sldId="281"/>
            <ac:spMk id="61" creationId="{555CFCF8-1891-44E4-A29C-7B095E7F9BD9}"/>
          </ac:spMkLst>
        </pc:spChg>
        <pc:spChg chg="add mod">
          <ac:chgData name="Serif Salem" userId="93371da5-1b6a-4146-a736-4a3b0c81f0c2" providerId="ADAL" clId="{43BD1B35-B503-4088-B356-9DD1B40F7E73}" dt="2025-05-14T05:49:33.051" v="8127"/>
          <ac:spMkLst>
            <pc:docMk/>
            <pc:sldMk cId="3322090148" sldId="281"/>
            <ac:spMk id="62" creationId="{A2E24320-E7B7-4866-85FD-0BD69267DE18}"/>
          </ac:spMkLst>
        </pc:spChg>
        <pc:spChg chg="add mod">
          <ac:chgData name="Serif Salem" userId="93371da5-1b6a-4146-a736-4a3b0c81f0c2" providerId="ADAL" clId="{43BD1B35-B503-4088-B356-9DD1B40F7E73}" dt="2025-05-14T05:49:33.056" v="8135"/>
          <ac:spMkLst>
            <pc:docMk/>
            <pc:sldMk cId="3322090148" sldId="281"/>
            <ac:spMk id="63" creationId="{EFB562F5-F400-4C24-92D0-983B0C8ECCC5}"/>
          </ac:spMkLst>
        </pc:spChg>
        <pc:spChg chg="add mod">
          <ac:chgData name="Serif Salem" userId="93371da5-1b6a-4146-a736-4a3b0c81f0c2" providerId="ADAL" clId="{43BD1B35-B503-4088-B356-9DD1B40F7E73}" dt="2025-05-14T05:49:33.064" v="8143"/>
          <ac:spMkLst>
            <pc:docMk/>
            <pc:sldMk cId="3322090148" sldId="281"/>
            <ac:spMk id="64" creationId="{3F183F7F-FA5E-469F-B700-E437699E5F0B}"/>
          </ac:spMkLst>
        </pc:spChg>
        <pc:spChg chg="add mod">
          <ac:chgData name="Serif Salem" userId="93371da5-1b6a-4146-a736-4a3b0c81f0c2" providerId="ADAL" clId="{43BD1B35-B503-4088-B356-9DD1B40F7E73}" dt="2025-05-14T05:49:33.071" v="8151"/>
          <ac:spMkLst>
            <pc:docMk/>
            <pc:sldMk cId="3322090148" sldId="281"/>
            <ac:spMk id="65" creationId="{79D791D5-C7C8-4652-927D-F03A0FC2F7D2}"/>
          </ac:spMkLst>
        </pc:spChg>
        <pc:spChg chg="add mod">
          <ac:chgData name="Serif Salem" userId="93371da5-1b6a-4146-a736-4a3b0c81f0c2" providerId="ADAL" clId="{43BD1B35-B503-4088-B356-9DD1B40F7E73}" dt="2025-05-14T05:49:33.078" v="8159"/>
          <ac:spMkLst>
            <pc:docMk/>
            <pc:sldMk cId="3322090148" sldId="281"/>
            <ac:spMk id="66" creationId="{B11D34DD-A9D5-4289-9F1D-8CA56140FCED}"/>
          </ac:spMkLst>
        </pc:spChg>
        <pc:spChg chg="add mod">
          <ac:chgData name="Serif Salem" userId="93371da5-1b6a-4146-a736-4a3b0c81f0c2" providerId="ADAL" clId="{43BD1B35-B503-4088-B356-9DD1B40F7E73}" dt="2025-05-14T05:49:33.086" v="8167"/>
          <ac:spMkLst>
            <pc:docMk/>
            <pc:sldMk cId="3322090148" sldId="281"/>
            <ac:spMk id="67" creationId="{5F7AC36A-1C4A-486C-A302-6EF7394DF3AC}"/>
          </ac:spMkLst>
        </pc:spChg>
        <pc:spChg chg="add mod">
          <ac:chgData name="Serif Salem" userId="93371da5-1b6a-4146-a736-4a3b0c81f0c2" providerId="ADAL" clId="{43BD1B35-B503-4088-B356-9DD1B40F7E73}" dt="2025-05-14T05:49:33.096" v="8175"/>
          <ac:spMkLst>
            <pc:docMk/>
            <pc:sldMk cId="3322090148" sldId="281"/>
            <ac:spMk id="68" creationId="{86370BBA-1567-4E0A-9D89-110560F551DE}"/>
          </ac:spMkLst>
        </pc:spChg>
        <pc:spChg chg="add mod">
          <ac:chgData name="Serif Salem" userId="93371da5-1b6a-4146-a736-4a3b0c81f0c2" providerId="ADAL" clId="{43BD1B35-B503-4088-B356-9DD1B40F7E73}" dt="2025-05-14T05:49:33.102" v="8183"/>
          <ac:spMkLst>
            <pc:docMk/>
            <pc:sldMk cId="3322090148" sldId="281"/>
            <ac:spMk id="69" creationId="{2CD00E41-06B3-48CC-9A4A-8F4BEDE4FF88}"/>
          </ac:spMkLst>
        </pc:spChg>
        <pc:spChg chg="add mod">
          <ac:chgData name="Serif Salem" userId="93371da5-1b6a-4146-a736-4a3b0c81f0c2" providerId="ADAL" clId="{43BD1B35-B503-4088-B356-9DD1B40F7E73}" dt="2025-05-14T05:49:33.109" v="8191"/>
          <ac:spMkLst>
            <pc:docMk/>
            <pc:sldMk cId="3322090148" sldId="281"/>
            <ac:spMk id="70" creationId="{7DBD6CCF-92E5-49D2-87BE-AA3A53534733}"/>
          </ac:spMkLst>
        </pc:spChg>
        <pc:spChg chg="add mod">
          <ac:chgData name="Serif Salem" userId="93371da5-1b6a-4146-a736-4a3b0c81f0c2" providerId="ADAL" clId="{43BD1B35-B503-4088-B356-9DD1B40F7E73}" dt="2025-05-14T05:49:33.117" v="8199"/>
          <ac:spMkLst>
            <pc:docMk/>
            <pc:sldMk cId="3322090148" sldId="281"/>
            <ac:spMk id="71" creationId="{E54C61CB-D095-42CB-8213-D4610380D362}"/>
          </ac:spMkLst>
        </pc:spChg>
        <pc:spChg chg="add mod">
          <ac:chgData name="Serif Salem" userId="93371da5-1b6a-4146-a736-4a3b0c81f0c2" providerId="ADAL" clId="{43BD1B35-B503-4088-B356-9DD1B40F7E73}" dt="2025-05-14T05:49:33.124" v="8207"/>
          <ac:spMkLst>
            <pc:docMk/>
            <pc:sldMk cId="3322090148" sldId="281"/>
            <ac:spMk id="72" creationId="{A3B454CC-70FF-4C1C-A53A-55EC8848FC31}"/>
          </ac:spMkLst>
        </pc:spChg>
        <pc:spChg chg="add mod">
          <ac:chgData name="Serif Salem" userId="93371da5-1b6a-4146-a736-4a3b0c81f0c2" providerId="ADAL" clId="{43BD1B35-B503-4088-B356-9DD1B40F7E73}" dt="2025-05-14T05:49:33.131" v="8215"/>
          <ac:spMkLst>
            <pc:docMk/>
            <pc:sldMk cId="3322090148" sldId="281"/>
            <ac:spMk id="73" creationId="{1FD77252-E12F-494F-BA5E-E4D33836F01B}"/>
          </ac:spMkLst>
        </pc:spChg>
        <pc:spChg chg="add mod">
          <ac:chgData name="Serif Salem" userId="93371da5-1b6a-4146-a736-4a3b0c81f0c2" providerId="ADAL" clId="{43BD1B35-B503-4088-B356-9DD1B40F7E73}" dt="2025-05-14T05:49:33.137" v="8223"/>
          <ac:spMkLst>
            <pc:docMk/>
            <pc:sldMk cId="3322090148" sldId="281"/>
            <ac:spMk id="74" creationId="{41DC7B67-4217-4C76-9C2D-EBB2ED273184}"/>
          </ac:spMkLst>
        </pc:spChg>
        <pc:spChg chg="add mod">
          <ac:chgData name="Serif Salem" userId="93371da5-1b6a-4146-a736-4a3b0c81f0c2" providerId="ADAL" clId="{43BD1B35-B503-4088-B356-9DD1B40F7E73}" dt="2025-05-14T05:49:33.146" v="8231"/>
          <ac:spMkLst>
            <pc:docMk/>
            <pc:sldMk cId="3322090148" sldId="281"/>
            <ac:spMk id="75" creationId="{2786E687-4CB3-4DA2-8782-C4DE02BFFD54}"/>
          </ac:spMkLst>
        </pc:spChg>
        <pc:spChg chg="add mod">
          <ac:chgData name="Serif Salem" userId="93371da5-1b6a-4146-a736-4a3b0c81f0c2" providerId="ADAL" clId="{43BD1B35-B503-4088-B356-9DD1B40F7E73}" dt="2025-05-14T05:49:33.152" v="8239"/>
          <ac:spMkLst>
            <pc:docMk/>
            <pc:sldMk cId="3322090148" sldId="281"/>
            <ac:spMk id="76" creationId="{7FCC57C3-B7C1-4CBC-87E6-52AF6C5B4B11}"/>
          </ac:spMkLst>
        </pc:spChg>
        <pc:spChg chg="add mod">
          <ac:chgData name="Serif Salem" userId="93371da5-1b6a-4146-a736-4a3b0c81f0c2" providerId="ADAL" clId="{43BD1B35-B503-4088-B356-9DD1B40F7E73}" dt="2025-05-14T05:49:33.160" v="8247"/>
          <ac:spMkLst>
            <pc:docMk/>
            <pc:sldMk cId="3322090148" sldId="281"/>
            <ac:spMk id="77" creationId="{3B8469BA-C69F-44A2-B030-90D28DF1D01F}"/>
          </ac:spMkLst>
        </pc:spChg>
        <pc:spChg chg="add mod">
          <ac:chgData name="Serif Salem" userId="93371da5-1b6a-4146-a736-4a3b0c81f0c2" providerId="ADAL" clId="{43BD1B35-B503-4088-B356-9DD1B40F7E73}" dt="2025-05-14T05:49:33.166" v="8255"/>
          <ac:spMkLst>
            <pc:docMk/>
            <pc:sldMk cId="3322090148" sldId="281"/>
            <ac:spMk id="78" creationId="{942BA198-7B4C-4FAB-9B1D-8E74F59E91E5}"/>
          </ac:spMkLst>
        </pc:spChg>
        <pc:spChg chg="add mod">
          <ac:chgData name="Serif Salem" userId="93371da5-1b6a-4146-a736-4a3b0c81f0c2" providerId="ADAL" clId="{43BD1B35-B503-4088-B356-9DD1B40F7E73}" dt="2025-05-14T05:49:33.174" v="8263"/>
          <ac:spMkLst>
            <pc:docMk/>
            <pc:sldMk cId="3322090148" sldId="281"/>
            <ac:spMk id="79" creationId="{9959F8AA-BE85-4BCF-AD1E-72E5E1CC451F}"/>
          </ac:spMkLst>
        </pc:spChg>
        <pc:spChg chg="add mod">
          <ac:chgData name="Serif Salem" userId="93371da5-1b6a-4146-a736-4a3b0c81f0c2" providerId="ADAL" clId="{43BD1B35-B503-4088-B356-9DD1B40F7E73}" dt="2025-05-14T05:49:33.181" v="8271"/>
          <ac:spMkLst>
            <pc:docMk/>
            <pc:sldMk cId="3322090148" sldId="281"/>
            <ac:spMk id="80" creationId="{3F481132-9890-4DE7-9D34-BF1F7998FC33}"/>
          </ac:spMkLst>
        </pc:spChg>
        <pc:spChg chg="add mod">
          <ac:chgData name="Serif Salem" userId="93371da5-1b6a-4146-a736-4a3b0c81f0c2" providerId="ADAL" clId="{43BD1B35-B503-4088-B356-9DD1B40F7E73}" dt="2025-05-14T05:49:33.189" v="8279"/>
          <ac:spMkLst>
            <pc:docMk/>
            <pc:sldMk cId="3322090148" sldId="281"/>
            <ac:spMk id="81" creationId="{C965F3FA-5D92-4517-B1C2-7D1F08D6BD5F}"/>
          </ac:spMkLst>
        </pc:spChg>
        <pc:spChg chg="add mod">
          <ac:chgData name="Serif Salem" userId="93371da5-1b6a-4146-a736-4a3b0c81f0c2" providerId="ADAL" clId="{43BD1B35-B503-4088-B356-9DD1B40F7E73}" dt="2025-05-14T05:49:33.197" v="8287"/>
          <ac:spMkLst>
            <pc:docMk/>
            <pc:sldMk cId="3322090148" sldId="281"/>
            <ac:spMk id="82" creationId="{D894F20D-31EF-42CF-86D6-CBDAAA002897}"/>
          </ac:spMkLst>
        </pc:spChg>
        <pc:spChg chg="add mod">
          <ac:chgData name="Serif Salem" userId="93371da5-1b6a-4146-a736-4a3b0c81f0c2" providerId="ADAL" clId="{43BD1B35-B503-4088-B356-9DD1B40F7E73}" dt="2025-05-14T05:49:33.207" v="8295"/>
          <ac:spMkLst>
            <pc:docMk/>
            <pc:sldMk cId="3322090148" sldId="281"/>
            <ac:spMk id="83" creationId="{2B47CF52-3FD1-4AA7-91C3-5475808DD495}"/>
          </ac:spMkLst>
        </pc:spChg>
        <pc:spChg chg="add mod">
          <ac:chgData name="Serif Salem" userId="93371da5-1b6a-4146-a736-4a3b0c81f0c2" providerId="ADAL" clId="{43BD1B35-B503-4088-B356-9DD1B40F7E73}" dt="2025-05-14T05:49:33.217" v="8303"/>
          <ac:spMkLst>
            <pc:docMk/>
            <pc:sldMk cId="3322090148" sldId="281"/>
            <ac:spMk id="84" creationId="{B70D3160-E565-4A07-BA84-FDE1B9A1260A}"/>
          </ac:spMkLst>
        </pc:spChg>
        <pc:spChg chg="add mod">
          <ac:chgData name="Serif Salem" userId="93371da5-1b6a-4146-a736-4a3b0c81f0c2" providerId="ADAL" clId="{43BD1B35-B503-4088-B356-9DD1B40F7E73}" dt="2025-05-14T05:49:33.224" v="8311"/>
          <ac:spMkLst>
            <pc:docMk/>
            <pc:sldMk cId="3322090148" sldId="281"/>
            <ac:spMk id="85" creationId="{015FAE52-0EBF-4200-9080-823E89C3EF78}"/>
          </ac:spMkLst>
        </pc:spChg>
        <pc:spChg chg="add mod">
          <ac:chgData name="Serif Salem" userId="93371da5-1b6a-4146-a736-4a3b0c81f0c2" providerId="ADAL" clId="{43BD1B35-B503-4088-B356-9DD1B40F7E73}" dt="2025-05-14T05:49:33.235" v="8319"/>
          <ac:spMkLst>
            <pc:docMk/>
            <pc:sldMk cId="3322090148" sldId="281"/>
            <ac:spMk id="86" creationId="{4252E0AB-5964-4AA7-9A60-91D80D8F1402}"/>
          </ac:spMkLst>
        </pc:spChg>
        <pc:spChg chg="add mod">
          <ac:chgData name="Serif Salem" userId="93371da5-1b6a-4146-a736-4a3b0c81f0c2" providerId="ADAL" clId="{43BD1B35-B503-4088-B356-9DD1B40F7E73}" dt="2025-05-14T05:49:33.242" v="8327"/>
          <ac:spMkLst>
            <pc:docMk/>
            <pc:sldMk cId="3322090148" sldId="281"/>
            <ac:spMk id="87" creationId="{6DC78FEC-D3FF-4A40-A6E8-C0BAD3F81093}"/>
          </ac:spMkLst>
        </pc:spChg>
        <pc:spChg chg="add mod">
          <ac:chgData name="Serif Salem" userId="93371da5-1b6a-4146-a736-4a3b0c81f0c2" providerId="ADAL" clId="{43BD1B35-B503-4088-B356-9DD1B40F7E73}" dt="2025-05-14T05:49:33.249" v="8335"/>
          <ac:spMkLst>
            <pc:docMk/>
            <pc:sldMk cId="3322090148" sldId="281"/>
            <ac:spMk id="88" creationId="{DD46C348-728D-43AE-86BD-E4E826358562}"/>
          </ac:spMkLst>
        </pc:spChg>
        <pc:spChg chg="add mod">
          <ac:chgData name="Serif Salem" userId="93371da5-1b6a-4146-a736-4a3b0c81f0c2" providerId="ADAL" clId="{43BD1B35-B503-4088-B356-9DD1B40F7E73}" dt="2025-05-14T05:49:33.256" v="8343"/>
          <ac:spMkLst>
            <pc:docMk/>
            <pc:sldMk cId="3322090148" sldId="281"/>
            <ac:spMk id="89" creationId="{50E128C4-C396-4109-8989-1DBEAC2F9E9E}"/>
          </ac:spMkLst>
        </pc:spChg>
        <pc:spChg chg="add mod">
          <ac:chgData name="Serif Salem" userId="93371da5-1b6a-4146-a736-4a3b0c81f0c2" providerId="ADAL" clId="{43BD1B35-B503-4088-B356-9DD1B40F7E73}" dt="2025-05-14T05:49:33.265" v="8351"/>
          <ac:spMkLst>
            <pc:docMk/>
            <pc:sldMk cId="3322090148" sldId="281"/>
            <ac:spMk id="90" creationId="{FFECEA6D-AFB9-4D32-842D-FBFB23E86394}"/>
          </ac:spMkLst>
        </pc:spChg>
        <pc:spChg chg="add mod">
          <ac:chgData name="Serif Salem" userId="93371da5-1b6a-4146-a736-4a3b0c81f0c2" providerId="ADAL" clId="{43BD1B35-B503-4088-B356-9DD1B40F7E73}" dt="2025-05-14T05:49:33.274" v="8359"/>
          <ac:spMkLst>
            <pc:docMk/>
            <pc:sldMk cId="3322090148" sldId="281"/>
            <ac:spMk id="91" creationId="{D56F2F1A-B9FE-4FED-80A7-38B3096372D3}"/>
          </ac:spMkLst>
        </pc:spChg>
        <pc:spChg chg="add mod">
          <ac:chgData name="Serif Salem" userId="93371da5-1b6a-4146-a736-4a3b0c81f0c2" providerId="ADAL" clId="{43BD1B35-B503-4088-B356-9DD1B40F7E73}" dt="2025-05-14T05:49:33.282" v="8367"/>
          <ac:spMkLst>
            <pc:docMk/>
            <pc:sldMk cId="3322090148" sldId="281"/>
            <ac:spMk id="92" creationId="{3F0CB6DB-CB4A-49D5-802D-EBB1901DF6E4}"/>
          </ac:spMkLst>
        </pc:spChg>
        <pc:spChg chg="add mod">
          <ac:chgData name="Serif Salem" userId="93371da5-1b6a-4146-a736-4a3b0c81f0c2" providerId="ADAL" clId="{43BD1B35-B503-4088-B356-9DD1B40F7E73}" dt="2025-05-14T05:49:33.290" v="8375"/>
          <ac:spMkLst>
            <pc:docMk/>
            <pc:sldMk cId="3322090148" sldId="281"/>
            <ac:spMk id="93" creationId="{C254F1B5-CF92-4AE9-8AEB-40E001E7F0AC}"/>
          </ac:spMkLst>
        </pc:spChg>
        <pc:spChg chg="add mod">
          <ac:chgData name="Serif Salem" userId="93371da5-1b6a-4146-a736-4a3b0c81f0c2" providerId="ADAL" clId="{43BD1B35-B503-4088-B356-9DD1B40F7E73}" dt="2025-05-14T05:49:33.299" v="8383"/>
          <ac:spMkLst>
            <pc:docMk/>
            <pc:sldMk cId="3322090148" sldId="281"/>
            <ac:spMk id="94" creationId="{8D8CB1CF-7C26-45F9-A8A1-9AF6FA18C3A5}"/>
          </ac:spMkLst>
        </pc:spChg>
        <pc:spChg chg="add mod">
          <ac:chgData name="Serif Salem" userId="93371da5-1b6a-4146-a736-4a3b0c81f0c2" providerId="ADAL" clId="{43BD1B35-B503-4088-B356-9DD1B40F7E73}" dt="2025-05-14T05:49:33.308" v="8391"/>
          <ac:spMkLst>
            <pc:docMk/>
            <pc:sldMk cId="3322090148" sldId="281"/>
            <ac:spMk id="95" creationId="{D97E12D6-7617-4A3D-9E35-1168A2089901}"/>
          </ac:spMkLst>
        </pc:spChg>
        <pc:spChg chg="add mod">
          <ac:chgData name="Serif Salem" userId="93371da5-1b6a-4146-a736-4a3b0c81f0c2" providerId="ADAL" clId="{43BD1B35-B503-4088-B356-9DD1B40F7E73}" dt="2025-05-14T05:49:33.314" v="8399"/>
          <ac:spMkLst>
            <pc:docMk/>
            <pc:sldMk cId="3322090148" sldId="281"/>
            <ac:spMk id="96" creationId="{F9E1C240-1A77-4866-A128-517228C73B69}"/>
          </ac:spMkLst>
        </pc:spChg>
        <pc:spChg chg="add mod">
          <ac:chgData name="Serif Salem" userId="93371da5-1b6a-4146-a736-4a3b0c81f0c2" providerId="ADAL" clId="{43BD1B35-B503-4088-B356-9DD1B40F7E73}" dt="2025-05-14T05:49:33.322" v="8407"/>
          <ac:spMkLst>
            <pc:docMk/>
            <pc:sldMk cId="3322090148" sldId="281"/>
            <ac:spMk id="97" creationId="{7A5E4272-4C5E-4749-BA16-F39C692EDC63}"/>
          </ac:spMkLst>
        </pc:spChg>
        <pc:spChg chg="add mod">
          <ac:chgData name="Serif Salem" userId="93371da5-1b6a-4146-a736-4a3b0c81f0c2" providerId="ADAL" clId="{43BD1B35-B503-4088-B356-9DD1B40F7E73}" dt="2025-05-14T05:49:33.330" v="8415"/>
          <ac:spMkLst>
            <pc:docMk/>
            <pc:sldMk cId="3322090148" sldId="281"/>
            <ac:spMk id="98" creationId="{C7819BAD-FD2F-47FC-AE92-CBB1F5B418A2}"/>
          </ac:spMkLst>
        </pc:spChg>
        <pc:spChg chg="add mod">
          <ac:chgData name="Serif Salem" userId="93371da5-1b6a-4146-a736-4a3b0c81f0c2" providerId="ADAL" clId="{43BD1B35-B503-4088-B356-9DD1B40F7E73}" dt="2025-05-14T05:49:33.339" v="8423"/>
          <ac:spMkLst>
            <pc:docMk/>
            <pc:sldMk cId="3322090148" sldId="281"/>
            <ac:spMk id="99" creationId="{F98598A3-E748-461C-A49C-9D990680F06B}"/>
          </ac:spMkLst>
        </pc:spChg>
        <pc:spChg chg="add mod">
          <ac:chgData name="Serif Salem" userId="93371da5-1b6a-4146-a736-4a3b0c81f0c2" providerId="ADAL" clId="{43BD1B35-B503-4088-B356-9DD1B40F7E73}" dt="2025-05-14T05:49:33.347" v="8431"/>
          <ac:spMkLst>
            <pc:docMk/>
            <pc:sldMk cId="3322090148" sldId="281"/>
            <ac:spMk id="100" creationId="{47F433C0-A2C4-4730-9299-F79D9FA4BC9B}"/>
          </ac:spMkLst>
        </pc:spChg>
        <pc:spChg chg="add mod">
          <ac:chgData name="Serif Salem" userId="93371da5-1b6a-4146-a736-4a3b0c81f0c2" providerId="ADAL" clId="{43BD1B35-B503-4088-B356-9DD1B40F7E73}" dt="2025-05-14T05:49:33.355" v="8439"/>
          <ac:spMkLst>
            <pc:docMk/>
            <pc:sldMk cId="3322090148" sldId="281"/>
            <ac:spMk id="101" creationId="{665638CA-3A69-4185-8C63-100E51860BDB}"/>
          </ac:spMkLst>
        </pc:spChg>
        <pc:spChg chg="add mod">
          <ac:chgData name="Serif Salem" userId="93371da5-1b6a-4146-a736-4a3b0c81f0c2" providerId="ADAL" clId="{43BD1B35-B503-4088-B356-9DD1B40F7E73}" dt="2025-05-14T05:49:33.363" v="8447"/>
          <ac:spMkLst>
            <pc:docMk/>
            <pc:sldMk cId="3322090148" sldId="281"/>
            <ac:spMk id="102" creationId="{2E1E4AAA-E59A-4167-AA9C-8C19FA061923}"/>
          </ac:spMkLst>
        </pc:spChg>
        <pc:spChg chg="add mod">
          <ac:chgData name="Serif Salem" userId="93371da5-1b6a-4146-a736-4a3b0c81f0c2" providerId="ADAL" clId="{43BD1B35-B503-4088-B356-9DD1B40F7E73}" dt="2025-05-14T05:49:33.370" v="8455"/>
          <ac:spMkLst>
            <pc:docMk/>
            <pc:sldMk cId="3322090148" sldId="281"/>
            <ac:spMk id="103" creationId="{4327465B-80B5-43AF-A7D5-85D3552545FC}"/>
          </ac:spMkLst>
        </pc:spChg>
        <pc:spChg chg="add mod">
          <ac:chgData name="Serif Salem" userId="93371da5-1b6a-4146-a736-4a3b0c81f0c2" providerId="ADAL" clId="{43BD1B35-B503-4088-B356-9DD1B40F7E73}" dt="2025-05-14T05:49:33.378" v="8463"/>
          <ac:spMkLst>
            <pc:docMk/>
            <pc:sldMk cId="3322090148" sldId="281"/>
            <ac:spMk id="104" creationId="{925AFCC2-6568-4379-95D2-2DF360C66887}"/>
          </ac:spMkLst>
        </pc:spChg>
        <pc:spChg chg="add mod">
          <ac:chgData name="Serif Salem" userId="93371da5-1b6a-4146-a736-4a3b0c81f0c2" providerId="ADAL" clId="{43BD1B35-B503-4088-B356-9DD1B40F7E73}" dt="2025-05-14T05:49:33.387" v="8471"/>
          <ac:spMkLst>
            <pc:docMk/>
            <pc:sldMk cId="3322090148" sldId="281"/>
            <ac:spMk id="105" creationId="{22E87EAA-F91C-4951-96CC-0D490610BEA5}"/>
          </ac:spMkLst>
        </pc:spChg>
        <pc:spChg chg="add mod">
          <ac:chgData name="Serif Salem" userId="93371da5-1b6a-4146-a736-4a3b0c81f0c2" providerId="ADAL" clId="{43BD1B35-B503-4088-B356-9DD1B40F7E73}" dt="2025-05-14T05:49:33.394" v="8479"/>
          <ac:spMkLst>
            <pc:docMk/>
            <pc:sldMk cId="3322090148" sldId="281"/>
            <ac:spMk id="106" creationId="{D463155B-1A2D-4AC8-B26B-D2A2F603A528}"/>
          </ac:spMkLst>
        </pc:spChg>
        <pc:spChg chg="add mod">
          <ac:chgData name="Serif Salem" userId="93371da5-1b6a-4146-a736-4a3b0c81f0c2" providerId="ADAL" clId="{43BD1B35-B503-4088-B356-9DD1B40F7E73}" dt="2025-05-14T05:49:33.403" v="8487"/>
          <ac:spMkLst>
            <pc:docMk/>
            <pc:sldMk cId="3322090148" sldId="281"/>
            <ac:spMk id="107" creationId="{44F8FC85-D077-4F5E-BDDB-3BD4B7D5A43A}"/>
          </ac:spMkLst>
        </pc:spChg>
        <pc:spChg chg="add mod">
          <ac:chgData name="Serif Salem" userId="93371da5-1b6a-4146-a736-4a3b0c81f0c2" providerId="ADAL" clId="{43BD1B35-B503-4088-B356-9DD1B40F7E73}" dt="2025-05-14T05:49:33.410" v="8495"/>
          <ac:spMkLst>
            <pc:docMk/>
            <pc:sldMk cId="3322090148" sldId="281"/>
            <ac:spMk id="108" creationId="{834F055F-39F1-4777-85A1-3ED6DA4D532D}"/>
          </ac:spMkLst>
        </pc:spChg>
        <pc:spChg chg="add mod">
          <ac:chgData name="Serif Salem" userId="93371da5-1b6a-4146-a736-4a3b0c81f0c2" providerId="ADAL" clId="{43BD1B35-B503-4088-B356-9DD1B40F7E73}" dt="2025-05-14T05:49:33.420" v="8503"/>
          <ac:spMkLst>
            <pc:docMk/>
            <pc:sldMk cId="3322090148" sldId="281"/>
            <ac:spMk id="109" creationId="{B9FFC3C5-3655-462F-9DA5-83F36A9389EC}"/>
          </ac:spMkLst>
        </pc:spChg>
        <pc:spChg chg="add mod">
          <ac:chgData name="Serif Salem" userId="93371da5-1b6a-4146-a736-4a3b0c81f0c2" providerId="ADAL" clId="{43BD1B35-B503-4088-B356-9DD1B40F7E73}" dt="2025-05-14T05:49:33.426" v="8511"/>
          <ac:spMkLst>
            <pc:docMk/>
            <pc:sldMk cId="3322090148" sldId="281"/>
            <ac:spMk id="110" creationId="{C18CE81A-0960-494D-BA3D-E6474F73872C}"/>
          </ac:spMkLst>
        </pc:spChg>
        <pc:spChg chg="add mod">
          <ac:chgData name="Serif Salem" userId="93371da5-1b6a-4146-a736-4a3b0c81f0c2" providerId="ADAL" clId="{43BD1B35-B503-4088-B356-9DD1B40F7E73}" dt="2025-05-14T05:49:33.433" v="8519"/>
          <ac:spMkLst>
            <pc:docMk/>
            <pc:sldMk cId="3322090148" sldId="281"/>
            <ac:spMk id="111" creationId="{7EE84112-3926-40EC-BF57-9AA1F2125DFC}"/>
          </ac:spMkLst>
        </pc:spChg>
        <pc:spChg chg="add mod">
          <ac:chgData name="Serif Salem" userId="93371da5-1b6a-4146-a736-4a3b0c81f0c2" providerId="ADAL" clId="{43BD1B35-B503-4088-B356-9DD1B40F7E73}" dt="2025-05-14T05:49:33.441" v="8527"/>
          <ac:spMkLst>
            <pc:docMk/>
            <pc:sldMk cId="3322090148" sldId="281"/>
            <ac:spMk id="112" creationId="{2ED5B241-001D-4FE2-9061-38EA4F15F82C}"/>
          </ac:spMkLst>
        </pc:spChg>
        <pc:spChg chg="add mod">
          <ac:chgData name="Serif Salem" userId="93371da5-1b6a-4146-a736-4a3b0c81f0c2" providerId="ADAL" clId="{43BD1B35-B503-4088-B356-9DD1B40F7E73}" dt="2025-05-14T05:49:33.451" v="8535"/>
          <ac:spMkLst>
            <pc:docMk/>
            <pc:sldMk cId="3322090148" sldId="281"/>
            <ac:spMk id="113" creationId="{9E263104-BD84-4B1E-99EA-BB9194D8572F}"/>
          </ac:spMkLst>
        </pc:spChg>
        <pc:spChg chg="add mod">
          <ac:chgData name="Serif Salem" userId="93371da5-1b6a-4146-a736-4a3b0c81f0c2" providerId="ADAL" clId="{43BD1B35-B503-4088-B356-9DD1B40F7E73}" dt="2025-05-14T05:49:33.459" v="8543"/>
          <ac:spMkLst>
            <pc:docMk/>
            <pc:sldMk cId="3322090148" sldId="281"/>
            <ac:spMk id="114" creationId="{15E3DE74-D1D2-4FFC-BA0F-045655484750}"/>
          </ac:spMkLst>
        </pc:spChg>
        <pc:spChg chg="add mod">
          <ac:chgData name="Serif Salem" userId="93371da5-1b6a-4146-a736-4a3b0c81f0c2" providerId="ADAL" clId="{43BD1B35-B503-4088-B356-9DD1B40F7E73}" dt="2025-05-14T05:49:33.467" v="8551"/>
          <ac:spMkLst>
            <pc:docMk/>
            <pc:sldMk cId="3322090148" sldId="281"/>
            <ac:spMk id="115" creationId="{E10CD14D-6D98-4956-B639-AE4B5B853212}"/>
          </ac:spMkLst>
        </pc:spChg>
        <pc:spChg chg="add mod">
          <ac:chgData name="Serif Salem" userId="93371da5-1b6a-4146-a736-4a3b0c81f0c2" providerId="ADAL" clId="{43BD1B35-B503-4088-B356-9DD1B40F7E73}" dt="2025-05-14T05:49:33.475" v="8559"/>
          <ac:spMkLst>
            <pc:docMk/>
            <pc:sldMk cId="3322090148" sldId="281"/>
            <ac:spMk id="116" creationId="{E59CB555-A366-4E27-AA35-C88C99F88D35}"/>
          </ac:spMkLst>
        </pc:spChg>
        <pc:spChg chg="add mod">
          <ac:chgData name="Serif Salem" userId="93371da5-1b6a-4146-a736-4a3b0c81f0c2" providerId="ADAL" clId="{43BD1B35-B503-4088-B356-9DD1B40F7E73}" dt="2025-05-14T05:49:33.481" v="8567"/>
          <ac:spMkLst>
            <pc:docMk/>
            <pc:sldMk cId="3322090148" sldId="281"/>
            <ac:spMk id="117" creationId="{05BD53CA-85E5-41A3-8B91-2FD74122515A}"/>
          </ac:spMkLst>
        </pc:spChg>
        <pc:spChg chg="add mod">
          <ac:chgData name="Serif Salem" userId="93371da5-1b6a-4146-a736-4a3b0c81f0c2" providerId="ADAL" clId="{43BD1B35-B503-4088-B356-9DD1B40F7E73}" dt="2025-05-14T05:49:33.488" v="8575"/>
          <ac:spMkLst>
            <pc:docMk/>
            <pc:sldMk cId="3322090148" sldId="281"/>
            <ac:spMk id="118" creationId="{D69D64A5-7490-4443-B0F9-B866FEE16F49}"/>
          </ac:spMkLst>
        </pc:spChg>
        <pc:spChg chg="add mod">
          <ac:chgData name="Serif Salem" userId="93371da5-1b6a-4146-a736-4a3b0c81f0c2" providerId="ADAL" clId="{43BD1B35-B503-4088-B356-9DD1B40F7E73}" dt="2025-05-14T05:49:33.498" v="8583"/>
          <ac:spMkLst>
            <pc:docMk/>
            <pc:sldMk cId="3322090148" sldId="281"/>
            <ac:spMk id="119" creationId="{E05E1FFC-C964-4DBE-AFE7-666E21921ADE}"/>
          </ac:spMkLst>
        </pc:spChg>
        <pc:spChg chg="add mod">
          <ac:chgData name="Serif Salem" userId="93371da5-1b6a-4146-a736-4a3b0c81f0c2" providerId="ADAL" clId="{43BD1B35-B503-4088-B356-9DD1B40F7E73}" dt="2025-05-14T05:49:33.506" v="8591"/>
          <ac:spMkLst>
            <pc:docMk/>
            <pc:sldMk cId="3322090148" sldId="281"/>
            <ac:spMk id="120" creationId="{15E1B12C-4936-4422-9AB2-D1AA1DDAEA57}"/>
          </ac:spMkLst>
        </pc:spChg>
        <pc:spChg chg="add mod">
          <ac:chgData name="Serif Salem" userId="93371da5-1b6a-4146-a736-4a3b0c81f0c2" providerId="ADAL" clId="{43BD1B35-B503-4088-B356-9DD1B40F7E73}" dt="2025-05-14T05:49:33.513" v="8599"/>
          <ac:spMkLst>
            <pc:docMk/>
            <pc:sldMk cId="3322090148" sldId="281"/>
            <ac:spMk id="121" creationId="{15DB5CD1-0787-4628-80D9-41633847D0AA}"/>
          </ac:spMkLst>
        </pc:spChg>
        <pc:spChg chg="add mod">
          <ac:chgData name="Serif Salem" userId="93371da5-1b6a-4146-a736-4a3b0c81f0c2" providerId="ADAL" clId="{43BD1B35-B503-4088-B356-9DD1B40F7E73}" dt="2025-05-14T05:49:33.521" v="8607"/>
          <ac:spMkLst>
            <pc:docMk/>
            <pc:sldMk cId="3322090148" sldId="281"/>
            <ac:spMk id="122" creationId="{F0A3F75B-77A3-41B8-86E1-FA97E5B3D5D4}"/>
          </ac:spMkLst>
        </pc:spChg>
        <pc:spChg chg="add mod">
          <ac:chgData name="Serif Salem" userId="93371da5-1b6a-4146-a736-4a3b0c81f0c2" providerId="ADAL" clId="{43BD1B35-B503-4088-B356-9DD1B40F7E73}" dt="2025-05-14T05:49:33.529" v="8615"/>
          <ac:spMkLst>
            <pc:docMk/>
            <pc:sldMk cId="3322090148" sldId="281"/>
            <ac:spMk id="123" creationId="{311C8C26-BD31-40A8-B818-9B42747FBAAF}"/>
          </ac:spMkLst>
        </pc:spChg>
        <pc:spChg chg="add mod">
          <ac:chgData name="Serif Salem" userId="93371da5-1b6a-4146-a736-4a3b0c81f0c2" providerId="ADAL" clId="{43BD1B35-B503-4088-B356-9DD1B40F7E73}" dt="2025-05-14T05:49:33.536" v="8623"/>
          <ac:spMkLst>
            <pc:docMk/>
            <pc:sldMk cId="3322090148" sldId="281"/>
            <ac:spMk id="124" creationId="{CC354735-2165-4740-8E90-062E9F5EE627}"/>
          </ac:spMkLst>
        </pc:spChg>
        <pc:spChg chg="add mod">
          <ac:chgData name="Serif Salem" userId="93371da5-1b6a-4146-a736-4a3b0c81f0c2" providerId="ADAL" clId="{43BD1B35-B503-4088-B356-9DD1B40F7E73}" dt="2025-05-14T05:49:33.542" v="8631"/>
          <ac:spMkLst>
            <pc:docMk/>
            <pc:sldMk cId="3322090148" sldId="281"/>
            <ac:spMk id="125" creationId="{B789FFE7-3603-494B-A95C-38256536AC48}"/>
          </ac:spMkLst>
        </pc:spChg>
        <pc:spChg chg="add mod">
          <ac:chgData name="Serif Salem" userId="93371da5-1b6a-4146-a736-4a3b0c81f0c2" providerId="ADAL" clId="{43BD1B35-B503-4088-B356-9DD1B40F7E73}" dt="2025-05-14T05:49:33.549" v="8639"/>
          <ac:spMkLst>
            <pc:docMk/>
            <pc:sldMk cId="3322090148" sldId="281"/>
            <ac:spMk id="126" creationId="{3935BA72-0B6A-49CC-BFCB-A1B8FCED34D6}"/>
          </ac:spMkLst>
        </pc:spChg>
        <pc:spChg chg="add mod">
          <ac:chgData name="Serif Salem" userId="93371da5-1b6a-4146-a736-4a3b0c81f0c2" providerId="ADAL" clId="{43BD1B35-B503-4088-B356-9DD1B40F7E73}" dt="2025-05-14T05:49:33.557" v="8647"/>
          <ac:spMkLst>
            <pc:docMk/>
            <pc:sldMk cId="3322090148" sldId="281"/>
            <ac:spMk id="127" creationId="{EE65521E-0B07-4B05-B038-16E1CE377DC4}"/>
          </ac:spMkLst>
        </pc:spChg>
        <pc:spChg chg="add mod">
          <ac:chgData name="Serif Salem" userId="93371da5-1b6a-4146-a736-4a3b0c81f0c2" providerId="ADAL" clId="{43BD1B35-B503-4088-B356-9DD1B40F7E73}" dt="2025-05-14T05:49:33.563" v="8655"/>
          <ac:spMkLst>
            <pc:docMk/>
            <pc:sldMk cId="3322090148" sldId="281"/>
            <ac:spMk id="128" creationId="{F4DCF453-DA3B-4A14-82A1-E9A9DAFC54A2}"/>
          </ac:spMkLst>
        </pc:spChg>
        <pc:spChg chg="add mod">
          <ac:chgData name="Serif Salem" userId="93371da5-1b6a-4146-a736-4a3b0c81f0c2" providerId="ADAL" clId="{43BD1B35-B503-4088-B356-9DD1B40F7E73}" dt="2025-05-14T05:49:33.570" v="8663"/>
          <ac:spMkLst>
            <pc:docMk/>
            <pc:sldMk cId="3322090148" sldId="281"/>
            <ac:spMk id="129" creationId="{A8C0383A-8638-4E35-A12B-6BE5C2CCCE3D}"/>
          </ac:spMkLst>
        </pc:spChg>
        <pc:spChg chg="add mod">
          <ac:chgData name="Serif Salem" userId="93371da5-1b6a-4146-a736-4a3b0c81f0c2" providerId="ADAL" clId="{43BD1B35-B503-4088-B356-9DD1B40F7E73}" dt="2025-05-14T05:49:33.576" v="8671"/>
          <ac:spMkLst>
            <pc:docMk/>
            <pc:sldMk cId="3322090148" sldId="281"/>
            <ac:spMk id="130" creationId="{EC5AC24C-BE5A-45AC-BDD6-8711D56E8148}"/>
          </ac:spMkLst>
        </pc:spChg>
        <pc:spChg chg="add mod">
          <ac:chgData name="Serif Salem" userId="93371da5-1b6a-4146-a736-4a3b0c81f0c2" providerId="ADAL" clId="{43BD1B35-B503-4088-B356-9DD1B40F7E73}" dt="2025-05-14T05:49:33.584" v="8679"/>
          <ac:spMkLst>
            <pc:docMk/>
            <pc:sldMk cId="3322090148" sldId="281"/>
            <ac:spMk id="131" creationId="{267B7CBF-0ADD-4DAB-9C40-3F120AB9B721}"/>
          </ac:spMkLst>
        </pc:spChg>
        <pc:spChg chg="add mod">
          <ac:chgData name="Serif Salem" userId="93371da5-1b6a-4146-a736-4a3b0c81f0c2" providerId="ADAL" clId="{43BD1B35-B503-4088-B356-9DD1B40F7E73}" dt="2025-05-14T05:49:33.591" v="8687"/>
          <ac:spMkLst>
            <pc:docMk/>
            <pc:sldMk cId="3322090148" sldId="281"/>
            <ac:spMk id="132" creationId="{71823569-6A99-4FA4-9EFC-2DE250D0B0BE}"/>
          </ac:spMkLst>
        </pc:spChg>
        <pc:spChg chg="add mod">
          <ac:chgData name="Serif Salem" userId="93371da5-1b6a-4146-a736-4a3b0c81f0c2" providerId="ADAL" clId="{43BD1B35-B503-4088-B356-9DD1B40F7E73}" dt="2025-05-14T05:49:33.601" v="8695"/>
          <ac:spMkLst>
            <pc:docMk/>
            <pc:sldMk cId="3322090148" sldId="281"/>
            <ac:spMk id="133" creationId="{1B67C5C9-8FE9-4CA4-978A-E9AF554B1109}"/>
          </ac:spMkLst>
        </pc:spChg>
        <pc:spChg chg="add mod">
          <ac:chgData name="Serif Salem" userId="93371da5-1b6a-4146-a736-4a3b0c81f0c2" providerId="ADAL" clId="{43BD1B35-B503-4088-B356-9DD1B40F7E73}" dt="2025-05-14T05:49:33.607" v="8703"/>
          <ac:spMkLst>
            <pc:docMk/>
            <pc:sldMk cId="3322090148" sldId="281"/>
            <ac:spMk id="134" creationId="{3898C131-B235-4337-8553-673803C6843F}"/>
          </ac:spMkLst>
        </pc:spChg>
        <pc:spChg chg="add mod">
          <ac:chgData name="Serif Salem" userId="93371da5-1b6a-4146-a736-4a3b0c81f0c2" providerId="ADAL" clId="{43BD1B35-B503-4088-B356-9DD1B40F7E73}" dt="2025-05-14T05:49:33.617" v="8711"/>
          <ac:spMkLst>
            <pc:docMk/>
            <pc:sldMk cId="3322090148" sldId="281"/>
            <ac:spMk id="135" creationId="{80967EDC-9226-4B59-8BBA-F53129366BD0}"/>
          </ac:spMkLst>
        </pc:spChg>
        <pc:spChg chg="add mod">
          <ac:chgData name="Serif Salem" userId="93371da5-1b6a-4146-a736-4a3b0c81f0c2" providerId="ADAL" clId="{43BD1B35-B503-4088-B356-9DD1B40F7E73}" dt="2025-05-14T05:49:33.625" v="8719"/>
          <ac:spMkLst>
            <pc:docMk/>
            <pc:sldMk cId="3322090148" sldId="281"/>
            <ac:spMk id="136" creationId="{AAA3316B-684C-4471-9ED1-A5DB08A3D9BD}"/>
          </ac:spMkLst>
        </pc:spChg>
        <pc:spChg chg="add mod">
          <ac:chgData name="Serif Salem" userId="93371da5-1b6a-4146-a736-4a3b0c81f0c2" providerId="ADAL" clId="{43BD1B35-B503-4088-B356-9DD1B40F7E73}" dt="2025-05-14T05:49:33.634" v="8727"/>
          <ac:spMkLst>
            <pc:docMk/>
            <pc:sldMk cId="3322090148" sldId="281"/>
            <ac:spMk id="137" creationId="{BFBB0CD5-BC4B-40F4-9948-AC757806BFED}"/>
          </ac:spMkLst>
        </pc:spChg>
        <pc:spChg chg="add mod">
          <ac:chgData name="Serif Salem" userId="93371da5-1b6a-4146-a736-4a3b0c81f0c2" providerId="ADAL" clId="{43BD1B35-B503-4088-B356-9DD1B40F7E73}" dt="2025-05-14T05:49:33.645" v="8735"/>
          <ac:spMkLst>
            <pc:docMk/>
            <pc:sldMk cId="3322090148" sldId="281"/>
            <ac:spMk id="138" creationId="{F6FCC922-0B5E-4D31-8FD8-A080204D7C0D}"/>
          </ac:spMkLst>
        </pc:spChg>
        <pc:spChg chg="add mod">
          <ac:chgData name="Serif Salem" userId="93371da5-1b6a-4146-a736-4a3b0c81f0c2" providerId="ADAL" clId="{43BD1B35-B503-4088-B356-9DD1B40F7E73}" dt="2025-05-14T05:49:33.652" v="8743"/>
          <ac:spMkLst>
            <pc:docMk/>
            <pc:sldMk cId="3322090148" sldId="281"/>
            <ac:spMk id="139" creationId="{FB66A0E2-5D72-4256-BA13-12B12A75740D}"/>
          </ac:spMkLst>
        </pc:spChg>
        <pc:spChg chg="add mod">
          <ac:chgData name="Serif Salem" userId="93371da5-1b6a-4146-a736-4a3b0c81f0c2" providerId="ADAL" clId="{43BD1B35-B503-4088-B356-9DD1B40F7E73}" dt="2025-05-14T05:49:33.665" v="8751"/>
          <ac:spMkLst>
            <pc:docMk/>
            <pc:sldMk cId="3322090148" sldId="281"/>
            <ac:spMk id="140" creationId="{94E96AE8-FA52-47F5-A7E8-A040A2D63F92}"/>
          </ac:spMkLst>
        </pc:spChg>
        <pc:spChg chg="add mod">
          <ac:chgData name="Serif Salem" userId="93371da5-1b6a-4146-a736-4a3b0c81f0c2" providerId="ADAL" clId="{43BD1B35-B503-4088-B356-9DD1B40F7E73}" dt="2025-05-14T05:49:33.680" v="8759"/>
          <ac:spMkLst>
            <pc:docMk/>
            <pc:sldMk cId="3322090148" sldId="281"/>
            <ac:spMk id="141" creationId="{9024FDCA-2A4B-4F73-A560-57DE9FA44989}"/>
          </ac:spMkLst>
        </pc:spChg>
        <pc:spChg chg="add mod">
          <ac:chgData name="Serif Salem" userId="93371da5-1b6a-4146-a736-4a3b0c81f0c2" providerId="ADAL" clId="{43BD1B35-B503-4088-B356-9DD1B40F7E73}" dt="2025-05-14T05:49:33.695" v="8767"/>
          <ac:spMkLst>
            <pc:docMk/>
            <pc:sldMk cId="3322090148" sldId="281"/>
            <ac:spMk id="142" creationId="{313306D8-E25D-4807-B099-B7E85DA52960}"/>
          </ac:spMkLst>
        </pc:spChg>
        <pc:spChg chg="add mod">
          <ac:chgData name="Serif Salem" userId="93371da5-1b6a-4146-a736-4a3b0c81f0c2" providerId="ADAL" clId="{43BD1B35-B503-4088-B356-9DD1B40F7E73}" dt="2025-05-14T05:49:33.705" v="8775"/>
          <ac:spMkLst>
            <pc:docMk/>
            <pc:sldMk cId="3322090148" sldId="281"/>
            <ac:spMk id="143" creationId="{1F34BAB6-D2A4-4F6E-A7CE-5514628BCBC7}"/>
          </ac:spMkLst>
        </pc:spChg>
        <pc:spChg chg="add mod">
          <ac:chgData name="Serif Salem" userId="93371da5-1b6a-4146-a736-4a3b0c81f0c2" providerId="ADAL" clId="{43BD1B35-B503-4088-B356-9DD1B40F7E73}" dt="2025-05-14T05:49:33.713" v="8783"/>
          <ac:spMkLst>
            <pc:docMk/>
            <pc:sldMk cId="3322090148" sldId="281"/>
            <ac:spMk id="144" creationId="{325D87B8-1EC7-4CB7-A39A-316A9188080C}"/>
          </ac:spMkLst>
        </pc:spChg>
        <pc:spChg chg="add mod">
          <ac:chgData name="Serif Salem" userId="93371da5-1b6a-4146-a736-4a3b0c81f0c2" providerId="ADAL" clId="{43BD1B35-B503-4088-B356-9DD1B40F7E73}" dt="2025-05-14T05:49:33.722" v="8791"/>
          <ac:spMkLst>
            <pc:docMk/>
            <pc:sldMk cId="3322090148" sldId="281"/>
            <ac:spMk id="145" creationId="{E3CE3DCD-02ED-4EED-B5A4-A058A75B0DC2}"/>
          </ac:spMkLst>
        </pc:spChg>
        <pc:spChg chg="add mod">
          <ac:chgData name="Serif Salem" userId="93371da5-1b6a-4146-a736-4a3b0c81f0c2" providerId="ADAL" clId="{43BD1B35-B503-4088-B356-9DD1B40F7E73}" dt="2025-05-14T05:49:33.731" v="8799"/>
          <ac:spMkLst>
            <pc:docMk/>
            <pc:sldMk cId="3322090148" sldId="281"/>
            <ac:spMk id="146" creationId="{1D1F3353-4316-4349-94E8-67103ED5421E}"/>
          </ac:spMkLst>
        </pc:spChg>
        <pc:spChg chg="add mod">
          <ac:chgData name="Serif Salem" userId="93371da5-1b6a-4146-a736-4a3b0c81f0c2" providerId="ADAL" clId="{43BD1B35-B503-4088-B356-9DD1B40F7E73}" dt="2025-05-14T05:49:33.739" v="8807"/>
          <ac:spMkLst>
            <pc:docMk/>
            <pc:sldMk cId="3322090148" sldId="281"/>
            <ac:spMk id="147" creationId="{4879F37C-1E70-4C97-BEAF-A1CDFBBFE64C}"/>
          </ac:spMkLst>
        </pc:spChg>
        <pc:spChg chg="add mod">
          <ac:chgData name="Serif Salem" userId="93371da5-1b6a-4146-a736-4a3b0c81f0c2" providerId="ADAL" clId="{43BD1B35-B503-4088-B356-9DD1B40F7E73}" dt="2025-05-14T05:49:33.749" v="8815"/>
          <ac:spMkLst>
            <pc:docMk/>
            <pc:sldMk cId="3322090148" sldId="281"/>
            <ac:spMk id="148" creationId="{08D1260A-A415-478D-96CD-02974D18116B}"/>
          </ac:spMkLst>
        </pc:spChg>
        <pc:spChg chg="add mod">
          <ac:chgData name="Serif Salem" userId="93371da5-1b6a-4146-a736-4a3b0c81f0c2" providerId="ADAL" clId="{43BD1B35-B503-4088-B356-9DD1B40F7E73}" dt="2025-05-14T05:49:33.756" v="8823"/>
          <ac:spMkLst>
            <pc:docMk/>
            <pc:sldMk cId="3322090148" sldId="281"/>
            <ac:spMk id="149" creationId="{023D790C-5E98-4138-BED3-772FE645F720}"/>
          </ac:spMkLst>
        </pc:spChg>
        <pc:spChg chg="add mod">
          <ac:chgData name="Serif Salem" userId="93371da5-1b6a-4146-a736-4a3b0c81f0c2" providerId="ADAL" clId="{43BD1B35-B503-4088-B356-9DD1B40F7E73}" dt="2025-05-14T05:49:33.763" v="8831"/>
          <ac:spMkLst>
            <pc:docMk/>
            <pc:sldMk cId="3322090148" sldId="281"/>
            <ac:spMk id="150" creationId="{25107998-4664-4C14-907B-9B3D1293BBB6}"/>
          </ac:spMkLst>
        </pc:spChg>
        <pc:spChg chg="add mod">
          <ac:chgData name="Serif Salem" userId="93371da5-1b6a-4146-a736-4a3b0c81f0c2" providerId="ADAL" clId="{43BD1B35-B503-4088-B356-9DD1B40F7E73}" dt="2025-05-14T05:49:33.769" v="8839"/>
          <ac:spMkLst>
            <pc:docMk/>
            <pc:sldMk cId="3322090148" sldId="281"/>
            <ac:spMk id="151" creationId="{614DB230-868E-48D4-A111-94CA9F2B9B81}"/>
          </ac:spMkLst>
        </pc:spChg>
        <pc:spChg chg="add mod">
          <ac:chgData name="Serif Salem" userId="93371da5-1b6a-4146-a736-4a3b0c81f0c2" providerId="ADAL" clId="{43BD1B35-B503-4088-B356-9DD1B40F7E73}" dt="2025-05-14T05:49:33.776" v="8847"/>
          <ac:spMkLst>
            <pc:docMk/>
            <pc:sldMk cId="3322090148" sldId="281"/>
            <ac:spMk id="152" creationId="{12673612-876A-46EE-9ADA-366A3C1C2139}"/>
          </ac:spMkLst>
        </pc:spChg>
        <pc:spChg chg="add mod">
          <ac:chgData name="Serif Salem" userId="93371da5-1b6a-4146-a736-4a3b0c81f0c2" providerId="ADAL" clId="{43BD1B35-B503-4088-B356-9DD1B40F7E73}" dt="2025-05-14T05:49:33.783" v="8855"/>
          <ac:spMkLst>
            <pc:docMk/>
            <pc:sldMk cId="3322090148" sldId="281"/>
            <ac:spMk id="153" creationId="{B598EA75-C310-4E3E-963A-4C5F304FEFAA}"/>
          </ac:spMkLst>
        </pc:spChg>
        <pc:spChg chg="add mod">
          <ac:chgData name="Serif Salem" userId="93371da5-1b6a-4146-a736-4a3b0c81f0c2" providerId="ADAL" clId="{43BD1B35-B503-4088-B356-9DD1B40F7E73}" dt="2025-05-14T05:49:33.790" v="8863"/>
          <ac:spMkLst>
            <pc:docMk/>
            <pc:sldMk cId="3322090148" sldId="281"/>
            <ac:spMk id="154" creationId="{E2F0516B-FC92-4822-8B98-7E9AEBD9646B}"/>
          </ac:spMkLst>
        </pc:spChg>
        <pc:spChg chg="add mod">
          <ac:chgData name="Serif Salem" userId="93371da5-1b6a-4146-a736-4a3b0c81f0c2" providerId="ADAL" clId="{43BD1B35-B503-4088-B356-9DD1B40F7E73}" dt="2025-05-14T05:49:33.797" v="8871"/>
          <ac:spMkLst>
            <pc:docMk/>
            <pc:sldMk cId="3322090148" sldId="281"/>
            <ac:spMk id="155" creationId="{91E00318-FD37-4597-9564-41E04BD4A9D9}"/>
          </ac:spMkLst>
        </pc:spChg>
        <pc:spChg chg="add mod">
          <ac:chgData name="Serif Salem" userId="93371da5-1b6a-4146-a736-4a3b0c81f0c2" providerId="ADAL" clId="{43BD1B35-B503-4088-B356-9DD1B40F7E73}" dt="2025-05-14T05:49:33.804" v="8879"/>
          <ac:spMkLst>
            <pc:docMk/>
            <pc:sldMk cId="3322090148" sldId="281"/>
            <ac:spMk id="156" creationId="{D5093BC3-29A8-432D-A8ED-7E2664A3CD71}"/>
          </ac:spMkLst>
        </pc:spChg>
        <pc:spChg chg="add mod">
          <ac:chgData name="Serif Salem" userId="93371da5-1b6a-4146-a736-4a3b0c81f0c2" providerId="ADAL" clId="{43BD1B35-B503-4088-B356-9DD1B40F7E73}" dt="2025-05-14T05:49:33.811" v="8887"/>
          <ac:spMkLst>
            <pc:docMk/>
            <pc:sldMk cId="3322090148" sldId="281"/>
            <ac:spMk id="157" creationId="{36737586-2D22-4786-8A6C-FA92AE2F9E48}"/>
          </ac:spMkLst>
        </pc:spChg>
        <pc:spChg chg="add mod">
          <ac:chgData name="Serif Salem" userId="93371da5-1b6a-4146-a736-4a3b0c81f0c2" providerId="ADAL" clId="{43BD1B35-B503-4088-B356-9DD1B40F7E73}" dt="2025-05-14T05:49:33.818" v="8895"/>
          <ac:spMkLst>
            <pc:docMk/>
            <pc:sldMk cId="3322090148" sldId="281"/>
            <ac:spMk id="158" creationId="{F7DE9DF5-7C20-40F4-B673-96A8005F795B}"/>
          </ac:spMkLst>
        </pc:spChg>
        <pc:spChg chg="add mod">
          <ac:chgData name="Serif Salem" userId="93371da5-1b6a-4146-a736-4a3b0c81f0c2" providerId="ADAL" clId="{43BD1B35-B503-4088-B356-9DD1B40F7E73}" dt="2025-05-14T05:49:33.827" v="8903"/>
          <ac:spMkLst>
            <pc:docMk/>
            <pc:sldMk cId="3322090148" sldId="281"/>
            <ac:spMk id="159" creationId="{88BDA28F-B3F9-46C1-B71C-75B37E19918A}"/>
          </ac:spMkLst>
        </pc:spChg>
        <pc:spChg chg="add mod">
          <ac:chgData name="Serif Salem" userId="93371da5-1b6a-4146-a736-4a3b0c81f0c2" providerId="ADAL" clId="{43BD1B35-B503-4088-B356-9DD1B40F7E73}" dt="2025-05-14T05:49:33.836" v="8911"/>
          <ac:spMkLst>
            <pc:docMk/>
            <pc:sldMk cId="3322090148" sldId="281"/>
            <ac:spMk id="160" creationId="{C9F4B290-DD12-4307-A350-D838D1E46C2A}"/>
          </ac:spMkLst>
        </pc:spChg>
        <pc:spChg chg="add mod">
          <ac:chgData name="Serif Salem" userId="93371da5-1b6a-4146-a736-4a3b0c81f0c2" providerId="ADAL" clId="{43BD1B35-B503-4088-B356-9DD1B40F7E73}" dt="2025-05-14T05:49:33.844" v="8919"/>
          <ac:spMkLst>
            <pc:docMk/>
            <pc:sldMk cId="3322090148" sldId="281"/>
            <ac:spMk id="161" creationId="{9418AA98-643D-422C-9FB6-33A38D873BB9}"/>
          </ac:spMkLst>
        </pc:spChg>
        <pc:spChg chg="add mod">
          <ac:chgData name="Serif Salem" userId="93371da5-1b6a-4146-a736-4a3b0c81f0c2" providerId="ADAL" clId="{43BD1B35-B503-4088-B356-9DD1B40F7E73}" dt="2025-05-14T05:49:33.854" v="8927"/>
          <ac:spMkLst>
            <pc:docMk/>
            <pc:sldMk cId="3322090148" sldId="281"/>
            <ac:spMk id="162" creationId="{91AAD15A-E564-48EA-BA6B-61FE7A263506}"/>
          </ac:spMkLst>
        </pc:spChg>
        <pc:spChg chg="add mod">
          <ac:chgData name="Serif Salem" userId="93371da5-1b6a-4146-a736-4a3b0c81f0c2" providerId="ADAL" clId="{43BD1B35-B503-4088-B356-9DD1B40F7E73}" dt="2025-05-14T05:49:33.862" v="8935"/>
          <ac:spMkLst>
            <pc:docMk/>
            <pc:sldMk cId="3322090148" sldId="281"/>
            <ac:spMk id="163" creationId="{376B5325-8B95-4B2C-968F-4CD5C8BAB965}"/>
          </ac:spMkLst>
        </pc:spChg>
        <pc:spChg chg="add mod">
          <ac:chgData name="Serif Salem" userId="93371da5-1b6a-4146-a736-4a3b0c81f0c2" providerId="ADAL" clId="{43BD1B35-B503-4088-B356-9DD1B40F7E73}" dt="2025-05-14T05:49:33.870" v="8943"/>
          <ac:spMkLst>
            <pc:docMk/>
            <pc:sldMk cId="3322090148" sldId="281"/>
            <ac:spMk id="164" creationId="{7100A0E4-0A47-47F0-B7A7-491B71F7EC76}"/>
          </ac:spMkLst>
        </pc:spChg>
        <pc:spChg chg="add mod">
          <ac:chgData name="Serif Salem" userId="93371da5-1b6a-4146-a736-4a3b0c81f0c2" providerId="ADAL" clId="{43BD1B35-B503-4088-B356-9DD1B40F7E73}" dt="2025-05-14T05:49:33.877" v="8951"/>
          <ac:spMkLst>
            <pc:docMk/>
            <pc:sldMk cId="3322090148" sldId="281"/>
            <ac:spMk id="165" creationId="{907F3A19-61A2-4E02-87C4-90746C96B2DB}"/>
          </ac:spMkLst>
        </pc:spChg>
        <pc:spChg chg="add mod">
          <ac:chgData name="Serif Salem" userId="93371da5-1b6a-4146-a736-4a3b0c81f0c2" providerId="ADAL" clId="{43BD1B35-B503-4088-B356-9DD1B40F7E73}" dt="2025-05-14T05:49:33.884" v="8959"/>
          <ac:spMkLst>
            <pc:docMk/>
            <pc:sldMk cId="3322090148" sldId="281"/>
            <ac:spMk id="166" creationId="{DD113BF1-5389-4CB3-A748-DF6F34A97B1D}"/>
          </ac:spMkLst>
        </pc:spChg>
        <pc:spChg chg="add mod">
          <ac:chgData name="Serif Salem" userId="93371da5-1b6a-4146-a736-4a3b0c81f0c2" providerId="ADAL" clId="{43BD1B35-B503-4088-B356-9DD1B40F7E73}" dt="2025-05-14T05:49:33.892" v="8967"/>
          <ac:spMkLst>
            <pc:docMk/>
            <pc:sldMk cId="3322090148" sldId="281"/>
            <ac:spMk id="167" creationId="{6DCC59A6-A0CD-4726-A8D7-F8FE275EA397}"/>
          </ac:spMkLst>
        </pc:spChg>
        <pc:spChg chg="add mod">
          <ac:chgData name="Serif Salem" userId="93371da5-1b6a-4146-a736-4a3b0c81f0c2" providerId="ADAL" clId="{43BD1B35-B503-4088-B356-9DD1B40F7E73}" dt="2025-05-14T05:49:33.901" v="8975"/>
          <ac:spMkLst>
            <pc:docMk/>
            <pc:sldMk cId="3322090148" sldId="281"/>
            <ac:spMk id="168" creationId="{DE446143-8EAC-41F0-9B2D-E7FDFE321E09}"/>
          </ac:spMkLst>
        </pc:spChg>
        <pc:spChg chg="add mod">
          <ac:chgData name="Serif Salem" userId="93371da5-1b6a-4146-a736-4a3b0c81f0c2" providerId="ADAL" clId="{43BD1B35-B503-4088-B356-9DD1B40F7E73}" dt="2025-05-14T05:49:33.908" v="8983"/>
          <ac:spMkLst>
            <pc:docMk/>
            <pc:sldMk cId="3322090148" sldId="281"/>
            <ac:spMk id="169" creationId="{041BA274-0BD1-4387-9237-E75C50F3F00B}"/>
          </ac:spMkLst>
        </pc:spChg>
        <pc:spChg chg="add mod">
          <ac:chgData name="Serif Salem" userId="93371da5-1b6a-4146-a736-4a3b0c81f0c2" providerId="ADAL" clId="{43BD1B35-B503-4088-B356-9DD1B40F7E73}" dt="2025-05-14T05:49:33.916" v="8991"/>
          <ac:spMkLst>
            <pc:docMk/>
            <pc:sldMk cId="3322090148" sldId="281"/>
            <ac:spMk id="170" creationId="{4E32AACC-3372-495D-976D-700BF80A7402}"/>
          </ac:spMkLst>
        </pc:spChg>
        <pc:spChg chg="add mod">
          <ac:chgData name="Serif Salem" userId="93371da5-1b6a-4146-a736-4a3b0c81f0c2" providerId="ADAL" clId="{43BD1B35-B503-4088-B356-9DD1B40F7E73}" dt="2025-05-14T05:49:33.923" v="8999"/>
          <ac:spMkLst>
            <pc:docMk/>
            <pc:sldMk cId="3322090148" sldId="281"/>
            <ac:spMk id="171" creationId="{8DED845D-BEFC-417E-9837-D2D43D9F4962}"/>
          </ac:spMkLst>
        </pc:spChg>
        <pc:spChg chg="add mod">
          <ac:chgData name="Serif Salem" userId="93371da5-1b6a-4146-a736-4a3b0c81f0c2" providerId="ADAL" clId="{43BD1B35-B503-4088-B356-9DD1B40F7E73}" dt="2025-05-14T05:49:33.933" v="9007"/>
          <ac:spMkLst>
            <pc:docMk/>
            <pc:sldMk cId="3322090148" sldId="281"/>
            <ac:spMk id="172" creationId="{53AEF2AF-7398-4971-A8B5-8769F14C36C2}"/>
          </ac:spMkLst>
        </pc:spChg>
        <pc:spChg chg="add mod">
          <ac:chgData name="Serif Salem" userId="93371da5-1b6a-4146-a736-4a3b0c81f0c2" providerId="ADAL" clId="{43BD1B35-B503-4088-B356-9DD1B40F7E73}" dt="2025-05-14T05:49:33.942" v="9015"/>
          <ac:spMkLst>
            <pc:docMk/>
            <pc:sldMk cId="3322090148" sldId="281"/>
            <ac:spMk id="173" creationId="{C34F784C-9CC3-46E3-A2F8-7F638005AAF2}"/>
          </ac:spMkLst>
        </pc:spChg>
        <pc:spChg chg="add mod">
          <ac:chgData name="Serif Salem" userId="93371da5-1b6a-4146-a736-4a3b0c81f0c2" providerId="ADAL" clId="{43BD1B35-B503-4088-B356-9DD1B40F7E73}" dt="2025-05-14T05:49:33.949" v="9023"/>
          <ac:spMkLst>
            <pc:docMk/>
            <pc:sldMk cId="3322090148" sldId="281"/>
            <ac:spMk id="174" creationId="{02CC4BD2-CCB4-4971-86A1-421B82AD5321}"/>
          </ac:spMkLst>
        </pc:spChg>
        <pc:spChg chg="add mod">
          <ac:chgData name="Serif Salem" userId="93371da5-1b6a-4146-a736-4a3b0c81f0c2" providerId="ADAL" clId="{43BD1B35-B503-4088-B356-9DD1B40F7E73}" dt="2025-05-14T05:49:33.956" v="9031"/>
          <ac:spMkLst>
            <pc:docMk/>
            <pc:sldMk cId="3322090148" sldId="281"/>
            <ac:spMk id="175" creationId="{D32C048D-701B-4292-AD6F-F37A87225B25}"/>
          </ac:spMkLst>
        </pc:spChg>
        <pc:spChg chg="add mod">
          <ac:chgData name="Serif Salem" userId="93371da5-1b6a-4146-a736-4a3b0c81f0c2" providerId="ADAL" clId="{43BD1B35-B503-4088-B356-9DD1B40F7E73}" dt="2025-05-14T05:49:33.963" v="9039"/>
          <ac:spMkLst>
            <pc:docMk/>
            <pc:sldMk cId="3322090148" sldId="281"/>
            <ac:spMk id="176" creationId="{E63B39B8-B446-4B53-B198-E4E3E9E6AFAC}"/>
          </ac:spMkLst>
        </pc:spChg>
        <pc:spChg chg="add mod">
          <ac:chgData name="Serif Salem" userId="93371da5-1b6a-4146-a736-4a3b0c81f0c2" providerId="ADAL" clId="{43BD1B35-B503-4088-B356-9DD1B40F7E73}" dt="2025-05-14T05:49:33.969" v="9047"/>
          <ac:spMkLst>
            <pc:docMk/>
            <pc:sldMk cId="3322090148" sldId="281"/>
            <ac:spMk id="177" creationId="{E91B8341-A3AF-4216-8483-1C0CA6FEE938}"/>
          </ac:spMkLst>
        </pc:spChg>
        <pc:spChg chg="add mod">
          <ac:chgData name="Serif Salem" userId="93371da5-1b6a-4146-a736-4a3b0c81f0c2" providerId="ADAL" clId="{43BD1B35-B503-4088-B356-9DD1B40F7E73}" dt="2025-05-14T05:49:33.976" v="9055"/>
          <ac:spMkLst>
            <pc:docMk/>
            <pc:sldMk cId="3322090148" sldId="281"/>
            <ac:spMk id="178" creationId="{38F9319C-1DAA-4ECF-BC39-1CCDB44F41FF}"/>
          </ac:spMkLst>
        </pc:spChg>
        <pc:spChg chg="add mod">
          <ac:chgData name="Serif Salem" userId="93371da5-1b6a-4146-a736-4a3b0c81f0c2" providerId="ADAL" clId="{43BD1B35-B503-4088-B356-9DD1B40F7E73}" dt="2025-05-14T05:49:33.982" v="9063"/>
          <ac:spMkLst>
            <pc:docMk/>
            <pc:sldMk cId="3322090148" sldId="281"/>
            <ac:spMk id="179" creationId="{2665BA72-CCFE-4392-94A9-DB37710CDE0E}"/>
          </ac:spMkLst>
        </pc:spChg>
        <pc:spChg chg="add mod">
          <ac:chgData name="Serif Salem" userId="93371da5-1b6a-4146-a736-4a3b0c81f0c2" providerId="ADAL" clId="{43BD1B35-B503-4088-B356-9DD1B40F7E73}" dt="2025-05-14T05:49:33.990" v="9071"/>
          <ac:spMkLst>
            <pc:docMk/>
            <pc:sldMk cId="3322090148" sldId="281"/>
            <ac:spMk id="180" creationId="{81439383-D18F-4AF2-918E-9938AEC6A145}"/>
          </ac:spMkLst>
        </pc:spChg>
        <pc:spChg chg="add mod">
          <ac:chgData name="Serif Salem" userId="93371da5-1b6a-4146-a736-4a3b0c81f0c2" providerId="ADAL" clId="{43BD1B35-B503-4088-B356-9DD1B40F7E73}" dt="2025-05-14T05:49:33.998" v="9079"/>
          <ac:spMkLst>
            <pc:docMk/>
            <pc:sldMk cId="3322090148" sldId="281"/>
            <ac:spMk id="181" creationId="{21974802-EB9C-4740-98A2-FA969CAFC6EA}"/>
          </ac:spMkLst>
        </pc:spChg>
        <pc:spChg chg="add mod">
          <ac:chgData name="Serif Salem" userId="93371da5-1b6a-4146-a736-4a3b0c81f0c2" providerId="ADAL" clId="{43BD1B35-B503-4088-B356-9DD1B40F7E73}" dt="2025-05-14T05:49:34.006" v="9087"/>
          <ac:spMkLst>
            <pc:docMk/>
            <pc:sldMk cId="3322090148" sldId="281"/>
            <ac:spMk id="182" creationId="{94B2FD74-0C95-4BD8-9511-A4DBA9519C2D}"/>
          </ac:spMkLst>
        </pc:spChg>
        <pc:spChg chg="add mod">
          <ac:chgData name="Serif Salem" userId="93371da5-1b6a-4146-a736-4a3b0c81f0c2" providerId="ADAL" clId="{43BD1B35-B503-4088-B356-9DD1B40F7E73}" dt="2025-05-14T05:49:34.013" v="9095"/>
          <ac:spMkLst>
            <pc:docMk/>
            <pc:sldMk cId="3322090148" sldId="281"/>
            <ac:spMk id="183" creationId="{C233E384-934D-43AF-A2CD-D3444779DFD0}"/>
          </ac:spMkLst>
        </pc:spChg>
        <pc:spChg chg="add mod">
          <ac:chgData name="Serif Salem" userId="93371da5-1b6a-4146-a736-4a3b0c81f0c2" providerId="ADAL" clId="{43BD1B35-B503-4088-B356-9DD1B40F7E73}" dt="2025-05-14T05:49:34.020" v="9103"/>
          <ac:spMkLst>
            <pc:docMk/>
            <pc:sldMk cId="3322090148" sldId="281"/>
            <ac:spMk id="184" creationId="{6844909A-B894-4A66-BA17-A86E8186084C}"/>
          </ac:spMkLst>
        </pc:spChg>
        <pc:spChg chg="add mod">
          <ac:chgData name="Serif Salem" userId="93371da5-1b6a-4146-a736-4a3b0c81f0c2" providerId="ADAL" clId="{43BD1B35-B503-4088-B356-9DD1B40F7E73}" dt="2025-05-14T05:49:34.027" v="9111"/>
          <ac:spMkLst>
            <pc:docMk/>
            <pc:sldMk cId="3322090148" sldId="281"/>
            <ac:spMk id="185" creationId="{B8976595-37AF-4E7D-B0A3-C3B3755BFA44}"/>
          </ac:spMkLst>
        </pc:spChg>
        <pc:spChg chg="add mod">
          <ac:chgData name="Serif Salem" userId="93371da5-1b6a-4146-a736-4a3b0c81f0c2" providerId="ADAL" clId="{43BD1B35-B503-4088-B356-9DD1B40F7E73}" dt="2025-05-14T05:49:34.035" v="9119"/>
          <ac:spMkLst>
            <pc:docMk/>
            <pc:sldMk cId="3322090148" sldId="281"/>
            <ac:spMk id="186" creationId="{11F75200-C729-4EAA-8D9A-811DED712B4A}"/>
          </ac:spMkLst>
        </pc:spChg>
        <pc:spChg chg="add mod">
          <ac:chgData name="Serif Salem" userId="93371da5-1b6a-4146-a736-4a3b0c81f0c2" providerId="ADAL" clId="{43BD1B35-B503-4088-B356-9DD1B40F7E73}" dt="2025-05-14T05:49:34.041" v="9127"/>
          <ac:spMkLst>
            <pc:docMk/>
            <pc:sldMk cId="3322090148" sldId="281"/>
            <ac:spMk id="187" creationId="{1D6410F7-0B23-4114-8DDA-B5343D0B60C3}"/>
          </ac:spMkLst>
        </pc:spChg>
        <pc:spChg chg="add mod">
          <ac:chgData name="Serif Salem" userId="93371da5-1b6a-4146-a736-4a3b0c81f0c2" providerId="ADAL" clId="{43BD1B35-B503-4088-B356-9DD1B40F7E73}" dt="2025-05-14T05:49:34.050" v="9135"/>
          <ac:spMkLst>
            <pc:docMk/>
            <pc:sldMk cId="3322090148" sldId="281"/>
            <ac:spMk id="188" creationId="{BD41EF85-D3B7-45F8-A410-5A6924CC9156}"/>
          </ac:spMkLst>
        </pc:spChg>
        <pc:spChg chg="add mod">
          <ac:chgData name="Serif Salem" userId="93371da5-1b6a-4146-a736-4a3b0c81f0c2" providerId="ADAL" clId="{43BD1B35-B503-4088-B356-9DD1B40F7E73}" dt="2025-05-14T05:49:34.055" v="9143"/>
          <ac:spMkLst>
            <pc:docMk/>
            <pc:sldMk cId="3322090148" sldId="281"/>
            <ac:spMk id="189" creationId="{2635F907-063D-4488-8F8B-8BA8F69D2D35}"/>
          </ac:spMkLst>
        </pc:spChg>
        <pc:spChg chg="add mod">
          <ac:chgData name="Serif Salem" userId="93371da5-1b6a-4146-a736-4a3b0c81f0c2" providerId="ADAL" clId="{43BD1B35-B503-4088-B356-9DD1B40F7E73}" dt="2025-05-14T05:49:34.062" v="9151"/>
          <ac:spMkLst>
            <pc:docMk/>
            <pc:sldMk cId="3322090148" sldId="281"/>
            <ac:spMk id="190" creationId="{F07F5C37-C7AF-46F2-BF53-A01759D3B6B1}"/>
          </ac:spMkLst>
        </pc:spChg>
        <pc:spChg chg="add mod">
          <ac:chgData name="Serif Salem" userId="93371da5-1b6a-4146-a736-4a3b0c81f0c2" providerId="ADAL" clId="{43BD1B35-B503-4088-B356-9DD1B40F7E73}" dt="2025-05-14T05:49:34.072" v="9159"/>
          <ac:spMkLst>
            <pc:docMk/>
            <pc:sldMk cId="3322090148" sldId="281"/>
            <ac:spMk id="191" creationId="{ADBEF30E-67E8-4A0D-8133-D86E8E7029E0}"/>
          </ac:spMkLst>
        </pc:spChg>
        <pc:spChg chg="add mod">
          <ac:chgData name="Serif Salem" userId="93371da5-1b6a-4146-a736-4a3b0c81f0c2" providerId="ADAL" clId="{43BD1B35-B503-4088-B356-9DD1B40F7E73}" dt="2025-05-14T05:49:34.081" v="9167"/>
          <ac:spMkLst>
            <pc:docMk/>
            <pc:sldMk cId="3322090148" sldId="281"/>
            <ac:spMk id="192" creationId="{3C8CF776-1C35-416B-8D76-E51819BA167C}"/>
          </ac:spMkLst>
        </pc:spChg>
        <pc:spChg chg="add mod">
          <ac:chgData name="Serif Salem" userId="93371da5-1b6a-4146-a736-4a3b0c81f0c2" providerId="ADAL" clId="{43BD1B35-B503-4088-B356-9DD1B40F7E73}" dt="2025-05-14T05:49:34.091" v="9175"/>
          <ac:spMkLst>
            <pc:docMk/>
            <pc:sldMk cId="3322090148" sldId="281"/>
            <ac:spMk id="193" creationId="{5562349F-6736-4B4B-9BA6-E5E11E62F3FB}"/>
          </ac:spMkLst>
        </pc:spChg>
        <pc:spChg chg="add mod">
          <ac:chgData name="Serif Salem" userId="93371da5-1b6a-4146-a736-4a3b0c81f0c2" providerId="ADAL" clId="{43BD1B35-B503-4088-B356-9DD1B40F7E73}" dt="2025-05-14T05:49:34.100" v="9183"/>
          <ac:spMkLst>
            <pc:docMk/>
            <pc:sldMk cId="3322090148" sldId="281"/>
            <ac:spMk id="194" creationId="{18162EF1-9EFE-4EB2-A435-0A1AA79A2AC8}"/>
          </ac:spMkLst>
        </pc:spChg>
        <pc:spChg chg="add mod">
          <ac:chgData name="Serif Salem" userId="93371da5-1b6a-4146-a736-4a3b0c81f0c2" providerId="ADAL" clId="{43BD1B35-B503-4088-B356-9DD1B40F7E73}" dt="2025-05-14T05:49:34.108" v="9191"/>
          <ac:spMkLst>
            <pc:docMk/>
            <pc:sldMk cId="3322090148" sldId="281"/>
            <ac:spMk id="195" creationId="{B0DF2D54-86F4-44D2-B878-20D51905AF07}"/>
          </ac:spMkLst>
        </pc:spChg>
        <pc:spChg chg="add mod">
          <ac:chgData name="Serif Salem" userId="93371da5-1b6a-4146-a736-4a3b0c81f0c2" providerId="ADAL" clId="{43BD1B35-B503-4088-B356-9DD1B40F7E73}" dt="2025-05-14T05:49:34.116" v="9199"/>
          <ac:spMkLst>
            <pc:docMk/>
            <pc:sldMk cId="3322090148" sldId="281"/>
            <ac:spMk id="196" creationId="{9E97FB3A-59D3-4579-8462-7FC820A7005B}"/>
          </ac:spMkLst>
        </pc:spChg>
        <pc:spChg chg="add mod">
          <ac:chgData name="Serif Salem" userId="93371da5-1b6a-4146-a736-4a3b0c81f0c2" providerId="ADAL" clId="{43BD1B35-B503-4088-B356-9DD1B40F7E73}" dt="2025-05-14T05:49:34.123" v="9207"/>
          <ac:spMkLst>
            <pc:docMk/>
            <pc:sldMk cId="3322090148" sldId="281"/>
            <ac:spMk id="197" creationId="{DDC69757-0F60-484D-98A8-7F86C3EB6F72}"/>
          </ac:spMkLst>
        </pc:spChg>
        <pc:spChg chg="add mod">
          <ac:chgData name="Serif Salem" userId="93371da5-1b6a-4146-a736-4a3b0c81f0c2" providerId="ADAL" clId="{43BD1B35-B503-4088-B356-9DD1B40F7E73}" dt="2025-05-14T05:49:34.134" v="9215"/>
          <ac:spMkLst>
            <pc:docMk/>
            <pc:sldMk cId="3322090148" sldId="281"/>
            <ac:spMk id="198" creationId="{473B9A26-22BA-480D-8D27-F4F4EEF9FB92}"/>
          </ac:spMkLst>
        </pc:spChg>
        <pc:spChg chg="add mod">
          <ac:chgData name="Serif Salem" userId="93371da5-1b6a-4146-a736-4a3b0c81f0c2" providerId="ADAL" clId="{43BD1B35-B503-4088-B356-9DD1B40F7E73}" dt="2025-05-14T05:49:34.143" v="9223"/>
          <ac:spMkLst>
            <pc:docMk/>
            <pc:sldMk cId="3322090148" sldId="281"/>
            <ac:spMk id="199" creationId="{A7F6830F-3FD2-4248-855D-FBCB8A323DD7}"/>
          </ac:spMkLst>
        </pc:spChg>
        <pc:spChg chg="add mod">
          <ac:chgData name="Serif Salem" userId="93371da5-1b6a-4146-a736-4a3b0c81f0c2" providerId="ADAL" clId="{43BD1B35-B503-4088-B356-9DD1B40F7E73}" dt="2025-05-14T05:49:34.151" v="9231"/>
          <ac:spMkLst>
            <pc:docMk/>
            <pc:sldMk cId="3322090148" sldId="281"/>
            <ac:spMk id="200" creationId="{3FB7F1C6-87AB-44B6-831E-335E281830C9}"/>
          </ac:spMkLst>
        </pc:spChg>
        <pc:spChg chg="add mod">
          <ac:chgData name="Serif Salem" userId="93371da5-1b6a-4146-a736-4a3b0c81f0c2" providerId="ADAL" clId="{43BD1B35-B503-4088-B356-9DD1B40F7E73}" dt="2025-05-14T05:49:34.160" v="9239"/>
          <ac:spMkLst>
            <pc:docMk/>
            <pc:sldMk cId="3322090148" sldId="281"/>
            <ac:spMk id="201" creationId="{6E48C2EE-CB34-4FDC-8A20-B3EABD85FB6D}"/>
          </ac:spMkLst>
        </pc:spChg>
        <pc:spChg chg="add mod">
          <ac:chgData name="Serif Salem" userId="93371da5-1b6a-4146-a736-4a3b0c81f0c2" providerId="ADAL" clId="{43BD1B35-B503-4088-B356-9DD1B40F7E73}" dt="2025-05-14T05:49:34.168" v="9247"/>
          <ac:spMkLst>
            <pc:docMk/>
            <pc:sldMk cId="3322090148" sldId="281"/>
            <ac:spMk id="202" creationId="{41DAE1F8-AA7F-4FDF-B949-E623B4BE72D8}"/>
          </ac:spMkLst>
        </pc:spChg>
        <pc:spChg chg="add mod">
          <ac:chgData name="Serif Salem" userId="93371da5-1b6a-4146-a736-4a3b0c81f0c2" providerId="ADAL" clId="{43BD1B35-B503-4088-B356-9DD1B40F7E73}" dt="2025-05-14T05:49:34.176" v="9255"/>
          <ac:spMkLst>
            <pc:docMk/>
            <pc:sldMk cId="3322090148" sldId="281"/>
            <ac:spMk id="203" creationId="{1D648E52-D6EA-40CF-9CDF-0BD6D4D4B46F}"/>
          </ac:spMkLst>
        </pc:spChg>
        <pc:spChg chg="add mod">
          <ac:chgData name="Serif Salem" userId="93371da5-1b6a-4146-a736-4a3b0c81f0c2" providerId="ADAL" clId="{43BD1B35-B503-4088-B356-9DD1B40F7E73}" dt="2025-05-14T05:49:34.183" v="9263"/>
          <ac:spMkLst>
            <pc:docMk/>
            <pc:sldMk cId="3322090148" sldId="281"/>
            <ac:spMk id="204" creationId="{DF13D869-F523-4063-8D3E-8DC1581081E5}"/>
          </ac:spMkLst>
        </pc:spChg>
        <pc:spChg chg="add mod">
          <ac:chgData name="Serif Salem" userId="93371da5-1b6a-4146-a736-4a3b0c81f0c2" providerId="ADAL" clId="{43BD1B35-B503-4088-B356-9DD1B40F7E73}" dt="2025-05-14T05:49:34.194" v="9271"/>
          <ac:spMkLst>
            <pc:docMk/>
            <pc:sldMk cId="3322090148" sldId="281"/>
            <ac:spMk id="205" creationId="{2A0A1896-4A18-4A86-8E83-C7B521D388E8}"/>
          </ac:spMkLst>
        </pc:spChg>
        <pc:spChg chg="add mod">
          <ac:chgData name="Serif Salem" userId="93371da5-1b6a-4146-a736-4a3b0c81f0c2" providerId="ADAL" clId="{43BD1B35-B503-4088-B356-9DD1B40F7E73}" dt="2025-05-14T05:49:34.203" v="9279"/>
          <ac:spMkLst>
            <pc:docMk/>
            <pc:sldMk cId="3322090148" sldId="281"/>
            <ac:spMk id="206" creationId="{BE23093A-D24B-4AFC-B17C-CEDEA4EE15C2}"/>
          </ac:spMkLst>
        </pc:spChg>
        <pc:spChg chg="add mod">
          <ac:chgData name="Serif Salem" userId="93371da5-1b6a-4146-a736-4a3b0c81f0c2" providerId="ADAL" clId="{43BD1B35-B503-4088-B356-9DD1B40F7E73}" dt="2025-05-14T05:49:34.212" v="9287"/>
          <ac:spMkLst>
            <pc:docMk/>
            <pc:sldMk cId="3322090148" sldId="281"/>
            <ac:spMk id="207" creationId="{CF0F83AE-9527-4379-AFF3-C598837B6B06}"/>
          </ac:spMkLst>
        </pc:spChg>
        <pc:spChg chg="add mod">
          <ac:chgData name="Serif Salem" userId="93371da5-1b6a-4146-a736-4a3b0c81f0c2" providerId="ADAL" clId="{43BD1B35-B503-4088-B356-9DD1B40F7E73}" dt="2025-05-14T05:49:34.221" v="9295"/>
          <ac:spMkLst>
            <pc:docMk/>
            <pc:sldMk cId="3322090148" sldId="281"/>
            <ac:spMk id="208" creationId="{2EA4B979-430F-4961-B75B-45D272FEAD68}"/>
          </ac:spMkLst>
        </pc:spChg>
        <pc:spChg chg="add mod">
          <ac:chgData name="Serif Salem" userId="93371da5-1b6a-4146-a736-4a3b0c81f0c2" providerId="ADAL" clId="{43BD1B35-B503-4088-B356-9DD1B40F7E73}" dt="2025-05-14T05:49:34.232" v="9303"/>
          <ac:spMkLst>
            <pc:docMk/>
            <pc:sldMk cId="3322090148" sldId="281"/>
            <ac:spMk id="209" creationId="{096CA5F4-87D2-4003-9AE4-1327CCE6A186}"/>
          </ac:spMkLst>
        </pc:spChg>
        <pc:spChg chg="add mod">
          <ac:chgData name="Serif Salem" userId="93371da5-1b6a-4146-a736-4a3b0c81f0c2" providerId="ADAL" clId="{43BD1B35-B503-4088-B356-9DD1B40F7E73}" dt="2025-05-14T05:49:34.240" v="9311"/>
          <ac:spMkLst>
            <pc:docMk/>
            <pc:sldMk cId="3322090148" sldId="281"/>
            <ac:spMk id="210" creationId="{FA6AA62D-1338-4D05-BB1D-E990D0EEF547}"/>
          </ac:spMkLst>
        </pc:spChg>
        <pc:spChg chg="add mod">
          <ac:chgData name="Serif Salem" userId="93371da5-1b6a-4146-a736-4a3b0c81f0c2" providerId="ADAL" clId="{43BD1B35-B503-4088-B356-9DD1B40F7E73}" dt="2025-05-14T05:49:34.248" v="9319"/>
          <ac:spMkLst>
            <pc:docMk/>
            <pc:sldMk cId="3322090148" sldId="281"/>
            <ac:spMk id="211" creationId="{26C2A42D-7C02-4A6E-9B8C-9FAE6C21CA90}"/>
          </ac:spMkLst>
        </pc:spChg>
        <pc:spChg chg="add mod">
          <ac:chgData name="Serif Salem" userId="93371da5-1b6a-4146-a736-4a3b0c81f0c2" providerId="ADAL" clId="{43BD1B35-B503-4088-B356-9DD1B40F7E73}" dt="2025-05-14T05:49:34.255" v="9327"/>
          <ac:spMkLst>
            <pc:docMk/>
            <pc:sldMk cId="3322090148" sldId="281"/>
            <ac:spMk id="212" creationId="{AE4CEBA7-A8CA-4C9E-B24E-92D8AE6BF626}"/>
          </ac:spMkLst>
        </pc:spChg>
        <pc:spChg chg="add mod">
          <ac:chgData name="Serif Salem" userId="93371da5-1b6a-4146-a736-4a3b0c81f0c2" providerId="ADAL" clId="{43BD1B35-B503-4088-B356-9DD1B40F7E73}" dt="2025-05-14T05:49:34.263" v="9335"/>
          <ac:spMkLst>
            <pc:docMk/>
            <pc:sldMk cId="3322090148" sldId="281"/>
            <ac:spMk id="213" creationId="{1F84B2D0-7B86-46BA-8359-4F2E447EE57D}"/>
          </ac:spMkLst>
        </pc:spChg>
        <pc:spChg chg="add mod">
          <ac:chgData name="Serif Salem" userId="93371da5-1b6a-4146-a736-4a3b0c81f0c2" providerId="ADAL" clId="{43BD1B35-B503-4088-B356-9DD1B40F7E73}" dt="2025-05-14T05:49:34.272" v="9343"/>
          <ac:spMkLst>
            <pc:docMk/>
            <pc:sldMk cId="3322090148" sldId="281"/>
            <ac:spMk id="214" creationId="{A79E08A5-22E8-4398-9DBA-59D8351EAFC3}"/>
          </ac:spMkLst>
        </pc:spChg>
        <pc:spChg chg="add mod">
          <ac:chgData name="Serif Salem" userId="93371da5-1b6a-4146-a736-4a3b0c81f0c2" providerId="ADAL" clId="{43BD1B35-B503-4088-B356-9DD1B40F7E73}" dt="2025-05-14T05:49:34.281" v="9351"/>
          <ac:spMkLst>
            <pc:docMk/>
            <pc:sldMk cId="3322090148" sldId="281"/>
            <ac:spMk id="215" creationId="{7B637E9D-BF51-4CEE-AF9F-90B00E6C810A}"/>
          </ac:spMkLst>
        </pc:spChg>
        <pc:spChg chg="add mod">
          <ac:chgData name="Serif Salem" userId="93371da5-1b6a-4146-a736-4a3b0c81f0c2" providerId="ADAL" clId="{43BD1B35-B503-4088-B356-9DD1B40F7E73}" dt="2025-05-14T05:49:34.289" v="9359"/>
          <ac:spMkLst>
            <pc:docMk/>
            <pc:sldMk cId="3322090148" sldId="281"/>
            <ac:spMk id="216" creationId="{48869F98-23C9-40AE-85A4-2391E5EC4A7D}"/>
          </ac:spMkLst>
        </pc:spChg>
        <pc:spChg chg="add mod">
          <ac:chgData name="Serif Salem" userId="93371da5-1b6a-4146-a736-4a3b0c81f0c2" providerId="ADAL" clId="{43BD1B35-B503-4088-B356-9DD1B40F7E73}" dt="2025-05-14T05:49:34.298" v="9367"/>
          <ac:spMkLst>
            <pc:docMk/>
            <pc:sldMk cId="3322090148" sldId="281"/>
            <ac:spMk id="217" creationId="{A2FE88F8-CA8D-4A94-BC68-66AD3A410B95}"/>
          </ac:spMkLst>
        </pc:spChg>
        <pc:spChg chg="add mod">
          <ac:chgData name="Serif Salem" userId="93371da5-1b6a-4146-a736-4a3b0c81f0c2" providerId="ADAL" clId="{43BD1B35-B503-4088-B356-9DD1B40F7E73}" dt="2025-05-14T05:49:34.304" v="9375"/>
          <ac:spMkLst>
            <pc:docMk/>
            <pc:sldMk cId="3322090148" sldId="281"/>
            <ac:spMk id="218" creationId="{A57F405B-1BED-4ECB-8C92-D5C53328761C}"/>
          </ac:spMkLst>
        </pc:spChg>
        <pc:spChg chg="add mod">
          <ac:chgData name="Serif Salem" userId="93371da5-1b6a-4146-a736-4a3b0c81f0c2" providerId="ADAL" clId="{43BD1B35-B503-4088-B356-9DD1B40F7E73}" dt="2025-05-14T05:49:34.312" v="9383"/>
          <ac:spMkLst>
            <pc:docMk/>
            <pc:sldMk cId="3322090148" sldId="281"/>
            <ac:spMk id="219" creationId="{227397F3-BFDB-45B7-8436-ACBAAFD4A158}"/>
          </ac:spMkLst>
        </pc:spChg>
        <pc:spChg chg="add mod">
          <ac:chgData name="Serif Salem" userId="93371da5-1b6a-4146-a736-4a3b0c81f0c2" providerId="ADAL" clId="{43BD1B35-B503-4088-B356-9DD1B40F7E73}" dt="2025-05-14T05:49:34.320" v="9391"/>
          <ac:spMkLst>
            <pc:docMk/>
            <pc:sldMk cId="3322090148" sldId="281"/>
            <ac:spMk id="220" creationId="{690825C4-CAF8-4FA7-87B3-80027B5102C3}"/>
          </ac:spMkLst>
        </pc:spChg>
        <pc:spChg chg="add mod">
          <ac:chgData name="Serif Salem" userId="93371da5-1b6a-4146-a736-4a3b0c81f0c2" providerId="ADAL" clId="{43BD1B35-B503-4088-B356-9DD1B40F7E73}" dt="2025-05-14T05:49:34.329" v="9399"/>
          <ac:spMkLst>
            <pc:docMk/>
            <pc:sldMk cId="3322090148" sldId="281"/>
            <ac:spMk id="221" creationId="{17649148-91FF-4D42-8B2F-7A9858BC230B}"/>
          </ac:spMkLst>
        </pc:spChg>
        <pc:spChg chg="add mod">
          <ac:chgData name="Serif Salem" userId="93371da5-1b6a-4146-a736-4a3b0c81f0c2" providerId="ADAL" clId="{43BD1B35-B503-4088-B356-9DD1B40F7E73}" dt="2025-05-14T05:49:34.339" v="9407"/>
          <ac:spMkLst>
            <pc:docMk/>
            <pc:sldMk cId="3322090148" sldId="281"/>
            <ac:spMk id="222" creationId="{6E432192-331D-4E0D-AC2E-F0A6727A0801}"/>
          </ac:spMkLst>
        </pc:spChg>
        <pc:spChg chg="add mod">
          <ac:chgData name="Serif Salem" userId="93371da5-1b6a-4146-a736-4a3b0c81f0c2" providerId="ADAL" clId="{43BD1B35-B503-4088-B356-9DD1B40F7E73}" dt="2025-05-14T05:49:34.347" v="9415"/>
          <ac:spMkLst>
            <pc:docMk/>
            <pc:sldMk cId="3322090148" sldId="281"/>
            <ac:spMk id="223" creationId="{65F779A4-8C4F-4CD3-A8C4-48E841820377}"/>
          </ac:spMkLst>
        </pc:spChg>
        <pc:spChg chg="add mod">
          <ac:chgData name="Serif Salem" userId="93371da5-1b6a-4146-a736-4a3b0c81f0c2" providerId="ADAL" clId="{43BD1B35-B503-4088-B356-9DD1B40F7E73}" dt="2025-05-14T05:49:34.358" v="9423"/>
          <ac:spMkLst>
            <pc:docMk/>
            <pc:sldMk cId="3322090148" sldId="281"/>
            <ac:spMk id="224" creationId="{DF28171F-6C2F-41EC-AD41-BB8EF3615ED7}"/>
          </ac:spMkLst>
        </pc:spChg>
        <pc:spChg chg="add mod">
          <ac:chgData name="Serif Salem" userId="93371da5-1b6a-4146-a736-4a3b0c81f0c2" providerId="ADAL" clId="{43BD1B35-B503-4088-B356-9DD1B40F7E73}" dt="2025-05-14T05:49:34.366" v="9431"/>
          <ac:spMkLst>
            <pc:docMk/>
            <pc:sldMk cId="3322090148" sldId="281"/>
            <ac:spMk id="225" creationId="{9974CC1A-3F3F-4871-A526-DAA19A851A7A}"/>
          </ac:spMkLst>
        </pc:spChg>
        <pc:spChg chg="add mod">
          <ac:chgData name="Serif Salem" userId="93371da5-1b6a-4146-a736-4a3b0c81f0c2" providerId="ADAL" clId="{43BD1B35-B503-4088-B356-9DD1B40F7E73}" dt="2025-05-14T05:49:34.375" v="9439"/>
          <ac:spMkLst>
            <pc:docMk/>
            <pc:sldMk cId="3322090148" sldId="281"/>
            <ac:spMk id="226" creationId="{D5B59B54-0B83-4774-B1BB-46F8C6E16511}"/>
          </ac:spMkLst>
        </pc:spChg>
        <pc:spChg chg="add mod">
          <ac:chgData name="Serif Salem" userId="93371da5-1b6a-4146-a736-4a3b0c81f0c2" providerId="ADAL" clId="{43BD1B35-B503-4088-B356-9DD1B40F7E73}" dt="2025-05-14T05:49:34.382" v="9447"/>
          <ac:spMkLst>
            <pc:docMk/>
            <pc:sldMk cId="3322090148" sldId="281"/>
            <ac:spMk id="227" creationId="{BD94BF47-5ED8-4FD3-A585-0812C2C105AB}"/>
          </ac:spMkLst>
        </pc:spChg>
        <pc:spChg chg="add mod">
          <ac:chgData name="Serif Salem" userId="93371da5-1b6a-4146-a736-4a3b0c81f0c2" providerId="ADAL" clId="{43BD1B35-B503-4088-B356-9DD1B40F7E73}" dt="2025-05-14T05:49:34.391" v="9455"/>
          <ac:spMkLst>
            <pc:docMk/>
            <pc:sldMk cId="3322090148" sldId="281"/>
            <ac:spMk id="228" creationId="{91B0030B-8081-49B3-94EC-EF2C00408C26}"/>
          </ac:spMkLst>
        </pc:spChg>
        <pc:spChg chg="add mod">
          <ac:chgData name="Serif Salem" userId="93371da5-1b6a-4146-a736-4a3b0c81f0c2" providerId="ADAL" clId="{43BD1B35-B503-4088-B356-9DD1B40F7E73}" dt="2025-05-14T05:49:34.400" v="9463"/>
          <ac:spMkLst>
            <pc:docMk/>
            <pc:sldMk cId="3322090148" sldId="281"/>
            <ac:spMk id="229" creationId="{A05758BE-F194-4C5C-A87A-85A7ED77D1DB}"/>
          </ac:spMkLst>
        </pc:spChg>
        <pc:spChg chg="add mod">
          <ac:chgData name="Serif Salem" userId="93371da5-1b6a-4146-a736-4a3b0c81f0c2" providerId="ADAL" clId="{43BD1B35-B503-4088-B356-9DD1B40F7E73}" dt="2025-05-14T05:49:34.406" v="9471"/>
          <ac:spMkLst>
            <pc:docMk/>
            <pc:sldMk cId="3322090148" sldId="281"/>
            <ac:spMk id="230" creationId="{64D4622D-E1D4-4DA3-B284-EA0325995986}"/>
          </ac:spMkLst>
        </pc:spChg>
        <pc:spChg chg="add mod">
          <ac:chgData name="Serif Salem" userId="93371da5-1b6a-4146-a736-4a3b0c81f0c2" providerId="ADAL" clId="{43BD1B35-B503-4088-B356-9DD1B40F7E73}" dt="2025-05-14T05:49:34.414" v="9479"/>
          <ac:spMkLst>
            <pc:docMk/>
            <pc:sldMk cId="3322090148" sldId="281"/>
            <ac:spMk id="231" creationId="{1620D0E1-0135-4EF8-B5E7-934FC7E2B0EE}"/>
          </ac:spMkLst>
        </pc:spChg>
        <pc:spChg chg="add mod">
          <ac:chgData name="Serif Salem" userId="93371da5-1b6a-4146-a736-4a3b0c81f0c2" providerId="ADAL" clId="{43BD1B35-B503-4088-B356-9DD1B40F7E73}" dt="2025-05-14T05:49:34.422" v="9487"/>
          <ac:spMkLst>
            <pc:docMk/>
            <pc:sldMk cId="3322090148" sldId="281"/>
            <ac:spMk id="232" creationId="{4024E15D-CF1B-4B1A-89AF-FDFB34AC5A81}"/>
          </ac:spMkLst>
        </pc:spChg>
        <pc:spChg chg="add mod">
          <ac:chgData name="Serif Salem" userId="93371da5-1b6a-4146-a736-4a3b0c81f0c2" providerId="ADAL" clId="{43BD1B35-B503-4088-B356-9DD1B40F7E73}" dt="2025-05-14T05:49:34.431" v="9495"/>
          <ac:spMkLst>
            <pc:docMk/>
            <pc:sldMk cId="3322090148" sldId="281"/>
            <ac:spMk id="233" creationId="{04E54CF3-52EB-4106-ABC9-53D68DACD112}"/>
          </ac:spMkLst>
        </pc:spChg>
        <pc:spChg chg="add mod">
          <ac:chgData name="Serif Salem" userId="93371da5-1b6a-4146-a736-4a3b0c81f0c2" providerId="ADAL" clId="{43BD1B35-B503-4088-B356-9DD1B40F7E73}" dt="2025-05-14T05:49:34.438" v="9503"/>
          <ac:spMkLst>
            <pc:docMk/>
            <pc:sldMk cId="3322090148" sldId="281"/>
            <ac:spMk id="234" creationId="{BD4AFE1E-C514-4EA5-BD6A-BD3653E2D20F}"/>
          </ac:spMkLst>
        </pc:spChg>
        <pc:spChg chg="add mod">
          <ac:chgData name="Serif Salem" userId="93371da5-1b6a-4146-a736-4a3b0c81f0c2" providerId="ADAL" clId="{43BD1B35-B503-4088-B356-9DD1B40F7E73}" dt="2025-05-14T05:49:34.446" v="9511"/>
          <ac:spMkLst>
            <pc:docMk/>
            <pc:sldMk cId="3322090148" sldId="281"/>
            <ac:spMk id="235" creationId="{53724EFA-6CD3-49C3-AC6F-7BD2670E5C4C}"/>
          </ac:spMkLst>
        </pc:spChg>
        <pc:spChg chg="add mod">
          <ac:chgData name="Serif Salem" userId="93371da5-1b6a-4146-a736-4a3b0c81f0c2" providerId="ADAL" clId="{43BD1B35-B503-4088-B356-9DD1B40F7E73}" dt="2025-05-14T05:49:34.456" v="9519"/>
          <ac:spMkLst>
            <pc:docMk/>
            <pc:sldMk cId="3322090148" sldId="281"/>
            <ac:spMk id="236" creationId="{3A73E34C-8A3F-4034-BEDD-0F8C8CB78BE4}"/>
          </ac:spMkLst>
        </pc:spChg>
        <pc:spChg chg="add mod">
          <ac:chgData name="Serif Salem" userId="93371da5-1b6a-4146-a736-4a3b0c81f0c2" providerId="ADAL" clId="{43BD1B35-B503-4088-B356-9DD1B40F7E73}" dt="2025-05-14T05:49:34.466" v="9527"/>
          <ac:spMkLst>
            <pc:docMk/>
            <pc:sldMk cId="3322090148" sldId="281"/>
            <ac:spMk id="237" creationId="{660EC488-8A1D-4BD8-8DC6-3D9BA703B4C0}"/>
          </ac:spMkLst>
        </pc:spChg>
        <pc:spChg chg="add mod">
          <ac:chgData name="Serif Salem" userId="93371da5-1b6a-4146-a736-4a3b0c81f0c2" providerId="ADAL" clId="{43BD1B35-B503-4088-B356-9DD1B40F7E73}" dt="2025-05-14T05:49:34.475" v="9535"/>
          <ac:spMkLst>
            <pc:docMk/>
            <pc:sldMk cId="3322090148" sldId="281"/>
            <ac:spMk id="238" creationId="{69DB654C-EAA4-482F-A8AF-211F1D56AD60}"/>
          </ac:spMkLst>
        </pc:spChg>
        <pc:spChg chg="add mod">
          <ac:chgData name="Serif Salem" userId="93371da5-1b6a-4146-a736-4a3b0c81f0c2" providerId="ADAL" clId="{43BD1B35-B503-4088-B356-9DD1B40F7E73}" dt="2025-05-14T05:49:34.482" v="9543"/>
          <ac:spMkLst>
            <pc:docMk/>
            <pc:sldMk cId="3322090148" sldId="281"/>
            <ac:spMk id="239" creationId="{982F82AA-1F6A-4A56-B634-9B13B46609B1}"/>
          </ac:spMkLst>
        </pc:spChg>
        <pc:spChg chg="add mod">
          <ac:chgData name="Serif Salem" userId="93371da5-1b6a-4146-a736-4a3b0c81f0c2" providerId="ADAL" clId="{43BD1B35-B503-4088-B356-9DD1B40F7E73}" dt="2025-05-14T05:49:34.489" v="9551"/>
          <ac:spMkLst>
            <pc:docMk/>
            <pc:sldMk cId="3322090148" sldId="281"/>
            <ac:spMk id="240" creationId="{45716D0C-C9BF-4875-8B8C-862CF0A5AAED}"/>
          </ac:spMkLst>
        </pc:spChg>
        <pc:spChg chg="add mod">
          <ac:chgData name="Serif Salem" userId="93371da5-1b6a-4146-a736-4a3b0c81f0c2" providerId="ADAL" clId="{43BD1B35-B503-4088-B356-9DD1B40F7E73}" dt="2025-05-14T05:49:34.498" v="9559"/>
          <ac:spMkLst>
            <pc:docMk/>
            <pc:sldMk cId="3322090148" sldId="281"/>
            <ac:spMk id="241" creationId="{843172FB-AD1D-4488-8FDC-F2023AD47602}"/>
          </ac:spMkLst>
        </pc:spChg>
        <pc:spChg chg="add mod">
          <ac:chgData name="Serif Salem" userId="93371da5-1b6a-4146-a736-4a3b0c81f0c2" providerId="ADAL" clId="{43BD1B35-B503-4088-B356-9DD1B40F7E73}" dt="2025-05-14T05:49:34.506" v="9567"/>
          <ac:spMkLst>
            <pc:docMk/>
            <pc:sldMk cId="3322090148" sldId="281"/>
            <ac:spMk id="242" creationId="{A0D5D146-C916-4884-8392-9378C0F13878}"/>
          </ac:spMkLst>
        </pc:spChg>
        <pc:spChg chg="add mod">
          <ac:chgData name="Serif Salem" userId="93371da5-1b6a-4146-a736-4a3b0c81f0c2" providerId="ADAL" clId="{43BD1B35-B503-4088-B356-9DD1B40F7E73}" dt="2025-05-14T05:49:34.513" v="9575"/>
          <ac:spMkLst>
            <pc:docMk/>
            <pc:sldMk cId="3322090148" sldId="281"/>
            <ac:spMk id="243" creationId="{0D80FA26-446E-4874-9239-CD7F2C971FC4}"/>
          </ac:spMkLst>
        </pc:spChg>
        <pc:spChg chg="add mod">
          <ac:chgData name="Serif Salem" userId="93371da5-1b6a-4146-a736-4a3b0c81f0c2" providerId="ADAL" clId="{43BD1B35-B503-4088-B356-9DD1B40F7E73}" dt="2025-05-14T05:49:34.520" v="9583"/>
          <ac:spMkLst>
            <pc:docMk/>
            <pc:sldMk cId="3322090148" sldId="281"/>
            <ac:spMk id="244" creationId="{533FC5B0-A362-465E-A563-0A7AECF6B7BB}"/>
          </ac:spMkLst>
        </pc:spChg>
        <pc:spChg chg="add mod">
          <ac:chgData name="Serif Salem" userId="93371da5-1b6a-4146-a736-4a3b0c81f0c2" providerId="ADAL" clId="{43BD1B35-B503-4088-B356-9DD1B40F7E73}" dt="2025-05-14T05:49:34.527" v="9591"/>
          <ac:spMkLst>
            <pc:docMk/>
            <pc:sldMk cId="3322090148" sldId="281"/>
            <ac:spMk id="245" creationId="{8E69367D-AB92-40BB-A58F-DCE755747D2C}"/>
          </ac:spMkLst>
        </pc:spChg>
        <pc:spChg chg="add mod">
          <ac:chgData name="Serif Salem" userId="93371da5-1b6a-4146-a736-4a3b0c81f0c2" providerId="ADAL" clId="{43BD1B35-B503-4088-B356-9DD1B40F7E73}" dt="2025-05-14T05:49:34.534" v="9599"/>
          <ac:spMkLst>
            <pc:docMk/>
            <pc:sldMk cId="3322090148" sldId="281"/>
            <ac:spMk id="246" creationId="{2D6178F0-7C15-493B-AB24-BE344365ECD4}"/>
          </ac:spMkLst>
        </pc:spChg>
        <pc:spChg chg="add mod">
          <ac:chgData name="Serif Salem" userId="93371da5-1b6a-4146-a736-4a3b0c81f0c2" providerId="ADAL" clId="{43BD1B35-B503-4088-B356-9DD1B40F7E73}" dt="2025-05-14T05:49:34.542" v="9607"/>
          <ac:spMkLst>
            <pc:docMk/>
            <pc:sldMk cId="3322090148" sldId="281"/>
            <ac:spMk id="247" creationId="{88A0DEBE-D863-4EE7-92AE-E04B96B8158A}"/>
          </ac:spMkLst>
        </pc:spChg>
        <pc:spChg chg="add mod">
          <ac:chgData name="Serif Salem" userId="93371da5-1b6a-4146-a736-4a3b0c81f0c2" providerId="ADAL" clId="{43BD1B35-B503-4088-B356-9DD1B40F7E73}" dt="2025-05-14T05:49:34.549" v="9615"/>
          <ac:spMkLst>
            <pc:docMk/>
            <pc:sldMk cId="3322090148" sldId="281"/>
            <ac:spMk id="248" creationId="{6668A1B7-AD76-4277-8EB0-05E3D7CD6288}"/>
          </ac:spMkLst>
        </pc:spChg>
        <pc:spChg chg="add mod">
          <ac:chgData name="Serif Salem" userId="93371da5-1b6a-4146-a736-4a3b0c81f0c2" providerId="ADAL" clId="{43BD1B35-B503-4088-B356-9DD1B40F7E73}" dt="2025-05-14T05:49:34.557" v="9623"/>
          <ac:spMkLst>
            <pc:docMk/>
            <pc:sldMk cId="3322090148" sldId="281"/>
            <ac:spMk id="249" creationId="{DD800495-76E7-4558-92B3-A759F890A716}"/>
          </ac:spMkLst>
        </pc:spChg>
        <pc:spChg chg="add mod">
          <ac:chgData name="Serif Salem" userId="93371da5-1b6a-4146-a736-4a3b0c81f0c2" providerId="ADAL" clId="{43BD1B35-B503-4088-B356-9DD1B40F7E73}" dt="2025-05-14T05:49:34.565" v="9631"/>
          <ac:spMkLst>
            <pc:docMk/>
            <pc:sldMk cId="3322090148" sldId="281"/>
            <ac:spMk id="250" creationId="{FDE9A898-07C4-47C2-A338-90CD098429B2}"/>
          </ac:spMkLst>
        </pc:spChg>
        <pc:spChg chg="add mod">
          <ac:chgData name="Serif Salem" userId="93371da5-1b6a-4146-a736-4a3b0c81f0c2" providerId="ADAL" clId="{43BD1B35-B503-4088-B356-9DD1B40F7E73}" dt="2025-05-14T05:49:34.572" v="9639"/>
          <ac:spMkLst>
            <pc:docMk/>
            <pc:sldMk cId="3322090148" sldId="281"/>
            <ac:spMk id="251" creationId="{07629D8F-7ADE-47A9-855C-8BD71B11A6C4}"/>
          </ac:spMkLst>
        </pc:spChg>
        <pc:spChg chg="add mod">
          <ac:chgData name="Serif Salem" userId="93371da5-1b6a-4146-a736-4a3b0c81f0c2" providerId="ADAL" clId="{43BD1B35-B503-4088-B356-9DD1B40F7E73}" dt="2025-05-14T05:49:34.579" v="9647"/>
          <ac:spMkLst>
            <pc:docMk/>
            <pc:sldMk cId="3322090148" sldId="281"/>
            <ac:spMk id="252" creationId="{D3D0FC19-64EA-4AB4-BA32-40321E06D061}"/>
          </ac:spMkLst>
        </pc:spChg>
        <pc:spChg chg="add mod">
          <ac:chgData name="Serif Salem" userId="93371da5-1b6a-4146-a736-4a3b0c81f0c2" providerId="ADAL" clId="{43BD1B35-B503-4088-B356-9DD1B40F7E73}" dt="2025-05-14T05:49:34.587" v="9655"/>
          <ac:spMkLst>
            <pc:docMk/>
            <pc:sldMk cId="3322090148" sldId="281"/>
            <ac:spMk id="253" creationId="{FB321D46-F2A8-4335-B26F-16C000ECAF2B}"/>
          </ac:spMkLst>
        </pc:spChg>
        <pc:spChg chg="add mod">
          <ac:chgData name="Serif Salem" userId="93371da5-1b6a-4146-a736-4a3b0c81f0c2" providerId="ADAL" clId="{43BD1B35-B503-4088-B356-9DD1B40F7E73}" dt="2025-05-14T05:49:34.593" v="9663"/>
          <ac:spMkLst>
            <pc:docMk/>
            <pc:sldMk cId="3322090148" sldId="281"/>
            <ac:spMk id="254" creationId="{E740A2EF-0999-45A3-B509-CA04F714AE98}"/>
          </ac:spMkLst>
        </pc:spChg>
        <pc:spChg chg="add mod">
          <ac:chgData name="Serif Salem" userId="93371da5-1b6a-4146-a736-4a3b0c81f0c2" providerId="ADAL" clId="{43BD1B35-B503-4088-B356-9DD1B40F7E73}" dt="2025-05-14T05:49:34.601" v="9671"/>
          <ac:spMkLst>
            <pc:docMk/>
            <pc:sldMk cId="3322090148" sldId="281"/>
            <ac:spMk id="255" creationId="{B27B666F-CF8F-4B35-AF37-F59D28583B8E}"/>
          </ac:spMkLst>
        </pc:spChg>
        <pc:spChg chg="add mod">
          <ac:chgData name="Serif Salem" userId="93371da5-1b6a-4146-a736-4a3b0c81f0c2" providerId="ADAL" clId="{43BD1B35-B503-4088-B356-9DD1B40F7E73}" dt="2025-05-14T05:49:34.607" v="9679"/>
          <ac:spMkLst>
            <pc:docMk/>
            <pc:sldMk cId="3322090148" sldId="281"/>
            <ac:spMk id="256" creationId="{5B931D8F-CBAE-4AAF-A5B2-F11D0E34430B}"/>
          </ac:spMkLst>
        </pc:spChg>
        <pc:spChg chg="add mod">
          <ac:chgData name="Serif Salem" userId="93371da5-1b6a-4146-a736-4a3b0c81f0c2" providerId="ADAL" clId="{43BD1B35-B503-4088-B356-9DD1B40F7E73}" dt="2025-05-14T05:49:34.615" v="9687"/>
          <ac:spMkLst>
            <pc:docMk/>
            <pc:sldMk cId="3322090148" sldId="281"/>
            <ac:spMk id="257" creationId="{96CC9158-1DFE-4F4C-AE9E-9C1DC7970A1A}"/>
          </ac:spMkLst>
        </pc:spChg>
        <pc:spChg chg="add mod">
          <ac:chgData name="Serif Salem" userId="93371da5-1b6a-4146-a736-4a3b0c81f0c2" providerId="ADAL" clId="{43BD1B35-B503-4088-B356-9DD1B40F7E73}" dt="2025-05-14T05:49:34.621" v="9695"/>
          <ac:spMkLst>
            <pc:docMk/>
            <pc:sldMk cId="3322090148" sldId="281"/>
            <ac:spMk id="258" creationId="{FF6CDF66-6403-4D5C-A8D0-64E7196CFDFE}"/>
          </ac:spMkLst>
        </pc:spChg>
        <pc:spChg chg="add mod">
          <ac:chgData name="Serif Salem" userId="93371da5-1b6a-4146-a736-4a3b0c81f0c2" providerId="ADAL" clId="{43BD1B35-B503-4088-B356-9DD1B40F7E73}" dt="2025-05-14T05:49:34.629" v="9703"/>
          <ac:spMkLst>
            <pc:docMk/>
            <pc:sldMk cId="3322090148" sldId="281"/>
            <ac:spMk id="259" creationId="{E7C87932-83E2-465E-96E1-7DC7B6D60BCD}"/>
          </ac:spMkLst>
        </pc:spChg>
        <pc:spChg chg="add mod">
          <ac:chgData name="Serif Salem" userId="93371da5-1b6a-4146-a736-4a3b0c81f0c2" providerId="ADAL" clId="{43BD1B35-B503-4088-B356-9DD1B40F7E73}" dt="2025-05-14T05:49:34.636" v="9711"/>
          <ac:spMkLst>
            <pc:docMk/>
            <pc:sldMk cId="3322090148" sldId="281"/>
            <ac:spMk id="260" creationId="{5F54FA51-BFDE-4B1F-B47C-547ABCC61D12}"/>
          </ac:spMkLst>
        </pc:spChg>
        <pc:spChg chg="add mod">
          <ac:chgData name="Serif Salem" userId="93371da5-1b6a-4146-a736-4a3b0c81f0c2" providerId="ADAL" clId="{43BD1B35-B503-4088-B356-9DD1B40F7E73}" dt="2025-05-14T05:49:34.645" v="9719"/>
          <ac:spMkLst>
            <pc:docMk/>
            <pc:sldMk cId="3322090148" sldId="281"/>
            <ac:spMk id="261" creationId="{6F0E0DD7-A0A6-4CF8-958A-0E8995EB9270}"/>
          </ac:spMkLst>
        </pc:spChg>
        <pc:spChg chg="add mod">
          <ac:chgData name="Serif Salem" userId="93371da5-1b6a-4146-a736-4a3b0c81f0c2" providerId="ADAL" clId="{43BD1B35-B503-4088-B356-9DD1B40F7E73}" dt="2025-05-14T05:49:34.652" v="9727"/>
          <ac:spMkLst>
            <pc:docMk/>
            <pc:sldMk cId="3322090148" sldId="281"/>
            <ac:spMk id="262" creationId="{2F493EA5-4E87-405C-AABC-83E3371106F0}"/>
          </ac:spMkLst>
        </pc:spChg>
        <pc:spChg chg="add mod">
          <ac:chgData name="Serif Salem" userId="93371da5-1b6a-4146-a736-4a3b0c81f0c2" providerId="ADAL" clId="{43BD1B35-B503-4088-B356-9DD1B40F7E73}" dt="2025-05-14T05:49:34.658" v="9735"/>
          <ac:spMkLst>
            <pc:docMk/>
            <pc:sldMk cId="3322090148" sldId="281"/>
            <ac:spMk id="263" creationId="{697EBA63-2311-4B13-B414-F9E66554C435}"/>
          </ac:spMkLst>
        </pc:spChg>
        <pc:spChg chg="add mod">
          <ac:chgData name="Serif Salem" userId="93371da5-1b6a-4146-a736-4a3b0c81f0c2" providerId="ADAL" clId="{43BD1B35-B503-4088-B356-9DD1B40F7E73}" dt="2025-05-14T05:49:34.664" v="9743"/>
          <ac:spMkLst>
            <pc:docMk/>
            <pc:sldMk cId="3322090148" sldId="281"/>
            <ac:spMk id="264" creationId="{4458C56A-A971-4D42-8F9C-A575AD2AE586}"/>
          </ac:spMkLst>
        </pc:spChg>
        <pc:spChg chg="add mod">
          <ac:chgData name="Serif Salem" userId="93371da5-1b6a-4146-a736-4a3b0c81f0c2" providerId="ADAL" clId="{43BD1B35-B503-4088-B356-9DD1B40F7E73}" dt="2025-05-14T05:49:34.672" v="9751"/>
          <ac:spMkLst>
            <pc:docMk/>
            <pc:sldMk cId="3322090148" sldId="281"/>
            <ac:spMk id="265" creationId="{14A1CFB7-2AA1-4E30-9335-39BFD13C75C5}"/>
          </ac:spMkLst>
        </pc:spChg>
        <pc:spChg chg="add mod">
          <ac:chgData name="Serif Salem" userId="93371da5-1b6a-4146-a736-4a3b0c81f0c2" providerId="ADAL" clId="{43BD1B35-B503-4088-B356-9DD1B40F7E73}" dt="2025-05-14T05:49:34.681" v="9759"/>
          <ac:spMkLst>
            <pc:docMk/>
            <pc:sldMk cId="3322090148" sldId="281"/>
            <ac:spMk id="266" creationId="{85EBA744-EB03-4A15-9730-D055F3AD1283}"/>
          </ac:spMkLst>
        </pc:spChg>
        <pc:spChg chg="add mod">
          <ac:chgData name="Serif Salem" userId="93371da5-1b6a-4146-a736-4a3b0c81f0c2" providerId="ADAL" clId="{43BD1B35-B503-4088-B356-9DD1B40F7E73}" dt="2025-05-14T05:49:34.690" v="9767"/>
          <ac:spMkLst>
            <pc:docMk/>
            <pc:sldMk cId="3322090148" sldId="281"/>
            <ac:spMk id="267" creationId="{399F7226-8479-406E-98BC-E5B79E80F7C9}"/>
          </ac:spMkLst>
        </pc:spChg>
        <pc:spChg chg="add mod">
          <ac:chgData name="Serif Salem" userId="93371da5-1b6a-4146-a736-4a3b0c81f0c2" providerId="ADAL" clId="{43BD1B35-B503-4088-B356-9DD1B40F7E73}" dt="2025-05-14T05:49:34.698" v="9775"/>
          <ac:spMkLst>
            <pc:docMk/>
            <pc:sldMk cId="3322090148" sldId="281"/>
            <ac:spMk id="268" creationId="{CB9587E1-8DEB-4ADA-9F17-021C85097D31}"/>
          </ac:spMkLst>
        </pc:spChg>
        <pc:spChg chg="add mod">
          <ac:chgData name="Serif Salem" userId="93371da5-1b6a-4146-a736-4a3b0c81f0c2" providerId="ADAL" clId="{43BD1B35-B503-4088-B356-9DD1B40F7E73}" dt="2025-05-14T05:49:34.707" v="9783"/>
          <ac:spMkLst>
            <pc:docMk/>
            <pc:sldMk cId="3322090148" sldId="281"/>
            <ac:spMk id="269" creationId="{66D682FA-4D2C-4546-B03A-4D7D2F289828}"/>
          </ac:spMkLst>
        </pc:spChg>
        <pc:spChg chg="add mod">
          <ac:chgData name="Serif Salem" userId="93371da5-1b6a-4146-a736-4a3b0c81f0c2" providerId="ADAL" clId="{43BD1B35-B503-4088-B356-9DD1B40F7E73}" dt="2025-05-14T05:49:34.714" v="9791"/>
          <ac:spMkLst>
            <pc:docMk/>
            <pc:sldMk cId="3322090148" sldId="281"/>
            <ac:spMk id="270" creationId="{D67687DC-DEEF-4C41-9D0D-3EC66AA31A95}"/>
          </ac:spMkLst>
        </pc:spChg>
        <pc:spChg chg="add mod">
          <ac:chgData name="Serif Salem" userId="93371da5-1b6a-4146-a736-4a3b0c81f0c2" providerId="ADAL" clId="{43BD1B35-B503-4088-B356-9DD1B40F7E73}" dt="2025-05-14T05:49:34.722" v="9799"/>
          <ac:spMkLst>
            <pc:docMk/>
            <pc:sldMk cId="3322090148" sldId="281"/>
            <ac:spMk id="271" creationId="{4371C748-66E7-4B9F-B63D-54311A9A5C00}"/>
          </ac:spMkLst>
        </pc:spChg>
        <pc:spChg chg="add mod">
          <ac:chgData name="Serif Salem" userId="93371da5-1b6a-4146-a736-4a3b0c81f0c2" providerId="ADAL" clId="{43BD1B35-B503-4088-B356-9DD1B40F7E73}" dt="2025-05-14T05:49:34.728" v="9807"/>
          <ac:spMkLst>
            <pc:docMk/>
            <pc:sldMk cId="3322090148" sldId="281"/>
            <ac:spMk id="272" creationId="{A18D12E9-B2EF-4B27-99FF-CF6AB3C12A69}"/>
          </ac:spMkLst>
        </pc:spChg>
        <pc:spChg chg="add mod">
          <ac:chgData name="Serif Salem" userId="93371da5-1b6a-4146-a736-4a3b0c81f0c2" providerId="ADAL" clId="{43BD1B35-B503-4088-B356-9DD1B40F7E73}" dt="2025-05-14T05:49:34.736" v="9815"/>
          <ac:spMkLst>
            <pc:docMk/>
            <pc:sldMk cId="3322090148" sldId="281"/>
            <ac:spMk id="273" creationId="{BE0FEAD8-126E-4BCB-A768-5A24B3B3451D}"/>
          </ac:spMkLst>
        </pc:spChg>
        <pc:spChg chg="add mod">
          <ac:chgData name="Serif Salem" userId="93371da5-1b6a-4146-a736-4a3b0c81f0c2" providerId="ADAL" clId="{43BD1B35-B503-4088-B356-9DD1B40F7E73}" dt="2025-05-14T05:49:34.743" v="9823"/>
          <ac:spMkLst>
            <pc:docMk/>
            <pc:sldMk cId="3322090148" sldId="281"/>
            <ac:spMk id="274" creationId="{3581F2EE-156B-4EAB-8FC3-A151641C6FD1}"/>
          </ac:spMkLst>
        </pc:spChg>
        <pc:spChg chg="add mod">
          <ac:chgData name="Serif Salem" userId="93371da5-1b6a-4146-a736-4a3b0c81f0c2" providerId="ADAL" clId="{43BD1B35-B503-4088-B356-9DD1B40F7E73}" dt="2025-05-14T05:49:34.749" v="9831"/>
          <ac:spMkLst>
            <pc:docMk/>
            <pc:sldMk cId="3322090148" sldId="281"/>
            <ac:spMk id="275" creationId="{6C15FAA6-58F2-456B-9E75-AF804974E919}"/>
          </ac:spMkLst>
        </pc:spChg>
        <pc:spChg chg="add mod">
          <ac:chgData name="Serif Salem" userId="93371da5-1b6a-4146-a736-4a3b0c81f0c2" providerId="ADAL" clId="{43BD1B35-B503-4088-B356-9DD1B40F7E73}" dt="2025-05-14T05:49:34.756" v="9839"/>
          <ac:spMkLst>
            <pc:docMk/>
            <pc:sldMk cId="3322090148" sldId="281"/>
            <ac:spMk id="276" creationId="{393286ED-87CC-45EF-871D-DAC1C566C422}"/>
          </ac:spMkLst>
        </pc:spChg>
        <pc:spChg chg="add mod">
          <ac:chgData name="Serif Salem" userId="93371da5-1b6a-4146-a736-4a3b0c81f0c2" providerId="ADAL" clId="{43BD1B35-B503-4088-B356-9DD1B40F7E73}" dt="2025-05-14T05:49:34.764" v="9847"/>
          <ac:spMkLst>
            <pc:docMk/>
            <pc:sldMk cId="3322090148" sldId="281"/>
            <ac:spMk id="277" creationId="{359CAA96-66EF-4E3C-A438-FF00E9713CC0}"/>
          </ac:spMkLst>
        </pc:spChg>
        <pc:spChg chg="add mod">
          <ac:chgData name="Serif Salem" userId="93371da5-1b6a-4146-a736-4a3b0c81f0c2" providerId="ADAL" clId="{43BD1B35-B503-4088-B356-9DD1B40F7E73}" dt="2025-05-14T05:49:34.771" v="9855"/>
          <ac:spMkLst>
            <pc:docMk/>
            <pc:sldMk cId="3322090148" sldId="281"/>
            <ac:spMk id="278" creationId="{F029ADED-410F-4E95-A160-6758BC389F83}"/>
          </ac:spMkLst>
        </pc:spChg>
        <pc:spChg chg="add mod">
          <ac:chgData name="Serif Salem" userId="93371da5-1b6a-4146-a736-4a3b0c81f0c2" providerId="ADAL" clId="{43BD1B35-B503-4088-B356-9DD1B40F7E73}" dt="2025-05-14T05:49:34.779" v="9863"/>
          <ac:spMkLst>
            <pc:docMk/>
            <pc:sldMk cId="3322090148" sldId="281"/>
            <ac:spMk id="279" creationId="{095004A1-D735-4AAF-A902-B23CA83B972C}"/>
          </ac:spMkLst>
        </pc:spChg>
        <pc:spChg chg="add mod">
          <ac:chgData name="Serif Salem" userId="93371da5-1b6a-4146-a736-4a3b0c81f0c2" providerId="ADAL" clId="{43BD1B35-B503-4088-B356-9DD1B40F7E73}" dt="2025-05-14T05:49:34.785" v="9871"/>
          <ac:spMkLst>
            <pc:docMk/>
            <pc:sldMk cId="3322090148" sldId="281"/>
            <ac:spMk id="280" creationId="{0D73723E-58AF-47BF-986D-E539664E34B1}"/>
          </ac:spMkLst>
        </pc:spChg>
        <pc:spChg chg="add mod">
          <ac:chgData name="Serif Salem" userId="93371da5-1b6a-4146-a736-4a3b0c81f0c2" providerId="ADAL" clId="{43BD1B35-B503-4088-B356-9DD1B40F7E73}" dt="2025-05-14T05:49:34.793" v="9879"/>
          <ac:spMkLst>
            <pc:docMk/>
            <pc:sldMk cId="3322090148" sldId="281"/>
            <ac:spMk id="281" creationId="{46AC5A46-1A72-4944-A077-AA724E170A3F}"/>
          </ac:spMkLst>
        </pc:spChg>
        <pc:spChg chg="add mod">
          <ac:chgData name="Serif Salem" userId="93371da5-1b6a-4146-a736-4a3b0c81f0c2" providerId="ADAL" clId="{43BD1B35-B503-4088-B356-9DD1B40F7E73}" dt="2025-05-14T05:49:34.799" v="9887"/>
          <ac:spMkLst>
            <pc:docMk/>
            <pc:sldMk cId="3322090148" sldId="281"/>
            <ac:spMk id="282" creationId="{AD4E27F0-D538-4D3E-B50C-A4C6C09F594C}"/>
          </ac:spMkLst>
        </pc:spChg>
        <pc:spChg chg="add mod">
          <ac:chgData name="Serif Salem" userId="93371da5-1b6a-4146-a736-4a3b0c81f0c2" providerId="ADAL" clId="{43BD1B35-B503-4088-B356-9DD1B40F7E73}" dt="2025-05-14T05:49:34.807" v="9895"/>
          <ac:spMkLst>
            <pc:docMk/>
            <pc:sldMk cId="3322090148" sldId="281"/>
            <ac:spMk id="283" creationId="{E2DD43E8-80B8-4634-8462-D981DD63546B}"/>
          </ac:spMkLst>
        </pc:spChg>
        <pc:spChg chg="add mod">
          <ac:chgData name="Serif Salem" userId="93371da5-1b6a-4146-a736-4a3b0c81f0c2" providerId="ADAL" clId="{43BD1B35-B503-4088-B356-9DD1B40F7E73}" dt="2025-05-14T05:49:34.813" v="9903"/>
          <ac:spMkLst>
            <pc:docMk/>
            <pc:sldMk cId="3322090148" sldId="281"/>
            <ac:spMk id="284" creationId="{746C5D80-0106-4DE9-8294-037B1DBC461E}"/>
          </ac:spMkLst>
        </pc:spChg>
        <pc:spChg chg="add mod">
          <ac:chgData name="Serif Salem" userId="93371da5-1b6a-4146-a736-4a3b0c81f0c2" providerId="ADAL" clId="{43BD1B35-B503-4088-B356-9DD1B40F7E73}" dt="2025-05-14T05:49:34.821" v="9911"/>
          <ac:spMkLst>
            <pc:docMk/>
            <pc:sldMk cId="3322090148" sldId="281"/>
            <ac:spMk id="285" creationId="{19DFE027-E103-415B-AEAB-5A48A5DD7EB9}"/>
          </ac:spMkLst>
        </pc:spChg>
        <pc:spChg chg="add mod">
          <ac:chgData name="Serif Salem" userId="93371da5-1b6a-4146-a736-4a3b0c81f0c2" providerId="ADAL" clId="{43BD1B35-B503-4088-B356-9DD1B40F7E73}" dt="2025-05-14T05:49:34.829" v="9919"/>
          <ac:spMkLst>
            <pc:docMk/>
            <pc:sldMk cId="3322090148" sldId="281"/>
            <ac:spMk id="286" creationId="{1438B4E4-C64A-4D8E-A243-58B8A0868800}"/>
          </ac:spMkLst>
        </pc:spChg>
        <pc:spChg chg="add mod">
          <ac:chgData name="Serif Salem" userId="93371da5-1b6a-4146-a736-4a3b0c81f0c2" providerId="ADAL" clId="{43BD1B35-B503-4088-B356-9DD1B40F7E73}" dt="2025-05-14T05:49:34.841" v="9927"/>
          <ac:spMkLst>
            <pc:docMk/>
            <pc:sldMk cId="3322090148" sldId="281"/>
            <ac:spMk id="287" creationId="{4386B840-ABD6-4FE4-A4E6-873BD434B024}"/>
          </ac:spMkLst>
        </pc:spChg>
        <pc:spChg chg="add mod">
          <ac:chgData name="Serif Salem" userId="93371da5-1b6a-4146-a736-4a3b0c81f0c2" providerId="ADAL" clId="{43BD1B35-B503-4088-B356-9DD1B40F7E73}" dt="2025-05-14T05:49:34.849" v="9935"/>
          <ac:spMkLst>
            <pc:docMk/>
            <pc:sldMk cId="3322090148" sldId="281"/>
            <ac:spMk id="288" creationId="{68807D2B-47E6-4392-A23C-CE19DA69E9A0}"/>
          </ac:spMkLst>
        </pc:spChg>
        <pc:spChg chg="add mod">
          <ac:chgData name="Serif Salem" userId="93371da5-1b6a-4146-a736-4a3b0c81f0c2" providerId="ADAL" clId="{43BD1B35-B503-4088-B356-9DD1B40F7E73}" dt="2025-05-14T05:49:34.860" v="9943"/>
          <ac:spMkLst>
            <pc:docMk/>
            <pc:sldMk cId="3322090148" sldId="281"/>
            <ac:spMk id="289" creationId="{7AAFB3C3-87C8-4949-B3EA-DF762E56033C}"/>
          </ac:spMkLst>
        </pc:spChg>
        <pc:spChg chg="add mod">
          <ac:chgData name="Serif Salem" userId="93371da5-1b6a-4146-a736-4a3b0c81f0c2" providerId="ADAL" clId="{43BD1B35-B503-4088-B356-9DD1B40F7E73}" dt="2025-05-14T05:49:34.869" v="9951"/>
          <ac:spMkLst>
            <pc:docMk/>
            <pc:sldMk cId="3322090148" sldId="281"/>
            <ac:spMk id="290" creationId="{0852A88D-5D93-47A5-BB01-34BE1D68957E}"/>
          </ac:spMkLst>
        </pc:spChg>
        <pc:spChg chg="add mod">
          <ac:chgData name="Serif Salem" userId="93371da5-1b6a-4146-a736-4a3b0c81f0c2" providerId="ADAL" clId="{43BD1B35-B503-4088-B356-9DD1B40F7E73}" dt="2025-05-14T05:49:34.875" v="9959"/>
          <ac:spMkLst>
            <pc:docMk/>
            <pc:sldMk cId="3322090148" sldId="281"/>
            <ac:spMk id="291" creationId="{C83000D0-0031-4B90-9D1D-912977F2667C}"/>
          </ac:spMkLst>
        </pc:spChg>
        <pc:spChg chg="add mod">
          <ac:chgData name="Serif Salem" userId="93371da5-1b6a-4146-a736-4a3b0c81f0c2" providerId="ADAL" clId="{43BD1B35-B503-4088-B356-9DD1B40F7E73}" dt="2025-05-14T05:49:34.882" v="9967"/>
          <ac:spMkLst>
            <pc:docMk/>
            <pc:sldMk cId="3322090148" sldId="281"/>
            <ac:spMk id="292" creationId="{0BB8E161-3E9F-4625-82D0-296FE8762EAD}"/>
          </ac:spMkLst>
        </pc:spChg>
        <pc:spChg chg="add mod">
          <ac:chgData name="Serif Salem" userId="93371da5-1b6a-4146-a736-4a3b0c81f0c2" providerId="ADAL" clId="{43BD1B35-B503-4088-B356-9DD1B40F7E73}" dt="2025-05-14T05:49:34.889" v="9975"/>
          <ac:spMkLst>
            <pc:docMk/>
            <pc:sldMk cId="3322090148" sldId="281"/>
            <ac:spMk id="293" creationId="{1A3BFBD5-A58E-4CC9-95C6-51CA0CA7A3B0}"/>
          </ac:spMkLst>
        </pc:spChg>
        <pc:spChg chg="add mod">
          <ac:chgData name="Serif Salem" userId="93371da5-1b6a-4146-a736-4a3b0c81f0c2" providerId="ADAL" clId="{43BD1B35-B503-4088-B356-9DD1B40F7E73}" dt="2025-05-14T05:49:34.899" v="9983"/>
          <ac:spMkLst>
            <pc:docMk/>
            <pc:sldMk cId="3322090148" sldId="281"/>
            <ac:spMk id="294" creationId="{7FAC6E28-1BDF-441C-862B-697DF368D3A7}"/>
          </ac:spMkLst>
        </pc:spChg>
        <pc:spChg chg="add mod">
          <ac:chgData name="Serif Salem" userId="93371da5-1b6a-4146-a736-4a3b0c81f0c2" providerId="ADAL" clId="{43BD1B35-B503-4088-B356-9DD1B40F7E73}" dt="2025-05-14T05:49:34.909" v="9991"/>
          <ac:spMkLst>
            <pc:docMk/>
            <pc:sldMk cId="3322090148" sldId="281"/>
            <ac:spMk id="295" creationId="{0310F85D-165A-4C85-B9FF-B8E5581A8E42}"/>
          </ac:spMkLst>
        </pc:spChg>
        <pc:spChg chg="add mod">
          <ac:chgData name="Serif Salem" userId="93371da5-1b6a-4146-a736-4a3b0c81f0c2" providerId="ADAL" clId="{43BD1B35-B503-4088-B356-9DD1B40F7E73}" dt="2025-05-14T05:49:34.917" v="9999"/>
          <ac:spMkLst>
            <pc:docMk/>
            <pc:sldMk cId="3322090148" sldId="281"/>
            <ac:spMk id="296" creationId="{F4152BD5-6231-4D77-BBE6-6B0AD7CEAA32}"/>
          </ac:spMkLst>
        </pc:spChg>
        <pc:spChg chg="add mod">
          <ac:chgData name="Serif Salem" userId="93371da5-1b6a-4146-a736-4a3b0c81f0c2" providerId="ADAL" clId="{43BD1B35-B503-4088-B356-9DD1B40F7E73}" dt="2025-05-14T05:49:34.924" v="10007"/>
          <ac:spMkLst>
            <pc:docMk/>
            <pc:sldMk cId="3322090148" sldId="281"/>
            <ac:spMk id="297" creationId="{606B2AA6-F965-4C44-B2C6-3E2C17183937}"/>
          </ac:spMkLst>
        </pc:spChg>
        <pc:spChg chg="add mod">
          <ac:chgData name="Serif Salem" userId="93371da5-1b6a-4146-a736-4a3b0c81f0c2" providerId="ADAL" clId="{43BD1B35-B503-4088-B356-9DD1B40F7E73}" dt="2025-05-14T05:49:34.932" v="10015"/>
          <ac:spMkLst>
            <pc:docMk/>
            <pc:sldMk cId="3322090148" sldId="281"/>
            <ac:spMk id="298" creationId="{E61CE436-1634-4B7C-8C24-4361484DEEC6}"/>
          </ac:spMkLst>
        </pc:spChg>
        <pc:spChg chg="add mod">
          <ac:chgData name="Serif Salem" userId="93371da5-1b6a-4146-a736-4a3b0c81f0c2" providerId="ADAL" clId="{43BD1B35-B503-4088-B356-9DD1B40F7E73}" dt="2025-05-14T05:49:34.939" v="10023"/>
          <ac:spMkLst>
            <pc:docMk/>
            <pc:sldMk cId="3322090148" sldId="281"/>
            <ac:spMk id="299" creationId="{2BE780A9-0CA6-4A92-BB20-E8C6837E127C}"/>
          </ac:spMkLst>
        </pc:spChg>
        <pc:spChg chg="add mod">
          <ac:chgData name="Serif Salem" userId="93371da5-1b6a-4146-a736-4a3b0c81f0c2" providerId="ADAL" clId="{43BD1B35-B503-4088-B356-9DD1B40F7E73}" dt="2025-05-14T05:49:34.948" v="10031"/>
          <ac:spMkLst>
            <pc:docMk/>
            <pc:sldMk cId="3322090148" sldId="281"/>
            <ac:spMk id="300" creationId="{9315517A-485E-42BC-8EC9-03981F90B511}"/>
          </ac:spMkLst>
        </pc:spChg>
        <pc:spChg chg="add mod">
          <ac:chgData name="Serif Salem" userId="93371da5-1b6a-4146-a736-4a3b0c81f0c2" providerId="ADAL" clId="{43BD1B35-B503-4088-B356-9DD1B40F7E73}" dt="2025-05-14T05:49:34.955" v="10039"/>
          <ac:spMkLst>
            <pc:docMk/>
            <pc:sldMk cId="3322090148" sldId="281"/>
            <ac:spMk id="301" creationId="{725BD88A-79C7-4014-A9A0-0828E9D904FE}"/>
          </ac:spMkLst>
        </pc:spChg>
        <pc:spChg chg="add mod">
          <ac:chgData name="Serif Salem" userId="93371da5-1b6a-4146-a736-4a3b0c81f0c2" providerId="ADAL" clId="{43BD1B35-B503-4088-B356-9DD1B40F7E73}" dt="2025-05-14T05:49:34.964" v="10047"/>
          <ac:spMkLst>
            <pc:docMk/>
            <pc:sldMk cId="3322090148" sldId="281"/>
            <ac:spMk id="302" creationId="{51408B2A-1067-40C4-9925-99416A305D75}"/>
          </ac:spMkLst>
        </pc:spChg>
        <pc:spChg chg="add mod">
          <ac:chgData name="Serif Salem" userId="93371da5-1b6a-4146-a736-4a3b0c81f0c2" providerId="ADAL" clId="{43BD1B35-B503-4088-B356-9DD1B40F7E73}" dt="2025-05-14T05:49:34.970" v="10055"/>
          <ac:spMkLst>
            <pc:docMk/>
            <pc:sldMk cId="3322090148" sldId="281"/>
            <ac:spMk id="303" creationId="{312FCE62-EA69-43D5-BA45-CCF9C8B1EE6E}"/>
          </ac:spMkLst>
        </pc:spChg>
        <pc:spChg chg="add mod">
          <ac:chgData name="Serif Salem" userId="93371da5-1b6a-4146-a736-4a3b0c81f0c2" providerId="ADAL" clId="{43BD1B35-B503-4088-B356-9DD1B40F7E73}" dt="2025-05-14T05:49:34.979" v="10063"/>
          <ac:spMkLst>
            <pc:docMk/>
            <pc:sldMk cId="3322090148" sldId="281"/>
            <ac:spMk id="304" creationId="{52049A19-0FF5-4701-A816-12C5F9CDD772}"/>
          </ac:spMkLst>
        </pc:spChg>
        <pc:spChg chg="add mod">
          <ac:chgData name="Serif Salem" userId="93371da5-1b6a-4146-a736-4a3b0c81f0c2" providerId="ADAL" clId="{43BD1B35-B503-4088-B356-9DD1B40F7E73}" dt="2025-05-14T05:49:34.986" v="10071"/>
          <ac:spMkLst>
            <pc:docMk/>
            <pc:sldMk cId="3322090148" sldId="281"/>
            <ac:spMk id="305" creationId="{03BE092C-E8DF-41D4-B46B-F31091B1CB24}"/>
          </ac:spMkLst>
        </pc:spChg>
        <pc:spChg chg="add mod">
          <ac:chgData name="Serif Salem" userId="93371da5-1b6a-4146-a736-4a3b0c81f0c2" providerId="ADAL" clId="{43BD1B35-B503-4088-B356-9DD1B40F7E73}" dt="2025-05-14T05:49:34.994" v="10079"/>
          <ac:spMkLst>
            <pc:docMk/>
            <pc:sldMk cId="3322090148" sldId="281"/>
            <ac:spMk id="306" creationId="{74CFC7BE-56D9-47C4-9A30-FE9714DBBA57}"/>
          </ac:spMkLst>
        </pc:spChg>
        <pc:spChg chg="add mod">
          <ac:chgData name="Serif Salem" userId="93371da5-1b6a-4146-a736-4a3b0c81f0c2" providerId="ADAL" clId="{43BD1B35-B503-4088-B356-9DD1B40F7E73}" dt="2025-05-14T05:49:35.001" v="10087"/>
          <ac:spMkLst>
            <pc:docMk/>
            <pc:sldMk cId="3322090148" sldId="281"/>
            <ac:spMk id="307" creationId="{F4C5ADD3-40A1-4779-A720-8515D8D4EE09}"/>
          </ac:spMkLst>
        </pc:spChg>
        <pc:spChg chg="add mod">
          <ac:chgData name="Serif Salem" userId="93371da5-1b6a-4146-a736-4a3b0c81f0c2" providerId="ADAL" clId="{43BD1B35-B503-4088-B356-9DD1B40F7E73}" dt="2025-05-14T05:49:35.008" v="10095"/>
          <ac:spMkLst>
            <pc:docMk/>
            <pc:sldMk cId="3322090148" sldId="281"/>
            <ac:spMk id="308" creationId="{161BC7E7-24E4-4F5C-A184-0F63795F86E0}"/>
          </ac:spMkLst>
        </pc:spChg>
        <pc:spChg chg="add mod">
          <ac:chgData name="Serif Salem" userId="93371da5-1b6a-4146-a736-4a3b0c81f0c2" providerId="ADAL" clId="{43BD1B35-B503-4088-B356-9DD1B40F7E73}" dt="2025-05-14T05:49:35.015" v="10103"/>
          <ac:spMkLst>
            <pc:docMk/>
            <pc:sldMk cId="3322090148" sldId="281"/>
            <ac:spMk id="309" creationId="{52DF0747-C54D-4443-9D77-BCAF7A6E1D3B}"/>
          </ac:spMkLst>
        </pc:spChg>
        <pc:spChg chg="add mod">
          <ac:chgData name="Serif Salem" userId="93371da5-1b6a-4146-a736-4a3b0c81f0c2" providerId="ADAL" clId="{43BD1B35-B503-4088-B356-9DD1B40F7E73}" dt="2025-05-14T05:49:35.024" v="10111"/>
          <ac:spMkLst>
            <pc:docMk/>
            <pc:sldMk cId="3322090148" sldId="281"/>
            <ac:spMk id="310" creationId="{04592662-7075-47D5-851B-7B07C59F922E}"/>
          </ac:spMkLst>
        </pc:spChg>
        <pc:spChg chg="add mod">
          <ac:chgData name="Serif Salem" userId="93371da5-1b6a-4146-a736-4a3b0c81f0c2" providerId="ADAL" clId="{43BD1B35-B503-4088-B356-9DD1B40F7E73}" dt="2025-05-14T05:49:35.031" v="10119"/>
          <ac:spMkLst>
            <pc:docMk/>
            <pc:sldMk cId="3322090148" sldId="281"/>
            <ac:spMk id="311" creationId="{3A6B45D6-5888-4BA8-9A1B-4A65A16C71CB}"/>
          </ac:spMkLst>
        </pc:spChg>
        <pc:spChg chg="add mod">
          <ac:chgData name="Serif Salem" userId="93371da5-1b6a-4146-a736-4a3b0c81f0c2" providerId="ADAL" clId="{43BD1B35-B503-4088-B356-9DD1B40F7E73}" dt="2025-05-14T05:49:35.040" v="10127"/>
          <ac:spMkLst>
            <pc:docMk/>
            <pc:sldMk cId="3322090148" sldId="281"/>
            <ac:spMk id="312" creationId="{613762B4-512C-4961-A4FA-8A053DDC61EA}"/>
          </ac:spMkLst>
        </pc:spChg>
        <pc:spChg chg="add mod">
          <ac:chgData name="Serif Salem" userId="93371da5-1b6a-4146-a736-4a3b0c81f0c2" providerId="ADAL" clId="{43BD1B35-B503-4088-B356-9DD1B40F7E73}" dt="2025-05-14T05:49:35.049" v="10135"/>
          <ac:spMkLst>
            <pc:docMk/>
            <pc:sldMk cId="3322090148" sldId="281"/>
            <ac:spMk id="313" creationId="{D3343007-A48C-47F7-B2D4-84B7B6FD4650}"/>
          </ac:spMkLst>
        </pc:spChg>
        <pc:spChg chg="add mod">
          <ac:chgData name="Serif Salem" userId="93371da5-1b6a-4146-a736-4a3b0c81f0c2" providerId="ADAL" clId="{43BD1B35-B503-4088-B356-9DD1B40F7E73}" dt="2025-05-14T05:49:35.057" v="10143"/>
          <ac:spMkLst>
            <pc:docMk/>
            <pc:sldMk cId="3322090148" sldId="281"/>
            <ac:spMk id="314" creationId="{F5A9C001-A583-44A4-8B68-8D8859A70FF0}"/>
          </ac:spMkLst>
        </pc:spChg>
        <pc:spChg chg="add mod">
          <ac:chgData name="Serif Salem" userId="93371da5-1b6a-4146-a736-4a3b0c81f0c2" providerId="ADAL" clId="{43BD1B35-B503-4088-B356-9DD1B40F7E73}" dt="2025-05-14T05:49:35.066" v="10151"/>
          <ac:spMkLst>
            <pc:docMk/>
            <pc:sldMk cId="3322090148" sldId="281"/>
            <ac:spMk id="315" creationId="{9602FAD7-CDEB-489E-84A8-4592B4129E58}"/>
          </ac:spMkLst>
        </pc:spChg>
        <pc:spChg chg="add mod">
          <ac:chgData name="Serif Salem" userId="93371da5-1b6a-4146-a736-4a3b0c81f0c2" providerId="ADAL" clId="{43BD1B35-B503-4088-B356-9DD1B40F7E73}" dt="2025-05-14T05:49:35.073" v="10159"/>
          <ac:spMkLst>
            <pc:docMk/>
            <pc:sldMk cId="3322090148" sldId="281"/>
            <ac:spMk id="316" creationId="{1E4AC5B7-1FCE-4274-A9BE-C0E779DCE0FC}"/>
          </ac:spMkLst>
        </pc:spChg>
        <pc:spChg chg="add mod">
          <ac:chgData name="Serif Salem" userId="93371da5-1b6a-4146-a736-4a3b0c81f0c2" providerId="ADAL" clId="{43BD1B35-B503-4088-B356-9DD1B40F7E73}" dt="2025-05-14T05:49:35.081" v="10167"/>
          <ac:spMkLst>
            <pc:docMk/>
            <pc:sldMk cId="3322090148" sldId="281"/>
            <ac:spMk id="317" creationId="{2193C78C-B645-42CC-B84E-D4BBC1565E78}"/>
          </ac:spMkLst>
        </pc:spChg>
        <pc:spChg chg="add mod">
          <ac:chgData name="Serif Salem" userId="93371da5-1b6a-4146-a736-4a3b0c81f0c2" providerId="ADAL" clId="{43BD1B35-B503-4088-B356-9DD1B40F7E73}" dt="2025-05-14T05:49:35.090" v="10175"/>
          <ac:spMkLst>
            <pc:docMk/>
            <pc:sldMk cId="3322090148" sldId="281"/>
            <ac:spMk id="318" creationId="{E94A252A-8045-4A76-8076-127835B58389}"/>
          </ac:spMkLst>
        </pc:spChg>
        <pc:spChg chg="add mod">
          <ac:chgData name="Serif Salem" userId="93371da5-1b6a-4146-a736-4a3b0c81f0c2" providerId="ADAL" clId="{43BD1B35-B503-4088-B356-9DD1B40F7E73}" dt="2025-05-14T05:49:35.099" v="10183"/>
          <ac:spMkLst>
            <pc:docMk/>
            <pc:sldMk cId="3322090148" sldId="281"/>
            <ac:spMk id="319" creationId="{63D8EBB7-B4EC-45E8-84AD-35C160E24865}"/>
          </ac:spMkLst>
        </pc:spChg>
        <pc:spChg chg="add mod">
          <ac:chgData name="Serif Salem" userId="93371da5-1b6a-4146-a736-4a3b0c81f0c2" providerId="ADAL" clId="{43BD1B35-B503-4088-B356-9DD1B40F7E73}" dt="2025-05-14T05:49:35.107" v="10191"/>
          <ac:spMkLst>
            <pc:docMk/>
            <pc:sldMk cId="3322090148" sldId="281"/>
            <ac:spMk id="320" creationId="{BAD97079-CF5A-4F6F-AE53-1B68AE1815A6}"/>
          </ac:spMkLst>
        </pc:spChg>
        <pc:spChg chg="add mod">
          <ac:chgData name="Serif Salem" userId="93371da5-1b6a-4146-a736-4a3b0c81f0c2" providerId="ADAL" clId="{43BD1B35-B503-4088-B356-9DD1B40F7E73}" dt="2025-05-14T05:49:35.115" v="10199"/>
          <ac:spMkLst>
            <pc:docMk/>
            <pc:sldMk cId="3322090148" sldId="281"/>
            <ac:spMk id="321" creationId="{2DABBAFB-9BF8-4998-AB57-45B4EF96B4C7}"/>
          </ac:spMkLst>
        </pc:spChg>
        <pc:spChg chg="add mod">
          <ac:chgData name="Serif Salem" userId="93371da5-1b6a-4146-a736-4a3b0c81f0c2" providerId="ADAL" clId="{43BD1B35-B503-4088-B356-9DD1B40F7E73}" dt="2025-05-14T05:49:35.121" v="10207"/>
          <ac:spMkLst>
            <pc:docMk/>
            <pc:sldMk cId="3322090148" sldId="281"/>
            <ac:spMk id="322" creationId="{1ABAA903-B092-4212-9EC1-2FA649E18D47}"/>
          </ac:spMkLst>
        </pc:spChg>
        <pc:spChg chg="add mod">
          <ac:chgData name="Serif Salem" userId="93371da5-1b6a-4146-a736-4a3b0c81f0c2" providerId="ADAL" clId="{43BD1B35-B503-4088-B356-9DD1B40F7E73}" dt="2025-05-14T05:49:35.129" v="10215"/>
          <ac:spMkLst>
            <pc:docMk/>
            <pc:sldMk cId="3322090148" sldId="281"/>
            <ac:spMk id="323" creationId="{4AC0B945-E6C1-4884-A3F4-22FF5114509C}"/>
          </ac:spMkLst>
        </pc:spChg>
        <pc:spChg chg="add mod">
          <ac:chgData name="Serif Salem" userId="93371da5-1b6a-4146-a736-4a3b0c81f0c2" providerId="ADAL" clId="{43BD1B35-B503-4088-B356-9DD1B40F7E73}" dt="2025-05-14T05:49:35.136" v="10223"/>
          <ac:spMkLst>
            <pc:docMk/>
            <pc:sldMk cId="3322090148" sldId="281"/>
            <ac:spMk id="324" creationId="{D90708A7-B89B-4D0B-80D1-535DD7FADC58}"/>
          </ac:spMkLst>
        </pc:spChg>
        <pc:spChg chg="add mod">
          <ac:chgData name="Serif Salem" userId="93371da5-1b6a-4146-a736-4a3b0c81f0c2" providerId="ADAL" clId="{43BD1B35-B503-4088-B356-9DD1B40F7E73}" dt="2025-05-14T05:49:35.146" v="10231"/>
          <ac:spMkLst>
            <pc:docMk/>
            <pc:sldMk cId="3322090148" sldId="281"/>
            <ac:spMk id="325" creationId="{B341373F-AEA7-4F99-8418-49E8E2C9699E}"/>
          </ac:spMkLst>
        </pc:spChg>
        <pc:spChg chg="add mod">
          <ac:chgData name="Serif Salem" userId="93371da5-1b6a-4146-a736-4a3b0c81f0c2" providerId="ADAL" clId="{43BD1B35-B503-4088-B356-9DD1B40F7E73}" dt="2025-05-14T05:49:35.155" v="10239"/>
          <ac:spMkLst>
            <pc:docMk/>
            <pc:sldMk cId="3322090148" sldId="281"/>
            <ac:spMk id="326" creationId="{355C7292-5C7A-4CFB-9547-99C3195605E6}"/>
          </ac:spMkLst>
        </pc:spChg>
        <pc:spChg chg="add mod">
          <ac:chgData name="Serif Salem" userId="93371da5-1b6a-4146-a736-4a3b0c81f0c2" providerId="ADAL" clId="{43BD1B35-B503-4088-B356-9DD1B40F7E73}" dt="2025-05-14T05:49:35.163" v="10247"/>
          <ac:spMkLst>
            <pc:docMk/>
            <pc:sldMk cId="3322090148" sldId="281"/>
            <ac:spMk id="327" creationId="{2B64DE07-25C3-4884-9DD0-B2816B6DE790}"/>
          </ac:spMkLst>
        </pc:spChg>
        <pc:spChg chg="add mod">
          <ac:chgData name="Serif Salem" userId="93371da5-1b6a-4146-a736-4a3b0c81f0c2" providerId="ADAL" clId="{43BD1B35-B503-4088-B356-9DD1B40F7E73}" dt="2025-05-14T05:49:35.172" v="10255"/>
          <ac:spMkLst>
            <pc:docMk/>
            <pc:sldMk cId="3322090148" sldId="281"/>
            <ac:spMk id="328" creationId="{0750C722-5E6D-4A77-86E0-F6BAC3BE2A79}"/>
          </ac:spMkLst>
        </pc:spChg>
        <pc:spChg chg="add mod">
          <ac:chgData name="Serif Salem" userId="93371da5-1b6a-4146-a736-4a3b0c81f0c2" providerId="ADAL" clId="{43BD1B35-B503-4088-B356-9DD1B40F7E73}" dt="2025-05-14T05:49:35.180" v="10263"/>
          <ac:spMkLst>
            <pc:docMk/>
            <pc:sldMk cId="3322090148" sldId="281"/>
            <ac:spMk id="329" creationId="{08C4EFCF-4BDB-452E-9662-2E714E6CCFDF}"/>
          </ac:spMkLst>
        </pc:spChg>
        <pc:spChg chg="add mod">
          <ac:chgData name="Serif Salem" userId="93371da5-1b6a-4146-a736-4a3b0c81f0c2" providerId="ADAL" clId="{43BD1B35-B503-4088-B356-9DD1B40F7E73}" dt="2025-05-14T05:49:35.189" v="10271"/>
          <ac:spMkLst>
            <pc:docMk/>
            <pc:sldMk cId="3322090148" sldId="281"/>
            <ac:spMk id="330" creationId="{6C86D825-1777-4542-B3F8-F2A656760EE5}"/>
          </ac:spMkLst>
        </pc:spChg>
        <pc:spChg chg="add mod">
          <ac:chgData name="Serif Salem" userId="93371da5-1b6a-4146-a736-4a3b0c81f0c2" providerId="ADAL" clId="{43BD1B35-B503-4088-B356-9DD1B40F7E73}" dt="2025-05-14T05:49:35.198" v="10279"/>
          <ac:spMkLst>
            <pc:docMk/>
            <pc:sldMk cId="3322090148" sldId="281"/>
            <ac:spMk id="331" creationId="{9BD65CB4-D5DE-4F4D-8687-2106FCC94C68}"/>
          </ac:spMkLst>
        </pc:spChg>
        <pc:spChg chg="add mod">
          <ac:chgData name="Serif Salem" userId="93371da5-1b6a-4146-a736-4a3b0c81f0c2" providerId="ADAL" clId="{43BD1B35-B503-4088-B356-9DD1B40F7E73}" dt="2025-05-14T05:49:35.208" v="10287"/>
          <ac:spMkLst>
            <pc:docMk/>
            <pc:sldMk cId="3322090148" sldId="281"/>
            <ac:spMk id="332" creationId="{90E16EC7-2976-443B-9036-A875C766D9B6}"/>
          </ac:spMkLst>
        </pc:spChg>
        <pc:spChg chg="add mod">
          <ac:chgData name="Serif Salem" userId="93371da5-1b6a-4146-a736-4a3b0c81f0c2" providerId="ADAL" clId="{43BD1B35-B503-4088-B356-9DD1B40F7E73}" dt="2025-05-14T05:49:35.219" v="10295"/>
          <ac:spMkLst>
            <pc:docMk/>
            <pc:sldMk cId="3322090148" sldId="281"/>
            <ac:spMk id="333" creationId="{D9E06BE7-9906-4530-AE3F-53484F85CB73}"/>
          </ac:spMkLst>
        </pc:spChg>
        <pc:spChg chg="add mod">
          <ac:chgData name="Serif Salem" userId="93371da5-1b6a-4146-a736-4a3b0c81f0c2" providerId="ADAL" clId="{43BD1B35-B503-4088-B356-9DD1B40F7E73}" dt="2025-05-14T05:49:35.226" v="10303"/>
          <ac:spMkLst>
            <pc:docMk/>
            <pc:sldMk cId="3322090148" sldId="281"/>
            <ac:spMk id="334" creationId="{3E67F22C-C7B0-4199-8BFF-3405D2A32F77}"/>
          </ac:spMkLst>
        </pc:spChg>
        <pc:spChg chg="add mod">
          <ac:chgData name="Serif Salem" userId="93371da5-1b6a-4146-a736-4a3b0c81f0c2" providerId="ADAL" clId="{43BD1B35-B503-4088-B356-9DD1B40F7E73}" dt="2025-05-14T05:49:35.236" v="10311"/>
          <ac:spMkLst>
            <pc:docMk/>
            <pc:sldMk cId="3322090148" sldId="281"/>
            <ac:spMk id="335" creationId="{ABFA21BF-84CD-4494-9A56-81196062F325}"/>
          </ac:spMkLst>
        </pc:spChg>
        <pc:spChg chg="add mod">
          <ac:chgData name="Serif Salem" userId="93371da5-1b6a-4146-a736-4a3b0c81f0c2" providerId="ADAL" clId="{43BD1B35-B503-4088-B356-9DD1B40F7E73}" dt="2025-05-14T05:49:35.247" v="10319"/>
          <ac:spMkLst>
            <pc:docMk/>
            <pc:sldMk cId="3322090148" sldId="281"/>
            <ac:spMk id="336" creationId="{A5DBFE93-5D7E-4406-AD51-E04DCF1712BB}"/>
          </ac:spMkLst>
        </pc:spChg>
        <pc:spChg chg="add mod">
          <ac:chgData name="Serif Salem" userId="93371da5-1b6a-4146-a736-4a3b0c81f0c2" providerId="ADAL" clId="{43BD1B35-B503-4088-B356-9DD1B40F7E73}" dt="2025-05-14T05:49:35.256" v="10327"/>
          <ac:spMkLst>
            <pc:docMk/>
            <pc:sldMk cId="3322090148" sldId="281"/>
            <ac:spMk id="337" creationId="{15665726-4058-4F0C-BDAF-61DD4560C936}"/>
          </ac:spMkLst>
        </pc:spChg>
        <pc:spChg chg="add mod">
          <ac:chgData name="Serif Salem" userId="93371da5-1b6a-4146-a736-4a3b0c81f0c2" providerId="ADAL" clId="{43BD1B35-B503-4088-B356-9DD1B40F7E73}" dt="2025-05-14T05:49:35.268" v="10335"/>
          <ac:spMkLst>
            <pc:docMk/>
            <pc:sldMk cId="3322090148" sldId="281"/>
            <ac:spMk id="338" creationId="{539413F7-A38A-4329-BB55-149B88DA6429}"/>
          </ac:spMkLst>
        </pc:spChg>
        <pc:spChg chg="add mod">
          <ac:chgData name="Serif Salem" userId="93371da5-1b6a-4146-a736-4a3b0c81f0c2" providerId="ADAL" clId="{43BD1B35-B503-4088-B356-9DD1B40F7E73}" dt="2025-05-14T05:49:35.276" v="10343"/>
          <ac:spMkLst>
            <pc:docMk/>
            <pc:sldMk cId="3322090148" sldId="281"/>
            <ac:spMk id="339" creationId="{FC79BC8F-0FF5-43CB-9CF6-28AA4B828464}"/>
          </ac:spMkLst>
        </pc:spChg>
        <pc:spChg chg="add mod">
          <ac:chgData name="Serif Salem" userId="93371da5-1b6a-4146-a736-4a3b0c81f0c2" providerId="ADAL" clId="{43BD1B35-B503-4088-B356-9DD1B40F7E73}" dt="2025-05-14T05:49:35.283" v="10351"/>
          <ac:spMkLst>
            <pc:docMk/>
            <pc:sldMk cId="3322090148" sldId="281"/>
            <ac:spMk id="340" creationId="{78610017-ED83-49BB-9110-3F8553ABF5CD}"/>
          </ac:spMkLst>
        </pc:spChg>
        <pc:spChg chg="add mod">
          <ac:chgData name="Serif Salem" userId="93371da5-1b6a-4146-a736-4a3b0c81f0c2" providerId="ADAL" clId="{43BD1B35-B503-4088-B356-9DD1B40F7E73}" dt="2025-05-14T05:49:35.290" v="10359"/>
          <ac:spMkLst>
            <pc:docMk/>
            <pc:sldMk cId="3322090148" sldId="281"/>
            <ac:spMk id="341" creationId="{7002495A-DADF-46AC-8250-565B429361F7}"/>
          </ac:spMkLst>
        </pc:spChg>
        <pc:spChg chg="add mod">
          <ac:chgData name="Serif Salem" userId="93371da5-1b6a-4146-a736-4a3b0c81f0c2" providerId="ADAL" clId="{43BD1B35-B503-4088-B356-9DD1B40F7E73}" dt="2025-05-14T05:49:35.297" v="10367"/>
          <ac:spMkLst>
            <pc:docMk/>
            <pc:sldMk cId="3322090148" sldId="281"/>
            <ac:spMk id="342" creationId="{9F672271-DF77-42D3-BF5F-3E79A8908F8E}"/>
          </ac:spMkLst>
        </pc:spChg>
        <pc:spChg chg="add mod">
          <ac:chgData name="Serif Salem" userId="93371da5-1b6a-4146-a736-4a3b0c81f0c2" providerId="ADAL" clId="{43BD1B35-B503-4088-B356-9DD1B40F7E73}" dt="2025-05-14T05:49:35.305" v="10375"/>
          <ac:spMkLst>
            <pc:docMk/>
            <pc:sldMk cId="3322090148" sldId="281"/>
            <ac:spMk id="343" creationId="{3F9E6A97-EB83-49B5-A894-F6E662B89344}"/>
          </ac:spMkLst>
        </pc:spChg>
        <pc:spChg chg="add mod">
          <ac:chgData name="Serif Salem" userId="93371da5-1b6a-4146-a736-4a3b0c81f0c2" providerId="ADAL" clId="{43BD1B35-B503-4088-B356-9DD1B40F7E73}" dt="2025-05-14T05:49:35.312" v="10383"/>
          <ac:spMkLst>
            <pc:docMk/>
            <pc:sldMk cId="3322090148" sldId="281"/>
            <ac:spMk id="344" creationId="{EAAC9958-C297-4946-B2B9-72052071A505}"/>
          </ac:spMkLst>
        </pc:spChg>
        <pc:spChg chg="add mod">
          <ac:chgData name="Serif Salem" userId="93371da5-1b6a-4146-a736-4a3b0c81f0c2" providerId="ADAL" clId="{43BD1B35-B503-4088-B356-9DD1B40F7E73}" dt="2025-05-14T05:49:35.320" v="10391"/>
          <ac:spMkLst>
            <pc:docMk/>
            <pc:sldMk cId="3322090148" sldId="281"/>
            <ac:spMk id="345" creationId="{19AB99FD-0A6F-4D60-A452-B22D0F9ABF7A}"/>
          </ac:spMkLst>
        </pc:spChg>
        <pc:spChg chg="add mod">
          <ac:chgData name="Serif Salem" userId="93371da5-1b6a-4146-a736-4a3b0c81f0c2" providerId="ADAL" clId="{43BD1B35-B503-4088-B356-9DD1B40F7E73}" dt="2025-05-14T05:49:35.327" v="10399"/>
          <ac:spMkLst>
            <pc:docMk/>
            <pc:sldMk cId="3322090148" sldId="281"/>
            <ac:spMk id="346" creationId="{1149849F-0FD8-49C7-AE62-F80A8071E95C}"/>
          </ac:spMkLst>
        </pc:spChg>
        <pc:spChg chg="add mod">
          <ac:chgData name="Serif Salem" userId="93371da5-1b6a-4146-a736-4a3b0c81f0c2" providerId="ADAL" clId="{43BD1B35-B503-4088-B356-9DD1B40F7E73}" dt="2025-05-14T05:49:35.335" v="10407"/>
          <ac:spMkLst>
            <pc:docMk/>
            <pc:sldMk cId="3322090148" sldId="281"/>
            <ac:spMk id="347" creationId="{88953393-1080-4FB8-911F-3C7E078C4C6D}"/>
          </ac:spMkLst>
        </pc:spChg>
        <pc:spChg chg="add mod">
          <ac:chgData name="Serif Salem" userId="93371da5-1b6a-4146-a736-4a3b0c81f0c2" providerId="ADAL" clId="{43BD1B35-B503-4088-B356-9DD1B40F7E73}" dt="2025-05-14T05:49:35.345" v="10415"/>
          <ac:spMkLst>
            <pc:docMk/>
            <pc:sldMk cId="3322090148" sldId="281"/>
            <ac:spMk id="348" creationId="{761AC86A-8B50-4DEF-B6A8-109B1B7108B7}"/>
          </ac:spMkLst>
        </pc:spChg>
        <pc:spChg chg="add mod">
          <ac:chgData name="Serif Salem" userId="93371da5-1b6a-4146-a736-4a3b0c81f0c2" providerId="ADAL" clId="{43BD1B35-B503-4088-B356-9DD1B40F7E73}" dt="2025-05-14T05:49:35.354" v="10423"/>
          <ac:spMkLst>
            <pc:docMk/>
            <pc:sldMk cId="3322090148" sldId="281"/>
            <ac:spMk id="349" creationId="{729F281A-3E1B-4F80-A3FD-A633CCC88206}"/>
          </ac:spMkLst>
        </pc:spChg>
        <pc:spChg chg="add mod">
          <ac:chgData name="Serif Salem" userId="93371da5-1b6a-4146-a736-4a3b0c81f0c2" providerId="ADAL" clId="{43BD1B35-B503-4088-B356-9DD1B40F7E73}" dt="2025-05-14T05:49:35.363" v="10431"/>
          <ac:spMkLst>
            <pc:docMk/>
            <pc:sldMk cId="3322090148" sldId="281"/>
            <ac:spMk id="350" creationId="{0374C076-9E91-4A1E-9B91-D279D4C45F8E}"/>
          </ac:spMkLst>
        </pc:spChg>
        <pc:spChg chg="add mod">
          <ac:chgData name="Serif Salem" userId="93371da5-1b6a-4146-a736-4a3b0c81f0c2" providerId="ADAL" clId="{43BD1B35-B503-4088-B356-9DD1B40F7E73}" dt="2025-05-14T05:49:35.373" v="10439"/>
          <ac:spMkLst>
            <pc:docMk/>
            <pc:sldMk cId="3322090148" sldId="281"/>
            <ac:spMk id="351" creationId="{9D1C426A-EDB8-4B16-BFFE-ACA92CBA1467}"/>
          </ac:spMkLst>
        </pc:spChg>
        <pc:spChg chg="add mod">
          <ac:chgData name="Serif Salem" userId="93371da5-1b6a-4146-a736-4a3b0c81f0c2" providerId="ADAL" clId="{43BD1B35-B503-4088-B356-9DD1B40F7E73}" dt="2025-05-14T05:49:35.383" v="10447"/>
          <ac:spMkLst>
            <pc:docMk/>
            <pc:sldMk cId="3322090148" sldId="281"/>
            <ac:spMk id="352" creationId="{84117C31-4558-46A6-AE82-70BDC2295DBB}"/>
          </ac:spMkLst>
        </pc:spChg>
        <pc:spChg chg="add mod">
          <ac:chgData name="Serif Salem" userId="93371da5-1b6a-4146-a736-4a3b0c81f0c2" providerId="ADAL" clId="{43BD1B35-B503-4088-B356-9DD1B40F7E73}" dt="2025-05-14T05:49:35.394" v="10455"/>
          <ac:spMkLst>
            <pc:docMk/>
            <pc:sldMk cId="3322090148" sldId="281"/>
            <ac:spMk id="353" creationId="{DB4FCEB5-9E5D-4746-AB9E-8380EA69A3E2}"/>
          </ac:spMkLst>
        </pc:spChg>
        <pc:spChg chg="add mod">
          <ac:chgData name="Serif Salem" userId="93371da5-1b6a-4146-a736-4a3b0c81f0c2" providerId="ADAL" clId="{43BD1B35-B503-4088-B356-9DD1B40F7E73}" dt="2025-05-14T05:49:35.402" v="10463"/>
          <ac:spMkLst>
            <pc:docMk/>
            <pc:sldMk cId="3322090148" sldId="281"/>
            <ac:spMk id="354" creationId="{3481326D-E0F9-4D0D-9C42-C2D296956751}"/>
          </ac:spMkLst>
        </pc:spChg>
        <pc:spChg chg="add mod">
          <ac:chgData name="Serif Salem" userId="93371da5-1b6a-4146-a736-4a3b0c81f0c2" providerId="ADAL" clId="{43BD1B35-B503-4088-B356-9DD1B40F7E73}" dt="2025-05-14T05:49:35.410" v="10471"/>
          <ac:spMkLst>
            <pc:docMk/>
            <pc:sldMk cId="3322090148" sldId="281"/>
            <ac:spMk id="355" creationId="{BEA817A9-F97D-45BF-BDFF-2484E879D6AE}"/>
          </ac:spMkLst>
        </pc:spChg>
        <pc:spChg chg="add mod">
          <ac:chgData name="Serif Salem" userId="93371da5-1b6a-4146-a736-4a3b0c81f0c2" providerId="ADAL" clId="{43BD1B35-B503-4088-B356-9DD1B40F7E73}" dt="2025-05-14T05:49:35.419" v="10479"/>
          <ac:spMkLst>
            <pc:docMk/>
            <pc:sldMk cId="3322090148" sldId="281"/>
            <ac:spMk id="356" creationId="{981AB908-B1DA-4BD7-B35C-D16CBC437059}"/>
          </ac:spMkLst>
        </pc:spChg>
        <pc:spChg chg="add mod">
          <ac:chgData name="Serif Salem" userId="93371da5-1b6a-4146-a736-4a3b0c81f0c2" providerId="ADAL" clId="{43BD1B35-B503-4088-B356-9DD1B40F7E73}" dt="2025-05-14T05:49:35.428" v="10487"/>
          <ac:spMkLst>
            <pc:docMk/>
            <pc:sldMk cId="3322090148" sldId="281"/>
            <ac:spMk id="357" creationId="{A666F7CB-DC2F-4F3B-9748-B05BD4BE8467}"/>
          </ac:spMkLst>
        </pc:spChg>
        <pc:spChg chg="add mod">
          <ac:chgData name="Serif Salem" userId="93371da5-1b6a-4146-a736-4a3b0c81f0c2" providerId="ADAL" clId="{43BD1B35-B503-4088-B356-9DD1B40F7E73}" dt="2025-05-14T05:49:35.435" v="10495"/>
          <ac:spMkLst>
            <pc:docMk/>
            <pc:sldMk cId="3322090148" sldId="281"/>
            <ac:spMk id="358" creationId="{FA7B5137-68BE-4681-8513-F9C5A211E92A}"/>
          </ac:spMkLst>
        </pc:spChg>
        <pc:spChg chg="add mod">
          <ac:chgData name="Serif Salem" userId="93371da5-1b6a-4146-a736-4a3b0c81f0c2" providerId="ADAL" clId="{43BD1B35-B503-4088-B356-9DD1B40F7E73}" dt="2025-05-14T05:49:35.444" v="10503"/>
          <ac:spMkLst>
            <pc:docMk/>
            <pc:sldMk cId="3322090148" sldId="281"/>
            <ac:spMk id="359" creationId="{7848A68B-14F6-4777-A3AE-CF4859004CAF}"/>
          </ac:spMkLst>
        </pc:spChg>
        <pc:spChg chg="add mod">
          <ac:chgData name="Serif Salem" userId="93371da5-1b6a-4146-a736-4a3b0c81f0c2" providerId="ADAL" clId="{43BD1B35-B503-4088-B356-9DD1B40F7E73}" dt="2025-05-14T05:49:35.454" v="10511"/>
          <ac:spMkLst>
            <pc:docMk/>
            <pc:sldMk cId="3322090148" sldId="281"/>
            <ac:spMk id="360" creationId="{8BD03710-BA9D-4048-8EC3-16AB3D07A398}"/>
          </ac:spMkLst>
        </pc:spChg>
        <pc:spChg chg="add mod">
          <ac:chgData name="Serif Salem" userId="93371da5-1b6a-4146-a736-4a3b0c81f0c2" providerId="ADAL" clId="{43BD1B35-B503-4088-B356-9DD1B40F7E73}" dt="2025-05-14T05:49:35.463" v="10519"/>
          <ac:spMkLst>
            <pc:docMk/>
            <pc:sldMk cId="3322090148" sldId="281"/>
            <ac:spMk id="361" creationId="{0A8DBE04-7BEF-45DD-9091-10C8E0F03088}"/>
          </ac:spMkLst>
        </pc:spChg>
        <pc:spChg chg="add mod">
          <ac:chgData name="Serif Salem" userId="93371da5-1b6a-4146-a736-4a3b0c81f0c2" providerId="ADAL" clId="{43BD1B35-B503-4088-B356-9DD1B40F7E73}" dt="2025-05-14T05:49:35.470" v="10527"/>
          <ac:spMkLst>
            <pc:docMk/>
            <pc:sldMk cId="3322090148" sldId="281"/>
            <ac:spMk id="362" creationId="{B10435CA-02FC-47D0-8C12-66BD50FA7E50}"/>
          </ac:spMkLst>
        </pc:spChg>
        <pc:spChg chg="add mod">
          <ac:chgData name="Serif Salem" userId="93371da5-1b6a-4146-a736-4a3b0c81f0c2" providerId="ADAL" clId="{43BD1B35-B503-4088-B356-9DD1B40F7E73}" dt="2025-05-14T05:49:35.479" v="10535"/>
          <ac:spMkLst>
            <pc:docMk/>
            <pc:sldMk cId="3322090148" sldId="281"/>
            <ac:spMk id="363" creationId="{495592E6-2323-4C02-85CA-3A8118D848D1}"/>
          </ac:spMkLst>
        </pc:spChg>
        <pc:spChg chg="add mod">
          <ac:chgData name="Serif Salem" userId="93371da5-1b6a-4146-a736-4a3b0c81f0c2" providerId="ADAL" clId="{43BD1B35-B503-4088-B356-9DD1B40F7E73}" dt="2025-05-14T05:49:35.486" v="10543"/>
          <ac:spMkLst>
            <pc:docMk/>
            <pc:sldMk cId="3322090148" sldId="281"/>
            <ac:spMk id="364" creationId="{49763435-B155-4265-B31F-5F5A3C7990B0}"/>
          </ac:spMkLst>
        </pc:spChg>
        <pc:spChg chg="add mod">
          <ac:chgData name="Serif Salem" userId="93371da5-1b6a-4146-a736-4a3b0c81f0c2" providerId="ADAL" clId="{43BD1B35-B503-4088-B356-9DD1B40F7E73}" dt="2025-05-14T05:49:35.493" v="10551"/>
          <ac:spMkLst>
            <pc:docMk/>
            <pc:sldMk cId="3322090148" sldId="281"/>
            <ac:spMk id="365" creationId="{1CA6754C-D57E-4F8E-B285-F4DB5560A982}"/>
          </ac:spMkLst>
        </pc:spChg>
        <pc:spChg chg="add mod">
          <ac:chgData name="Serif Salem" userId="93371da5-1b6a-4146-a736-4a3b0c81f0c2" providerId="ADAL" clId="{43BD1B35-B503-4088-B356-9DD1B40F7E73}" dt="2025-05-14T05:49:35.501" v="10559"/>
          <ac:spMkLst>
            <pc:docMk/>
            <pc:sldMk cId="3322090148" sldId="281"/>
            <ac:spMk id="366" creationId="{314AD49D-E09E-4C7E-BC90-A8F1156B2F83}"/>
          </ac:spMkLst>
        </pc:spChg>
        <pc:spChg chg="add mod">
          <ac:chgData name="Serif Salem" userId="93371da5-1b6a-4146-a736-4a3b0c81f0c2" providerId="ADAL" clId="{43BD1B35-B503-4088-B356-9DD1B40F7E73}" dt="2025-05-14T05:49:35.510" v="10567"/>
          <ac:spMkLst>
            <pc:docMk/>
            <pc:sldMk cId="3322090148" sldId="281"/>
            <ac:spMk id="367" creationId="{A5A06BD7-6750-4BCC-92A5-7B3B7C8F10C1}"/>
          </ac:spMkLst>
        </pc:spChg>
        <pc:spChg chg="add mod">
          <ac:chgData name="Serif Salem" userId="93371da5-1b6a-4146-a736-4a3b0c81f0c2" providerId="ADAL" clId="{43BD1B35-B503-4088-B356-9DD1B40F7E73}" dt="2025-05-14T05:49:35.520" v="10575"/>
          <ac:spMkLst>
            <pc:docMk/>
            <pc:sldMk cId="3322090148" sldId="281"/>
            <ac:spMk id="368" creationId="{871DDF0D-D23F-4EBC-AB35-4E09674874E3}"/>
          </ac:spMkLst>
        </pc:spChg>
        <pc:spChg chg="add mod">
          <ac:chgData name="Serif Salem" userId="93371da5-1b6a-4146-a736-4a3b0c81f0c2" providerId="ADAL" clId="{43BD1B35-B503-4088-B356-9DD1B40F7E73}" dt="2025-05-14T05:49:35.529" v="10583"/>
          <ac:spMkLst>
            <pc:docMk/>
            <pc:sldMk cId="3322090148" sldId="281"/>
            <ac:spMk id="369" creationId="{006CACBF-F9FA-49EA-856A-18B99A44E9D7}"/>
          </ac:spMkLst>
        </pc:spChg>
        <pc:spChg chg="add mod">
          <ac:chgData name="Serif Salem" userId="93371da5-1b6a-4146-a736-4a3b0c81f0c2" providerId="ADAL" clId="{43BD1B35-B503-4088-B356-9DD1B40F7E73}" dt="2025-05-14T05:49:35.538" v="10591"/>
          <ac:spMkLst>
            <pc:docMk/>
            <pc:sldMk cId="3322090148" sldId="281"/>
            <ac:spMk id="370" creationId="{DECDB5AC-9D04-4D52-99AB-38732A681615}"/>
          </ac:spMkLst>
        </pc:spChg>
        <pc:spChg chg="add mod">
          <ac:chgData name="Serif Salem" userId="93371da5-1b6a-4146-a736-4a3b0c81f0c2" providerId="ADAL" clId="{43BD1B35-B503-4088-B356-9DD1B40F7E73}" dt="2025-05-14T05:49:35.547" v="10599"/>
          <ac:spMkLst>
            <pc:docMk/>
            <pc:sldMk cId="3322090148" sldId="281"/>
            <ac:spMk id="371" creationId="{E51C5E6A-B8D8-46EE-9065-C35AFCFE6D90}"/>
          </ac:spMkLst>
        </pc:spChg>
        <pc:spChg chg="add mod">
          <ac:chgData name="Serif Salem" userId="93371da5-1b6a-4146-a736-4a3b0c81f0c2" providerId="ADAL" clId="{43BD1B35-B503-4088-B356-9DD1B40F7E73}" dt="2025-05-14T05:49:35.556" v="10607"/>
          <ac:spMkLst>
            <pc:docMk/>
            <pc:sldMk cId="3322090148" sldId="281"/>
            <ac:spMk id="372" creationId="{5BE26EB2-6169-43C8-A36D-DCB765565E8D}"/>
          </ac:spMkLst>
        </pc:spChg>
        <pc:spChg chg="add mod">
          <ac:chgData name="Serif Salem" userId="93371da5-1b6a-4146-a736-4a3b0c81f0c2" providerId="ADAL" clId="{43BD1B35-B503-4088-B356-9DD1B40F7E73}" dt="2025-05-14T05:49:35.567" v="10615"/>
          <ac:spMkLst>
            <pc:docMk/>
            <pc:sldMk cId="3322090148" sldId="281"/>
            <ac:spMk id="373" creationId="{CF6D9E27-DFE4-4BA9-97DB-E29027827497}"/>
          </ac:spMkLst>
        </pc:spChg>
        <pc:spChg chg="add mod">
          <ac:chgData name="Serif Salem" userId="93371da5-1b6a-4146-a736-4a3b0c81f0c2" providerId="ADAL" clId="{43BD1B35-B503-4088-B356-9DD1B40F7E73}" dt="2025-05-14T05:49:35.577" v="10623"/>
          <ac:spMkLst>
            <pc:docMk/>
            <pc:sldMk cId="3322090148" sldId="281"/>
            <ac:spMk id="374" creationId="{151B9124-CF8C-498D-BEC7-DFC869D4D6E2}"/>
          </ac:spMkLst>
        </pc:spChg>
        <pc:spChg chg="add mod">
          <ac:chgData name="Serif Salem" userId="93371da5-1b6a-4146-a736-4a3b0c81f0c2" providerId="ADAL" clId="{43BD1B35-B503-4088-B356-9DD1B40F7E73}" dt="2025-05-14T05:49:35.586" v="10631"/>
          <ac:spMkLst>
            <pc:docMk/>
            <pc:sldMk cId="3322090148" sldId="281"/>
            <ac:spMk id="375" creationId="{44E47A5B-21D6-4C59-90BE-6AADDA1B5E69}"/>
          </ac:spMkLst>
        </pc:spChg>
        <pc:spChg chg="add mod">
          <ac:chgData name="Serif Salem" userId="93371da5-1b6a-4146-a736-4a3b0c81f0c2" providerId="ADAL" clId="{43BD1B35-B503-4088-B356-9DD1B40F7E73}" dt="2025-05-14T05:49:35.599" v="10639"/>
          <ac:spMkLst>
            <pc:docMk/>
            <pc:sldMk cId="3322090148" sldId="281"/>
            <ac:spMk id="376" creationId="{1CC3E515-74C0-44B4-A71C-C36896E483E1}"/>
          </ac:spMkLst>
        </pc:spChg>
        <pc:spChg chg="add mod">
          <ac:chgData name="Serif Salem" userId="93371da5-1b6a-4146-a736-4a3b0c81f0c2" providerId="ADAL" clId="{43BD1B35-B503-4088-B356-9DD1B40F7E73}" dt="2025-05-14T05:49:35.609" v="10647"/>
          <ac:spMkLst>
            <pc:docMk/>
            <pc:sldMk cId="3322090148" sldId="281"/>
            <ac:spMk id="377" creationId="{07FC53AC-EA94-44BC-8228-AE4870E65D04}"/>
          </ac:spMkLst>
        </pc:spChg>
        <pc:spChg chg="add mod">
          <ac:chgData name="Serif Salem" userId="93371da5-1b6a-4146-a736-4a3b0c81f0c2" providerId="ADAL" clId="{43BD1B35-B503-4088-B356-9DD1B40F7E73}" dt="2025-05-14T05:49:35.618" v="10655"/>
          <ac:spMkLst>
            <pc:docMk/>
            <pc:sldMk cId="3322090148" sldId="281"/>
            <ac:spMk id="378" creationId="{60B9FBE5-9039-4F31-8D53-D66CA4BB53DC}"/>
          </ac:spMkLst>
        </pc:spChg>
        <pc:spChg chg="add mod">
          <ac:chgData name="Serif Salem" userId="93371da5-1b6a-4146-a736-4a3b0c81f0c2" providerId="ADAL" clId="{43BD1B35-B503-4088-B356-9DD1B40F7E73}" dt="2025-05-14T05:49:35.626" v="10663"/>
          <ac:spMkLst>
            <pc:docMk/>
            <pc:sldMk cId="3322090148" sldId="281"/>
            <ac:spMk id="379" creationId="{E0DBD9ED-B6E6-45F5-87F1-44239C8732C4}"/>
          </ac:spMkLst>
        </pc:spChg>
        <pc:spChg chg="add mod">
          <ac:chgData name="Serif Salem" userId="93371da5-1b6a-4146-a736-4a3b0c81f0c2" providerId="ADAL" clId="{43BD1B35-B503-4088-B356-9DD1B40F7E73}" dt="2025-05-14T05:49:35.633" v="10671"/>
          <ac:spMkLst>
            <pc:docMk/>
            <pc:sldMk cId="3322090148" sldId="281"/>
            <ac:spMk id="380" creationId="{CA36508C-FA39-4F47-9D61-06C7DCDA5745}"/>
          </ac:spMkLst>
        </pc:spChg>
        <pc:spChg chg="add mod">
          <ac:chgData name="Serif Salem" userId="93371da5-1b6a-4146-a736-4a3b0c81f0c2" providerId="ADAL" clId="{43BD1B35-B503-4088-B356-9DD1B40F7E73}" dt="2025-05-14T05:49:35.642" v="10679"/>
          <ac:spMkLst>
            <pc:docMk/>
            <pc:sldMk cId="3322090148" sldId="281"/>
            <ac:spMk id="381" creationId="{02A6F2CA-1891-428F-AA38-69AC99466950}"/>
          </ac:spMkLst>
        </pc:spChg>
        <pc:spChg chg="add mod">
          <ac:chgData name="Serif Salem" userId="93371da5-1b6a-4146-a736-4a3b0c81f0c2" providerId="ADAL" clId="{43BD1B35-B503-4088-B356-9DD1B40F7E73}" dt="2025-05-14T05:49:35.649" v="10687"/>
          <ac:spMkLst>
            <pc:docMk/>
            <pc:sldMk cId="3322090148" sldId="281"/>
            <ac:spMk id="382" creationId="{42247F2D-C761-4B42-BAF5-AC117658C1AF}"/>
          </ac:spMkLst>
        </pc:spChg>
        <pc:spChg chg="add mod">
          <ac:chgData name="Serif Salem" userId="93371da5-1b6a-4146-a736-4a3b0c81f0c2" providerId="ADAL" clId="{43BD1B35-B503-4088-B356-9DD1B40F7E73}" dt="2025-05-14T05:49:35.657" v="10695"/>
          <ac:spMkLst>
            <pc:docMk/>
            <pc:sldMk cId="3322090148" sldId="281"/>
            <ac:spMk id="383" creationId="{0B7D0675-A001-47A0-B1EA-543DC2852D4E}"/>
          </ac:spMkLst>
        </pc:spChg>
        <pc:spChg chg="add mod">
          <ac:chgData name="Serif Salem" userId="93371da5-1b6a-4146-a736-4a3b0c81f0c2" providerId="ADAL" clId="{43BD1B35-B503-4088-B356-9DD1B40F7E73}" dt="2025-05-14T05:49:35.665" v="10703"/>
          <ac:spMkLst>
            <pc:docMk/>
            <pc:sldMk cId="3322090148" sldId="281"/>
            <ac:spMk id="384" creationId="{22926F67-4438-4373-8D8C-8E286FC8E07A}"/>
          </ac:spMkLst>
        </pc:spChg>
        <pc:spChg chg="add mod">
          <ac:chgData name="Serif Salem" userId="93371da5-1b6a-4146-a736-4a3b0c81f0c2" providerId="ADAL" clId="{43BD1B35-B503-4088-B356-9DD1B40F7E73}" dt="2025-05-14T05:49:35.674" v="10711"/>
          <ac:spMkLst>
            <pc:docMk/>
            <pc:sldMk cId="3322090148" sldId="281"/>
            <ac:spMk id="385" creationId="{8DC960E5-9506-4636-B011-EFDCB7DE82D1}"/>
          </ac:spMkLst>
        </pc:spChg>
        <pc:spChg chg="add mod">
          <ac:chgData name="Serif Salem" userId="93371da5-1b6a-4146-a736-4a3b0c81f0c2" providerId="ADAL" clId="{43BD1B35-B503-4088-B356-9DD1B40F7E73}" dt="2025-05-14T05:49:35.685" v="10719"/>
          <ac:spMkLst>
            <pc:docMk/>
            <pc:sldMk cId="3322090148" sldId="281"/>
            <ac:spMk id="386" creationId="{4F27C4B2-2BBA-4E67-BCBA-FC48CF6B28D0}"/>
          </ac:spMkLst>
        </pc:spChg>
        <pc:spChg chg="add mod">
          <ac:chgData name="Serif Salem" userId="93371da5-1b6a-4146-a736-4a3b0c81f0c2" providerId="ADAL" clId="{43BD1B35-B503-4088-B356-9DD1B40F7E73}" dt="2025-05-14T05:49:35.694" v="10727"/>
          <ac:spMkLst>
            <pc:docMk/>
            <pc:sldMk cId="3322090148" sldId="281"/>
            <ac:spMk id="387" creationId="{E2600B6F-D2B2-4BCD-AC99-D64C788DF002}"/>
          </ac:spMkLst>
        </pc:spChg>
        <pc:spChg chg="add mod">
          <ac:chgData name="Serif Salem" userId="93371da5-1b6a-4146-a736-4a3b0c81f0c2" providerId="ADAL" clId="{43BD1B35-B503-4088-B356-9DD1B40F7E73}" dt="2025-05-14T05:49:35.705" v="10735"/>
          <ac:spMkLst>
            <pc:docMk/>
            <pc:sldMk cId="3322090148" sldId="281"/>
            <ac:spMk id="388" creationId="{EC64A7AF-CD3B-4B49-8A0A-873DD3200B7F}"/>
          </ac:spMkLst>
        </pc:spChg>
        <pc:spChg chg="add mod">
          <ac:chgData name="Serif Salem" userId="93371da5-1b6a-4146-a736-4a3b0c81f0c2" providerId="ADAL" clId="{43BD1B35-B503-4088-B356-9DD1B40F7E73}" dt="2025-05-14T05:49:35.715" v="10743"/>
          <ac:spMkLst>
            <pc:docMk/>
            <pc:sldMk cId="3322090148" sldId="281"/>
            <ac:spMk id="389" creationId="{5AF190CC-402B-4F31-A38F-2DDEEC277315}"/>
          </ac:spMkLst>
        </pc:spChg>
        <pc:spChg chg="add mod">
          <ac:chgData name="Serif Salem" userId="93371da5-1b6a-4146-a736-4a3b0c81f0c2" providerId="ADAL" clId="{43BD1B35-B503-4088-B356-9DD1B40F7E73}" dt="2025-05-14T05:49:35.725" v="10751"/>
          <ac:spMkLst>
            <pc:docMk/>
            <pc:sldMk cId="3322090148" sldId="281"/>
            <ac:spMk id="390" creationId="{4A72B369-5065-4D2B-B3C4-BA6B25C22772}"/>
          </ac:spMkLst>
        </pc:spChg>
        <pc:spChg chg="add mod">
          <ac:chgData name="Serif Salem" userId="93371da5-1b6a-4146-a736-4a3b0c81f0c2" providerId="ADAL" clId="{43BD1B35-B503-4088-B356-9DD1B40F7E73}" dt="2025-05-14T05:49:35.736" v="10759"/>
          <ac:spMkLst>
            <pc:docMk/>
            <pc:sldMk cId="3322090148" sldId="281"/>
            <ac:spMk id="391" creationId="{5007C104-B02D-4BB9-9972-2C87280A6993}"/>
          </ac:spMkLst>
        </pc:spChg>
        <pc:spChg chg="add mod">
          <ac:chgData name="Serif Salem" userId="93371da5-1b6a-4146-a736-4a3b0c81f0c2" providerId="ADAL" clId="{43BD1B35-B503-4088-B356-9DD1B40F7E73}" dt="2025-05-14T05:49:35.746" v="10767"/>
          <ac:spMkLst>
            <pc:docMk/>
            <pc:sldMk cId="3322090148" sldId="281"/>
            <ac:spMk id="392" creationId="{228D801F-8BB9-4AF8-892E-EDDD225BAACA}"/>
          </ac:spMkLst>
        </pc:spChg>
        <pc:spChg chg="add mod">
          <ac:chgData name="Serif Salem" userId="93371da5-1b6a-4146-a736-4a3b0c81f0c2" providerId="ADAL" clId="{43BD1B35-B503-4088-B356-9DD1B40F7E73}" dt="2025-05-14T05:49:35.758" v="10775"/>
          <ac:spMkLst>
            <pc:docMk/>
            <pc:sldMk cId="3322090148" sldId="281"/>
            <ac:spMk id="393" creationId="{924E8048-9C4E-48F9-8167-5D2366FE862F}"/>
          </ac:spMkLst>
        </pc:spChg>
        <pc:spChg chg="add mod">
          <ac:chgData name="Serif Salem" userId="93371da5-1b6a-4146-a736-4a3b0c81f0c2" providerId="ADAL" clId="{43BD1B35-B503-4088-B356-9DD1B40F7E73}" dt="2025-05-14T05:49:35.768" v="10783"/>
          <ac:spMkLst>
            <pc:docMk/>
            <pc:sldMk cId="3322090148" sldId="281"/>
            <ac:spMk id="394" creationId="{25C8AE2B-BEB6-418F-8C83-330FCC79EBC9}"/>
          </ac:spMkLst>
        </pc:spChg>
        <pc:spChg chg="add mod">
          <ac:chgData name="Serif Salem" userId="93371da5-1b6a-4146-a736-4a3b0c81f0c2" providerId="ADAL" clId="{43BD1B35-B503-4088-B356-9DD1B40F7E73}" dt="2025-05-14T05:49:35.779" v="10791"/>
          <ac:spMkLst>
            <pc:docMk/>
            <pc:sldMk cId="3322090148" sldId="281"/>
            <ac:spMk id="395" creationId="{4E3717B2-617C-4D7E-AB54-3769FB115FB0}"/>
          </ac:spMkLst>
        </pc:spChg>
        <pc:spChg chg="add mod">
          <ac:chgData name="Serif Salem" userId="93371da5-1b6a-4146-a736-4a3b0c81f0c2" providerId="ADAL" clId="{43BD1B35-B503-4088-B356-9DD1B40F7E73}" dt="2025-05-14T05:49:35.791" v="10799"/>
          <ac:spMkLst>
            <pc:docMk/>
            <pc:sldMk cId="3322090148" sldId="281"/>
            <ac:spMk id="396" creationId="{C830D937-DDB6-4FA1-B405-5B17C0C05236}"/>
          </ac:spMkLst>
        </pc:spChg>
        <pc:spChg chg="add mod">
          <ac:chgData name="Serif Salem" userId="93371da5-1b6a-4146-a736-4a3b0c81f0c2" providerId="ADAL" clId="{43BD1B35-B503-4088-B356-9DD1B40F7E73}" dt="2025-05-14T05:49:35.800" v="10807"/>
          <ac:spMkLst>
            <pc:docMk/>
            <pc:sldMk cId="3322090148" sldId="281"/>
            <ac:spMk id="397" creationId="{4FE337F6-1662-42D9-A345-22296A16B8D5}"/>
          </ac:spMkLst>
        </pc:spChg>
        <pc:spChg chg="add mod">
          <ac:chgData name="Serif Salem" userId="93371da5-1b6a-4146-a736-4a3b0c81f0c2" providerId="ADAL" clId="{43BD1B35-B503-4088-B356-9DD1B40F7E73}" dt="2025-05-14T05:49:35.809" v="10815"/>
          <ac:spMkLst>
            <pc:docMk/>
            <pc:sldMk cId="3322090148" sldId="281"/>
            <ac:spMk id="398" creationId="{EBBC344F-354D-48E4-8AD8-0DAF372A3E55}"/>
          </ac:spMkLst>
        </pc:spChg>
        <pc:spChg chg="add mod">
          <ac:chgData name="Serif Salem" userId="93371da5-1b6a-4146-a736-4a3b0c81f0c2" providerId="ADAL" clId="{43BD1B35-B503-4088-B356-9DD1B40F7E73}" dt="2025-05-14T05:49:35.816" v="10823"/>
          <ac:spMkLst>
            <pc:docMk/>
            <pc:sldMk cId="3322090148" sldId="281"/>
            <ac:spMk id="399" creationId="{7D1DC3D0-CA58-4538-B679-6634DF340025}"/>
          </ac:spMkLst>
        </pc:spChg>
        <pc:spChg chg="add mod">
          <ac:chgData name="Serif Salem" userId="93371da5-1b6a-4146-a736-4a3b0c81f0c2" providerId="ADAL" clId="{43BD1B35-B503-4088-B356-9DD1B40F7E73}" dt="2025-05-14T05:49:35.826" v="10831"/>
          <ac:spMkLst>
            <pc:docMk/>
            <pc:sldMk cId="3322090148" sldId="281"/>
            <ac:spMk id="400" creationId="{B3A1B1CE-8907-4413-9C95-6533162B5920}"/>
          </ac:spMkLst>
        </pc:spChg>
        <pc:spChg chg="add mod">
          <ac:chgData name="Serif Salem" userId="93371da5-1b6a-4146-a736-4a3b0c81f0c2" providerId="ADAL" clId="{43BD1B35-B503-4088-B356-9DD1B40F7E73}" dt="2025-05-14T05:49:35.835" v="10839"/>
          <ac:spMkLst>
            <pc:docMk/>
            <pc:sldMk cId="3322090148" sldId="281"/>
            <ac:spMk id="401" creationId="{B31C5C30-BF79-4E69-952F-4268A1E91FB8}"/>
          </ac:spMkLst>
        </pc:spChg>
        <pc:spChg chg="add mod">
          <ac:chgData name="Serif Salem" userId="93371da5-1b6a-4146-a736-4a3b0c81f0c2" providerId="ADAL" clId="{43BD1B35-B503-4088-B356-9DD1B40F7E73}" dt="2025-05-14T05:49:35.846" v="10847"/>
          <ac:spMkLst>
            <pc:docMk/>
            <pc:sldMk cId="3322090148" sldId="281"/>
            <ac:spMk id="402" creationId="{5E163F02-96AF-476D-AF29-D9F15572E937}"/>
          </ac:spMkLst>
        </pc:spChg>
        <pc:spChg chg="add mod">
          <ac:chgData name="Serif Salem" userId="93371da5-1b6a-4146-a736-4a3b0c81f0c2" providerId="ADAL" clId="{43BD1B35-B503-4088-B356-9DD1B40F7E73}" dt="2025-05-14T05:49:35.856" v="10855"/>
          <ac:spMkLst>
            <pc:docMk/>
            <pc:sldMk cId="3322090148" sldId="281"/>
            <ac:spMk id="403" creationId="{F43708DB-2FA8-404B-9E42-9058469DE56A}"/>
          </ac:spMkLst>
        </pc:spChg>
        <pc:spChg chg="add mod">
          <ac:chgData name="Serif Salem" userId="93371da5-1b6a-4146-a736-4a3b0c81f0c2" providerId="ADAL" clId="{43BD1B35-B503-4088-B356-9DD1B40F7E73}" dt="2025-05-14T05:49:35.866" v="10863"/>
          <ac:spMkLst>
            <pc:docMk/>
            <pc:sldMk cId="3322090148" sldId="281"/>
            <ac:spMk id="404" creationId="{154E3CF5-CC2C-42EF-AE33-F47F43A36CAB}"/>
          </ac:spMkLst>
        </pc:spChg>
        <pc:spChg chg="add mod">
          <ac:chgData name="Serif Salem" userId="93371da5-1b6a-4146-a736-4a3b0c81f0c2" providerId="ADAL" clId="{43BD1B35-B503-4088-B356-9DD1B40F7E73}" dt="2025-05-14T05:49:35.876" v="10871"/>
          <ac:spMkLst>
            <pc:docMk/>
            <pc:sldMk cId="3322090148" sldId="281"/>
            <ac:spMk id="405" creationId="{90CC1820-F70C-4CE4-A83C-A658C35C70D9}"/>
          </ac:spMkLst>
        </pc:spChg>
        <pc:spChg chg="add mod">
          <ac:chgData name="Serif Salem" userId="93371da5-1b6a-4146-a736-4a3b0c81f0c2" providerId="ADAL" clId="{43BD1B35-B503-4088-B356-9DD1B40F7E73}" dt="2025-05-14T05:49:35.886" v="10879"/>
          <ac:spMkLst>
            <pc:docMk/>
            <pc:sldMk cId="3322090148" sldId="281"/>
            <ac:spMk id="406" creationId="{4E7B2154-4E0B-4D6A-820A-6A907383CA83}"/>
          </ac:spMkLst>
        </pc:spChg>
        <pc:spChg chg="add mod">
          <ac:chgData name="Serif Salem" userId="93371da5-1b6a-4146-a736-4a3b0c81f0c2" providerId="ADAL" clId="{43BD1B35-B503-4088-B356-9DD1B40F7E73}" dt="2025-05-14T05:49:35.896" v="10887"/>
          <ac:spMkLst>
            <pc:docMk/>
            <pc:sldMk cId="3322090148" sldId="281"/>
            <ac:spMk id="407" creationId="{FCDBB2E4-7EE2-4A31-B245-13BC51C5111E}"/>
          </ac:spMkLst>
        </pc:spChg>
        <pc:spChg chg="add mod">
          <ac:chgData name="Serif Salem" userId="93371da5-1b6a-4146-a736-4a3b0c81f0c2" providerId="ADAL" clId="{43BD1B35-B503-4088-B356-9DD1B40F7E73}" dt="2025-05-14T05:49:35.905" v="10895"/>
          <ac:spMkLst>
            <pc:docMk/>
            <pc:sldMk cId="3322090148" sldId="281"/>
            <ac:spMk id="408" creationId="{0C66FEE8-D88B-4A4E-9750-2F15D1EA1491}"/>
          </ac:spMkLst>
        </pc:spChg>
        <pc:spChg chg="add mod">
          <ac:chgData name="Serif Salem" userId="93371da5-1b6a-4146-a736-4a3b0c81f0c2" providerId="ADAL" clId="{43BD1B35-B503-4088-B356-9DD1B40F7E73}" dt="2025-05-14T05:49:35.914" v="10903"/>
          <ac:spMkLst>
            <pc:docMk/>
            <pc:sldMk cId="3322090148" sldId="281"/>
            <ac:spMk id="409" creationId="{7EA77BD3-FE06-4AE5-9B58-9156D761EE80}"/>
          </ac:spMkLst>
        </pc:spChg>
        <pc:spChg chg="add mod">
          <ac:chgData name="Serif Salem" userId="93371da5-1b6a-4146-a736-4a3b0c81f0c2" providerId="ADAL" clId="{43BD1B35-B503-4088-B356-9DD1B40F7E73}" dt="2025-05-14T05:49:35.922" v="10911"/>
          <ac:spMkLst>
            <pc:docMk/>
            <pc:sldMk cId="3322090148" sldId="281"/>
            <ac:spMk id="410" creationId="{28723360-CDDD-48D4-BF89-0540C8B776AE}"/>
          </ac:spMkLst>
        </pc:spChg>
        <pc:spChg chg="add mod">
          <ac:chgData name="Serif Salem" userId="93371da5-1b6a-4146-a736-4a3b0c81f0c2" providerId="ADAL" clId="{43BD1B35-B503-4088-B356-9DD1B40F7E73}" dt="2025-05-14T05:49:35.931" v="10919"/>
          <ac:spMkLst>
            <pc:docMk/>
            <pc:sldMk cId="3322090148" sldId="281"/>
            <ac:spMk id="411" creationId="{D7F5D7BA-FB1F-4E1D-8C9A-AA682DE9FF57}"/>
          </ac:spMkLst>
        </pc:spChg>
        <pc:spChg chg="add mod">
          <ac:chgData name="Serif Salem" userId="93371da5-1b6a-4146-a736-4a3b0c81f0c2" providerId="ADAL" clId="{43BD1B35-B503-4088-B356-9DD1B40F7E73}" dt="2025-05-14T05:49:35.941" v="10927"/>
          <ac:spMkLst>
            <pc:docMk/>
            <pc:sldMk cId="3322090148" sldId="281"/>
            <ac:spMk id="412" creationId="{CB219724-65D1-468A-8E08-23883779CC48}"/>
          </ac:spMkLst>
        </pc:spChg>
        <pc:spChg chg="add mod">
          <ac:chgData name="Serif Salem" userId="93371da5-1b6a-4146-a736-4a3b0c81f0c2" providerId="ADAL" clId="{43BD1B35-B503-4088-B356-9DD1B40F7E73}" dt="2025-05-14T05:49:35.949" v="10935"/>
          <ac:spMkLst>
            <pc:docMk/>
            <pc:sldMk cId="3322090148" sldId="281"/>
            <ac:spMk id="413" creationId="{45FB16D2-7E47-4598-A5D2-DF1F87BEEFBD}"/>
          </ac:spMkLst>
        </pc:spChg>
        <pc:spChg chg="add mod">
          <ac:chgData name="Serif Salem" userId="93371da5-1b6a-4146-a736-4a3b0c81f0c2" providerId="ADAL" clId="{43BD1B35-B503-4088-B356-9DD1B40F7E73}" dt="2025-05-14T05:49:35.960" v="10943"/>
          <ac:spMkLst>
            <pc:docMk/>
            <pc:sldMk cId="3322090148" sldId="281"/>
            <ac:spMk id="414" creationId="{4AE3820C-F963-4B14-A631-5C970981E93E}"/>
          </ac:spMkLst>
        </pc:spChg>
        <pc:spChg chg="add mod">
          <ac:chgData name="Serif Salem" userId="93371da5-1b6a-4146-a736-4a3b0c81f0c2" providerId="ADAL" clId="{43BD1B35-B503-4088-B356-9DD1B40F7E73}" dt="2025-05-14T05:49:35.970" v="10951"/>
          <ac:spMkLst>
            <pc:docMk/>
            <pc:sldMk cId="3322090148" sldId="281"/>
            <ac:spMk id="415" creationId="{0DD53E53-809E-4DF8-AAAF-D0AC310528EA}"/>
          </ac:spMkLst>
        </pc:spChg>
        <pc:spChg chg="add mod">
          <ac:chgData name="Serif Salem" userId="93371da5-1b6a-4146-a736-4a3b0c81f0c2" providerId="ADAL" clId="{43BD1B35-B503-4088-B356-9DD1B40F7E73}" dt="2025-05-14T05:49:35.980" v="10959"/>
          <ac:spMkLst>
            <pc:docMk/>
            <pc:sldMk cId="3322090148" sldId="281"/>
            <ac:spMk id="416" creationId="{7005E29B-DC0C-41A7-887E-DED4F6AA8378}"/>
          </ac:spMkLst>
        </pc:spChg>
        <pc:spChg chg="add mod">
          <ac:chgData name="Serif Salem" userId="93371da5-1b6a-4146-a736-4a3b0c81f0c2" providerId="ADAL" clId="{43BD1B35-B503-4088-B356-9DD1B40F7E73}" dt="2025-05-14T05:49:35.990" v="10967"/>
          <ac:spMkLst>
            <pc:docMk/>
            <pc:sldMk cId="3322090148" sldId="281"/>
            <ac:spMk id="417" creationId="{FAD79874-3367-416F-BB4F-663BB4C3DD22}"/>
          </ac:spMkLst>
        </pc:spChg>
        <pc:spChg chg="add mod">
          <ac:chgData name="Serif Salem" userId="93371da5-1b6a-4146-a736-4a3b0c81f0c2" providerId="ADAL" clId="{43BD1B35-B503-4088-B356-9DD1B40F7E73}" dt="2025-05-14T05:49:35.999" v="10975"/>
          <ac:spMkLst>
            <pc:docMk/>
            <pc:sldMk cId="3322090148" sldId="281"/>
            <ac:spMk id="418" creationId="{691229AB-192F-4D2C-B87D-6B29432CF03F}"/>
          </ac:spMkLst>
        </pc:spChg>
        <pc:spChg chg="add mod">
          <ac:chgData name="Serif Salem" userId="93371da5-1b6a-4146-a736-4a3b0c81f0c2" providerId="ADAL" clId="{43BD1B35-B503-4088-B356-9DD1B40F7E73}" dt="2025-05-14T05:49:36.010" v="10983"/>
          <ac:spMkLst>
            <pc:docMk/>
            <pc:sldMk cId="3322090148" sldId="281"/>
            <ac:spMk id="419" creationId="{81E4851F-BEC6-4812-83F0-68D924244624}"/>
          </ac:spMkLst>
        </pc:spChg>
        <pc:spChg chg="add mod">
          <ac:chgData name="Serif Salem" userId="93371da5-1b6a-4146-a736-4a3b0c81f0c2" providerId="ADAL" clId="{43BD1B35-B503-4088-B356-9DD1B40F7E73}" dt="2025-05-14T05:49:36.020" v="10991"/>
          <ac:spMkLst>
            <pc:docMk/>
            <pc:sldMk cId="3322090148" sldId="281"/>
            <ac:spMk id="420" creationId="{3D66E7F7-E400-4CF1-B025-C34CFC9A5641}"/>
          </ac:spMkLst>
        </pc:spChg>
        <pc:spChg chg="add mod">
          <ac:chgData name="Serif Salem" userId="93371da5-1b6a-4146-a736-4a3b0c81f0c2" providerId="ADAL" clId="{43BD1B35-B503-4088-B356-9DD1B40F7E73}" dt="2025-05-14T05:49:36.032" v="10999"/>
          <ac:spMkLst>
            <pc:docMk/>
            <pc:sldMk cId="3322090148" sldId="281"/>
            <ac:spMk id="421" creationId="{334B0708-D6FB-49B8-826E-9FAD8020EB6F}"/>
          </ac:spMkLst>
        </pc:spChg>
        <pc:spChg chg="add mod">
          <ac:chgData name="Serif Salem" userId="93371da5-1b6a-4146-a736-4a3b0c81f0c2" providerId="ADAL" clId="{43BD1B35-B503-4088-B356-9DD1B40F7E73}" dt="2025-05-14T05:49:36.042" v="11007"/>
          <ac:spMkLst>
            <pc:docMk/>
            <pc:sldMk cId="3322090148" sldId="281"/>
            <ac:spMk id="422" creationId="{6A1B72C6-9734-48D8-A135-A4CA4B8A0658}"/>
          </ac:spMkLst>
        </pc:spChg>
        <pc:spChg chg="add mod">
          <ac:chgData name="Serif Salem" userId="93371da5-1b6a-4146-a736-4a3b0c81f0c2" providerId="ADAL" clId="{43BD1B35-B503-4088-B356-9DD1B40F7E73}" dt="2025-05-14T05:49:36.054" v="11015"/>
          <ac:spMkLst>
            <pc:docMk/>
            <pc:sldMk cId="3322090148" sldId="281"/>
            <ac:spMk id="423" creationId="{0507A185-9F59-4D7C-B1B7-7C7556ADFB5C}"/>
          </ac:spMkLst>
        </pc:spChg>
        <pc:spChg chg="add mod">
          <ac:chgData name="Serif Salem" userId="93371da5-1b6a-4146-a736-4a3b0c81f0c2" providerId="ADAL" clId="{43BD1B35-B503-4088-B356-9DD1B40F7E73}" dt="2025-05-14T05:49:36.063" v="11023"/>
          <ac:spMkLst>
            <pc:docMk/>
            <pc:sldMk cId="3322090148" sldId="281"/>
            <ac:spMk id="424" creationId="{49F816B4-166E-453B-8298-3144DE25DB88}"/>
          </ac:spMkLst>
        </pc:spChg>
        <pc:spChg chg="add mod">
          <ac:chgData name="Serif Salem" userId="93371da5-1b6a-4146-a736-4a3b0c81f0c2" providerId="ADAL" clId="{43BD1B35-B503-4088-B356-9DD1B40F7E73}" dt="2025-05-14T05:49:36.073" v="11031"/>
          <ac:spMkLst>
            <pc:docMk/>
            <pc:sldMk cId="3322090148" sldId="281"/>
            <ac:spMk id="425" creationId="{AE94738C-505F-4610-8479-3117F6B8B8DB}"/>
          </ac:spMkLst>
        </pc:spChg>
        <pc:spChg chg="add mod">
          <ac:chgData name="Serif Salem" userId="93371da5-1b6a-4146-a736-4a3b0c81f0c2" providerId="ADAL" clId="{43BD1B35-B503-4088-B356-9DD1B40F7E73}" dt="2025-05-14T05:49:36.083" v="11039"/>
          <ac:spMkLst>
            <pc:docMk/>
            <pc:sldMk cId="3322090148" sldId="281"/>
            <ac:spMk id="426" creationId="{CDBE7D9E-FBBB-4C56-A266-13B99B24615C}"/>
          </ac:spMkLst>
        </pc:spChg>
        <pc:spChg chg="add mod">
          <ac:chgData name="Serif Salem" userId="93371da5-1b6a-4146-a736-4a3b0c81f0c2" providerId="ADAL" clId="{43BD1B35-B503-4088-B356-9DD1B40F7E73}" dt="2025-05-14T05:49:36.092" v="11047"/>
          <ac:spMkLst>
            <pc:docMk/>
            <pc:sldMk cId="3322090148" sldId="281"/>
            <ac:spMk id="427" creationId="{2227A835-1EE0-4312-8FA8-A70A8197CAA4}"/>
          </ac:spMkLst>
        </pc:spChg>
        <pc:spChg chg="add mod">
          <ac:chgData name="Serif Salem" userId="93371da5-1b6a-4146-a736-4a3b0c81f0c2" providerId="ADAL" clId="{43BD1B35-B503-4088-B356-9DD1B40F7E73}" dt="2025-05-14T05:49:36.100" v="11055"/>
          <ac:spMkLst>
            <pc:docMk/>
            <pc:sldMk cId="3322090148" sldId="281"/>
            <ac:spMk id="428" creationId="{3EE28391-ECD4-464B-98B1-881438E912BF}"/>
          </ac:spMkLst>
        </pc:spChg>
        <pc:spChg chg="add mod">
          <ac:chgData name="Serif Salem" userId="93371da5-1b6a-4146-a736-4a3b0c81f0c2" providerId="ADAL" clId="{43BD1B35-B503-4088-B356-9DD1B40F7E73}" dt="2025-05-14T05:49:36.109" v="11063"/>
          <ac:spMkLst>
            <pc:docMk/>
            <pc:sldMk cId="3322090148" sldId="281"/>
            <ac:spMk id="429" creationId="{883B6F74-CE90-499F-AC0F-1E97211F9B52}"/>
          </ac:spMkLst>
        </pc:spChg>
      </pc:sldChg>
      <pc:sldMasterChg chg="addSldLayout">
        <pc:chgData name="Serif Salem" userId="93371da5-1b6a-4146-a736-4a3b0c81f0c2" providerId="ADAL" clId="{43BD1B35-B503-4088-B356-9DD1B40F7E73}" dt="2025-05-14T05:50:36.131" v="11066"/>
        <pc:sldMasterMkLst>
          <pc:docMk/>
          <pc:sldMasterMk cId="2128010322" sldId="2147483678"/>
        </pc:sldMasterMkLst>
        <pc:sldLayoutChg chg="add">
          <pc:chgData name="Serif Salem" userId="93371da5-1b6a-4146-a736-4a3b0c81f0c2" providerId="ADAL" clId="{43BD1B35-B503-4088-B356-9DD1B40F7E73}" dt="2025-05-14T05:50:36.131" v="11066"/>
          <pc:sldLayoutMkLst>
            <pc:docMk/>
            <pc:sldMasterMk cId="2128010322" sldId="2147483678"/>
            <pc:sldLayoutMk cId="2161952274" sldId="2147483690"/>
          </pc:sldLayoutMkLst>
        </pc:sldLayoutChg>
      </pc:sldMaster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png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pn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8.png"/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image" Target="../media/image11.png"/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image" Target="../media/image13.png"/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3_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2" name="Picture 21">
            <a:extLst>
              <a:ext uri="{FF2B5EF4-FFF2-40B4-BE49-F238E27FC236}">
                <a16:creationId xmlns:a16="http://schemas.microsoft.com/office/drawing/2014/main" id="{18069C52-4842-B1D1-4515-8D68DA615533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-6733"/>
            <a:ext cx="12201452" cy="6871465"/>
          </a:xfrm>
          <a:prstGeom prst="rect">
            <a:avLst/>
          </a:prstGeom>
        </p:spPr>
      </p:pic>
      <p:sp>
        <p:nvSpPr>
          <p:cNvPr id="10" name="Right Triangle 9"/>
          <p:cNvSpPr/>
          <p:nvPr/>
        </p:nvSpPr>
        <p:spPr>
          <a:xfrm>
            <a:off x="-2" y="4664147"/>
            <a:ext cx="12201452" cy="0"/>
          </a:xfrm>
          <a:prstGeom prst="rtTriangle">
            <a:avLst/>
          </a:prstGeom>
          <a:gradFill flip="none" rotWithShape="1">
            <a:gsLst>
              <a:gs pos="0">
                <a:schemeClr val="accent1">
                  <a:shade val="35000"/>
                  <a:satMod val="170000"/>
                  <a:alpha val="100000"/>
                </a:schemeClr>
              </a:gs>
              <a:gs pos="55000">
                <a:schemeClr val="accent1">
                  <a:tint val="90000"/>
                  <a:satMod val="150000"/>
                  <a:alpha val="100000"/>
                </a:schemeClr>
              </a:gs>
              <a:gs pos="100000">
                <a:schemeClr val="accent1">
                  <a:shade val="35000"/>
                  <a:satMod val="170000"/>
                  <a:alpha val="100000"/>
                </a:schemeClr>
              </a:gs>
            </a:gsLst>
            <a:lin ang="3000000" scaled="1"/>
            <a:tileRect/>
          </a:gradFill>
          <a:ln w="127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sz="1800"/>
          </a:p>
        </p:txBody>
      </p:sp>
      <p:sp>
        <p:nvSpPr>
          <p:cNvPr id="9" name="Title 8"/>
          <p:cNvSpPr>
            <a:spLocks noGrp="1"/>
          </p:cNvSpPr>
          <p:nvPr>
            <p:ph type="ctrTitle"/>
          </p:nvPr>
        </p:nvSpPr>
        <p:spPr>
          <a:xfrm>
            <a:off x="914400" y="1338145"/>
            <a:ext cx="10363199" cy="2419815"/>
          </a:xfrm>
          <a:prstGeom prst="roundRect">
            <a:avLst>
              <a:gd name="adj" fmla="val 9294"/>
            </a:avLst>
          </a:prstGeom>
          <a:ln w="28575">
            <a:noFill/>
          </a:ln>
        </p:spPr>
        <p:txBody>
          <a:bodyPr vert="horz" anchor="b">
            <a:normAutofit/>
          </a:bodyPr>
          <a:lstStyle>
            <a:lvl1pPr algn="ctr">
              <a:defRPr sz="4400" b="1" cap="none" spc="0">
                <a:ln w="12700">
                  <a:solidFill>
                    <a:schemeClr val="bg1"/>
                  </a:solidFill>
                  <a:prstDash val="solid"/>
                </a:ln>
                <a:solidFill>
                  <a:schemeClr val="bg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defRPr>
            </a:lvl1pPr>
            <a:extLst/>
          </a:lstStyle>
          <a:p>
            <a:r>
              <a:rPr kumimoji="0" lang="en-US"/>
              <a:t>Click to edit Master title style</a:t>
            </a:r>
            <a:endParaRPr kumimoji="0" lang="en-US" dirty="0"/>
          </a:p>
        </p:txBody>
      </p:sp>
      <p:sp>
        <p:nvSpPr>
          <p:cNvPr id="17" name="Subtitle 16"/>
          <p:cNvSpPr>
            <a:spLocks noGrp="1"/>
          </p:cNvSpPr>
          <p:nvPr>
            <p:ph type="subTitle" idx="1"/>
          </p:nvPr>
        </p:nvSpPr>
        <p:spPr>
          <a:xfrm>
            <a:off x="914400" y="4036741"/>
            <a:ext cx="10363200" cy="1374422"/>
          </a:xfrm>
          <a:prstGeom prst="roundRect">
            <a:avLst/>
          </a:prstGeom>
          <a:ln w="28575">
            <a:noFill/>
          </a:ln>
        </p:spPr>
        <p:txBody>
          <a:bodyPr lIns="45720" rIns="45720">
            <a:normAutofit/>
          </a:bodyPr>
          <a:lstStyle>
            <a:lvl1pPr marL="0" marR="64008" indent="0" algn="ctr">
              <a:buNone/>
              <a:defRPr sz="3600" b="1" cap="none" spc="0">
                <a:ln w="12700">
                  <a:solidFill>
                    <a:srgbClr val="FFFF00"/>
                  </a:solidFill>
                  <a:prstDash val="solid"/>
                </a:ln>
                <a:solidFill>
                  <a:srgbClr val="FFFF00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en-US"/>
              <a:t>Click to edit Master subtitle style</a:t>
            </a:r>
            <a:endParaRPr kumimoji="0" lang="en-US" dirty="0"/>
          </a:p>
        </p:txBody>
      </p:sp>
      <p:sp>
        <p:nvSpPr>
          <p:cNvPr id="30" name="Date Placeholder 2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rgbClr val="E0E6E9"/>
                </a:solidFill>
              </a:defRPr>
            </a:lvl1pPr>
            <a:extLst/>
          </a:lstStyle>
          <a:p>
            <a:fld id="{2ED45373-DE77-498F-AAFF-DE40BCF16721}" type="datetimeFigureOut">
              <a:rPr lang="en-GB" smtClean="0"/>
              <a:t>14/05/2025</a:t>
            </a:fld>
            <a:endParaRPr lang="en-GB"/>
          </a:p>
        </p:txBody>
      </p:sp>
      <p:sp>
        <p:nvSpPr>
          <p:cNvPr id="2" name="Slide Number Placeholder 7">
            <a:extLst>
              <a:ext uri="{FF2B5EF4-FFF2-40B4-BE49-F238E27FC236}">
                <a16:creationId xmlns:a16="http://schemas.microsoft.com/office/drawing/2014/main" id="{52C2EEAF-B2B3-6386-AE4D-57D736786095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835507" y="5776972"/>
            <a:ext cx="356492" cy="373427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rgbClr val="E0E6E9"/>
                </a:solidFill>
              </a:defRPr>
            </a:lvl1pPr>
          </a:lstStyle>
          <a:p>
            <a:fld id="{1FBFE52C-1FC5-4E78-BD03-BE57BD6BEE4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7902036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2_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8D3AC53-58B1-E026-C836-00259F62B976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 rot="5400000">
            <a:off x="10651029" y="4114022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400">
                <a:solidFill>
                  <a:srgbClr val="E0E6E9"/>
                </a:solidFill>
              </a:defRPr>
            </a:lvl1pPr>
          </a:lstStyle>
          <a:p>
            <a:fld id="{2ED45373-DE77-498F-AAFF-DE40BCF16721}" type="datetimeFigureOut">
              <a:rPr lang="en-GB" smtClean="0"/>
              <a:t>14/05/2025</a:t>
            </a:fld>
            <a:endParaRPr lang="en-GB"/>
          </a:p>
        </p:txBody>
      </p:sp>
      <p:sp>
        <p:nvSpPr>
          <p:cNvPr id="2" name="Footer Placeholder 6">
            <a:extLst>
              <a:ext uri="{FF2B5EF4-FFF2-40B4-BE49-F238E27FC236}">
                <a16:creationId xmlns:a16="http://schemas.microsoft.com/office/drawing/2014/main" id="{7FF1D245-59D2-58BA-6E6F-610A5EA4EC3A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2856571" y="6265979"/>
            <a:ext cx="570756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400">
                <a:solidFill>
                  <a:srgbClr val="E0E6E9"/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7">
            <a:extLst>
              <a:ext uri="{FF2B5EF4-FFF2-40B4-BE49-F238E27FC236}">
                <a16:creationId xmlns:a16="http://schemas.microsoft.com/office/drawing/2014/main" id="{3C91B5C1-2950-CA26-24E2-032EA63DDBAE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826873" y="5676492"/>
            <a:ext cx="365126" cy="373427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rgbClr val="E0E6E9"/>
                </a:solidFill>
              </a:defRPr>
            </a:lvl1pPr>
          </a:lstStyle>
          <a:p>
            <a:fld id="{1FBFE52C-1FC5-4E78-BD03-BE57BD6BEE4E}" type="slidenum">
              <a:rPr lang="en-GB" smtClean="0"/>
              <a:t>‹#›</a:t>
            </a:fld>
            <a:endParaRPr lang="en-GB"/>
          </a:p>
        </p:txBody>
      </p:sp>
      <p:sp>
        <p:nvSpPr>
          <p:cNvPr id="8" name="Title 8">
            <a:extLst>
              <a:ext uri="{FF2B5EF4-FFF2-40B4-BE49-F238E27FC236}">
                <a16:creationId xmlns:a16="http://schemas.microsoft.com/office/drawing/2014/main" id="{262ED4CD-BBFF-802B-903B-8ABB4EBB480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914400" y="1338145"/>
            <a:ext cx="10363199" cy="1745297"/>
          </a:xfrm>
          <a:prstGeom prst="roundRect">
            <a:avLst>
              <a:gd name="adj" fmla="val 9294"/>
            </a:avLst>
          </a:prstGeom>
          <a:ln w="28575">
            <a:noFill/>
          </a:ln>
        </p:spPr>
        <p:txBody>
          <a:bodyPr vert="horz" anchor="b">
            <a:normAutofit/>
          </a:bodyPr>
          <a:lstStyle>
            <a:lvl1pPr algn="ctr">
              <a:defRPr sz="4000" b="1" cap="none" spc="0">
                <a:ln w="12700">
                  <a:solidFill>
                    <a:schemeClr val="bg1"/>
                  </a:solidFill>
                  <a:prstDash val="solid"/>
                </a:ln>
                <a:solidFill>
                  <a:schemeClr val="bg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defRPr>
            </a:lvl1pPr>
            <a:extLst/>
          </a:lstStyle>
          <a:p>
            <a:r>
              <a:rPr kumimoji="0" lang="en-US"/>
              <a:t>Click to edit Master title style</a:t>
            </a:r>
            <a:endParaRPr kumimoji="0" lang="en-US" dirty="0"/>
          </a:p>
        </p:txBody>
      </p:sp>
      <p:sp>
        <p:nvSpPr>
          <p:cNvPr id="9" name="Subtitle 16">
            <a:extLst>
              <a:ext uri="{FF2B5EF4-FFF2-40B4-BE49-F238E27FC236}">
                <a16:creationId xmlns:a16="http://schemas.microsoft.com/office/drawing/2014/main" id="{BEBACD6F-2F55-4E93-9540-6443426757C9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914400" y="3285460"/>
            <a:ext cx="10363200" cy="2125703"/>
          </a:xfrm>
          <a:prstGeom prst="roundRect">
            <a:avLst/>
          </a:prstGeom>
          <a:ln w="28575">
            <a:noFill/>
          </a:ln>
        </p:spPr>
        <p:txBody>
          <a:bodyPr lIns="45720" rIns="45720">
            <a:normAutofit/>
          </a:bodyPr>
          <a:lstStyle>
            <a:lvl1pPr marL="0" marR="64008" indent="0" algn="ctr">
              <a:buNone/>
              <a:defRPr sz="3200" b="1" cap="none" spc="0">
                <a:ln w="12700">
                  <a:solidFill>
                    <a:srgbClr val="FFFF00"/>
                  </a:solidFill>
                  <a:prstDash val="solid"/>
                </a:ln>
                <a:solidFill>
                  <a:srgbClr val="FFFF00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en-US"/>
              <a:t>Click to edit Master subtitle style</a:t>
            </a:r>
            <a:endParaRPr kumimoji="0" lang="en-US" dirty="0"/>
          </a:p>
        </p:txBody>
      </p:sp>
    </p:spTree>
    <p:extLst>
      <p:ext uri="{BB962C8B-B14F-4D97-AF65-F5344CB8AC3E}">
        <p14:creationId xmlns:p14="http://schemas.microsoft.com/office/powerpoint/2010/main" val="326495849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5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F85F9DE-448A-A9BA-7680-1E296E55E41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67CC1586-21CB-8D5A-5ECA-FD10CCA6098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D45373-DE77-498F-AAFF-DE40BCF16721}" type="datetimeFigureOut">
              <a:rPr lang="en-GB" smtClean="0"/>
              <a:t>14/05/2025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14CB4241-5141-2912-885C-240B7C8F589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98C3E424-D1AE-8324-76E4-977FD2E2614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BFE52C-1FC5-4E78-BD03-BE57BD6BEE4E}" type="slidenum">
              <a:rPr lang="en-GB" smtClean="0"/>
              <a:t>‹#›</a:t>
            </a:fld>
            <a:endParaRPr lang="en-GB"/>
          </a:p>
        </p:txBody>
      </p:sp>
      <p:sp>
        <p:nvSpPr>
          <p:cNvPr id="10" name="Text Placeholder 9">
            <a:extLst>
              <a:ext uri="{FF2B5EF4-FFF2-40B4-BE49-F238E27FC236}">
                <a16:creationId xmlns:a16="http://schemas.microsoft.com/office/drawing/2014/main" id="{290886DE-0E97-05F0-5222-D8192B0F17AC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358775" y="1069975"/>
            <a:ext cx="11487150" cy="497522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16309289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6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F85F9DE-448A-A9BA-7680-1E296E55E41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67CC1586-21CB-8D5A-5ECA-FD10CCA6098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D45373-DE77-498F-AAFF-DE40BCF16721}" type="datetimeFigureOut">
              <a:rPr lang="en-GB" smtClean="0"/>
              <a:t>14/05/2025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14CB4241-5141-2912-885C-240B7C8F589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98C3E424-D1AE-8324-76E4-977FD2E2614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BFE52C-1FC5-4E78-BD03-BE57BD6BEE4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632753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ooter Placeholder 6">
            <a:extLst>
              <a:ext uri="{FF2B5EF4-FFF2-40B4-BE49-F238E27FC236}">
                <a16:creationId xmlns:a16="http://schemas.microsoft.com/office/drawing/2014/main" id="{A99B1C7A-46A7-09DB-C6F2-BC0E0A6AF17C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2856571" y="6376594"/>
            <a:ext cx="570756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400">
                <a:solidFill>
                  <a:schemeClr val="tx1"/>
                </a:solidFill>
              </a:defRPr>
            </a:lvl1pPr>
          </a:lstStyle>
          <a:p>
            <a:endParaRPr lang="en-GB"/>
          </a:p>
        </p:txBody>
      </p:sp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47A4B5A1-EF64-9729-AEC2-36C3D85FA1F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164077"/>
            <a:ext cx="11488305" cy="778582"/>
          </a:xfrm>
          <a:prstGeom prst="roundRect">
            <a:avLst/>
          </a:prstGeom>
          <a:noFill/>
          <a:ln w="28575">
            <a:noFill/>
          </a:ln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9" name="Date Placeholder 4">
            <a:extLst>
              <a:ext uri="{FF2B5EF4-FFF2-40B4-BE49-F238E27FC236}">
                <a16:creationId xmlns:a16="http://schemas.microsoft.com/office/drawing/2014/main" id="{8DF811DF-0ADD-2F4F-8990-B3AD45C58230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 rot="5400000">
            <a:off x="10625202" y="4894507"/>
            <a:ext cx="2743200" cy="35649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2ED45373-DE77-498F-AAFF-DE40BCF16721}" type="datetimeFigureOut">
              <a:rPr lang="en-GB" smtClean="0"/>
              <a:t>14/05/2025</a:t>
            </a:fld>
            <a:endParaRPr lang="en-GB"/>
          </a:p>
        </p:txBody>
      </p:sp>
      <p:sp>
        <p:nvSpPr>
          <p:cNvPr id="10" name="Slide Number Placeholder 7">
            <a:extLst>
              <a:ext uri="{FF2B5EF4-FFF2-40B4-BE49-F238E27FC236}">
                <a16:creationId xmlns:a16="http://schemas.microsoft.com/office/drawing/2014/main" id="{A5A49E56-298E-C426-9650-8EEEBAD9BD55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826005" y="6465069"/>
            <a:ext cx="356492" cy="3564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100" b="1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1FBFE52C-1FC5-4E78-BD03-BE57BD6BEE4E}" type="slidenum">
              <a:rPr lang="en-GB" smtClean="0"/>
              <a:t>‹#›</a:t>
            </a:fld>
            <a:endParaRPr lang="en-GB"/>
          </a:p>
        </p:txBody>
      </p:sp>
      <p:sp>
        <p:nvSpPr>
          <p:cNvPr id="12" name="Text Placeholder 11">
            <a:extLst>
              <a:ext uri="{FF2B5EF4-FFF2-40B4-BE49-F238E27FC236}">
                <a16:creationId xmlns:a16="http://schemas.microsoft.com/office/drawing/2014/main" id="{9A3EAE59-13ED-B1C7-162D-79A726945AF7}"/>
              </a:ext>
            </a:extLst>
          </p:cNvPr>
          <p:cNvSpPr>
            <a:spLocks noGrp="1"/>
          </p:cNvSpPr>
          <p:nvPr>
            <p:ph type="body" sz="quarter" idx="10"/>
          </p:nvPr>
        </p:nvSpPr>
        <p:spPr>
          <a:xfrm>
            <a:off x="358775" y="1081088"/>
            <a:ext cx="11487150" cy="517525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8622224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1_Custom Layout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ooter Placeholder 6">
            <a:extLst>
              <a:ext uri="{FF2B5EF4-FFF2-40B4-BE49-F238E27FC236}">
                <a16:creationId xmlns:a16="http://schemas.microsoft.com/office/drawing/2014/main" id="{88708C92-2C79-8912-0B51-14908D411655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2856571" y="6422093"/>
            <a:ext cx="570756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400">
                <a:solidFill>
                  <a:schemeClr val="tx1"/>
                </a:solidFill>
              </a:defRPr>
            </a:lvl1pPr>
          </a:lstStyle>
          <a:p>
            <a:endParaRPr lang="en-GB"/>
          </a:p>
        </p:txBody>
      </p:sp>
      <p:sp>
        <p:nvSpPr>
          <p:cNvPr id="5" name="Title Placeholder 1">
            <a:extLst>
              <a:ext uri="{FF2B5EF4-FFF2-40B4-BE49-F238E27FC236}">
                <a16:creationId xmlns:a16="http://schemas.microsoft.com/office/drawing/2014/main" id="{2E824191-4574-D2F9-BF4A-543F75393CA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164077"/>
            <a:ext cx="11488305" cy="778582"/>
          </a:xfrm>
          <a:prstGeom prst="roundRect">
            <a:avLst/>
          </a:prstGeom>
          <a:noFill/>
          <a:ln w="28575">
            <a:noFill/>
          </a:ln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7" name="Date Placeholder 2">
            <a:extLst>
              <a:ext uri="{FF2B5EF4-FFF2-40B4-BE49-F238E27FC236}">
                <a16:creationId xmlns:a16="http://schemas.microsoft.com/office/drawing/2014/main" id="{275264DE-D66C-27CC-4667-30A994A9BADC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 rot="5400000">
            <a:off x="10625202" y="4917912"/>
            <a:ext cx="2743200" cy="356491"/>
          </a:xfrm>
        </p:spPr>
        <p:txBody>
          <a:bodyPr/>
          <a:lstStyle/>
          <a:p>
            <a:fld id="{2ED45373-DE77-498F-AAFF-DE40BCF16721}" type="datetimeFigureOut">
              <a:rPr lang="en-GB" smtClean="0"/>
              <a:t>14/05/2025</a:t>
            </a:fld>
            <a:endParaRPr lang="en-GB"/>
          </a:p>
        </p:txBody>
      </p:sp>
      <p:sp>
        <p:nvSpPr>
          <p:cNvPr id="8" name="Slide Number Placeholder 4">
            <a:extLst>
              <a:ext uri="{FF2B5EF4-FFF2-40B4-BE49-F238E27FC236}">
                <a16:creationId xmlns:a16="http://schemas.microsoft.com/office/drawing/2014/main" id="{5BE756EC-DF41-C17E-EAD6-1B54AEFEC3B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826005" y="6488474"/>
            <a:ext cx="356492" cy="356400"/>
          </a:xfrm>
        </p:spPr>
        <p:txBody>
          <a:bodyPr/>
          <a:lstStyle/>
          <a:p>
            <a:fld id="{1FBFE52C-1FC5-4E78-BD03-BE57BD6BEE4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9877862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2_Custom Layout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ooter Placeholder 6">
            <a:extLst>
              <a:ext uri="{FF2B5EF4-FFF2-40B4-BE49-F238E27FC236}">
                <a16:creationId xmlns:a16="http://schemas.microsoft.com/office/drawing/2014/main" id="{D0B93E04-A689-F89D-DC09-6D97F85FA3B3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2856571" y="6265979"/>
            <a:ext cx="570756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400">
                <a:solidFill>
                  <a:srgbClr val="E0E6E9"/>
                </a:solidFill>
              </a:defRPr>
            </a:lvl1pPr>
          </a:lstStyle>
          <a:p>
            <a:endParaRPr lang="en-GB"/>
          </a:p>
        </p:txBody>
      </p:sp>
      <p:sp>
        <p:nvSpPr>
          <p:cNvPr id="4" name="Date Placeholder 2">
            <a:extLst>
              <a:ext uri="{FF2B5EF4-FFF2-40B4-BE49-F238E27FC236}">
                <a16:creationId xmlns:a16="http://schemas.microsoft.com/office/drawing/2014/main" id="{0E231DB1-2228-4A0C-8FFB-A2323428928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 rot="5400000">
            <a:off x="10615154" y="4128387"/>
            <a:ext cx="2743200" cy="356491"/>
          </a:xfrm>
        </p:spPr>
        <p:txBody>
          <a:bodyPr/>
          <a:lstStyle/>
          <a:p>
            <a:fld id="{2ED45373-DE77-498F-AAFF-DE40BCF16721}" type="datetimeFigureOut">
              <a:rPr lang="en-GB" smtClean="0"/>
              <a:t>14/05/2025</a:t>
            </a:fld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D6DEB7CF-C32B-A454-1FCA-0BC0966F19B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815957" y="5698949"/>
            <a:ext cx="356492" cy="356400"/>
          </a:xfrm>
        </p:spPr>
        <p:txBody>
          <a:bodyPr/>
          <a:lstStyle/>
          <a:p>
            <a:fld id="{1FBFE52C-1FC5-4E78-BD03-BE57BD6BEE4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3701252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3_logo mono_image bckgrnd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Date Placeholder 4">
            <a:extLst>
              <a:ext uri="{FF2B5EF4-FFF2-40B4-BE49-F238E27FC236}">
                <a16:creationId xmlns:a16="http://schemas.microsoft.com/office/drawing/2014/main" id="{F0639187-0931-DF47-A6C9-095EC4C1221A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 rot="5400000">
            <a:off x="10627482" y="4904378"/>
            <a:ext cx="2743200" cy="35193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2ED45373-DE77-498F-AAFF-DE40BCF16721}" type="datetimeFigureOut">
              <a:rPr lang="en-GB" smtClean="0"/>
              <a:t>14/05/2025</a:t>
            </a:fld>
            <a:endParaRPr lang="en-GB"/>
          </a:p>
        </p:txBody>
      </p:sp>
      <p:sp>
        <p:nvSpPr>
          <p:cNvPr id="7" name="Slide Number Placeholder 7">
            <a:extLst>
              <a:ext uri="{FF2B5EF4-FFF2-40B4-BE49-F238E27FC236}">
                <a16:creationId xmlns:a16="http://schemas.microsoft.com/office/drawing/2014/main" id="{5054B617-90D7-3739-9DA1-E306C61A6FAC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823116" y="6484567"/>
            <a:ext cx="351933" cy="373427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1FBFE52C-1FC5-4E78-BD03-BE57BD6BEE4E}" type="slidenum">
              <a:rPr lang="en-GB" smtClean="0"/>
              <a:t>‹#›</a:t>
            </a:fld>
            <a:endParaRPr lang="en-GB"/>
          </a:p>
        </p:txBody>
      </p:sp>
      <p:pic>
        <p:nvPicPr>
          <p:cNvPr id="9" name="Picture 8" descr="A picture containing screenshot, white, design">
            <a:extLst>
              <a:ext uri="{FF2B5EF4-FFF2-40B4-BE49-F238E27FC236}">
                <a16:creationId xmlns:a16="http://schemas.microsoft.com/office/drawing/2014/main" id="{C98FB062-E638-F131-4AF1-56EF4579A625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1831" t="85427" r="82209" b="2635"/>
          <a:stretch/>
        </p:blipFill>
        <p:spPr>
          <a:xfrm>
            <a:off x="0" y="0"/>
            <a:ext cx="1743739" cy="733704"/>
          </a:xfrm>
          <a:prstGeom prst="rect">
            <a:avLst/>
          </a:prstGeom>
        </p:spPr>
      </p:pic>
      <p:pic>
        <p:nvPicPr>
          <p:cNvPr id="2" name="Picture 1" descr="A picture containing screenshot, white, design">
            <a:extLst>
              <a:ext uri="{FF2B5EF4-FFF2-40B4-BE49-F238E27FC236}">
                <a16:creationId xmlns:a16="http://schemas.microsoft.com/office/drawing/2014/main" id="{00AACA88-E471-C83F-2174-E13BD81C697B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1831" t="85427" r="82209" b="2635"/>
          <a:stretch/>
        </p:blipFill>
        <p:spPr>
          <a:xfrm>
            <a:off x="0" y="0"/>
            <a:ext cx="1743739" cy="733704"/>
          </a:xfrm>
          <a:prstGeom prst="rect">
            <a:avLst/>
          </a:prstGeom>
        </p:spPr>
      </p:pic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13DD8E46-51D4-9ADA-7AE4-F85AB3C01EF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743739" y="168167"/>
            <a:ext cx="10096327" cy="733704"/>
          </a:xfrm>
          <a:prstGeom prst="round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5" name="Footer Placeholder 6">
            <a:extLst>
              <a:ext uri="{FF2B5EF4-FFF2-40B4-BE49-F238E27FC236}">
                <a16:creationId xmlns:a16="http://schemas.microsoft.com/office/drawing/2014/main" id="{060868BD-68AA-3E38-C283-F3144D801865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2888102" y="6448542"/>
            <a:ext cx="570756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400">
                <a:solidFill>
                  <a:schemeClr val="tx1"/>
                </a:solidFill>
              </a:defRPr>
            </a:lvl1pPr>
          </a:lstStyle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9424621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logo mono_image bckgrnd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 descr="A picture containing screenshot, white, design">
            <a:extLst>
              <a:ext uri="{FF2B5EF4-FFF2-40B4-BE49-F238E27FC236}">
                <a16:creationId xmlns:a16="http://schemas.microsoft.com/office/drawing/2014/main" id="{C98FB062-E638-F131-4AF1-56EF4579A625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1831" t="85427" r="82209" b="2635"/>
          <a:stretch/>
        </p:blipFill>
        <p:spPr>
          <a:xfrm>
            <a:off x="0" y="0"/>
            <a:ext cx="1743739" cy="733704"/>
          </a:xfrm>
          <a:prstGeom prst="rect">
            <a:avLst/>
          </a:prstGeom>
        </p:spPr>
      </p:pic>
      <p:pic>
        <p:nvPicPr>
          <p:cNvPr id="2" name="Picture 1" descr="A picture containing screenshot, white, design">
            <a:extLst>
              <a:ext uri="{FF2B5EF4-FFF2-40B4-BE49-F238E27FC236}">
                <a16:creationId xmlns:a16="http://schemas.microsoft.com/office/drawing/2014/main" id="{00AACA88-E471-C83F-2174-E13BD81C697B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1831" t="85427" r="82209" b="2635"/>
          <a:stretch/>
        </p:blipFill>
        <p:spPr>
          <a:xfrm>
            <a:off x="0" y="0"/>
            <a:ext cx="1743739" cy="733704"/>
          </a:xfrm>
          <a:prstGeom prst="rect">
            <a:avLst/>
          </a:prstGeom>
        </p:spPr>
      </p:pic>
      <p:sp>
        <p:nvSpPr>
          <p:cNvPr id="4" name="Date Placeholder 2">
            <a:extLst>
              <a:ext uri="{FF2B5EF4-FFF2-40B4-BE49-F238E27FC236}">
                <a16:creationId xmlns:a16="http://schemas.microsoft.com/office/drawing/2014/main" id="{DDBF1FC7-C217-2C8F-9A62-2BC0A0EA6540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 rot="5400000">
            <a:off x="10625202" y="4919015"/>
            <a:ext cx="2743200" cy="356491"/>
          </a:xfrm>
        </p:spPr>
        <p:txBody>
          <a:bodyPr/>
          <a:lstStyle/>
          <a:p>
            <a:fld id="{2ED45373-DE77-498F-AAFF-DE40BCF16721}" type="datetimeFigureOut">
              <a:rPr lang="en-GB" smtClean="0"/>
              <a:t>14/05/2025</a:t>
            </a:fld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2F7C2CFF-4E02-2641-951E-0DF407A3B94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826005" y="6489577"/>
            <a:ext cx="356492" cy="356400"/>
          </a:xfrm>
        </p:spPr>
        <p:txBody>
          <a:bodyPr/>
          <a:lstStyle/>
          <a:p>
            <a:fld id="{1FBFE52C-1FC5-4E78-BD03-BE57BD6BEE4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2266829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logo mono_image bckgrnd 2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picture containing screenshot, white, design">
            <a:extLst>
              <a:ext uri="{FF2B5EF4-FFF2-40B4-BE49-F238E27FC236}">
                <a16:creationId xmlns:a16="http://schemas.microsoft.com/office/drawing/2014/main" id="{D2E35789-51F7-6CD7-8884-F852CB36CD1F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1831" t="85427" r="82209" b="2635"/>
          <a:stretch/>
        </p:blipFill>
        <p:spPr>
          <a:xfrm>
            <a:off x="0" y="6124296"/>
            <a:ext cx="1743739" cy="733704"/>
          </a:xfrm>
          <a:prstGeom prst="rect">
            <a:avLst/>
          </a:prstGeom>
        </p:spPr>
      </p:pic>
      <p:pic>
        <p:nvPicPr>
          <p:cNvPr id="2" name="Picture 1" descr="A picture containing screenshot, white, design">
            <a:extLst>
              <a:ext uri="{FF2B5EF4-FFF2-40B4-BE49-F238E27FC236}">
                <a16:creationId xmlns:a16="http://schemas.microsoft.com/office/drawing/2014/main" id="{7A8D60C2-B0CC-2490-D770-6BCE3398238D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1831" t="85427" r="82209" b="2635"/>
          <a:stretch/>
        </p:blipFill>
        <p:spPr>
          <a:xfrm>
            <a:off x="0" y="6124296"/>
            <a:ext cx="1743739" cy="733704"/>
          </a:xfrm>
          <a:prstGeom prst="rect">
            <a:avLst/>
          </a:prstGeom>
        </p:spPr>
      </p:pic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72274552-58FE-3BDB-DB27-3FDE19F1A8B0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 rot="5400000">
            <a:off x="10615154" y="4908971"/>
            <a:ext cx="2743200" cy="356491"/>
          </a:xfrm>
        </p:spPr>
        <p:txBody>
          <a:bodyPr/>
          <a:lstStyle/>
          <a:p>
            <a:fld id="{2ED45373-DE77-498F-AAFF-DE40BCF16721}" type="datetimeFigureOut">
              <a:rPr lang="en-GB" smtClean="0"/>
              <a:t>14/05/2025</a:t>
            </a:fld>
            <a:endParaRPr lang="en-GB"/>
          </a:p>
        </p:txBody>
      </p:sp>
      <p:sp>
        <p:nvSpPr>
          <p:cNvPr id="4" name="Slide Number Placeholder 4">
            <a:extLst>
              <a:ext uri="{FF2B5EF4-FFF2-40B4-BE49-F238E27FC236}">
                <a16:creationId xmlns:a16="http://schemas.microsoft.com/office/drawing/2014/main" id="{DB3C7BE9-9756-CC10-D22A-EBEA1F3CFD6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815957" y="6479533"/>
            <a:ext cx="356492" cy="356400"/>
          </a:xfrm>
        </p:spPr>
        <p:txBody>
          <a:bodyPr/>
          <a:lstStyle/>
          <a:p>
            <a:fld id="{1FBFE52C-1FC5-4E78-BD03-BE57BD6BEE4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1795902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1_logo mono_image bckgrnd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2">
            <a:extLst>
              <a:ext uri="{FF2B5EF4-FFF2-40B4-BE49-F238E27FC236}">
                <a16:creationId xmlns:a16="http://schemas.microsoft.com/office/drawing/2014/main" id="{C99B0D98-C636-EF0B-AE82-F99202777D39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 rot="5400000">
            <a:off x="10625202" y="4887770"/>
            <a:ext cx="2743200" cy="356491"/>
          </a:xfrm>
        </p:spPr>
        <p:txBody>
          <a:bodyPr/>
          <a:lstStyle/>
          <a:p>
            <a:fld id="{2ED45373-DE77-498F-AAFF-DE40BCF16721}" type="datetimeFigureOut">
              <a:rPr lang="en-GB" smtClean="0"/>
              <a:t>14/05/2025</a:t>
            </a:fld>
            <a:endParaRPr lang="en-GB"/>
          </a:p>
        </p:txBody>
      </p:sp>
      <p:sp>
        <p:nvSpPr>
          <p:cNvPr id="3" name="Slide Number Placeholder 4">
            <a:extLst>
              <a:ext uri="{FF2B5EF4-FFF2-40B4-BE49-F238E27FC236}">
                <a16:creationId xmlns:a16="http://schemas.microsoft.com/office/drawing/2014/main" id="{9CA36DEF-4F02-7B14-2317-A234814CEB6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815957" y="6458332"/>
            <a:ext cx="356492" cy="356400"/>
          </a:xfrm>
        </p:spPr>
        <p:txBody>
          <a:bodyPr/>
          <a:lstStyle/>
          <a:p>
            <a:fld id="{1FBFE52C-1FC5-4E78-BD03-BE57BD6BEE4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798303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_Custom Layout">
    <p:bg>
      <p:bgPr>
        <a:solidFill>
          <a:srgbClr val="FFFFCC">
            <a:alpha val="48000"/>
          </a:srgb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ooter Placeholder 6">
            <a:extLst>
              <a:ext uri="{FF2B5EF4-FFF2-40B4-BE49-F238E27FC236}">
                <a16:creationId xmlns:a16="http://schemas.microsoft.com/office/drawing/2014/main" id="{59C318D1-D9A5-8D1F-36C1-DCA1D8703392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2856571" y="6265979"/>
            <a:ext cx="570756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400">
                <a:solidFill>
                  <a:srgbClr val="E0E6E9"/>
                </a:solidFill>
              </a:defRPr>
            </a:lvl1pPr>
          </a:lstStyle>
          <a:p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3B7D59DD-5410-DA56-6F80-D064267A9793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 rot="5400000">
            <a:off x="10645298" y="4215389"/>
            <a:ext cx="2743200" cy="356491"/>
          </a:xfrm>
        </p:spPr>
        <p:txBody>
          <a:bodyPr/>
          <a:lstStyle/>
          <a:p>
            <a:fld id="{2ED45373-DE77-498F-AAFF-DE40BCF16721}" type="datetimeFigureOut">
              <a:rPr lang="en-GB" smtClean="0"/>
              <a:t>14/05/2025</a:t>
            </a:fld>
            <a:endParaRPr lang="en-GB"/>
          </a:p>
        </p:txBody>
      </p:sp>
      <p:sp>
        <p:nvSpPr>
          <p:cNvPr id="6" name="Slide Number Placeholder 4">
            <a:extLst>
              <a:ext uri="{FF2B5EF4-FFF2-40B4-BE49-F238E27FC236}">
                <a16:creationId xmlns:a16="http://schemas.microsoft.com/office/drawing/2014/main" id="{E5BC8D80-C98C-B0D8-FD5A-CFDCD699BCF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836053" y="5795999"/>
            <a:ext cx="356492" cy="356400"/>
          </a:xfrm>
        </p:spPr>
        <p:txBody>
          <a:bodyPr/>
          <a:lstStyle/>
          <a:p>
            <a:fld id="{1FBFE52C-1FC5-4E78-BD03-BE57BD6BEE4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7712490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2_logo mono_image bckgrnd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A8332636-384D-F42B-3E16-F4450B8AB98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524" y="6230679"/>
            <a:ext cx="627321" cy="627321"/>
          </a:xfrm>
          <a:prstGeom prst="rect">
            <a:avLst/>
          </a:prstGeom>
        </p:spPr>
      </p:pic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AA66330-4577-6481-7DC1-F2B0773BE4A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7845" y="6305107"/>
            <a:ext cx="11089867" cy="510364"/>
          </a:xfrm>
          <a:prstGeom prst="roundRect">
            <a:avLst>
              <a:gd name="adj" fmla="val 4257"/>
            </a:avLst>
          </a:prstGeom>
        </p:spPr>
        <p:txBody>
          <a:bodyPr vert="horz" lIns="91440" tIns="45720" rIns="91440" bIns="45720" rtlCol="0" anchor="ctr">
            <a:normAutofit/>
          </a:bodyPr>
          <a:lstStyle>
            <a:lvl1pPr marL="0" indent="0">
              <a:lnSpc>
                <a:spcPct val="100000"/>
              </a:lnSpc>
              <a:buNone/>
              <a:defRPr sz="2400">
                <a:solidFill>
                  <a:srgbClr val="0142A5"/>
                </a:solidFill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2">
            <a:extLst>
              <a:ext uri="{FF2B5EF4-FFF2-40B4-BE49-F238E27FC236}">
                <a16:creationId xmlns:a16="http://schemas.microsoft.com/office/drawing/2014/main" id="{A82E766D-2562-27F2-2A1A-D66333DD402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 rot="5400000">
            <a:off x="10655346" y="4898920"/>
            <a:ext cx="2743200" cy="356491"/>
          </a:xfrm>
        </p:spPr>
        <p:txBody>
          <a:bodyPr/>
          <a:lstStyle/>
          <a:p>
            <a:fld id="{2ED45373-DE77-498F-AAFF-DE40BCF16721}" type="datetimeFigureOut">
              <a:rPr lang="en-GB" smtClean="0"/>
              <a:t>14/05/2025</a:t>
            </a:fld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4295D9C-2A80-2CA1-9340-2EC836F226E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856149" y="6469482"/>
            <a:ext cx="356492" cy="356400"/>
          </a:xfrm>
        </p:spPr>
        <p:txBody>
          <a:bodyPr/>
          <a:lstStyle/>
          <a:p>
            <a:fld id="{1FBFE52C-1FC5-4E78-BD03-BE57BD6BEE4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5375078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4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80A0FA17-244D-A87D-E136-38973106732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1FF1696F-9436-B86E-7C05-485104556A7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546921" y="1676118"/>
            <a:ext cx="3124901" cy="1752881"/>
          </a:xfrm>
          <a:prstGeom prst="rect">
            <a:avLst/>
          </a:prstGeom>
        </p:spPr>
      </p:pic>
      <p:sp>
        <p:nvSpPr>
          <p:cNvPr id="9" name="Date Placeholder 2">
            <a:extLst>
              <a:ext uri="{FF2B5EF4-FFF2-40B4-BE49-F238E27FC236}">
                <a16:creationId xmlns:a16="http://schemas.microsoft.com/office/drawing/2014/main" id="{C22537E9-854A-1343-5A3E-DE9041A9C68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 rot="5400000">
            <a:off x="10645298" y="4215389"/>
            <a:ext cx="2743200" cy="356491"/>
          </a:xfrm>
        </p:spPr>
        <p:txBody>
          <a:bodyPr/>
          <a:lstStyle/>
          <a:p>
            <a:fld id="{2ED45373-DE77-498F-AAFF-DE40BCF16721}" type="datetimeFigureOut">
              <a:rPr lang="en-GB" smtClean="0"/>
              <a:t>14/05/2025</a:t>
            </a:fld>
            <a:endParaRPr lang="en-GB"/>
          </a:p>
        </p:txBody>
      </p:sp>
      <p:sp>
        <p:nvSpPr>
          <p:cNvPr id="10" name="Slide Number Placeholder 4">
            <a:extLst>
              <a:ext uri="{FF2B5EF4-FFF2-40B4-BE49-F238E27FC236}">
                <a16:creationId xmlns:a16="http://schemas.microsoft.com/office/drawing/2014/main" id="{1BA5CA9B-C854-379F-CA72-13454A4752C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846101" y="5795999"/>
            <a:ext cx="356492" cy="356400"/>
          </a:xfrm>
        </p:spPr>
        <p:txBody>
          <a:bodyPr/>
          <a:lstStyle/>
          <a:p>
            <a:fld id="{1FBFE52C-1FC5-4E78-BD03-BE57BD6BEE4E}" type="slidenum">
              <a:rPr lang="en-GB" smtClean="0"/>
              <a:t>‹#›</a:t>
            </a:fld>
            <a:endParaRPr lang="en-GB"/>
          </a:p>
        </p:txBody>
      </p:sp>
      <p:sp>
        <p:nvSpPr>
          <p:cNvPr id="11" name="Title 1">
            <a:extLst>
              <a:ext uri="{FF2B5EF4-FFF2-40B4-BE49-F238E27FC236}">
                <a16:creationId xmlns:a16="http://schemas.microsoft.com/office/drawing/2014/main" id="{8013CC0F-541B-515C-FD51-96D7C1CDEDF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164077"/>
            <a:ext cx="11488305" cy="778582"/>
          </a:xfrm>
        </p:spPr>
        <p:txBody>
          <a:bodyPr/>
          <a:lstStyle>
            <a:lvl1pPr>
              <a:defRPr>
                <a:ln w="22225">
                  <a:solidFill>
                    <a:srgbClr val="C00000"/>
                  </a:solidFill>
                  <a:prstDash val="solid"/>
                </a:ln>
                <a:solidFill>
                  <a:srgbClr val="C00000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8F690071-E015-2666-8280-8044ECC2045F}"/>
              </a:ext>
            </a:extLst>
          </p:cNvPr>
          <p:cNvCxnSpPr>
            <a:cxnSpLocks/>
          </p:cNvCxnSpPr>
          <p:nvPr/>
        </p:nvCxnSpPr>
        <p:spPr>
          <a:xfrm>
            <a:off x="0" y="48125"/>
            <a:ext cx="12192000" cy="0"/>
          </a:xfrm>
          <a:prstGeom prst="line">
            <a:avLst/>
          </a:prstGeom>
          <a:ln w="104775">
            <a:solidFill>
              <a:srgbClr val="C0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6" name="Text Placeholder 15">
            <a:extLst>
              <a:ext uri="{FF2B5EF4-FFF2-40B4-BE49-F238E27FC236}">
                <a16:creationId xmlns:a16="http://schemas.microsoft.com/office/drawing/2014/main" id="{B23CFC43-085D-ECDB-C94E-5ACBCD8DCE17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358775" y="1103313"/>
            <a:ext cx="11487150" cy="500856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cxnSp>
        <p:nvCxnSpPr>
          <p:cNvPr id="2" name="Straight Connector 1">
            <a:extLst>
              <a:ext uri="{FF2B5EF4-FFF2-40B4-BE49-F238E27FC236}">
                <a16:creationId xmlns:a16="http://schemas.microsoft.com/office/drawing/2014/main" id="{DE0E5074-9C3F-FB3E-2E4D-94B5898C83EE}"/>
              </a:ext>
            </a:extLst>
          </p:cNvPr>
          <p:cNvCxnSpPr>
            <a:cxnSpLocks/>
          </p:cNvCxnSpPr>
          <p:nvPr/>
        </p:nvCxnSpPr>
        <p:spPr>
          <a:xfrm>
            <a:off x="0" y="48125"/>
            <a:ext cx="12192000" cy="0"/>
          </a:xfrm>
          <a:prstGeom prst="line">
            <a:avLst/>
          </a:prstGeom>
          <a:ln w="104775">
            <a:solidFill>
              <a:srgbClr val="C0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36690309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1_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30" name="Picture 6" descr="Questions Transparent Png">
            <a:extLst>
              <a:ext uri="{FF2B5EF4-FFF2-40B4-BE49-F238E27FC236}">
                <a16:creationId xmlns:a16="http://schemas.microsoft.com/office/drawing/2014/main" id="{C6A16EE1-D3FD-3B39-C1BD-B5082D397D8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58633" y="581374"/>
            <a:ext cx="5485006" cy="363107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" name="Picture 6" descr="Questions Transparent Png">
            <a:extLst>
              <a:ext uri="{FF2B5EF4-FFF2-40B4-BE49-F238E27FC236}">
                <a16:creationId xmlns:a16="http://schemas.microsoft.com/office/drawing/2014/main" id="{4543B017-0323-6F4E-1BB2-E28C90FEE0F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58633" y="581374"/>
            <a:ext cx="5485006" cy="363107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10054323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18787851-193D-C95B-70ED-D7ABAB87797D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 rot="5400000">
            <a:off x="10691121" y="4154114"/>
            <a:ext cx="2743200" cy="28494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400">
                <a:solidFill>
                  <a:srgbClr val="E0E6E9"/>
                </a:solidFill>
              </a:defRPr>
            </a:lvl1pPr>
          </a:lstStyle>
          <a:p>
            <a:fld id="{2ED45373-DE77-498F-AAFF-DE40BCF16721}" type="datetimeFigureOut">
              <a:rPr lang="en-GB" smtClean="0"/>
              <a:t>14/05/2025</a:t>
            </a:fld>
            <a:endParaRPr lang="en-GB"/>
          </a:p>
        </p:txBody>
      </p:sp>
      <p:sp>
        <p:nvSpPr>
          <p:cNvPr id="3" name="Footer Placeholder 6">
            <a:extLst>
              <a:ext uri="{FF2B5EF4-FFF2-40B4-BE49-F238E27FC236}">
                <a16:creationId xmlns:a16="http://schemas.microsoft.com/office/drawing/2014/main" id="{0EC9CB92-4118-851C-89E8-DBE5EA8EF0C3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2856571" y="6265979"/>
            <a:ext cx="570756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400">
                <a:solidFill>
                  <a:srgbClr val="E0E6E9"/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7">
            <a:extLst>
              <a:ext uri="{FF2B5EF4-FFF2-40B4-BE49-F238E27FC236}">
                <a16:creationId xmlns:a16="http://schemas.microsoft.com/office/drawing/2014/main" id="{B0FBD2D1-1B21-8069-D036-CD4FFEB27B33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727712" y="5676492"/>
            <a:ext cx="464287" cy="373427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rgbClr val="E0E6E9"/>
                </a:solidFill>
              </a:defRPr>
            </a:lvl1pPr>
          </a:lstStyle>
          <a:p>
            <a:fld id="{1FBFE52C-1FC5-4E78-BD03-BE57BD6BEE4E}" type="slidenum">
              <a:rPr lang="en-GB" smtClean="0"/>
              <a:t>‹#›</a:t>
            </a:fld>
            <a:endParaRPr lang="en-GB"/>
          </a:p>
        </p:txBody>
      </p:sp>
      <p:pic>
        <p:nvPicPr>
          <p:cNvPr id="2" name="Picture 1" descr="A blue background with white text">
            <a:extLst>
              <a:ext uri="{FF2B5EF4-FFF2-40B4-BE49-F238E27FC236}">
                <a16:creationId xmlns:a16="http://schemas.microsoft.com/office/drawing/2014/main" id="{91BAE83C-150A-6713-8DFB-2DD534FA76B8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0632507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Vevox basic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0872F2E-3F20-0DC0-CFA3-D11D49B01C6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FI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33DD3D74-F972-E096-E828-44B6C11A314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63657D-8E22-4681-BD7E-16E8F6F56673}" type="datetimeFigureOut">
              <a:rPr lang="en-FI" smtClean="0"/>
              <a:t>05/14/2025</a:t>
            </a:fld>
            <a:endParaRPr lang="en-FI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03087A18-8950-3A86-D6FB-14BF0F08BA1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FI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AED9F6BC-1B26-1DC3-0C4B-4C12F07C71C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4AD3D6-B89C-4D82-B254-B84B3D342745}" type="slidenum">
              <a:rPr lang="en-FI" smtClean="0"/>
              <a:t>‹#›</a:t>
            </a:fld>
            <a:endParaRPr lang="en-FI"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1CADAFE8-3608-FDE7-C3ED-12BD6811F72B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838200" y="1798320"/>
            <a:ext cx="10515600" cy="442976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FI"/>
          </a:p>
        </p:txBody>
      </p:sp>
    </p:spTree>
    <p:extLst>
      <p:ext uri="{BB962C8B-B14F-4D97-AF65-F5344CB8AC3E}">
        <p14:creationId xmlns:p14="http://schemas.microsoft.com/office/powerpoint/2010/main" val="187864434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E1EC772-D3DB-E19E-4E7A-800997D98001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FD13A96E-78E6-D9B8-6CD2-2B2772BB9969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2235491-BC63-2E91-5154-C0A56BA7382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5C50A4-FDA9-47F8-8593-14AD2CE87E9F}" type="datetimeFigureOut">
              <a:rPr lang="en-GB" smtClean="0"/>
              <a:t>14/05/2025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7678F32-3DC2-8010-80CE-DBDCD749360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B8CA1EA-4CB0-85A1-585B-8D2459875E0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3A5737-214C-46AE-B846-A3144FF5F6E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50271293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A323E32-62FB-4491-E0B6-6CE3FF4AC14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D8319D0-D74E-39A1-C816-A58A24E9285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80DD017-B2C9-96A8-453C-575D5C04A8F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5C50A4-FDA9-47F8-8593-14AD2CE87E9F}" type="datetimeFigureOut">
              <a:rPr lang="en-GB" smtClean="0"/>
              <a:t>14/05/2025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683A9C2-270C-E92D-53EE-549316B97AE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C20F0E8-9FE8-0E74-9FCE-9558F7813D6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3A5737-214C-46AE-B846-A3144FF5F6E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43795295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9697D5D-2824-B0FF-E0F7-A68B8CEDE87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42417EA-9339-9A98-FE52-0A903ACCFAC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E22383E-9DA0-6E72-CB58-A8AFBE4A6E8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5C50A4-FDA9-47F8-8593-14AD2CE87E9F}" type="datetimeFigureOut">
              <a:rPr lang="en-GB" smtClean="0"/>
              <a:t>14/05/2025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1BD1DC4-14B5-929F-2815-31719878832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BC85CC0-9E24-090C-839D-58158B5AFB0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3A5737-214C-46AE-B846-A3144FF5F6E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93474001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E481B32-7546-C335-A89D-0EDB012765A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314E85B-02CA-16B7-5B1E-73BDDA6CE510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97A6D569-C00D-FDF0-FD16-2DB717EE404F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AF10D5A9-F929-11FD-A27C-BF46B4FD09E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5C50A4-FDA9-47F8-8593-14AD2CE87E9F}" type="datetimeFigureOut">
              <a:rPr lang="en-GB" smtClean="0"/>
              <a:t>14/05/2025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B1D0A9E-9939-BB2B-C31B-EA6039BC6AF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41FA1AE-4411-4F6A-6BBB-D5FE15EEFEA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3A5737-214C-46AE-B846-A3144FF5F6E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16728574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8BB6F91-2029-0C8A-6BE7-E8C02BAAA09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0750800-641E-0C2C-F455-3D16E6DD592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365102FF-D438-717A-1847-B2464314C67E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371B337E-D000-5F4E-BFAE-CD5B5154DF5B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08374176-8365-2B6D-41CB-3F263906F413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4922EC14-83BA-1FC4-7502-F31B181D06A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5C50A4-FDA9-47F8-8593-14AD2CE87E9F}" type="datetimeFigureOut">
              <a:rPr lang="en-GB" smtClean="0"/>
              <a:t>14/05/2025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309A30C4-5614-0F68-1894-1F1A8325A8D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3169E997-DFC8-9560-5248-96E7D6E7CDD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3A5737-214C-46AE-B846-A3144FF5F6E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10196134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5C8AF1E-B3F7-A932-94D6-D7D1AF8A38D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7C1E016B-9FAE-B3BD-C12C-8D4E7394012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5C50A4-FDA9-47F8-8593-14AD2CE87E9F}" type="datetimeFigureOut">
              <a:rPr lang="en-GB" smtClean="0"/>
              <a:t>14/05/2025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B0DE2BD7-DD21-B43B-A575-CD2EF4FC864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EDD5A158-631F-43B1-6E7C-45F798E143C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3A5737-214C-46AE-B846-A3144FF5F6E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95284992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E9287872-C7E4-12F6-680B-6219ECC2084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5C50A4-FDA9-47F8-8593-14AD2CE87E9F}" type="datetimeFigureOut">
              <a:rPr lang="en-GB" smtClean="0"/>
              <a:t>14/05/2025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08890083-8B11-1282-48F4-0367D594DE3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0BC93133-903A-17CE-1E3F-3838A47683F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3A5737-214C-46AE-B846-A3144FF5F6E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53604482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CC5746D-4EF5-CD77-D33E-92D94AED2A3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23231E2-7F3D-9217-1102-A2882C97394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6102BCE-1B26-54DA-D571-4CC08C507219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D2D593F-5E73-8F1D-CB39-04E0421AAB4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5C50A4-FDA9-47F8-8593-14AD2CE87E9F}" type="datetimeFigureOut">
              <a:rPr lang="en-GB" smtClean="0"/>
              <a:t>14/05/2025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3FF14446-BA13-314B-DF16-3683A72FD5A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4E4AC3A-9E6E-946F-CBFA-634C3CF32F4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3A5737-214C-46AE-B846-A3144FF5F6E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34669224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F45D51C-B3E7-B93B-6BF2-2B3415BAA37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2E12ED02-D494-8D10-7764-00135137A7A4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1615FDC0-9057-CD6C-BEB9-6F9FC371DFAB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D5FE0E2-9A43-8F02-7FC4-63868E79EE4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5C50A4-FDA9-47F8-8593-14AD2CE87E9F}" type="datetimeFigureOut">
              <a:rPr lang="en-GB" smtClean="0"/>
              <a:t>14/05/2025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56B80418-FDC0-7CAD-6F85-EEF46AA0ABE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6D84F78-9A43-F172-5788-024C2D6EFCF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3A5737-214C-46AE-B846-A3144FF5F6E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9143723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78C5E14-7852-33AB-6FA4-4B78A9FCC50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D60D4E3D-2BBE-DDCE-A4CD-A5E42BA8CAA2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F093E8E-FA72-FC47-3624-99506609EB1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5C50A4-FDA9-47F8-8593-14AD2CE87E9F}" type="datetimeFigureOut">
              <a:rPr lang="en-GB" smtClean="0"/>
              <a:t>14/05/2025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2CFF1E5-2115-5AC6-5A09-F64AB49C0A7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EFDD2A1-8A4A-0F82-C726-2875554C7A1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3A5737-214C-46AE-B846-A3144FF5F6E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8474728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4929D518-3497-6082-C027-1D4C422C290B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1B43F7AE-D0D6-4376-FEE4-6A115F4E088E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5E71AA3-A796-DC01-EF96-4AD9ABB2742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5C50A4-FDA9-47F8-8593-14AD2CE87E9F}" type="datetimeFigureOut">
              <a:rPr lang="en-GB" smtClean="0"/>
              <a:t>14/05/2025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2A1F123-91DD-E1BB-7E04-65ABFBBCCBD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45ADA36-D246-62C0-9FD0-F0F24FF5095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3A5737-214C-46AE-B846-A3144FF5F6E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49590092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Vevox basic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0872F2E-3F20-0DC0-CFA3-D11D49B01C6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FI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33DD3D74-F972-E096-E828-44B6C11A314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63657D-8E22-4681-BD7E-16E8F6F56673}" type="datetimeFigureOut">
              <a:rPr lang="en-FI" smtClean="0"/>
              <a:t>05/14/2025</a:t>
            </a:fld>
            <a:endParaRPr lang="en-FI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03087A18-8950-3A86-D6FB-14BF0F08BA1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FI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AED9F6BC-1B26-1DC3-0C4B-4C12F07C71C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4AD3D6-B89C-4D82-B254-B84B3D342745}" type="slidenum">
              <a:rPr lang="en-FI" smtClean="0"/>
              <a:t>‹#›</a:t>
            </a:fld>
            <a:endParaRPr lang="en-FI"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1CADAFE8-3608-FDE7-C3ED-12BD6811F72B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838200" y="1798320"/>
            <a:ext cx="10515600" cy="442976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FI"/>
          </a:p>
        </p:txBody>
      </p:sp>
    </p:spTree>
    <p:extLst>
      <p:ext uri="{BB962C8B-B14F-4D97-AF65-F5344CB8AC3E}">
        <p14:creationId xmlns:p14="http://schemas.microsoft.com/office/powerpoint/2010/main" val="216195227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1.pn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25.xml"/><Relationship Id="rId13" Type="http://schemas.openxmlformats.org/officeDocument/2006/relationships/theme" Target="../theme/theme2.xml"/><Relationship Id="rId3" Type="http://schemas.openxmlformats.org/officeDocument/2006/relationships/slideLayout" Target="../slideLayouts/slideLayout20.xml"/><Relationship Id="rId7" Type="http://schemas.openxmlformats.org/officeDocument/2006/relationships/slideLayout" Target="../slideLayouts/slideLayout24.xml"/><Relationship Id="rId12" Type="http://schemas.openxmlformats.org/officeDocument/2006/relationships/slideLayout" Target="../slideLayouts/slideLayout29.xml"/><Relationship Id="rId2" Type="http://schemas.openxmlformats.org/officeDocument/2006/relationships/slideLayout" Target="../slideLayouts/slideLayout19.xml"/><Relationship Id="rId1" Type="http://schemas.openxmlformats.org/officeDocument/2006/relationships/slideLayout" Target="../slideLayouts/slideLayout18.xml"/><Relationship Id="rId6" Type="http://schemas.openxmlformats.org/officeDocument/2006/relationships/slideLayout" Target="../slideLayouts/slideLayout23.xml"/><Relationship Id="rId11" Type="http://schemas.openxmlformats.org/officeDocument/2006/relationships/slideLayout" Target="../slideLayouts/slideLayout28.xml"/><Relationship Id="rId5" Type="http://schemas.openxmlformats.org/officeDocument/2006/relationships/slideLayout" Target="../slideLayouts/slideLayout22.xml"/><Relationship Id="rId10" Type="http://schemas.openxmlformats.org/officeDocument/2006/relationships/slideLayout" Target="../slideLayouts/slideLayout27.xml"/><Relationship Id="rId4" Type="http://schemas.openxmlformats.org/officeDocument/2006/relationships/slideLayout" Target="../slideLayouts/slideLayout21.xml"/><Relationship Id="rId9" Type="http://schemas.openxmlformats.org/officeDocument/2006/relationships/slideLayout" Target="../slideLayouts/slideLayout26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29291BCB-9C09-E24A-899A-13554DBEFA2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164077"/>
            <a:ext cx="11488305" cy="778582"/>
          </a:xfrm>
          <a:prstGeom prst="roundRect">
            <a:avLst/>
          </a:prstGeom>
          <a:noFill/>
          <a:ln w="28575">
            <a:noFill/>
          </a:ln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pic>
        <p:nvPicPr>
          <p:cNvPr id="6" name="Picture 5" descr="A picture containing text, businesscard, screenshot, logo&#10;&#10;Description automatically generated">
            <a:extLst>
              <a:ext uri="{FF2B5EF4-FFF2-40B4-BE49-F238E27FC236}">
                <a16:creationId xmlns:a16="http://schemas.microsoft.com/office/drawing/2014/main" id="{067C0C12-FBAF-6992-A87D-A0CF5E789462}"/>
              </a:ext>
            </a:extLst>
          </p:cNvPr>
          <p:cNvPicPr>
            <a:picLocks noChangeAspect="1"/>
          </p:cNvPicPr>
          <p:nvPr/>
        </p:nvPicPr>
        <p:blipFill>
          <a:blip r:embed="rId19"/>
          <a:srcRect t="86719" b="2946"/>
          <a:stretch/>
        </p:blipFill>
        <p:spPr>
          <a:xfrm>
            <a:off x="0" y="6149230"/>
            <a:ext cx="12192000" cy="708770"/>
          </a:xfrm>
          <a:prstGeom prst="rect">
            <a:avLst/>
          </a:prstGeom>
        </p:spPr>
      </p:pic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D8FD4A5-EA27-AEE2-EEE4-1FCEEE29BDAC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 rot="5400000">
            <a:off x="10645298" y="4218819"/>
            <a:ext cx="2743200" cy="35649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aseline="0">
                <a:solidFill>
                  <a:schemeClr val="tx1"/>
                </a:solidFill>
                <a:latin typeface="Calibri" panose="020F0502020204030204" pitchFamily="34" charset="0"/>
                <a:cs typeface="Calibri" panose="020F0502020204030204" pitchFamily="34" charset="0"/>
              </a:defRPr>
            </a:lvl1pPr>
          </a:lstStyle>
          <a:p>
            <a:fld id="{2ED45373-DE77-498F-AAFF-DE40BCF16721}" type="datetimeFigureOut">
              <a:rPr lang="en-GB" smtClean="0"/>
              <a:t>14/05/2025</a:t>
            </a:fld>
            <a:endParaRPr lang="en-GB"/>
          </a:p>
        </p:txBody>
      </p:sp>
      <p:sp>
        <p:nvSpPr>
          <p:cNvPr id="7" name="Footer Placeholder 6">
            <a:extLst>
              <a:ext uri="{FF2B5EF4-FFF2-40B4-BE49-F238E27FC236}">
                <a16:creationId xmlns:a16="http://schemas.microsoft.com/office/drawing/2014/main" id="{B0F3E49B-A226-1DB6-6223-32D0981F6FF1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2856571" y="6265979"/>
            <a:ext cx="570756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400">
                <a:solidFill>
                  <a:srgbClr val="E0E6E9"/>
                </a:solidFill>
              </a:defRPr>
            </a:lvl1pPr>
          </a:lstStyle>
          <a:p>
            <a:endParaRPr lang="en-GB"/>
          </a:p>
        </p:txBody>
      </p:sp>
      <p:sp>
        <p:nvSpPr>
          <p:cNvPr id="8" name="Slide Number Placeholder 7">
            <a:extLst>
              <a:ext uri="{FF2B5EF4-FFF2-40B4-BE49-F238E27FC236}">
                <a16:creationId xmlns:a16="http://schemas.microsoft.com/office/drawing/2014/main" id="{2EE013FC-8320-3431-6CF1-186F717AE21F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836053" y="5789381"/>
            <a:ext cx="356492" cy="3564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ctr">
              <a:defRPr sz="1100" b="1" baseline="0">
                <a:solidFill>
                  <a:schemeClr val="tx1"/>
                </a:solidFill>
                <a:latin typeface="Calibri" panose="020F0502020204030204" pitchFamily="34" charset="0"/>
                <a:cs typeface="Calibri" panose="020F0502020204030204" pitchFamily="34" charset="0"/>
              </a:defRPr>
            </a:lvl1pPr>
          </a:lstStyle>
          <a:p>
            <a:fld id="{1FBFE52C-1FC5-4E78-BD03-BE57BD6BEE4E}" type="slidenum">
              <a:rPr lang="en-GB" smtClean="0"/>
              <a:t>‹#›</a:t>
            </a:fld>
            <a:endParaRPr lang="en-GB"/>
          </a:p>
        </p:txBody>
      </p:sp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3430A051-8BEF-1418-DB2F-94B3F31D81FD}"/>
              </a:ext>
            </a:extLst>
          </p:cNvPr>
          <p:cNvCxnSpPr>
            <a:cxnSpLocks/>
          </p:cNvCxnSpPr>
          <p:nvPr/>
        </p:nvCxnSpPr>
        <p:spPr>
          <a:xfrm>
            <a:off x="0" y="48125"/>
            <a:ext cx="12192000" cy="0"/>
          </a:xfrm>
          <a:prstGeom prst="line">
            <a:avLst/>
          </a:prstGeom>
          <a:ln w="104775">
            <a:solidFill>
              <a:srgbClr val="004989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6273185-EDC6-2448-AE66-1EE933FA5C7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58219" y="1058610"/>
            <a:ext cx="11488305" cy="4985464"/>
          </a:xfrm>
          <a:prstGeom prst="roundRect">
            <a:avLst>
              <a:gd name="adj" fmla="val 3871"/>
            </a:avLst>
          </a:prstGeom>
          <a:noFill/>
          <a:ln w="28575">
            <a:noFill/>
          </a:ln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cxnSp>
        <p:nvCxnSpPr>
          <p:cNvPr id="4" name="Straight Connector 3">
            <a:extLst>
              <a:ext uri="{FF2B5EF4-FFF2-40B4-BE49-F238E27FC236}">
                <a16:creationId xmlns:a16="http://schemas.microsoft.com/office/drawing/2014/main" id="{0241BCB9-C2B2-7B93-E5F7-1A145D795383}"/>
              </a:ext>
            </a:extLst>
          </p:cNvPr>
          <p:cNvCxnSpPr>
            <a:cxnSpLocks/>
          </p:cNvCxnSpPr>
          <p:nvPr/>
        </p:nvCxnSpPr>
        <p:spPr>
          <a:xfrm>
            <a:off x="0" y="48125"/>
            <a:ext cx="12192000" cy="0"/>
          </a:xfrm>
          <a:prstGeom prst="line">
            <a:avLst/>
          </a:prstGeom>
          <a:ln w="104775">
            <a:solidFill>
              <a:srgbClr val="004989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172246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  <p:sldLayoutId id="2147483673" r:id="rId13"/>
    <p:sldLayoutId id="2147483674" r:id="rId14"/>
    <p:sldLayoutId id="2147483675" r:id="rId15"/>
    <p:sldLayoutId id="2147483676" r:id="rId16"/>
    <p:sldLayoutId id="2147483677" r:id="rId17"/>
  </p:sldLayoutIdLst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xStyles>
    <p:titleStyle>
      <a:lvl1pPr algn="ctr" defTabSz="914400" rtl="0" eaLnBrk="1" latinLnBrk="0" hangingPunct="1">
        <a:lnSpc>
          <a:spcPct val="90000"/>
        </a:lnSpc>
        <a:spcBef>
          <a:spcPct val="0"/>
        </a:spcBef>
        <a:buNone/>
        <a:defRPr sz="3200" b="1" kern="1200" cap="none" spc="0">
          <a:ln w="22225">
            <a:solidFill>
              <a:srgbClr val="004989"/>
            </a:solidFill>
            <a:prstDash val="solid"/>
          </a:ln>
          <a:solidFill>
            <a:srgbClr val="004989"/>
          </a:solidFill>
          <a:effectLst/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534988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rgbClr val="004989"/>
          </a:solidFill>
          <a:latin typeface="+mn-lt"/>
          <a:ea typeface="+mn-ea"/>
          <a:cs typeface="+mn-cs"/>
        </a:defRPr>
      </a:lvl2pPr>
      <a:lvl3pPr marL="892175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200" kern="1200">
          <a:solidFill>
            <a:srgbClr val="00B050"/>
          </a:solidFill>
          <a:latin typeface="+mn-lt"/>
          <a:ea typeface="+mn-ea"/>
          <a:cs typeface="+mn-cs"/>
        </a:defRPr>
      </a:lvl3pPr>
      <a:lvl4pPr marL="1260475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100" kern="1200">
          <a:solidFill>
            <a:srgbClr val="7030A0"/>
          </a:solidFill>
          <a:latin typeface="+mn-lt"/>
          <a:ea typeface="+mn-ea"/>
          <a:cs typeface="+mn-cs"/>
        </a:defRPr>
      </a:lvl4pPr>
      <a:lvl5pPr marL="1706563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ADF436F5-A6E3-7946-5ABF-268E8FF45F7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2049A19-3093-CCF1-5754-E44B08EB182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D1CEBBA-3B50-18C0-139B-5CC224CBD714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C85C50A4-FDA9-47F8-8593-14AD2CE87E9F}" type="datetimeFigureOut">
              <a:rPr lang="en-GB" smtClean="0"/>
              <a:t>14/05/2025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9582B74-5294-B5EF-0BC9-9254374BE76C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BF14F63-822A-08E6-8228-6BDE1302A90F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0C3A5737-214C-46AE-B846-A3144FF5F6E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2801032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9" r:id="rId1"/>
    <p:sldLayoutId id="2147483680" r:id="rId2"/>
    <p:sldLayoutId id="2147483681" r:id="rId3"/>
    <p:sldLayoutId id="2147483682" r:id="rId4"/>
    <p:sldLayoutId id="2147483683" r:id="rId5"/>
    <p:sldLayoutId id="2147483684" r:id="rId6"/>
    <p:sldLayoutId id="2147483685" r:id="rId7"/>
    <p:sldLayoutId id="2147483686" r:id="rId8"/>
    <p:sldLayoutId id="2147483687" r:id="rId9"/>
    <p:sldLayoutId id="2147483688" r:id="rId10"/>
    <p:sldLayoutId id="2147483689" r:id="rId11"/>
    <p:sldLayoutId id="2147483690" r:id="rId12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hyperlink" Target="https://moodle.uwtsd.ac.uk/mod/scorm/player.php?a=7561&amp;currentorg=articulate_rise&amp;scoid=16494&amp;sesskey=QOEo35udXV&amp;display=popup&amp;mode=normal" TargetMode="External"/><Relationship Id="rId1" Type="http://schemas.openxmlformats.org/officeDocument/2006/relationships/slideLayout" Target="../slideLayouts/slideLayout19.xml"/><Relationship Id="rId4" Type="http://schemas.openxmlformats.org/officeDocument/2006/relationships/image" Target="../media/image16.png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D256F53-0E6D-8E10-1D40-BA89121456FD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Introduction to Web and Database Concept ACCA4023</a:t>
            </a:r>
            <a:br>
              <a:rPr lang="en-GB" dirty="0"/>
            </a:br>
            <a:br>
              <a:rPr lang="en-GB" dirty="0"/>
            </a:br>
            <a:r>
              <a:rPr lang="en-GB" dirty="0"/>
              <a:t>Week 1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A7F43CAA-5F72-68B6-C4D5-F9ADE575E930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/>
              <a:t>Tutorial Exercise: Understanding DBMS Concepts</a:t>
            </a:r>
          </a:p>
        </p:txBody>
      </p:sp>
    </p:spTree>
    <p:extLst>
      <p:ext uri="{BB962C8B-B14F-4D97-AF65-F5344CB8AC3E}">
        <p14:creationId xmlns:p14="http://schemas.microsoft.com/office/powerpoint/2010/main" val="325379499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9C556EF5-74CC-02E7-10E9-22C7D093BCE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Online Assignment Skills Programme</a:t>
            </a:r>
            <a:endParaRPr lang="en-US" dirty="0"/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7A424E8E-F951-2DDB-9C4A-D5D0356C874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825625"/>
            <a:ext cx="6538784" cy="4351338"/>
          </a:xfrm>
        </p:spPr>
        <p:txBody>
          <a:bodyPr/>
          <a:lstStyle/>
          <a:p>
            <a:pPr marL="0" indent="0">
              <a:buNone/>
            </a:pPr>
            <a:r>
              <a:rPr lang="en-GB" sz="2400" b="0" i="0" dirty="0">
                <a:solidFill>
                  <a:srgbClr val="000000"/>
                </a:solidFill>
                <a:effectLst/>
                <a:latin typeface="Aptos" panose="020B0004020202020204" pitchFamily="34" charset="0"/>
              </a:rPr>
              <a:t>Finding and Using Information Unit 2 Section 2: </a:t>
            </a:r>
          </a:p>
          <a:p>
            <a:pPr marL="0" indent="0">
              <a:buNone/>
            </a:pPr>
            <a:r>
              <a:rPr lang="en-GB" sz="3200" b="1" i="0" dirty="0">
                <a:solidFill>
                  <a:srgbClr val="000000"/>
                </a:solidFill>
                <a:effectLst/>
                <a:latin typeface="Aptos" panose="020B0004020202020204" pitchFamily="34" charset="0"/>
              </a:rPr>
              <a:t>Searching for Journal Articles</a:t>
            </a:r>
          </a:p>
          <a:p>
            <a:endParaRPr lang="en-GB" sz="1800" dirty="0">
              <a:solidFill>
                <a:srgbClr val="000000"/>
              </a:solidFill>
              <a:latin typeface="Aptos" panose="020B0004020202020204" pitchFamily="34" charset="0"/>
            </a:endParaRPr>
          </a:p>
          <a:p>
            <a:r>
              <a:rPr lang="en-GB" dirty="0">
                <a:hlinkClick r:id="rId2"/>
              </a:rPr>
              <a:t>moodle.uwtsd.ac.uk/mod/</a:t>
            </a:r>
            <a:r>
              <a:rPr lang="en-GB" dirty="0" err="1">
                <a:hlinkClick r:id="rId2"/>
              </a:rPr>
              <a:t>scorm</a:t>
            </a:r>
            <a:r>
              <a:rPr lang="en-GB" dirty="0">
                <a:hlinkClick r:id="rId2"/>
              </a:rPr>
              <a:t>/</a:t>
            </a:r>
            <a:r>
              <a:rPr lang="en-GB" dirty="0" err="1">
                <a:hlinkClick r:id="rId2"/>
              </a:rPr>
              <a:t>player.php?a</a:t>
            </a:r>
            <a:r>
              <a:rPr lang="en-GB" dirty="0">
                <a:hlinkClick r:id="rId2"/>
              </a:rPr>
              <a:t>=7561&amp;currentorg=</a:t>
            </a:r>
            <a:r>
              <a:rPr lang="en-GB" dirty="0" err="1">
                <a:hlinkClick r:id="rId2"/>
              </a:rPr>
              <a:t>articulate_rise&amp;scoid</a:t>
            </a:r>
            <a:r>
              <a:rPr lang="en-GB" dirty="0">
                <a:hlinkClick r:id="rId2"/>
              </a:rPr>
              <a:t>=16494&amp;sesskey=QOEo35udXV&amp;display=</a:t>
            </a:r>
            <a:r>
              <a:rPr lang="en-GB" dirty="0" err="1">
                <a:hlinkClick r:id="rId2"/>
              </a:rPr>
              <a:t>popup&amp;mode</a:t>
            </a:r>
            <a:r>
              <a:rPr lang="en-GB" dirty="0">
                <a:hlinkClick r:id="rId2"/>
              </a:rPr>
              <a:t>=normal</a:t>
            </a:r>
            <a:r>
              <a:rPr lang="en-GB" dirty="0">
                <a:solidFill>
                  <a:srgbClr val="000000"/>
                </a:solidFill>
                <a:latin typeface="Aptos" panose="020B0004020202020204" pitchFamily="34" charset="0"/>
              </a:rPr>
              <a:t> </a:t>
            </a:r>
            <a:r>
              <a:rPr lang="en-GB" b="0" i="0" dirty="0">
                <a:solidFill>
                  <a:srgbClr val="000000"/>
                </a:solidFill>
                <a:effectLst/>
                <a:latin typeface="Aptos" panose="020B0004020202020204" pitchFamily="34" charset="0"/>
              </a:rPr>
              <a:t> </a:t>
            </a:r>
            <a:endParaRPr lang="en-GB" dirty="0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BD8FFA18-6427-764B-B1B0-B670FE7F7907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64815" t="26621" r="16420" b="46111"/>
          <a:stretch/>
        </p:blipFill>
        <p:spPr>
          <a:xfrm>
            <a:off x="8077200" y="3761581"/>
            <a:ext cx="2819400" cy="2731294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511B463E-47E2-18F0-47BF-CA36363EC307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568742" y="1441027"/>
            <a:ext cx="4462712" cy="1987973"/>
          </a:xfrm>
          <a:prstGeom prst="rect">
            <a:avLst/>
          </a:prstGeom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34B6B815-39F8-4B8A-6881-D99ED8CAFE3C}"/>
              </a:ext>
            </a:extLst>
          </p:cNvPr>
          <p:cNvSpPr txBox="1"/>
          <p:nvPr/>
        </p:nvSpPr>
        <p:spPr>
          <a:xfrm>
            <a:off x="869093" y="5127228"/>
            <a:ext cx="7014518" cy="1200329"/>
          </a:xfrm>
          <a:prstGeom prst="rect">
            <a:avLst/>
          </a:prstGeom>
          <a:solidFill>
            <a:srgbClr val="FFCC66"/>
          </a:solidFill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b="1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Let's explore this valuable online course.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b="1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Completion of this online course is essential; Kindly complete it before the next class.</a:t>
            </a:r>
          </a:p>
        </p:txBody>
      </p:sp>
    </p:spTree>
    <p:extLst>
      <p:ext uri="{BB962C8B-B14F-4D97-AF65-F5344CB8AC3E}">
        <p14:creationId xmlns:p14="http://schemas.microsoft.com/office/powerpoint/2010/main" val="141413163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BF416308-B895-71BB-9361-D1D6CDEDF02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Task 1: Conceptual Understanding 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57ABF7BA-4033-6000-2C48-F2DB9EB44299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/>
        <p:txBody>
          <a:bodyPr/>
          <a:lstStyle/>
          <a:p>
            <a:pPr marL="342900" lvl="0" indent="-342900">
              <a:lnSpc>
                <a:spcPct val="107000"/>
              </a:lnSpc>
              <a:spcAft>
                <a:spcPts val="800"/>
              </a:spcAft>
              <a:buFont typeface="+mj-lt"/>
              <a:buAutoNum type="arabicPeriod"/>
              <a:tabLst>
                <a:tab pos="457200" algn="l"/>
              </a:tabLst>
            </a:pPr>
            <a:r>
              <a:rPr lang="en-GB" dirty="0"/>
              <a:t>Define DBMS and provide three key functions it performs.</a:t>
            </a:r>
          </a:p>
          <a:p>
            <a:pPr marL="342900" lvl="0" indent="-342900">
              <a:lnSpc>
                <a:spcPct val="107000"/>
              </a:lnSpc>
              <a:spcAft>
                <a:spcPts val="800"/>
              </a:spcAft>
              <a:buFont typeface="+mj-lt"/>
              <a:buAutoNum type="arabicPeriod"/>
              <a:tabLst>
                <a:tab pos="457200" algn="l"/>
              </a:tabLst>
            </a:pPr>
            <a:r>
              <a:rPr lang="en-GB" dirty="0"/>
              <a:t>Explain the differences between a database and a DBMS.</a:t>
            </a:r>
          </a:p>
          <a:p>
            <a:pPr marL="342900" lvl="0" indent="-342900">
              <a:lnSpc>
                <a:spcPct val="107000"/>
              </a:lnSpc>
              <a:spcAft>
                <a:spcPts val="800"/>
              </a:spcAft>
              <a:buFont typeface="+mj-lt"/>
              <a:buAutoNum type="arabicPeriod"/>
              <a:tabLst>
                <a:tab pos="457200" algn="l"/>
              </a:tabLst>
            </a:pPr>
            <a:r>
              <a:rPr lang="en-GB" dirty="0"/>
              <a:t>Describe how a DBMS helps in data organization and retrieval.</a:t>
            </a:r>
          </a:p>
        </p:txBody>
      </p:sp>
    </p:spTree>
    <p:extLst>
      <p:ext uri="{BB962C8B-B14F-4D97-AF65-F5344CB8AC3E}">
        <p14:creationId xmlns:p14="http://schemas.microsoft.com/office/powerpoint/2010/main" val="363356063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1E68BD8-1636-4E8B-99DB-44D36D304E6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2E167684-0E97-E0AB-9A22-17D5F9FCCC5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Task 2: Types of Databases 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B1824965-227F-463C-201F-6E168DE3B129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/>
        <p:txBody>
          <a:bodyPr/>
          <a:lstStyle/>
          <a:p>
            <a:pPr marL="342900" lvl="0" indent="-342900">
              <a:lnSpc>
                <a:spcPct val="107000"/>
              </a:lnSpc>
              <a:spcAft>
                <a:spcPts val="800"/>
              </a:spcAft>
              <a:buFont typeface="+mj-lt"/>
              <a:buAutoNum type="arabicPeriod"/>
              <a:tabLst>
                <a:tab pos="457200" algn="l"/>
              </a:tabLst>
            </a:pPr>
            <a:r>
              <a:rPr lang="en-GB" dirty="0"/>
              <a:t>Compare and contrast relational, hierarchical, and object-oriented databases.</a:t>
            </a:r>
          </a:p>
          <a:p>
            <a:pPr marL="342900" lvl="0" indent="-342900">
              <a:lnSpc>
                <a:spcPct val="107000"/>
              </a:lnSpc>
              <a:spcAft>
                <a:spcPts val="800"/>
              </a:spcAft>
              <a:buFont typeface="+mj-lt"/>
              <a:buAutoNum type="arabicPeriod"/>
              <a:tabLst>
                <a:tab pos="457200" algn="l"/>
              </a:tabLst>
            </a:pPr>
            <a:r>
              <a:rPr lang="en-GB" dirty="0"/>
              <a:t>Provide an example scenario where a relational database would be more suitable than an object-oriented database.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03535913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9F1721D-E39C-FC44-1179-16376946A6C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C0EFEDAA-DA3F-6138-C348-4CA91DF4982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Task 3: Components of DBMS 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4BF52757-68DB-CE64-7874-BAE772F530E0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/>
        <p:txBody>
          <a:bodyPr/>
          <a:lstStyle/>
          <a:p>
            <a:pPr marL="342900" lvl="0" indent="-342900">
              <a:lnSpc>
                <a:spcPct val="107000"/>
              </a:lnSpc>
              <a:spcAft>
                <a:spcPts val="800"/>
              </a:spcAft>
              <a:buFont typeface="+mj-lt"/>
              <a:buAutoNum type="arabicPeriod"/>
              <a:tabLst>
                <a:tab pos="457200" algn="l"/>
              </a:tabLst>
            </a:pPr>
            <a:r>
              <a:rPr lang="en-GB" dirty="0"/>
              <a:t>List and describe the main components of a Database Management System.</a:t>
            </a:r>
          </a:p>
          <a:p>
            <a:pPr marL="342900" lvl="0" indent="-342900">
              <a:lnSpc>
                <a:spcPct val="107000"/>
              </a:lnSpc>
              <a:spcAft>
                <a:spcPts val="800"/>
              </a:spcAft>
              <a:buFont typeface="+mj-lt"/>
              <a:buAutoNum type="arabicPeriod"/>
              <a:tabLst>
                <a:tab pos="457200" algn="l"/>
              </a:tabLst>
            </a:pPr>
            <a:r>
              <a:rPr lang="en-GB" dirty="0"/>
              <a:t>Explain the roles of entities, attributes, and relationships in a database context.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30224278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DDD1A4F-E41C-0C0C-1869-60059A8C3C1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F63366BA-8A17-25CA-EF1C-FE72D9C8F3F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Task 4: DBMS System Architecture 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1C74799A-BB31-7149-EB09-DEC961E5EEE9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/>
        <p:txBody>
          <a:bodyPr/>
          <a:lstStyle/>
          <a:p>
            <a:pPr marL="342900" lvl="0" indent="-342900">
              <a:lnSpc>
                <a:spcPct val="107000"/>
              </a:lnSpc>
              <a:spcAft>
                <a:spcPts val="800"/>
              </a:spcAft>
              <a:buFont typeface="+mj-lt"/>
              <a:buAutoNum type="arabicPeriod"/>
              <a:tabLst>
                <a:tab pos="457200" algn="l"/>
              </a:tabLst>
            </a:pPr>
            <a:r>
              <a:rPr lang="en-GB" dirty="0"/>
              <a:t>Draw a simple diagram illustrating the architecture of a Database Management System.</a:t>
            </a:r>
          </a:p>
          <a:p>
            <a:pPr marL="342900" lvl="0" indent="-342900">
              <a:lnSpc>
                <a:spcPct val="107000"/>
              </a:lnSpc>
              <a:spcAft>
                <a:spcPts val="800"/>
              </a:spcAft>
              <a:buFont typeface="+mj-lt"/>
              <a:buAutoNum type="arabicPeriod"/>
              <a:tabLst>
                <a:tab pos="457200" algn="l"/>
              </a:tabLst>
            </a:pPr>
            <a:r>
              <a:rPr lang="en-GB" dirty="0"/>
              <a:t>Explain the purpose of each layer in the DBMS architecture.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14196112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FBEFAF4-74CC-8E44-E589-40F1947DFD4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2F9151CC-35CC-C47A-A9ED-B879FF3936A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Task 5: Benefits of DBMS 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64EF1027-B316-22D5-7F97-C01A10F5C273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/>
        <p:txBody>
          <a:bodyPr/>
          <a:lstStyle/>
          <a:p>
            <a:pPr marL="342900" lvl="0" indent="-342900">
              <a:lnSpc>
                <a:spcPct val="107000"/>
              </a:lnSpc>
              <a:spcAft>
                <a:spcPts val="800"/>
              </a:spcAft>
              <a:buFont typeface="+mj-lt"/>
              <a:buAutoNum type="arabicPeriod"/>
              <a:tabLst>
                <a:tab pos="457200" algn="l"/>
              </a:tabLst>
            </a:pPr>
            <a:r>
              <a:rPr lang="en-GB" dirty="0"/>
              <a:t>Identify three benefits of implementing a Database Management System.</a:t>
            </a:r>
          </a:p>
          <a:p>
            <a:pPr marL="342900" lvl="0" indent="-342900">
              <a:lnSpc>
                <a:spcPct val="107000"/>
              </a:lnSpc>
              <a:spcAft>
                <a:spcPts val="800"/>
              </a:spcAft>
              <a:buFont typeface="+mj-lt"/>
              <a:buAutoNum type="arabicPeriod"/>
              <a:tabLst>
                <a:tab pos="457200" algn="l"/>
              </a:tabLst>
            </a:pPr>
            <a:r>
              <a:rPr lang="en-GB" dirty="0"/>
              <a:t>Relate these benefits to specific improvements in data management, security, or accessibility.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96945339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theme/theme1.xml><?xml version="1.0" encoding="utf-8"?>
<a:theme xmlns:a="http://schemas.openxmlformats.org/drawingml/2006/main" name="UWTSD Serif 2025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UWTSD Serif 2025" id="{C2979ADD-A160-4F5E-BA70-B0A5C6BB9EE2}" vid="{A95A9701-7F45-4BEF-8A75-C20201765B71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ppt/webextensions/_rels/taskpanes.xml.rels><?xml version="1.0" encoding="UTF-8" standalone="yes"?>
<Relationships xmlns="http://schemas.openxmlformats.org/package/2006/relationships"><Relationship Id="rId1" Type="http://schemas.microsoft.com/office/2011/relationships/webextension" Target="webextension1.xml"/></Relationships>
</file>

<file path=ppt/webextensions/taskpanes.xml><?xml version="1.0" encoding="utf-8"?>
<wetp:taskpanes xmlns:wetp="http://schemas.microsoft.com/office/webextensions/taskpanes/2010/11">
  <wetp:taskpane dockstate="right" visibility="0" width="525" row="1">
    <wetp:webextensionref xmlns:r="http://schemas.openxmlformats.org/officeDocument/2006/relationships" r:id="rId1"/>
  </wetp:taskpane>
</wetp:taskpanes>
</file>

<file path=ppt/webextensions/webextension1.xml><?xml version="1.0" encoding="utf-8"?>
<we:webextension xmlns:we="http://schemas.microsoft.com/office/webextensions/webextension/2010/11" id="{148160ED-8D13-4181-9543-02D05BED6ED5}">
  <we:reference id="3e0fcce7-415c-4081-926c-b4e449c650e4" version="1.1.0.2" store="EXCatalog" storeType="EXCatalog"/>
  <we:alternateReferences>
    <we:reference id="WA200004709" version="1.1.0.2" store="en-GB" storeType="OMEX"/>
  </we:alternateReferences>
  <we:properties>
    <we:property name="Office.AutoShowTaskpaneWithDocument" value="true"/>
  </we:properties>
  <we:bindings/>
  <we:snapshot xmlns:r="http://schemas.openxmlformats.org/officeDocument/2006/relationships"/>
</we:webextension>
</file>

<file path=docProps/app.xml><?xml version="1.0" encoding="utf-8"?>
<Properties xmlns="http://schemas.openxmlformats.org/officeDocument/2006/extended-properties" xmlns:vt="http://schemas.openxmlformats.org/officeDocument/2006/docPropsVTypes">
  <Template>UWTSD Serif 2025</Template>
  <TotalTime>1000</TotalTime>
  <Words>262</Words>
  <Application>Microsoft Office PowerPoint</Application>
  <PresentationFormat>Widescreen</PresentationFormat>
  <Paragraphs>25</Paragraphs>
  <Slides>7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2</vt:i4>
      </vt:variant>
      <vt:variant>
        <vt:lpstr>Slide Titles</vt:lpstr>
      </vt:variant>
      <vt:variant>
        <vt:i4>7</vt:i4>
      </vt:variant>
    </vt:vector>
  </HeadingPairs>
  <TitlesOfParts>
    <vt:vector size="14" baseType="lpstr">
      <vt:lpstr>Aptos</vt:lpstr>
      <vt:lpstr>Aptos Display</vt:lpstr>
      <vt:lpstr>Arial</vt:lpstr>
      <vt:lpstr>Calibri</vt:lpstr>
      <vt:lpstr>Calibri Light</vt:lpstr>
      <vt:lpstr>UWTSD Serif 2025</vt:lpstr>
      <vt:lpstr>Office Theme</vt:lpstr>
      <vt:lpstr>Introduction to Web and Database Concept ACCA4023  Week 1</vt:lpstr>
      <vt:lpstr>Online Assignment Skills Programme</vt:lpstr>
      <vt:lpstr>Task 1: Conceptual Understanding </vt:lpstr>
      <vt:lpstr>Task 2: Types of Databases </vt:lpstr>
      <vt:lpstr>Task 3: Components of DBMS </vt:lpstr>
      <vt:lpstr>Task 4: DBMS System Architecture </vt:lpstr>
      <vt:lpstr>Task 5: Benefits of DBMS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Serif Salem</dc:creator>
  <cp:lastModifiedBy>Sadhana Jha</cp:lastModifiedBy>
  <cp:revision>7</cp:revision>
  <dcterms:created xsi:type="dcterms:W3CDTF">2025-05-12T15:14:48Z</dcterms:created>
  <dcterms:modified xsi:type="dcterms:W3CDTF">2025-05-14T09:49:12Z</dcterms:modified>
</cp:coreProperties>
</file>