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96" r:id="rId3"/>
    <p:sldId id="257" r:id="rId4"/>
    <p:sldId id="258" r:id="rId5"/>
    <p:sldId id="261" r:id="rId6"/>
    <p:sldId id="262" r:id="rId7"/>
    <p:sldId id="264" r:id="rId8"/>
    <p:sldId id="265" r:id="rId9"/>
    <p:sldId id="263" r:id="rId10"/>
    <p:sldId id="266" r:id="rId11"/>
    <p:sldId id="269" r:id="rId12"/>
    <p:sldId id="267" r:id="rId13"/>
    <p:sldId id="270" r:id="rId14"/>
    <p:sldId id="271" r:id="rId15"/>
    <p:sldId id="272" r:id="rId16"/>
    <p:sldId id="273" r:id="rId17"/>
    <p:sldId id="284" r:id="rId18"/>
    <p:sldId id="274" r:id="rId19"/>
    <p:sldId id="275" r:id="rId20"/>
    <p:sldId id="285" r:id="rId21"/>
    <p:sldId id="276" r:id="rId22"/>
    <p:sldId id="286" r:id="rId23"/>
    <p:sldId id="277" r:id="rId24"/>
    <p:sldId id="278" r:id="rId25"/>
    <p:sldId id="287" r:id="rId26"/>
    <p:sldId id="288" r:id="rId27"/>
    <p:sldId id="289" r:id="rId28"/>
    <p:sldId id="279" r:id="rId29"/>
    <p:sldId id="290" r:id="rId30"/>
    <p:sldId id="291" r:id="rId31"/>
    <p:sldId id="292" r:id="rId32"/>
    <p:sldId id="293" r:id="rId33"/>
    <p:sldId id="294" r:id="rId34"/>
    <p:sldId id="280" r:id="rId35"/>
    <p:sldId id="295" r:id="rId36"/>
    <p:sldId id="281" r:id="rId37"/>
    <p:sldId id="283" r:id="rId38"/>
    <p:sldId id="282" r:id="rId39"/>
    <p:sldId id="268" r:id="rId40"/>
    <p:sldId id="260"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C601B8-876A-1F08-F69A-1B3B9DF2A4AE}" v="905" dt="2026-02-23T10:39:22.725"/>
    <p1510:client id="{B21E5CF4-4C8F-CC81-6E51-1FF39413CDAB}" v="186" dt="2026-02-23T12:23:02.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21E5CF4-4C8F-CC81-6E51-1FF39413CDAB}"/>
    <pc:docChg chg="addSld modSld">
      <pc:chgData name="" userId="" providerId="" clId="Web-{B21E5CF4-4C8F-CC81-6E51-1FF39413CDAB}" dt="2026-02-23T12:21:27.454" v="9" actId="20577"/>
      <pc:docMkLst>
        <pc:docMk/>
      </pc:docMkLst>
      <pc:sldChg chg="modSp new">
        <pc:chgData name="" userId="" providerId="" clId="Web-{B21E5CF4-4C8F-CC81-6E51-1FF39413CDAB}" dt="2026-02-23T12:21:27.454" v="9" actId="20577"/>
        <pc:sldMkLst>
          <pc:docMk/>
          <pc:sldMk cId="1196131967" sldId="296"/>
        </pc:sldMkLst>
        <pc:spChg chg="mod">
          <ac:chgData name="" userId="" providerId="" clId="Web-{B21E5CF4-4C8F-CC81-6E51-1FF39413CDAB}" dt="2026-02-23T12:21:27.454" v="9" actId="20577"/>
          <ac:spMkLst>
            <pc:docMk/>
            <pc:sldMk cId="1196131967" sldId="296"/>
            <ac:spMk id="2" creationId="{917A76CB-8EF8-B50F-E2E7-0CF6A2EC8B9B}"/>
          </ac:spMkLst>
        </pc:spChg>
      </pc:sldChg>
    </pc:docChg>
  </pc:docChgLst>
  <pc:docChgLst>
    <pc:chgData name="Corey Edwards" userId="S::corey.edwards@uwtsd.ac.uk::7a967df3-e232-40a5-b10c-dee8f912d80a" providerId="AD" clId="Web-{B21E5CF4-4C8F-CC81-6E51-1FF39413CDAB}"/>
    <pc:docChg chg="modSld">
      <pc:chgData name="Corey Edwards" userId="S::corey.edwards@uwtsd.ac.uk::7a967df3-e232-40a5-b10c-dee8f912d80a" providerId="AD" clId="Web-{B21E5CF4-4C8F-CC81-6E51-1FF39413CDAB}" dt="2026-02-23T12:23:02.431" v="175" actId="20577"/>
      <pc:docMkLst>
        <pc:docMk/>
      </pc:docMkLst>
      <pc:sldChg chg="modSp">
        <pc:chgData name="Corey Edwards" userId="S::corey.edwards@uwtsd.ac.uk::7a967df3-e232-40a5-b10c-dee8f912d80a" providerId="AD" clId="Web-{B21E5CF4-4C8F-CC81-6E51-1FF39413CDAB}" dt="2026-02-23T12:23:02.431" v="175" actId="20577"/>
        <pc:sldMkLst>
          <pc:docMk/>
          <pc:sldMk cId="1196131967" sldId="296"/>
        </pc:sldMkLst>
        <pc:spChg chg="mod">
          <ac:chgData name="Corey Edwards" userId="S::corey.edwards@uwtsd.ac.uk::7a967df3-e232-40a5-b10c-dee8f912d80a" providerId="AD" clId="Web-{B21E5CF4-4C8F-CC81-6E51-1FF39413CDAB}" dt="2026-02-23T12:21:30.532" v="0" actId="20577"/>
          <ac:spMkLst>
            <pc:docMk/>
            <pc:sldMk cId="1196131967" sldId="296"/>
            <ac:spMk id="2" creationId="{917A76CB-8EF8-B50F-E2E7-0CF6A2EC8B9B}"/>
          </ac:spMkLst>
        </pc:spChg>
        <pc:spChg chg="mod">
          <ac:chgData name="Corey Edwards" userId="S::corey.edwards@uwtsd.ac.uk::7a967df3-e232-40a5-b10c-dee8f912d80a" providerId="AD" clId="Web-{B21E5CF4-4C8F-CC81-6E51-1FF39413CDAB}" dt="2026-02-23T12:23:02.431" v="175" actId="20577"/>
          <ac:spMkLst>
            <pc:docMk/>
            <pc:sldMk cId="1196131967" sldId="296"/>
            <ac:spMk id="3" creationId="{947C6437-58FA-8728-E50B-A9B8370D3F88}"/>
          </ac:spMkLst>
        </pc:spChg>
      </pc:sldChg>
    </pc:docChg>
  </pc:docChgLst>
  <pc:docChgLst>
    <pc:chgData name="Corey Edwards" userId="S::corey.edwards@uwtsd.ac.uk::7a967df3-e232-40a5-b10c-dee8f912d80a" providerId="AD" clId="Web-{90C601B8-876A-1F08-F69A-1B3B9DF2A4AE}"/>
    <pc:docChg chg="addSld modSld">
      <pc:chgData name="Corey Edwards" userId="S::corey.edwards@uwtsd.ac.uk::7a967df3-e232-40a5-b10c-dee8f912d80a" providerId="AD" clId="Web-{90C601B8-876A-1F08-F69A-1B3B9DF2A4AE}" dt="2026-02-23T10:39:45.663" v="928"/>
      <pc:docMkLst>
        <pc:docMk/>
      </pc:docMkLst>
      <pc:sldChg chg="modSp">
        <pc:chgData name="Corey Edwards" userId="S::corey.edwards@uwtsd.ac.uk::7a967df3-e232-40a5-b10c-dee8f912d80a" providerId="AD" clId="Web-{90C601B8-876A-1F08-F69A-1B3B9DF2A4AE}" dt="2026-02-23T10:18:31.625" v="505" actId="20577"/>
        <pc:sldMkLst>
          <pc:docMk/>
          <pc:sldMk cId="123694674" sldId="260"/>
        </pc:sldMkLst>
        <pc:spChg chg="mod">
          <ac:chgData name="Corey Edwards" userId="S::corey.edwards@uwtsd.ac.uk::7a967df3-e232-40a5-b10c-dee8f912d80a" providerId="AD" clId="Web-{90C601B8-876A-1F08-F69A-1B3B9DF2A4AE}" dt="2026-02-23T10:18:31.625" v="505" actId="20577"/>
          <ac:spMkLst>
            <pc:docMk/>
            <pc:sldMk cId="123694674" sldId="260"/>
            <ac:spMk id="3" creationId="{4B7742D5-11C4-D802-8363-0018AFD021AE}"/>
          </ac:spMkLst>
        </pc:spChg>
      </pc:sldChg>
      <pc:sldChg chg="addSp delSp modSp mod setBg">
        <pc:chgData name="Corey Edwards" userId="S::corey.edwards@uwtsd.ac.uk::7a967df3-e232-40a5-b10c-dee8f912d80a" providerId="AD" clId="Web-{90C601B8-876A-1F08-F69A-1B3B9DF2A4AE}" dt="2026-02-23T10:39:45.663" v="928"/>
        <pc:sldMkLst>
          <pc:docMk/>
          <pc:sldMk cId="945189887" sldId="274"/>
        </pc:sldMkLst>
        <pc:spChg chg="mod">
          <ac:chgData name="Corey Edwards" userId="S::corey.edwards@uwtsd.ac.uk::7a967df3-e232-40a5-b10c-dee8f912d80a" providerId="AD" clId="Web-{90C601B8-876A-1F08-F69A-1B3B9DF2A4AE}" dt="2026-02-23T10:39:45.663" v="928"/>
          <ac:spMkLst>
            <pc:docMk/>
            <pc:sldMk cId="945189887" sldId="274"/>
            <ac:spMk id="2" creationId="{747E3B5D-7818-234A-AB2F-C4C5842DA552}"/>
          </ac:spMkLst>
        </pc:spChg>
        <pc:spChg chg="del mod">
          <ac:chgData name="Corey Edwards" userId="S::corey.edwards@uwtsd.ac.uk::7a967df3-e232-40a5-b10c-dee8f912d80a" providerId="AD" clId="Web-{90C601B8-876A-1F08-F69A-1B3B9DF2A4AE}" dt="2026-02-23T10:39:45.663" v="928"/>
          <ac:spMkLst>
            <pc:docMk/>
            <pc:sldMk cId="945189887" sldId="274"/>
            <ac:spMk id="3" creationId="{7A87E1B1-CC09-50D2-1168-3F69A7E2FA40}"/>
          </ac:spMkLst>
        </pc:spChg>
        <pc:spChg chg="add">
          <ac:chgData name="Corey Edwards" userId="S::corey.edwards@uwtsd.ac.uk::7a967df3-e232-40a5-b10c-dee8f912d80a" providerId="AD" clId="Web-{90C601B8-876A-1F08-F69A-1B3B9DF2A4AE}" dt="2026-02-23T10:39:45.663" v="928"/>
          <ac:spMkLst>
            <pc:docMk/>
            <pc:sldMk cId="945189887" sldId="274"/>
            <ac:spMk id="9" creationId="{81C8C0F4-5C44-4C3F-B321-5CB3E2BABC2C}"/>
          </ac:spMkLst>
        </pc:spChg>
        <pc:graphicFrameChg chg="add">
          <ac:chgData name="Corey Edwards" userId="S::corey.edwards@uwtsd.ac.uk::7a967df3-e232-40a5-b10c-dee8f912d80a" providerId="AD" clId="Web-{90C601B8-876A-1F08-F69A-1B3B9DF2A4AE}" dt="2026-02-23T10:39:45.663" v="928"/>
          <ac:graphicFrameMkLst>
            <pc:docMk/>
            <pc:sldMk cId="945189887" sldId="274"/>
            <ac:graphicFrameMk id="5" creationId="{AFFA2062-DD3F-7C2E-C08F-6726DEB8DF95}"/>
          </ac:graphicFrameMkLst>
        </pc:graphicFrameChg>
      </pc:sldChg>
      <pc:sldChg chg="addSp delSp modSp mod setBg">
        <pc:chgData name="Corey Edwards" userId="S::corey.edwards@uwtsd.ac.uk::7a967df3-e232-40a5-b10c-dee8f912d80a" providerId="AD" clId="Web-{90C601B8-876A-1F08-F69A-1B3B9DF2A4AE}" dt="2026-02-23T10:38:39.192" v="926"/>
        <pc:sldMkLst>
          <pc:docMk/>
          <pc:sldMk cId="4230171339" sldId="275"/>
        </pc:sldMkLst>
        <pc:spChg chg="mod">
          <ac:chgData name="Corey Edwards" userId="S::corey.edwards@uwtsd.ac.uk::7a967df3-e232-40a5-b10c-dee8f912d80a" providerId="AD" clId="Web-{90C601B8-876A-1F08-F69A-1B3B9DF2A4AE}" dt="2026-02-23T10:38:39.192" v="926"/>
          <ac:spMkLst>
            <pc:docMk/>
            <pc:sldMk cId="4230171339" sldId="275"/>
            <ac:spMk id="2" creationId="{67428962-11E5-DF62-D418-B9E5F1A46C52}"/>
          </ac:spMkLst>
        </pc:spChg>
        <pc:spChg chg="del mod">
          <ac:chgData name="Corey Edwards" userId="S::corey.edwards@uwtsd.ac.uk::7a967df3-e232-40a5-b10c-dee8f912d80a" providerId="AD" clId="Web-{90C601B8-876A-1F08-F69A-1B3B9DF2A4AE}" dt="2026-02-23T10:38:39.192" v="926"/>
          <ac:spMkLst>
            <pc:docMk/>
            <pc:sldMk cId="4230171339" sldId="275"/>
            <ac:spMk id="3" creationId="{CD83F361-453F-429A-2786-AC00111DDA06}"/>
          </ac:spMkLst>
        </pc:spChg>
        <pc:spChg chg="add">
          <ac:chgData name="Corey Edwards" userId="S::corey.edwards@uwtsd.ac.uk::7a967df3-e232-40a5-b10c-dee8f912d80a" providerId="AD" clId="Web-{90C601B8-876A-1F08-F69A-1B3B9DF2A4AE}" dt="2026-02-23T10:38:39.192" v="926"/>
          <ac:spMkLst>
            <pc:docMk/>
            <pc:sldMk cId="4230171339" sldId="275"/>
            <ac:spMk id="9" creationId="{A37F6730-8F76-4239-8CBA-B914B02A75AB}"/>
          </ac:spMkLst>
        </pc:spChg>
        <pc:spChg chg="add">
          <ac:chgData name="Corey Edwards" userId="S::corey.edwards@uwtsd.ac.uk::7a967df3-e232-40a5-b10c-dee8f912d80a" providerId="AD" clId="Web-{90C601B8-876A-1F08-F69A-1B3B9DF2A4AE}" dt="2026-02-23T10:38:39.192" v="926"/>
          <ac:spMkLst>
            <pc:docMk/>
            <pc:sldMk cId="4230171339" sldId="275"/>
            <ac:spMk id="23" creationId="{71967F12-B0C4-4D31-8D63-89945DCD29D0}"/>
          </ac:spMkLst>
        </pc:spChg>
        <pc:grpChg chg="add">
          <ac:chgData name="Corey Edwards" userId="S::corey.edwards@uwtsd.ac.uk::7a967df3-e232-40a5-b10c-dee8f912d80a" providerId="AD" clId="Web-{90C601B8-876A-1F08-F69A-1B3B9DF2A4AE}" dt="2026-02-23T10:38:39.192" v="926"/>
          <ac:grpSpMkLst>
            <pc:docMk/>
            <pc:sldMk cId="4230171339" sldId="275"/>
            <ac:grpSpMk id="11" creationId="{DE11E5CC-3C1F-4093-97B6-6433FBF9A9C4}"/>
          </ac:grpSpMkLst>
        </pc:grpChg>
        <pc:graphicFrameChg chg="add">
          <ac:chgData name="Corey Edwards" userId="S::corey.edwards@uwtsd.ac.uk::7a967df3-e232-40a5-b10c-dee8f912d80a" providerId="AD" clId="Web-{90C601B8-876A-1F08-F69A-1B3B9DF2A4AE}" dt="2026-02-23T10:38:39.192" v="926"/>
          <ac:graphicFrameMkLst>
            <pc:docMk/>
            <pc:sldMk cId="4230171339" sldId="275"/>
            <ac:graphicFrameMk id="5" creationId="{5DF9A82B-AE69-692F-E987-376A067CA155}"/>
          </ac:graphicFrameMkLst>
        </pc:graphicFrameChg>
      </pc:sldChg>
      <pc:sldChg chg="modSp">
        <pc:chgData name="Corey Edwards" userId="S::corey.edwards@uwtsd.ac.uk::7a967df3-e232-40a5-b10c-dee8f912d80a" providerId="AD" clId="Web-{90C601B8-876A-1F08-F69A-1B3B9DF2A4AE}" dt="2026-02-23T10:20:17.737" v="611" actId="20577"/>
        <pc:sldMkLst>
          <pc:docMk/>
          <pc:sldMk cId="1814039512" sldId="276"/>
        </pc:sldMkLst>
        <pc:spChg chg="mod">
          <ac:chgData name="Corey Edwards" userId="S::corey.edwards@uwtsd.ac.uk::7a967df3-e232-40a5-b10c-dee8f912d80a" providerId="AD" clId="Web-{90C601B8-876A-1F08-F69A-1B3B9DF2A4AE}" dt="2026-02-23T10:20:17.737" v="611" actId="20577"/>
          <ac:spMkLst>
            <pc:docMk/>
            <pc:sldMk cId="1814039512" sldId="276"/>
            <ac:spMk id="3" creationId="{6F9B69BD-7757-50DE-2A63-4FAB6AEAEA54}"/>
          </ac:spMkLst>
        </pc:spChg>
      </pc:sldChg>
      <pc:sldChg chg="modSp">
        <pc:chgData name="Corey Edwards" userId="S::corey.edwards@uwtsd.ac.uk::7a967df3-e232-40a5-b10c-dee8f912d80a" providerId="AD" clId="Web-{90C601B8-876A-1F08-F69A-1B3B9DF2A4AE}" dt="2026-02-23T10:23:22.883" v="658" actId="20577"/>
        <pc:sldMkLst>
          <pc:docMk/>
          <pc:sldMk cId="1610423007" sldId="277"/>
        </pc:sldMkLst>
        <pc:spChg chg="mod">
          <ac:chgData name="Corey Edwards" userId="S::corey.edwards@uwtsd.ac.uk::7a967df3-e232-40a5-b10c-dee8f912d80a" providerId="AD" clId="Web-{90C601B8-876A-1F08-F69A-1B3B9DF2A4AE}" dt="2026-02-23T10:23:22.883" v="658" actId="20577"/>
          <ac:spMkLst>
            <pc:docMk/>
            <pc:sldMk cId="1610423007" sldId="277"/>
            <ac:spMk id="3" creationId="{768E4D75-7C64-41D1-1F51-9D7BE7BA8656}"/>
          </ac:spMkLst>
        </pc:spChg>
      </pc:sldChg>
      <pc:sldChg chg="addSp modSp mod setBg">
        <pc:chgData name="Corey Edwards" userId="S::corey.edwards@uwtsd.ac.uk::7a967df3-e232-40a5-b10c-dee8f912d80a" providerId="AD" clId="Web-{90C601B8-876A-1F08-F69A-1B3B9DF2A4AE}" dt="2026-02-23T10:38:24.692" v="925"/>
        <pc:sldMkLst>
          <pc:docMk/>
          <pc:sldMk cId="1894472861" sldId="278"/>
        </pc:sldMkLst>
        <pc:spChg chg="mod">
          <ac:chgData name="Corey Edwards" userId="S::corey.edwards@uwtsd.ac.uk::7a967df3-e232-40a5-b10c-dee8f912d80a" providerId="AD" clId="Web-{90C601B8-876A-1F08-F69A-1B3B9DF2A4AE}" dt="2026-02-23T10:38:24.692" v="925"/>
          <ac:spMkLst>
            <pc:docMk/>
            <pc:sldMk cId="1894472861" sldId="278"/>
            <ac:spMk id="2" creationId="{8EB1D937-0BDC-64BB-EE55-C987E2CB2386}"/>
          </ac:spMkLst>
        </pc:spChg>
        <pc:spChg chg="mod">
          <ac:chgData name="Corey Edwards" userId="S::corey.edwards@uwtsd.ac.uk::7a967df3-e232-40a5-b10c-dee8f912d80a" providerId="AD" clId="Web-{90C601B8-876A-1F08-F69A-1B3B9DF2A4AE}" dt="2026-02-23T10:38:24.692" v="925"/>
          <ac:spMkLst>
            <pc:docMk/>
            <pc:sldMk cId="1894472861" sldId="278"/>
            <ac:spMk id="3" creationId="{BA728B78-BF15-B614-F4B0-23C6D498E59E}"/>
          </ac:spMkLst>
        </pc:spChg>
        <pc:spChg chg="add">
          <ac:chgData name="Corey Edwards" userId="S::corey.edwards@uwtsd.ac.uk::7a967df3-e232-40a5-b10c-dee8f912d80a" providerId="AD" clId="Web-{90C601B8-876A-1F08-F69A-1B3B9DF2A4AE}" dt="2026-02-23T10:38:24.692" v="925"/>
          <ac:spMkLst>
            <pc:docMk/>
            <pc:sldMk cId="1894472861" sldId="278"/>
            <ac:spMk id="21" creationId="{DC05F582-AA63-4A8C-915E-66057E4BEEA9}"/>
          </ac:spMkLst>
        </pc:spChg>
        <pc:grpChg chg="add">
          <ac:chgData name="Corey Edwards" userId="S::corey.edwards@uwtsd.ac.uk::7a967df3-e232-40a5-b10c-dee8f912d80a" providerId="AD" clId="Web-{90C601B8-876A-1F08-F69A-1B3B9DF2A4AE}" dt="2026-02-23T10:38:24.692" v="925"/>
          <ac:grpSpMkLst>
            <pc:docMk/>
            <pc:sldMk cId="1894472861" sldId="278"/>
            <ac:grpSpMk id="9" creationId="{30D050C3-946A-4155-B469-3FE5492E6E91}"/>
          </ac:grpSpMkLst>
        </pc:grpChg>
        <pc:picChg chg="add">
          <ac:chgData name="Corey Edwards" userId="S::corey.edwards@uwtsd.ac.uk::7a967df3-e232-40a5-b10c-dee8f912d80a" providerId="AD" clId="Web-{90C601B8-876A-1F08-F69A-1B3B9DF2A4AE}" dt="2026-02-23T10:38:24.692" v="925"/>
          <ac:picMkLst>
            <pc:docMk/>
            <pc:sldMk cId="1894472861" sldId="278"/>
            <ac:picMk id="5" creationId="{E9CBFA3E-EEAC-43F5-2D28-D93A6D3F5C42}"/>
          </ac:picMkLst>
        </pc:picChg>
      </pc:sldChg>
      <pc:sldChg chg="addSp delSp modSp mod setBg">
        <pc:chgData name="Corey Edwards" userId="S::corey.edwards@uwtsd.ac.uk::7a967df3-e232-40a5-b10c-dee8f912d80a" providerId="AD" clId="Web-{90C601B8-876A-1F08-F69A-1B3B9DF2A4AE}" dt="2026-02-23T10:38:12.192" v="924"/>
        <pc:sldMkLst>
          <pc:docMk/>
          <pc:sldMk cId="2363516883" sldId="279"/>
        </pc:sldMkLst>
        <pc:spChg chg="mod">
          <ac:chgData name="Corey Edwards" userId="S::corey.edwards@uwtsd.ac.uk::7a967df3-e232-40a5-b10c-dee8f912d80a" providerId="AD" clId="Web-{90C601B8-876A-1F08-F69A-1B3B9DF2A4AE}" dt="2026-02-23T10:38:12.192" v="924"/>
          <ac:spMkLst>
            <pc:docMk/>
            <pc:sldMk cId="2363516883" sldId="279"/>
            <ac:spMk id="2" creationId="{22EDDCF3-6001-6793-7E3F-E3ECA1C74EFC}"/>
          </ac:spMkLst>
        </pc:spChg>
        <pc:spChg chg="del mod">
          <ac:chgData name="Corey Edwards" userId="S::corey.edwards@uwtsd.ac.uk::7a967df3-e232-40a5-b10c-dee8f912d80a" providerId="AD" clId="Web-{90C601B8-876A-1F08-F69A-1B3B9DF2A4AE}" dt="2026-02-23T10:38:12.192" v="924"/>
          <ac:spMkLst>
            <pc:docMk/>
            <pc:sldMk cId="2363516883" sldId="279"/>
            <ac:spMk id="3" creationId="{1BD9CDCC-3C22-14E9-E109-C70550D96F0B}"/>
          </ac:spMkLst>
        </pc:spChg>
        <pc:spChg chg="add">
          <ac:chgData name="Corey Edwards" userId="S::corey.edwards@uwtsd.ac.uk::7a967df3-e232-40a5-b10c-dee8f912d80a" providerId="AD" clId="Web-{90C601B8-876A-1F08-F69A-1B3B9DF2A4AE}" dt="2026-02-23T10:38:12.192" v="924"/>
          <ac:spMkLst>
            <pc:docMk/>
            <pc:sldMk cId="2363516883" sldId="279"/>
            <ac:spMk id="9" creationId="{B807C163-87AF-4BC4-ADE2-4E5EAFEEE8CE}"/>
          </ac:spMkLst>
        </pc:spChg>
        <pc:spChg chg="add">
          <ac:chgData name="Corey Edwards" userId="S::corey.edwards@uwtsd.ac.uk::7a967df3-e232-40a5-b10c-dee8f912d80a" providerId="AD" clId="Web-{90C601B8-876A-1F08-F69A-1B3B9DF2A4AE}" dt="2026-02-23T10:38:12.192" v="924"/>
          <ac:spMkLst>
            <pc:docMk/>
            <pc:sldMk cId="2363516883" sldId="279"/>
            <ac:spMk id="23" creationId="{19C03209-5BD8-4B0B-847E-430FFF592586}"/>
          </ac:spMkLst>
        </pc:spChg>
        <pc:grpChg chg="add">
          <ac:chgData name="Corey Edwards" userId="S::corey.edwards@uwtsd.ac.uk::7a967df3-e232-40a5-b10c-dee8f912d80a" providerId="AD" clId="Web-{90C601B8-876A-1F08-F69A-1B3B9DF2A4AE}" dt="2026-02-23T10:38:12.192" v="924"/>
          <ac:grpSpMkLst>
            <pc:docMk/>
            <pc:sldMk cId="2363516883" sldId="279"/>
            <ac:grpSpMk id="11" creationId="{3F696E8E-5A50-4F12-9E0B-502F85061599}"/>
          </ac:grpSpMkLst>
        </pc:grpChg>
        <pc:graphicFrameChg chg="add">
          <ac:chgData name="Corey Edwards" userId="S::corey.edwards@uwtsd.ac.uk::7a967df3-e232-40a5-b10c-dee8f912d80a" providerId="AD" clId="Web-{90C601B8-876A-1F08-F69A-1B3B9DF2A4AE}" dt="2026-02-23T10:38:12.192" v="924"/>
          <ac:graphicFrameMkLst>
            <pc:docMk/>
            <pc:sldMk cId="2363516883" sldId="279"/>
            <ac:graphicFrameMk id="5" creationId="{8689011E-5022-5EF1-37F2-4DF50D3CFD17}"/>
          </ac:graphicFrameMkLst>
        </pc:graphicFrameChg>
      </pc:sldChg>
      <pc:sldChg chg="modSp">
        <pc:chgData name="Corey Edwards" userId="S::corey.edwards@uwtsd.ac.uk::7a967df3-e232-40a5-b10c-dee8f912d80a" providerId="AD" clId="Web-{90C601B8-876A-1F08-F69A-1B3B9DF2A4AE}" dt="2026-02-23T10:36:36.470" v="917" actId="20577"/>
        <pc:sldMkLst>
          <pc:docMk/>
          <pc:sldMk cId="105172662" sldId="280"/>
        </pc:sldMkLst>
        <pc:spChg chg="mod">
          <ac:chgData name="Corey Edwards" userId="S::corey.edwards@uwtsd.ac.uk::7a967df3-e232-40a5-b10c-dee8f912d80a" providerId="AD" clId="Web-{90C601B8-876A-1F08-F69A-1B3B9DF2A4AE}" dt="2026-02-23T10:36:36.470" v="917" actId="20577"/>
          <ac:spMkLst>
            <pc:docMk/>
            <pc:sldMk cId="105172662" sldId="280"/>
            <ac:spMk id="3" creationId="{5F5DD8A6-19B1-D160-D8F5-6DC7E6959BA1}"/>
          </ac:spMkLst>
        </pc:spChg>
      </pc:sldChg>
      <pc:sldChg chg="addSp delSp modSp mod setBg">
        <pc:chgData name="Corey Edwards" userId="S::corey.edwards@uwtsd.ac.uk::7a967df3-e232-40a5-b10c-dee8f912d80a" providerId="AD" clId="Web-{90C601B8-876A-1F08-F69A-1B3B9DF2A4AE}" dt="2026-02-23T10:38:02.551" v="923"/>
        <pc:sldMkLst>
          <pc:docMk/>
          <pc:sldMk cId="2615972262" sldId="281"/>
        </pc:sldMkLst>
        <pc:spChg chg="mod">
          <ac:chgData name="Corey Edwards" userId="S::corey.edwards@uwtsd.ac.uk::7a967df3-e232-40a5-b10c-dee8f912d80a" providerId="AD" clId="Web-{90C601B8-876A-1F08-F69A-1B3B9DF2A4AE}" dt="2026-02-23T10:38:02.551" v="923"/>
          <ac:spMkLst>
            <pc:docMk/>
            <pc:sldMk cId="2615972262" sldId="281"/>
            <ac:spMk id="2" creationId="{B4B82EA3-EA4E-CE66-8361-7D25382F52E4}"/>
          </ac:spMkLst>
        </pc:spChg>
        <pc:spChg chg="del">
          <ac:chgData name="Corey Edwards" userId="S::corey.edwards@uwtsd.ac.uk::7a967df3-e232-40a5-b10c-dee8f912d80a" providerId="AD" clId="Web-{90C601B8-876A-1F08-F69A-1B3B9DF2A4AE}" dt="2026-02-23T10:38:02.551" v="923"/>
          <ac:spMkLst>
            <pc:docMk/>
            <pc:sldMk cId="2615972262" sldId="281"/>
            <ac:spMk id="3" creationId="{FC8E0476-0DC0-4FB9-5B3C-06F02F705F86}"/>
          </ac:spMkLst>
        </pc:spChg>
        <pc:spChg chg="add">
          <ac:chgData name="Corey Edwards" userId="S::corey.edwards@uwtsd.ac.uk::7a967df3-e232-40a5-b10c-dee8f912d80a" providerId="AD" clId="Web-{90C601B8-876A-1F08-F69A-1B3B9DF2A4AE}" dt="2026-02-23T10:38:02.551" v="923"/>
          <ac:spMkLst>
            <pc:docMk/>
            <pc:sldMk cId="2615972262" sldId="281"/>
            <ac:spMk id="9" creationId="{B807C163-87AF-4BC4-ADE2-4E5EAFEEE8CE}"/>
          </ac:spMkLst>
        </pc:spChg>
        <pc:spChg chg="add">
          <ac:chgData name="Corey Edwards" userId="S::corey.edwards@uwtsd.ac.uk::7a967df3-e232-40a5-b10c-dee8f912d80a" providerId="AD" clId="Web-{90C601B8-876A-1F08-F69A-1B3B9DF2A4AE}" dt="2026-02-23T10:38:02.551" v="923"/>
          <ac:spMkLst>
            <pc:docMk/>
            <pc:sldMk cId="2615972262" sldId="281"/>
            <ac:spMk id="23" creationId="{19C03209-5BD8-4B0B-847E-430FFF592586}"/>
          </ac:spMkLst>
        </pc:spChg>
        <pc:grpChg chg="add">
          <ac:chgData name="Corey Edwards" userId="S::corey.edwards@uwtsd.ac.uk::7a967df3-e232-40a5-b10c-dee8f912d80a" providerId="AD" clId="Web-{90C601B8-876A-1F08-F69A-1B3B9DF2A4AE}" dt="2026-02-23T10:38:02.551" v="923"/>
          <ac:grpSpMkLst>
            <pc:docMk/>
            <pc:sldMk cId="2615972262" sldId="281"/>
            <ac:grpSpMk id="11" creationId="{3F696E8E-5A50-4F12-9E0B-502F85061599}"/>
          </ac:grpSpMkLst>
        </pc:grpChg>
        <pc:graphicFrameChg chg="add">
          <ac:chgData name="Corey Edwards" userId="S::corey.edwards@uwtsd.ac.uk::7a967df3-e232-40a5-b10c-dee8f912d80a" providerId="AD" clId="Web-{90C601B8-876A-1F08-F69A-1B3B9DF2A4AE}" dt="2026-02-23T10:38:02.551" v="923"/>
          <ac:graphicFrameMkLst>
            <pc:docMk/>
            <pc:sldMk cId="2615972262" sldId="281"/>
            <ac:graphicFrameMk id="5" creationId="{68FCAC4B-ACD1-A999-51B6-0EC86C5C3573}"/>
          </ac:graphicFrameMkLst>
        </pc:graphicFrameChg>
      </pc:sldChg>
      <pc:sldChg chg="addSp modSp mod setBg">
        <pc:chgData name="Corey Edwards" userId="S::corey.edwards@uwtsd.ac.uk::7a967df3-e232-40a5-b10c-dee8f912d80a" providerId="AD" clId="Web-{90C601B8-876A-1F08-F69A-1B3B9DF2A4AE}" dt="2026-02-23T10:37:47.347" v="921"/>
        <pc:sldMkLst>
          <pc:docMk/>
          <pc:sldMk cId="1244770950" sldId="282"/>
        </pc:sldMkLst>
        <pc:spChg chg="mod">
          <ac:chgData name="Corey Edwards" userId="S::corey.edwards@uwtsd.ac.uk::7a967df3-e232-40a5-b10c-dee8f912d80a" providerId="AD" clId="Web-{90C601B8-876A-1F08-F69A-1B3B9DF2A4AE}" dt="2026-02-23T10:37:47.347" v="921"/>
          <ac:spMkLst>
            <pc:docMk/>
            <pc:sldMk cId="1244770950" sldId="282"/>
            <ac:spMk id="2" creationId="{14126012-E10D-627D-E37F-EF1AADC73581}"/>
          </ac:spMkLst>
        </pc:spChg>
        <pc:spChg chg="mod">
          <ac:chgData name="Corey Edwards" userId="S::corey.edwards@uwtsd.ac.uk::7a967df3-e232-40a5-b10c-dee8f912d80a" providerId="AD" clId="Web-{90C601B8-876A-1F08-F69A-1B3B9DF2A4AE}" dt="2026-02-23T10:37:47.347" v="921"/>
          <ac:spMkLst>
            <pc:docMk/>
            <pc:sldMk cId="1244770950" sldId="282"/>
            <ac:spMk id="3" creationId="{DAAAA330-CA2F-D77D-C9EA-6D97E837DA2C}"/>
          </ac:spMkLst>
        </pc:spChg>
        <pc:spChg chg="add">
          <ac:chgData name="Corey Edwards" userId="S::corey.edwards@uwtsd.ac.uk::7a967df3-e232-40a5-b10c-dee8f912d80a" providerId="AD" clId="Web-{90C601B8-876A-1F08-F69A-1B3B9DF2A4AE}" dt="2026-02-23T10:37:47.347" v="921"/>
          <ac:spMkLst>
            <pc:docMk/>
            <pc:sldMk cId="1244770950" sldId="282"/>
            <ac:spMk id="21" creationId="{DC05F582-AA63-4A8C-915E-66057E4BEEA9}"/>
          </ac:spMkLst>
        </pc:spChg>
        <pc:grpChg chg="add">
          <ac:chgData name="Corey Edwards" userId="S::corey.edwards@uwtsd.ac.uk::7a967df3-e232-40a5-b10c-dee8f912d80a" providerId="AD" clId="Web-{90C601B8-876A-1F08-F69A-1B3B9DF2A4AE}" dt="2026-02-23T10:37:47.347" v="921"/>
          <ac:grpSpMkLst>
            <pc:docMk/>
            <pc:sldMk cId="1244770950" sldId="282"/>
            <ac:grpSpMk id="9" creationId="{30D050C3-946A-4155-B469-3FE5492E6E91}"/>
          </ac:grpSpMkLst>
        </pc:grpChg>
        <pc:picChg chg="add">
          <ac:chgData name="Corey Edwards" userId="S::corey.edwards@uwtsd.ac.uk::7a967df3-e232-40a5-b10c-dee8f912d80a" providerId="AD" clId="Web-{90C601B8-876A-1F08-F69A-1B3B9DF2A4AE}" dt="2026-02-23T10:37:47.347" v="921"/>
          <ac:picMkLst>
            <pc:docMk/>
            <pc:sldMk cId="1244770950" sldId="282"/>
            <ac:picMk id="5" creationId="{7EA73368-91CC-6A09-BFEA-EFE4B0889913}"/>
          </ac:picMkLst>
        </pc:picChg>
      </pc:sldChg>
      <pc:sldChg chg="addSp modSp mod setBg">
        <pc:chgData name="Corey Edwards" userId="S::corey.edwards@uwtsd.ac.uk::7a967df3-e232-40a5-b10c-dee8f912d80a" providerId="AD" clId="Web-{90C601B8-876A-1F08-F69A-1B3B9DF2A4AE}" dt="2026-02-23T10:37:54.660" v="922"/>
        <pc:sldMkLst>
          <pc:docMk/>
          <pc:sldMk cId="582336608" sldId="283"/>
        </pc:sldMkLst>
        <pc:spChg chg="mod">
          <ac:chgData name="Corey Edwards" userId="S::corey.edwards@uwtsd.ac.uk::7a967df3-e232-40a5-b10c-dee8f912d80a" providerId="AD" clId="Web-{90C601B8-876A-1F08-F69A-1B3B9DF2A4AE}" dt="2026-02-23T10:37:54.660" v="922"/>
          <ac:spMkLst>
            <pc:docMk/>
            <pc:sldMk cId="582336608" sldId="283"/>
            <ac:spMk id="2" creationId="{8E93D5F5-A8BC-DE9C-B9E7-2E5E39E6A637}"/>
          </ac:spMkLst>
        </pc:spChg>
        <pc:spChg chg="mod">
          <ac:chgData name="Corey Edwards" userId="S::corey.edwards@uwtsd.ac.uk::7a967df3-e232-40a5-b10c-dee8f912d80a" providerId="AD" clId="Web-{90C601B8-876A-1F08-F69A-1B3B9DF2A4AE}" dt="2026-02-23T10:37:54.660" v="922"/>
          <ac:spMkLst>
            <pc:docMk/>
            <pc:sldMk cId="582336608" sldId="283"/>
            <ac:spMk id="3" creationId="{3F79B5B2-9854-DEEB-AB85-4E2E02E49952}"/>
          </ac:spMkLst>
        </pc:spChg>
        <pc:spChg chg="add">
          <ac:chgData name="Corey Edwards" userId="S::corey.edwards@uwtsd.ac.uk::7a967df3-e232-40a5-b10c-dee8f912d80a" providerId="AD" clId="Web-{90C601B8-876A-1F08-F69A-1B3B9DF2A4AE}" dt="2026-02-23T10:37:54.660" v="922"/>
          <ac:spMkLst>
            <pc:docMk/>
            <pc:sldMk cId="582336608" sldId="283"/>
            <ac:spMk id="21" creationId="{DC05F582-AA63-4A8C-915E-66057E4BEEA9}"/>
          </ac:spMkLst>
        </pc:spChg>
        <pc:grpChg chg="add">
          <ac:chgData name="Corey Edwards" userId="S::corey.edwards@uwtsd.ac.uk::7a967df3-e232-40a5-b10c-dee8f912d80a" providerId="AD" clId="Web-{90C601B8-876A-1F08-F69A-1B3B9DF2A4AE}" dt="2026-02-23T10:37:54.660" v="922"/>
          <ac:grpSpMkLst>
            <pc:docMk/>
            <pc:sldMk cId="582336608" sldId="283"/>
            <ac:grpSpMk id="9" creationId="{30D050C3-946A-4155-B469-3FE5492E6E91}"/>
          </ac:grpSpMkLst>
        </pc:grpChg>
        <pc:picChg chg="add">
          <ac:chgData name="Corey Edwards" userId="S::corey.edwards@uwtsd.ac.uk::7a967df3-e232-40a5-b10c-dee8f912d80a" providerId="AD" clId="Web-{90C601B8-876A-1F08-F69A-1B3B9DF2A4AE}" dt="2026-02-23T10:37:54.660" v="922"/>
          <ac:picMkLst>
            <pc:docMk/>
            <pc:sldMk cId="582336608" sldId="283"/>
            <ac:picMk id="5" creationId="{A67AFB79-2263-D633-A3A6-3E46CE04935C}"/>
          </ac:picMkLst>
        </pc:picChg>
      </pc:sldChg>
      <pc:sldChg chg="modSp new">
        <pc:chgData name="Corey Edwards" userId="S::corey.edwards@uwtsd.ac.uk::7a967df3-e232-40a5-b10c-dee8f912d80a" providerId="AD" clId="Web-{90C601B8-876A-1F08-F69A-1B3B9DF2A4AE}" dt="2026-02-23T10:05:53.773" v="202" actId="20577"/>
        <pc:sldMkLst>
          <pc:docMk/>
          <pc:sldMk cId="2482232615" sldId="284"/>
        </pc:sldMkLst>
        <pc:spChg chg="mod">
          <ac:chgData name="Corey Edwards" userId="S::corey.edwards@uwtsd.ac.uk::7a967df3-e232-40a5-b10c-dee8f912d80a" providerId="AD" clId="Web-{90C601B8-876A-1F08-F69A-1B3B9DF2A4AE}" dt="2026-02-23T10:03:23.222" v="66" actId="20577"/>
          <ac:spMkLst>
            <pc:docMk/>
            <pc:sldMk cId="2482232615" sldId="284"/>
            <ac:spMk id="2" creationId="{92333CAF-82A3-823E-9383-34CCED99ACEC}"/>
          </ac:spMkLst>
        </pc:spChg>
        <pc:spChg chg="mod">
          <ac:chgData name="Corey Edwards" userId="S::corey.edwards@uwtsd.ac.uk::7a967df3-e232-40a5-b10c-dee8f912d80a" providerId="AD" clId="Web-{90C601B8-876A-1F08-F69A-1B3B9DF2A4AE}" dt="2026-02-23T10:05:53.773" v="202" actId="20577"/>
          <ac:spMkLst>
            <pc:docMk/>
            <pc:sldMk cId="2482232615" sldId="284"/>
            <ac:spMk id="3" creationId="{4A80FED9-DFB3-977D-F7FE-939E5DBD2395}"/>
          </ac:spMkLst>
        </pc:spChg>
      </pc:sldChg>
      <pc:sldChg chg="addSp modSp new mod setBg">
        <pc:chgData name="Corey Edwards" userId="S::corey.edwards@uwtsd.ac.uk::7a967df3-e232-40a5-b10c-dee8f912d80a" providerId="AD" clId="Web-{90C601B8-876A-1F08-F69A-1B3B9DF2A4AE}" dt="2026-02-23T10:39:25.959" v="927"/>
        <pc:sldMkLst>
          <pc:docMk/>
          <pc:sldMk cId="507393967" sldId="285"/>
        </pc:sldMkLst>
        <pc:spChg chg="mod">
          <ac:chgData name="Corey Edwards" userId="S::corey.edwards@uwtsd.ac.uk::7a967df3-e232-40a5-b10c-dee8f912d80a" providerId="AD" clId="Web-{90C601B8-876A-1F08-F69A-1B3B9DF2A4AE}" dt="2026-02-23T10:39:25.959" v="927"/>
          <ac:spMkLst>
            <pc:docMk/>
            <pc:sldMk cId="507393967" sldId="285"/>
            <ac:spMk id="2" creationId="{BB0B9A93-CF5B-89F5-B82C-7BAF27C84531}"/>
          </ac:spMkLst>
        </pc:spChg>
        <pc:spChg chg="mod">
          <ac:chgData name="Corey Edwards" userId="S::corey.edwards@uwtsd.ac.uk::7a967df3-e232-40a5-b10c-dee8f912d80a" providerId="AD" clId="Web-{90C601B8-876A-1F08-F69A-1B3B9DF2A4AE}" dt="2026-02-23T10:39:25.959" v="927"/>
          <ac:spMkLst>
            <pc:docMk/>
            <pc:sldMk cId="507393967" sldId="285"/>
            <ac:spMk id="3" creationId="{BFFC965F-C500-D5AA-114B-6D98ED6A479B}"/>
          </ac:spMkLst>
        </pc:spChg>
        <pc:spChg chg="add">
          <ac:chgData name="Corey Edwards" userId="S::corey.edwards@uwtsd.ac.uk::7a967df3-e232-40a5-b10c-dee8f912d80a" providerId="AD" clId="Web-{90C601B8-876A-1F08-F69A-1B3B9DF2A4AE}" dt="2026-02-23T10:39:25.959" v="927"/>
          <ac:spMkLst>
            <pc:docMk/>
            <pc:sldMk cId="507393967" sldId="285"/>
            <ac:spMk id="21" creationId="{DC05F582-AA63-4A8C-915E-66057E4BEEA9}"/>
          </ac:spMkLst>
        </pc:spChg>
        <pc:grpChg chg="add">
          <ac:chgData name="Corey Edwards" userId="S::corey.edwards@uwtsd.ac.uk::7a967df3-e232-40a5-b10c-dee8f912d80a" providerId="AD" clId="Web-{90C601B8-876A-1F08-F69A-1B3B9DF2A4AE}" dt="2026-02-23T10:39:25.959" v="927"/>
          <ac:grpSpMkLst>
            <pc:docMk/>
            <pc:sldMk cId="507393967" sldId="285"/>
            <ac:grpSpMk id="9" creationId="{30D050C3-946A-4155-B469-3FE5492E6E91}"/>
          </ac:grpSpMkLst>
        </pc:grpChg>
        <pc:picChg chg="add">
          <ac:chgData name="Corey Edwards" userId="S::corey.edwards@uwtsd.ac.uk::7a967df3-e232-40a5-b10c-dee8f912d80a" providerId="AD" clId="Web-{90C601B8-876A-1F08-F69A-1B3B9DF2A4AE}" dt="2026-02-23T10:39:25.959" v="927"/>
          <ac:picMkLst>
            <pc:docMk/>
            <pc:sldMk cId="507393967" sldId="285"/>
            <ac:picMk id="5" creationId="{ACBC77A9-4D1F-A154-AB75-4860BE39B49B}"/>
          </ac:picMkLst>
        </pc:picChg>
      </pc:sldChg>
      <pc:sldChg chg="addSp delSp modSp new mod setBg">
        <pc:chgData name="Corey Edwards" userId="S::corey.edwards@uwtsd.ac.uk::7a967df3-e232-40a5-b10c-dee8f912d80a" providerId="AD" clId="Web-{90C601B8-876A-1F08-F69A-1B3B9DF2A4AE}" dt="2026-02-23T10:17:11.997" v="451"/>
        <pc:sldMkLst>
          <pc:docMk/>
          <pc:sldMk cId="2250187407" sldId="286"/>
        </pc:sldMkLst>
        <pc:spChg chg="add del">
          <ac:chgData name="Corey Edwards" userId="S::corey.edwards@uwtsd.ac.uk::7a967df3-e232-40a5-b10c-dee8f912d80a" providerId="AD" clId="Web-{90C601B8-876A-1F08-F69A-1B3B9DF2A4AE}" dt="2026-02-23T10:17:11.997" v="451"/>
          <ac:spMkLst>
            <pc:docMk/>
            <pc:sldMk cId="2250187407" sldId="286"/>
            <ac:spMk id="2" creationId="{20C902D0-9928-13F4-83E1-FD5EB0C59094}"/>
          </ac:spMkLst>
        </pc:spChg>
        <pc:spChg chg="del">
          <ac:chgData name="Corey Edwards" userId="S::corey.edwards@uwtsd.ac.uk::7a967df3-e232-40a5-b10c-dee8f912d80a" providerId="AD" clId="Web-{90C601B8-876A-1F08-F69A-1B3B9DF2A4AE}" dt="2026-02-23T10:16:50.731" v="445"/>
          <ac:spMkLst>
            <pc:docMk/>
            <pc:sldMk cId="2250187407" sldId="286"/>
            <ac:spMk id="3" creationId="{1DFC70AC-055E-FCAF-4FCE-13508482EC19}"/>
          </ac:spMkLst>
        </pc:spChg>
        <pc:spChg chg="add del">
          <ac:chgData name="Corey Edwards" userId="S::corey.edwards@uwtsd.ac.uk::7a967df3-e232-40a5-b10c-dee8f912d80a" providerId="AD" clId="Web-{90C601B8-876A-1F08-F69A-1B3B9DF2A4AE}" dt="2026-02-23T10:17:02.684" v="447"/>
          <ac:spMkLst>
            <pc:docMk/>
            <pc:sldMk cId="2250187407" sldId="286"/>
            <ac:spMk id="21" creationId="{E841E027-8E53-4FEB-8605-2124D85731CA}"/>
          </ac:spMkLst>
        </pc:spChg>
        <pc:grpChg chg="add del">
          <ac:chgData name="Corey Edwards" userId="S::corey.edwards@uwtsd.ac.uk::7a967df3-e232-40a5-b10c-dee8f912d80a" providerId="AD" clId="Web-{90C601B8-876A-1F08-F69A-1B3B9DF2A4AE}" dt="2026-02-23T10:17:02.684" v="447"/>
          <ac:grpSpMkLst>
            <pc:docMk/>
            <pc:sldMk cId="2250187407" sldId="286"/>
            <ac:grpSpMk id="9" creationId="{5ED88E92-14F3-4B58-9E48-1D79E139A89E}"/>
          </ac:grpSpMkLst>
        </pc:grpChg>
        <pc:picChg chg="add mod ord">
          <ac:chgData name="Corey Edwards" userId="S::corey.edwards@uwtsd.ac.uk::7a967df3-e232-40a5-b10c-dee8f912d80a" providerId="AD" clId="Web-{90C601B8-876A-1F08-F69A-1B3B9DF2A4AE}" dt="2026-02-23T10:17:09.794" v="450" actId="1076"/>
          <ac:picMkLst>
            <pc:docMk/>
            <pc:sldMk cId="2250187407" sldId="286"/>
            <ac:picMk id="4" creationId="{90661411-5E32-3286-2C21-72022DD21E5D}"/>
          </ac:picMkLst>
        </pc:picChg>
      </pc:sldChg>
      <pc:sldChg chg="modSp new">
        <pc:chgData name="Corey Edwards" userId="S::corey.edwards@uwtsd.ac.uk::7a967df3-e232-40a5-b10c-dee8f912d80a" providerId="AD" clId="Web-{90C601B8-876A-1F08-F69A-1B3B9DF2A4AE}" dt="2026-02-23T10:24:37.306" v="680" actId="20577"/>
        <pc:sldMkLst>
          <pc:docMk/>
          <pc:sldMk cId="1487789849" sldId="287"/>
        </pc:sldMkLst>
        <pc:spChg chg="mod">
          <ac:chgData name="Corey Edwards" userId="S::corey.edwards@uwtsd.ac.uk::7a967df3-e232-40a5-b10c-dee8f912d80a" providerId="AD" clId="Web-{90C601B8-876A-1F08-F69A-1B3B9DF2A4AE}" dt="2026-02-23T10:24:01.212" v="669" actId="20577"/>
          <ac:spMkLst>
            <pc:docMk/>
            <pc:sldMk cId="1487789849" sldId="287"/>
            <ac:spMk id="2" creationId="{7C413272-3904-35E6-AC70-61295B2DE9A1}"/>
          </ac:spMkLst>
        </pc:spChg>
        <pc:spChg chg="mod">
          <ac:chgData name="Corey Edwards" userId="S::corey.edwards@uwtsd.ac.uk::7a967df3-e232-40a5-b10c-dee8f912d80a" providerId="AD" clId="Web-{90C601B8-876A-1F08-F69A-1B3B9DF2A4AE}" dt="2026-02-23T10:24:37.306" v="680" actId="20577"/>
          <ac:spMkLst>
            <pc:docMk/>
            <pc:sldMk cId="1487789849" sldId="287"/>
            <ac:spMk id="3" creationId="{0CAFD36B-3156-7031-D595-1258CE8FA57D}"/>
          </ac:spMkLst>
        </pc:spChg>
      </pc:sldChg>
      <pc:sldChg chg="addSp delSp modSp new mod setBg">
        <pc:chgData name="Corey Edwards" userId="S::corey.edwards@uwtsd.ac.uk::7a967df3-e232-40a5-b10c-dee8f912d80a" providerId="AD" clId="Web-{90C601B8-876A-1F08-F69A-1B3B9DF2A4AE}" dt="2026-02-23T10:25:32.564" v="683"/>
        <pc:sldMkLst>
          <pc:docMk/>
          <pc:sldMk cId="4192453195" sldId="288"/>
        </pc:sldMkLst>
        <pc:spChg chg="del">
          <ac:chgData name="Corey Edwards" userId="S::corey.edwards@uwtsd.ac.uk::7a967df3-e232-40a5-b10c-dee8f912d80a" providerId="AD" clId="Web-{90C601B8-876A-1F08-F69A-1B3B9DF2A4AE}" dt="2026-02-23T10:25:32.564" v="683"/>
          <ac:spMkLst>
            <pc:docMk/>
            <pc:sldMk cId="4192453195" sldId="288"/>
            <ac:spMk id="2" creationId="{B3C1EC8E-3928-F30E-DB1F-7F2B8B357C1A}"/>
          </ac:spMkLst>
        </pc:spChg>
        <pc:spChg chg="del">
          <ac:chgData name="Corey Edwards" userId="S::corey.edwards@uwtsd.ac.uk::7a967df3-e232-40a5-b10c-dee8f912d80a" providerId="AD" clId="Web-{90C601B8-876A-1F08-F69A-1B3B9DF2A4AE}" dt="2026-02-23T10:25:29.017" v="682"/>
          <ac:spMkLst>
            <pc:docMk/>
            <pc:sldMk cId="4192453195" sldId="288"/>
            <ac:spMk id="3" creationId="{4926AD13-F435-8E97-5FDB-3A97924DBE5E}"/>
          </ac:spMkLst>
        </pc:spChg>
        <pc:spChg chg="add">
          <ac:chgData name="Corey Edwards" userId="S::corey.edwards@uwtsd.ac.uk::7a967df3-e232-40a5-b10c-dee8f912d80a" providerId="AD" clId="Web-{90C601B8-876A-1F08-F69A-1B3B9DF2A4AE}" dt="2026-02-23T10:25:32.564" v="683"/>
          <ac:spMkLst>
            <pc:docMk/>
            <pc:sldMk cId="4192453195" sldId="288"/>
            <ac:spMk id="21" creationId="{E841E027-8E53-4FEB-8605-2124D85731CA}"/>
          </ac:spMkLst>
        </pc:spChg>
        <pc:grpChg chg="add">
          <ac:chgData name="Corey Edwards" userId="S::corey.edwards@uwtsd.ac.uk::7a967df3-e232-40a5-b10c-dee8f912d80a" providerId="AD" clId="Web-{90C601B8-876A-1F08-F69A-1B3B9DF2A4AE}" dt="2026-02-23T10:25:32.564" v="683"/>
          <ac:grpSpMkLst>
            <pc:docMk/>
            <pc:sldMk cId="4192453195" sldId="288"/>
            <ac:grpSpMk id="9" creationId="{5ED88E92-14F3-4B58-9E48-1D79E139A89E}"/>
          </ac:grpSpMkLst>
        </pc:grpChg>
        <pc:picChg chg="add mod ord">
          <ac:chgData name="Corey Edwards" userId="S::corey.edwards@uwtsd.ac.uk::7a967df3-e232-40a5-b10c-dee8f912d80a" providerId="AD" clId="Web-{90C601B8-876A-1F08-F69A-1B3B9DF2A4AE}" dt="2026-02-23T10:25:32.564" v="683"/>
          <ac:picMkLst>
            <pc:docMk/>
            <pc:sldMk cId="4192453195" sldId="288"/>
            <ac:picMk id="4" creationId="{A0851C7F-3514-F21F-F22D-56F03E45EDE1}"/>
          </ac:picMkLst>
        </pc:picChg>
      </pc:sldChg>
      <pc:sldChg chg="addSp delSp modSp new">
        <pc:chgData name="Corey Edwards" userId="S::corey.edwards@uwtsd.ac.uk::7a967df3-e232-40a5-b10c-dee8f912d80a" providerId="AD" clId="Web-{90C601B8-876A-1F08-F69A-1B3B9DF2A4AE}" dt="2026-02-23T10:29:44.514" v="694" actId="1076"/>
        <pc:sldMkLst>
          <pc:docMk/>
          <pc:sldMk cId="2937634559" sldId="289"/>
        </pc:sldMkLst>
        <pc:spChg chg="del">
          <ac:chgData name="Corey Edwards" userId="S::corey.edwards@uwtsd.ac.uk::7a967df3-e232-40a5-b10c-dee8f912d80a" providerId="AD" clId="Web-{90C601B8-876A-1F08-F69A-1B3B9DF2A4AE}" dt="2026-02-23T10:26:06.210" v="685"/>
          <ac:spMkLst>
            <pc:docMk/>
            <pc:sldMk cId="2937634559" sldId="289"/>
            <ac:spMk id="3" creationId="{E379ECDB-2AA0-53C4-B2E1-D07FD58D0928}"/>
          </ac:spMkLst>
        </pc:spChg>
        <pc:spChg chg="add del mod">
          <ac:chgData name="Corey Edwards" userId="S::corey.edwards@uwtsd.ac.uk::7a967df3-e232-40a5-b10c-dee8f912d80a" providerId="AD" clId="Web-{90C601B8-876A-1F08-F69A-1B3B9DF2A4AE}" dt="2026-02-23T10:29:38.138" v="691"/>
          <ac:spMkLst>
            <pc:docMk/>
            <pc:sldMk cId="2937634559" sldId="289"/>
            <ac:spMk id="6" creationId="{CA77D8F3-8F1F-9A8A-C1FC-04E3B4CB1323}"/>
          </ac:spMkLst>
        </pc:spChg>
        <pc:picChg chg="add del mod ord">
          <ac:chgData name="Corey Edwards" userId="S::corey.edwards@uwtsd.ac.uk::7a967df3-e232-40a5-b10c-dee8f912d80a" providerId="AD" clId="Web-{90C601B8-876A-1F08-F69A-1B3B9DF2A4AE}" dt="2026-02-23T10:29:32.497" v="690"/>
          <ac:picMkLst>
            <pc:docMk/>
            <pc:sldMk cId="2937634559" sldId="289"/>
            <ac:picMk id="4" creationId="{32C35E44-3644-C903-B6B7-E40382C814CC}"/>
          </ac:picMkLst>
        </pc:picChg>
        <pc:picChg chg="add mod ord">
          <ac:chgData name="Corey Edwards" userId="S::corey.edwards@uwtsd.ac.uk::7a967df3-e232-40a5-b10c-dee8f912d80a" providerId="AD" clId="Web-{90C601B8-876A-1F08-F69A-1B3B9DF2A4AE}" dt="2026-02-23T10:29:44.514" v="694" actId="1076"/>
          <ac:picMkLst>
            <pc:docMk/>
            <pc:sldMk cId="2937634559" sldId="289"/>
            <ac:picMk id="7" creationId="{0276BD3C-768E-6337-439E-D4C7BA1C5EC1}"/>
          </ac:picMkLst>
        </pc:picChg>
      </pc:sldChg>
      <pc:sldChg chg="modSp new">
        <pc:chgData name="Corey Edwards" userId="S::corey.edwards@uwtsd.ac.uk::7a967df3-e232-40a5-b10c-dee8f912d80a" providerId="AD" clId="Web-{90C601B8-876A-1F08-F69A-1B3B9DF2A4AE}" dt="2026-02-23T10:30:54.878" v="752" actId="20577"/>
        <pc:sldMkLst>
          <pc:docMk/>
          <pc:sldMk cId="1225140797" sldId="290"/>
        </pc:sldMkLst>
        <pc:spChg chg="mod">
          <ac:chgData name="Corey Edwards" userId="S::corey.edwards@uwtsd.ac.uk::7a967df3-e232-40a5-b10c-dee8f912d80a" providerId="AD" clId="Web-{90C601B8-876A-1F08-F69A-1B3B9DF2A4AE}" dt="2026-02-23T10:30:31.251" v="747" actId="20577"/>
          <ac:spMkLst>
            <pc:docMk/>
            <pc:sldMk cId="1225140797" sldId="290"/>
            <ac:spMk id="2" creationId="{2AAD6667-FDDB-3320-92C2-50AF7FA03003}"/>
          </ac:spMkLst>
        </pc:spChg>
        <pc:spChg chg="mod">
          <ac:chgData name="Corey Edwards" userId="S::corey.edwards@uwtsd.ac.uk::7a967df3-e232-40a5-b10c-dee8f912d80a" providerId="AD" clId="Web-{90C601B8-876A-1F08-F69A-1B3B9DF2A4AE}" dt="2026-02-23T10:30:54.878" v="752" actId="20577"/>
          <ac:spMkLst>
            <pc:docMk/>
            <pc:sldMk cId="1225140797" sldId="290"/>
            <ac:spMk id="3" creationId="{94F4E857-3B5D-821C-1E40-2C07C5E17EED}"/>
          </ac:spMkLst>
        </pc:spChg>
      </pc:sldChg>
      <pc:sldChg chg="modSp add replId">
        <pc:chgData name="Corey Edwards" userId="S::corey.edwards@uwtsd.ac.uk::7a967df3-e232-40a5-b10c-dee8f912d80a" providerId="AD" clId="Web-{90C601B8-876A-1F08-F69A-1B3B9DF2A4AE}" dt="2026-02-23T10:31:14.316" v="758" actId="20577"/>
        <pc:sldMkLst>
          <pc:docMk/>
          <pc:sldMk cId="2551614250" sldId="291"/>
        </pc:sldMkLst>
        <pc:spChg chg="mod">
          <ac:chgData name="Corey Edwards" userId="S::corey.edwards@uwtsd.ac.uk::7a967df3-e232-40a5-b10c-dee8f912d80a" providerId="AD" clId="Web-{90C601B8-876A-1F08-F69A-1B3B9DF2A4AE}" dt="2026-02-23T10:31:14.316" v="758" actId="20577"/>
          <ac:spMkLst>
            <pc:docMk/>
            <pc:sldMk cId="2551614250" sldId="291"/>
            <ac:spMk id="3" creationId="{802F5774-D93A-71D4-F6D3-528DB154F8FE}"/>
          </ac:spMkLst>
        </pc:spChg>
      </pc:sldChg>
      <pc:sldChg chg="addSp delSp modSp new mod setBg">
        <pc:chgData name="Corey Edwards" userId="S::corey.edwards@uwtsd.ac.uk::7a967df3-e232-40a5-b10c-dee8f912d80a" providerId="AD" clId="Web-{90C601B8-876A-1F08-F69A-1B3B9DF2A4AE}" dt="2026-02-23T10:31:55.553" v="761"/>
        <pc:sldMkLst>
          <pc:docMk/>
          <pc:sldMk cId="2836296568" sldId="292"/>
        </pc:sldMkLst>
        <pc:spChg chg="del">
          <ac:chgData name="Corey Edwards" userId="S::corey.edwards@uwtsd.ac.uk::7a967df3-e232-40a5-b10c-dee8f912d80a" providerId="AD" clId="Web-{90C601B8-876A-1F08-F69A-1B3B9DF2A4AE}" dt="2026-02-23T10:31:55.553" v="761"/>
          <ac:spMkLst>
            <pc:docMk/>
            <pc:sldMk cId="2836296568" sldId="292"/>
            <ac:spMk id="2" creationId="{0B186691-F987-5E25-9CB9-AC90BB8DFCE7}"/>
          </ac:spMkLst>
        </pc:spChg>
        <pc:spChg chg="del">
          <ac:chgData name="Corey Edwards" userId="S::corey.edwards@uwtsd.ac.uk::7a967df3-e232-40a5-b10c-dee8f912d80a" providerId="AD" clId="Web-{90C601B8-876A-1F08-F69A-1B3B9DF2A4AE}" dt="2026-02-23T10:31:51.225" v="760"/>
          <ac:spMkLst>
            <pc:docMk/>
            <pc:sldMk cId="2836296568" sldId="292"/>
            <ac:spMk id="3" creationId="{F628F6AE-DCF6-5D80-18EB-88091B8D8656}"/>
          </ac:spMkLst>
        </pc:spChg>
        <pc:spChg chg="add">
          <ac:chgData name="Corey Edwards" userId="S::corey.edwards@uwtsd.ac.uk::7a967df3-e232-40a5-b10c-dee8f912d80a" providerId="AD" clId="Web-{90C601B8-876A-1F08-F69A-1B3B9DF2A4AE}" dt="2026-02-23T10:31:55.553" v="761"/>
          <ac:spMkLst>
            <pc:docMk/>
            <pc:sldMk cId="2836296568" sldId="292"/>
            <ac:spMk id="21" creationId="{E841E027-8E53-4FEB-8605-2124D85731CA}"/>
          </ac:spMkLst>
        </pc:spChg>
        <pc:grpChg chg="add">
          <ac:chgData name="Corey Edwards" userId="S::corey.edwards@uwtsd.ac.uk::7a967df3-e232-40a5-b10c-dee8f912d80a" providerId="AD" clId="Web-{90C601B8-876A-1F08-F69A-1B3B9DF2A4AE}" dt="2026-02-23T10:31:55.553" v="761"/>
          <ac:grpSpMkLst>
            <pc:docMk/>
            <pc:sldMk cId="2836296568" sldId="292"/>
            <ac:grpSpMk id="9" creationId="{5ED88E92-14F3-4B58-9E48-1D79E139A89E}"/>
          </ac:grpSpMkLst>
        </pc:grpChg>
        <pc:picChg chg="add mod ord">
          <ac:chgData name="Corey Edwards" userId="S::corey.edwards@uwtsd.ac.uk::7a967df3-e232-40a5-b10c-dee8f912d80a" providerId="AD" clId="Web-{90C601B8-876A-1F08-F69A-1B3B9DF2A4AE}" dt="2026-02-23T10:31:55.553" v="761"/>
          <ac:picMkLst>
            <pc:docMk/>
            <pc:sldMk cId="2836296568" sldId="292"/>
            <ac:picMk id="4" creationId="{5B86CF07-D0AD-3A29-BEF5-44A63953603C}"/>
          </ac:picMkLst>
        </pc:picChg>
      </pc:sldChg>
      <pc:sldChg chg="addSp delSp modSp new">
        <pc:chgData name="Corey Edwards" userId="S::corey.edwards@uwtsd.ac.uk::7a967df3-e232-40a5-b10c-dee8f912d80a" providerId="AD" clId="Web-{90C601B8-876A-1F08-F69A-1B3B9DF2A4AE}" dt="2026-02-23T10:33:56.777" v="802" actId="20577"/>
        <pc:sldMkLst>
          <pc:docMk/>
          <pc:sldMk cId="3508801720" sldId="293"/>
        </pc:sldMkLst>
        <pc:spChg chg="mod">
          <ac:chgData name="Corey Edwards" userId="S::corey.edwards@uwtsd.ac.uk::7a967df3-e232-40a5-b10c-dee8f912d80a" providerId="AD" clId="Web-{90C601B8-876A-1F08-F69A-1B3B9DF2A4AE}" dt="2026-02-23T10:33:37.745" v="790" actId="20577"/>
          <ac:spMkLst>
            <pc:docMk/>
            <pc:sldMk cId="3508801720" sldId="293"/>
            <ac:spMk id="2" creationId="{A0F788AA-9214-29FD-6B17-4A533A9B88FE}"/>
          </ac:spMkLst>
        </pc:spChg>
        <pc:spChg chg="del">
          <ac:chgData name="Corey Edwards" userId="S::corey.edwards@uwtsd.ac.uk::7a967df3-e232-40a5-b10c-dee8f912d80a" providerId="AD" clId="Web-{90C601B8-876A-1F08-F69A-1B3B9DF2A4AE}" dt="2026-02-23T10:32:02.350" v="763"/>
          <ac:spMkLst>
            <pc:docMk/>
            <pc:sldMk cId="3508801720" sldId="293"/>
            <ac:spMk id="3" creationId="{24748960-8427-DCD6-CC0D-950F516867F4}"/>
          </ac:spMkLst>
        </pc:spChg>
        <pc:spChg chg="add mod">
          <ac:chgData name="Corey Edwards" userId="S::corey.edwards@uwtsd.ac.uk::7a967df3-e232-40a5-b10c-dee8f912d80a" providerId="AD" clId="Web-{90C601B8-876A-1F08-F69A-1B3B9DF2A4AE}" dt="2026-02-23T10:33:56.777" v="802" actId="20577"/>
          <ac:spMkLst>
            <pc:docMk/>
            <pc:sldMk cId="3508801720" sldId="293"/>
            <ac:spMk id="6" creationId="{9D4DCE24-7EC4-74D4-F634-AB7CF136E7D8}"/>
          </ac:spMkLst>
        </pc:spChg>
        <pc:picChg chg="add del mod ord modCrop">
          <ac:chgData name="Corey Edwards" userId="S::corey.edwards@uwtsd.ac.uk::7a967df3-e232-40a5-b10c-dee8f912d80a" providerId="AD" clId="Web-{90C601B8-876A-1F08-F69A-1B3B9DF2A4AE}" dt="2026-02-23T10:32:21.445" v="772"/>
          <ac:picMkLst>
            <pc:docMk/>
            <pc:sldMk cId="3508801720" sldId="293"/>
            <ac:picMk id="4" creationId="{5A479218-3E1C-09E3-A303-74962459AD5B}"/>
          </ac:picMkLst>
        </pc:picChg>
      </pc:sldChg>
      <pc:sldChg chg="modSp add replId">
        <pc:chgData name="Corey Edwards" userId="S::corey.edwards@uwtsd.ac.uk::7a967df3-e232-40a5-b10c-dee8f912d80a" providerId="AD" clId="Web-{90C601B8-876A-1F08-F69A-1B3B9DF2A4AE}" dt="2026-02-23T10:34:13.137" v="811" actId="20577"/>
        <pc:sldMkLst>
          <pc:docMk/>
          <pc:sldMk cId="594079763" sldId="294"/>
        </pc:sldMkLst>
        <pc:spChg chg="mod">
          <ac:chgData name="Corey Edwards" userId="S::corey.edwards@uwtsd.ac.uk::7a967df3-e232-40a5-b10c-dee8f912d80a" providerId="AD" clId="Web-{90C601B8-876A-1F08-F69A-1B3B9DF2A4AE}" dt="2026-02-23T10:34:13.137" v="811" actId="20577"/>
          <ac:spMkLst>
            <pc:docMk/>
            <pc:sldMk cId="594079763" sldId="294"/>
            <ac:spMk id="6" creationId="{0AF31777-0D7C-D47C-0E37-2FA210E3AD68}"/>
          </ac:spMkLst>
        </pc:spChg>
      </pc:sldChg>
      <pc:sldChg chg="addSp delSp modSp new mod setBg">
        <pc:chgData name="Corey Edwards" userId="S::corey.edwards@uwtsd.ac.uk::7a967df3-e232-40a5-b10c-dee8f912d80a" providerId="AD" clId="Web-{90C601B8-876A-1F08-F69A-1B3B9DF2A4AE}" dt="2026-02-23T10:37:19.518" v="920"/>
        <pc:sldMkLst>
          <pc:docMk/>
          <pc:sldMk cId="1443094154" sldId="295"/>
        </pc:sldMkLst>
        <pc:spChg chg="del">
          <ac:chgData name="Corey Edwards" userId="S::corey.edwards@uwtsd.ac.uk::7a967df3-e232-40a5-b10c-dee8f912d80a" providerId="AD" clId="Web-{90C601B8-876A-1F08-F69A-1B3B9DF2A4AE}" dt="2026-02-23T10:37:19.518" v="920"/>
          <ac:spMkLst>
            <pc:docMk/>
            <pc:sldMk cId="1443094154" sldId="295"/>
            <ac:spMk id="2" creationId="{F9741C31-D5F1-EC0F-5E25-6BF890467953}"/>
          </ac:spMkLst>
        </pc:spChg>
        <pc:spChg chg="del">
          <ac:chgData name="Corey Edwards" userId="S::corey.edwards@uwtsd.ac.uk::7a967df3-e232-40a5-b10c-dee8f912d80a" providerId="AD" clId="Web-{90C601B8-876A-1F08-F69A-1B3B9DF2A4AE}" dt="2026-02-23T10:37:16.190" v="919"/>
          <ac:spMkLst>
            <pc:docMk/>
            <pc:sldMk cId="1443094154" sldId="295"/>
            <ac:spMk id="3" creationId="{B55A6131-0748-B2D9-4841-029B4E3B4A14}"/>
          </ac:spMkLst>
        </pc:spChg>
        <pc:spChg chg="add">
          <ac:chgData name="Corey Edwards" userId="S::corey.edwards@uwtsd.ac.uk::7a967df3-e232-40a5-b10c-dee8f912d80a" providerId="AD" clId="Web-{90C601B8-876A-1F08-F69A-1B3B9DF2A4AE}" dt="2026-02-23T10:37:19.518" v="920"/>
          <ac:spMkLst>
            <pc:docMk/>
            <pc:sldMk cId="1443094154" sldId="295"/>
            <ac:spMk id="21" creationId="{E841E027-8E53-4FEB-8605-2124D85731CA}"/>
          </ac:spMkLst>
        </pc:spChg>
        <pc:grpChg chg="add">
          <ac:chgData name="Corey Edwards" userId="S::corey.edwards@uwtsd.ac.uk::7a967df3-e232-40a5-b10c-dee8f912d80a" providerId="AD" clId="Web-{90C601B8-876A-1F08-F69A-1B3B9DF2A4AE}" dt="2026-02-23T10:37:19.518" v="920"/>
          <ac:grpSpMkLst>
            <pc:docMk/>
            <pc:sldMk cId="1443094154" sldId="295"/>
            <ac:grpSpMk id="9" creationId="{5ED88E92-14F3-4B58-9E48-1D79E139A89E}"/>
          </ac:grpSpMkLst>
        </pc:grpChg>
        <pc:picChg chg="add mod ord">
          <ac:chgData name="Corey Edwards" userId="S::corey.edwards@uwtsd.ac.uk::7a967df3-e232-40a5-b10c-dee8f912d80a" providerId="AD" clId="Web-{90C601B8-876A-1F08-F69A-1B3B9DF2A4AE}" dt="2026-02-23T10:37:19.518" v="920"/>
          <ac:picMkLst>
            <pc:docMk/>
            <pc:sldMk cId="1443094154" sldId="295"/>
            <ac:picMk id="4" creationId="{A62C19C5-33F2-B35F-685C-A93150231587}"/>
          </ac:picMkLst>
        </pc:picChg>
      </pc:sldChg>
    </pc:docChg>
  </pc:docChgLst>
  <pc:docChgLst>
    <pc:chgData name="Corey Edwards" userId="S::corey.edwards@uwtsd.ac.uk::7a967df3-e232-40a5-b10c-dee8f912d80a" providerId="AD" clId="Web-{0590B760-05E1-1048-3E17-604D818A6F1C}"/>
    <pc:docChg chg="mod addSld delSld modSld addMainMaster delMainMaster">
      <pc:chgData name="Corey Edwards" userId="S::corey.edwards@uwtsd.ac.uk::7a967df3-e232-40a5-b10c-dee8f912d80a" providerId="AD" clId="Web-{0590B760-05E1-1048-3E17-604D818A6F1C}" dt="2026-02-20T15:29:33.804" v="1242" actId="20577"/>
      <pc:docMkLst>
        <pc:docMk/>
      </pc:docMkLst>
      <pc:sldChg chg="addSp delSp modSp new mod setBg modClrScheme setClrOvrMap chgLayout">
        <pc:chgData name="Corey Edwards" userId="S::corey.edwards@uwtsd.ac.uk::7a967df3-e232-40a5-b10c-dee8f912d80a" providerId="AD" clId="Web-{0590B760-05E1-1048-3E17-604D818A6F1C}" dt="2026-02-20T14:15:17.867" v="99" actId="20577"/>
        <pc:sldMkLst>
          <pc:docMk/>
          <pc:sldMk cId="3495461550" sldId="256"/>
        </pc:sldMkLst>
        <pc:spChg chg="mod">
          <ac:chgData name="Corey Edwards" userId="S::corey.edwards@uwtsd.ac.uk::7a967df3-e232-40a5-b10c-dee8f912d80a" providerId="AD" clId="Web-{0590B760-05E1-1048-3E17-604D818A6F1C}" dt="2026-02-20T14:15:17.867" v="99" actId="20577"/>
          <ac:spMkLst>
            <pc:docMk/>
            <pc:sldMk cId="3495461550" sldId="256"/>
            <ac:spMk id="2" creationId="{CDEF05F7-A4BB-2D16-AF69-7D5089B7A053}"/>
          </ac:spMkLst>
        </pc:spChg>
        <pc:spChg chg="mod">
          <ac:chgData name="Corey Edwards" userId="S::corey.edwards@uwtsd.ac.uk::7a967df3-e232-40a5-b10c-dee8f912d80a" providerId="AD" clId="Web-{0590B760-05E1-1048-3E17-604D818A6F1C}" dt="2026-02-20T14:14:49.382" v="83"/>
          <ac:spMkLst>
            <pc:docMk/>
            <pc:sldMk cId="3495461550" sldId="256"/>
            <ac:spMk id="3" creationId="{9BCD4633-9DB2-4AB4-9301-93201DA3D985}"/>
          </ac:spMkLst>
        </pc:spChg>
        <pc:spChg chg="add">
          <ac:chgData name="Corey Edwards" userId="S::corey.edwards@uwtsd.ac.uk::7a967df3-e232-40a5-b10c-dee8f912d80a" providerId="AD" clId="Web-{0590B760-05E1-1048-3E17-604D818A6F1C}" dt="2026-02-20T14:14:49.382" v="83"/>
          <ac:spMkLst>
            <pc:docMk/>
            <pc:sldMk cId="3495461550" sldId="256"/>
            <ac:spMk id="16" creationId="{9C51935E-4A08-4AE4-8E13-F40CD3C4F1C4}"/>
          </ac:spMkLst>
        </pc:spChg>
        <pc:grpChg chg="add">
          <ac:chgData name="Corey Edwards" userId="S::corey.edwards@uwtsd.ac.uk::7a967df3-e232-40a5-b10c-dee8f912d80a" providerId="AD" clId="Web-{0590B760-05E1-1048-3E17-604D818A6F1C}" dt="2026-02-20T14:14:49.382" v="83"/>
          <ac:grpSpMkLst>
            <pc:docMk/>
            <pc:sldMk cId="3495461550" sldId="256"/>
            <ac:grpSpMk id="17" creationId="{4B7AF231-444C-44D0-B791-BAFE395E36AC}"/>
          </ac:grpSpMkLst>
        </pc:grpChg>
        <pc:picChg chg="add">
          <ac:chgData name="Corey Edwards" userId="S::corey.edwards@uwtsd.ac.uk::7a967df3-e232-40a5-b10c-dee8f912d80a" providerId="AD" clId="Web-{0590B760-05E1-1048-3E17-604D818A6F1C}" dt="2026-02-20T14:14:49.382" v="83"/>
          <ac:picMkLst>
            <pc:docMk/>
            <pc:sldMk cId="3495461550" sldId="256"/>
            <ac:picMk id="21" creationId="{60C94B9E-CF97-7C1A-7EC0-DB3098DA3C28}"/>
          </ac:picMkLst>
        </pc:picChg>
      </pc:sldChg>
      <pc:sldChg chg="addSp delSp modSp new mod setBg">
        <pc:chgData name="Corey Edwards" userId="S::corey.edwards@uwtsd.ac.uk::7a967df3-e232-40a5-b10c-dee8f912d80a" providerId="AD" clId="Web-{0590B760-05E1-1048-3E17-604D818A6F1C}" dt="2026-02-20T15:26:39.517" v="1061"/>
        <pc:sldMkLst>
          <pc:docMk/>
          <pc:sldMk cId="3265712708" sldId="257"/>
        </pc:sldMkLst>
        <pc:spChg chg="mod">
          <ac:chgData name="Corey Edwards" userId="S::corey.edwards@uwtsd.ac.uk::7a967df3-e232-40a5-b10c-dee8f912d80a" providerId="AD" clId="Web-{0590B760-05E1-1048-3E17-604D818A6F1C}" dt="2026-02-20T15:26:39.517" v="1061"/>
          <ac:spMkLst>
            <pc:docMk/>
            <pc:sldMk cId="3265712708" sldId="257"/>
            <ac:spMk id="2" creationId="{17C3517D-8D3F-7656-2510-92816AB9F76B}"/>
          </ac:spMkLst>
        </pc:spChg>
        <pc:spChg chg="add">
          <ac:chgData name="Corey Edwards" userId="S::corey.edwards@uwtsd.ac.uk::7a967df3-e232-40a5-b10c-dee8f912d80a" providerId="AD" clId="Web-{0590B760-05E1-1048-3E17-604D818A6F1C}" dt="2026-02-20T15:26:39.517" v="1061"/>
          <ac:spMkLst>
            <pc:docMk/>
            <pc:sldMk cId="3265712708" sldId="257"/>
            <ac:spMk id="9" creationId="{B807C163-87AF-4BC4-ADE2-4E5EAFEEE8CE}"/>
          </ac:spMkLst>
        </pc:spChg>
        <pc:spChg chg="add">
          <ac:chgData name="Corey Edwards" userId="S::corey.edwards@uwtsd.ac.uk::7a967df3-e232-40a5-b10c-dee8f912d80a" providerId="AD" clId="Web-{0590B760-05E1-1048-3E17-604D818A6F1C}" dt="2026-02-20T15:26:39.517" v="1061"/>
          <ac:spMkLst>
            <pc:docMk/>
            <pc:sldMk cId="3265712708" sldId="257"/>
            <ac:spMk id="23" creationId="{19C03209-5BD8-4B0B-847E-430FFF592586}"/>
          </ac:spMkLst>
        </pc:spChg>
        <pc:grpChg chg="add">
          <ac:chgData name="Corey Edwards" userId="S::corey.edwards@uwtsd.ac.uk::7a967df3-e232-40a5-b10c-dee8f912d80a" providerId="AD" clId="Web-{0590B760-05E1-1048-3E17-604D818A6F1C}" dt="2026-02-20T15:26:39.517" v="1061"/>
          <ac:grpSpMkLst>
            <pc:docMk/>
            <pc:sldMk cId="3265712708" sldId="257"/>
            <ac:grpSpMk id="11" creationId="{3F696E8E-5A50-4F12-9E0B-502F85061599}"/>
          </ac:grpSpMkLst>
        </pc:grpChg>
        <pc:graphicFrameChg chg="add">
          <ac:chgData name="Corey Edwards" userId="S::corey.edwards@uwtsd.ac.uk::7a967df3-e232-40a5-b10c-dee8f912d80a" providerId="AD" clId="Web-{0590B760-05E1-1048-3E17-604D818A6F1C}" dt="2026-02-20T15:26:39.517" v="1061"/>
          <ac:graphicFrameMkLst>
            <pc:docMk/>
            <pc:sldMk cId="3265712708" sldId="257"/>
            <ac:graphicFrameMk id="5" creationId="{1AD7D92C-4FCA-A6FA-A1BF-E1DB59BFE5BA}"/>
          </ac:graphicFrameMkLst>
        </pc:graphicFrameChg>
      </pc:sldChg>
      <pc:sldChg chg="addSp modSp new mod setBg">
        <pc:chgData name="Corey Edwards" userId="S::corey.edwards@uwtsd.ac.uk::7a967df3-e232-40a5-b10c-dee8f912d80a" providerId="AD" clId="Web-{0590B760-05E1-1048-3E17-604D818A6F1C}" dt="2026-02-20T14:15:42.211" v="111"/>
        <pc:sldMkLst>
          <pc:docMk/>
          <pc:sldMk cId="1615863619" sldId="258"/>
        </pc:sldMkLst>
        <pc:spChg chg="mod">
          <ac:chgData name="Corey Edwards" userId="S::corey.edwards@uwtsd.ac.uk::7a967df3-e232-40a5-b10c-dee8f912d80a" providerId="AD" clId="Web-{0590B760-05E1-1048-3E17-604D818A6F1C}" dt="2026-02-20T14:15:42.211" v="111"/>
          <ac:spMkLst>
            <pc:docMk/>
            <pc:sldMk cId="1615863619" sldId="258"/>
            <ac:spMk id="2" creationId="{34DDA0A0-7C45-4CE7-C07E-46227992036F}"/>
          </ac:spMkLst>
        </pc:spChg>
        <pc:spChg chg="mod">
          <ac:chgData name="Corey Edwards" userId="S::corey.edwards@uwtsd.ac.uk::7a967df3-e232-40a5-b10c-dee8f912d80a" providerId="AD" clId="Web-{0590B760-05E1-1048-3E17-604D818A6F1C}" dt="2026-02-20T14:15:42.211" v="111"/>
          <ac:spMkLst>
            <pc:docMk/>
            <pc:sldMk cId="1615863619" sldId="258"/>
            <ac:spMk id="3" creationId="{EE55F5B3-6269-9334-C325-8B98888C7FD2}"/>
          </ac:spMkLst>
        </pc:spChg>
        <pc:spChg chg="add">
          <ac:chgData name="Corey Edwards" userId="S::corey.edwards@uwtsd.ac.uk::7a967df3-e232-40a5-b10c-dee8f912d80a" providerId="AD" clId="Web-{0590B760-05E1-1048-3E17-604D818A6F1C}" dt="2026-02-20T14:15:42.211" v="111"/>
          <ac:spMkLst>
            <pc:docMk/>
            <pc:sldMk cId="1615863619" sldId="258"/>
            <ac:spMk id="22" creationId="{6DC8E2D9-6729-4614-8667-C1016D3182E4}"/>
          </ac:spMkLst>
        </pc:spChg>
        <pc:spChg chg="add">
          <ac:chgData name="Corey Edwards" userId="S::corey.edwards@uwtsd.ac.uk::7a967df3-e232-40a5-b10c-dee8f912d80a" providerId="AD" clId="Web-{0590B760-05E1-1048-3E17-604D818A6F1C}" dt="2026-02-20T14:15:42.211" v="111"/>
          <ac:spMkLst>
            <pc:docMk/>
            <pc:sldMk cId="1615863619" sldId="258"/>
            <ac:spMk id="24" creationId="{DE59CF68-BABE-4C2C-8CF4-65074F93B2CF}"/>
          </ac:spMkLst>
        </pc:spChg>
        <pc:spChg chg="add">
          <ac:chgData name="Corey Edwards" userId="S::corey.edwards@uwtsd.ac.uk::7a967df3-e232-40a5-b10c-dee8f912d80a" providerId="AD" clId="Web-{0590B760-05E1-1048-3E17-604D818A6F1C}" dt="2026-02-20T14:15:42.211" v="111"/>
          <ac:spMkLst>
            <pc:docMk/>
            <pc:sldMk cId="1615863619" sldId="258"/>
            <ac:spMk id="38" creationId="{04D326E6-DCF1-49C2-A73B-F2163348A0DF}"/>
          </ac:spMkLst>
        </pc:spChg>
        <pc:grpChg chg="add">
          <ac:chgData name="Corey Edwards" userId="S::corey.edwards@uwtsd.ac.uk::7a967df3-e232-40a5-b10c-dee8f912d80a" providerId="AD" clId="Web-{0590B760-05E1-1048-3E17-604D818A6F1C}" dt="2026-02-20T14:15:42.211" v="111"/>
          <ac:grpSpMkLst>
            <pc:docMk/>
            <pc:sldMk cId="1615863619" sldId="258"/>
            <ac:grpSpMk id="10" creationId="{BF4E480B-94D6-46F9-A2B6-B98D311FDC19}"/>
          </ac:grpSpMkLst>
        </pc:grpChg>
        <pc:grpChg chg="add">
          <ac:chgData name="Corey Edwards" userId="S::corey.edwards@uwtsd.ac.uk::7a967df3-e232-40a5-b10c-dee8f912d80a" providerId="AD" clId="Web-{0590B760-05E1-1048-3E17-604D818A6F1C}" dt="2026-02-20T14:15:42.211" v="111"/>
          <ac:grpSpMkLst>
            <pc:docMk/>
            <pc:sldMk cId="1615863619" sldId="258"/>
            <ac:grpSpMk id="26" creationId="{3E1D28A9-431E-4E55-ADE3-161D757A2DA7}"/>
          </ac:grpSpMkLst>
        </pc:grpChg>
        <pc:picChg chg="add">
          <ac:chgData name="Corey Edwards" userId="S::corey.edwards@uwtsd.ac.uk::7a967df3-e232-40a5-b10c-dee8f912d80a" providerId="AD" clId="Web-{0590B760-05E1-1048-3E17-604D818A6F1C}" dt="2026-02-20T14:15:42.211" v="111"/>
          <ac:picMkLst>
            <pc:docMk/>
            <pc:sldMk cId="1615863619" sldId="258"/>
            <ac:picMk id="7" creationId="{39A6C823-69D6-7AED-5CFF-CD1ADBE05DB6}"/>
          </ac:picMkLst>
        </pc:picChg>
      </pc:sldChg>
      <pc:sldChg chg="modSp new">
        <pc:chgData name="Corey Edwards" userId="S::corey.edwards@uwtsd.ac.uk::7a967df3-e232-40a5-b10c-dee8f912d80a" providerId="AD" clId="Web-{0590B760-05E1-1048-3E17-604D818A6F1C}" dt="2026-02-20T15:14:55.785" v="727" actId="20577"/>
        <pc:sldMkLst>
          <pc:docMk/>
          <pc:sldMk cId="123694674" sldId="260"/>
        </pc:sldMkLst>
        <pc:spChg chg="mod">
          <ac:chgData name="Corey Edwards" userId="S::corey.edwards@uwtsd.ac.uk::7a967df3-e232-40a5-b10c-dee8f912d80a" providerId="AD" clId="Web-{0590B760-05E1-1048-3E17-604D818A6F1C}" dt="2026-02-20T14:18:44.450" v="151" actId="20577"/>
          <ac:spMkLst>
            <pc:docMk/>
            <pc:sldMk cId="123694674" sldId="260"/>
            <ac:spMk id="2" creationId="{691B22EE-EBE3-DFAC-B4C2-40E7F5473077}"/>
          </ac:spMkLst>
        </pc:spChg>
        <pc:spChg chg="mod">
          <ac:chgData name="Corey Edwards" userId="S::corey.edwards@uwtsd.ac.uk::7a967df3-e232-40a5-b10c-dee8f912d80a" providerId="AD" clId="Web-{0590B760-05E1-1048-3E17-604D818A6F1C}" dt="2026-02-20T15:14:55.785" v="727" actId="20577"/>
          <ac:spMkLst>
            <pc:docMk/>
            <pc:sldMk cId="123694674" sldId="260"/>
            <ac:spMk id="3" creationId="{4B7742D5-11C4-D802-8363-0018AFD021AE}"/>
          </ac:spMkLst>
        </pc:spChg>
      </pc:sldChg>
      <pc:sldChg chg="addSp delSp modSp new mod setBg">
        <pc:chgData name="Corey Edwards" userId="S::corey.edwards@uwtsd.ac.uk::7a967df3-e232-40a5-b10c-dee8f912d80a" providerId="AD" clId="Web-{0590B760-05E1-1048-3E17-604D818A6F1C}" dt="2026-02-20T15:26:43.720" v="1062"/>
        <pc:sldMkLst>
          <pc:docMk/>
          <pc:sldMk cId="1487866840" sldId="261"/>
        </pc:sldMkLst>
        <pc:spChg chg="mod">
          <ac:chgData name="Corey Edwards" userId="S::corey.edwards@uwtsd.ac.uk::7a967df3-e232-40a5-b10c-dee8f912d80a" providerId="AD" clId="Web-{0590B760-05E1-1048-3E17-604D818A6F1C}" dt="2026-02-20T15:26:43.720" v="1062"/>
          <ac:spMkLst>
            <pc:docMk/>
            <pc:sldMk cId="1487866840" sldId="261"/>
            <ac:spMk id="2" creationId="{3019AC0F-254A-67F1-4DC7-9704DECA540A}"/>
          </ac:spMkLst>
        </pc:spChg>
        <pc:spChg chg="add">
          <ac:chgData name="Corey Edwards" userId="S::corey.edwards@uwtsd.ac.uk::7a967df3-e232-40a5-b10c-dee8f912d80a" providerId="AD" clId="Web-{0590B760-05E1-1048-3E17-604D818A6F1C}" dt="2026-02-20T15:26:43.720" v="1062"/>
          <ac:spMkLst>
            <pc:docMk/>
            <pc:sldMk cId="1487866840" sldId="261"/>
            <ac:spMk id="9" creationId="{97F832D9-9E09-40D4-AD67-47851A25D0B4}"/>
          </ac:spMkLst>
        </pc:spChg>
        <pc:graphicFrameChg chg="add">
          <ac:chgData name="Corey Edwards" userId="S::corey.edwards@uwtsd.ac.uk::7a967df3-e232-40a5-b10c-dee8f912d80a" providerId="AD" clId="Web-{0590B760-05E1-1048-3E17-604D818A6F1C}" dt="2026-02-20T15:26:43.720" v="1062"/>
          <ac:graphicFrameMkLst>
            <pc:docMk/>
            <pc:sldMk cId="1487866840" sldId="261"/>
            <ac:graphicFrameMk id="5" creationId="{271D7814-0C09-C6FE-74A3-D4E80101B876}"/>
          </ac:graphicFrameMkLst>
        </pc:graphicFrameChg>
      </pc:sldChg>
      <pc:sldChg chg="addSp delSp modSp new mod setBg">
        <pc:chgData name="Corey Edwards" userId="S::corey.edwards@uwtsd.ac.uk::7a967df3-e232-40a5-b10c-dee8f912d80a" providerId="AD" clId="Web-{0590B760-05E1-1048-3E17-604D818A6F1C}" dt="2026-02-20T15:26:48.673" v="1063"/>
        <pc:sldMkLst>
          <pc:docMk/>
          <pc:sldMk cId="4159686827" sldId="262"/>
        </pc:sldMkLst>
        <pc:spChg chg="mod">
          <ac:chgData name="Corey Edwards" userId="S::corey.edwards@uwtsd.ac.uk::7a967df3-e232-40a5-b10c-dee8f912d80a" providerId="AD" clId="Web-{0590B760-05E1-1048-3E17-604D818A6F1C}" dt="2026-02-20T15:26:48.673" v="1063"/>
          <ac:spMkLst>
            <pc:docMk/>
            <pc:sldMk cId="4159686827" sldId="262"/>
            <ac:spMk id="2" creationId="{826EA178-D9E7-DDFA-0059-6348F5AF5D75}"/>
          </ac:spMkLst>
        </pc:spChg>
        <pc:spChg chg="add">
          <ac:chgData name="Corey Edwards" userId="S::corey.edwards@uwtsd.ac.uk::7a967df3-e232-40a5-b10c-dee8f912d80a" providerId="AD" clId="Web-{0590B760-05E1-1048-3E17-604D818A6F1C}" dt="2026-02-20T15:26:48.673" v="1063"/>
          <ac:spMkLst>
            <pc:docMk/>
            <pc:sldMk cId="4159686827" sldId="262"/>
            <ac:spMk id="9" creationId="{A37F6730-8F76-4239-8CBA-B914B02A75AB}"/>
          </ac:spMkLst>
        </pc:spChg>
        <pc:spChg chg="add">
          <ac:chgData name="Corey Edwards" userId="S::corey.edwards@uwtsd.ac.uk::7a967df3-e232-40a5-b10c-dee8f912d80a" providerId="AD" clId="Web-{0590B760-05E1-1048-3E17-604D818A6F1C}" dt="2026-02-20T15:26:48.673" v="1063"/>
          <ac:spMkLst>
            <pc:docMk/>
            <pc:sldMk cId="4159686827" sldId="262"/>
            <ac:spMk id="23" creationId="{71967F12-B0C4-4D31-8D63-89945DCD29D0}"/>
          </ac:spMkLst>
        </pc:spChg>
        <pc:grpChg chg="add">
          <ac:chgData name="Corey Edwards" userId="S::corey.edwards@uwtsd.ac.uk::7a967df3-e232-40a5-b10c-dee8f912d80a" providerId="AD" clId="Web-{0590B760-05E1-1048-3E17-604D818A6F1C}" dt="2026-02-20T15:26:48.673" v="1063"/>
          <ac:grpSpMkLst>
            <pc:docMk/>
            <pc:sldMk cId="4159686827" sldId="262"/>
            <ac:grpSpMk id="11" creationId="{DE11E5CC-3C1F-4093-97B6-6433FBF9A9C4}"/>
          </ac:grpSpMkLst>
        </pc:grpChg>
        <pc:graphicFrameChg chg="add">
          <ac:chgData name="Corey Edwards" userId="S::corey.edwards@uwtsd.ac.uk::7a967df3-e232-40a5-b10c-dee8f912d80a" providerId="AD" clId="Web-{0590B760-05E1-1048-3E17-604D818A6F1C}" dt="2026-02-20T15:26:48.673" v="1063"/>
          <ac:graphicFrameMkLst>
            <pc:docMk/>
            <pc:sldMk cId="4159686827" sldId="262"/>
            <ac:graphicFrameMk id="5" creationId="{39EA1DF1-FFDA-B377-3C2B-FD19030A4729}"/>
          </ac:graphicFrameMkLst>
        </pc:graphicFrameChg>
      </pc:sldChg>
      <pc:sldChg chg="modSp new">
        <pc:chgData name="Corey Edwards" userId="S::corey.edwards@uwtsd.ac.uk::7a967df3-e232-40a5-b10c-dee8f912d80a" providerId="AD" clId="Web-{0590B760-05E1-1048-3E17-604D818A6F1C}" dt="2026-02-20T15:00:24.721" v="357" actId="20577"/>
        <pc:sldMkLst>
          <pc:docMk/>
          <pc:sldMk cId="3849797084" sldId="263"/>
        </pc:sldMkLst>
        <pc:spChg chg="mod">
          <ac:chgData name="Corey Edwards" userId="S::corey.edwards@uwtsd.ac.uk::7a967df3-e232-40a5-b10c-dee8f912d80a" providerId="AD" clId="Web-{0590B760-05E1-1048-3E17-604D818A6F1C}" dt="2026-02-20T14:54:13.063" v="309" actId="20577"/>
          <ac:spMkLst>
            <pc:docMk/>
            <pc:sldMk cId="3849797084" sldId="263"/>
            <ac:spMk id="2" creationId="{DCEB6C70-8250-28C6-0288-B371E4CAAEA3}"/>
          </ac:spMkLst>
        </pc:spChg>
        <pc:spChg chg="mod">
          <ac:chgData name="Corey Edwards" userId="S::corey.edwards@uwtsd.ac.uk::7a967df3-e232-40a5-b10c-dee8f912d80a" providerId="AD" clId="Web-{0590B760-05E1-1048-3E17-604D818A6F1C}" dt="2026-02-20T15:00:24.721" v="357" actId="20577"/>
          <ac:spMkLst>
            <pc:docMk/>
            <pc:sldMk cId="3849797084" sldId="263"/>
            <ac:spMk id="3" creationId="{DDBF16F9-ED30-BFF2-6CE8-2688CB87BCDD}"/>
          </ac:spMkLst>
        </pc:spChg>
      </pc:sldChg>
      <pc:sldChg chg="addSp delSp modSp new mod setBg">
        <pc:chgData name="Corey Edwards" userId="S::corey.edwards@uwtsd.ac.uk::7a967df3-e232-40a5-b10c-dee8f912d80a" providerId="AD" clId="Web-{0590B760-05E1-1048-3E17-604D818A6F1C}" dt="2026-02-20T15:26:53.189" v="1064"/>
        <pc:sldMkLst>
          <pc:docMk/>
          <pc:sldMk cId="2513083712" sldId="264"/>
        </pc:sldMkLst>
        <pc:spChg chg="mod">
          <ac:chgData name="Corey Edwards" userId="S::corey.edwards@uwtsd.ac.uk::7a967df3-e232-40a5-b10c-dee8f912d80a" providerId="AD" clId="Web-{0590B760-05E1-1048-3E17-604D818A6F1C}" dt="2026-02-20T15:26:53.189" v="1064"/>
          <ac:spMkLst>
            <pc:docMk/>
            <pc:sldMk cId="2513083712" sldId="264"/>
            <ac:spMk id="2" creationId="{F5664FE0-9021-63C2-DF0D-935725B636C8}"/>
          </ac:spMkLst>
        </pc:spChg>
        <pc:spChg chg="add">
          <ac:chgData name="Corey Edwards" userId="S::corey.edwards@uwtsd.ac.uk::7a967df3-e232-40a5-b10c-dee8f912d80a" providerId="AD" clId="Web-{0590B760-05E1-1048-3E17-604D818A6F1C}" dt="2026-02-20T15:26:53.189" v="1064"/>
          <ac:spMkLst>
            <pc:docMk/>
            <pc:sldMk cId="2513083712" sldId="264"/>
            <ac:spMk id="9" creationId="{B807C163-87AF-4BC4-ADE2-4E5EAFEEE8CE}"/>
          </ac:spMkLst>
        </pc:spChg>
        <pc:spChg chg="add">
          <ac:chgData name="Corey Edwards" userId="S::corey.edwards@uwtsd.ac.uk::7a967df3-e232-40a5-b10c-dee8f912d80a" providerId="AD" clId="Web-{0590B760-05E1-1048-3E17-604D818A6F1C}" dt="2026-02-20T15:26:53.189" v="1064"/>
          <ac:spMkLst>
            <pc:docMk/>
            <pc:sldMk cId="2513083712" sldId="264"/>
            <ac:spMk id="23" creationId="{19C03209-5BD8-4B0B-847E-430FFF592586}"/>
          </ac:spMkLst>
        </pc:spChg>
        <pc:grpChg chg="add">
          <ac:chgData name="Corey Edwards" userId="S::corey.edwards@uwtsd.ac.uk::7a967df3-e232-40a5-b10c-dee8f912d80a" providerId="AD" clId="Web-{0590B760-05E1-1048-3E17-604D818A6F1C}" dt="2026-02-20T15:26:53.189" v="1064"/>
          <ac:grpSpMkLst>
            <pc:docMk/>
            <pc:sldMk cId="2513083712" sldId="264"/>
            <ac:grpSpMk id="11" creationId="{3F696E8E-5A50-4F12-9E0B-502F85061599}"/>
          </ac:grpSpMkLst>
        </pc:grpChg>
        <pc:graphicFrameChg chg="add">
          <ac:chgData name="Corey Edwards" userId="S::corey.edwards@uwtsd.ac.uk::7a967df3-e232-40a5-b10c-dee8f912d80a" providerId="AD" clId="Web-{0590B760-05E1-1048-3E17-604D818A6F1C}" dt="2026-02-20T15:26:53.189" v="1064"/>
          <ac:graphicFrameMkLst>
            <pc:docMk/>
            <pc:sldMk cId="2513083712" sldId="264"/>
            <ac:graphicFrameMk id="5" creationId="{86D83D62-D449-788D-AB1C-0F4BCF542E79}"/>
          </ac:graphicFrameMkLst>
        </pc:graphicFrameChg>
      </pc:sldChg>
      <pc:sldChg chg="addSp delSp modSp add mod replId setBg">
        <pc:chgData name="Corey Edwards" userId="S::corey.edwards@uwtsd.ac.uk::7a967df3-e232-40a5-b10c-dee8f912d80a" providerId="AD" clId="Web-{0590B760-05E1-1048-3E17-604D818A6F1C}" dt="2026-02-20T15:26:58.877" v="1065"/>
        <pc:sldMkLst>
          <pc:docMk/>
          <pc:sldMk cId="2657588213" sldId="265"/>
        </pc:sldMkLst>
        <pc:spChg chg="mod">
          <ac:chgData name="Corey Edwards" userId="S::corey.edwards@uwtsd.ac.uk::7a967df3-e232-40a5-b10c-dee8f912d80a" providerId="AD" clId="Web-{0590B760-05E1-1048-3E17-604D818A6F1C}" dt="2026-02-20T15:26:58.877" v="1065"/>
          <ac:spMkLst>
            <pc:docMk/>
            <pc:sldMk cId="2657588213" sldId="265"/>
            <ac:spMk id="2" creationId="{0BBBB804-7621-8F7A-C887-BB8FC1608D15}"/>
          </ac:spMkLst>
        </pc:spChg>
        <pc:spChg chg="add">
          <ac:chgData name="Corey Edwards" userId="S::corey.edwards@uwtsd.ac.uk::7a967df3-e232-40a5-b10c-dee8f912d80a" providerId="AD" clId="Web-{0590B760-05E1-1048-3E17-604D818A6F1C}" dt="2026-02-20T15:26:58.877" v="1065"/>
          <ac:spMkLst>
            <pc:docMk/>
            <pc:sldMk cId="2657588213" sldId="265"/>
            <ac:spMk id="9" creationId="{97F832D9-9E09-40D4-AD67-47851A25D0B4}"/>
          </ac:spMkLst>
        </pc:spChg>
        <pc:graphicFrameChg chg="add">
          <ac:chgData name="Corey Edwards" userId="S::corey.edwards@uwtsd.ac.uk::7a967df3-e232-40a5-b10c-dee8f912d80a" providerId="AD" clId="Web-{0590B760-05E1-1048-3E17-604D818A6F1C}" dt="2026-02-20T15:26:58.877" v="1065"/>
          <ac:graphicFrameMkLst>
            <pc:docMk/>
            <pc:sldMk cId="2657588213" sldId="265"/>
            <ac:graphicFrameMk id="5" creationId="{4D06BF94-D517-778B-4CC2-D41AF37AF758}"/>
          </ac:graphicFrameMkLst>
        </pc:graphicFrameChg>
      </pc:sldChg>
      <pc:sldChg chg="addSp delSp modSp new mod setBg">
        <pc:chgData name="Corey Edwards" userId="S::corey.edwards@uwtsd.ac.uk::7a967df3-e232-40a5-b10c-dee8f912d80a" providerId="AD" clId="Web-{0590B760-05E1-1048-3E17-604D818A6F1C}" dt="2026-02-20T15:27:04.017" v="1066"/>
        <pc:sldMkLst>
          <pc:docMk/>
          <pc:sldMk cId="3945471301" sldId="266"/>
        </pc:sldMkLst>
        <pc:spChg chg="mod">
          <ac:chgData name="Corey Edwards" userId="S::corey.edwards@uwtsd.ac.uk::7a967df3-e232-40a5-b10c-dee8f912d80a" providerId="AD" clId="Web-{0590B760-05E1-1048-3E17-604D818A6F1C}" dt="2026-02-20T15:27:04.017" v="1066"/>
          <ac:spMkLst>
            <pc:docMk/>
            <pc:sldMk cId="3945471301" sldId="266"/>
            <ac:spMk id="2" creationId="{C1A48DC0-91BA-2F9B-FB46-56D41F0F2EEB}"/>
          </ac:spMkLst>
        </pc:spChg>
        <pc:spChg chg="add">
          <ac:chgData name="Corey Edwards" userId="S::corey.edwards@uwtsd.ac.uk::7a967df3-e232-40a5-b10c-dee8f912d80a" providerId="AD" clId="Web-{0590B760-05E1-1048-3E17-604D818A6F1C}" dt="2026-02-20T15:27:04.017" v="1066"/>
          <ac:spMkLst>
            <pc:docMk/>
            <pc:sldMk cId="3945471301" sldId="266"/>
            <ac:spMk id="9" creationId="{A37F6730-8F76-4239-8CBA-B914B02A75AB}"/>
          </ac:spMkLst>
        </pc:spChg>
        <pc:spChg chg="add">
          <ac:chgData name="Corey Edwards" userId="S::corey.edwards@uwtsd.ac.uk::7a967df3-e232-40a5-b10c-dee8f912d80a" providerId="AD" clId="Web-{0590B760-05E1-1048-3E17-604D818A6F1C}" dt="2026-02-20T15:27:04.017" v="1066"/>
          <ac:spMkLst>
            <pc:docMk/>
            <pc:sldMk cId="3945471301" sldId="266"/>
            <ac:spMk id="23" creationId="{71967F12-B0C4-4D31-8D63-89945DCD29D0}"/>
          </ac:spMkLst>
        </pc:spChg>
        <pc:grpChg chg="add">
          <ac:chgData name="Corey Edwards" userId="S::corey.edwards@uwtsd.ac.uk::7a967df3-e232-40a5-b10c-dee8f912d80a" providerId="AD" clId="Web-{0590B760-05E1-1048-3E17-604D818A6F1C}" dt="2026-02-20T15:27:04.017" v="1066"/>
          <ac:grpSpMkLst>
            <pc:docMk/>
            <pc:sldMk cId="3945471301" sldId="266"/>
            <ac:grpSpMk id="11" creationId="{DE11E5CC-3C1F-4093-97B6-6433FBF9A9C4}"/>
          </ac:grpSpMkLst>
        </pc:grpChg>
        <pc:graphicFrameChg chg="add">
          <ac:chgData name="Corey Edwards" userId="S::corey.edwards@uwtsd.ac.uk::7a967df3-e232-40a5-b10c-dee8f912d80a" providerId="AD" clId="Web-{0590B760-05E1-1048-3E17-604D818A6F1C}" dt="2026-02-20T15:27:04.017" v="1066"/>
          <ac:graphicFrameMkLst>
            <pc:docMk/>
            <pc:sldMk cId="3945471301" sldId="266"/>
            <ac:graphicFrameMk id="5" creationId="{23C37A49-0646-EB8A-322B-318EC9FDE4C2}"/>
          </ac:graphicFrameMkLst>
        </pc:graphicFrameChg>
      </pc:sldChg>
      <pc:sldChg chg="addSp delSp modSp new">
        <pc:chgData name="Corey Edwards" userId="S::corey.edwards@uwtsd.ac.uk::7a967df3-e232-40a5-b10c-dee8f912d80a" providerId="AD" clId="Web-{0590B760-05E1-1048-3E17-604D818A6F1C}" dt="2026-02-20T15:02:42.724" v="383" actId="20577"/>
        <pc:sldMkLst>
          <pc:docMk/>
          <pc:sldMk cId="2602323785" sldId="267"/>
        </pc:sldMkLst>
        <pc:spChg chg="mod">
          <ac:chgData name="Corey Edwards" userId="S::corey.edwards@uwtsd.ac.uk::7a967df3-e232-40a5-b10c-dee8f912d80a" providerId="AD" clId="Web-{0590B760-05E1-1048-3E17-604D818A6F1C}" dt="2026-02-20T15:02:42.724" v="383" actId="20577"/>
          <ac:spMkLst>
            <pc:docMk/>
            <pc:sldMk cId="2602323785" sldId="267"/>
            <ac:spMk id="2" creationId="{FDED6DA4-51EB-3394-E197-8FC0A56E0DA0}"/>
          </ac:spMkLst>
        </pc:spChg>
        <pc:picChg chg="add mod ord">
          <ac:chgData name="Corey Edwards" userId="S::corey.edwards@uwtsd.ac.uk::7a967df3-e232-40a5-b10c-dee8f912d80a" providerId="AD" clId="Web-{0590B760-05E1-1048-3E17-604D818A6F1C}" dt="2026-02-20T15:02:23.083" v="376" actId="1076"/>
          <ac:picMkLst>
            <pc:docMk/>
            <pc:sldMk cId="2602323785" sldId="267"/>
            <ac:picMk id="4" creationId="{5BD2A242-21C0-7630-45C5-DABD09B0F4A4}"/>
          </ac:picMkLst>
        </pc:picChg>
      </pc:sldChg>
      <pc:sldChg chg="modSp new">
        <pc:chgData name="Corey Edwards" userId="S::corey.edwards@uwtsd.ac.uk::7a967df3-e232-40a5-b10c-dee8f912d80a" providerId="AD" clId="Web-{0590B760-05E1-1048-3E17-604D818A6F1C}" dt="2026-02-20T15:03:00.553" v="400" actId="20577"/>
        <pc:sldMkLst>
          <pc:docMk/>
          <pc:sldMk cId="737125173" sldId="268"/>
        </pc:sldMkLst>
        <pc:spChg chg="mod">
          <ac:chgData name="Corey Edwards" userId="S::corey.edwards@uwtsd.ac.uk::7a967df3-e232-40a5-b10c-dee8f912d80a" providerId="AD" clId="Web-{0590B760-05E1-1048-3E17-604D818A6F1C}" dt="2026-02-20T15:02:47.771" v="392" actId="20577"/>
          <ac:spMkLst>
            <pc:docMk/>
            <pc:sldMk cId="737125173" sldId="268"/>
            <ac:spMk id="2" creationId="{AADAB4AE-BFC6-94DA-FD08-348101F5E271}"/>
          </ac:spMkLst>
        </pc:spChg>
        <pc:spChg chg="mod">
          <ac:chgData name="Corey Edwards" userId="S::corey.edwards@uwtsd.ac.uk::7a967df3-e232-40a5-b10c-dee8f912d80a" providerId="AD" clId="Web-{0590B760-05E1-1048-3E17-604D818A6F1C}" dt="2026-02-20T15:03:00.553" v="400" actId="20577"/>
          <ac:spMkLst>
            <pc:docMk/>
            <pc:sldMk cId="737125173" sldId="268"/>
            <ac:spMk id="3" creationId="{7702477D-A897-5149-1C5C-CECEF2753EBE}"/>
          </ac:spMkLst>
        </pc:spChg>
      </pc:sldChg>
      <pc:sldChg chg="modSp add replId addAnim">
        <pc:chgData name="Corey Edwards" userId="S::corey.edwards@uwtsd.ac.uk::7a967df3-e232-40a5-b10c-dee8f912d80a" providerId="AD" clId="Web-{0590B760-05E1-1048-3E17-604D818A6F1C}" dt="2026-02-20T15:09:25.428" v="550"/>
        <pc:sldMkLst>
          <pc:docMk/>
          <pc:sldMk cId="581135642" sldId="269"/>
        </pc:sldMkLst>
        <pc:spChg chg="mod">
          <ac:chgData name="Corey Edwards" userId="S::corey.edwards@uwtsd.ac.uk::7a967df3-e232-40a5-b10c-dee8f912d80a" providerId="AD" clId="Web-{0590B760-05E1-1048-3E17-604D818A6F1C}" dt="2026-02-20T15:09:25.178" v="549" actId="20577"/>
          <ac:spMkLst>
            <pc:docMk/>
            <pc:sldMk cId="581135642" sldId="269"/>
            <ac:spMk id="3" creationId="{D4E2FC53-AB97-E668-3475-5246CD26ED3F}"/>
          </ac:spMkLst>
        </pc:spChg>
      </pc:sldChg>
      <pc:sldChg chg="addSp delSp modSp new mod setBg">
        <pc:chgData name="Corey Edwards" userId="S::corey.edwards@uwtsd.ac.uk::7a967df3-e232-40a5-b10c-dee8f912d80a" providerId="AD" clId="Web-{0590B760-05E1-1048-3E17-604D818A6F1C}" dt="2026-02-20T15:10:02.273" v="562"/>
        <pc:sldMkLst>
          <pc:docMk/>
          <pc:sldMk cId="3927262389" sldId="270"/>
        </pc:sldMkLst>
        <pc:spChg chg="mod">
          <ac:chgData name="Corey Edwards" userId="S::corey.edwards@uwtsd.ac.uk::7a967df3-e232-40a5-b10c-dee8f912d80a" providerId="AD" clId="Web-{0590B760-05E1-1048-3E17-604D818A6F1C}" dt="2026-02-20T15:10:02.273" v="562"/>
          <ac:spMkLst>
            <pc:docMk/>
            <pc:sldMk cId="3927262389" sldId="270"/>
            <ac:spMk id="2" creationId="{720B44B6-38BB-470E-30AC-4309735E1320}"/>
          </ac:spMkLst>
        </pc:spChg>
        <pc:spChg chg="add">
          <ac:chgData name="Corey Edwards" userId="S::corey.edwards@uwtsd.ac.uk::7a967df3-e232-40a5-b10c-dee8f912d80a" providerId="AD" clId="Web-{0590B760-05E1-1048-3E17-604D818A6F1C}" dt="2026-02-20T15:10:02.273" v="562"/>
          <ac:spMkLst>
            <pc:docMk/>
            <pc:sldMk cId="3927262389" sldId="270"/>
            <ac:spMk id="8" creationId="{957B28FC-A8DE-E0CF-592A-AD8694BA85DF}"/>
          </ac:spMkLst>
        </pc:spChg>
        <pc:spChg chg="add">
          <ac:chgData name="Corey Edwards" userId="S::corey.edwards@uwtsd.ac.uk::7a967df3-e232-40a5-b10c-dee8f912d80a" providerId="AD" clId="Web-{0590B760-05E1-1048-3E17-604D818A6F1C}" dt="2026-02-20T15:10:02.273" v="562"/>
          <ac:spMkLst>
            <pc:docMk/>
            <pc:sldMk cId="3927262389" sldId="270"/>
            <ac:spMk id="11" creationId="{853E39E6-2A74-404E-B4BC-EEC89C01B766}"/>
          </ac:spMkLst>
        </pc:spChg>
        <pc:spChg chg="add">
          <ac:chgData name="Corey Edwards" userId="S::corey.edwards@uwtsd.ac.uk::7a967df3-e232-40a5-b10c-dee8f912d80a" providerId="AD" clId="Web-{0590B760-05E1-1048-3E17-604D818A6F1C}" dt="2026-02-20T15:10:02.273" v="562"/>
          <ac:spMkLst>
            <pc:docMk/>
            <pc:sldMk cId="3927262389" sldId="270"/>
            <ac:spMk id="25" creationId="{DC05F582-AA63-4A8C-915E-66057E4BEEA9}"/>
          </ac:spMkLst>
        </pc:spChg>
        <pc:spChg chg="add">
          <ac:chgData name="Corey Edwards" userId="S::corey.edwards@uwtsd.ac.uk::7a967df3-e232-40a5-b10c-dee8f912d80a" providerId="AD" clId="Web-{0590B760-05E1-1048-3E17-604D818A6F1C}" dt="2026-02-20T15:10:02.273" v="562"/>
          <ac:spMkLst>
            <pc:docMk/>
            <pc:sldMk cId="3927262389" sldId="270"/>
            <ac:spMk id="27" creationId="{2D253D93-3319-4E06-B75F-009AE70FCBCA}"/>
          </ac:spMkLst>
        </pc:spChg>
        <pc:grpChg chg="add">
          <ac:chgData name="Corey Edwards" userId="S::corey.edwards@uwtsd.ac.uk::7a967df3-e232-40a5-b10c-dee8f912d80a" providerId="AD" clId="Web-{0590B760-05E1-1048-3E17-604D818A6F1C}" dt="2026-02-20T15:10:02.273" v="562"/>
          <ac:grpSpMkLst>
            <pc:docMk/>
            <pc:sldMk cId="3927262389" sldId="270"/>
            <ac:grpSpMk id="13" creationId="{30D050C3-946A-4155-B469-3FE5492E6E91}"/>
          </ac:grpSpMkLst>
        </pc:grpChg>
        <pc:picChg chg="add mod ord">
          <ac:chgData name="Corey Edwards" userId="S::corey.edwards@uwtsd.ac.uk::7a967df3-e232-40a5-b10c-dee8f912d80a" providerId="AD" clId="Web-{0590B760-05E1-1048-3E17-604D818A6F1C}" dt="2026-02-20T15:10:02.273" v="562"/>
          <ac:picMkLst>
            <pc:docMk/>
            <pc:sldMk cId="3927262389" sldId="270"/>
            <ac:picMk id="4" creationId="{7C8B3602-0BEA-A9B0-FD13-29010BF1104B}"/>
          </ac:picMkLst>
        </pc:picChg>
      </pc:sldChg>
      <pc:sldChg chg="modSp new">
        <pc:chgData name="Corey Edwards" userId="S::corey.edwards@uwtsd.ac.uk::7a967df3-e232-40a5-b10c-dee8f912d80a" providerId="AD" clId="Web-{0590B760-05E1-1048-3E17-604D818A6F1C}" dt="2026-02-20T15:11:38.572" v="619" actId="20577"/>
        <pc:sldMkLst>
          <pc:docMk/>
          <pc:sldMk cId="3219918534" sldId="271"/>
        </pc:sldMkLst>
        <pc:spChg chg="mod">
          <ac:chgData name="Corey Edwards" userId="S::corey.edwards@uwtsd.ac.uk::7a967df3-e232-40a5-b10c-dee8f912d80a" providerId="AD" clId="Web-{0590B760-05E1-1048-3E17-604D818A6F1C}" dt="2026-02-20T15:10:43.946" v="572" actId="20577"/>
          <ac:spMkLst>
            <pc:docMk/>
            <pc:sldMk cId="3219918534" sldId="271"/>
            <ac:spMk id="2" creationId="{6AE0F89C-B9AA-CD24-CE25-26DB6568BB50}"/>
          </ac:spMkLst>
        </pc:spChg>
        <pc:spChg chg="mod">
          <ac:chgData name="Corey Edwards" userId="S::corey.edwards@uwtsd.ac.uk::7a967df3-e232-40a5-b10c-dee8f912d80a" providerId="AD" clId="Web-{0590B760-05E1-1048-3E17-604D818A6F1C}" dt="2026-02-20T15:11:38.572" v="619" actId="20577"/>
          <ac:spMkLst>
            <pc:docMk/>
            <pc:sldMk cId="3219918534" sldId="271"/>
            <ac:spMk id="3" creationId="{D790F9CA-C7FD-FC59-927C-413BE84CC675}"/>
          </ac:spMkLst>
        </pc:spChg>
      </pc:sldChg>
      <pc:sldChg chg="addSp delSp modSp new mod setBg">
        <pc:chgData name="Corey Edwards" userId="S::corey.edwards@uwtsd.ac.uk::7a967df3-e232-40a5-b10c-dee8f912d80a" providerId="AD" clId="Web-{0590B760-05E1-1048-3E17-604D818A6F1C}" dt="2026-02-20T15:27:21.721" v="1067"/>
        <pc:sldMkLst>
          <pc:docMk/>
          <pc:sldMk cId="3417451442" sldId="272"/>
        </pc:sldMkLst>
        <pc:spChg chg="mod">
          <ac:chgData name="Corey Edwards" userId="S::corey.edwards@uwtsd.ac.uk::7a967df3-e232-40a5-b10c-dee8f912d80a" providerId="AD" clId="Web-{0590B760-05E1-1048-3E17-604D818A6F1C}" dt="2026-02-20T15:27:21.721" v="1067"/>
          <ac:spMkLst>
            <pc:docMk/>
            <pc:sldMk cId="3417451442" sldId="272"/>
            <ac:spMk id="2" creationId="{F1E7987E-A43A-F8B8-2E34-E42C3513DFFA}"/>
          </ac:spMkLst>
        </pc:spChg>
        <pc:spChg chg="add">
          <ac:chgData name="Corey Edwards" userId="S::corey.edwards@uwtsd.ac.uk::7a967df3-e232-40a5-b10c-dee8f912d80a" providerId="AD" clId="Web-{0590B760-05E1-1048-3E17-604D818A6F1C}" dt="2026-02-20T15:27:21.721" v="1067"/>
          <ac:spMkLst>
            <pc:docMk/>
            <pc:sldMk cId="3417451442" sldId="272"/>
            <ac:spMk id="9" creationId="{A37F6730-8F76-4239-8CBA-B914B02A75AB}"/>
          </ac:spMkLst>
        </pc:spChg>
        <pc:spChg chg="add">
          <ac:chgData name="Corey Edwards" userId="S::corey.edwards@uwtsd.ac.uk::7a967df3-e232-40a5-b10c-dee8f912d80a" providerId="AD" clId="Web-{0590B760-05E1-1048-3E17-604D818A6F1C}" dt="2026-02-20T15:27:21.721" v="1067"/>
          <ac:spMkLst>
            <pc:docMk/>
            <pc:sldMk cId="3417451442" sldId="272"/>
            <ac:spMk id="23" creationId="{71967F12-B0C4-4D31-8D63-89945DCD29D0}"/>
          </ac:spMkLst>
        </pc:spChg>
        <pc:grpChg chg="add">
          <ac:chgData name="Corey Edwards" userId="S::corey.edwards@uwtsd.ac.uk::7a967df3-e232-40a5-b10c-dee8f912d80a" providerId="AD" clId="Web-{0590B760-05E1-1048-3E17-604D818A6F1C}" dt="2026-02-20T15:27:21.721" v="1067"/>
          <ac:grpSpMkLst>
            <pc:docMk/>
            <pc:sldMk cId="3417451442" sldId="272"/>
            <ac:grpSpMk id="11" creationId="{DE11E5CC-3C1F-4093-97B6-6433FBF9A9C4}"/>
          </ac:grpSpMkLst>
        </pc:grpChg>
        <pc:graphicFrameChg chg="add">
          <ac:chgData name="Corey Edwards" userId="S::corey.edwards@uwtsd.ac.uk::7a967df3-e232-40a5-b10c-dee8f912d80a" providerId="AD" clId="Web-{0590B760-05E1-1048-3E17-604D818A6F1C}" dt="2026-02-20T15:27:21.721" v="1067"/>
          <ac:graphicFrameMkLst>
            <pc:docMk/>
            <pc:sldMk cId="3417451442" sldId="272"/>
            <ac:graphicFrameMk id="5" creationId="{DF3ABE02-5FA1-CB5B-FA8B-A57DD4D32A50}"/>
          </ac:graphicFrameMkLst>
        </pc:graphicFrameChg>
      </pc:sldChg>
      <pc:sldChg chg="addSp delSp modSp new mod setBg">
        <pc:chgData name="Corey Edwards" userId="S::corey.edwards@uwtsd.ac.uk::7a967df3-e232-40a5-b10c-dee8f912d80a" providerId="AD" clId="Web-{0590B760-05E1-1048-3E17-604D818A6F1C}" dt="2026-02-20T15:27:31.689" v="1068"/>
        <pc:sldMkLst>
          <pc:docMk/>
          <pc:sldMk cId="1743513728" sldId="273"/>
        </pc:sldMkLst>
        <pc:spChg chg="mod">
          <ac:chgData name="Corey Edwards" userId="S::corey.edwards@uwtsd.ac.uk::7a967df3-e232-40a5-b10c-dee8f912d80a" providerId="AD" clId="Web-{0590B760-05E1-1048-3E17-604D818A6F1C}" dt="2026-02-20T15:27:31.689" v="1068"/>
          <ac:spMkLst>
            <pc:docMk/>
            <pc:sldMk cId="1743513728" sldId="273"/>
            <ac:spMk id="2" creationId="{F4388649-BE69-6D0A-C929-8E44C8A16F7C}"/>
          </ac:spMkLst>
        </pc:spChg>
        <pc:spChg chg="add">
          <ac:chgData name="Corey Edwards" userId="S::corey.edwards@uwtsd.ac.uk::7a967df3-e232-40a5-b10c-dee8f912d80a" providerId="AD" clId="Web-{0590B760-05E1-1048-3E17-604D818A6F1C}" dt="2026-02-20T15:27:31.689" v="1068"/>
          <ac:spMkLst>
            <pc:docMk/>
            <pc:sldMk cId="1743513728" sldId="273"/>
            <ac:spMk id="9" creationId="{A37F6730-8F76-4239-8CBA-B914B02A75AB}"/>
          </ac:spMkLst>
        </pc:spChg>
        <pc:spChg chg="add">
          <ac:chgData name="Corey Edwards" userId="S::corey.edwards@uwtsd.ac.uk::7a967df3-e232-40a5-b10c-dee8f912d80a" providerId="AD" clId="Web-{0590B760-05E1-1048-3E17-604D818A6F1C}" dt="2026-02-20T15:27:31.689" v="1068"/>
          <ac:spMkLst>
            <pc:docMk/>
            <pc:sldMk cId="1743513728" sldId="273"/>
            <ac:spMk id="23" creationId="{71967F12-B0C4-4D31-8D63-89945DCD29D0}"/>
          </ac:spMkLst>
        </pc:spChg>
        <pc:grpChg chg="add">
          <ac:chgData name="Corey Edwards" userId="S::corey.edwards@uwtsd.ac.uk::7a967df3-e232-40a5-b10c-dee8f912d80a" providerId="AD" clId="Web-{0590B760-05E1-1048-3E17-604D818A6F1C}" dt="2026-02-20T15:27:31.689" v="1068"/>
          <ac:grpSpMkLst>
            <pc:docMk/>
            <pc:sldMk cId="1743513728" sldId="273"/>
            <ac:grpSpMk id="11" creationId="{DE11E5CC-3C1F-4093-97B6-6433FBF9A9C4}"/>
          </ac:grpSpMkLst>
        </pc:grpChg>
        <pc:graphicFrameChg chg="add">
          <ac:chgData name="Corey Edwards" userId="S::corey.edwards@uwtsd.ac.uk::7a967df3-e232-40a5-b10c-dee8f912d80a" providerId="AD" clId="Web-{0590B760-05E1-1048-3E17-604D818A6F1C}" dt="2026-02-20T15:27:31.689" v="1068"/>
          <ac:graphicFrameMkLst>
            <pc:docMk/>
            <pc:sldMk cId="1743513728" sldId="273"/>
            <ac:graphicFrameMk id="5" creationId="{0DCF40F4-CEDB-C1FB-483E-807167912B56}"/>
          </ac:graphicFrameMkLst>
        </pc:graphicFrameChg>
      </pc:sldChg>
      <pc:sldChg chg="modSp new">
        <pc:chgData name="Corey Edwards" userId="S::corey.edwards@uwtsd.ac.uk::7a967df3-e232-40a5-b10c-dee8f912d80a" providerId="AD" clId="Web-{0590B760-05E1-1048-3E17-604D818A6F1C}" dt="2026-02-20T15:22:29.295" v="846" actId="20577"/>
        <pc:sldMkLst>
          <pc:docMk/>
          <pc:sldMk cId="945189887" sldId="274"/>
        </pc:sldMkLst>
        <pc:spChg chg="mod">
          <ac:chgData name="Corey Edwards" userId="S::corey.edwards@uwtsd.ac.uk::7a967df3-e232-40a5-b10c-dee8f912d80a" providerId="AD" clId="Web-{0590B760-05E1-1048-3E17-604D818A6F1C}" dt="2026-02-20T15:22:29.295" v="846" actId="20577"/>
          <ac:spMkLst>
            <pc:docMk/>
            <pc:sldMk cId="945189887" sldId="274"/>
            <ac:spMk id="2" creationId="{747E3B5D-7818-234A-AB2F-C4C5842DA552}"/>
          </ac:spMkLst>
        </pc:spChg>
      </pc:sldChg>
      <pc:sldChg chg="modSp new">
        <pc:chgData name="Corey Edwards" userId="S::corey.edwards@uwtsd.ac.uk::7a967df3-e232-40a5-b10c-dee8f912d80a" providerId="AD" clId="Web-{0590B760-05E1-1048-3E17-604D818A6F1C}" dt="2026-02-20T15:22:38.842" v="861" actId="20577"/>
        <pc:sldMkLst>
          <pc:docMk/>
          <pc:sldMk cId="4230171339" sldId="275"/>
        </pc:sldMkLst>
        <pc:spChg chg="mod">
          <ac:chgData name="Corey Edwards" userId="S::corey.edwards@uwtsd.ac.uk::7a967df3-e232-40a5-b10c-dee8f912d80a" providerId="AD" clId="Web-{0590B760-05E1-1048-3E17-604D818A6F1C}" dt="2026-02-20T15:22:38.842" v="861" actId="20577"/>
          <ac:spMkLst>
            <pc:docMk/>
            <pc:sldMk cId="4230171339" sldId="275"/>
            <ac:spMk id="2" creationId="{67428962-11E5-DF62-D418-B9E5F1A46C52}"/>
          </ac:spMkLst>
        </pc:spChg>
      </pc:sldChg>
      <pc:sldChg chg="modSp new">
        <pc:chgData name="Corey Edwards" userId="S::corey.edwards@uwtsd.ac.uk::7a967df3-e232-40a5-b10c-dee8f912d80a" providerId="AD" clId="Web-{0590B760-05E1-1048-3E17-604D818A6F1C}" dt="2026-02-20T15:22:48.311" v="868" actId="20577"/>
        <pc:sldMkLst>
          <pc:docMk/>
          <pc:sldMk cId="1814039512" sldId="276"/>
        </pc:sldMkLst>
        <pc:spChg chg="mod">
          <ac:chgData name="Corey Edwards" userId="S::corey.edwards@uwtsd.ac.uk::7a967df3-e232-40a5-b10c-dee8f912d80a" providerId="AD" clId="Web-{0590B760-05E1-1048-3E17-604D818A6F1C}" dt="2026-02-20T15:22:48.311" v="868" actId="20577"/>
          <ac:spMkLst>
            <pc:docMk/>
            <pc:sldMk cId="1814039512" sldId="276"/>
            <ac:spMk id="2" creationId="{C4CDA51F-62B8-1D03-174F-0F53ED0398A7}"/>
          </ac:spMkLst>
        </pc:spChg>
      </pc:sldChg>
      <pc:sldChg chg="modSp new">
        <pc:chgData name="Corey Edwards" userId="S::corey.edwards@uwtsd.ac.uk::7a967df3-e232-40a5-b10c-dee8f912d80a" providerId="AD" clId="Web-{0590B760-05E1-1048-3E17-604D818A6F1C}" dt="2026-02-20T15:22:56.608" v="879" actId="20577"/>
        <pc:sldMkLst>
          <pc:docMk/>
          <pc:sldMk cId="1610423007" sldId="277"/>
        </pc:sldMkLst>
        <pc:spChg chg="mod">
          <ac:chgData name="Corey Edwards" userId="S::corey.edwards@uwtsd.ac.uk::7a967df3-e232-40a5-b10c-dee8f912d80a" providerId="AD" clId="Web-{0590B760-05E1-1048-3E17-604D818A6F1C}" dt="2026-02-20T15:22:56.608" v="879" actId="20577"/>
          <ac:spMkLst>
            <pc:docMk/>
            <pc:sldMk cId="1610423007" sldId="277"/>
            <ac:spMk id="2" creationId="{6D837F60-0912-78FB-2FAC-84377E74009C}"/>
          </ac:spMkLst>
        </pc:spChg>
      </pc:sldChg>
      <pc:sldChg chg="modSp new">
        <pc:chgData name="Corey Edwards" userId="S::corey.edwards@uwtsd.ac.uk::7a967df3-e232-40a5-b10c-dee8f912d80a" providerId="AD" clId="Web-{0590B760-05E1-1048-3E17-604D818A6F1C}" dt="2026-02-20T15:23:02.780" v="886" actId="20577"/>
        <pc:sldMkLst>
          <pc:docMk/>
          <pc:sldMk cId="1894472861" sldId="278"/>
        </pc:sldMkLst>
        <pc:spChg chg="mod">
          <ac:chgData name="Corey Edwards" userId="S::corey.edwards@uwtsd.ac.uk::7a967df3-e232-40a5-b10c-dee8f912d80a" providerId="AD" clId="Web-{0590B760-05E1-1048-3E17-604D818A6F1C}" dt="2026-02-20T15:23:02.780" v="886" actId="20577"/>
          <ac:spMkLst>
            <pc:docMk/>
            <pc:sldMk cId="1894472861" sldId="278"/>
            <ac:spMk id="2" creationId="{8EB1D937-0BDC-64BB-EE55-C987E2CB2386}"/>
          </ac:spMkLst>
        </pc:spChg>
      </pc:sldChg>
      <pc:sldChg chg="modSp new">
        <pc:chgData name="Corey Edwards" userId="S::corey.edwards@uwtsd.ac.uk::7a967df3-e232-40a5-b10c-dee8f912d80a" providerId="AD" clId="Web-{0590B760-05E1-1048-3E17-604D818A6F1C}" dt="2026-02-20T15:23:17.499" v="893" actId="20577"/>
        <pc:sldMkLst>
          <pc:docMk/>
          <pc:sldMk cId="2363516883" sldId="279"/>
        </pc:sldMkLst>
        <pc:spChg chg="mod">
          <ac:chgData name="Corey Edwards" userId="S::corey.edwards@uwtsd.ac.uk::7a967df3-e232-40a5-b10c-dee8f912d80a" providerId="AD" clId="Web-{0590B760-05E1-1048-3E17-604D818A6F1C}" dt="2026-02-20T15:23:11.562" v="891" actId="20577"/>
          <ac:spMkLst>
            <pc:docMk/>
            <pc:sldMk cId="2363516883" sldId="279"/>
            <ac:spMk id="2" creationId="{22EDDCF3-6001-6793-7E3F-E3ECA1C74EFC}"/>
          </ac:spMkLst>
        </pc:spChg>
      </pc:sldChg>
      <pc:sldChg chg="modSp new">
        <pc:chgData name="Corey Edwards" userId="S::corey.edwards@uwtsd.ac.uk::7a967df3-e232-40a5-b10c-dee8f912d80a" providerId="AD" clId="Web-{0590B760-05E1-1048-3E17-604D818A6F1C}" dt="2026-02-20T15:29:33.804" v="1242" actId="20577"/>
        <pc:sldMkLst>
          <pc:docMk/>
          <pc:sldMk cId="105172662" sldId="280"/>
        </pc:sldMkLst>
        <pc:spChg chg="mod">
          <ac:chgData name="Corey Edwards" userId="S::corey.edwards@uwtsd.ac.uk::7a967df3-e232-40a5-b10c-dee8f912d80a" providerId="AD" clId="Web-{0590B760-05E1-1048-3E17-604D818A6F1C}" dt="2026-02-20T15:23:44.312" v="904" actId="20577"/>
          <ac:spMkLst>
            <pc:docMk/>
            <pc:sldMk cId="105172662" sldId="280"/>
            <ac:spMk id="2" creationId="{F3BE8B86-FBC8-E933-97EB-39CCD64B2461}"/>
          </ac:spMkLst>
        </pc:spChg>
        <pc:spChg chg="mod">
          <ac:chgData name="Corey Edwards" userId="S::corey.edwards@uwtsd.ac.uk::7a967df3-e232-40a5-b10c-dee8f912d80a" providerId="AD" clId="Web-{0590B760-05E1-1048-3E17-604D818A6F1C}" dt="2026-02-20T15:29:33.804" v="1242" actId="20577"/>
          <ac:spMkLst>
            <pc:docMk/>
            <pc:sldMk cId="105172662" sldId="280"/>
            <ac:spMk id="3" creationId="{5F5DD8A6-19B1-D160-D8F5-6DC7E6959BA1}"/>
          </ac:spMkLst>
        </pc:spChg>
      </pc:sldChg>
      <pc:sldChg chg="modSp new">
        <pc:chgData name="Corey Edwards" userId="S::corey.edwards@uwtsd.ac.uk::7a967df3-e232-40a5-b10c-dee8f912d80a" providerId="AD" clId="Web-{0590B760-05E1-1048-3E17-604D818A6F1C}" dt="2026-02-20T15:24:51.110" v="929" actId="20577"/>
        <pc:sldMkLst>
          <pc:docMk/>
          <pc:sldMk cId="2615972262" sldId="281"/>
        </pc:sldMkLst>
        <pc:spChg chg="mod">
          <ac:chgData name="Corey Edwards" userId="S::corey.edwards@uwtsd.ac.uk::7a967df3-e232-40a5-b10c-dee8f912d80a" providerId="AD" clId="Web-{0590B760-05E1-1048-3E17-604D818A6F1C}" dt="2026-02-20T15:24:42.047" v="927" actId="20577"/>
          <ac:spMkLst>
            <pc:docMk/>
            <pc:sldMk cId="2615972262" sldId="281"/>
            <ac:spMk id="2" creationId="{B4B82EA3-EA4E-CE66-8361-7D25382F52E4}"/>
          </ac:spMkLst>
        </pc:spChg>
      </pc:sldChg>
      <pc:sldChg chg="modSp new">
        <pc:chgData name="Corey Edwards" userId="S::corey.edwards@uwtsd.ac.uk::7a967df3-e232-40a5-b10c-dee8f912d80a" providerId="AD" clId="Web-{0590B760-05E1-1048-3E17-604D818A6F1C}" dt="2026-02-20T15:25:38.563" v="1058" actId="20577"/>
        <pc:sldMkLst>
          <pc:docMk/>
          <pc:sldMk cId="1244770950" sldId="282"/>
        </pc:sldMkLst>
        <pc:spChg chg="mod">
          <ac:chgData name="Corey Edwards" userId="S::corey.edwards@uwtsd.ac.uk::7a967df3-e232-40a5-b10c-dee8f912d80a" providerId="AD" clId="Web-{0590B760-05E1-1048-3E17-604D818A6F1C}" dt="2026-02-20T15:25:23.532" v="1036" actId="20577"/>
          <ac:spMkLst>
            <pc:docMk/>
            <pc:sldMk cId="1244770950" sldId="282"/>
            <ac:spMk id="2" creationId="{14126012-E10D-627D-E37F-EF1AADC73581}"/>
          </ac:spMkLst>
        </pc:spChg>
        <pc:spChg chg="mod">
          <ac:chgData name="Corey Edwards" userId="S::corey.edwards@uwtsd.ac.uk::7a967df3-e232-40a5-b10c-dee8f912d80a" providerId="AD" clId="Web-{0590B760-05E1-1048-3E17-604D818A6F1C}" dt="2026-02-20T15:25:38.563" v="1058" actId="20577"/>
          <ac:spMkLst>
            <pc:docMk/>
            <pc:sldMk cId="1244770950" sldId="282"/>
            <ac:spMk id="3" creationId="{DAAAA330-CA2F-D77D-C9EA-6D97E837DA2C}"/>
          </ac:spMkLst>
        </pc:spChg>
      </pc:sldChg>
      <pc:sldChg chg="modSp new">
        <pc:chgData name="Corey Edwards" userId="S::corey.edwards@uwtsd.ac.uk::7a967df3-e232-40a5-b10c-dee8f912d80a" providerId="AD" clId="Web-{0590B760-05E1-1048-3E17-604D818A6F1C}" dt="2026-02-20T15:29:26.428" v="1239" actId="20577"/>
        <pc:sldMkLst>
          <pc:docMk/>
          <pc:sldMk cId="582336608" sldId="283"/>
        </pc:sldMkLst>
        <pc:spChg chg="mod">
          <ac:chgData name="Corey Edwards" userId="S::corey.edwards@uwtsd.ac.uk::7a967df3-e232-40a5-b10c-dee8f912d80a" providerId="AD" clId="Web-{0590B760-05E1-1048-3E17-604D818A6F1C}" dt="2026-02-20T15:27:44.361" v="1070" actId="20577"/>
          <ac:spMkLst>
            <pc:docMk/>
            <pc:sldMk cId="582336608" sldId="283"/>
            <ac:spMk id="2" creationId="{8E93D5F5-A8BC-DE9C-B9E7-2E5E39E6A637}"/>
          </ac:spMkLst>
        </pc:spChg>
        <pc:spChg chg="mod">
          <ac:chgData name="Corey Edwards" userId="S::corey.edwards@uwtsd.ac.uk::7a967df3-e232-40a5-b10c-dee8f912d80a" providerId="AD" clId="Web-{0590B760-05E1-1048-3E17-604D818A6F1C}" dt="2026-02-20T15:29:26.428" v="1239" actId="20577"/>
          <ac:spMkLst>
            <pc:docMk/>
            <pc:sldMk cId="582336608" sldId="283"/>
            <ac:spMk id="3" creationId="{3F79B5B2-9854-DEEB-AB85-4E2E02E49952}"/>
          </ac:spMkLst>
        </pc:spChg>
      </pc:sldChg>
      <pc:sldMasterChg chg="add addSldLayout">
        <pc:chgData name="Corey Edwards" userId="S::corey.edwards@uwtsd.ac.uk::7a967df3-e232-40a5-b10c-dee8f912d80a" providerId="AD" clId="Web-{0590B760-05E1-1048-3E17-604D818A6F1C}" dt="2026-02-20T14:14:49.382" v="83"/>
        <pc:sldMasterMkLst>
          <pc:docMk/>
          <pc:sldMasterMk cId="724811080" sldId="2147483810"/>
        </pc:sldMasterMkLst>
        <pc:sldLayoutChg chg="add">
          <pc:chgData name="Corey Edwards" userId="S::corey.edwards@uwtsd.ac.uk::7a967df3-e232-40a5-b10c-dee8f912d80a" providerId="AD" clId="Web-{0590B760-05E1-1048-3E17-604D818A6F1C}" dt="2026-02-20T14:14:49.382" v="83"/>
          <pc:sldLayoutMkLst>
            <pc:docMk/>
            <pc:sldMasterMk cId="724811080" sldId="2147483810"/>
            <pc:sldLayoutMk cId="645618027" sldId="2147483799"/>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534241707" sldId="2147483800"/>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460369310" sldId="2147483801"/>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413680008" sldId="2147483802"/>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3821055825" sldId="2147483803"/>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963151881" sldId="2147483804"/>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3698172555" sldId="2147483805"/>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325271023" sldId="2147483806"/>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134647361" sldId="2147483807"/>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1498953848" sldId="2147483808"/>
          </pc:sldLayoutMkLst>
        </pc:sldLayoutChg>
        <pc:sldLayoutChg chg="add">
          <pc:chgData name="Corey Edwards" userId="S::corey.edwards@uwtsd.ac.uk::7a967df3-e232-40a5-b10c-dee8f912d80a" providerId="AD" clId="Web-{0590B760-05E1-1048-3E17-604D818A6F1C}" dt="2026-02-20T14:14:49.382" v="83"/>
          <pc:sldLayoutMkLst>
            <pc:docMk/>
            <pc:sldMasterMk cId="724811080" sldId="2147483810"/>
            <pc:sldLayoutMk cId="3852805361" sldId="2147483809"/>
          </pc:sldLayoutMkLst>
        </pc:sldLayoutChg>
      </pc:sldMaster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6" Type="http://schemas.openxmlformats.org/officeDocument/2006/relationships/image" Target="../media/image19.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6" Type="http://schemas.openxmlformats.org/officeDocument/2006/relationships/image" Target="../media/image19.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46DF73-0070-4012-87D8-0C2EB47A6A62}"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D8A581CB-8853-4CBE-B376-68DF9CF717BB}">
      <dgm:prSet/>
      <dgm:spPr/>
      <dgm:t>
        <a:bodyPr/>
        <a:lstStyle/>
        <a:p>
          <a:r>
            <a:rPr lang="en-GB" baseline="0"/>
            <a:t>Explain the concept of planetary health.</a:t>
          </a:r>
          <a:endParaRPr lang="en-US"/>
        </a:p>
      </dgm:t>
    </dgm:pt>
    <dgm:pt modelId="{6BBF23D3-83AE-4A0D-88C1-108B5E94E75B}" type="parTrans" cxnId="{090E8B4A-CA52-40B7-BF6F-296C12DF35AF}">
      <dgm:prSet/>
      <dgm:spPr/>
      <dgm:t>
        <a:bodyPr/>
        <a:lstStyle/>
        <a:p>
          <a:endParaRPr lang="en-US"/>
        </a:p>
      </dgm:t>
    </dgm:pt>
    <dgm:pt modelId="{C309AA84-99D8-4200-9BF6-0C2EFB451E26}" type="sibTrans" cxnId="{090E8B4A-CA52-40B7-BF6F-296C12DF35AF}">
      <dgm:prSet phldrT="1" phldr="0"/>
      <dgm:spPr/>
      <dgm:t>
        <a:bodyPr/>
        <a:lstStyle/>
        <a:p>
          <a:r>
            <a:rPr lang="en-US"/>
            <a:t>1</a:t>
          </a:r>
        </a:p>
      </dgm:t>
    </dgm:pt>
    <dgm:pt modelId="{D6519857-C72F-4F1C-BCFA-A2BE7C8B3E13}">
      <dgm:prSet/>
      <dgm:spPr/>
      <dgm:t>
        <a:bodyPr/>
        <a:lstStyle/>
        <a:p>
          <a:r>
            <a:rPr lang="en-GB" baseline="0"/>
            <a:t>Identify key environmental determinants of health.</a:t>
          </a:r>
          <a:endParaRPr lang="en-US"/>
        </a:p>
      </dgm:t>
    </dgm:pt>
    <dgm:pt modelId="{F3F537D2-F9F0-48BA-8F97-6F1AD71C63A6}" type="parTrans" cxnId="{779EB07C-0B1D-4A44-BC7C-BE1551C5C9C8}">
      <dgm:prSet/>
      <dgm:spPr/>
      <dgm:t>
        <a:bodyPr/>
        <a:lstStyle/>
        <a:p>
          <a:endParaRPr lang="en-US"/>
        </a:p>
      </dgm:t>
    </dgm:pt>
    <dgm:pt modelId="{2017972C-70EF-47EC-BF4A-A44C9D75E64F}" type="sibTrans" cxnId="{779EB07C-0B1D-4A44-BC7C-BE1551C5C9C8}">
      <dgm:prSet phldrT="2" phldr="0"/>
      <dgm:spPr/>
      <dgm:t>
        <a:bodyPr/>
        <a:lstStyle/>
        <a:p>
          <a:r>
            <a:rPr lang="en-US"/>
            <a:t>2</a:t>
          </a:r>
        </a:p>
      </dgm:t>
    </dgm:pt>
    <dgm:pt modelId="{449128F4-E2A9-44A6-A703-E3F49C8D499A}">
      <dgm:prSet/>
      <dgm:spPr/>
      <dgm:t>
        <a:bodyPr/>
        <a:lstStyle/>
        <a:p>
          <a:r>
            <a:rPr lang="en-GB" baseline="0"/>
            <a:t>Analyse how planetary and environmental changes create health inequalities.</a:t>
          </a:r>
          <a:endParaRPr lang="en-US"/>
        </a:p>
      </dgm:t>
    </dgm:pt>
    <dgm:pt modelId="{31E1E6C0-5F5E-47B3-A8D4-8FE910340735}" type="parTrans" cxnId="{503E7CE3-D595-4574-A46B-B1F8F558E83E}">
      <dgm:prSet/>
      <dgm:spPr/>
      <dgm:t>
        <a:bodyPr/>
        <a:lstStyle/>
        <a:p>
          <a:endParaRPr lang="en-US"/>
        </a:p>
      </dgm:t>
    </dgm:pt>
    <dgm:pt modelId="{EDCC4BEA-20B8-4B1E-9070-DD38DB345946}" type="sibTrans" cxnId="{503E7CE3-D595-4574-A46B-B1F8F558E83E}">
      <dgm:prSet phldrT="3" phldr="0"/>
      <dgm:spPr/>
      <dgm:t>
        <a:bodyPr/>
        <a:lstStyle/>
        <a:p>
          <a:r>
            <a:rPr lang="en-US"/>
            <a:t>3</a:t>
          </a:r>
        </a:p>
      </dgm:t>
    </dgm:pt>
    <dgm:pt modelId="{58F1172B-6BF0-482A-87AC-8ED24FEA1781}">
      <dgm:prSet/>
      <dgm:spPr/>
      <dgm:t>
        <a:bodyPr/>
        <a:lstStyle/>
        <a:p>
          <a:r>
            <a:rPr lang="en-GB" baseline="0"/>
            <a:t>Apply systems thinking to real-world planetary health case studies.</a:t>
          </a:r>
          <a:endParaRPr lang="en-US"/>
        </a:p>
      </dgm:t>
    </dgm:pt>
    <dgm:pt modelId="{96A67185-0163-4FF4-A756-56D0D3914700}" type="parTrans" cxnId="{5011597E-A601-4EE4-883C-9DF5757574B0}">
      <dgm:prSet/>
      <dgm:spPr/>
      <dgm:t>
        <a:bodyPr/>
        <a:lstStyle/>
        <a:p>
          <a:endParaRPr lang="en-US"/>
        </a:p>
      </dgm:t>
    </dgm:pt>
    <dgm:pt modelId="{25324FCD-4180-4515-82DF-8C8E55584B3C}" type="sibTrans" cxnId="{5011597E-A601-4EE4-883C-9DF5757574B0}">
      <dgm:prSet phldrT="4" phldr="0"/>
      <dgm:spPr/>
      <dgm:t>
        <a:bodyPr/>
        <a:lstStyle/>
        <a:p>
          <a:r>
            <a:rPr lang="en-US"/>
            <a:t>4</a:t>
          </a:r>
        </a:p>
      </dgm:t>
    </dgm:pt>
    <dgm:pt modelId="{7B0002ED-1884-4A3A-A083-F03CB07B982F}">
      <dgm:prSet/>
      <dgm:spPr/>
      <dgm:t>
        <a:bodyPr/>
        <a:lstStyle/>
        <a:p>
          <a:r>
            <a:rPr lang="en-GB" baseline="0"/>
            <a:t>Reflect on global responsibilities, justice, and sustainability.</a:t>
          </a:r>
          <a:endParaRPr lang="en-US"/>
        </a:p>
      </dgm:t>
    </dgm:pt>
    <dgm:pt modelId="{211B4200-251D-464F-BA75-E85161EAAEF3}" type="parTrans" cxnId="{7A2D1950-5DFE-4AD1-A2EB-402A682AC634}">
      <dgm:prSet/>
      <dgm:spPr/>
      <dgm:t>
        <a:bodyPr/>
        <a:lstStyle/>
        <a:p>
          <a:endParaRPr lang="en-US"/>
        </a:p>
      </dgm:t>
    </dgm:pt>
    <dgm:pt modelId="{81961CC2-B7BB-44D7-872D-7B24E78296BD}" type="sibTrans" cxnId="{7A2D1950-5DFE-4AD1-A2EB-402A682AC634}">
      <dgm:prSet phldrT="5" phldr="0"/>
      <dgm:spPr/>
      <dgm:t>
        <a:bodyPr/>
        <a:lstStyle/>
        <a:p>
          <a:r>
            <a:rPr lang="en-US"/>
            <a:t>5</a:t>
          </a:r>
        </a:p>
      </dgm:t>
    </dgm:pt>
    <dgm:pt modelId="{AEFED0C1-F5D1-42DD-927A-4FCC61773938}" type="pres">
      <dgm:prSet presAssocID="{4246DF73-0070-4012-87D8-0C2EB47A6A62}" presName="Name0" presStyleCnt="0">
        <dgm:presLayoutVars>
          <dgm:animLvl val="lvl"/>
          <dgm:resizeHandles val="exact"/>
        </dgm:presLayoutVars>
      </dgm:prSet>
      <dgm:spPr/>
    </dgm:pt>
    <dgm:pt modelId="{2E65755D-B3A6-4CCF-A2A2-EA83C5850135}" type="pres">
      <dgm:prSet presAssocID="{D8A581CB-8853-4CBE-B376-68DF9CF717BB}" presName="compositeNode" presStyleCnt="0">
        <dgm:presLayoutVars>
          <dgm:bulletEnabled val="1"/>
        </dgm:presLayoutVars>
      </dgm:prSet>
      <dgm:spPr/>
    </dgm:pt>
    <dgm:pt modelId="{4EFAC4F4-17D0-4063-AD7D-7DFF88772635}" type="pres">
      <dgm:prSet presAssocID="{D8A581CB-8853-4CBE-B376-68DF9CF717BB}" presName="bgRect" presStyleLbl="bgAccFollowNode1" presStyleIdx="0" presStyleCnt="5"/>
      <dgm:spPr/>
    </dgm:pt>
    <dgm:pt modelId="{02C0BEF5-AB3E-43FF-8FA6-615DB7E44ECC}" type="pres">
      <dgm:prSet presAssocID="{C309AA84-99D8-4200-9BF6-0C2EFB451E26}" presName="sibTransNodeCircle" presStyleLbl="alignNode1" presStyleIdx="0" presStyleCnt="10">
        <dgm:presLayoutVars>
          <dgm:chMax val="0"/>
          <dgm:bulletEnabled/>
        </dgm:presLayoutVars>
      </dgm:prSet>
      <dgm:spPr/>
    </dgm:pt>
    <dgm:pt modelId="{41CC0DA6-5205-4BFD-AE7C-ABCABFFCED07}" type="pres">
      <dgm:prSet presAssocID="{D8A581CB-8853-4CBE-B376-68DF9CF717BB}" presName="bottomLine" presStyleLbl="alignNode1" presStyleIdx="1" presStyleCnt="10">
        <dgm:presLayoutVars/>
      </dgm:prSet>
      <dgm:spPr/>
    </dgm:pt>
    <dgm:pt modelId="{8DFB7999-809F-4A12-AD98-BC6FB0962ADC}" type="pres">
      <dgm:prSet presAssocID="{D8A581CB-8853-4CBE-B376-68DF9CF717BB}" presName="nodeText" presStyleLbl="bgAccFollowNode1" presStyleIdx="0" presStyleCnt="5">
        <dgm:presLayoutVars>
          <dgm:bulletEnabled val="1"/>
        </dgm:presLayoutVars>
      </dgm:prSet>
      <dgm:spPr/>
    </dgm:pt>
    <dgm:pt modelId="{086A2ADE-5254-45FB-8FA8-E86F8E365E64}" type="pres">
      <dgm:prSet presAssocID="{C309AA84-99D8-4200-9BF6-0C2EFB451E26}" presName="sibTrans" presStyleCnt="0"/>
      <dgm:spPr/>
    </dgm:pt>
    <dgm:pt modelId="{54B87941-5D77-4639-84CF-C2E3DD376372}" type="pres">
      <dgm:prSet presAssocID="{D6519857-C72F-4F1C-BCFA-A2BE7C8B3E13}" presName="compositeNode" presStyleCnt="0">
        <dgm:presLayoutVars>
          <dgm:bulletEnabled val="1"/>
        </dgm:presLayoutVars>
      </dgm:prSet>
      <dgm:spPr/>
    </dgm:pt>
    <dgm:pt modelId="{38DEB83C-6D95-4B74-B37C-729CDE1CA514}" type="pres">
      <dgm:prSet presAssocID="{D6519857-C72F-4F1C-BCFA-A2BE7C8B3E13}" presName="bgRect" presStyleLbl="bgAccFollowNode1" presStyleIdx="1" presStyleCnt="5"/>
      <dgm:spPr/>
    </dgm:pt>
    <dgm:pt modelId="{A70E5377-3312-433B-81AE-9FB7AF91F035}" type="pres">
      <dgm:prSet presAssocID="{2017972C-70EF-47EC-BF4A-A44C9D75E64F}" presName="sibTransNodeCircle" presStyleLbl="alignNode1" presStyleIdx="2" presStyleCnt="10">
        <dgm:presLayoutVars>
          <dgm:chMax val="0"/>
          <dgm:bulletEnabled/>
        </dgm:presLayoutVars>
      </dgm:prSet>
      <dgm:spPr/>
    </dgm:pt>
    <dgm:pt modelId="{797AB32C-AEB9-48C2-AED0-84109EF5ED7C}" type="pres">
      <dgm:prSet presAssocID="{D6519857-C72F-4F1C-BCFA-A2BE7C8B3E13}" presName="bottomLine" presStyleLbl="alignNode1" presStyleIdx="3" presStyleCnt="10">
        <dgm:presLayoutVars/>
      </dgm:prSet>
      <dgm:spPr/>
    </dgm:pt>
    <dgm:pt modelId="{71F834BB-AD9C-4682-AEE2-12D0D615106B}" type="pres">
      <dgm:prSet presAssocID="{D6519857-C72F-4F1C-BCFA-A2BE7C8B3E13}" presName="nodeText" presStyleLbl="bgAccFollowNode1" presStyleIdx="1" presStyleCnt="5">
        <dgm:presLayoutVars>
          <dgm:bulletEnabled val="1"/>
        </dgm:presLayoutVars>
      </dgm:prSet>
      <dgm:spPr/>
    </dgm:pt>
    <dgm:pt modelId="{2CE6D44F-7E6D-4CEF-86DB-5F6FC82FEAA6}" type="pres">
      <dgm:prSet presAssocID="{2017972C-70EF-47EC-BF4A-A44C9D75E64F}" presName="sibTrans" presStyleCnt="0"/>
      <dgm:spPr/>
    </dgm:pt>
    <dgm:pt modelId="{0845ACE9-7503-4F71-A1A5-B69B5D1F43B8}" type="pres">
      <dgm:prSet presAssocID="{449128F4-E2A9-44A6-A703-E3F49C8D499A}" presName="compositeNode" presStyleCnt="0">
        <dgm:presLayoutVars>
          <dgm:bulletEnabled val="1"/>
        </dgm:presLayoutVars>
      </dgm:prSet>
      <dgm:spPr/>
    </dgm:pt>
    <dgm:pt modelId="{672D67CC-21DA-4332-B60E-ADD22DAD4024}" type="pres">
      <dgm:prSet presAssocID="{449128F4-E2A9-44A6-A703-E3F49C8D499A}" presName="bgRect" presStyleLbl="bgAccFollowNode1" presStyleIdx="2" presStyleCnt="5"/>
      <dgm:spPr/>
    </dgm:pt>
    <dgm:pt modelId="{71CBCAF3-D07C-4EFA-9FC3-F3F5260FD11F}" type="pres">
      <dgm:prSet presAssocID="{EDCC4BEA-20B8-4B1E-9070-DD38DB345946}" presName="sibTransNodeCircle" presStyleLbl="alignNode1" presStyleIdx="4" presStyleCnt="10">
        <dgm:presLayoutVars>
          <dgm:chMax val="0"/>
          <dgm:bulletEnabled/>
        </dgm:presLayoutVars>
      </dgm:prSet>
      <dgm:spPr/>
    </dgm:pt>
    <dgm:pt modelId="{CB6F7664-1043-41A2-8C71-06F03ACD9AED}" type="pres">
      <dgm:prSet presAssocID="{449128F4-E2A9-44A6-A703-E3F49C8D499A}" presName="bottomLine" presStyleLbl="alignNode1" presStyleIdx="5" presStyleCnt="10">
        <dgm:presLayoutVars/>
      </dgm:prSet>
      <dgm:spPr/>
    </dgm:pt>
    <dgm:pt modelId="{5DFAE518-1AB7-4400-9DE9-DB1443402B44}" type="pres">
      <dgm:prSet presAssocID="{449128F4-E2A9-44A6-A703-E3F49C8D499A}" presName="nodeText" presStyleLbl="bgAccFollowNode1" presStyleIdx="2" presStyleCnt="5">
        <dgm:presLayoutVars>
          <dgm:bulletEnabled val="1"/>
        </dgm:presLayoutVars>
      </dgm:prSet>
      <dgm:spPr/>
    </dgm:pt>
    <dgm:pt modelId="{EC4C894D-1117-4F66-A4AE-06916070739C}" type="pres">
      <dgm:prSet presAssocID="{EDCC4BEA-20B8-4B1E-9070-DD38DB345946}" presName="sibTrans" presStyleCnt="0"/>
      <dgm:spPr/>
    </dgm:pt>
    <dgm:pt modelId="{1CCBF225-06B1-4924-B128-2A29FB31BEF4}" type="pres">
      <dgm:prSet presAssocID="{58F1172B-6BF0-482A-87AC-8ED24FEA1781}" presName="compositeNode" presStyleCnt="0">
        <dgm:presLayoutVars>
          <dgm:bulletEnabled val="1"/>
        </dgm:presLayoutVars>
      </dgm:prSet>
      <dgm:spPr/>
    </dgm:pt>
    <dgm:pt modelId="{C078AA3F-28D4-48EB-BDCD-EB16C7FA9A56}" type="pres">
      <dgm:prSet presAssocID="{58F1172B-6BF0-482A-87AC-8ED24FEA1781}" presName="bgRect" presStyleLbl="bgAccFollowNode1" presStyleIdx="3" presStyleCnt="5"/>
      <dgm:spPr/>
    </dgm:pt>
    <dgm:pt modelId="{A81B977E-8706-493B-AF95-3466CD28EB21}" type="pres">
      <dgm:prSet presAssocID="{25324FCD-4180-4515-82DF-8C8E55584B3C}" presName="sibTransNodeCircle" presStyleLbl="alignNode1" presStyleIdx="6" presStyleCnt="10">
        <dgm:presLayoutVars>
          <dgm:chMax val="0"/>
          <dgm:bulletEnabled/>
        </dgm:presLayoutVars>
      </dgm:prSet>
      <dgm:spPr/>
    </dgm:pt>
    <dgm:pt modelId="{62B4DDEF-38B6-43BA-B6D8-862A07C3B693}" type="pres">
      <dgm:prSet presAssocID="{58F1172B-6BF0-482A-87AC-8ED24FEA1781}" presName="bottomLine" presStyleLbl="alignNode1" presStyleIdx="7" presStyleCnt="10">
        <dgm:presLayoutVars/>
      </dgm:prSet>
      <dgm:spPr/>
    </dgm:pt>
    <dgm:pt modelId="{EE83571F-F37F-47A1-B7CB-D4A4ECEB9D35}" type="pres">
      <dgm:prSet presAssocID="{58F1172B-6BF0-482A-87AC-8ED24FEA1781}" presName="nodeText" presStyleLbl="bgAccFollowNode1" presStyleIdx="3" presStyleCnt="5">
        <dgm:presLayoutVars>
          <dgm:bulletEnabled val="1"/>
        </dgm:presLayoutVars>
      </dgm:prSet>
      <dgm:spPr/>
    </dgm:pt>
    <dgm:pt modelId="{C1FE8DB1-B31C-4DFC-9E25-E48BD67303B1}" type="pres">
      <dgm:prSet presAssocID="{25324FCD-4180-4515-82DF-8C8E55584B3C}" presName="sibTrans" presStyleCnt="0"/>
      <dgm:spPr/>
    </dgm:pt>
    <dgm:pt modelId="{5931E5CE-26C3-4A69-9051-68DE667604B7}" type="pres">
      <dgm:prSet presAssocID="{7B0002ED-1884-4A3A-A083-F03CB07B982F}" presName="compositeNode" presStyleCnt="0">
        <dgm:presLayoutVars>
          <dgm:bulletEnabled val="1"/>
        </dgm:presLayoutVars>
      </dgm:prSet>
      <dgm:spPr/>
    </dgm:pt>
    <dgm:pt modelId="{9A5CCFC3-1B5A-4644-BCE2-348FE9D35F19}" type="pres">
      <dgm:prSet presAssocID="{7B0002ED-1884-4A3A-A083-F03CB07B982F}" presName="bgRect" presStyleLbl="bgAccFollowNode1" presStyleIdx="4" presStyleCnt="5"/>
      <dgm:spPr/>
    </dgm:pt>
    <dgm:pt modelId="{77298A28-C69C-402B-8931-A0F206D26BAB}" type="pres">
      <dgm:prSet presAssocID="{81961CC2-B7BB-44D7-872D-7B24E78296BD}" presName="sibTransNodeCircle" presStyleLbl="alignNode1" presStyleIdx="8" presStyleCnt="10">
        <dgm:presLayoutVars>
          <dgm:chMax val="0"/>
          <dgm:bulletEnabled/>
        </dgm:presLayoutVars>
      </dgm:prSet>
      <dgm:spPr/>
    </dgm:pt>
    <dgm:pt modelId="{BF980150-51A0-4D0A-B5D9-ECD4B24864FB}" type="pres">
      <dgm:prSet presAssocID="{7B0002ED-1884-4A3A-A083-F03CB07B982F}" presName="bottomLine" presStyleLbl="alignNode1" presStyleIdx="9" presStyleCnt="10">
        <dgm:presLayoutVars/>
      </dgm:prSet>
      <dgm:spPr/>
    </dgm:pt>
    <dgm:pt modelId="{A52CDAA6-71E4-4457-9811-A408DDC4C4B9}" type="pres">
      <dgm:prSet presAssocID="{7B0002ED-1884-4A3A-A083-F03CB07B982F}" presName="nodeText" presStyleLbl="bgAccFollowNode1" presStyleIdx="4" presStyleCnt="5">
        <dgm:presLayoutVars>
          <dgm:bulletEnabled val="1"/>
        </dgm:presLayoutVars>
      </dgm:prSet>
      <dgm:spPr/>
    </dgm:pt>
  </dgm:ptLst>
  <dgm:cxnLst>
    <dgm:cxn modelId="{181C5923-915A-4BCC-95A3-335F7103F0B9}" type="presOf" srcId="{C309AA84-99D8-4200-9BF6-0C2EFB451E26}" destId="{02C0BEF5-AB3E-43FF-8FA6-615DB7E44ECC}" srcOrd="0" destOrd="0" presId="urn:microsoft.com/office/officeart/2016/7/layout/BasicLinearProcessNumbered"/>
    <dgm:cxn modelId="{A240132C-9E10-4DF6-B18C-11EA0A200804}" type="presOf" srcId="{449128F4-E2A9-44A6-A703-E3F49C8D499A}" destId="{5DFAE518-1AB7-4400-9DE9-DB1443402B44}" srcOrd="1" destOrd="0" presId="urn:microsoft.com/office/officeart/2016/7/layout/BasicLinearProcessNumbered"/>
    <dgm:cxn modelId="{A72C8C2E-A4ED-4EC8-883E-1249E5B9E903}" type="presOf" srcId="{449128F4-E2A9-44A6-A703-E3F49C8D499A}" destId="{672D67CC-21DA-4332-B60E-ADD22DAD4024}" srcOrd="0" destOrd="0" presId="urn:microsoft.com/office/officeart/2016/7/layout/BasicLinearProcessNumbered"/>
    <dgm:cxn modelId="{9DA8113F-C24A-4841-A6F3-D4A53558B8BC}" type="presOf" srcId="{81961CC2-B7BB-44D7-872D-7B24E78296BD}" destId="{77298A28-C69C-402B-8931-A0F206D26BAB}" srcOrd="0" destOrd="0" presId="urn:microsoft.com/office/officeart/2016/7/layout/BasicLinearProcessNumbered"/>
    <dgm:cxn modelId="{090E8B4A-CA52-40B7-BF6F-296C12DF35AF}" srcId="{4246DF73-0070-4012-87D8-0C2EB47A6A62}" destId="{D8A581CB-8853-4CBE-B376-68DF9CF717BB}" srcOrd="0" destOrd="0" parTransId="{6BBF23D3-83AE-4A0D-88C1-108B5E94E75B}" sibTransId="{C309AA84-99D8-4200-9BF6-0C2EFB451E26}"/>
    <dgm:cxn modelId="{7794916B-BD5E-4490-AA2F-143A15201B6B}" type="presOf" srcId="{D8A581CB-8853-4CBE-B376-68DF9CF717BB}" destId="{4EFAC4F4-17D0-4063-AD7D-7DFF88772635}" srcOrd="0" destOrd="0" presId="urn:microsoft.com/office/officeart/2016/7/layout/BasicLinearProcessNumbered"/>
    <dgm:cxn modelId="{B9D8D96F-BCEB-4E03-8504-C835AFB44278}" type="presOf" srcId="{D8A581CB-8853-4CBE-B376-68DF9CF717BB}" destId="{8DFB7999-809F-4A12-AD98-BC6FB0962ADC}" srcOrd="1" destOrd="0" presId="urn:microsoft.com/office/officeart/2016/7/layout/BasicLinearProcessNumbered"/>
    <dgm:cxn modelId="{7A2D1950-5DFE-4AD1-A2EB-402A682AC634}" srcId="{4246DF73-0070-4012-87D8-0C2EB47A6A62}" destId="{7B0002ED-1884-4A3A-A083-F03CB07B982F}" srcOrd="4" destOrd="0" parTransId="{211B4200-251D-464F-BA75-E85161EAAEF3}" sibTransId="{81961CC2-B7BB-44D7-872D-7B24E78296BD}"/>
    <dgm:cxn modelId="{BCAF335A-53D7-4C74-80AE-2FE4D0A3E9FD}" type="presOf" srcId="{7B0002ED-1884-4A3A-A083-F03CB07B982F}" destId="{A52CDAA6-71E4-4457-9811-A408DDC4C4B9}" srcOrd="1" destOrd="0" presId="urn:microsoft.com/office/officeart/2016/7/layout/BasicLinearProcessNumbered"/>
    <dgm:cxn modelId="{779EB07C-0B1D-4A44-BC7C-BE1551C5C9C8}" srcId="{4246DF73-0070-4012-87D8-0C2EB47A6A62}" destId="{D6519857-C72F-4F1C-BCFA-A2BE7C8B3E13}" srcOrd="1" destOrd="0" parTransId="{F3F537D2-F9F0-48BA-8F97-6F1AD71C63A6}" sibTransId="{2017972C-70EF-47EC-BF4A-A44C9D75E64F}"/>
    <dgm:cxn modelId="{5011597E-A601-4EE4-883C-9DF5757574B0}" srcId="{4246DF73-0070-4012-87D8-0C2EB47A6A62}" destId="{58F1172B-6BF0-482A-87AC-8ED24FEA1781}" srcOrd="3" destOrd="0" parTransId="{96A67185-0163-4FF4-A756-56D0D3914700}" sibTransId="{25324FCD-4180-4515-82DF-8C8E55584B3C}"/>
    <dgm:cxn modelId="{65FC2382-939C-465D-BD02-803982BFD695}" type="presOf" srcId="{7B0002ED-1884-4A3A-A083-F03CB07B982F}" destId="{9A5CCFC3-1B5A-4644-BCE2-348FE9D35F19}" srcOrd="0" destOrd="0" presId="urn:microsoft.com/office/officeart/2016/7/layout/BasicLinearProcessNumbered"/>
    <dgm:cxn modelId="{A76C8E84-BC8A-4874-8250-4EE80671D6D9}" type="presOf" srcId="{25324FCD-4180-4515-82DF-8C8E55584B3C}" destId="{A81B977E-8706-493B-AF95-3466CD28EB21}" srcOrd="0" destOrd="0" presId="urn:microsoft.com/office/officeart/2016/7/layout/BasicLinearProcessNumbered"/>
    <dgm:cxn modelId="{D58055A1-E78F-4FDA-9CDA-77A068400604}" type="presOf" srcId="{EDCC4BEA-20B8-4B1E-9070-DD38DB345946}" destId="{71CBCAF3-D07C-4EFA-9FC3-F3F5260FD11F}" srcOrd="0" destOrd="0" presId="urn:microsoft.com/office/officeart/2016/7/layout/BasicLinearProcessNumbered"/>
    <dgm:cxn modelId="{2B47B9A2-F663-4835-91D2-1E899129586E}" type="presOf" srcId="{D6519857-C72F-4F1C-BCFA-A2BE7C8B3E13}" destId="{38DEB83C-6D95-4B74-B37C-729CDE1CA514}" srcOrd="0" destOrd="0" presId="urn:microsoft.com/office/officeart/2016/7/layout/BasicLinearProcessNumbered"/>
    <dgm:cxn modelId="{A1FF40A5-569B-4E72-9DB5-DFA84C8557E6}" type="presOf" srcId="{2017972C-70EF-47EC-BF4A-A44C9D75E64F}" destId="{A70E5377-3312-433B-81AE-9FB7AF91F035}" srcOrd="0" destOrd="0" presId="urn:microsoft.com/office/officeart/2016/7/layout/BasicLinearProcessNumbered"/>
    <dgm:cxn modelId="{058917D6-C5E9-45E1-9B42-553E3040C444}" type="presOf" srcId="{4246DF73-0070-4012-87D8-0C2EB47A6A62}" destId="{AEFED0C1-F5D1-42DD-927A-4FCC61773938}" srcOrd="0" destOrd="0" presId="urn:microsoft.com/office/officeart/2016/7/layout/BasicLinearProcessNumbered"/>
    <dgm:cxn modelId="{FF22FDE1-504C-4A93-B3BE-736B55F17204}" type="presOf" srcId="{58F1172B-6BF0-482A-87AC-8ED24FEA1781}" destId="{EE83571F-F37F-47A1-B7CB-D4A4ECEB9D35}" srcOrd="1" destOrd="0" presId="urn:microsoft.com/office/officeart/2016/7/layout/BasicLinearProcessNumbered"/>
    <dgm:cxn modelId="{503E7CE3-D595-4574-A46B-B1F8F558E83E}" srcId="{4246DF73-0070-4012-87D8-0C2EB47A6A62}" destId="{449128F4-E2A9-44A6-A703-E3F49C8D499A}" srcOrd="2" destOrd="0" parTransId="{31E1E6C0-5F5E-47B3-A8D4-8FE910340735}" sibTransId="{EDCC4BEA-20B8-4B1E-9070-DD38DB345946}"/>
    <dgm:cxn modelId="{DF3870EC-DCE0-44CA-9226-C75152AA1F1F}" type="presOf" srcId="{58F1172B-6BF0-482A-87AC-8ED24FEA1781}" destId="{C078AA3F-28D4-48EB-BDCD-EB16C7FA9A56}" srcOrd="0" destOrd="0" presId="urn:microsoft.com/office/officeart/2016/7/layout/BasicLinearProcessNumbered"/>
    <dgm:cxn modelId="{624D16F5-35F4-41A6-A8FC-306D8B9A2309}" type="presOf" srcId="{D6519857-C72F-4F1C-BCFA-A2BE7C8B3E13}" destId="{71F834BB-AD9C-4682-AEE2-12D0D615106B}" srcOrd="1" destOrd="0" presId="urn:microsoft.com/office/officeart/2016/7/layout/BasicLinearProcessNumbered"/>
    <dgm:cxn modelId="{C3D03966-4D5F-4E20-9E51-A3A091847FF2}" type="presParOf" srcId="{AEFED0C1-F5D1-42DD-927A-4FCC61773938}" destId="{2E65755D-B3A6-4CCF-A2A2-EA83C5850135}" srcOrd="0" destOrd="0" presId="urn:microsoft.com/office/officeart/2016/7/layout/BasicLinearProcessNumbered"/>
    <dgm:cxn modelId="{FB72BDDA-5C21-4733-A4A4-3EDA377A6458}" type="presParOf" srcId="{2E65755D-B3A6-4CCF-A2A2-EA83C5850135}" destId="{4EFAC4F4-17D0-4063-AD7D-7DFF88772635}" srcOrd="0" destOrd="0" presId="urn:microsoft.com/office/officeart/2016/7/layout/BasicLinearProcessNumbered"/>
    <dgm:cxn modelId="{18B87461-6E5A-40BB-9986-E443F30C266B}" type="presParOf" srcId="{2E65755D-B3A6-4CCF-A2A2-EA83C5850135}" destId="{02C0BEF5-AB3E-43FF-8FA6-615DB7E44ECC}" srcOrd="1" destOrd="0" presId="urn:microsoft.com/office/officeart/2016/7/layout/BasicLinearProcessNumbered"/>
    <dgm:cxn modelId="{A193A470-5775-48A0-9B29-D188A84810E4}" type="presParOf" srcId="{2E65755D-B3A6-4CCF-A2A2-EA83C5850135}" destId="{41CC0DA6-5205-4BFD-AE7C-ABCABFFCED07}" srcOrd="2" destOrd="0" presId="urn:microsoft.com/office/officeart/2016/7/layout/BasicLinearProcessNumbered"/>
    <dgm:cxn modelId="{B64D77E7-2D3D-4B19-AFFF-EA2EC96B4D3E}" type="presParOf" srcId="{2E65755D-B3A6-4CCF-A2A2-EA83C5850135}" destId="{8DFB7999-809F-4A12-AD98-BC6FB0962ADC}" srcOrd="3" destOrd="0" presId="urn:microsoft.com/office/officeart/2016/7/layout/BasicLinearProcessNumbered"/>
    <dgm:cxn modelId="{5ED9E42E-0626-44BA-88E5-A63840C5BBBC}" type="presParOf" srcId="{AEFED0C1-F5D1-42DD-927A-4FCC61773938}" destId="{086A2ADE-5254-45FB-8FA8-E86F8E365E64}" srcOrd="1" destOrd="0" presId="urn:microsoft.com/office/officeart/2016/7/layout/BasicLinearProcessNumbered"/>
    <dgm:cxn modelId="{8119B1ED-7A56-4B6B-A4DA-4FBD3A11884F}" type="presParOf" srcId="{AEFED0C1-F5D1-42DD-927A-4FCC61773938}" destId="{54B87941-5D77-4639-84CF-C2E3DD376372}" srcOrd="2" destOrd="0" presId="urn:microsoft.com/office/officeart/2016/7/layout/BasicLinearProcessNumbered"/>
    <dgm:cxn modelId="{7C2FA72C-3A65-43F6-90FA-152720444534}" type="presParOf" srcId="{54B87941-5D77-4639-84CF-C2E3DD376372}" destId="{38DEB83C-6D95-4B74-B37C-729CDE1CA514}" srcOrd="0" destOrd="0" presId="urn:microsoft.com/office/officeart/2016/7/layout/BasicLinearProcessNumbered"/>
    <dgm:cxn modelId="{980C0D9F-B86F-43DA-973E-B9E4104F2D16}" type="presParOf" srcId="{54B87941-5D77-4639-84CF-C2E3DD376372}" destId="{A70E5377-3312-433B-81AE-9FB7AF91F035}" srcOrd="1" destOrd="0" presId="urn:microsoft.com/office/officeart/2016/7/layout/BasicLinearProcessNumbered"/>
    <dgm:cxn modelId="{45E77C18-4F84-468F-BFAF-2713F9133F1C}" type="presParOf" srcId="{54B87941-5D77-4639-84CF-C2E3DD376372}" destId="{797AB32C-AEB9-48C2-AED0-84109EF5ED7C}" srcOrd="2" destOrd="0" presId="urn:microsoft.com/office/officeart/2016/7/layout/BasicLinearProcessNumbered"/>
    <dgm:cxn modelId="{8E756A9D-1E26-40A8-95E7-7CAB838C9539}" type="presParOf" srcId="{54B87941-5D77-4639-84CF-C2E3DD376372}" destId="{71F834BB-AD9C-4682-AEE2-12D0D615106B}" srcOrd="3" destOrd="0" presId="urn:microsoft.com/office/officeart/2016/7/layout/BasicLinearProcessNumbered"/>
    <dgm:cxn modelId="{89C9C4E1-5664-4A3F-934B-C5C4C4DC5D4E}" type="presParOf" srcId="{AEFED0C1-F5D1-42DD-927A-4FCC61773938}" destId="{2CE6D44F-7E6D-4CEF-86DB-5F6FC82FEAA6}" srcOrd="3" destOrd="0" presId="urn:microsoft.com/office/officeart/2016/7/layout/BasicLinearProcessNumbered"/>
    <dgm:cxn modelId="{FD6A6DA2-7A51-4615-9BFD-105A76A4DFED}" type="presParOf" srcId="{AEFED0C1-F5D1-42DD-927A-4FCC61773938}" destId="{0845ACE9-7503-4F71-A1A5-B69B5D1F43B8}" srcOrd="4" destOrd="0" presId="urn:microsoft.com/office/officeart/2016/7/layout/BasicLinearProcessNumbered"/>
    <dgm:cxn modelId="{88D00FF0-9C42-4446-B043-2F3609ED7484}" type="presParOf" srcId="{0845ACE9-7503-4F71-A1A5-B69B5D1F43B8}" destId="{672D67CC-21DA-4332-B60E-ADD22DAD4024}" srcOrd="0" destOrd="0" presId="urn:microsoft.com/office/officeart/2016/7/layout/BasicLinearProcessNumbered"/>
    <dgm:cxn modelId="{EFF8BEAB-3122-43A5-982C-56EFA9CD12CE}" type="presParOf" srcId="{0845ACE9-7503-4F71-A1A5-B69B5D1F43B8}" destId="{71CBCAF3-D07C-4EFA-9FC3-F3F5260FD11F}" srcOrd="1" destOrd="0" presId="urn:microsoft.com/office/officeart/2016/7/layout/BasicLinearProcessNumbered"/>
    <dgm:cxn modelId="{959DE5ED-D9B3-4433-8BD5-CE314F318942}" type="presParOf" srcId="{0845ACE9-7503-4F71-A1A5-B69B5D1F43B8}" destId="{CB6F7664-1043-41A2-8C71-06F03ACD9AED}" srcOrd="2" destOrd="0" presId="urn:microsoft.com/office/officeart/2016/7/layout/BasicLinearProcessNumbered"/>
    <dgm:cxn modelId="{D286B662-F844-442D-B180-08B3D251206D}" type="presParOf" srcId="{0845ACE9-7503-4F71-A1A5-B69B5D1F43B8}" destId="{5DFAE518-1AB7-4400-9DE9-DB1443402B44}" srcOrd="3" destOrd="0" presId="urn:microsoft.com/office/officeart/2016/7/layout/BasicLinearProcessNumbered"/>
    <dgm:cxn modelId="{BC8B792D-16C1-4701-95BA-11181C9F4B98}" type="presParOf" srcId="{AEFED0C1-F5D1-42DD-927A-4FCC61773938}" destId="{EC4C894D-1117-4F66-A4AE-06916070739C}" srcOrd="5" destOrd="0" presId="urn:microsoft.com/office/officeart/2016/7/layout/BasicLinearProcessNumbered"/>
    <dgm:cxn modelId="{83A8EDED-821A-42A0-9282-5A50EF18CDFD}" type="presParOf" srcId="{AEFED0C1-F5D1-42DD-927A-4FCC61773938}" destId="{1CCBF225-06B1-4924-B128-2A29FB31BEF4}" srcOrd="6" destOrd="0" presId="urn:microsoft.com/office/officeart/2016/7/layout/BasicLinearProcessNumbered"/>
    <dgm:cxn modelId="{C458DAF4-8468-4B64-9F93-6211C22DEB6E}" type="presParOf" srcId="{1CCBF225-06B1-4924-B128-2A29FB31BEF4}" destId="{C078AA3F-28D4-48EB-BDCD-EB16C7FA9A56}" srcOrd="0" destOrd="0" presId="urn:microsoft.com/office/officeart/2016/7/layout/BasicLinearProcessNumbered"/>
    <dgm:cxn modelId="{CE98F95C-62CE-44FA-BF1A-B7073A331406}" type="presParOf" srcId="{1CCBF225-06B1-4924-B128-2A29FB31BEF4}" destId="{A81B977E-8706-493B-AF95-3466CD28EB21}" srcOrd="1" destOrd="0" presId="urn:microsoft.com/office/officeart/2016/7/layout/BasicLinearProcessNumbered"/>
    <dgm:cxn modelId="{AB7EDD7F-125C-4A4C-8FDB-AE8138B2D00A}" type="presParOf" srcId="{1CCBF225-06B1-4924-B128-2A29FB31BEF4}" destId="{62B4DDEF-38B6-43BA-B6D8-862A07C3B693}" srcOrd="2" destOrd="0" presId="urn:microsoft.com/office/officeart/2016/7/layout/BasicLinearProcessNumbered"/>
    <dgm:cxn modelId="{16E1BF4A-0FF1-49A8-A24A-8FDBE5DCA3B6}" type="presParOf" srcId="{1CCBF225-06B1-4924-B128-2A29FB31BEF4}" destId="{EE83571F-F37F-47A1-B7CB-D4A4ECEB9D35}" srcOrd="3" destOrd="0" presId="urn:microsoft.com/office/officeart/2016/7/layout/BasicLinearProcessNumbered"/>
    <dgm:cxn modelId="{A4F4CA95-F5A8-481E-A77D-C5B8ABAF049A}" type="presParOf" srcId="{AEFED0C1-F5D1-42DD-927A-4FCC61773938}" destId="{C1FE8DB1-B31C-4DFC-9E25-E48BD67303B1}" srcOrd="7" destOrd="0" presId="urn:microsoft.com/office/officeart/2016/7/layout/BasicLinearProcessNumbered"/>
    <dgm:cxn modelId="{B1BF4A88-9590-470D-A251-5FAE42B9DAC2}" type="presParOf" srcId="{AEFED0C1-F5D1-42DD-927A-4FCC61773938}" destId="{5931E5CE-26C3-4A69-9051-68DE667604B7}" srcOrd="8" destOrd="0" presId="urn:microsoft.com/office/officeart/2016/7/layout/BasicLinearProcessNumbered"/>
    <dgm:cxn modelId="{ED767AB4-BA47-4939-8675-F66014EFC1AC}" type="presParOf" srcId="{5931E5CE-26C3-4A69-9051-68DE667604B7}" destId="{9A5CCFC3-1B5A-4644-BCE2-348FE9D35F19}" srcOrd="0" destOrd="0" presId="urn:microsoft.com/office/officeart/2016/7/layout/BasicLinearProcessNumbered"/>
    <dgm:cxn modelId="{BFAF34C2-670B-411E-A984-AE29F93896D8}" type="presParOf" srcId="{5931E5CE-26C3-4A69-9051-68DE667604B7}" destId="{77298A28-C69C-402B-8931-A0F206D26BAB}" srcOrd="1" destOrd="0" presId="urn:microsoft.com/office/officeart/2016/7/layout/BasicLinearProcessNumbered"/>
    <dgm:cxn modelId="{32B1E799-8CE3-4181-891A-54951034A613}" type="presParOf" srcId="{5931E5CE-26C3-4A69-9051-68DE667604B7}" destId="{BF980150-51A0-4D0A-B5D9-ECD4B24864FB}" srcOrd="2" destOrd="0" presId="urn:microsoft.com/office/officeart/2016/7/layout/BasicLinearProcessNumbered"/>
    <dgm:cxn modelId="{46624572-519B-4477-AA43-5091834131C0}" type="presParOf" srcId="{5931E5CE-26C3-4A69-9051-68DE667604B7}" destId="{A52CDAA6-71E4-4457-9811-A408DDC4C4B9}"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00C8D8-1AB0-42A4-AF1B-9DA1B150767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69EEF2F-1270-468F-92AA-B2A8062B6BE9}">
      <dgm:prSet/>
      <dgm:spPr/>
      <dgm:t>
        <a:bodyPr/>
        <a:lstStyle/>
        <a:p>
          <a:r>
            <a:rPr lang="en-GB" baseline="0"/>
            <a:t>We are fast adapting and developing, consider the jump from 3G to 5G technology. </a:t>
          </a:r>
          <a:endParaRPr lang="en-US"/>
        </a:p>
      </dgm:t>
    </dgm:pt>
    <dgm:pt modelId="{339DD636-B6C4-4676-AFEA-AE302D79EAD3}" type="parTrans" cxnId="{EC3B4875-1E87-4DB3-85F2-302C9E7B1E21}">
      <dgm:prSet/>
      <dgm:spPr/>
      <dgm:t>
        <a:bodyPr/>
        <a:lstStyle/>
        <a:p>
          <a:endParaRPr lang="en-US"/>
        </a:p>
      </dgm:t>
    </dgm:pt>
    <dgm:pt modelId="{C3AB70A4-1826-49CD-BFA5-5B1317E4E799}" type="sibTrans" cxnId="{EC3B4875-1E87-4DB3-85F2-302C9E7B1E21}">
      <dgm:prSet/>
      <dgm:spPr/>
      <dgm:t>
        <a:bodyPr/>
        <a:lstStyle/>
        <a:p>
          <a:endParaRPr lang="en-US"/>
        </a:p>
      </dgm:t>
    </dgm:pt>
    <dgm:pt modelId="{5CE1FB4E-82C3-432A-AD58-79FECE325C5A}">
      <dgm:prSet/>
      <dgm:spPr/>
      <dgm:t>
        <a:bodyPr/>
        <a:lstStyle/>
        <a:p>
          <a:r>
            <a:rPr lang="en-GB" baseline="0"/>
            <a:t>It took 2000 years to go from bronze to iron tools and weaponry. </a:t>
          </a:r>
          <a:endParaRPr lang="en-US"/>
        </a:p>
      </dgm:t>
    </dgm:pt>
    <dgm:pt modelId="{BFBF7E69-940E-41F4-9FEB-A849BDFFBC7A}" type="parTrans" cxnId="{D83DF058-E81F-460E-B2E7-008F83E373E7}">
      <dgm:prSet/>
      <dgm:spPr/>
      <dgm:t>
        <a:bodyPr/>
        <a:lstStyle/>
        <a:p>
          <a:endParaRPr lang="en-US"/>
        </a:p>
      </dgm:t>
    </dgm:pt>
    <dgm:pt modelId="{B0603D3F-B0E5-4952-98B1-59A4BF106488}" type="sibTrans" cxnId="{D83DF058-E81F-460E-B2E7-008F83E373E7}">
      <dgm:prSet/>
      <dgm:spPr/>
      <dgm:t>
        <a:bodyPr/>
        <a:lstStyle/>
        <a:p>
          <a:endParaRPr lang="en-US"/>
        </a:p>
      </dgm:t>
    </dgm:pt>
    <dgm:pt modelId="{E6DA1547-82FA-4DB8-A1AD-02C0B48D0701}">
      <dgm:prSet/>
      <dgm:spPr/>
      <dgm:t>
        <a:bodyPr/>
        <a:lstStyle/>
        <a:p>
          <a:r>
            <a:rPr lang="en-GB" baseline="0"/>
            <a:t>It took 66 years to go from the Wright Brothers to Apollo 11 landing on the moon. </a:t>
          </a:r>
          <a:endParaRPr lang="en-US"/>
        </a:p>
      </dgm:t>
    </dgm:pt>
    <dgm:pt modelId="{59A93A77-6934-4483-894E-756500913D7F}" type="parTrans" cxnId="{78A7C4F7-5BF9-4E9B-AB80-6267EA5356BC}">
      <dgm:prSet/>
      <dgm:spPr/>
      <dgm:t>
        <a:bodyPr/>
        <a:lstStyle/>
        <a:p>
          <a:endParaRPr lang="en-US"/>
        </a:p>
      </dgm:t>
    </dgm:pt>
    <dgm:pt modelId="{2313C5AD-8FD8-48C2-8C79-2142FB0BF61B}" type="sibTrans" cxnId="{78A7C4F7-5BF9-4E9B-AB80-6267EA5356BC}">
      <dgm:prSet/>
      <dgm:spPr/>
      <dgm:t>
        <a:bodyPr/>
        <a:lstStyle/>
        <a:p>
          <a:endParaRPr lang="en-US"/>
        </a:p>
      </dgm:t>
    </dgm:pt>
    <dgm:pt modelId="{F86ACD5C-1B4B-4236-9EE1-E9054D9D12DF}" type="pres">
      <dgm:prSet presAssocID="{A300C8D8-1AB0-42A4-AF1B-9DA1B1507674}" presName="hierChild1" presStyleCnt="0">
        <dgm:presLayoutVars>
          <dgm:chPref val="1"/>
          <dgm:dir/>
          <dgm:animOne val="branch"/>
          <dgm:animLvl val="lvl"/>
          <dgm:resizeHandles/>
        </dgm:presLayoutVars>
      </dgm:prSet>
      <dgm:spPr/>
    </dgm:pt>
    <dgm:pt modelId="{B138D2E2-8169-4CCA-83B2-E7B25238A059}" type="pres">
      <dgm:prSet presAssocID="{969EEF2F-1270-468F-92AA-B2A8062B6BE9}" presName="hierRoot1" presStyleCnt="0"/>
      <dgm:spPr/>
    </dgm:pt>
    <dgm:pt modelId="{25FFEFCE-789F-4889-AA29-CB34977F3494}" type="pres">
      <dgm:prSet presAssocID="{969EEF2F-1270-468F-92AA-B2A8062B6BE9}" presName="composite" presStyleCnt="0"/>
      <dgm:spPr/>
    </dgm:pt>
    <dgm:pt modelId="{49368E8B-F435-4756-8382-46EF62D9EAFF}" type="pres">
      <dgm:prSet presAssocID="{969EEF2F-1270-468F-92AA-B2A8062B6BE9}" presName="background" presStyleLbl="node0" presStyleIdx="0" presStyleCnt="3"/>
      <dgm:spPr/>
    </dgm:pt>
    <dgm:pt modelId="{D21CE101-638D-4E20-8EC0-30DE5D760A8E}" type="pres">
      <dgm:prSet presAssocID="{969EEF2F-1270-468F-92AA-B2A8062B6BE9}" presName="text" presStyleLbl="fgAcc0" presStyleIdx="0" presStyleCnt="3">
        <dgm:presLayoutVars>
          <dgm:chPref val="3"/>
        </dgm:presLayoutVars>
      </dgm:prSet>
      <dgm:spPr/>
    </dgm:pt>
    <dgm:pt modelId="{4DD65ADD-043C-4080-893E-A6378EC8D855}" type="pres">
      <dgm:prSet presAssocID="{969EEF2F-1270-468F-92AA-B2A8062B6BE9}" presName="hierChild2" presStyleCnt="0"/>
      <dgm:spPr/>
    </dgm:pt>
    <dgm:pt modelId="{61009D28-17B2-481E-BF07-752FCA72ECDC}" type="pres">
      <dgm:prSet presAssocID="{5CE1FB4E-82C3-432A-AD58-79FECE325C5A}" presName="hierRoot1" presStyleCnt="0"/>
      <dgm:spPr/>
    </dgm:pt>
    <dgm:pt modelId="{7DB55130-BE67-4F69-B55A-477D459F2BB2}" type="pres">
      <dgm:prSet presAssocID="{5CE1FB4E-82C3-432A-AD58-79FECE325C5A}" presName="composite" presStyleCnt="0"/>
      <dgm:spPr/>
    </dgm:pt>
    <dgm:pt modelId="{B1FEE9C0-2AA6-4059-9169-8B0EAFF0149A}" type="pres">
      <dgm:prSet presAssocID="{5CE1FB4E-82C3-432A-AD58-79FECE325C5A}" presName="background" presStyleLbl="node0" presStyleIdx="1" presStyleCnt="3"/>
      <dgm:spPr/>
    </dgm:pt>
    <dgm:pt modelId="{E470B606-39CF-427D-BFE1-CF7A6066A11D}" type="pres">
      <dgm:prSet presAssocID="{5CE1FB4E-82C3-432A-AD58-79FECE325C5A}" presName="text" presStyleLbl="fgAcc0" presStyleIdx="1" presStyleCnt="3">
        <dgm:presLayoutVars>
          <dgm:chPref val="3"/>
        </dgm:presLayoutVars>
      </dgm:prSet>
      <dgm:spPr/>
    </dgm:pt>
    <dgm:pt modelId="{47C420C8-F4ED-4CF3-8760-4E3FFB0F804F}" type="pres">
      <dgm:prSet presAssocID="{5CE1FB4E-82C3-432A-AD58-79FECE325C5A}" presName="hierChild2" presStyleCnt="0"/>
      <dgm:spPr/>
    </dgm:pt>
    <dgm:pt modelId="{276D8328-B8E5-40D9-847D-2571C4883D83}" type="pres">
      <dgm:prSet presAssocID="{E6DA1547-82FA-4DB8-A1AD-02C0B48D0701}" presName="hierRoot1" presStyleCnt="0"/>
      <dgm:spPr/>
    </dgm:pt>
    <dgm:pt modelId="{28F72D72-76A0-4475-AE5B-708ACBBBD967}" type="pres">
      <dgm:prSet presAssocID="{E6DA1547-82FA-4DB8-A1AD-02C0B48D0701}" presName="composite" presStyleCnt="0"/>
      <dgm:spPr/>
    </dgm:pt>
    <dgm:pt modelId="{62136C55-1CE4-4308-AF2D-14405D37315B}" type="pres">
      <dgm:prSet presAssocID="{E6DA1547-82FA-4DB8-A1AD-02C0B48D0701}" presName="background" presStyleLbl="node0" presStyleIdx="2" presStyleCnt="3"/>
      <dgm:spPr/>
    </dgm:pt>
    <dgm:pt modelId="{6A6F791F-42B7-4235-BE12-3B17AAD6F6E4}" type="pres">
      <dgm:prSet presAssocID="{E6DA1547-82FA-4DB8-A1AD-02C0B48D0701}" presName="text" presStyleLbl="fgAcc0" presStyleIdx="2" presStyleCnt="3">
        <dgm:presLayoutVars>
          <dgm:chPref val="3"/>
        </dgm:presLayoutVars>
      </dgm:prSet>
      <dgm:spPr/>
    </dgm:pt>
    <dgm:pt modelId="{E9B2FC25-22E8-4EA6-9F64-45FF3893E006}" type="pres">
      <dgm:prSet presAssocID="{E6DA1547-82FA-4DB8-A1AD-02C0B48D0701}" presName="hierChild2" presStyleCnt="0"/>
      <dgm:spPr/>
    </dgm:pt>
  </dgm:ptLst>
  <dgm:cxnLst>
    <dgm:cxn modelId="{4A4D4A1D-646B-4E24-B05F-271D8F1DD5C8}" type="presOf" srcId="{A300C8D8-1AB0-42A4-AF1B-9DA1B1507674}" destId="{F86ACD5C-1B4B-4236-9EE1-E9054D9D12DF}" srcOrd="0" destOrd="0" presId="urn:microsoft.com/office/officeart/2005/8/layout/hierarchy1"/>
    <dgm:cxn modelId="{EC3B4875-1E87-4DB3-85F2-302C9E7B1E21}" srcId="{A300C8D8-1AB0-42A4-AF1B-9DA1B1507674}" destId="{969EEF2F-1270-468F-92AA-B2A8062B6BE9}" srcOrd="0" destOrd="0" parTransId="{339DD636-B6C4-4676-AFEA-AE302D79EAD3}" sibTransId="{C3AB70A4-1826-49CD-BFA5-5B1317E4E799}"/>
    <dgm:cxn modelId="{D83DF058-E81F-460E-B2E7-008F83E373E7}" srcId="{A300C8D8-1AB0-42A4-AF1B-9DA1B1507674}" destId="{5CE1FB4E-82C3-432A-AD58-79FECE325C5A}" srcOrd="1" destOrd="0" parTransId="{BFBF7E69-940E-41F4-9FEB-A849BDFFBC7A}" sibTransId="{B0603D3F-B0E5-4952-98B1-59A4BF106488}"/>
    <dgm:cxn modelId="{2D2C5593-07D4-460E-8B82-8FD447E19869}" type="presOf" srcId="{E6DA1547-82FA-4DB8-A1AD-02C0B48D0701}" destId="{6A6F791F-42B7-4235-BE12-3B17AAD6F6E4}" srcOrd="0" destOrd="0" presId="urn:microsoft.com/office/officeart/2005/8/layout/hierarchy1"/>
    <dgm:cxn modelId="{882ED6C6-F51A-4278-8309-8AEE2E02C3C4}" type="presOf" srcId="{5CE1FB4E-82C3-432A-AD58-79FECE325C5A}" destId="{E470B606-39CF-427D-BFE1-CF7A6066A11D}" srcOrd="0" destOrd="0" presId="urn:microsoft.com/office/officeart/2005/8/layout/hierarchy1"/>
    <dgm:cxn modelId="{D47623EA-A1A9-418B-A7CE-973333A2CECF}" type="presOf" srcId="{969EEF2F-1270-468F-92AA-B2A8062B6BE9}" destId="{D21CE101-638D-4E20-8EC0-30DE5D760A8E}" srcOrd="0" destOrd="0" presId="urn:microsoft.com/office/officeart/2005/8/layout/hierarchy1"/>
    <dgm:cxn modelId="{78A7C4F7-5BF9-4E9B-AB80-6267EA5356BC}" srcId="{A300C8D8-1AB0-42A4-AF1B-9DA1B1507674}" destId="{E6DA1547-82FA-4DB8-A1AD-02C0B48D0701}" srcOrd="2" destOrd="0" parTransId="{59A93A77-6934-4483-894E-756500913D7F}" sibTransId="{2313C5AD-8FD8-48C2-8C79-2142FB0BF61B}"/>
    <dgm:cxn modelId="{B77B381F-3CF8-4C89-B5BE-4446FB696E25}" type="presParOf" srcId="{F86ACD5C-1B4B-4236-9EE1-E9054D9D12DF}" destId="{B138D2E2-8169-4CCA-83B2-E7B25238A059}" srcOrd="0" destOrd="0" presId="urn:microsoft.com/office/officeart/2005/8/layout/hierarchy1"/>
    <dgm:cxn modelId="{082903A8-57DF-4A38-B561-5BE9429D8151}" type="presParOf" srcId="{B138D2E2-8169-4CCA-83B2-E7B25238A059}" destId="{25FFEFCE-789F-4889-AA29-CB34977F3494}" srcOrd="0" destOrd="0" presId="urn:microsoft.com/office/officeart/2005/8/layout/hierarchy1"/>
    <dgm:cxn modelId="{74BF942D-692E-4FB6-9674-350020A1D085}" type="presParOf" srcId="{25FFEFCE-789F-4889-AA29-CB34977F3494}" destId="{49368E8B-F435-4756-8382-46EF62D9EAFF}" srcOrd="0" destOrd="0" presId="urn:microsoft.com/office/officeart/2005/8/layout/hierarchy1"/>
    <dgm:cxn modelId="{AAAB8037-2DF6-4D26-A420-3B4B6B9BB6EF}" type="presParOf" srcId="{25FFEFCE-789F-4889-AA29-CB34977F3494}" destId="{D21CE101-638D-4E20-8EC0-30DE5D760A8E}" srcOrd="1" destOrd="0" presId="urn:microsoft.com/office/officeart/2005/8/layout/hierarchy1"/>
    <dgm:cxn modelId="{F1128418-74EE-45B2-9A17-BCEB93562E33}" type="presParOf" srcId="{B138D2E2-8169-4CCA-83B2-E7B25238A059}" destId="{4DD65ADD-043C-4080-893E-A6378EC8D855}" srcOrd="1" destOrd="0" presId="urn:microsoft.com/office/officeart/2005/8/layout/hierarchy1"/>
    <dgm:cxn modelId="{6D02BB5E-72E2-4135-93AD-0DEDB3932BFC}" type="presParOf" srcId="{F86ACD5C-1B4B-4236-9EE1-E9054D9D12DF}" destId="{61009D28-17B2-481E-BF07-752FCA72ECDC}" srcOrd="1" destOrd="0" presId="urn:microsoft.com/office/officeart/2005/8/layout/hierarchy1"/>
    <dgm:cxn modelId="{42377FFC-DE47-4EF5-832F-A870AC3878DE}" type="presParOf" srcId="{61009D28-17B2-481E-BF07-752FCA72ECDC}" destId="{7DB55130-BE67-4F69-B55A-477D459F2BB2}" srcOrd="0" destOrd="0" presId="urn:microsoft.com/office/officeart/2005/8/layout/hierarchy1"/>
    <dgm:cxn modelId="{725DB3AE-F2A2-4AF2-8A13-3EDBA5A8301A}" type="presParOf" srcId="{7DB55130-BE67-4F69-B55A-477D459F2BB2}" destId="{B1FEE9C0-2AA6-4059-9169-8B0EAFF0149A}" srcOrd="0" destOrd="0" presId="urn:microsoft.com/office/officeart/2005/8/layout/hierarchy1"/>
    <dgm:cxn modelId="{2E9F91D7-5817-4981-A2F8-87696996FD2C}" type="presParOf" srcId="{7DB55130-BE67-4F69-B55A-477D459F2BB2}" destId="{E470B606-39CF-427D-BFE1-CF7A6066A11D}" srcOrd="1" destOrd="0" presId="urn:microsoft.com/office/officeart/2005/8/layout/hierarchy1"/>
    <dgm:cxn modelId="{DD300168-2A74-4B23-83FD-498378C12B53}" type="presParOf" srcId="{61009D28-17B2-481E-BF07-752FCA72ECDC}" destId="{47C420C8-F4ED-4CF3-8760-4E3FFB0F804F}" srcOrd="1" destOrd="0" presId="urn:microsoft.com/office/officeart/2005/8/layout/hierarchy1"/>
    <dgm:cxn modelId="{E3ED79F3-91B4-4504-AC28-BF9D22136BFB}" type="presParOf" srcId="{F86ACD5C-1B4B-4236-9EE1-E9054D9D12DF}" destId="{276D8328-B8E5-40D9-847D-2571C4883D83}" srcOrd="2" destOrd="0" presId="urn:microsoft.com/office/officeart/2005/8/layout/hierarchy1"/>
    <dgm:cxn modelId="{B9BF36BD-C482-46D9-B699-ACE80A916559}" type="presParOf" srcId="{276D8328-B8E5-40D9-847D-2571C4883D83}" destId="{28F72D72-76A0-4475-AE5B-708ACBBBD967}" srcOrd="0" destOrd="0" presId="urn:microsoft.com/office/officeart/2005/8/layout/hierarchy1"/>
    <dgm:cxn modelId="{6406E958-406E-423F-BCC2-288F458B2F6A}" type="presParOf" srcId="{28F72D72-76A0-4475-AE5B-708ACBBBD967}" destId="{62136C55-1CE4-4308-AF2D-14405D37315B}" srcOrd="0" destOrd="0" presId="urn:microsoft.com/office/officeart/2005/8/layout/hierarchy1"/>
    <dgm:cxn modelId="{EBCB5C80-223E-4BBA-980A-B19A8E35A854}" type="presParOf" srcId="{28F72D72-76A0-4475-AE5B-708ACBBBD967}" destId="{6A6F791F-42B7-4235-BE12-3B17AAD6F6E4}" srcOrd="1" destOrd="0" presId="urn:microsoft.com/office/officeart/2005/8/layout/hierarchy1"/>
    <dgm:cxn modelId="{995548BE-2757-4FAC-B8CC-BBAB40C37D8A}" type="presParOf" srcId="{276D8328-B8E5-40D9-847D-2571C4883D83}" destId="{E9B2FC25-22E8-4EA6-9F64-45FF3893E00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EC08A3-2DFE-4F15-93A8-4E6025935FC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E3D44C5-4D5C-4EB3-8804-54945F3C6B94}">
      <dgm:prSet/>
      <dgm:spPr/>
      <dgm:t>
        <a:bodyPr/>
        <a:lstStyle/>
        <a:p>
          <a:r>
            <a:rPr lang="en-GB" baseline="0"/>
            <a:t>Planetary Health is the health of human civilisation and the state of the natural systems on which it depends (Whitmee et al., 2015).</a:t>
          </a:r>
          <a:endParaRPr lang="en-US"/>
        </a:p>
      </dgm:t>
    </dgm:pt>
    <dgm:pt modelId="{36534C10-541E-401C-BA46-D7E1B9E4066D}" type="parTrans" cxnId="{1D27BDA6-30E2-4CCC-8CA0-6E3A74976D79}">
      <dgm:prSet/>
      <dgm:spPr/>
      <dgm:t>
        <a:bodyPr/>
        <a:lstStyle/>
        <a:p>
          <a:endParaRPr lang="en-US"/>
        </a:p>
      </dgm:t>
    </dgm:pt>
    <dgm:pt modelId="{7A89FD08-F360-4F97-885D-96637F6F6316}" type="sibTrans" cxnId="{1D27BDA6-30E2-4CCC-8CA0-6E3A74976D79}">
      <dgm:prSet/>
      <dgm:spPr/>
      <dgm:t>
        <a:bodyPr/>
        <a:lstStyle/>
        <a:p>
          <a:endParaRPr lang="en-US"/>
        </a:p>
      </dgm:t>
    </dgm:pt>
    <dgm:pt modelId="{92F72CF0-DED2-4332-AD52-4F77094515ED}">
      <dgm:prSet/>
      <dgm:spPr/>
      <dgm:t>
        <a:bodyPr/>
        <a:lstStyle/>
        <a:p>
          <a:r>
            <a:rPr lang="en-GB" baseline="0"/>
            <a:t>An interdisciplinary field that explores the consequences of human-induced disruptions on the environment and the subsequent repercussions on human health.</a:t>
          </a:r>
          <a:endParaRPr lang="en-US"/>
        </a:p>
      </dgm:t>
    </dgm:pt>
    <dgm:pt modelId="{4FD250B1-D032-4341-8DD1-C3201664D73F}" type="parTrans" cxnId="{693F7248-F138-4D67-9597-D795D17A8595}">
      <dgm:prSet/>
      <dgm:spPr/>
      <dgm:t>
        <a:bodyPr/>
        <a:lstStyle/>
        <a:p>
          <a:endParaRPr lang="en-US"/>
        </a:p>
      </dgm:t>
    </dgm:pt>
    <dgm:pt modelId="{541784EF-F923-4286-B806-3F3908D436B4}" type="sibTrans" cxnId="{693F7248-F138-4D67-9597-D795D17A8595}">
      <dgm:prSet/>
      <dgm:spPr/>
      <dgm:t>
        <a:bodyPr/>
        <a:lstStyle/>
        <a:p>
          <a:endParaRPr lang="en-US"/>
        </a:p>
      </dgm:t>
    </dgm:pt>
    <dgm:pt modelId="{A778B05C-551F-43A2-BD70-1225421C3D81}">
      <dgm:prSet/>
      <dgm:spPr/>
      <dgm:t>
        <a:bodyPr/>
        <a:lstStyle/>
        <a:p>
          <a:r>
            <a:rPr lang="en-GB" baseline="0"/>
            <a:t>The World Health Organization (WHO) (2021) introduced planetary health as one of the core terms in its “Health Promotion Glossary of Terms.</a:t>
          </a:r>
          <a:endParaRPr lang="en-US"/>
        </a:p>
      </dgm:t>
    </dgm:pt>
    <dgm:pt modelId="{D4F2D927-500F-4E08-AF40-958CC2C3E487}" type="parTrans" cxnId="{166FCC04-F833-44EB-A844-E46AAD68608A}">
      <dgm:prSet/>
      <dgm:spPr/>
      <dgm:t>
        <a:bodyPr/>
        <a:lstStyle/>
        <a:p>
          <a:endParaRPr lang="en-US"/>
        </a:p>
      </dgm:t>
    </dgm:pt>
    <dgm:pt modelId="{6D441669-3B9E-4C78-B311-CAE8B74D3612}" type="sibTrans" cxnId="{166FCC04-F833-44EB-A844-E46AAD68608A}">
      <dgm:prSet/>
      <dgm:spPr/>
      <dgm:t>
        <a:bodyPr/>
        <a:lstStyle/>
        <a:p>
          <a:endParaRPr lang="en-US"/>
        </a:p>
      </dgm:t>
    </dgm:pt>
    <dgm:pt modelId="{C1278F0E-647E-4C79-B0E8-DD6997AEC795}" type="pres">
      <dgm:prSet presAssocID="{BCEC08A3-2DFE-4F15-93A8-4E6025935FCB}" presName="linear" presStyleCnt="0">
        <dgm:presLayoutVars>
          <dgm:animLvl val="lvl"/>
          <dgm:resizeHandles val="exact"/>
        </dgm:presLayoutVars>
      </dgm:prSet>
      <dgm:spPr/>
    </dgm:pt>
    <dgm:pt modelId="{EEBC9CC7-09B4-4BE8-8FD6-46CBFCF0E687}" type="pres">
      <dgm:prSet presAssocID="{3E3D44C5-4D5C-4EB3-8804-54945F3C6B94}" presName="parentText" presStyleLbl="node1" presStyleIdx="0" presStyleCnt="3">
        <dgm:presLayoutVars>
          <dgm:chMax val="0"/>
          <dgm:bulletEnabled val="1"/>
        </dgm:presLayoutVars>
      </dgm:prSet>
      <dgm:spPr/>
    </dgm:pt>
    <dgm:pt modelId="{194F86F9-60E7-4E69-82EC-F056EFFF2DA5}" type="pres">
      <dgm:prSet presAssocID="{7A89FD08-F360-4F97-885D-96637F6F6316}" presName="spacer" presStyleCnt="0"/>
      <dgm:spPr/>
    </dgm:pt>
    <dgm:pt modelId="{764F6CBD-53B0-413F-ACC7-05AF041C007C}" type="pres">
      <dgm:prSet presAssocID="{92F72CF0-DED2-4332-AD52-4F77094515ED}" presName="parentText" presStyleLbl="node1" presStyleIdx="1" presStyleCnt="3">
        <dgm:presLayoutVars>
          <dgm:chMax val="0"/>
          <dgm:bulletEnabled val="1"/>
        </dgm:presLayoutVars>
      </dgm:prSet>
      <dgm:spPr/>
    </dgm:pt>
    <dgm:pt modelId="{19E475FB-5F32-4ADD-A649-EF32763C9D32}" type="pres">
      <dgm:prSet presAssocID="{541784EF-F923-4286-B806-3F3908D436B4}" presName="spacer" presStyleCnt="0"/>
      <dgm:spPr/>
    </dgm:pt>
    <dgm:pt modelId="{3F8809F4-EE33-4200-8996-9B8628519588}" type="pres">
      <dgm:prSet presAssocID="{A778B05C-551F-43A2-BD70-1225421C3D81}" presName="parentText" presStyleLbl="node1" presStyleIdx="2" presStyleCnt="3">
        <dgm:presLayoutVars>
          <dgm:chMax val="0"/>
          <dgm:bulletEnabled val="1"/>
        </dgm:presLayoutVars>
      </dgm:prSet>
      <dgm:spPr/>
    </dgm:pt>
  </dgm:ptLst>
  <dgm:cxnLst>
    <dgm:cxn modelId="{166FCC04-F833-44EB-A844-E46AAD68608A}" srcId="{BCEC08A3-2DFE-4F15-93A8-4E6025935FCB}" destId="{A778B05C-551F-43A2-BD70-1225421C3D81}" srcOrd="2" destOrd="0" parTransId="{D4F2D927-500F-4E08-AF40-958CC2C3E487}" sibTransId="{6D441669-3B9E-4C78-B311-CAE8B74D3612}"/>
    <dgm:cxn modelId="{693F7248-F138-4D67-9597-D795D17A8595}" srcId="{BCEC08A3-2DFE-4F15-93A8-4E6025935FCB}" destId="{92F72CF0-DED2-4332-AD52-4F77094515ED}" srcOrd="1" destOrd="0" parTransId="{4FD250B1-D032-4341-8DD1-C3201664D73F}" sibTransId="{541784EF-F923-4286-B806-3F3908D436B4}"/>
    <dgm:cxn modelId="{BC557049-C1BF-4E9D-AC69-4BE7F3A6889D}" type="presOf" srcId="{92F72CF0-DED2-4332-AD52-4F77094515ED}" destId="{764F6CBD-53B0-413F-ACC7-05AF041C007C}" srcOrd="0" destOrd="0" presId="urn:microsoft.com/office/officeart/2005/8/layout/vList2"/>
    <dgm:cxn modelId="{2F535F6F-AC85-4BE2-B597-A447B987FE7D}" type="presOf" srcId="{BCEC08A3-2DFE-4F15-93A8-4E6025935FCB}" destId="{C1278F0E-647E-4C79-B0E8-DD6997AEC795}" srcOrd="0" destOrd="0" presId="urn:microsoft.com/office/officeart/2005/8/layout/vList2"/>
    <dgm:cxn modelId="{FDC40374-881F-4A89-A28C-EBAC06673DDF}" type="presOf" srcId="{3E3D44C5-4D5C-4EB3-8804-54945F3C6B94}" destId="{EEBC9CC7-09B4-4BE8-8FD6-46CBFCF0E687}" srcOrd="0" destOrd="0" presId="urn:microsoft.com/office/officeart/2005/8/layout/vList2"/>
    <dgm:cxn modelId="{1D27BDA6-30E2-4CCC-8CA0-6E3A74976D79}" srcId="{BCEC08A3-2DFE-4F15-93A8-4E6025935FCB}" destId="{3E3D44C5-4D5C-4EB3-8804-54945F3C6B94}" srcOrd="0" destOrd="0" parTransId="{36534C10-541E-401C-BA46-D7E1B9E4066D}" sibTransId="{7A89FD08-F360-4F97-885D-96637F6F6316}"/>
    <dgm:cxn modelId="{6B960AF1-1974-4A50-9AEC-F0C0A4B196F5}" type="presOf" srcId="{A778B05C-551F-43A2-BD70-1225421C3D81}" destId="{3F8809F4-EE33-4200-8996-9B8628519588}" srcOrd="0" destOrd="0" presId="urn:microsoft.com/office/officeart/2005/8/layout/vList2"/>
    <dgm:cxn modelId="{84F75ACE-D9B0-4C2B-8ED0-757640AED767}" type="presParOf" srcId="{C1278F0E-647E-4C79-B0E8-DD6997AEC795}" destId="{EEBC9CC7-09B4-4BE8-8FD6-46CBFCF0E687}" srcOrd="0" destOrd="0" presId="urn:microsoft.com/office/officeart/2005/8/layout/vList2"/>
    <dgm:cxn modelId="{AD96E1AC-E1D4-4A14-B034-9A3FA196AEDD}" type="presParOf" srcId="{C1278F0E-647E-4C79-B0E8-DD6997AEC795}" destId="{194F86F9-60E7-4E69-82EC-F056EFFF2DA5}" srcOrd="1" destOrd="0" presId="urn:microsoft.com/office/officeart/2005/8/layout/vList2"/>
    <dgm:cxn modelId="{D10C025C-647F-4179-B278-3E0C0A31F61B}" type="presParOf" srcId="{C1278F0E-647E-4C79-B0E8-DD6997AEC795}" destId="{764F6CBD-53B0-413F-ACC7-05AF041C007C}" srcOrd="2" destOrd="0" presId="urn:microsoft.com/office/officeart/2005/8/layout/vList2"/>
    <dgm:cxn modelId="{9896F9E2-1F07-4B0A-8931-62488A2FCB9E}" type="presParOf" srcId="{C1278F0E-647E-4C79-B0E8-DD6997AEC795}" destId="{19E475FB-5F32-4ADD-A649-EF32763C9D32}" srcOrd="3" destOrd="0" presId="urn:microsoft.com/office/officeart/2005/8/layout/vList2"/>
    <dgm:cxn modelId="{BDE56AB5-64CF-49A6-9B94-4C1A466D61FD}" type="presParOf" srcId="{C1278F0E-647E-4C79-B0E8-DD6997AEC795}" destId="{3F8809F4-EE33-4200-8996-9B862851958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1B6AEC-A2F2-40C7-B768-E86F9090AF4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CD4483A-3D28-40E9-8E50-0EB9E6850F27}">
      <dgm:prSet/>
      <dgm:spPr/>
      <dgm:t>
        <a:bodyPr/>
        <a:lstStyle/>
        <a:p>
          <a:r>
            <a:rPr lang="en-GB"/>
            <a:t>Air Pollution</a:t>
          </a:r>
          <a:endParaRPr lang="en-US"/>
        </a:p>
      </dgm:t>
    </dgm:pt>
    <dgm:pt modelId="{C58DA1BE-FDF9-417B-A219-E5E698FC40D4}" type="parTrans" cxnId="{72CB82E8-3CD3-4A7D-9CD1-4E1C84411DE8}">
      <dgm:prSet/>
      <dgm:spPr/>
      <dgm:t>
        <a:bodyPr/>
        <a:lstStyle/>
        <a:p>
          <a:endParaRPr lang="en-US"/>
        </a:p>
      </dgm:t>
    </dgm:pt>
    <dgm:pt modelId="{D2322C5E-E356-49F2-B52D-CC97F306F871}" type="sibTrans" cxnId="{72CB82E8-3CD3-4A7D-9CD1-4E1C84411DE8}">
      <dgm:prSet/>
      <dgm:spPr/>
      <dgm:t>
        <a:bodyPr/>
        <a:lstStyle/>
        <a:p>
          <a:endParaRPr lang="en-US"/>
        </a:p>
      </dgm:t>
    </dgm:pt>
    <dgm:pt modelId="{282CC5F2-5D9B-47F3-AE6E-5C17789D685D}">
      <dgm:prSet/>
      <dgm:spPr/>
      <dgm:t>
        <a:bodyPr/>
        <a:lstStyle/>
        <a:p>
          <a:r>
            <a:rPr lang="en-GB"/>
            <a:t>Biodiversity Loss</a:t>
          </a:r>
          <a:endParaRPr lang="en-US"/>
        </a:p>
      </dgm:t>
    </dgm:pt>
    <dgm:pt modelId="{5F9C174E-94EB-4272-8133-03178E41A95B}" type="parTrans" cxnId="{29B6D93F-5628-4D22-A8A2-E1A270B2EBC6}">
      <dgm:prSet/>
      <dgm:spPr/>
      <dgm:t>
        <a:bodyPr/>
        <a:lstStyle/>
        <a:p>
          <a:endParaRPr lang="en-US"/>
        </a:p>
      </dgm:t>
    </dgm:pt>
    <dgm:pt modelId="{D31AD83E-2640-4ED7-9A7A-678226270BF4}" type="sibTrans" cxnId="{29B6D93F-5628-4D22-A8A2-E1A270B2EBC6}">
      <dgm:prSet/>
      <dgm:spPr/>
      <dgm:t>
        <a:bodyPr/>
        <a:lstStyle/>
        <a:p>
          <a:endParaRPr lang="en-US"/>
        </a:p>
      </dgm:t>
    </dgm:pt>
    <dgm:pt modelId="{E42818FB-7FBB-4D41-91B0-61912A2DC0FB}">
      <dgm:prSet/>
      <dgm:spPr/>
      <dgm:t>
        <a:bodyPr/>
        <a:lstStyle/>
        <a:p>
          <a:r>
            <a:rPr lang="en-GB"/>
            <a:t>Chemical Pollution</a:t>
          </a:r>
          <a:endParaRPr lang="en-US"/>
        </a:p>
      </dgm:t>
    </dgm:pt>
    <dgm:pt modelId="{051A7586-7841-4EAC-A1EC-148BABCA3931}" type="parTrans" cxnId="{39EFDDF2-6CF6-4B2A-8414-F7A36373DA0E}">
      <dgm:prSet/>
      <dgm:spPr/>
      <dgm:t>
        <a:bodyPr/>
        <a:lstStyle/>
        <a:p>
          <a:endParaRPr lang="en-US"/>
        </a:p>
      </dgm:t>
    </dgm:pt>
    <dgm:pt modelId="{E29F611E-603A-4F77-B2DF-BF50C54AEDA3}" type="sibTrans" cxnId="{39EFDDF2-6CF6-4B2A-8414-F7A36373DA0E}">
      <dgm:prSet/>
      <dgm:spPr/>
      <dgm:t>
        <a:bodyPr/>
        <a:lstStyle/>
        <a:p>
          <a:endParaRPr lang="en-US"/>
        </a:p>
      </dgm:t>
    </dgm:pt>
    <dgm:pt modelId="{5E04425F-A444-42E6-8387-28B1975878AE}">
      <dgm:prSet/>
      <dgm:spPr/>
      <dgm:t>
        <a:bodyPr/>
        <a:lstStyle/>
        <a:p>
          <a:r>
            <a:rPr lang="en-GB"/>
            <a:t>Climate Change</a:t>
          </a:r>
          <a:endParaRPr lang="en-US"/>
        </a:p>
      </dgm:t>
    </dgm:pt>
    <dgm:pt modelId="{4025517C-0D92-40F3-AD4E-10B518D38930}" type="parTrans" cxnId="{BD6DF056-A7EF-4498-AE9D-3A111D66DF58}">
      <dgm:prSet/>
      <dgm:spPr/>
      <dgm:t>
        <a:bodyPr/>
        <a:lstStyle/>
        <a:p>
          <a:endParaRPr lang="en-US"/>
        </a:p>
      </dgm:t>
    </dgm:pt>
    <dgm:pt modelId="{98CD72A0-F528-4CA6-841E-07FD22F0F65B}" type="sibTrans" cxnId="{BD6DF056-A7EF-4498-AE9D-3A111D66DF58}">
      <dgm:prSet/>
      <dgm:spPr/>
      <dgm:t>
        <a:bodyPr/>
        <a:lstStyle/>
        <a:p>
          <a:endParaRPr lang="en-US"/>
        </a:p>
      </dgm:t>
    </dgm:pt>
    <dgm:pt modelId="{BCDA1587-FC81-4C8F-AC8C-91572C7CB0D3}">
      <dgm:prSet/>
      <dgm:spPr/>
      <dgm:t>
        <a:bodyPr/>
        <a:lstStyle/>
        <a:p>
          <a:r>
            <a:rPr lang="en-GB"/>
            <a:t>Land Use and Land Cover Change</a:t>
          </a:r>
          <a:endParaRPr lang="en-US"/>
        </a:p>
      </dgm:t>
    </dgm:pt>
    <dgm:pt modelId="{A2FE9E3D-5C24-4D9C-9DB1-3580442576D8}" type="parTrans" cxnId="{14810AE4-3896-4AAF-A844-A63838BFCBAF}">
      <dgm:prSet/>
      <dgm:spPr/>
      <dgm:t>
        <a:bodyPr/>
        <a:lstStyle/>
        <a:p>
          <a:endParaRPr lang="en-US"/>
        </a:p>
      </dgm:t>
    </dgm:pt>
    <dgm:pt modelId="{C928CF8F-77E0-4DA2-9037-49E4B09F7A06}" type="sibTrans" cxnId="{14810AE4-3896-4AAF-A844-A63838BFCBAF}">
      <dgm:prSet/>
      <dgm:spPr/>
      <dgm:t>
        <a:bodyPr/>
        <a:lstStyle/>
        <a:p>
          <a:endParaRPr lang="en-US"/>
        </a:p>
      </dgm:t>
    </dgm:pt>
    <dgm:pt modelId="{5550B6B4-1F22-4F4A-9E8C-5F308521FE6A}">
      <dgm:prSet/>
      <dgm:spPr/>
      <dgm:t>
        <a:bodyPr/>
        <a:lstStyle/>
        <a:p>
          <a:r>
            <a:rPr lang="en-GB"/>
            <a:t>Nutrient Overloading and Cycling</a:t>
          </a:r>
          <a:endParaRPr lang="en-US"/>
        </a:p>
      </dgm:t>
    </dgm:pt>
    <dgm:pt modelId="{5ACA36B1-A1B3-4406-8246-238F1468CE48}" type="parTrans" cxnId="{90F2A1D9-5F91-4C8D-BBD8-1336CBD53E9B}">
      <dgm:prSet/>
      <dgm:spPr/>
      <dgm:t>
        <a:bodyPr/>
        <a:lstStyle/>
        <a:p>
          <a:endParaRPr lang="en-US"/>
        </a:p>
      </dgm:t>
    </dgm:pt>
    <dgm:pt modelId="{E6882E66-59C8-488C-A37A-FE8AEE11439F}" type="sibTrans" cxnId="{90F2A1D9-5F91-4C8D-BBD8-1336CBD53E9B}">
      <dgm:prSet/>
      <dgm:spPr/>
      <dgm:t>
        <a:bodyPr/>
        <a:lstStyle/>
        <a:p>
          <a:endParaRPr lang="en-US"/>
        </a:p>
      </dgm:t>
    </dgm:pt>
    <dgm:pt modelId="{A27447BF-7C5F-42BC-8974-CB3815C5EA4F}">
      <dgm:prSet/>
      <dgm:spPr/>
      <dgm:t>
        <a:bodyPr/>
        <a:lstStyle/>
        <a:p>
          <a:r>
            <a:rPr lang="en-GB"/>
            <a:t>Ocean/Marine Degradation</a:t>
          </a:r>
          <a:endParaRPr lang="en-US"/>
        </a:p>
      </dgm:t>
    </dgm:pt>
    <dgm:pt modelId="{CE18B3E6-5F44-48DD-8984-825B5D694D5A}" type="parTrans" cxnId="{AAC7FF8C-ED37-434D-A47D-D455EEBBD074}">
      <dgm:prSet/>
      <dgm:spPr/>
      <dgm:t>
        <a:bodyPr/>
        <a:lstStyle/>
        <a:p>
          <a:endParaRPr lang="en-US"/>
        </a:p>
      </dgm:t>
    </dgm:pt>
    <dgm:pt modelId="{132AEF7B-3819-4C55-A889-C00A4B8221B9}" type="sibTrans" cxnId="{AAC7FF8C-ED37-434D-A47D-D455EEBBD074}">
      <dgm:prSet/>
      <dgm:spPr/>
      <dgm:t>
        <a:bodyPr/>
        <a:lstStyle/>
        <a:p>
          <a:endParaRPr lang="en-US"/>
        </a:p>
      </dgm:t>
    </dgm:pt>
    <dgm:pt modelId="{C15DB2D1-9D22-4911-A52C-7D206E4146E9}">
      <dgm:prSet/>
      <dgm:spPr/>
      <dgm:t>
        <a:bodyPr/>
        <a:lstStyle/>
        <a:p>
          <a:r>
            <a:rPr lang="en-GB"/>
            <a:t>Resource Scarcity</a:t>
          </a:r>
          <a:endParaRPr lang="en-US"/>
        </a:p>
      </dgm:t>
    </dgm:pt>
    <dgm:pt modelId="{62380A0D-BA7C-4AB3-97E0-53E3789E3A0D}" type="parTrans" cxnId="{92BA0B36-FF2B-4385-8350-1673F40802A5}">
      <dgm:prSet/>
      <dgm:spPr/>
      <dgm:t>
        <a:bodyPr/>
        <a:lstStyle/>
        <a:p>
          <a:endParaRPr lang="en-US"/>
        </a:p>
      </dgm:t>
    </dgm:pt>
    <dgm:pt modelId="{6A41AACB-177F-4751-8D55-E7EC9E75F414}" type="sibTrans" cxnId="{92BA0B36-FF2B-4385-8350-1673F40802A5}">
      <dgm:prSet/>
      <dgm:spPr/>
      <dgm:t>
        <a:bodyPr/>
        <a:lstStyle/>
        <a:p>
          <a:endParaRPr lang="en-US"/>
        </a:p>
      </dgm:t>
    </dgm:pt>
    <dgm:pt modelId="{FED12CD7-405E-4E0E-8594-BC8F139A25E7}" type="pres">
      <dgm:prSet presAssocID="{EC1B6AEC-A2F2-40C7-B768-E86F9090AF4A}" presName="root" presStyleCnt="0">
        <dgm:presLayoutVars>
          <dgm:dir/>
          <dgm:resizeHandles val="exact"/>
        </dgm:presLayoutVars>
      </dgm:prSet>
      <dgm:spPr/>
    </dgm:pt>
    <dgm:pt modelId="{24FD4D17-8969-4768-980E-F8EBFFF7D937}" type="pres">
      <dgm:prSet presAssocID="{EC1B6AEC-A2F2-40C7-B768-E86F9090AF4A}" presName="container" presStyleCnt="0">
        <dgm:presLayoutVars>
          <dgm:dir/>
          <dgm:resizeHandles val="exact"/>
        </dgm:presLayoutVars>
      </dgm:prSet>
      <dgm:spPr/>
    </dgm:pt>
    <dgm:pt modelId="{F33CE519-21C6-4A19-BA28-8349A5C591C1}" type="pres">
      <dgm:prSet presAssocID="{FCD4483A-3D28-40E9-8E50-0EB9E6850F27}" presName="compNode" presStyleCnt="0"/>
      <dgm:spPr/>
    </dgm:pt>
    <dgm:pt modelId="{7BE15767-99BC-457F-8C8A-CB9C9F2C263D}" type="pres">
      <dgm:prSet presAssocID="{FCD4483A-3D28-40E9-8E50-0EB9E6850F27}" presName="iconBgRect" presStyleLbl="bgShp" presStyleIdx="0" presStyleCnt="8"/>
      <dgm:spPr/>
    </dgm:pt>
    <dgm:pt modelId="{8909BECF-DBE7-40ED-BB65-1695C9E717CB}" type="pres">
      <dgm:prSet presAssocID="{FCD4483A-3D28-40E9-8E50-0EB9E6850F2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eroplane"/>
        </a:ext>
      </dgm:extLst>
    </dgm:pt>
    <dgm:pt modelId="{975A2707-3EF1-4339-872B-5EF2B25A8A27}" type="pres">
      <dgm:prSet presAssocID="{FCD4483A-3D28-40E9-8E50-0EB9E6850F27}" presName="spaceRect" presStyleCnt="0"/>
      <dgm:spPr/>
    </dgm:pt>
    <dgm:pt modelId="{229110F7-12FA-4663-9916-4FC2F40FDA4E}" type="pres">
      <dgm:prSet presAssocID="{FCD4483A-3D28-40E9-8E50-0EB9E6850F27}" presName="textRect" presStyleLbl="revTx" presStyleIdx="0" presStyleCnt="8">
        <dgm:presLayoutVars>
          <dgm:chMax val="1"/>
          <dgm:chPref val="1"/>
        </dgm:presLayoutVars>
      </dgm:prSet>
      <dgm:spPr/>
    </dgm:pt>
    <dgm:pt modelId="{67D86284-6789-4921-84B1-D0FAC438146C}" type="pres">
      <dgm:prSet presAssocID="{D2322C5E-E356-49F2-B52D-CC97F306F871}" presName="sibTrans" presStyleLbl="sibTrans2D1" presStyleIdx="0" presStyleCnt="0"/>
      <dgm:spPr/>
    </dgm:pt>
    <dgm:pt modelId="{ECC14F63-F5B3-437B-8A6D-FC2BCB2AEF83}" type="pres">
      <dgm:prSet presAssocID="{282CC5F2-5D9B-47F3-AE6E-5C17789D685D}" presName="compNode" presStyleCnt="0"/>
      <dgm:spPr/>
    </dgm:pt>
    <dgm:pt modelId="{0CCB4076-E76C-4F23-BF63-D0D82195374D}" type="pres">
      <dgm:prSet presAssocID="{282CC5F2-5D9B-47F3-AE6E-5C17789D685D}" presName="iconBgRect" presStyleLbl="bgShp" presStyleIdx="1" presStyleCnt="8"/>
      <dgm:spPr/>
    </dgm:pt>
    <dgm:pt modelId="{3759B0A3-9CD5-478C-BC80-0FAF45ED8940}" type="pres">
      <dgm:prSet presAssocID="{282CC5F2-5D9B-47F3-AE6E-5C17789D685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00396A4C-669C-4195-9D91-E376FD75CA12}" type="pres">
      <dgm:prSet presAssocID="{282CC5F2-5D9B-47F3-AE6E-5C17789D685D}" presName="spaceRect" presStyleCnt="0"/>
      <dgm:spPr/>
    </dgm:pt>
    <dgm:pt modelId="{A2F4E0BE-C16F-4840-B53C-D71210A3A3FC}" type="pres">
      <dgm:prSet presAssocID="{282CC5F2-5D9B-47F3-AE6E-5C17789D685D}" presName="textRect" presStyleLbl="revTx" presStyleIdx="1" presStyleCnt="8">
        <dgm:presLayoutVars>
          <dgm:chMax val="1"/>
          <dgm:chPref val="1"/>
        </dgm:presLayoutVars>
      </dgm:prSet>
      <dgm:spPr/>
    </dgm:pt>
    <dgm:pt modelId="{67637927-DAA8-4F2B-B770-9F7D84EC3004}" type="pres">
      <dgm:prSet presAssocID="{D31AD83E-2640-4ED7-9A7A-678226270BF4}" presName="sibTrans" presStyleLbl="sibTrans2D1" presStyleIdx="0" presStyleCnt="0"/>
      <dgm:spPr/>
    </dgm:pt>
    <dgm:pt modelId="{CE0D0751-E031-4B54-8A85-94835530D825}" type="pres">
      <dgm:prSet presAssocID="{E42818FB-7FBB-4D41-91B0-61912A2DC0FB}" presName="compNode" presStyleCnt="0"/>
      <dgm:spPr/>
    </dgm:pt>
    <dgm:pt modelId="{1092CF96-CB28-4B55-ACC4-A1C2889C41AD}" type="pres">
      <dgm:prSet presAssocID="{E42818FB-7FBB-4D41-91B0-61912A2DC0FB}" presName="iconBgRect" presStyleLbl="bgShp" presStyleIdx="2" presStyleCnt="8"/>
      <dgm:spPr/>
    </dgm:pt>
    <dgm:pt modelId="{A9137C52-998B-4487-B8C0-C8F4F6767104}" type="pres">
      <dgm:prSet presAssocID="{E42818FB-7FBB-4D41-91B0-61912A2DC0FB}"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ask"/>
        </a:ext>
      </dgm:extLst>
    </dgm:pt>
    <dgm:pt modelId="{5C4439D6-DDC6-4280-A76B-D4AC1E3F7911}" type="pres">
      <dgm:prSet presAssocID="{E42818FB-7FBB-4D41-91B0-61912A2DC0FB}" presName="spaceRect" presStyleCnt="0"/>
      <dgm:spPr/>
    </dgm:pt>
    <dgm:pt modelId="{1C62DEE1-2119-4221-894D-835D6DD29D56}" type="pres">
      <dgm:prSet presAssocID="{E42818FB-7FBB-4D41-91B0-61912A2DC0FB}" presName="textRect" presStyleLbl="revTx" presStyleIdx="2" presStyleCnt="8">
        <dgm:presLayoutVars>
          <dgm:chMax val="1"/>
          <dgm:chPref val="1"/>
        </dgm:presLayoutVars>
      </dgm:prSet>
      <dgm:spPr/>
    </dgm:pt>
    <dgm:pt modelId="{869390C4-1431-4015-AFE0-19392178FC7C}" type="pres">
      <dgm:prSet presAssocID="{E29F611E-603A-4F77-B2DF-BF50C54AEDA3}" presName="sibTrans" presStyleLbl="sibTrans2D1" presStyleIdx="0" presStyleCnt="0"/>
      <dgm:spPr/>
    </dgm:pt>
    <dgm:pt modelId="{BCF8AB49-0305-429D-83C2-0B347DCCB678}" type="pres">
      <dgm:prSet presAssocID="{5E04425F-A444-42E6-8387-28B1975878AE}" presName="compNode" presStyleCnt="0"/>
      <dgm:spPr/>
    </dgm:pt>
    <dgm:pt modelId="{EFE8109C-D6C9-4EC7-A7B8-E72B1235553E}" type="pres">
      <dgm:prSet presAssocID="{5E04425F-A444-42E6-8387-28B1975878AE}" presName="iconBgRect" presStyleLbl="bgShp" presStyleIdx="3" presStyleCnt="8"/>
      <dgm:spPr/>
    </dgm:pt>
    <dgm:pt modelId="{E50A4BC6-E8BF-4987-8A29-17D62D463CE3}" type="pres">
      <dgm:prSet presAssocID="{5E04425F-A444-42E6-8387-28B1975878A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ermometer"/>
        </a:ext>
      </dgm:extLst>
    </dgm:pt>
    <dgm:pt modelId="{3494F23F-B18B-4710-BC97-86263C8314BE}" type="pres">
      <dgm:prSet presAssocID="{5E04425F-A444-42E6-8387-28B1975878AE}" presName="spaceRect" presStyleCnt="0"/>
      <dgm:spPr/>
    </dgm:pt>
    <dgm:pt modelId="{B194BF47-FFF4-41DF-96B3-7CDBDD671E7D}" type="pres">
      <dgm:prSet presAssocID="{5E04425F-A444-42E6-8387-28B1975878AE}" presName="textRect" presStyleLbl="revTx" presStyleIdx="3" presStyleCnt="8">
        <dgm:presLayoutVars>
          <dgm:chMax val="1"/>
          <dgm:chPref val="1"/>
        </dgm:presLayoutVars>
      </dgm:prSet>
      <dgm:spPr/>
    </dgm:pt>
    <dgm:pt modelId="{223E52AE-5EB1-48F6-AD84-8F0C69231ABE}" type="pres">
      <dgm:prSet presAssocID="{98CD72A0-F528-4CA6-841E-07FD22F0F65B}" presName="sibTrans" presStyleLbl="sibTrans2D1" presStyleIdx="0" presStyleCnt="0"/>
      <dgm:spPr/>
    </dgm:pt>
    <dgm:pt modelId="{A0800FB6-1B06-4D44-9C9B-04F541747AEB}" type="pres">
      <dgm:prSet presAssocID="{BCDA1587-FC81-4C8F-AC8C-91572C7CB0D3}" presName="compNode" presStyleCnt="0"/>
      <dgm:spPr/>
    </dgm:pt>
    <dgm:pt modelId="{35219FD5-1130-4A39-ABF8-47B96FFFEC7F}" type="pres">
      <dgm:prSet presAssocID="{BCDA1587-FC81-4C8F-AC8C-91572C7CB0D3}" presName="iconBgRect" presStyleLbl="bgShp" presStyleIdx="4" presStyleCnt="8"/>
      <dgm:spPr/>
    </dgm:pt>
    <dgm:pt modelId="{3E2F0496-EFAD-4EB9-8048-6A4D6FDDB74F}" type="pres">
      <dgm:prSet presAssocID="{BCDA1587-FC81-4C8F-AC8C-91572C7CB0D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nt"/>
        </a:ext>
      </dgm:extLst>
    </dgm:pt>
    <dgm:pt modelId="{32CBA1AC-1F53-42C5-A5D0-1D081EC5973C}" type="pres">
      <dgm:prSet presAssocID="{BCDA1587-FC81-4C8F-AC8C-91572C7CB0D3}" presName="spaceRect" presStyleCnt="0"/>
      <dgm:spPr/>
    </dgm:pt>
    <dgm:pt modelId="{1455B810-4AB8-4EEB-8159-0BC2A8878AA0}" type="pres">
      <dgm:prSet presAssocID="{BCDA1587-FC81-4C8F-AC8C-91572C7CB0D3}" presName="textRect" presStyleLbl="revTx" presStyleIdx="4" presStyleCnt="8">
        <dgm:presLayoutVars>
          <dgm:chMax val="1"/>
          <dgm:chPref val="1"/>
        </dgm:presLayoutVars>
      </dgm:prSet>
      <dgm:spPr/>
    </dgm:pt>
    <dgm:pt modelId="{45FE1EDA-FDBD-445F-AE11-7259BC177110}" type="pres">
      <dgm:prSet presAssocID="{C928CF8F-77E0-4DA2-9037-49E4B09F7A06}" presName="sibTrans" presStyleLbl="sibTrans2D1" presStyleIdx="0" presStyleCnt="0"/>
      <dgm:spPr/>
    </dgm:pt>
    <dgm:pt modelId="{4292ED02-9977-41CC-A4B5-2476534833A5}" type="pres">
      <dgm:prSet presAssocID="{5550B6B4-1F22-4F4A-9E8C-5F308521FE6A}" presName="compNode" presStyleCnt="0"/>
      <dgm:spPr/>
    </dgm:pt>
    <dgm:pt modelId="{E37A1590-691A-4A32-9205-B530363BB2AF}" type="pres">
      <dgm:prSet presAssocID="{5550B6B4-1F22-4F4A-9E8C-5F308521FE6A}" presName="iconBgRect" presStyleLbl="bgShp" presStyleIdx="5" presStyleCnt="8"/>
      <dgm:spPr/>
    </dgm:pt>
    <dgm:pt modelId="{DE7E48AC-8F71-4BAC-AE1C-75AAFE1C8238}" type="pres">
      <dgm:prSet presAssocID="{5550B6B4-1F22-4F4A-9E8C-5F308521FE6A}"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ycling"/>
        </a:ext>
      </dgm:extLst>
    </dgm:pt>
    <dgm:pt modelId="{FCDAB006-9852-4A14-8741-8584CD5FC8F7}" type="pres">
      <dgm:prSet presAssocID="{5550B6B4-1F22-4F4A-9E8C-5F308521FE6A}" presName="spaceRect" presStyleCnt="0"/>
      <dgm:spPr/>
    </dgm:pt>
    <dgm:pt modelId="{DBE5D1C8-60B6-4130-B23A-24A563ED5925}" type="pres">
      <dgm:prSet presAssocID="{5550B6B4-1F22-4F4A-9E8C-5F308521FE6A}" presName="textRect" presStyleLbl="revTx" presStyleIdx="5" presStyleCnt="8">
        <dgm:presLayoutVars>
          <dgm:chMax val="1"/>
          <dgm:chPref val="1"/>
        </dgm:presLayoutVars>
      </dgm:prSet>
      <dgm:spPr/>
    </dgm:pt>
    <dgm:pt modelId="{DA8ED5C5-3689-40D2-AC26-1B332F47F673}" type="pres">
      <dgm:prSet presAssocID="{E6882E66-59C8-488C-A37A-FE8AEE11439F}" presName="sibTrans" presStyleLbl="sibTrans2D1" presStyleIdx="0" presStyleCnt="0"/>
      <dgm:spPr/>
    </dgm:pt>
    <dgm:pt modelId="{361C993C-E77E-47AD-9EC0-760AC4FCB4E7}" type="pres">
      <dgm:prSet presAssocID="{A27447BF-7C5F-42BC-8974-CB3815C5EA4F}" presName="compNode" presStyleCnt="0"/>
      <dgm:spPr/>
    </dgm:pt>
    <dgm:pt modelId="{4859DA17-8A58-43BA-9BF4-8F3925BBEAC5}" type="pres">
      <dgm:prSet presAssocID="{A27447BF-7C5F-42BC-8974-CB3815C5EA4F}" presName="iconBgRect" presStyleLbl="bgShp" presStyleIdx="6" presStyleCnt="8"/>
      <dgm:spPr/>
    </dgm:pt>
    <dgm:pt modelId="{5A12DB77-88D8-49D0-A7E6-010C51FFC807}" type="pres">
      <dgm:prSet presAssocID="{A27447BF-7C5F-42BC-8974-CB3815C5EA4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hell"/>
        </a:ext>
      </dgm:extLst>
    </dgm:pt>
    <dgm:pt modelId="{A1981FB6-F7D3-4300-AEA8-9036849DDF30}" type="pres">
      <dgm:prSet presAssocID="{A27447BF-7C5F-42BC-8974-CB3815C5EA4F}" presName="spaceRect" presStyleCnt="0"/>
      <dgm:spPr/>
    </dgm:pt>
    <dgm:pt modelId="{91554712-1576-4449-BB50-090027497BB4}" type="pres">
      <dgm:prSet presAssocID="{A27447BF-7C5F-42BC-8974-CB3815C5EA4F}" presName="textRect" presStyleLbl="revTx" presStyleIdx="6" presStyleCnt="8">
        <dgm:presLayoutVars>
          <dgm:chMax val="1"/>
          <dgm:chPref val="1"/>
        </dgm:presLayoutVars>
      </dgm:prSet>
      <dgm:spPr/>
    </dgm:pt>
    <dgm:pt modelId="{43C19766-3FAC-47C1-9DF3-8779E7EB493A}" type="pres">
      <dgm:prSet presAssocID="{132AEF7B-3819-4C55-A889-C00A4B8221B9}" presName="sibTrans" presStyleLbl="sibTrans2D1" presStyleIdx="0" presStyleCnt="0"/>
      <dgm:spPr/>
    </dgm:pt>
    <dgm:pt modelId="{CDBC9193-279F-4920-AFB1-4C7EB337AE8D}" type="pres">
      <dgm:prSet presAssocID="{C15DB2D1-9D22-4911-A52C-7D206E4146E9}" presName="compNode" presStyleCnt="0"/>
      <dgm:spPr/>
    </dgm:pt>
    <dgm:pt modelId="{8C9754E5-3842-4F1C-A622-8DE1D6BB26AE}" type="pres">
      <dgm:prSet presAssocID="{C15DB2D1-9D22-4911-A52C-7D206E4146E9}" presName="iconBgRect" presStyleLbl="bgShp" presStyleIdx="7" presStyleCnt="8"/>
      <dgm:spPr/>
    </dgm:pt>
    <dgm:pt modelId="{02CF06A4-2070-4C4D-BD62-7836C4671717}" type="pres">
      <dgm:prSet presAssocID="{C15DB2D1-9D22-4911-A52C-7D206E4146E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Group"/>
        </a:ext>
      </dgm:extLst>
    </dgm:pt>
    <dgm:pt modelId="{31CCB9A9-9EAF-4759-AE66-F86AEB3400A0}" type="pres">
      <dgm:prSet presAssocID="{C15DB2D1-9D22-4911-A52C-7D206E4146E9}" presName="spaceRect" presStyleCnt="0"/>
      <dgm:spPr/>
    </dgm:pt>
    <dgm:pt modelId="{9482B3CE-6E5D-4C98-9565-9F6B015C7F1F}" type="pres">
      <dgm:prSet presAssocID="{C15DB2D1-9D22-4911-A52C-7D206E4146E9}" presName="textRect" presStyleLbl="revTx" presStyleIdx="7" presStyleCnt="8">
        <dgm:presLayoutVars>
          <dgm:chMax val="1"/>
          <dgm:chPref val="1"/>
        </dgm:presLayoutVars>
      </dgm:prSet>
      <dgm:spPr/>
    </dgm:pt>
  </dgm:ptLst>
  <dgm:cxnLst>
    <dgm:cxn modelId="{73BEF210-41AA-4C2C-852A-5449E12489D8}" type="presOf" srcId="{E29F611E-603A-4F77-B2DF-BF50C54AEDA3}" destId="{869390C4-1431-4015-AFE0-19392178FC7C}" srcOrd="0" destOrd="0" presId="urn:microsoft.com/office/officeart/2018/2/layout/IconCircleList"/>
    <dgm:cxn modelId="{2930CE21-E270-4CE5-A426-52795A68AE14}" type="presOf" srcId="{5550B6B4-1F22-4F4A-9E8C-5F308521FE6A}" destId="{DBE5D1C8-60B6-4130-B23A-24A563ED5925}" srcOrd="0" destOrd="0" presId="urn:microsoft.com/office/officeart/2018/2/layout/IconCircleList"/>
    <dgm:cxn modelId="{92BA0B36-FF2B-4385-8350-1673F40802A5}" srcId="{EC1B6AEC-A2F2-40C7-B768-E86F9090AF4A}" destId="{C15DB2D1-9D22-4911-A52C-7D206E4146E9}" srcOrd="7" destOrd="0" parTransId="{62380A0D-BA7C-4AB3-97E0-53E3789E3A0D}" sibTransId="{6A41AACB-177F-4751-8D55-E7EC9E75F414}"/>
    <dgm:cxn modelId="{6A77913B-5DE1-4DB2-8C06-A85393B913F1}" type="presOf" srcId="{282CC5F2-5D9B-47F3-AE6E-5C17789D685D}" destId="{A2F4E0BE-C16F-4840-B53C-D71210A3A3FC}" srcOrd="0" destOrd="0" presId="urn:microsoft.com/office/officeart/2018/2/layout/IconCircleList"/>
    <dgm:cxn modelId="{29B6D93F-5628-4D22-A8A2-E1A270B2EBC6}" srcId="{EC1B6AEC-A2F2-40C7-B768-E86F9090AF4A}" destId="{282CC5F2-5D9B-47F3-AE6E-5C17789D685D}" srcOrd="1" destOrd="0" parTransId="{5F9C174E-94EB-4272-8133-03178E41A95B}" sibTransId="{D31AD83E-2640-4ED7-9A7A-678226270BF4}"/>
    <dgm:cxn modelId="{0EEED167-BF78-4E15-9CB2-39FD1F578688}" type="presOf" srcId="{FCD4483A-3D28-40E9-8E50-0EB9E6850F27}" destId="{229110F7-12FA-4663-9916-4FC2F40FDA4E}" srcOrd="0" destOrd="0" presId="urn:microsoft.com/office/officeart/2018/2/layout/IconCircleList"/>
    <dgm:cxn modelId="{78820152-D97A-494C-B5DF-E9B564F60094}" type="presOf" srcId="{D2322C5E-E356-49F2-B52D-CC97F306F871}" destId="{67D86284-6789-4921-84B1-D0FAC438146C}" srcOrd="0" destOrd="0" presId="urn:microsoft.com/office/officeart/2018/2/layout/IconCircleList"/>
    <dgm:cxn modelId="{BD6DF056-A7EF-4498-AE9D-3A111D66DF58}" srcId="{EC1B6AEC-A2F2-40C7-B768-E86F9090AF4A}" destId="{5E04425F-A444-42E6-8387-28B1975878AE}" srcOrd="3" destOrd="0" parTransId="{4025517C-0D92-40F3-AD4E-10B518D38930}" sibTransId="{98CD72A0-F528-4CA6-841E-07FD22F0F65B}"/>
    <dgm:cxn modelId="{9FF5D887-C895-4B1B-A226-847C50AC7793}" type="presOf" srcId="{A27447BF-7C5F-42BC-8974-CB3815C5EA4F}" destId="{91554712-1576-4449-BB50-090027497BB4}" srcOrd="0" destOrd="0" presId="urn:microsoft.com/office/officeart/2018/2/layout/IconCircleList"/>
    <dgm:cxn modelId="{AAC7FF8C-ED37-434D-A47D-D455EEBBD074}" srcId="{EC1B6AEC-A2F2-40C7-B768-E86F9090AF4A}" destId="{A27447BF-7C5F-42BC-8974-CB3815C5EA4F}" srcOrd="6" destOrd="0" parTransId="{CE18B3E6-5F44-48DD-8984-825B5D694D5A}" sibTransId="{132AEF7B-3819-4C55-A889-C00A4B8221B9}"/>
    <dgm:cxn modelId="{5412C293-44C2-4305-9E76-04E5FC9018F2}" type="presOf" srcId="{C15DB2D1-9D22-4911-A52C-7D206E4146E9}" destId="{9482B3CE-6E5D-4C98-9565-9F6B015C7F1F}" srcOrd="0" destOrd="0" presId="urn:microsoft.com/office/officeart/2018/2/layout/IconCircleList"/>
    <dgm:cxn modelId="{C6CE7F95-CFE4-44CF-803B-4E2D07BDDBDF}" type="presOf" srcId="{C928CF8F-77E0-4DA2-9037-49E4B09F7A06}" destId="{45FE1EDA-FDBD-445F-AE11-7259BC177110}" srcOrd="0" destOrd="0" presId="urn:microsoft.com/office/officeart/2018/2/layout/IconCircleList"/>
    <dgm:cxn modelId="{2F8E279C-3D5C-488B-BE28-A8006A75E175}" type="presOf" srcId="{132AEF7B-3819-4C55-A889-C00A4B8221B9}" destId="{43C19766-3FAC-47C1-9DF3-8779E7EB493A}" srcOrd="0" destOrd="0" presId="urn:microsoft.com/office/officeart/2018/2/layout/IconCircleList"/>
    <dgm:cxn modelId="{55C03FAE-1479-42A3-B360-FBE21695C627}" type="presOf" srcId="{E6882E66-59C8-488C-A37A-FE8AEE11439F}" destId="{DA8ED5C5-3689-40D2-AC26-1B332F47F673}" srcOrd="0" destOrd="0" presId="urn:microsoft.com/office/officeart/2018/2/layout/IconCircleList"/>
    <dgm:cxn modelId="{715B76D0-2533-4E7A-827B-0B2D7A496D76}" type="presOf" srcId="{EC1B6AEC-A2F2-40C7-B768-E86F9090AF4A}" destId="{FED12CD7-405E-4E0E-8594-BC8F139A25E7}" srcOrd="0" destOrd="0" presId="urn:microsoft.com/office/officeart/2018/2/layout/IconCircleList"/>
    <dgm:cxn modelId="{A45946D4-86ED-4C61-97D1-0257008DFCEA}" type="presOf" srcId="{D31AD83E-2640-4ED7-9A7A-678226270BF4}" destId="{67637927-DAA8-4F2B-B770-9F7D84EC3004}" srcOrd="0" destOrd="0" presId="urn:microsoft.com/office/officeart/2018/2/layout/IconCircleList"/>
    <dgm:cxn modelId="{90F2A1D9-5F91-4C8D-BBD8-1336CBD53E9B}" srcId="{EC1B6AEC-A2F2-40C7-B768-E86F9090AF4A}" destId="{5550B6B4-1F22-4F4A-9E8C-5F308521FE6A}" srcOrd="5" destOrd="0" parTransId="{5ACA36B1-A1B3-4406-8246-238F1468CE48}" sibTransId="{E6882E66-59C8-488C-A37A-FE8AEE11439F}"/>
    <dgm:cxn modelId="{B8A709DA-9405-44DD-A41E-DF7FFE1182DA}" type="presOf" srcId="{98CD72A0-F528-4CA6-841E-07FD22F0F65B}" destId="{223E52AE-5EB1-48F6-AD84-8F0C69231ABE}" srcOrd="0" destOrd="0" presId="urn:microsoft.com/office/officeart/2018/2/layout/IconCircleList"/>
    <dgm:cxn modelId="{14810AE4-3896-4AAF-A844-A63838BFCBAF}" srcId="{EC1B6AEC-A2F2-40C7-B768-E86F9090AF4A}" destId="{BCDA1587-FC81-4C8F-AC8C-91572C7CB0D3}" srcOrd="4" destOrd="0" parTransId="{A2FE9E3D-5C24-4D9C-9DB1-3580442576D8}" sibTransId="{C928CF8F-77E0-4DA2-9037-49E4B09F7A06}"/>
    <dgm:cxn modelId="{D5C51DE4-F6B1-45E5-89C8-A7EB1F7A2611}" type="presOf" srcId="{5E04425F-A444-42E6-8387-28B1975878AE}" destId="{B194BF47-FFF4-41DF-96B3-7CDBDD671E7D}" srcOrd="0" destOrd="0" presId="urn:microsoft.com/office/officeart/2018/2/layout/IconCircleList"/>
    <dgm:cxn modelId="{8BE1FFE4-CAC6-4E45-A820-5E641356168B}" type="presOf" srcId="{E42818FB-7FBB-4D41-91B0-61912A2DC0FB}" destId="{1C62DEE1-2119-4221-894D-835D6DD29D56}" srcOrd="0" destOrd="0" presId="urn:microsoft.com/office/officeart/2018/2/layout/IconCircleList"/>
    <dgm:cxn modelId="{72CB82E8-3CD3-4A7D-9CD1-4E1C84411DE8}" srcId="{EC1B6AEC-A2F2-40C7-B768-E86F9090AF4A}" destId="{FCD4483A-3D28-40E9-8E50-0EB9E6850F27}" srcOrd="0" destOrd="0" parTransId="{C58DA1BE-FDF9-417B-A219-E5E698FC40D4}" sibTransId="{D2322C5E-E356-49F2-B52D-CC97F306F871}"/>
    <dgm:cxn modelId="{39EFDDF2-6CF6-4B2A-8414-F7A36373DA0E}" srcId="{EC1B6AEC-A2F2-40C7-B768-E86F9090AF4A}" destId="{E42818FB-7FBB-4D41-91B0-61912A2DC0FB}" srcOrd="2" destOrd="0" parTransId="{051A7586-7841-4EAC-A1EC-148BABCA3931}" sibTransId="{E29F611E-603A-4F77-B2DF-BF50C54AEDA3}"/>
    <dgm:cxn modelId="{8834D8FB-BBA2-47CD-94BC-38F211A49846}" type="presOf" srcId="{BCDA1587-FC81-4C8F-AC8C-91572C7CB0D3}" destId="{1455B810-4AB8-4EEB-8159-0BC2A8878AA0}" srcOrd="0" destOrd="0" presId="urn:microsoft.com/office/officeart/2018/2/layout/IconCircleList"/>
    <dgm:cxn modelId="{022BA472-CD15-45B0-BF2E-04518682DE0C}" type="presParOf" srcId="{FED12CD7-405E-4E0E-8594-BC8F139A25E7}" destId="{24FD4D17-8969-4768-980E-F8EBFFF7D937}" srcOrd="0" destOrd="0" presId="urn:microsoft.com/office/officeart/2018/2/layout/IconCircleList"/>
    <dgm:cxn modelId="{F0FEC8B3-C304-4668-91A7-CCB3F642EEA7}" type="presParOf" srcId="{24FD4D17-8969-4768-980E-F8EBFFF7D937}" destId="{F33CE519-21C6-4A19-BA28-8349A5C591C1}" srcOrd="0" destOrd="0" presId="urn:microsoft.com/office/officeart/2018/2/layout/IconCircleList"/>
    <dgm:cxn modelId="{8F39A687-6BF9-4147-844F-39DF4B1F0302}" type="presParOf" srcId="{F33CE519-21C6-4A19-BA28-8349A5C591C1}" destId="{7BE15767-99BC-457F-8C8A-CB9C9F2C263D}" srcOrd="0" destOrd="0" presId="urn:microsoft.com/office/officeart/2018/2/layout/IconCircleList"/>
    <dgm:cxn modelId="{1CF10F68-68FC-4B5C-93C9-A0F99D7FE538}" type="presParOf" srcId="{F33CE519-21C6-4A19-BA28-8349A5C591C1}" destId="{8909BECF-DBE7-40ED-BB65-1695C9E717CB}" srcOrd="1" destOrd="0" presId="urn:microsoft.com/office/officeart/2018/2/layout/IconCircleList"/>
    <dgm:cxn modelId="{0066EF18-11A9-4586-8FC4-443F436EA930}" type="presParOf" srcId="{F33CE519-21C6-4A19-BA28-8349A5C591C1}" destId="{975A2707-3EF1-4339-872B-5EF2B25A8A27}" srcOrd="2" destOrd="0" presId="urn:microsoft.com/office/officeart/2018/2/layout/IconCircleList"/>
    <dgm:cxn modelId="{CAC18B68-2C57-4A32-A97A-E501459C908F}" type="presParOf" srcId="{F33CE519-21C6-4A19-BA28-8349A5C591C1}" destId="{229110F7-12FA-4663-9916-4FC2F40FDA4E}" srcOrd="3" destOrd="0" presId="urn:microsoft.com/office/officeart/2018/2/layout/IconCircleList"/>
    <dgm:cxn modelId="{7A2492BE-E8B0-411A-8138-BE6210013C81}" type="presParOf" srcId="{24FD4D17-8969-4768-980E-F8EBFFF7D937}" destId="{67D86284-6789-4921-84B1-D0FAC438146C}" srcOrd="1" destOrd="0" presId="urn:microsoft.com/office/officeart/2018/2/layout/IconCircleList"/>
    <dgm:cxn modelId="{1E81E7E6-5FCA-4410-A58B-C38E8AD615AA}" type="presParOf" srcId="{24FD4D17-8969-4768-980E-F8EBFFF7D937}" destId="{ECC14F63-F5B3-437B-8A6D-FC2BCB2AEF83}" srcOrd="2" destOrd="0" presId="urn:microsoft.com/office/officeart/2018/2/layout/IconCircleList"/>
    <dgm:cxn modelId="{762F4E0A-5E6F-478C-BD1F-2302FFA8D9F1}" type="presParOf" srcId="{ECC14F63-F5B3-437B-8A6D-FC2BCB2AEF83}" destId="{0CCB4076-E76C-4F23-BF63-D0D82195374D}" srcOrd="0" destOrd="0" presId="urn:microsoft.com/office/officeart/2018/2/layout/IconCircleList"/>
    <dgm:cxn modelId="{12B7CB3A-335D-4E44-9F53-E2A7A52B66D5}" type="presParOf" srcId="{ECC14F63-F5B3-437B-8A6D-FC2BCB2AEF83}" destId="{3759B0A3-9CD5-478C-BC80-0FAF45ED8940}" srcOrd="1" destOrd="0" presId="urn:microsoft.com/office/officeart/2018/2/layout/IconCircleList"/>
    <dgm:cxn modelId="{EFFCE683-976C-47AA-9D58-4DE31229B7E4}" type="presParOf" srcId="{ECC14F63-F5B3-437B-8A6D-FC2BCB2AEF83}" destId="{00396A4C-669C-4195-9D91-E376FD75CA12}" srcOrd="2" destOrd="0" presId="urn:microsoft.com/office/officeart/2018/2/layout/IconCircleList"/>
    <dgm:cxn modelId="{7881E5AF-1DB3-4450-8027-AE4EC1B5D71A}" type="presParOf" srcId="{ECC14F63-F5B3-437B-8A6D-FC2BCB2AEF83}" destId="{A2F4E0BE-C16F-4840-B53C-D71210A3A3FC}" srcOrd="3" destOrd="0" presId="urn:microsoft.com/office/officeart/2018/2/layout/IconCircleList"/>
    <dgm:cxn modelId="{CE7C48FC-18AD-4E7F-B88E-27750D1CC36F}" type="presParOf" srcId="{24FD4D17-8969-4768-980E-F8EBFFF7D937}" destId="{67637927-DAA8-4F2B-B770-9F7D84EC3004}" srcOrd="3" destOrd="0" presId="urn:microsoft.com/office/officeart/2018/2/layout/IconCircleList"/>
    <dgm:cxn modelId="{37D897AB-7FFE-4D6F-9501-D84405081BDF}" type="presParOf" srcId="{24FD4D17-8969-4768-980E-F8EBFFF7D937}" destId="{CE0D0751-E031-4B54-8A85-94835530D825}" srcOrd="4" destOrd="0" presId="urn:microsoft.com/office/officeart/2018/2/layout/IconCircleList"/>
    <dgm:cxn modelId="{C2669782-AE9A-4BDD-9067-C080993F3C1A}" type="presParOf" srcId="{CE0D0751-E031-4B54-8A85-94835530D825}" destId="{1092CF96-CB28-4B55-ACC4-A1C2889C41AD}" srcOrd="0" destOrd="0" presId="urn:microsoft.com/office/officeart/2018/2/layout/IconCircleList"/>
    <dgm:cxn modelId="{620A3F5D-E7DF-4119-9D76-80BD35C37214}" type="presParOf" srcId="{CE0D0751-E031-4B54-8A85-94835530D825}" destId="{A9137C52-998B-4487-B8C0-C8F4F6767104}" srcOrd="1" destOrd="0" presId="urn:microsoft.com/office/officeart/2018/2/layout/IconCircleList"/>
    <dgm:cxn modelId="{93782D6F-D431-4AA1-944F-D464CBA553BE}" type="presParOf" srcId="{CE0D0751-E031-4B54-8A85-94835530D825}" destId="{5C4439D6-DDC6-4280-A76B-D4AC1E3F7911}" srcOrd="2" destOrd="0" presId="urn:microsoft.com/office/officeart/2018/2/layout/IconCircleList"/>
    <dgm:cxn modelId="{6699C0D2-C9C8-4F33-88CA-5E815A8B5CCC}" type="presParOf" srcId="{CE0D0751-E031-4B54-8A85-94835530D825}" destId="{1C62DEE1-2119-4221-894D-835D6DD29D56}" srcOrd="3" destOrd="0" presId="urn:microsoft.com/office/officeart/2018/2/layout/IconCircleList"/>
    <dgm:cxn modelId="{4D57FA24-6827-487D-BD75-3442C9D5AE0F}" type="presParOf" srcId="{24FD4D17-8969-4768-980E-F8EBFFF7D937}" destId="{869390C4-1431-4015-AFE0-19392178FC7C}" srcOrd="5" destOrd="0" presId="urn:microsoft.com/office/officeart/2018/2/layout/IconCircleList"/>
    <dgm:cxn modelId="{1FA01285-EB77-435A-AB68-4509E120E6ED}" type="presParOf" srcId="{24FD4D17-8969-4768-980E-F8EBFFF7D937}" destId="{BCF8AB49-0305-429D-83C2-0B347DCCB678}" srcOrd="6" destOrd="0" presId="urn:microsoft.com/office/officeart/2018/2/layout/IconCircleList"/>
    <dgm:cxn modelId="{BF65E31B-6345-450F-98CA-01A0E72E69A7}" type="presParOf" srcId="{BCF8AB49-0305-429D-83C2-0B347DCCB678}" destId="{EFE8109C-D6C9-4EC7-A7B8-E72B1235553E}" srcOrd="0" destOrd="0" presId="urn:microsoft.com/office/officeart/2018/2/layout/IconCircleList"/>
    <dgm:cxn modelId="{E0EEF503-C7A5-47B5-863E-55FDC4A84B60}" type="presParOf" srcId="{BCF8AB49-0305-429D-83C2-0B347DCCB678}" destId="{E50A4BC6-E8BF-4987-8A29-17D62D463CE3}" srcOrd="1" destOrd="0" presId="urn:microsoft.com/office/officeart/2018/2/layout/IconCircleList"/>
    <dgm:cxn modelId="{01786AE1-A718-4772-8DBD-AFBFC41E884E}" type="presParOf" srcId="{BCF8AB49-0305-429D-83C2-0B347DCCB678}" destId="{3494F23F-B18B-4710-BC97-86263C8314BE}" srcOrd="2" destOrd="0" presId="urn:microsoft.com/office/officeart/2018/2/layout/IconCircleList"/>
    <dgm:cxn modelId="{AAF05767-201D-4FDD-A45D-4E8ABFB1DC7B}" type="presParOf" srcId="{BCF8AB49-0305-429D-83C2-0B347DCCB678}" destId="{B194BF47-FFF4-41DF-96B3-7CDBDD671E7D}" srcOrd="3" destOrd="0" presId="urn:microsoft.com/office/officeart/2018/2/layout/IconCircleList"/>
    <dgm:cxn modelId="{DC2B906D-6934-455C-A8F4-B9D57029791D}" type="presParOf" srcId="{24FD4D17-8969-4768-980E-F8EBFFF7D937}" destId="{223E52AE-5EB1-48F6-AD84-8F0C69231ABE}" srcOrd="7" destOrd="0" presId="urn:microsoft.com/office/officeart/2018/2/layout/IconCircleList"/>
    <dgm:cxn modelId="{DF78AFF0-6CBB-48D3-9E95-F36A140ED03D}" type="presParOf" srcId="{24FD4D17-8969-4768-980E-F8EBFFF7D937}" destId="{A0800FB6-1B06-4D44-9C9B-04F541747AEB}" srcOrd="8" destOrd="0" presId="urn:microsoft.com/office/officeart/2018/2/layout/IconCircleList"/>
    <dgm:cxn modelId="{B0F84C91-A000-4900-88E3-AB8EB476445E}" type="presParOf" srcId="{A0800FB6-1B06-4D44-9C9B-04F541747AEB}" destId="{35219FD5-1130-4A39-ABF8-47B96FFFEC7F}" srcOrd="0" destOrd="0" presId="urn:microsoft.com/office/officeart/2018/2/layout/IconCircleList"/>
    <dgm:cxn modelId="{A5007B43-0E8C-4865-909E-799273069E90}" type="presParOf" srcId="{A0800FB6-1B06-4D44-9C9B-04F541747AEB}" destId="{3E2F0496-EFAD-4EB9-8048-6A4D6FDDB74F}" srcOrd="1" destOrd="0" presId="urn:microsoft.com/office/officeart/2018/2/layout/IconCircleList"/>
    <dgm:cxn modelId="{B632EDE5-CBC5-4ADD-8B0B-EF6D65064C98}" type="presParOf" srcId="{A0800FB6-1B06-4D44-9C9B-04F541747AEB}" destId="{32CBA1AC-1F53-42C5-A5D0-1D081EC5973C}" srcOrd="2" destOrd="0" presId="urn:microsoft.com/office/officeart/2018/2/layout/IconCircleList"/>
    <dgm:cxn modelId="{637F7DE7-C651-457D-B17A-481F5897027F}" type="presParOf" srcId="{A0800FB6-1B06-4D44-9C9B-04F541747AEB}" destId="{1455B810-4AB8-4EEB-8159-0BC2A8878AA0}" srcOrd="3" destOrd="0" presId="urn:microsoft.com/office/officeart/2018/2/layout/IconCircleList"/>
    <dgm:cxn modelId="{B6B39ECD-0CB2-42F6-8CF3-9542C5E0F36C}" type="presParOf" srcId="{24FD4D17-8969-4768-980E-F8EBFFF7D937}" destId="{45FE1EDA-FDBD-445F-AE11-7259BC177110}" srcOrd="9" destOrd="0" presId="urn:microsoft.com/office/officeart/2018/2/layout/IconCircleList"/>
    <dgm:cxn modelId="{8808B62B-206B-47C8-B792-E714DD33AAFF}" type="presParOf" srcId="{24FD4D17-8969-4768-980E-F8EBFFF7D937}" destId="{4292ED02-9977-41CC-A4B5-2476534833A5}" srcOrd="10" destOrd="0" presId="urn:microsoft.com/office/officeart/2018/2/layout/IconCircleList"/>
    <dgm:cxn modelId="{05BA87BF-66B3-4C1B-A137-155BE4082633}" type="presParOf" srcId="{4292ED02-9977-41CC-A4B5-2476534833A5}" destId="{E37A1590-691A-4A32-9205-B530363BB2AF}" srcOrd="0" destOrd="0" presId="urn:microsoft.com/office/officeart/2018/2/layout/IconCircleList"/>
    <dgm:cxn modelId="{394EE0D9-E860-4B17-8A37-1178ECCC6465}" type="presParOf" srcId="{4292ED02-9977-41CC-A4B5-2476534833A5}" destId="{DE7E48AC-8F71-4BAC-AE1C-75AAFE1C8238}" srcOrd="1" destOrd="0" presId="urn:microsoft.com/office/officeart/2018/2/layout/IconCircleList"/>
    <dgm:cxn modelId="{C666AB09-514E-4502-92EA-5B3ABAFDCD18}" type="presParOf" srcId="{4292ED02-9977-41CC-A4B5-2476534833A5}" destId="{FCDAB006-9852-4A14-8741-8584CD5FC8F7}" srcOrd="2" destOrd="0" presId="urn:microsoft.com/office/officeart/2018/2/layout/IconCircleList"/>
    <dgm:cxn modelId="{645C2717-0A5E-40C6-AF61-FCE4E54F58E0}" type="presParOf" srcId="{4292ED02-9977-41CC-A4B5-2476534833A5}" destId="{DBE5D1C8-60B6-4130-B23A-24A563ED5925}" srcOrd="3" destOrd="0" presId="urn:microsoft.com/office/officeart/2018/2/layout/IconCircleList"/>
    <dgm:cxn modelId="{626FCEF6-9CA3-4DDF-A9FC-17EED4E8C0E7}" type="presParOf" srcId="{24FD4D17-8969-4768-980E-F8EBFFF7D937}" destId="{DA8ED5C5-3689-40D2-AC26-1B332F47F673}" srcOrd="11" destOrd="0" presId="urn:microsoft.com/office/officeart/2018/2/layout/IconCircleList"/>
    <dgm:cxn modelId="{98CF75ED-6FBA-43C7-9D48-A409E88EAC53}" type="presParOf" srcId="{24FD4D17-8969-4768-980E-F8EBFFF7D937}" destId="{361C993C-E77E-47AD-9EC0-760AC4FCB4E7}" srcOrd="12" destOrd="0" presId="urn:microsoft.com/office/officeart/2018/2/layout/IconCircleList"/>
    <dgm:cxn modelId="{9EA23ABA-461B-4802-BC61-C07E25831122}" type="presParOf" srcId="{361C993C-E77E-47AD-9EC0-760AC4FCB4E7}" destId="{4859DA17-8A58-43BA-9BF4-8F3925BBEAC5}" srcOrd="0" destOrd="0" presId="urn:microsoft.com/office/officeart/2018/2/layout/IconCircleList"/>
    <dgm:cxn modelId="{2679407C-C1C3-4A55-B51E-FD09C8DFED04}" type="presParOf" srcId="{361C993C-E77E-47AD-9EC0-760AC4FCB4E7}" destId="{5A12DB77-88D8-49D0-A7E6-010C51FFC807}" srcOrd="1" destOrd="0" presId="urn:microsoft.com/office/officeart/2018/2/layout/IconCircleList"/>
    <dgm:cxn modelId="{19B6244F-EE02-42DA-8EFC-A85411EA2917}" type="presParOf" srcId="{361C993C-E77E-47AD-9EC0-760AC4FCB4E7}" destId="{A1981FB6-F7D3-4300-AEA8-9036849DDF30}" srcOrd="2" destOrd="0" presId="urn:microsoft.com/office/officeart/2018/2/layout/IconCircleList"/>
    <dgm:cxn modelId="{E86EE3F8-09C4-4EAD-B32D-E0DCB98CBF0F}" type="presParOf" srcId="{361C993C-E77E-47AD-9EC0-760AC4FCB4E7}" destId="{91554712-1576-4449-BB50-090027497BB4}" srcOrd="3" destOrd="0" presId="urn:microsoft.com/office/officeart/2018/2/layout/IconCircleList"/>
    <dgm:cxn modelId="{4BA86BA9-BD5E-4CA9-A688-797F4A83F4D0}" type="presParOf" srcId="{24FD4D17-8969-4768-980E-F8EBFFF7D937}" destId="{43C19766-3FAC-47C1-9DF3-8779E7EB493A}" srcOrd="13" destOrd="0" presId="urn:microsoft.com/office/officeart/2018/2/layout/IconCircleList"/>
    <dgm:cxn modelId="{255C2BDC-BEBF-4CF3-BD86-54785113FF37}" type="presParOf" srcId="{24FD4D17-8969-4768-980E-F8EBFFF7D937}" destId="{CDBC9193-279F-4920-AFB1-4C7EB337AE8D}" srcOrd="14" destOrd="0" presId="urn:microsoft.com/office/officeart/2018/2/layout/IconCircleList"/>
    <dgm:cxn modelId="{A1A21412-FBD0-48D4-899D-FC9DA173CBFF}" type="presParOf" srcId="{CDBC9193-279F-4920-AFB1-4C7EB337AE8D}" destId="{8C9754E5-3842-4F1C-A622-8DE1D6BB26AE}" srcOrd="0" destOrd="0" presId="urn:microsoft.com/office/officeart/2018/2/layout/IconCircleList"/>
    <dgm:cxn modelId="{FA1AC36A-5F04-4EE7-96B3-EE20CBE02A14}" type="presParOf" srcId="{CDBC9193-279F-4920-AFB1-4C7EB337AE8D}" destId="{02CF06A4-2070-4C4D-BD62-7836C4671717}" srcOrd="1" destOrd="0" presId="urn:microsoft.com/office/officeart/2018/2/layout/IconCircleList"/>
    <dgm:cxn modelId="{95EAD77D-BB18-402A-A572-C7F46A6B1F57}" type="presParOf" srcId="{CDBC9193-279F-4920-AFB1-4C7EB337AE8D}" destId="{31CCB9A9-9EAF-4759-AE66-F86AEB3400A0}" srcOrd="2" destOrd="0" presId="urn:microsoft.com/office/officeart/2018/2/layout/IconCircleList"/>
    <dgm:cxn modelId="{4E3922CA-4A7B-45C8-B560-C761863D76D1}" type="presParOf" srcId="{CDBC9193-279F-4920-AFB1-4C7EB337AE8D}" destId="{9482B3CE-6E5D-4C98-9565-9F6B015C7F1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2D9756-8E33-4884-B06C-D961F4DB4B2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97EB490-506E-4F00-9A4C-6AC68E1CBD83}">
      <dgm:prSet/>
      <dgm:spPr/>
      <dgm:t>
        <a:bodyPr/>
        <a:lstStyle/>
        <a:p>
          <a:r>
            <a:rPr lang="en-GB"/>
            <a:t>Direct Injuries</a:t>
          </a:r>
          <a:endParaRPr lang="en-US"/>
        </a:p>
      </dgm:t>
    </dgm:pt>
    <dgm:pt modelId="{75F6C2A9-CFDF-4286-8462-29D10D1A8014}" type="parTrans" cxnId="{4FBAF4F8-2CDF-4132-9B69-51ACECB6EED4}">
      <dgm:prSet/>
      <dgm:spPr/>
      <dgm:t>
        <a:bodyPr/>
        <a:lstStyle/>
        <a:p>
          <a:endParaRPr lang="en-US"/>
        </a:p>
      </dgm:t>
    </dgm:pt>
    <dgm:pt modelId="{437EAF98-1C77-4184-B7B4-B95D365A4F08}" type="sibTrans" cxnId="{4FBAF4F8-2CDF-4132-9B69-51ACECB6EED4}">
      <dgm:prSet/>
      <dgm:spPr/>
      <dgm:t>
        <a:bodyPr/>
        <a:lstStyle/>
        <a:p>
          <a:endParaRPr lang="en-US"/>
        </a:p>
      </dgm:t>
    </dgm:pt>
    <dgm:pt modelId="{E5272F92-D4CD-48BE-8488-2AD698FE7AFF}">
      <dgm:prSet/>
      <dgm:spPr/>
      <dgm:t>
        <a:bodyPr/>
        <a:lstStyle/>
        <a:p>
          <a:r>
            <a:rPr lang="en-GB"/>
            <a:t>Displacement and Conflict</a:t>
          </a:r>
          <a:endParaRPr lang="en-US"/>
        </a:p>
      </dgm:t>
    </dgm:pt>
    <dgm:pt modelId="{6E73F348-65CA-48BF-9045-2A68E9DF2A55}" type="parTrans" cxnId="{922FACB0-1EA7-4B7E-918A-88E29BE30A4C}">
      <dgm:prSet/>
      <dgm:spPr/>
      <dgm:t>
        <a:bodyPr/>
        <a:lstStyle/>
        <a:p>
          <a:endParaRPr lang="en-US"/>
        </a:p>
      </dgm:t>
    </dgm:pt>
    <dgm:pt modelId="{4BE17F2F-EF84-4938-A795-91A4C52D05EC}" type="sibTrans" cxnId="{922FACB0-1EA7-4B7E-918A-88E29BE30A4C}">
      <dgm:prSet/>
      <dgm:spPr/>
      <dgm:t>
        <a:bodyPr/>
        <a:lstStyle/>
        <a:p>
          <a:endParaRPr lang="en-US"/>
        </a:p>
      </dgm:t>
    </dgm:pt>
    <dgm:pt modelId="{293F6018-5F90-477A-BA8E-231E5B2D6B58}">
      <dgm:prSet/>
      <dgm:spPr/>
      <dgm:t>
        <a:bodyPr/>
        <a:lstStyle/>
        <a:p>
          <a:r>
            <a:rPr lang="en-GB"/>
            <a:t>Infectious Diseases</a:t>
          </a:r>
          <a:endParaRPr lang="en-US"/>
        </a:p>
      </dgm:t>
    </dgm:pt>
    <dgm:pt modelId="{EE2C8787-718C-4751-9753-9EA2C156D7DC}" type="parTrans" cxnId="{0FD26287-630D-463A-A3B0-A0E87A81A913}">
      <dgm:prSet/>
      <dgm:spPr/>
      <dgm:t>
        <a:bodyPr/>
        <a:lstStyle/>
        <a:p>
          <a:endParaRPr lang="en-US"/>
        </a:p>
      </dgm:t>
    </dgm:pt>
    <dgm:pt modelId="{304AF97C-A5A2-4AEC-832F-F1D0FD956975}" type="sibTrans" cxnId="{0FD26287-630D-463A-A3B0-A0E87A81A913}">
      <dgm:prSet/>
      <dgm:spPr/>
      <dgm:t>
        <a:bodyPr/>
        <a:lstStyle/>
        <a:p>
          <a:endParaRPr lang="en-US"/>
        </a:p>
      </dgm:t>
    </dgm:pt>
    <dgm:pt modelId="{47D216DE-D763-49E8-A776-6ED6A61EA414}">
      <dgm:prSet/>
      <dgm:spPr/>
      <dgm:t>
        <a:bodyPr/>
        <a:lstStyle/>
        <a:p>
          <a:r>
            <a:rPr lang="en-GB"/>
            <a:t>Life Stage and Reproductive Health</a:t>
          </a:r>
          <a:endParaRPr lang="en-US"/>
        </a:p>
      </dgm:t>
    </dgm:pt>
    <dgm:pt modelId="{4E216352-0477-49EF-8339-4FFCF4279AF1}" type="parTrans" cxnId="{5D848C76-2664-4245-80E4-5B9EEBCFC6B7}">
      <dgm:prSet/>
      <dgm:spPr/>
      <dgm:t>
        <a:bodyPr/>
        <a:lstStyle/>
        <a:p>
          <a:endParaRPr lang="en-US"/>
        </a:p>
      </dgm:t>
    </dgm:pt>
    <dgm:pt modelId="{BA90958A-B0C4-45F4-BB6B-1AAD39A912E4}" type="sibTrans" cxnId="{5D848C76-2664-4245-80E4-5B9EEBCFC6B7}">
      <dgm:prSet/>
      <dgm:spPr/>
      <dgm:t>
        <a:bodyPr/>
        <a:lstStyle/>
        <a:p>
          <a:endParaRPr lang="en-US"/>
        </a:p>
      </dgm:t>
    </dgm:pt>
    <dgm:pt modelId="{ACD2DF4B-DECB-4785-9001-FE493A3E84BF}">
      <dgm:prSet/>
      <dgm:spPr/>
      <dgm:t>
        <a:bodyPr/>
        <a:lstStyle/>
        <a:p>
          <a:r>
            <a:rPr lang="en-GB"/>
            <a:t>Mental Health</a:t>
          </a:r>
          <a:endParaRPr lang="en-US"/>
        </a:p>
      </dgm:t>
    </dgm:pt>
    <dgm:pt modelId="{8602FD65-653B-4AD4-98E1-1A579B8F3B6B}" type="parTrans" cxnId="{EA60C23C-060E-491E-8A99-50E60BC32E53}">
      <dgm:prSet/>
      <dgm:spPr/>
      <dgm:t>
        <a:bodyPr/>
        <a:lstStyle/>
        <a:p>
          <a:endParaRPr lang="en-US"/>
        </a:p>
      </dgm:t>
    </dgm:pt>
    <dgm:pt modelId="{6560B64B-5B2E-4179-9404-67E818C7D86F}" type="sibTrans" cxnId="{EA60C23C-060E-491E-8A99-50E60BC32E53}">
      <dgm:prSet/>
      <dgm:spPr/>
      <dgm:t>
        <a:bodyPr/>
        <a:lstStyle/>
        <a:p>
          <a:endParaRPr lang="en-US"/>
        </a:p>
      </dgm:t>
    </dgm:pt>
    <dgm:pt modelId="{38EC564A-AFAB-4944-8120-A0202BC99C92}">
      <dgm:prSet/>
      <dgm:spPr/>
      <dgm:t>
        <a:bodyPr/>
        <a:lstStyle/>
        <a:p>
          <a:r>
            <a:rPr lang="en-GB"/>
            <a:t>Noncommunicable Diseases</a:t>
          </a:r>
          <a:endParaRPr lang="en-US"/>
        </a:p>
      </dgm:t>
    </dgm:pt>
    <dgm:pt modelId="{349B3881-8F8D-47FD-87B1-5C18F00F9DC4}" type="parTrans" cxnId="{A78F2B59-D43A-4A6C-85C5-E42C0935E077}">
      <dgm:prSet/>
      <dgm:spPr/>
      <dgm:t>
        <a:bodyPr/>
        <a:lstStyle/>
        <a:p>
          <a:endParaRPr lang="en-US"/>
        </a:p>
      </dgm:t>
    </dgm:pt>
    <dgm:pt modelId="{6995DDBC-570D-4429-BC87-2E43AF75157F}" type="sibTrans" cxnId="{A78F2B59-D43A-4A6C-85C5-E42C0935E077}">
      <dgm:prSet/>
      <dgm:spPr/>
      <dgm:t>
        <a:bodyPr/>
        <a:lstStyle/>
        <a:p>
          <a:endParaRPr lang="en-US"/>
        </a:p>
      </dgm:t>
    </dgm:pt>
    <dgm:pt modelId="{95AF1013-7D0E-4ABE-A366-FEC950C442A2}">
      <dgm:prSet/>
      <dgm:spPr/>
      <dgm:t>
        <a:bodyPr/>
        <a:lstStyle/>
        <a:p>
          <a:r>
            <a:rPr lang="en-GB"/>
            <a:t>Nutritional Diseases</a:t>
          </a:r>
          <a:endParaRPr lang="en-US"/>
        </a:p>
      </dgm:t>
    </dgm:pt>
    <dgm:pt modelId="{A7BDC88A-C488-4CD1-862D-22CE1530E0F7}" type="parTrans" cxnId="{05CAE659-0E82-4257-92F4-0128488CB75E}">
      <dgm:prSet/>
      <dgm:spPr/>
      <dgm:t>
        <a:bodyPr/>
        <a:lstStyle/>
        <a:p>
          <a:endParaRPr lang="en-US"/>
        </a:p>
      </dgm:t>
    </dgm:pt>
    <dgm:pt modelId="{1E472DAA-7B1F-49D2-BAA5-A08390463B82}" type="sibTrans" cxnId="{05CAE659-0E82-4257-92F4-0128488CB75E}">
      <dgm:prSet/>
      <dgm:spPr/>
      <dgm:t>
        <a:bodyPr/>
        <a:lstStyle/>
        <a:p>
          <a:endParaRPr lang="en-US"/>
        </a:p>
      </dgm:t>
    </dgm:pt>
    <dgm:pt modelId="{925C957D-E7B5-4D86-B206-4B7561970291}" type="pres">
      <dgm:prSet presAssocID="{F72D9756-8E33-4884-B06C-D961F4DB4B20}" presName="diagram" presStyleCnt="0">
        <dgm:presLayoutVars>
          <dgm:dir/>
          <dgm:resizeHandles val="exact"/>
        </dgm:presLayoutVars>
      </dgm:prSet>
      <dgm:spPr/>
    </dgm:pt>
    <dgm:pt modelId="{A2C21691-EBE9-451E-B7BD-C09FD655D957}" type="pres">
      <dgm:prSet presAssocID="{D97EB490-506E-4F00-9A4C-6AC68E1CBD83}" presName="node" presStyleLbl="node1" presStyleIdx="0" presStyleCnt="7">
        <dgm:presLayoutVars>
          <dgm:bulletEnabled val="1"/>
        </dgm:presLayoutVars>
      </dgm:prSet>
      <dgm:spPr/>
    </dgm:pt>
    <dgm:pt modelId="{C64B405E-CFDA-44B3-906B-8F7721DD72D7}" type="pres">
      <dgm:prSet presAssocID="{437EAF98-1C77-4184-B7B4-B95D365A4F08}" presName="sibTrans" presStyleCnt="0"/>
      <dgm:spPr/>
    </dgm:pt>
    <dgm:pt modelId="{1469B4A4-D6B1-4B71-B8BD-FF98E7A60A84}" type="pres">
      <dgm:prSet presAssocID="{E5272F92-D4CD-48BE-8488-2AD698FE7AFF}" presName="node" presStyleLbl="node1" presStyleIdx="1" presStyleCnt="7">
        <dgm:presLayoutVars>
          <dgm:bulletEnabled val="1"/>
        </dgm:presLayoutVars>
      </dgm:prSet>
      <dgm:spPr/>
    </dgm:pt>
    <dgm:pt modelId="{D66A5415-5152-4EBC-8811-124E9808FF44}" type="pres">
      <dgm:prSet presAssocID="{4BE17F2F-EF84-4938-A795-91A4C52D05EC}" presName="sibTrans" presStyleCnt="0"/>
      <dgm:spPr/>
    </dgm:pt>
    <dgm:pt modelId="{43C9E197-20EF-42C4-8285-34881F441CE0}" type="pres">
      <dgm:prSet presAssocID="{293F6018-5F90-477A-BA8E-231E5B2D6B58}" presName="node" presStyleLbl="node1" presStyleIdx="2" presStyleCnt="7">
        <dgm:presLayoutVars>
          <dgm:bulletEnabled val="1"/>
        </dgm:presLayoutVars>
      </dgm:prSet>
      <dgm:spPr/>
    </dgm:pt>
    <dgm:pt modelId="{F1C64CC8-8623-478C-9E4F-04950866A3CB}" type="pres">
      <dgm:prSet presAssocID="{304AF97C-A5A2-4AEC-832F-F1D0FD956975}" presName="sibTrans" presStyleCnt="0"/>
      <dgm:spPr/>
    </dgm:pt>
    <dgm:pt modelId="{1B62358A-39D4-4966-A35D-302A39C5F7F5}" type="pres">
      <dgm:prSet presAssocID="{47D216DE-D763-49E8-A776-6ED6A61EA414}" presName="node" presStyleLbl="node1" presStyleIdx="3" presStyleCnt="7">
        <dgm:presLayoutVars>
          <dgm:bulletEnabled val="1"/>
        </dgm:presLayoutVars>
      </dgm:prSet>
      <dgm:spPr/>
    </dgm:pt>
    <dgm:pt modelId="{00A9E807-E944-4233-AAEC-EE10465D88B6}" type="pres">
      <dgm:prSet presAssocID="{BA90958A-B0C4-45F4-BB6B-1AAD39A912E4}" presName="sibTrans" presStyleCnt="0"/>
      <dgm:spPr/>
    </dgm:pt>
    <dgm:pt modelId="{E6381DED-EFFD-43BD-828D-8511CEE86519}" type="pres">
      <dgm:prSet presAssocID="{ACD2DF4B-DECB-4785-9001-FE493A3E84BF}" presName="node" presStyleLbl="node1" presStyleIdx="4" presStyleCnt="7">
        <dgm:presLayoutVars>
          <dgm:bulletEnabled val="1"/>
        </dgm:presLayoutVars>
      </dgm:prSet>
      <dgm:spPr/>
    </dgm:pt>
    <dgm:pt modelId="{E362F1B2-B1E6-4FFF-9D7F-2470A691A906}" type="pres">
      <dgm:prSet presAssocID="{6560B64B-5B2E-4179-9404-67E818C7D86F}" presName="sibTrans" presStyleCnt="0"/>
      <dgm:spPr/>
    </dgm:pt>
    <dgm:pt modelId="{BFEC3295-84BB-4DF3-A354-870EE1FC6E89}" type="pres">
      <dgm:prSet presAssocID="{38EC564A-AFAB-4944-8120-A0202BC99C92}" presName="node" presStyleLbl="node1" presStyleIdx="5" presStyleCnt="7">
        <dgm:presLayoutVars>
          <dgm:bulletEnabled val="1"/>
        </dgm:presLayoutVars>
      </dgm:prSet>
      <dgm:spPr/>
    </dgm:pt>
    <dgm:pt modelId="{910E6844-1F5C-450D-98E2-CD577D29179A}" type="pres">
      <dgm:prSet presAssocID="{6995DDBC-570D-4429-BC87-2E43AF75157F}" presName="sibTrans" presStyleCnt="0"/>
      <dgm:spPr/>
    </dgm:pt>
    <dgm:pt modelId="{963DCB0C-B20E-4408-ABF9-AB99049B4EA6}" type="pres">
      <dgm:prSet presAssocID="{95AF1013-7D0E-4ABE-A366-FEC950C442A2}" presName="node" presStyleLbl="node1" presStyleIdx="6" presStyleCnt="7">
        <dgm:presLayoutVars>
          <dgm:bulletEnabled val="1"/>
        </dgm:presLayoutVars>
      </dgm:prSet>
      <dgm:spPr/>
    </dgm:pt>
  </dgm:ptLst>
  <dgm:cxnLst>
    <dgm:cxn modelId="{E1735219-9AF6-4492-AC41-15C16321AC81}" type="presOf" srcId="{293F6018-5F90-477A-BA8E-231E5B2D6B58}" destId="{43C9E197-20EF-42C4-8285-34881F441CE0}" srcOrd="0" destOrd="0" presId="urn:microsoft.com/office/officeart/2005/8/layout/default"/>
    <dgm:cxn modelId="{F2BF331F-91F1-4BD9-B2AF-006076477D53}" type="presOf" srcId="{F72D9756-8E33-4884-B06C-D961F4DB4B20}" destId="{925C957D-E7B5-4D86-B206-4B7561970291}" srcOrd="0" destOrd="0" presId="urn:microsoft.com/office/officeart/2005/8/layout/default"/>
    <dgm:cxn modelId="{EA60C23C-060E-491E-8A99-50E60BC32E53}" srcId="{F72D9756-8E33-4884-B06C-D961F4DB4B20}" destId="{ACD2DF4B-DECB-4785-9001-FE493A3E84BF}" srcOrd="4" destOrd="0" parTransId="{8602FD65-653B-4AD4-98E1-1A579B8F3B6B}" sibTransId="{6560B64B-5B2E-4179-9404-67E818C7D86F}"/>
    <dgm:cxn modelId="{E7ADEE43-84D5-4E0F-A347-BB9820B57F24}" type="presOf" srcId="{38EC564A-AFAB-4944-8120-A0202BC99C92}" destId="{BFEC3295-84BB-4DF3-A354-870EE1FC6E89}" srcOrd="0" destOrd="0" presId="urn:microsoft.com/office/officeart/2005/8/layout/default"/>
    <dgm:cxn modelId="{0D32B464-9BE0-4CCD-87B7-5013701043DC}" type="presOf" srcId="{ACD2DF4B-DECB-4785-9001-FE493A3E84BF}" destId="{E6381DED-EFFD-43BD-828D-8511CEE86519}" srcOrd="0" destOrd="0" presId="urn:microsoft.com/office/officeart/2005/8/layout/default"/>
    <dgm:cxn modelId="{5D848C76-2664-4245-80E4-5B9EEBCFC6B7}" srcId="{F72D9756-8E33-4884-B06C-D961F4DB4B20}" destId="{47D216DE-D763-49E8-A776-6ED6A61EA414}" srcOrd="3" destOrd="0" parTransId="{4E216352-0477-49EF-8339-4FFCF4279AF1}" sibTransId="{BA90958A-B0C4-45F4-BB6B-1AAD39A912E4}"/>
    <dgm:cxn modelId="{A78F2B59-D43A-4A6C-85C5-E42C0935E077}" srcId="{F72D9756-8E33-4884-B06C-D961F4DB4B20}" destId="{38EC564A-AFAB-4944-8120-A0202BC99C92}" srcOrd="5" destOrd="0" parTransId="{349B3881-8F8D-47FD-87B1-5C18F00F9DC4}" sibTransId="{6995DDBC-570D-4429-BC87-2E43AF75157F}"/>
    <dgm:cxn modelId="{05CAE659-0E82-4257-92F4-0128488CB75E}" srcId="{F72D9756-8E33-4884-B06C-D961F4DB4B20}" destId="{95AF1013-7D0E-4ABE-A366-FEC950C442A2}" srcOrd="6" destOrd="0" parTransId="{A7BDC88A-C488-4CD1-862D-22CE1530E0F7}" sibTransId="{1E472DAA-7B1F-49D2-BAA5-A08390463B82}"/>
    <dgm:cxn modelId="{0FD26287-630D-463A-A3B0-A0E87A81A913}" srcId="{F72D9756-8E33-4884-B06C-D961F4DB4B20}" destId="{293F6018-5F90-477A-BA8E-231E5B2D6B58}" srcOrd="2" destOrd="0" parTransId="{EE2C8787-718C-4751-9753-9EA2C156D7DC}" sibTransId="{304AF97C-A5A2-4AEC-832F-F1D0FD956975}"/>
    <dgm:cxn modelId="{18DF599A-23C9-4191-B32E-E472FBF00620}" type="presOf" srcId="{95AF1013-7D0E-4ABE-A366-FEC950C442A2}" destId="{963DCB0C-B20E-4408-ABF9-AB99049B4EA6}" srcOrd="0" destOrd="0" presId="urn:microsoft.com/office/officeart/2005/8/layout/default"/>
    <dgm:cxn modelId="{922FACB0-1EA7-4B7E-918A-88E29BE30A4C}" srcId="{F72D9756-8E33-4884-B06C-D961F4DB4B20}" destId="{E5272F92-D4CD-48BE-8488-2AD698FE7AFF}" srcOrd="1" destOrd="0" parTransId="{6E73F348-65CA-48BF-9045-2A68E9DF2A55}" sibTransId="{4BE17F2F-EF84-4938-A795-91A4C52D05EC}"/>
    <dgm:cxn modelId="{281729C8-6E7D-4B3B-91AA-D725DD0ED193}" type="presOf" srcId="{E5272F92-D4CD-48BE-8488-2AD698FE7AFF}" destId="{1469B4A4-D6B1-4B71-B8BD-FF98E7A60A84}" srcOrd="0" destOrd="0" presId="urn:microsoft.com/office/officeart/2005/8/layout/default"/>
    <dgm:cxn modelId="{9FC011D6-7DB8-47A7-92AF-5A6E86DB5021}" type="presOf" srcId="{47D216DE-D763-49E8-A776-6ED6A61EA414}" destId="{1B62358A-39D4-4966-A35D-302A39C5F7F5}" srcOrd="0" destOrd="0" presId="urn:microsoft.com/office/officeart/2005/8/layout/default"/>
    <dgm:cxn modelId="{BD9266DE-D6C7-4B6C-99EA-3948E6E48E9C}" type="presOf" srcId="{D97EB490-506E-4F00-9A4C-6AC68E1CBD83}" destId="{A2C21691-EBE9-451E-B7BD-C09FD655D957}" srcOrd="0" destOrd="0" presId="urn:microsoft.com/office/officeart/2005/8/layout/default"/>
    <dgm:cxn modelId="{4FBAF4F8-2CDF-4132-9B69-51ACECB6EED4}" srcId="{F72D9756-8E33-4884-B06C-D961F4DB4B20}" destId="{D97EB490-506E-4F00-9A4C-6AC68E1CBD83}" srcOrd="0" destOrd="0" parTransId="{75F6C2A9-CFDF-4286-8462-29D10D1A8014}" sibTransId="{437EAF98-1C77-4184-B7B4-B95D365A4F08}"/>
    <dgm:cxn modelId="{50565D6A-693D-40B4-AE14-990B051C0B59}" type="presParOf" srcId="{925C957D-E7B5-4D86-B206-4B7561970291}" destId="{A2C21691-EBE9-451E-B7BD-C09FD655D957}" srcOrd="0" destOrd="0" presId="urn:microsoft.com/office/officeart/2005/8/layout/default"/>
    <dgm:cxn modelId="{422D77A9-70CB-4CF6-A23B-5C41CC5680D0}" type="presParOf" srcId="{925C957D-E7B5-4D86-B206-4B7561970291}" destId="{C64B405E-CFDA-44B3-906B-8F7721DD72D7}" srcOrd="1" destOrd="0" presId="urn:microsoft.com/office/officeart/2005/8/layout/default"/>
    <dgm:cxn modelId="{A186403A-750E-4041-A864-E32FCD6FC2FF}" type="presParOf" srcId="{925C957D-E7B5-4D86-B206-4B7561970291}" destId="{1469B4A4-D6B1-4B71-B8BD-FF98E7A60A84}" srcOrd="2" destOrd="0" presId="urn:microsoft.com/office/officeart/2005/8/layout/default"/>
    <dgm:cxn modelId="{5537B73D-1B94-460A-86A9-E90285C661A8}" type="presParOf" srcId="{925C957D-E7B5-4D86-B206-4B7561970291}" destId="{D66A5415-5152-4EBC-8811-124E9808FF44}" srcOrd="3" destOrd="0" presId="urn:microsoft.com/office/officeart/2005/8/layout/default"/>
    <dgm:cxn modelId="{6146B21D-767A-4F87-A48B-D9E035DEC9D4}" type="presParOf" srcId="{925C957D-E7B5-4D86-B206-4B7561970291}" destId="{43C9E197-20EF-42C4-8285-34881F441CE0}" srcOrd="4" destOrd="0" presId="urn:microsoft.com/office/officeart/2005/8/layout/default"/>
    <dgm:cxn modelId="{B1E723B9-2751-498E-8BC3-682893BE510B}" type="presParOf" srcId="{925C957D-E7B5-4D86-B206-4B7561970291}" destId="{F1C64CC8-8623-478C-9E4F-04950866A3CB}" srcOrd="5" destOrd="0" presId="urn:microsoft.com/office/officeart/2005/8/layout/default"/>
    <dgm:cxn modelId="{F3BE5EFD-BB87-4EA3-9485-AA377A8392E1}" type="presParOf" srcId="{925C957D-E7B5-4D86-B206-4B7561970291}" destId="{1B62358A-39D4-4966-A35D-302A39C5F7F5}" srcOrd="6" destOrd="0" presId="urn:microsoft.com/office/officeart/2005/8/layout/default"/>
    <dgm:cxn modelId="{66D3853B-7190-4DBF-B9DC-90916FCBC945}" type="presParOf" srcId="{925C957D-E7B5-4D86-B206-4B7561970291}" destId="{00A9E807-E944-4233-AAEC-EE10465D88B6}" srcOrd="7" destOrd="0" presId="urn:microsoft.com/office/officeart/2005/8/layout/default"/>
    <dgm:cxn modelId="{78CA3C78-B4E7-4050-955B-6EC4DBCC629B}" type="presParOf" srcId="{925C957D-E7B5-4D86-B206-4B7561970291}" destId="{E6381DED-EFFD-43BD-828D-8511CEE86519}" srcOrd="8" destOrd="0" presId="urn:microsoft.com/office/officeart/2005/8/layout/default"/>
    <dgm:cxn modelId="{10AACF8F-1971-405D-A1F7-AC298F86B094}" type="presParOf" srcId="{925C957D-E7B5-4D86-B206-4B7561970291}" destId="{E362F1B2-B1E6-4FFF-9D7F-2470A691A906}" srcOrd="9" destOrd="0" presId="urn:microsoft.com/office/officeart/2005/8/layout/default"/>
    <dgm:cxn modelId="{A8CF7C03-2937-40FE-BCCB-6650A23927E4}" type="presParOf" srcId="{925C957D-E7B5-4D86-B206-4B7561970291}" destId="{BFEC3295-84BB-4DF3-A354-870EE1FC6E89}" srcOrd="10" destOrd="0" presId="urn:microsoft.com/office/officeart/2005/8/layout/default"/>
    <dgm:cxn modelId="{4C168250-EFE1-4842-A6EF-716A24CD1F88}" type="presParOf" srcId="{925C957D-E7B5-4D86-B206-4B7561970291}" destId="{910E6844-1F5C-450D-98E2-CD577D29179A}" srcOrd="11" destOrd="0" presId="urn:microsoft.com/office/officeart/2005/8/layout/default"/>
    <dgm:cxn modelId="{0D8BCE0A-6FD2-4F71-B65F-8FD8C46A7971}" type="presParOf" srcId="{925C957D-E7B5-4D86-B206-4B7561970291}" destId="{963DCB0C-B20E-4408-ABF9-AB99049B4EA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AD3FAB-25DA-4F19-AB89-68C42C3648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E79A3C-3DA6-46B5-A356-F66840A3AD94}">
      <dgm:prSet/>
      <dgm:spPr/>
      <dgm:t>
        <a:bodyPr/>
        <a:lstStyle/>
        <a:p>
          <a:r>
            <a:rPr lang="en-GB"/>
            <a:t>Humans have existed for around 200,000 years. </a:t>
          </a:r>
          <a:endParaRPr lang="en-US"/>
        </a:p>
      </dgm:t>
    </dgm:pt>
    <dgm:pt modelId="{6B178A97-8251-4BC6-9B1B-DFC85F2704DC}" type="parTrans" cxnId="{4284B454-16D0-428D-B589-4845D309CF78}">
      <dgm:prSet/>
      <dgm:spPr/>
      <dgm:t>
        <a:bodyPr/>
        <a:lstStyle/>
        <a:p>
          <a:endParaRPr lang="en-US"/>
        </a:p>
      </dgm:t>
    </dgm:pt>
    <dgm:pt modelId="{5F45A952-6CD8-4232-9A16-FFC8F2795DA8}" type="sibTrans" cxnId="{4284B454-16D0-428D-B589-4845D309CF78}">
      <dgm:prSet/>
      <dgm:spPr/>
      <dgm:t>
        <a:bodyPr/>
        <a:lstStyle/>
        <a:p>
          <a:endParaRPr lang="en-US"/>
        </a:p>
      </dgm:t>
    </dgm:pt>
    <dgm:pt modelId="{4788EF9E-B7E9-44C5-A181-E450ED841C3D}">
      <dgm:prSet/>
      <dgm:spPr/>
      <dgm:t>
        <a:bodyPr/>
        <a:lstStyle/>
        <a:p>
          <a:r>
            <a:rPr lang="en-GB"/>
            <a:t>Two ice ages, two warm inter-glacial periods. </a:t>
          </a:r>
          <a:endParaRPr lang="en-US"/>
        </a:p>
      </dgm:t>
    </dgm:pt>
    <dgm:pt modelId="{06DF4F67-9654-4187-87E0-E2CC2CBC4811}" type="parTrans" cxnId="{356F47A3-314C-4836-B83E-1C988472852F}">
      <dgm:prSet/>
      <dgm:spPr/>
      <dgm:t>
        <a:bodyPr/>
        <a:lstStyle/>
        <a:p>
          <a:endParaRPr lang="en-US"/>
        </a:p>
      </dgm:t>
    </dgm:pt>
    <dgm:pt modelId="{EAC0B011-4D2F-4740-8401-302B622EC0DC}" type="sibTrans" cxnId="{356F47A3-314C-4836-B83E-1C988472852F}">
      <dgm:prSet/>
      <dgm:spPr/>
      <dgm:t>
        <a:bodyPr/>
        <a:lstStyle/>
        <a:p>
          <a:endParaRPr lang="en-US"/>
        </a:p>
      </dgm:t>
    </dgm:pt>
    <dgm:pt modelId="{3B8741B9-CB69-4640-A506-8AA076EF4665}">
      <dgm:prSet/>
      <dgm:spPr/>
      <dgm:t>
        <a:bodyPr/>
        <a:lstStyle/>
        <a:p>
          <a:r>
            <a:rPr lang="en-GB"/>
            <a:t>The Holocene began some 12,000 years ago.</a:t>
          </a:r>
          <a:endParaRPr lang="en-US"/>
        </a:p>
      </dgm:t>
    </dgm:pt>
    <dgm:pt modelId="{FEBC2527-5FEE-4D95-B32E-6F06CC3F4180}" type="parTrans" cxnId="{8DD62B0D-13FF-4D74-9490-C295709476F5}">
      <dgm:prSet/>
      <dgm:spPr/>
      <dgm:t>
        <a:bodyPr/>
        <a:lstStyle/>
        <a:p>
          <a:endParaRPr lang="en-US"/>
        </a:p>
      </dgm:t>
    </dgm:pt>
    <dgm:pt modelId="{0A60546D-BC7F-41EE-8F6D-C51AED76BEC8}" type="sibTrans" cxnId="{8DD62B0D-13FF-4D74-9490-C295709476F5}">
      <dgm:prSet/>
      <dgm:spPr/>
      <dgm:t>
        <a:bodyPr/>
        <a:lstStyle/>
        <a:p>
          <a:endParaRPr lang="en-US"/>
        </a:p>
      </dgm:t>
    </dgm:pt>
    <dgm:pt modelId="{84C14956-3F23-41E8-BDFA-0B9F743283FA}">
      <dgm:prSet/>
      <dgm:spPr/>
      <dgm:t>
        <a:bodyPr/>
        <a:lstStyle/>
        <a:p>
          <a:r>
            <a:rPr lang="en-GB"/>
            <a:t>This was, once upon a time, the exceptionally stable state of our Earth systems. </a:t>
          </a:r>
          <a:endParaRPr lang="en-US"/>
        </a:p>
      </dgm:t>
    </dgm:pt>
    <dgm:pt modelId="{942A91AE-DB61-4A41-8CE0-151A39EAA1FB}" type="parTrans" cxnId="{A9E1B57E-49AA-48E6-BEFA-7DD0A01D0641}">
      <dgm:prSet/>
      <dgm:spPr/>
      <dgm:t>
        <a:bodyPr/>
        <a:lstStyle/>
        <a:p>
          <a:endParaRPr lang="en-US"/>
        </a:p>
      </dgm:t>
    </dgm:pt>
    <dgm:pt modelId="{3867C584-8498-4BCB-99CF-049147F8801D}" type="sibTrans" cxnId="{A9E1B57E-49AA-48E6-BEFA-7DD0A01D0641}">
      <dgm:prSet/>
      <dgm:spPr/>
      <dgm:t>
        <a:bodyPr/>
        <a:lstStyle/>
        <a:p>
          <a:endParaRPr lang="en-US"/>
        </a:p>
      </dgm:t>
    </dgm:pt>
    <dgm:pt modelId="{48B1E0AB-478F-4FE2-84FB-4EB1255C7589}">
      <dgm:prSet/>
      <dgm:spPr/>
      <dgm:t>
        <a:bodyPr/>
        <a:lstStyle/>
        <a:p>
          <a:r>
            <a:rPr lang="en-GB"/>
            <a:t>Earth had barely settled in this stable Holocene state, when we went through the Neolithic revolution.</a:t>
          </a:r>
          <a:endParaRPr lang="en-US"/>
        </a:p>
      </dgm:t>
    </dgm:pt>
    <dgm:pt modelId="{9D71795A-DBA8-495A-B26D-34A1C3454D79}" type="parTrans" cxnId="{4F86BE20-15AE-4FBE-8D1F-6F65C39EF362}">
      <dgm:prSet/>
      <dgm:spPr/>
      <dgm:t>
        <a:bodyPr/>
        <a:lstStyle/>
        <a:p>
          <a:endParaRPr lang="en-US"/>
        </a:p>
      </dgm:t>
    </dgm:pt>
    <dgm:pt modelId="{12EA323E-37A7-4BBD-92B9-8AED4A9A9CBB}" type="sibTrans" cxnId="{4F86BE20-15AE-4FBE-8D1F-6F65C39EF362}">
      <dgm:prSet/>
      <dgm:spPr/>
      <dgm:t>
        <a:bodyPr/>
        <a:lstStyle/>
        <a:p>
          <a:endParaRPr lang="en-US"/>
        </a:p>
      </dgm:t>
    </dgm:pt>
    <dgm:pt modelId="{244069EB-9756-4FEE-9FB0-701FF9B96ED3}">
      <dgm:prSet/>
      <dgm:spPr/>
      <dgm:t>
        <a:bodyPr/>
        <a:lstStyle/>
        <a:p>
          <a:r>
            <a:rPr lang="en-GB"/>
            <a:t>Domesticating plants and animals simultaneously across continents on Earth some 10 000 years ago.</a:t>
          </a:r>
          <a:endParaRPr lang="en-US"/>
        </a:p>
      </dgm:t>
    </dgm:pt>
    <dgm:pt modelId="{D0CED653-4683-44BE-90BE-6D0CEDFCA20B}" type="parTrans" cxnId="{EFB2503A-9E9C-401C-BDAE-9B5F2795F624}">
      <dgm:prSet/>
      <dgm:spPr/>
      <dgm:t>
        <a:bodyPr/>
        <a:lstStyle/>
        <a:p>
          <a:endParaRPr lang="en-US"/>
        </a:p>
      </dgm:t>
    </dgm:pt>
    <dgm:pt modelId="{B74B6400-EEF1-4436-8D58-5169E9B54BFA}" type="sibTrans" cxnId="{EFB2503A-9E9C-401C-BDAE-9B5F2795F624}">
      <dgm:prSet/>
      <dgm:spPr/>
      <dgm:t>
        <a:bodyPr/>
        <a:lstStyle/>
        <a:p>
          <a:endParaRPr lang="en-US"/>
        </a:p>
      </dgm:t>
    </dgm:pt>
    <dgm:pt modelId="{1D908106-C9AC-42A5-A1A6-EFFE7C416F7A}" type="pres">
      <dgm:prSet presAssocID="{EDAD3FAB-25DA-4F19-AB89-68C42C3648B5}" presName="vert0" presStyleCnt="0">
        <dgm:presLayoutVars>
          <dgm:dir/>
          <dgm:animOne val="branch"/>
          <dgm:animLvl val="lvl"/>
        </dgm:presLayoutVars>
      </dgm:prSet>
      <dgm:spPr/>
    </dgm:pt>
    <dgm:pt modelId="{9223A241-5A5A-42EE-A8BF-52526A706783}" type="pres">
      <dgm:prSet presAssocID="{74E79A3C-3DA6-46B5-A356-F66840A3AD94}" presName="thickLine" presStyleLbl="alignNode1" presStyleIdx="0" presStyleCnt="6"/>
      <dgm:spPr/>
    </dgm:pt>
    <dgm:pt modelId="{F960C067-58D8-43EE-8A23-F4DCFC3CF929}" type="pres">
      <dgm:prSet presAssocID="{74E79A3C-3DA6-46B5-A356-F66840A3AD94}" presName="horz1" presStyleCnt="0"/>
      <dgm:spPr/>
    </dgm:pt>
    <dgm:pt modelId="{8834826D-8E01-431B-A226-8820CA365E91}" type="pres">
      <dgm:prSet presAssocID="{74E79A3C-3DA6-46B5-A356-F66840A3AD94}" presName="tx1" presStyleLbl="revTx" presStyleIdx="0" presStyleCnt="6"/>
      <dgm:spPr/>
    </dgm:pt>
    <dgm:pt modelId="{0DCCE7E2-6E24-4CF9-949A-B3A9C6F46724}" type="pres">
      <dgm:prSet presAssocID="{74E79A3C-3DA6-46B5-A356-F66840A3AD94}" presName="vert1" presStyleCnt="0"/>
      <dgm:spPr/>
    </dgm:pt>
    <dgm:pt modelId="{0A33EBF3-F523-4B6C-98D7-5F0A88174224}" type="pres">
      <dgm:prSet presAssocID="{4788EF9E-B7E9-44C5-A181-E450ED841C3D}" presName="thickLine" presStyleLbl="alignNode1" presStyleIdx="1" presStyleCnt="6"/>
      <dgm:spPr/>
    </dgm:pt>
    <dgm:pt modelId="{E52510A4-60F8-47D1-B8F7-E0D48087E1FD}" type="pres">
      <dgm:prSet presAssocID="{4788EF9E-B7E9-44C5-A181-E450ED841C3D}" presName="horz1" presStyleCnt="0"/>
      <dgm:spPr/>
    </dgm:pt>
    <dgm:pt modelId="{5D39DB8B-FC9E-4C3F-B2FD-D74A8672DA15}" type="pres">
      <dgm:prSet presAssocID="{4788EF9E-B7E9-44C5-A181-E450ED841C3D}" presName="tx1" presStyleLbl="revTx" presStyleIdx="1" presStyleCnt="6"/>
      <dgm:spPr/>
    </dgm:pt>
    <dgm:pt modelId="{55F3569B-6FD1-4725-9F24-A7522E75673D}" type="pres">
      <dgm:prSet presAssocID="{4788EF9E-B7E9-44C5-A181-E450ED841C3D}" presName="vert1" presStyleCnt="0"/>
      <dgm:spPr/>
    </dgm:pt>
    <dgm:pt modelId="{F84D21D0-A79D-4ABB-8987-99934C4E68A8}" type="pres">
      <dgm:prSet presAssocID="{3B8741B9-CB69-4640-A506-8AA076EF4665}" presName="thickLine" presStyleLbl="alignNode1" presStyleIdx="2" presStyleCnt="6"/>
      <dgm:spPr/>
    </dgm:pt>
    <dgm:pt modelId="{285E69C5-3D82-40AA-9F78-45426F99A6E6}" type="pres">
      <dgm:prSet presAssocID="{3B8741B9-CB69-4640-A506-8AA076EF4665}" presName="horz1" presStyleCnt="0"/>
      <dgm:spPr/>
    </dgm:pt>
    <dgm:pt modelId="{E0FA63F8-99DF-47A2-92DD-3ABE161F689C}" type="pres">
      <dgm:prSet presAssocID="{3B8741B9-CB69-4640-A506-8AA076EF4665}" presName="tx1" presStyleLbl="revTx" presStyleIdx="2" presStyleCnt="6"/>
      <dgm:spPr/>
    </dgm:pt>
    <dgm:pt modelId="{471990F1-8DFA-47E4-8DAE-DA539BD40BA0}" type="pres">
      <dgm:prSet presAssocID="{3B8741B9-CB69-4640-A506-8AA076EF4665}" presName="vert1" presStyleCnt="0"/>
      <dgm:spPr/>
    </dgm:pt>
    <dgm:pt modelId="{6E0F3E35-DA6A-45A7-9764-E52DB9FCED83}" type="pres">
      <dgm:prSet presAssocID="{84C14956-3F23-41E8-BDFA-0B9F743283FA}" presName="thickLine" presStyleLbl="alignNode1" presStyleIdx="3" presStyleCnt="6"/>
      <dgm:spPr/>
    </dgm:pt>
    <dgm:pt modelId="{01334EDA-9F53-4F19-9631-B2D4B94A97D7}" type="pres">
      <dgm:prSet presAssocID="{84C14956-3F23-41E8-BDFA-0B9F743283FA}" presName="horz1" presStyleCnt="0"/>
      <dgm:spPr/>
    </dgm:pt>
    <dgm:pt modelId="{A4D56A7A-6993-4895-B5AA-9833F287510D}" type="pres">
      <dgm:prSet presAssocID="{84C14956-3F23-41E8-BDFA-0B9F743283FA}" presName="tx1" presStyleLbl="revTx" presStyleIdx="3" presStyleCnt="6"/>
      <dgm:spPr/>
    </dgm:pt>
    <dgm:pt modelId="{EDB7BF6D-C0A3-41B7-8D49-2B016AF0DE97}" type="pres">
      <dgm:prSet presAssocID="{84C14956-3F23-41E8-BDFA-0B9F743283FA}" presName="vert1" presStyleCnt="0"/>
      <dgm:spPr/>
    </dgm:pt>
    <dgm:pt modelId="{0F20E7A4-AD7A-4B92-BD9A-F44E41DD24D2}" type="pres">
      <dgm:prSet presAssocID="{48B1E0AB-478F-4FE2-84FB-4EB1255C7589}" presName="thickLine" presStyleLbl="alignNode1" presStyleIdx="4" presStyleCnt="6"/>
      <dgm:spPr/>
    </dgm:pt>
    <dgm:pt modelId="{2A8C809D-7A84-435C-AA81-AD7BBC7F072F}" type="pres">
      <dgm:prSet presAssocID="{48B1E0AB-478F-4FE2-84FB-4EB1255C7589}" presName="horz1" presStyleCnt="0"/>
      <dgm:spPr/>
    </dgm:pt>
    <dgm:pt modelId="{5701EE12-BCD5-4F08-803A-AB646553671C}" type="pres">
      <dgm:prSet presAssocID="{48B1E0AB-478F-4FE2-84FB-4EB1255C7589}" presName="tx1" presStyleLbl="revTx" presStyleIdx="4" presStyleCnt="6"/>
      <dgm:spPr/>
    </dgm:pt>
    <dgm:pt modelId="{9E05A247-38E7-4F83-B846-44740C4142B4}" type="pres">
      <dgm:prSet presAssocID="{48B1E0AB-478F-4FE2-84FB-4EB1255C7589}" presName="vert1" presStyleCnt="0"/>
      <dgm:spPr/>
    </dgm:pt>
    <dgm:pt modelId="{0ED0B880-298C-409E-B228-085BC82A2216}" type="pres">
      <dgm:prSet presAssocID="{244069EB-9756-4FEE-9FB0-701FF9B96ED3}" presName="thickLine" presStyleLbl="alignNode1" presStyleIdx="5" presStyleCnt="6"/>
      <dgm:spPr/>
    </dgm:pt>
    <dgm:pt modelId="{6A43FB19-241B-4910-888B-3CE93CC5B222}" type="pres">
      <dgm:prSet presAssocID="{244069EB-9756-4FEE-9FB0-701FF9B96ED3}" presName="horz1" presStyleCnt="0"/>
      <dgm:spPr/>
    </dgm:pt>
    <dgm:pt modelId="{FCE3FA41-FC7B-4FC7-B85E-3247B2C1410F}" type="pres">
      <dgm:prSet presAssocID="{244069EB-9756-4FEE-9FB0-701FF9B96ED3}" presName="tx1" presStyleLbl="revTx" presStyleIdx="5" presStyleCnt="6"/>
      <dgm:spPr/>
    </dgm:pt>
    <dgm:pt modelId="{64A21DB0-3B74-4B6F-AE6C-93D4B76BC05F}" type="pres">
      <dgm:prSet presAssocID="{244069EB-9756-4FEE-9FB0-701FF9B96ED3}" presName="vert1" presStyleCnt="0"/>
      <dgm:spPr/>
    </dgm:pt>
  </dgm:ptLst>
  <dgm:cxnLst>
    <dgm:cxn modelId="{E8240E06-B5FF-42E1-AE17-CA1B4D5BDA78}" type="presOf" srcId="{EDAD3FAB-25DA-4F19-AB89-68C42C3648B5}" destId="{1D908106-C9AC-42A5-A1A6-EFFE7C416F7A}" srcOrd="0" destOrd="0" presId="urn:microsoft.com/office/officeart/2008/layout/LinedList"/>
    <dgm:cxn modelId="{8DD62B0D-13FF-4D74-9490-C295709476F5}" srcId="{EDAD3FAB-25DA-4F19-AB89-68C42C3648B5}" destId="{3B8741B9-CB69-4640-A506-8AA076EF4665}" srcOrd="2" destOrd="0" parTransId="{FEBC2527-5FEE-4D95-B32E-6F06CC3F4180}" sibTransId="{0A60546D-BC7F-41EE-8F6D-C51AED76BEC8}"/>
    <dgm:cxn modelId="{39CCB10D-3D2B-4495-A3AA-AA5670CBD334}" type="presOf" srcId="{3B8741B9-CB69-4640-A506-8AA076EF4665}" destId="{E0FA63F8-99DF-47A2-92DD-3ABE161F689C}" srcOrd="0" destOrd="0" presId="urn:microsoft.com/office/officeart/2008/layout/LinedList"/>
    <dgm:cxn modelId="{4F86BE20-15AE-4FBE-8D1F-6F65C39EF362}" srcId="{EDAD3FAB-25DA-4F19-AB89-68C42C3648B5}" destId="{48B1E0AB-478F-4FE2-84FB-4EB1255C7589}" srcOrd="4" destOrd="0" parTransId="{9D71795A-DBA8-495A-B26D-34A1C3454D79}" sibTransId="{12EA323E-37A7-4BBD-92B9-8AED4A9A9CBB}"/>
    <dgm:cxn modelId="{EFB2503A-9E9C-401C-BDAE-9B5F2795F624}" srcId="{EDAD3FAB-25DA-4F19-AB89-68C42C3648B5}" destId="{244069EB-9756-4FEE-9FB0-701FF9B96ED3}" srcOrd="5" destOrd="0" parTransId="{D0CED653-4683-44BE-90BE-6D0CEDFCA20B}" sibTransId="{B74B6400-EEF1-4436-8D58-5169E9B54BFA}"/>
    <dgm:cxn modelId="{4284B454-16D0-428D-B589-4845D309CF78}" srcId="{EDAD3FAB-25DA-4F19-AB89-68C42C3648B5}" destId="{74E79A3C-3DA6-46B5-A356-F66840A3AD94}" srcOrd="0" destOrd="0" parTransId="{6B178A97-8251-4BC6-9B1B-DFC85F2704DC}" sibTransId="{5F45A952-6CD8-4232-9A16-FFC8F2795DA8}"/>
    <dgm:cxn modelId="{A9E1B57E-49AA-48E6-BEFA-7DD0A01D0641}" srcId="{EDAD3FAB-25DA-4F19-AB89-68C42C3648B5}" destId="{84C14956-3F23-41E8-BDFA-0B9F743283FA}" srcOrd="3" destOrd="0" parTransId="{942A91AE-DB61-4A41-8CE0-151A39EAA1FB}" sibTransId="{3867C584-8498-4BCB-99CF-049147F8801D}"/>
    <dgm:cxn modelId="{41B4628E-1923-4EE7-8792-1339CB5AE454}" type="presOf" srcId="{48B1E0AB-478F-4FE2-84FB-4EB1255C7589}" destId="{5701EE12-BCD5-4F08-803A-AB646553671C}" srcOrd="0" destOrd="0" presId="urn:microsoft.com/office/officeart/2008/layout/LinedList"/>
    <dgm:cxn modelId="{356F47A3-314C-4836-B83E-1C988472852F}" srcId="{EDAD3FAB-25DA-4F19-AB89-68C42C3648B5}" destId="{4788EF9E-B7E9-44C5-A181-E450ED841C3D}" srcOrd="1" destOrd="0" parTransId="{06DF4F67-9654-4187-87E0-E2CC2CBC4811}" sibTransId="{EAC0B011-4D2F-4740-8401-302B622EC0DC}"/>
    <dgm:cxn modelId="{E81957AE-B7B2-455F-8E78-70EF395A7D75}" type="presOf" srcId="{244069EB-9756-4FEE-9FB0-701FF9B96ED3}" destId="{FCE3FA41-FC7B-4FC7-B85E-3247B2C1410F}" srcOrd="0" destOrd="0" presId="urn:microsoft.com/office/officeart/2008/layout/LinedList"/>
    <dgm:cxn modelId="{442ECBCD-2A32-437E-AB23-0D5FE5B3346E}" type="presOf" srcId="{74E79A3C-3DA6-46B5-A356-F66840A3AD94}" destId="{8834826D-8E01-431B-A226-8820CA365E91}" srcOrd="0" destOrd="0" presId="urn:microsoft.com/office/officeart/2008/layout/LinedList"/>
    <dgm:cxn modelId="{82ED3ED5-65F3-4959-A36C-EB4BF1FA027C}" type="presOf" srcId="{4788EF9E-B7E9-44C5-A181-E450ED841C3D}" destId="{5D39DB8B-FC9E-4C3F-B2FD-D74A8672DA15}" srcOrd="0" destOrd="0" presId="urn:microsoft.com/office/officeart/2008/layout/LinedList"/>
    <dgm:cxn modelId="{BC9356F7-601F-448C-BF98-DAF7FC6F5D18}" type="presOf" srcId="{84C14956-3F23-41E8-BDFA-0B9F743283FA}" destId="{A4D56A7A-6993-4895-B5AA-9833F287510D}" srcOrd="0" destOrd="0" presId="urn:microsoft.com/office/officeart/2008/layout/LinedList"/>
    <dgm:cxn modelId="{2A9FC420-E3A7-4206-BA75-BB53C616352D}" type="presParOf" srcId="{1D908106-C9AC-42A5-A1A6-EFFE7C416F7A}" destId="{9223A241-5A5A-42EE-A8BF-52526A706783}" srcOrd="0" destOrd="0" presId="urn:microsoft.com/office/officeart/2008/layout/LinedList"/>
    <dgm:cxn modelId="{AD6ED6F9-0538-466E-B2A6-5F0C4B4209ED}" type="presParOf" srcId="{1D908106-C9AC-42A5-A1A6-EFFE7C416F7A}" destId="{F960C067-58D8-43EE-8A23-F4DCFC3CF929}" srcOrd="1" destOrd="0" presId="urn:microsoft.com/office/officeart/2008/layout/LinedList"/>
    <dgm:cxn modelId="{B121CA25-363B-44DB-A3A9-578CDEDF8F22}" type="presParOf" srcId="{F960C067-58D8-43EE-8A23-F4DCFC3CF929}" destId="{8834826D-8E01-431B-A226-8820CA365E91}" srcOrd="0" destOrd="0" presId="urn:microsoft.com/office/officeart/2008/layout/LinedList"/>
    <dgm:cxn modelId="{EFE4DBC1-2348-4212-8EA0-8B1B7A1B21D4}" type="presParOf" srcId="{F960C067-58D8-43EE-8A23-F4DCFC3CF929}" destId="{0DCCE7E2-6E24-4CF9-949A-B3A9C6F46724}" srcOrd="1" destOrd="0" presId="urn:microsoft.com/office/officeart/2008/layout/LinedList"/>
    <dgm:cxn modelId="{43E028BD-8B3D-4CD1-88AB-6D718F338A01}" type="presParOf" srcId="{1D908106-C9AC-42A5-A1A6-EFFE7C416F7A}" destId="{0A33EBF3-F523-4B6C-98D7-5F0A88174224}" srcOrd="2" destOrd="0" presId="urn:microsoft.com/office/officeart/2008/layout/LinedList"/>
    <dgm:cxn modelId="{A8173D96-D282-47CE-9AB8-51580F5E7657}" type="presParOf" srcId="{1D908106-C9AC-42A5-A1A6-EFFE7C416F7A}" destId="{E52510A4-60F8-47D1-B8F7-E0D48087E1FD}" srcOrd="3" destOrd="0" presId="urn:microsoft.com/office/officeart/2008/layout/LinedList"/>
    <dgm:cxn modelId="{2A6B7AAB-C427-4139-A14C-41B68F41F84C}" type="presParOf" srcId="{E52510A4-60F8-47D1-B8F7-E0D48087E1FD}" destId="{5D39DB8B-FC9E-4C3F-B2FD-D74A8672DA15}" srcOrd="0" destOrd="0" presId="urn:microsoft.com/office/officeart/2008/layout/LinedList"/>
    <dgm:cxn modelId="{6BCDB863-9317-41E4-B7C6-E924A7161F58}" type="presParOf" srcId="{E52510A4-60F8-47D1-B8F7-E0D48087E1FD}" destId="{55F3569B-6FD1-4725-9F24-A7522E75673D}" srcOrd="1" destOrd="0" presId="urn:microsoft.com/office/officeart/2008/layout/LinedList"/>
    <dgm:cxn modelId="{4C5C70B8-4530-4B0E-BE7D-DFA56ECCE3D9}" type="presParOf" srcId="{1D908106-C9AC-42A5-A1A6-EFFE7C416F7A}" destId="{F84D21D0-A79D-4ABB-8987-99934C4E68A8}" srcOrd="4" destOrd="0" presId="urn:microsoft.com/office/officeart/2008/layout/LinedList"/>
    <dgm:cxn modelId="{34C72DF0-91F4-4775-BEAE-DC4947CD4DF7}" type="presParOf" srcId="{1D908106-C9AC-42A5-A1A6-EFFE7C416F7A}" destId="{285E69C5-3D82-40AA-9F78-45426F99A6E6}" srcOrd="5" destOrd="0" presId="urn:microsoft.com/office/officeart/2008/layout/LinedList"/>
    <dgm:cxn modelId="{71DDB0A5-E6B1-49C1-81A8-2AC6DDE1230C}" type="presParOf" srcId="{285E69C5-3D82-40AA-9F78-45426F99A6E6}" destId="{E0FA63F8-99DF-47A2-92DD-3ABE161F689C}" srcOrd="0" destOrd="0" presId="urn:microsoft.com/office/officeart/2008/layout/LinedList"/>
    <dgm:cxn modelId="{18D1F08A-908B-48EB-B05D-40BD371B2C9F}" type="presParOf" srcId="{285E69C5-3D82-40AA-9F78-45426F99A6E6}" destId="{471990F1-8DFA-47E4-8DAE-DA539BD40BA0}" srcOrd="1" destOrd="0" presId="urn:microsoft.com/office/officeart/2008/layout/LinedList"/>
    <dgm:cxn modelId="{2E76E46C-4751-4C27-98DE-F912FD9774C5}" type="presParOf" srcId="{1D908106-C9AC-42A5-A1A6-EFFE7C416F7A}" destId="{6E0F3E35-DA6A-45A7-9764-E52DB9FCED83}" srcOrd="6" destOrd="0" presId="urn:microsoft.com/office/officeart/2008/layout/LinedList"/>
    <dgm:cxn modelId="{6228DC08-07AF-44BB-9F23-ED6BAD808399}" type="presParOf" srcId="{1D908106-C9AC-42A5-A1A6-EFFE7C416F7A}" destId="{01334EDA-9F53-4F19-9631-B2D4B94A97D7}" srcOrd="7" destOrd="0" presId="urn:microsoft.com/office/officeart/2008/layout/LinedList"/>
    <dgm:cxn modelId="{45EF22D4-896A-4E8F-A3F2-3F789E8F71CE}" type="presParOf" srcId="{01334EDA-9F53-4F19-9631-B2D4B94A97D7}" destId="{A4D56A7A-6993-4895-B5AA-9833F287510D}" srcOrd="0" destOrd="0" presId="urn:microsoft.com/office/officeart/2008/layout/LinedList"/>
    <dgm:cxn modelId="{F651D729-4BB4-448E-B3D5-AB82D5489CC8}" type="presParOf" srcId="{01334EDA-9F53-4F19-9631-B2D4B94A97D7}" destId="{EDB7BF6D-C0A3-41B7-8D49-2B016AF0DE97}" srcOrd="1" destOrd="0" presId="urn:microsoft.com/office/officeart/2008/layout/LinedList"/>
    <dgm:cxn modelId="{DCE17CFF-82C0-4BA5-A431-089559252A6C}" type="presParOf" srcId="{1D908106-C9AC-42A5-A1A6-EFFE7C416F7A}" destId="{0F20E7A4-AD7A-4B92-BD9A-F44E41DD24D2}" srcOrd="8" destOrd="0" presId="urn:microsoft.com/office/officeart/2008/layout/LinedList"/>
    <dgm:cxn modelId="{27684F97-397C-4373-A220-E0E4DDFA9448}" type="presParOf" srcId="{1D908106-C9AC-42A5-A1A6-EFFE7C416F7A}" destId="{2A8C809D-7A84-435C-AA81-AD7BBC7F072F}" srcOrd="9" destOrd="0" presId="urn:microsoft.com/office/officeart/2008/layout/LinedList"/>
    <dgm:cxn modelId="{83D2D05D-09CD-4214-8CAA-2A6C62BE0AB0}" type="presParOf" srcId="{2A8C809D-7A84-435C-AA81-AD7BBC7F072F}" destId="{5701EE12-BCD5-4F08-803A-AB646553671C}" srcOrd="0" destOrd="0" presId="urn:microsoft.com/office/officeart/2008/layout/LinedList"/>
    <dgm:cxn modelId="{70FBAAC7-73A1-415E-86A2-E5DC3AA3111E}" type="presParOf" srcId="{2A8C809D-7A84-435C-AA81-AD7BBC7F072F}" destId="{9E05A247-38E7-4F83-B846-44740C4142B4}" srcOrd="1" destOrd="0" presId="urn:microsoft.com/office/officeart/2008/layout/LinedList"/>
    <dgm:cxn modelId="{0AE6980D-3DA5-4B8C-BA93-F04FC0DC6BBD}" type="presParOf" srcId="{1D908106-C9AC-42A5-A1A6-EFFE7C416F7A}" destId="{0ED0B880-298C-409E-B228-085BC82A2216}" srcOrd="10" destOrd="0" presId="urn:microsoft.com/office/officeart/2008/layout/LinedList"/>
    <dgm:cxn modelId="{3200A90D-7751-4CCE-AC8C-2E7A702F4636}" type="presParOf" srcId="{1D908106-C9AC-42A5-A1A6-EFFE7C416F7A}" destId="{6A43FB19-241B-4910-888B-3CE93CC5B222}" srcOrd="11" destOrd="0" presId="urn:microsoft.com/office/officeart/2008/layout/LinedList"/>
    <dgm:cxn modelId="{51652C70-AA97-491F-91BB-D7D0AC018C7C}" type="presParOf" srcId="{6A43FB19-241B-4910-888B-3CE93CC5B222}" destId="{FCE3FA41-FC7B-4FC7-B85E-3247B2C1410F}" srcOrd="0" destOrd="0" presId="urn:microsoft.com/office/officeart/2008/layout/LinedList"/>
    <dgm:cxn modelId="{385D2B56-876D-4507-8A01-A754B04D503C}" type="presParOf" srcId="{6A43FB19-241B-4910-888B-3CE93CC5B222}" destId="{64A21DB0-3B74-4B6F-AE6C-93D4B76BC0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8BA50C-4388-4601-82F4-8E776DA782E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5172C82-AEDF-4CE8-A5D7-74DD8ACB2CB6}">
      <dgm:prSet/>
      <dgm:spPr/>
      <dgm:t>
        <a:bodyPr/>
        <a:lstStyle/>
        <a:p>
          <a:r>
            <a:rPr lang="en-GB"/>
            <a:t>A proposed geological epoch defined by humanity being the dominant driver of change. The end of the Holocene. (Crutzen and Stoermer, 2000)</a:t>
          </a:r>
          <a:endParaRPr lang="en-US"/>
        </a:p>
      </dgm:t>
    </dgm:pt>
    <dgm:pt modelId="{A0512BF7-235C-4748-A57B-FE2BBA102255}" type="parTrans" cxnId="{B218B811-5663-48BB-B0EA-17EF2F92CCFA}">
      <dgm:prSet/>
      <dgm:spPr/>
      <dgm:t>
        <a:bodyPr/>
        <a:lstStyle/>
        <a:p>
          <a:endParaRPr lang="en-US"/>
        </a:p>
      </dgm:t>
    </dgm:pt>
    <dgm:pt modelId="{11C7C479-B118-4FCD-A621-F18FAEA20763}" type="sibTrans" cxnId="{B218B811-5663-48BB-B0EA-17EF2F92CCFA}">
      <dgm:prSet/>
      <dgm:spPr/>
      <dgm:t>
        <a:bodyPr/>
        <a:lstStyle/>
        <a:p>
          <a:endParaRPr lang="en-US"/>
        </a:p>
      </dgm:t>
    </dgm:pt>
    <dgm:pt modelId="{C877879A-EBDB-4801-9810-5F98BEDDFF24}">
      <dgm:prSet/>
      <dgm:spPr/>
      <dgm:t>
        <a:bodyPr/>
        <a:lstStyle/>
        <a:p>
          <a:r>
            <a:rPr lang="en-GB"/>
            <a:t>Plastic pollution</a:t>
          </a:r>
          <a:endParaRPr lang="en-US"/>
        </a:p>
      </dgm:t>
    </dgm:pt>
    <dgm:pt modelId="{78F9361C-36D5-424A-8F8D-CBEEF798CA3E}" type="parTrans" cxnId="{B402B6C9-32A0-430D-9470-D54A243F6344}">
      <dgm:prSet/>
      <dgm:spPr/>
      <dgm:t>
        <a:bodyPr/>
        <a:lstStyle/>
        <a:p>
          <a:endParaRPr lang="en-US"/>
        </a:p>
      </dgm:t>
    </dgm:pt>
    <dgm:pt modelId="{50E7903D-88E6-47B3-8F5F-895612ED02C4}" type="sibTrans" cxnId="{B402B6C9-32A0-430D-9470-D54A243F6344}">
      <dgm:prSet/>
      <dgm:spPr/>
      <dgm:t>
        <a:bodyPr/>
        <a:lstStyle/>
        <a:p>
          <a:endParaRPr lang="en-US"/>
        </a:p>
      </dgm:t>
    </dgm:pt>
    <dgm:pt modelId="{00280BAC-E279-446C-A87F-4DBD338E9C8B}">
      <dgm:prSet/>
      <dgm:spPr/>
      <dgm:t>
        <a:bodyPr/>
        <a:lstStyle/>
        <a:p>
          <a:r>
            <a:rPr lang="en-GB"/>
            <a:t>Biodiversity losses</a:t>
          </a:r>
          <a:endParaRPr lang="en-US"/>
        </a:p>
      </dgm:t>
    </dgm:pt>
    <dgm:pt modelId="{72FE65EE-BB6C-42F6-AB29-EC68A7E2CACD}" type="parTrans" cxnId="{0D346CA0-1A3E-4CF9-AB1F-FF6E33078DB7}">
      <dgm:prSet/>
      <dgm:spPr/>
      <dgm:t>
        <a:bodyPr/>
        <a:lstStyle/>
        <a:p>
          <a:endParaRPr lang="en-US"/>
        </a:p>
      </dgm:t>
    </dgm:pt>
    <dgm:pt modelId="{494724EA-02DC-4EE0-A441-ED64ED09EFC5}" type="sibTrans" cxnId="{0D346CA0-1A3E-4CF9-AB1F-FF6E33078DB7}">
      <dgm:prSet/>
      <dgm:spPr/>
      <dgm:t>
        <a:bodyPr/>
        <a:lstStyle/>
        <a:p>
          <a:endParaRPr lang="en-US"/>
        </a:p>
      </dgm:t>
    </dgm:pt>
    <dgm:pt modelId="{032A42E0-DBC8-492A-9D05-005D7F5A6E54}">
      <dgm:prSet/>
      <dgm:spPr/>
      <dgm:t>
        <a:bodyPr/>
        <a:lstStyle/>
        <a:p>
          <a:r>
            <a:rPr lang="en-GB"/>
            <a:t>Climate change</a:t>
          </a:r>
          <a:endParaRPr lang="en-US"/>
        </a:p>
      </dgm:t>
    </dgm:pt>
    <dgm:pt modelId="{A6F06ABC-4DCF-44EA-A33C-B5142F10BB06}" type="parTrans" cxnId="{A60D981B-6CBD-45FE-A87D-4AD41BCEF83A}">
      <dgm:prSet/>
      <dgm:spPr/>
      <dgm:t>
        <a:bodyPr/>
        <a:lstStyle/>
        <a:p>
          <a:endParaRPr lang="en-US"/>
        </a:p>
      </dgm:t>
    </dgm:pt>
    <dgm:pt modelId="{E09F0514-98C4-442E-B8AC-CD00AB47DD2D}" type="sibTrans" cxnId="{A60D981B-6CBD-45FE-A87D-4AD41BCEF83A}">
      <dgm:prSet/>
      <dgm:spPr/>
      <dgm:t>
        <a:bodyPr/>
        <a:lstStyle/>
        <a:p>
          <a:endParaRPr lang="en-US"/>
        </a:p>
      </dgm:t>
    </dgm:pt>
    <dgm:pt modelId="{C1035096-81B7-4437-AE7A-6514456E0F40}">
      <dgm:prSet/>
      <dgm:spPr/>
      <dgm:t>
        <a:bodyPr/>
        <a:lstStyle/>
        <a:p>
          <a:r>
            <a:rPr lang="en-GB"/>
            <a:t>Sea level rise</a:t>
          </a:r>
          <a:endParaRPr lang="en-US"/>
        </a:p>
      </dgm:t>
    </dgm:pt>
    <dgm:pt modelId="{1300B5A0-130B-432D-8BF7-03EB4C691C8F}" type="parTrans" cxnId="{D37DFF24-5723-4F88-B940-ADD64B69487F}">
      <dgm:prSet/>
      <dgm:spPr/>
      <dgm:t>
        <a:bodyPr/>
        <a:lstStyle/>
        <a:p>
          <a:endParaRPr lang="en-US"/>
        </a:p>
      </dgm:t>
    </dgm:pt>
    <dgm:pt modelId="{DE5FC6BD-31DF-4D25-A8E9-37ABC331D540}" type="sibTrans" cxnId="{D37DFF24-5723-4F88-B940-ADD64B69487F}">
      <dgm:prSet/>
      <dgm:spPr/>
      <dgm:t>
        <a:bodyPr/>
        <a:lstStyle/>
        <a:p>
          <a:endParaRPr lang="en-US"/>
        </a:p>
      </dgm:t>
    </dgm:pt>
    <dgm:pt modelId="{67EA3283-C168-4392-884E-6578FAFF0B20}" type="pres">
      <dgm:prSet presAssocID="{CB8BA50C-4388-4601-82F4-8E776DA782E3}" presName="linear" presStyleCnt="0">
        <dgm:presLayoutVars>
          <dgm:animLvl val="lvl"/>
          <dgm:resizeHandles val="exact"/>
        </dgm:presLayoutVars>
      </dgm:prSet>
      <dgm:spPr/>
    </dgm:pt>
    <dgm:pt modelId="{77DF2A31-18EE-4C3C-9EFD-354AFF1C4B54}" type="pres">
      <dgm:prSet presAssocID="{05172C82-AEDF-4CE8-A5D7-74DD8ACB2CB6}" presName="parentText" presStyleLbl="node1" presStyleIdx="0" presStyleCnt="5">
        <dgm:presLayoutVars>
          <dgm:chMax val="0"/>
          <dgm:bulletEnabled val="1"/>
        </dgm:presLayoutVars>
      </dgm:prSet>
      <dgm:spPr/>
    </dgm:pt>
    <dgm:pt modelId="{212A7942-3B6A-4B3F-8D37-6D2B4D246B5B}" type="pres">
      <dgm:prSet presAssocID="{11C7C479-B118-4FCD-A621-F18FAEA20763}" presName="spacer" presStyleCnt="0"/>
      <dgm:spPr/>
    </dgm:pt>
    <dgm:pt modelId="{3038965E-2E85-496F-BA23-637575DAE1B4}" type="pres">
      <dgm:prSet presAssocID="{C877879A-EBDB-4801-9810-5F98BEDDFF24}" presName="parentText" presStyleLbl="node1" presStyleIdx="1" presStyleCnt="5">
        <dgm:presLayoutVars>
          <dgm:chMax val="0"/>
          <dgm:bulletEnabled val="1"/>
        </dgm:presLayoutVars>
      </dgm:prSet>
      <dgm:spPr/>
    </dgm:pt>
    <dgm:pt modelId="{2A02176D-ABFD-4BD7-84C6-C7CAB8384919}" type="pres">
      <dgm:prSet presAssocID="{50E7903D-88E6-47B3-8F5F-895612ED02C4}" presName="spacer" presStyleCnt="0"/>
      <dgm:spPr/>
    </dgm:pt>
    <dgm:pt modelId="{159C89FF-8EB4-4C21-81E2-00D842A06A25}" type="pres">
      <dgm:prSet presAssocID="{00280BAC-E279-446C-A87F-4DBD338E9C8B}" presName="parentText" presStyleLbl="node1" presStyleIdx="2" presStyleCnt="5">
        <dgm:presLayoutVars>
          <dgm:chMax val="0"/>
          <dgm:bulletEnabled val="1"/>
        </dgm:presLayoutVars>
      </dgm:prSet>
      <dgm:spPr/>
    </dgm:pt>
    <dgm:pt modelId="{B6A2DD7D-0755-412A-89DA-200BF534BF9D}" type="pres">
      <dgm:prSet presAssocID="{494724EA-02DC-4EE0-A441-ED64ED09EFC5}" presName="spacer" presStyleCnt="0"/>
      <dgm:spPr/>
    </dgm:pt>
    <dgm:pt modelId="{2798E906-0A8B-4FB0-A7E0-F1D0D2A0F48B}" type="pres">
      <dgm:prSet presAssocID="{032A42E0-DBC8-492A-9D05-005D7F5A6E54}" presName="parentText" presStyleLbl="node1" presStyleIdx="3" presStyleCnt="5">
        <dgm:presLayoutVars>
          <dgm:chMax val="0"/>
          <dgm:bulletEnabled val="1"/>
        </dgm:presLayoutVars>
      </dgm:prSet>
      <dgm:spPr/>
    </dgm:pt>
    <dgm:pt modelId="{189736D4-DC01-4AB2-B766-453354FD93BB}" type="pres">
      <dgm:prSet presAssocID="{E09F0514-98C4-442E-B8AC-CD00AB47DD2D}" presName="spacer" presStyleCnt="0"/>
      <dgm:spPr/>
    </dgm:pt>
    <dgm:pt modelId="{D2EFB063-C4BE-49B8-AC0C-428E6E8C215F}" type="pres">
      <dgm:prSet presAssocID="{C1035096-81B7-4437-AE7A-6514456E0F40}" presName="parentText" presStyleLbl="node1" presStyleIdx="4" presStyleCnt="5">
        <dgm:presLayoutVars>
          <dgm:chMax val="0"/>
          <dgm:bulletEnabled val="1"/>
        </dgm:presLayoutVars>
      </dgm:prSet>
      <dgm:spPr/>
    </dgm:pt>
  </dgm:ptLst>
  <dgm:cxnLst>
    <dgm:cxn modelId="{B218B811-5663-48BB-B0EA-17EF2F92CCFA}" srcId="{CB8BA50C-4388-4601-82F4-8E776DA782E3}" destId="{05172C82-AEDF-4CE8-A5D7-74DD8ACB2CB6}" srcOrd="0" destOrd="0" parTransId="{A0512BF7-235C-4748-A57B-FE2BBA102255}" sibTransId="{11C7C479-B118-4FCD-A621-F18FAEA20763}"/>
    <dgm:cxn modelId="{A60D981B-6CBD-45FE-A87D-4AD41BCEF83A}" srcId="{CB8BA50C-4388-4601-82F4-8E776DA782E3}" destId="{032A42E0-DBC8-492A-9D05-005D7F5A6E54}" srcOrd="3" destOrd="0" parTransId="{A6F06ABC-4DCF-44EA-A33C-B5142F10BB06}" sibTransId="{E09F0514-98C4-442E-B8AC-CD00AB47DD2D}"/>
    <dgm:cxn modelId="{D37DFF24-5723-4F88-B940-ADD64B69487F}" srcId="{CB8BA50C-4388-4601-82F4-8E776DA782E3}" destId="{C1035096-81B7-4437-AE7A-6514456E0F40}" srcOrd="4" destOrd="0" parTransId="{1300B5A0-130B-432D-8BF7-03EB4C691C8F}" sibTransId="{DE5FC6BD-31DF-4D25-A8E9-37ABC331D540}"/>
    <dgm:cxn modelId="{DD905334-0CFC-4693-80A5-E5E07DFCA7B8}" type="presOf" srcId="{00280BAC-E279-446C-A87F-4DBD338E9C8B}" destId="{159C89FF-8EB4-4C21-81E2-00D842A06A25}" srcOrd="0" destOrd="0" presId="urn:microsoft.com/office/officeart/2005/8/layout/vList2"/>
    <dgm:cxn modelId="{39028C40-13BC-4F20-AABB-DD6A88FB186B}" type="presOf" srcId="{032A42E0-DBC8-492A-9D05-005D7F5A6E54}" destId="{2798E906-0A8B-4FB0-A7E0-F1D0D2A0F48B}" srcOrd="0" destOrd="0" presId="urn:microsoft.com/office/officeart/2005/8/layout/vList2"/>
    <dgm:cxn modelId="{7D266082-DD41-43E5-BE20-52CE771C76C3}" type="presOf" srcId="{C1035096-81B7-4437-AE7A-6514456E0F40}" destId="{D2EFB063-C4BE-49B8-AC0C-428E6E8C215F}" srcOrd="0" destOrd="0" presId="urn:microsoft.com/office/officeart/2005/8/layout/vList2"/>
    <dgm:cxn modelId="{0D346CA0-1A3E-4CF9-AB1F-FF6E33078DB7}" srcId="{CB8BA50C-4388-4601-82F4-8E776DA782E3}" destId="{00280BAC-E279-446C-A87F-4DBD338E9C8B}" srcOrd="2" destOrd="0" parTransId="{72FE65EE-BB6C-42F6-AB29-EC68A7E2CACD}" sibTransId="{494724EA-02DC-4EE0-A441-ED64ED09EFC5}"/>
    <dgm:cxn modelId="{65384DBC-8DB5-46B8-9C73-C7DBCCDFA6CD}" type="presOf" srcId="{05172C82-AEDF-4CE8-A5D7-74DD8ACB2CB6}" destId="{77DF2A31-18EE-4C3C-9EFD-354AFF1C4B54}" srcOrd="0" destOrd="0" presId="urn:microsoft.com/office/officeart/2005/8/layout/vList2"/>
    <dgm:cxn modelId="{B402B6C9-32A0-430D-9470-D54A243F6344}" srcId="{CB8BA50C-4388-4601-82F4-8E776DA782E3}" destId="{C877879A-EBDB-4801-9810-5F98BEDDFF24}" srcOrd="1" destOrd="0" parTransId="{78F9361C-36D5-424A-8F8D-CBEEF798CA3E}" sibTransId="{50E7903D-88E6-47B3-8F5F-895612ED02C4}"/>
    <dgm:cxn modelId="{30B12AEC-C9E7-4408-96BE-535C69EC2D8C}" type="presOf" srcId="{CB8BA50C-4388-4601-82F4-8E776DA782E3}" destId="{67EA3283-C168-4392-884E-6578FAFF0B20}" srcOrd="0" destOrd="0" presId="urn:microsoft.com/office/officeart/2005/8/layout/vList2"/>
    <dgm:cxn modelId="{26F558F8-CFF7-411E-AA56-B5147CD7F4FB}" type="presOf" srcId="{C877879A-EBDB-4801-9810-5F98BEDDFF24}" destId="{3038965E-2E85-496F-BA23-637575DAE1B4}" srcOrd="0" destOrd="0" presId="urn:microsoft.com/office/officeart/2005/8/layout/vList2"/>
    <dgm:cxn modelId="{10253AB0-DF57-4305-A857-A27DD421E50C}" type="presParOf" srcId="{67EA3283-C168-4392-884E-6578FAFF0B20}" destId="{77DF2A31-18EE-4C3C-9EFD-354AFF1C4B54}" srcOrd="0" destOrd="0" presId="urn:microsoft.com/office/officeart/2005/8/layout/vList2"/>
    <dgm:cxn modelId="{284D4074-32EA-4011-A858-202C248BCBA9}" type="presParOf" srcId="{67EA3283-C168-4392-884E-6578FAFF0B20}" destId="{212A7942-3B6A-4B3F-8D37-6D2B4D246B5B}" srcOrd="1" destOrd="0" presId="urn:microsoft.com/office/officeart/2005/8/layout/vList2"/>
    <dgm:cxn modelId="{8C1641AE-8865-479B-8662-D095778CE9F2}" type="presParOf" srcId="{67EA3283-C168-4392-884E-6578FAFF0B20}" destId="{3038965E-2E85-496F-BA23-637575DAE1B4}" srcOrd="2" destOrd="0" presId="urn:microsoft.com/office/officeart/2005/8/layout/vList2"/>
    <dgm:cxn modelId="{65865E8F-0461-4CF7-9531-8E7F6F05954C}" type="presParOf" srcId="{67EA3283-C168-4392-884E-6578FAFF0B20}" destId="{2A02176D-ABFD-4BD7-84C6-C7CAB8384919}" srcOrd="3" destOrd="0" presId="urn:microsoft.com/office/officeart/2005/8/layout/vList2"/>
    <dgm:cxn modelId="{F81A22F0-2FF0-4322-9DF7-8D0F49380C18}" type="presParOf" srcId="{67EA3283-C168-4392-884E-6578FAFF0B20}" destId="{159C89FF-8EB4-4C21-81E2-00D842A06A25}" srcOrd="4" destOrd="0" presId="urn:microsoft.com/office/officeart/2005/8/layout/vList2"/>
    <dgm:cxn modelId="{F952C1C1-46A2-4EB4-961E-CC7C76C186FA}" type="presParOf" srcId="{67EA3283-C168-4392-884E-6578FAFF0B20}" destId="{B6A2DD7D-0755-412A-89DA-200BF534BF9D}" srcOrd="5" destOrd="0" presId="urn:microsoft.com/office/officeart/2005/8/layout/vList2"/>
    <dgm:cxn modelId="{D13795F6-030C-4D3E-9B25-F0C5B7C0E321}" type="presParOf" srcId="{67EA3283-C168-4392-884E-6578FAFF0B20}" destId="{2798E906-0A8B-4FB0-A7E0-F1D0D2A0F48B}" srcOrd="6" destOrd="0" presId="urn:microsoft.com/office/officeart/2005/8/layout/vList2"/>
    <dgm:cxn modelId="{8EEB2F24-5C5C-4EDA-9670-33202B3296D7}" type="presParOf" srcId="{67EA3283-C168-4392-884E-6578FAFF0B20}" destId="{189736D4-DC01-4AB2-B766-453354FD93BB}" srcOrd="7" destOrd="0" presId="urn:microsoft.com/office/officeart/2005/8/layout/vList2"/>
    <dgm:cxn modelId="{1E87FDE5-B132-4197-A7A4-6F66BE523A1B}" type="presParOf" srcId="{67EA3283-C168-4392-884E-6578FAFF0B20}" destId="{D2EFB063-C4BE-49B8-AC0C-428E6E8C215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D2EB67-213A-403A-871C-C658A18C069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48350A1-B4B9-4A53-BA1C-328EAC511C0A}">
      <dgm:prSet/>
      <dgm:spPr/>
      <dgm:t>
        <a:bodyPr/>
        <a:lstStyle/>
        <a:p>
          <a:r>
            <a:rPr lang="en-GB" baseline="0"/>
            <a:t>Survival and wellbeing</a:t>
          </a:r>
          <a:endParaRPr lang="en-US"/>
        </a:p>
      </dgm:t>
    </dgm:pt>
    <dgm:pt modelId="{5BAA8FE3-04D8-4925-B1C6-FC9A896366A1}" type="parTrans" cxnId="{BC43E92A-1DCD-4AB2-9931-480D0993D2DF}">
      <dgm:prSet/>
      <dgm:spPr/>
      <dgm:t>
        <a:bodyPr/>
        <a:lstStyle/>
        <a:p>
          <a:endParaRPr lang="en-US"/>
        </a:p>
      </dgm:t>
    </dgm:pt>
    <dgm:pt modelId="{8DADC2E9-CCD3-43D1-B695-7C55D905C1CA}" type="sibTrans" cxnId="{BC43E92A-1DCD-4AB2-9931-480D0993D2DF}">
      <dgm:prSet/>
      <dgm:spPr/>
      <dgm:t>
        <a:bodyPr/>
        <a:lstStyle/>
        <a:p>
          <a:endParaRPr lang="en-US"/>
        </a:p>
      </dgm:t>
    </dgm:pt>
    <dgm:pt modelId="{DF0C3780-0F21-4DAF-AF40-5436529214F4}">
      <dgm:prSet/>
      <dgm:spPr/>
      <dgm:t>
        <a:bodyPr/>
        <a:lstStyle/>
        <a:p>
          <a:r>
            <a:rPr lang="en-GB" baseline="0"/>
            <a:t>Preventing future health crises</a:t>
          </a:r>
          <a:endParaRPr lang="en-US"/>
        </a:p>
      </dgm:t>
    </dgm:pt>
    <dgm:pt modelId="{23947302-0737-4A18-8377-6E8CBFC8D319}" type="parTrans" cxnId="{8A227C70-86BE-4BD4-B898-1132D78416F8}">
      <dgm:prSet/>
      <dgm:spPr/>
      <dgm:t>
        <a:bodyPr/>
        <a:lstStyle/>
        <a:p>
          <a:endParaRPr lang="en-US"/>
        </a:p>
      </dgm:t>
    </dgm:pt>
    <dgm:pt modelId="{165D6B3A-39AD-40A5-8D0F-7C614C83B97E}" type="sibTrans" cxnId="{8A227C70-86BE-4BD4-B898-1132D78416F8}">
      <dgm:prSet/>
      <dgm:spPr/>
      <dgm:t>
        <a:bodyPr/>
        <a:lstStyle/>
        <a:p>
          <a:endParaRPr lang="en-US"/>
        </a:p>
      </dgm:t>
    </dgm:pt>
    <dgm:pt modelId="{310F9703-4395-4F5D-AE62-28A443805CE2}">
      <dgm:prSet/>
      <dgm:spPr/>
      <dgm:t>
        <a:bodyPr/>
        <a:lstStyle/>
        <a:p>
          <a:r>
            <a:rPr lang="en-GB" baseline="0"/>
            <a:t>Interconnectedness</a:t>
          </a:r>
          <a:endParaRPr lang="en-US"/>
        </a:p>
      </dgm:t>
    </dgm:pt>
    <dgm:pt modelId="{6FE1F22B-197F-496C-8CC1-4903E5A3019B}" type="parTrans" cxnId="{95F9F7F2-ED75-463F-8155-D4873A210AAC}">
      <dgm:prSet/>
      <dgm:spPr/>
      <dgm:t>
        <a:bodyPr/>
        <a:lstStyle/>
        <a:p>
          <a:endParaRPr lang="en-US"/>
        </a:p>
      </dgm:t>
    </dgm:pt>
    <dgm:pt modelId="{3631EE83-D5D8-4B38-ABF6-00D022E7D2EE}" type="sibTrans" cxnId="{95F9F7F2-ED75-463F-8155-D4873A210AAC}">
      <dgm:prSet/>
      <dgm:spPr/>
      <dgm:t>
        <a:bodyPr/>
        <a:lstStyle/>
        <a:p>
          <a:endParaRPr lang="en-US"/>
        </a:p>
      </dgm:t>
    </dgm:pt>
    <dgm:pt modelId="{EACB6F9B-A144-4500-B5D6-4B17BAE8167C}">
      <dgm:prSet/>
      <dgm:spPr/>
      <dgm:t>
        <a:bodyPr/>
        <a:lstStyle/>
        <a:p>
          <a:r>
            <a:rPr lang="en-GB" baseline="0"/>
            <a:t>Economic stability</a:t>
          </a:r>
          <a:endParaRPr lang="en-US"/>
        </a:p>
      </dgm:t>
    </dgm:pt>
    <dgm:pt modelId="{6A326F21-BC06-45C8-90CC-F64AA20698E3}" type="parTrans" cxnId="{BF7B50AE-6B2E-483D-A079-3D3AFA9AE5FC}">
      <dgm:prSet/>
      <dgm:spPr/>
      <dgm:t>
        <a:bodyPr/>
        <a:lstStyle/>
        <a:p>
          <a:endParaRPr lang="en-US"/>
        </a:p>
      </dgm:t>
    </dgm:pt>
    <dgm:pt modelId="{658E4B50-E91D-4B1B-A191-EE100725C2A5}" type="sibTrans" cxnId="{BF7B50AE-6B2E-483D-A079-3D3AFA9AE5FC}">
      <dgm:prSet/>
      <dgm:spPr/>
      <dgm:t>
        <a:bodyPr/>
        <a:lstStyle/>
        <a:p>
          <a:endParaRPr lang="en-US"/>
        </a:p>
      </dgm:t>
    </dgm:pt>
    <dgm:pt modelId="{C6AA761E-A7ED-4422-9036-C5D0DA8D8AB5}">
      <dgm:prSet/>
      <dgm:spPr/>
      <dgm:t>
        <a:bodyPr/>
        <a:lstStyle/>
        <a:p>
          <a:r>
            <a:rPr lang="en-GB" baseline="0"/>
            <a:t>Biodiversity is a safety net for food production</a:t>
          </a:r>
          <a:endParaRPr lang="en-US"/>
        </a:p>
      </dgm:t>
    </dgm:pt>
    <dgm:pt modelId="{1AC7BED8-A47C-4FB8-AC48-2E42B7D26B20}" type="parTrans" cxnId="{D8D4C08E-28EC-4FAC-8BF6-0990538FCEAA}">
      <dgm:prSet/>
      <dgm:spPr/>
      <dgm:t>
        <a:bodyPr/>
        <a:lstStyle/>
        <a:p>
          <a:endParaRPr lang="en-US"/>
        </a:p>
      </dgm:t>
    </dgm:pt>
    <dgm:pt modelId="{2BD61635-F994-4557-BE98-1DB1B938F741}" type="sibTrans" cxnId="{D8D4C08E-28EC-4FAC-8BF6-0990538FCEAA}">
      <dgm:prSet/>
      <dgm:spPr/>
      <dgm:t>
        <a:bodyPr/>
        <a:lstStyle/>
        <a:p>
          <a:endParaRPr lang="en-US"/>
        </a:p>
      </dgm:t>
    </dgm:pt>
    <dgm:pt modelId="{1F3BDAFA-617D-4E94-A545-5E1532E5E1C5}">
      <dgm:prSet/>
      <dgm:spPr/>
      <dgm:t>
        <a:bodyPr/>
        <a:lstStyle/>
        <a:p>
          <a:r>
            <a:rPr lang="en-GB" baseline="0"/>
            <a:t>Future generations</a:t>
          </a:r>
          <a:endParaRPr lang="en-US"/>
        </a:p>
      </dgm:t>
    </dgm:pt>
    <dgm:pt modelId="{1DF78643-409A-4415-BD0F-9FCEEA7CD99D}" type="parTrans" cxnId="{62A9626E-9DF3-4425-A61D-3C7A5AF8E858}">
      <dgm:prSet/>
      <dgm:spPr/>
      <dgm:t>
        <a:bodyPr/>
        <a:lstStyle/>
        <a:p>
          <a:endParaRPr lang="en-US"/>
        </a:p>
      </dgm:t>
    </dgm:pt>
    <dgm:pt modelId="{3A348D14-A41C-42CC-9128-1E9835AB53E7}" type="sibTrans" cxnId="{62A9626E-9DF3-4425-A61D-3C7A5AF8E858}">
      <dgm:prSet/>
      <dgm:spPr/>
      <dgm:t>
        <a:bodyPr/>
        <a:lstStyle/>
        <a:p>
          <a:endParaRPr lang="en-US"/>
        </a:p>
      </dgm:t>
    </dgm:pt>
    <dgm:pt modelId="{AFB053C5-4122-43FF-A17C-A0584B8839AC}" type="pres">
      <dgm:prSet presAssocID="{55D2EB67-213A-403A-871C-C658A18C0694}" presName="vert0" presStyleCnt="0">
        <dgm:presLayoutVars>
          <dgm:dir/>
          <dgm:animOne val="branch"/>
          <dgm:animLvl val="lvl"/>
        </dgm:presLayoutVars>
      </dgm:prSet>
      <dgm:spPr/>
    </dgm:pt>
    <dgm:pt modelId="{ADE78FE7-C463-478B-B02C-BA8C6B696DF4}" type="pres">
      <dgm:prSet presAssocID="{948350A1-B4B9-4A53-BA1C-328EAC511C0A}" presName="thickLine" presStyleLbl="alignNode1" presStyleIdx="0" presStyleCnt="6"/>
      <dgm:spPr/>
    </dgm:pt>
    <dgm:pt modelId="{7BBA3AF3-17EC-4411-B53D-EAA8CF64C1DF}" type="pres">
      <dgm:prSet presAssocID="{948350A1-B4B9-4A53-BA1C-328EAC511C0A}" presName="horz1" presStyleCnt="0"/>
      <dgm:spPr/>
    </dgm:pt>
    <dgm:pt modelId="{6D6183D1-A983-4313-8BDE-941CB5A4DEC9}" type="pres">
      <dgm:prSet presAssocID="{948350A1-B4B9-4A53-BA1C-328EAC511C0A}" presName="tx1" presStyleLbl="revTx" presStyleIdx="0" presStyleCnt="6"/>
      <dgm:spPr/>
    </dgm:pt>
    <dgm:pt modelId="{9A70C79C-DDFF-4390-88A3-72959F35A4D4}" type="pres">
      <dgm:prSet presAssocID="{948350A1-B4B9-4A53-BA1C-328EAC511C0A}" presName="vert1" presStyleCnt="0"/>
      <dgm:spPr/>
    </dgm:pt>
    <dgm:pt modelId="{EEDBCC4C-D00D-4D69-837F-6DD86172E72E}" type="pres">
      <dgm:prSet presAssocID="{DF0C3780-0F21-4DAF-AF40-5436529214F4}" presName="thickLine" presStyleLbl="alignNode1" presStyleIdx="1" presStyleCnt="6"/>
      <dgm:spPr/>
    </dgm:pt>
    <dgm:pt modelId="{3B836565-B29E-4CEF-AD92-556EE1A8FBB2}" type="pres">
      <dgm:prSet presAssocID="{DF0C3780-0F21-4DAF-AF40-5436529214F4}" presName="horz1" presStyleCnt="0"/>
      <dgm:spPr/>
    </dgm:pt>
    <dgm:pt modelId="{4D533D80-501A-4B30-8D56-5ED483F38749}" type="pres">
      <dgm:prSet presAssocID="{DF0C3780-0F21-4DAF-AF40-5436529214F4}" presName="tx1" presStyleLbl="revTx" presStyleIdx="1" presStyleCnt="6"/>
      <dgm:spPr/>
    </dgm:pt>
    <dgm:pt modelId="{D1E2AC5A-D8BE-4A3D-87B9-5C8F6B58D9A1}" type="pres">
      <dgm:prSet presAssocID="{DF0C3780-0F21-4DAF-AF40-5436529214F4}" presName="vert1" presStyleCnt="0"/>
      <dgm:spPr/>
    </dgm:pt>
    <dgm:pt modelId="{871B79C8-940F-43E4-970C-DC4FC381A72E}" type="pres">
      <dgm:prSet presAssocID="{310F9703-4395-4F5D-AE62-28A443805CE2}" presName="thickLine" presStyleLbl="alignNode1" presStyleIdx="2" presStyleCnt="6"/>
      <dgm:spPr/>
    </dgm:pt>
    <dgm:pt modelId="{0E5F6D2F-6A5D-40D6-A2AD-6CB9730AE4BE}" type="pres">
      <dgm:prSet presAssocID="{310F9703-4395-4F5D-AE62-28A443805CE2}" presName="horz1" presStyleCnt="0"/>
      <dgm:spPr/>
    </dgm:pt>
    <dgm:pt modelId="{EF7D9AEE-C546-4945-B9B2-5E71D86DE636}" type="pres">
      <dgm:prSet presAssocID="{310F9703-4395-4F5D-AE62-28A443805CE2}" presName="tx1" presStyleLbl="revTx" presStyleIdx="2" presStyleCnt="6"/>
      <dgm:spPr/>
    </dgm:pt>
    <dgm:pt modelId="{AA3F5237-E06B-43C4-B008-9BE8E740880C}" type="pres">
      <dgm:prSet presAssocID="{310F9703-4395-4F5D-AE62-28A443805CE2}" presName="vert1" presStyleCnt="0"/>
      <dgm:spPr/>
    </dgm:pt>
    <dgm:pt modelId="{80C0BE1E-78E3-4382-B412-9C9B91B012D7}" type="pres">
      <dgm:prSet presAssocID="{EACB6F9B-A144-4500-B5D6-4B17BAE8167C}" presName="thickLine" presStyleLbl="alignNode1" presStyleIdx="3" presStyleCnt="6"/>
      <dgm:spPr/>
    </dgm:pt>
    <dgm:pt modelId="{35DF9300-4755-40CB-B109-372DC89C832A}" type="pres">
      <dgm:prSet presAssocID="{EACB6F9B-A144-4500-B5D6-4B17BAE8167C}" presName="horz1" presStyleCnt="0"/>
      <dgm:spPr/>
    </dgm:pt>
    <dgm:pt modelId="{5C3B27C0-58DD-4569-9EE8-7CB2619E8C34}" type="pres">
      <dgm:prSet presAssocID="{EACB6F9B-A144-4500-B5D6-4B17BAE8167C}" presName="tx1" presStyleLbl="revTx" presStyleIdx="3" presStyleCnt="6"/>
      <dgm:spPr/>
    </dgm:pt>
    <dgm:pt modelId="{6CB8E352-ABAF-490F-8BBF-7D28FB339842}" type="pres">
      <dgm:prSet presAssocID="{EACB6F9B-A144-4500-B5D6-4B17BAE8167C}" presName="vert1" presStyleCnt="0"/>
      <dgm:spPr/>
    </dgm:pt>
    <dgm:pt modelId="{D50B792C-6790-4C5A-A0D9-E4D19EB23BF5}" type="pres">
      <dgm:prSet presAssocID="{C6AA761E-A7ED-4422-9036-C5D0DA8D8AB5}" presName="thickLine" presStyleLbl="alignNode1" presStyleIdx="4" presStyleCnt="6"/>
      <dgm:spPr/>
    </dgm:pt>
    <dgm:pt modelId="{C51671F1-7F66-4920-82E3-2D828E803253}" type="pres">
      <dgm:prSet presAssocID="{C6AA761E-A7ED-4422-9036-C5D0DA8D8AB5}" presName="horz1" presStyleCnt="0"/>
      <dgm:spPr/>
    </dgm:pt>
    <dgm:pt modelId="{3A0EED1D-364E-4353-889C-B7F34D9B0C6B}" type="pres">
      <dgm:prSet presAssocID="{C6AA761E-A7ED-4422-9036-C5D0DA8D8AB5}" presName="tx1" presStyleLbl="revTx" presStyleIdx="4" presStyleCnt="6"/>
      <dgm:spPr/>
    </dgm:pt>
    <dgm:pt modelId="{6398EE40-A030-4D21-9A9A-C6295612D7D4}" type="pres">
      <dgm:prSet presAssocID="{C6AA761E-A7ED-4422-9036-C5D0DA8D8AB5}" presName="vert1" presStyleCnt="0"/>
      <dgm:spPr/>
    </dgm:pt>
    <dgm:pt modelId="{0F7B02EA-9D5A-4035-9FED-77D6359BE21E}" type="pres">
      <dgm:prSet presAssocID="{1F3BDAFA-617D-4E94-A545-5E1532E5E1C5}" presName="thickLine" presStyleLbl="alignNode1" presStyleIdx="5" presStyleCnt="6"/>
      <dgm:spPr/>
    </dgm:pt>
    <dgm:pt modelId="{F2367114-FE0C-4886-A5A6-2BE2166169E5}" type="pres">
      <dgm:prSet presAssocID="{1F3BDAFA-617D-4E94-A545-5E1532E5E1C5}" presName="horz1" presStyleCnt="0"/>
      <dgm:spPr/>
    </dgm:pt>
    <dgm:pt modelId="{4B8DBE4C-3E6B-412B-A52D-B0B126F5C460}" type="pres">
      <dgm:prSet presAssocID="{1F3BDAFA-617D-4E94-A545-5E1532E5E1C5}" presName="tx1" presStyleLbl="revTx" presStyleIdx="5" presStyleCnt="6"/>
      <dgm:spPr/>
    </dgm:pt>
    <dgm:pt modelId="{630E2B03-5CCE-408D-98A8-FB57BF64233E}" type="pres">
      <dgm:prSet presAssocID="{1F3BDAFA-617D-4E94-A545-5E1532E5E1C5}" presName="vert1" presStyleCnt="0"/>
      <dgm:spPr/>
    </dgm:pt>
  </dgm:ptLst>
  <dgm:cxnLst>
    <dgm:cxn modelId="{E1503021-E505-43A5-B48F-141CE314C0FA}" type="presOf" srcId="{310F9703-4395-4F5D-AE62-28A443805CE2}" destId="{EF7D9AEE-C546-4945-B9B2-5E71D86DE636}" srcOrd="0" destOrd="0" presId="urn:microsoft.com/office/officeart/2008/layout/LinedList"/>
    <dgm:cxn modelId="{BC43E92A-1DCD-4AB2-9931-480D0993D2DF}" srcId="{55D2EB67-213A-403A-871C-C658A18C0694}" destId="{948350A1-B4B9-4A53-BA1C-328EAC511C0A}" srcOrd="0" destOrd="0" parTransId="{5BAA8FE3-04D8-4925-B1C6-FC9A896366A1}" sibTransId="{8DADC2E9-CCD3-43D1-B695-7C55D905C1CA}"/>
    <dgm:cxn modelId="{4A4B0343-FEC0-4AD8-97EE-CE019D4059CB}" type="presOf" srcId="{948350A1-B4B9-4A53-BA1C-328EAC511C0A}" destId="{6D6183D1-A983-4313-8BDE-941CB5A4DEC9}" srcOrd="0" destOrd="0" presId="urn:microsoft.com/office/officeart/2008/layout/LinedList"/>
    <dgm:cxn modelId="{28860444-8C67-45CC-9B10-84B303D0D9F3}" type="presOf" srcId="{1F3BDAFA-617D-4E94-A545-5E1532E5E1C5}" destId="{4B8DBE4C-3E6B-412B-A52D-B0B126F5C460}" srcOrd="0" destOrd="0" presId="urn:microsoft.com/office/officeart/2008/layout/LinedList"/>
    <dgm:cxn modelId="{62A9626E-9DF3-4425-A61D-3C7A5AF8E858}" srcId="{55D2EB67-213A-403A-871C-C658A18C0694}" destId="{1F3BDAFA-617D-4E94-A545-5E1532E5E1C5}" srcOrd="5" destOrd="0" parTransId="{1DF78643-409A-4415-BD0F-9FCEEA7CD99D}" sibTransId="{3A348D14-A41C-42CC-9128-1E9835AB53E7}"/>
    <dgm:cxn modelId="{8A227C70-86BE-4BD4-B898-1132D78416F8}" srcId="{55D2EB67-213A-403A-871C-C658A18C0694}" destId="{DF0C3780-0F21-4DAF-AF40-5436529214F4}" srcOrd="1" destOrd="0" parTransId="{23947302-0737-4A18-8377-6E8CBFC8D319}" sibTransId="{165D6B3A-39AD-40A5-8D0F-7C614C83B97E}"/>
    <dgm:cxn modelId="{003BDE72-2C3C-4A51-A50E-1D704F19A55C}" type="presOf" srcId="{EACB6F9B-A144-4500-B5D6-4B17BAE8167C}" destId="{5C3B27C0-58DD-4569-9EE8-7CB2619E8C34}" srcOrd="0" destOrd="0" presId="urn:microsoft.com/office/officeart/2008/layout/LinedList"/>
    <dgm:cxn modelId="{AA78A35A-4886-4138-9897-6F44AB79542A}" type="presOf" srcId="{DF0C3780-0F21-4DAF-AF40-5436529214F4}" destId="{4D533D80-501A-4B30-8D56-5ED483F38749}" srcOrd="0" destOrd="0" presId="urn:microsoft.com/office/officeart/2008/layout/LinedList"/>
    <dgm:cxn modelId="{D8D4C08E-28EC-4FAC-8BF6-0990538FCEAA}" srcId="{55D2EB67-213A-403A-871C-C658A18C0694}" destId="{C6AA761E-A7ED-4422-9036-C5D0DA8D8AB5}" srcOrd="4" destOrd="0" parTransId="{1AC7BED8-A47C-4FB8-AC48-2E42B7D26B20}" sibTransId="{2BD61635-F994-4557-BE98-1DB1B938F741}"/>
    <dgm:cxn modelId="{BF7B50AE-6B2E-483D-A079-3D3AFA9AE5FC}" srcId="{55D2EB67-213A-403A-871C-C658A18C0694}" destId="{EACB6F9B-A144-4500-B5D6-4B17BAE8167C}" srcOrd="3" destOrd="0" parTransId="{6A326F21-BC06-45C8-90CC-F64AA20698E3}" sibTransId="{658E4B50-E91D-4B1B-A191-EE100725C2A5}"/>
    <dgm:cxn modelId="{95F9F7F2-ED75-463F-8155-D4873A210AAC}" srcId="{55D2EB67-213A-403A-871C-C658A18C0694}" destId="{310F9703-4395-4F5D-AE62-28A443805CE2}" srcOrd="2" destOrd="0" parTransId="{6FE1F22B-197F-496C-8CC1-4903E5A3019B}" sibTransId="{3631EE83-D5D8-4B38-ABF6-00D022E7D2EE}"/>
    <dgm:cxn modelId="{1108F7F4-92D2-49E9-8E6C-38E8A90B4C00}" type="presOf" srcId="{55D2EB67-213A-403A-871C-C658A18C0694}" destId="{AFB053C5-4122-43FF-A17C-A0584B8839AC}" srcOrd="0" destOrd="0" presId="urn:microsoft.com/office/officeart/2008/layout/LinedList"/>
    <dgm:cxn modelId="{00E633FD-6438-4CB5-8D59-06A7A981665D}" type="presOf" srcId="{C6AA761E-A7ED-4422-9036-C5D0DA8D8AB5}" destId="{3A0EED1D-364E-4353-889C-B7F34D9B0C6B}" srcOrd="0" destOrd="0" presId="urn:microsoft.com/office/officeart/2008/layout/LinedList"/>
    <dgm:cxn modelId="{24B83590-7560-4731-9AE6-343A2D06924C}" type="presParOf" srcId="{AFB053C5-4122-43FF-A17C-A0584B8839AC}" destId="{ADE78FE7-C463-478B-B02C-BA8C6B696DF4}" srcOrd="0" destOrd="0" presId="urn:microsoft.com/office/officeart/2008/layout/LinedList"/>
    <dgm:cxn modelId="{69F373D3-AE61-4D1F-AF4E-D2E9262EE793}" type="presParOf" srcId="{AFB053C5-4122-43FF-A17C-A0584B8839AC}" destId="{7BBA3AF3-17EC-4411-B53D-EAA8CF64C1DF}" srcOrd="1" destOrd="0" presId="urn:microsoft.com/office/officeart/2008/layout/LinedList"/>
    <dgm:cxn modelId="{834CAEF0-5818-4CE2-AD04-1223CB5C9114}" type="presParOf" srcId="{7BBA3AF3-17EC-4411-B53D-EAA8CF64C1DF}" destId="{6D6183D1-A983-4313-8BDE-941CB5A4DEC9}" srcOrd="0" destOrd="0" presId="urn:microsoft.com/office/officeart/2008/layout/LinedList"/>
    <dgm:cxn modelId="{5750C428-518C-45B1-B8F1-90869D14583D}" type="presParOf" srcId="{7BBA3AF3-17EC-4411-B53D-EAA8CF64C1DF}" destId="{9A70C79C-DDFF-4390-88A3-72959F35A4D4}" srcOrd="1" destOrd="0" presId="urn:microsoft.com/office/officeart/2008/layout/LinedList"/>
    <dgm:cxn modelId="{9C0E4DDA-7569-4F4E-BEEF-688A8ED7953B}" type="presParOf" srcId="{AFB053C5-4122-43FF-A17C-A0584B8839AC}" destId="{EEDBCC4C-D00D-4D69-837F-6DD86172E72E}" srcOrd="2" destOrd="0" presId="urn:microsoft.com/office/officeart/2008/layout/LinedList"/>
    <dgm:cxn modelId="{8F799CE2-F03A-4CB6-9FC7-5965CECBCB4D}" type="presParOf" srcId="{AFB053C5-4122-43FF-A17C-A0584B8839AC}" destId="{3B836565-B29E-4CEF-AD92-556EE1A8FBB2}" srcOrd="3" destOrd="0" presId="urn:microsoft.com/office/officeart/2008/layout/LinedList"/>
    <dgm:cxn modelId="{C4B740DC-6A55-47C6-9E06-B4BD122E6644}" type="presParOf" srcId="{3B836565-B29E-4CEF-AD92-556EE1A8FBB2}" destId="{4D533D80-501A-4B30-8D56-5ED483F38749}" srcOrd="0" destOrd="0" presId="urn:microsoft.com/office/officeart/2008/layout/LinedList"/>
    <dgm:cxn modelId="{7C2B801F-6F96-46EE-8029-445FFD31DEFF}" type="presParOf" srcId="{3B836565-B29E-4CEF-AD92-556EE1A8FBB2}" destId="{D1E2AC5A-D8BE-4A3D-87B9-5C8F6B58D9A1}" srcOrd="1" destOrd="0" presId="urn:microsoft.com/office/officeart/2008/layout/LinedList"/>
    <dgm:cxn modelId="{59643361-5181-4D1F-B0C8-CE1738260DC7}" type="presParOf" srcId="{AFB053C5-4122-43FF-A17C-A0584B8839AC}" destId="{871B79C8-940F-43E4-970C-DC4FC381A72E}" srcOrd="4" destOrd="0" presId="urn:microsoft.com/office/officeart/2008/layout/LinedList"/>
    <dgm:cxn modelId="{1A16304B-B23B-4B7C-B3FA-FBF15CAA31BC}" type="presParOf" srcId="{AFB053C5-4122-43FF-A17C-A0584B8839AC}" destId="{0E5F6D2F-6A5D-40D6-A2AD-6CB9730AE4BE}" srcOrd="5" destOrd="0" presId="urn:microsoft.com/office/officeart/2008/layout/LinedList"/>
    <dgm:cxn modelId="{3E9E00A4-4FA1-4D7A-962D-D9AC15AF99E4}" type="presParOf" srcId="{0E5F6D2F-6A5D-40D6-A2AD-6CB9730AE4BE}" destId="{EF7D9AEE-C546-4945-B9B2-5E71D86DE636}" srcOrd="0" destOrd="0" presId="urn:microsoft.com/office/officeart/2008/layout/LinedList"/>
    <dgm:cxn modelId="{9BF53D3C-0BF2-47F3-B42A-169D5B87CD7D}" type="presParOf" srcId="{0E5F6D2F-6A5D-40D6-A2AD-6CB9730AE4BE}" destId="{AA3F5237-E06B-43C4-B008-9BE8E740880C}" srcOrd="1" destOrd="0" presId="urn:microsoft.com/office/officeart/2008/layout/LinedList"/>
    <dgm:cxn modelId="{08D4F8CB-C8D9-4AB9-AC54-4A365F5C417E}" type="presParOf" srcId="{AFB053C5-4122-43FF-A17C-A0584B8839AC}" destId="{80C0BE1E-78E3-4382-B412-9C9B91B012D7}" srcOrd="6" destOrd="0" presId="urn:microsoft.com/office/officeart/2008/layout/LinedList"/>
    <dgm:cxn modelId="{D520427B-DCDF-4130-9715-36803F76A326}" type="presParOf" srcId="{AFB053C5-4122-43FF-A17C-A0584B8839AC}" destId="{35DF9300-4755-40CB-B109-372DC89C832A}" srcOrd="7" destOrd="0" presId="urn:microsoft.com/office/officeart/2008/layout/LinedList"/>
    <dgm:cxn modelId="{EE4B4FD2-48CA-479A-B84F-B6950A650488}" type="presParOf" srcId="{35DF9300-4755-40CB-B109-372DC89C832A}" destId="{5C3B27C0-58DD-4569-9EE8-7CB2619E8C34}" srcOrd="0" destOrd="0" presId="urn:microsoft.com/office/officeart/2008/layout/LinedList"/>
    <dgm:cxn modelId="{88D16A11-238E-4718-B9F4-2FA19BD40757}" type="presParOf" srcId="{35DF9300-4755-40CB-B109-372DC89C832A}" destId="{6CB8E352-ABAF-490F-8BBF-7D28FB339842}" srcOrd="1" destOrd="0" presId="urn:microsoft.com/office/officeart/2008/layout/LinedList"/>
    <dgm:cxn modelId="{75D9A854-A5D8-49F3-BA45-92F7DC76DF80}" type="presParOf" srcId="{AFB053C5-4122-43FF-A17C-A0584B8839AC}" destId="{D50B792C-6790-4C5A-A0D9-E4D19EB23BF5}" srcOrd="8" destOrd="0" presId="urn:microsoft.com/office/officeart/2008/layout/LinedList"/>
    <dgm:cxn modelId="{89FABB1A-3B3C-4646-9665-E13B34D4B3BD}" type="presParOf" srcId="{AFB053C5-4122-43FF-A17C-A0584B8839AC}" destId="{C51671F1-7F66-4920-82E3-2D828E803253}" srcOrd="9" destOrd="0" presId="urn:microsoft.com/office/officeart/2008/layout/LinedList"/>
    <dgm:cxn modelId="{CBA2EAEE-3A69-4B47-9627-1674CA58BF9F}" type="presParOf" srcId="{C51671F1-7F66-4920-82E3-2D828E803253}" destId="{3A0EED1D-364E-4353-889C-B7F34D9B0C6B}" srcOrd="0" destOrd="0" presId="urn:microsoft.com/office/officeart/2008/layout/LinedList"/>
    <dgm:cxn modelId="{0E93962E-FE3C-4E2C-B551-8ED10A748FBA}" type="presParOf" srcId="{C51671F1-7F66-4920-82E3-2D828E803253}" destId="{6398EE40-A030-4D21-9A9A-C6295612D7D4}" srcOrd="1" destOrd="0" presId="urn:microsoft.com/office/officeart/2008/layout/LinedList"/>
    <dgm:cxn modelId="{2383BE86-2A86-4FAD-80ED-DB36C9A61A80}" type="presParOf" srcId="{AFB053C5-4122-43FF-A17C-A0584B8839AC}" destId="{0F7B02EA-9D5A-4035-9FED-77D6359BE21E}" srcOrd="10" destOrd="0" presId="urn:microsoft.com/office/officeart/2008/layout/LinedList"/>
    <dgm:cxn modelId="{997C8A92-6E4E-4817-9D40-6CDF27FFE4E9}" type="presParOf" srcId="{AFB053C5-4122-43FF-A17C-A0584B8839AC}" destId="{F2367114-FE0C-4886-A5A6-2BE2166169E5}" srcOrd="11" destOrd="0" presId="urn:microsoft.com/office/officeart/2008/layout/LinedList"/>
    <dgm:cxn modelId="{2DB53911-7493-4746-A56A-4FEBB2258885}" type="presParOf" srcId="{F2367114-FE0C-4886-A5A6-2BE2166169E5}" destId="{4B8DBE4C-3E6B-412B-A52D-B0B126F5C460}" srcOrd="0" destOrd="0" presId="urn:microsoft.com/office/officeart/2008/layout/LinedList"/>
    <dgm:cxn modelId="{8B0E7080-DB9B-4F05-9CD2-F1F7861C538F}" type="presParOf" srcId="{F2367114-FE0C-4886-A5A6-2BE2166169E5}" destId="{630E2B03-5CCE-408D-98A8-FB57BF6423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24BE489-3B74-401A-A42C-FF972E18FD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C7DA69F-8F06-4C67-92F0-6033AD8418BC}">
      <dgm:prSet/>
      <dgm:spPr/>
      <dgm:t>
        <a:bodyPr/>
        <a:lstStyle/>
        <a:p>
          <a:r>
            <a:rPr lang="en-GB" baseline="0"/>
            <a:t>Unjust, avoidable differences within and between countries.</a:t>
          </a:r>
          <a:endParaRPr lang="en-US"/>
        </a:p>
      </dgm:t>
    </dgm:pt>
    <dgm:pt modelId="{37DAC3B6-DF60-4C0A-AD6A-7498FC47F32B}" type="parTrans" cxnId="{407C2644-4726-4B59-A7C3-FC0EC78E7D3B}">
      <dgm:prSet/>
      <dgm:spPr/>
      <dgm:t>
        <a:bodyPr/>
        <a:lstStyle/>
        <a:p>
          <a:endParaRPr lang="en-US"/>
        </a:p>
      </dgm:t>
    </dgm:pt>
    <dgm:pt modelId="{ED6FD3DD-F932-420C-A3D9-CF555C64CD91}" type="sibTrans" cxnId="{407C2644-4726-4B59-A7C3-FC0EC78E7D3B}">
      <dgm:prSet/>
      <dgm:spPr/>
      <dgm:t>
        <a:bodyPr/>
        <a:lstStyle/>
        <a:p>
          <a:endParaRPr lang="en-US"/>
        </a:p>
      </dgm:t>
    </dgm:pt>
    <dgm:pt modelId="{0DFB93C2-CD0F-49CA-B0BA-703E80968796}">
      <dgm:prSet/>
      <dgm:spPr/>
      <dgm:t>
        <a:bodyPr/>
        <a:lstStyle/>
        <a:p>
          <a:r>
            <a:rPr lang="en-GB" baseline="0"/>
            <a:t>Progress in this field has been slow (Loder, 2022).</a:t>
          </a:r>
          <a:endParaRPr lang="en-US"/>
        </a:p>
      </dgm:t>
    </dgm:pt>
    <dgm:pt modelId="{69E217D8-9974-4C5F-92D9-CA84F723DB84}" type="parTrans" cxnId="{52BB9B0F-E4EE-4A71-8DA7-D49865EDC7BD}">
      <dgm:prSet/>
      <dgm:spPr/>
      <dgm:t>
        <a:bodyPr/>
        <a:lstStyle/>
        <a:p>
          <a:endParaRPr lang="en-US"/>
        </a:p>
      </dgm:t>
    </dgm:pt>
    <dgm:pt modelId="{B2AE0761-CC66-46B8-9CE1-AD70BAC624D4}" type="sibTrans" cxnId="{52BB9B0F-E4EE-4A71-8DA7-D49865EDC7BD}">
      <dgm:prSet/>
      <dgm:spPr/>
      <dgm:t>
        <a:bodyPr/>
        <a:lstStyle/>
        <a:p>
          <a:endParaRPr lang="en-US"/>
        </a:p>
      </dgm:t>
    </dgm:pt>
    <dgm:pt modelId="{690E3325-C8A8-4D88-B04E-28763214BBC1}">
      <dgm:prSet/>
      <dgm:spPr/>
      <dgm:t>
        <a:bodyPr/>
        <a:lstStyle/>
        <a:p>
          <a:r>
            <a:rPr lang="en-GB" baseline="0"/>
            <a:t>Why might this be?</a:t>
          </a:r>
          <a:endParaRPr lang="en-US"/>
        </a:p>
      </dgm:t>
    </dgm:pt>
    <dgm:pt modelId="{816AB10E-D3AA-4C4E-81AD-772D926A18B9}" type="parTrans" cxnId="{D8DC8A31-006F-4119-97B9-08C6C7453E42}">
      <dgm:prSet/>
      <dgm:spPr/>
      <dgm:t>
        <a:bodyPr/>
        <a:lstStyle/>
        <a:p>
          <a:endParaRPr lang="en-US"/>
        </a:p>
      </dgm:t>
    </dgm:pt>
    <dgm:pt modelId="{0799317D-842B-45CE-9649-CD76D767318A}" type="sibTrans" cxnId="{D8DC8A31-006F-4119-97B9-08C6C7453E42}">
      <dgm:prSet/>
      <dgm:spPr/>
      <dgm:t>
        <a:bodyPr/>
        <a:lstStyle/>
        <a:p>
          <a:endParaRPr lang="en-US"/>
        </a:p>
      </dgm:t>
    </dgm:pt>
    <dgm:pt modelId="{52F4FF3A-83C3-433C-AEB4-6354DAE83B05}" type="pres">
      <dgm:prSet presAssocID="{F24BE489-3B74-401A-A42C-FF972E18FD54}" presName="root" presStyleCnt="0">
        <dgm:presLayoutVars>
          <dgm:dir/>
          <dgm:resizeHandles val="exact"/>
        </dgm:presLayoutVars>
      </dgm:prSet>
      <dgm:spPr/>
    </dgm:pt>
    <dgm:pt modelId="{7A2223F9-4AA9-476E-BC12-5A12C291CF78}" type="pres">
      <dgm:prSet presAssocID="{BC7DA69F-8F06-4C67-92F0-6033AD8418BC}" presName="compNode" presStyleCnt="0"/>
      <dgm:spPr/>
    </dgm:pt>
    <dgm:pt modelId="{003774CA-F675-48BF-976B-8D23BD409022}" type="pres">
      <dgm:prSet presAssocID="{BC7DA69F-8F06-4C67-92F0-6033AD8418BC}" presName="bgRect" presStyleLbl="bgShp" presStyleIdx="0" presStyleCnt="3"/>
      <dgm:spPr/>
    </dgm:pt>
    <dgm:pt modelId="{E2A6FEC6-77F1-4DBD-8859-FA28D8EDAEEC}" type="pres">
      <dgm:prSet presAssocID="{BC7DA69F-8F06-4C67-92F0-6033AD8418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7784AC26-1B17-4A35-961A-023539F52226}" type="pres">
      <dgm:prSet presAssocID="{BC7DA69F-8F06-4C67-92F0-6033AD8418BC}" presName="spaceRect" presStyleCnt="0"/>
      <dgm:spPr/>
    </dgm:pt>
    <dgm:pt modelId="{ADC23874-7C1C-4D4E-B50A-EAF1DA9BC801}" type="pres">
      <dgm:prSet presAssocID="{BC7DA69F-8F06-4C67-92F0-6033AD8418BC}" presName="parTx" presStyleLbl="revTx" presStyleIdx="0" presStyleCnt="3">
        <dgm:presLayoutVars>
          <dgm:chMax val="0"/>
          <dgm:chPref val="0"/>
        </dgm:presLayoutVars>
      </dgm:prSet>
      <dgm:spPr/>
    </dgm:pt>
    <dgm:pt modelId="{9B3DD1FD-61BF-4FDA-B6EF-84BD4C0CFA8D}" type="pres">
      <dgm:prSet presAssocID="{ED6FD3DD-F932-420C-A3D9-CF555C64CD91}" presName="sibTrans" presStyleCnt="0"/>
      <dgm:spPr/>
    </dgm:pt>
    <dgm:pt modelId="{83C688DC-FDE2-4261-8270-2A557D6341AD}" type="pres">
      <dgm:prSet presAssocID="{0DFB93C2-CD0F-49CA-B0BA-703E80968796}" presName="compNode" presStyleCnt="0"/>
      <dgm:spPr/>
    </dgm:pt>
    <dgm:pt modelId="{CECF6D1D-DA5D-47E6-A082-8ED5E4733A08}" type="pres">
      <dgm:prSet presAssocID="{0DFB93C2-CD0F-49CA-B0BA-703E80968796}" presName="bgRect" presStyleLbl="bgShp" presStyleIdx="1" presStyleCnt="3"/>
      <dgm:spPr/>
    </dgm:pt>
    <dgm:pt modelId="{D1125334-8529-4CC6-9DE7-CD10130A1F21}" type="pres">
      <dgm:prSet presAssocID="{0DFB93C2-CD0F-49CA-B0BA-703E809687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urtle"/>
        </a:ext>
      </dgm:extLst>
    </dgm:pt>
    <dgm:pt modelId="{5ACF5356-3066-45EB-AC3B-11DA5C1A6882}" type="pres">
      <dgm:prSet presAssocID="{0DFB93C2-CD0F-49CA-B0BA-703E80968796}" presName="spaceRect" presStyleCnt="0"/>
      <dgm:spPr/>
    </dgm:pt>
    <dgm:pt modelId="{1AFE7208-15C5-447E-8960-A1C5439F38E4}" type="pres">
      <dgm:prSet presAssocID="{0DFB93C2-CD0F-49CA-B0BA-703E80968796}" presName="parTx" presStyleLbl="revTx" presStyleIdx="1" presStyleCnt="3">
        <dgm:presLayoutVars>
          <dgm:chMax val="0"/>
          <dgm:chPref val="0"/>
        </dgm:presLayoutVars>
      </dgm:prSet>
      <dgm:spPr/>
    </dgm:pt>
    <dgm:pt modelId="{65C31F63-2CA0-49E8-B491-90D070F85589}" type="pres">
      <dgm:prSet presAssocID="{B2AE0761-CC66-46B8-9CE1-AD70BAC624D4}" presName="sibTrans" presStyleCnt="0"/>
      <dgm:spPr/>
    </dgm:pt>
    <dgm:pt modelId="{0CDC527C-3851-4290-BA53-65286DE52368}" type="pres">
      <dgm:prSet presAssocID="{690E3325-C8A8-4D88-B04E-28763214BBC1}" presName="compNode" presStyleCnt="0"/>
      <dgm:spPr/>
    </dgm:pt>
    <dgm:pt modelId="{B25823F8-4385-457B-868F-7ED0375642C0}" type="pres">
      <dgm:prSet presAssocID="{690E3325-C8A8-4D88-B04E-28763214BBC1}" presName="bgRect" presStyleLbl="bgShp" presStyleIdx="2" presStyleCnt="3"/>
      <dgm:spPr/>
    </dgm:pt>
    <dgm:pt modelId="{4BDC9386-C77F-42D6-B683-A659E633F73D}" type="pres">
      <dgm:prSet presAssocID="{690E3325-C8A8-4D88-B04E-28763214BB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DFB0C7D1-6D24-426E-94BA-F3AE8C7DF036}" type="pres">
      <dgm:prSet presAssocID="{690E3325-C8A8-4D88-B04E-28763214BBC1}" presName="spaceRect" presStyleCnt="0"/>
      <dgm:spPr/>
    </dgm:pt>
    <dgm:pt modelId="{393C2E4D-D5D4-4E6F-878A-2EAF35B1754F}" type="pres">
      <dgm:prSet presAssocID="{690E3325-C8A8-4D88-B04E-28763214BBC1}" presName="parTx" presStyleLbl="revTx" presStyleIdx="2" presStyleCnt="3">
        <dgm:presLayoutVars>
          <dgm:chMax val="0"/>
          <dgm:chPref val="0"/>
        </dgm:presLayoutVars>
      </dgm:prSet>
      <dgm:spPr/>
    </dgm:pt>
  </dgm:ptLst>
  <dgm:cxnLst>
    <dgm:cxn modelId="{52BB9B0F-E4EE-4A71-8DA7-D49865EDC7BD}" srcId="{F24BE489-3B74-401A-A42C-FF972E18FD54}" destId="{0DFB93C2-CD0F-49CA-B0BA-703E80968796}" srcOrd="1" destOrd="0" parTransId="{69E217D8-9974-4C5F-92D9-CA84F723DB84}" sibTransId="{B2AE0761-CC66-46B8-9CE1-AD70BAC624D4}"/>
    <dgm:cxn modelId="{A3B8FA1C-9B1C-4D80-9A42-FD0ACA6F6489}" type="presOf" srcId="{0DFB93C2-CD0F-49CA-B0BA-703E80968796}" destId="{1AFE7208-15C5-447E-8960-A1C5439F38E4}" srcOrd="0" destOrd="0" presId="urn:microsoft.com/office/officeart/2018/2/layout/IconVerticalSolidList"/>
    <dgm:cxn modelId="{D8DC8A31-006F-4119-97B9-08C6C7453E42}" srcId="{F24BE489-3B74-401A-A42C-FF972E18FD54}" destId="{690E3325-C8A8-4D88-B04E-28763214BBC1}" srcOrd="2" destOrd="0" parTransId="{816AB10E-D3AA-4C4E-81AD-772D926A18B9}" sibTransId="{0799317D-842B-45CE-9649-CD76D767318A}"/>
    <dgm:cxn modelId="{407C2644-4726-4B59-A7C3-FC0EC78E7D3B}" srcId="{F24BE489-3B74-401A-A42C-FF972E18FD54}" destId="{BC7DA69F-8F06-4C67-92F0-6033AD8418BC}" srcOrd="0" destOrd="0" parTransId="{37DAC3B6-DF60-4C0A-AD6A-7498FC47F32B}" sibTransId="{ED6FD3DD-F932-420C-A3D9-CF555C64CD91}"/>
    <dgm:cxn modelId="{DC3F0870-7260-45F9-B739-43E459C0A5CF}" type="presOf" srcId="{F24BE489-3B74-401A-A42C-FF972E18FD54}" destId="{52F4FF3A-83C3-433C-AEB4-6354DAE83B05}" srcOrd="0" destOrd="0" presId="urn:microsoft.com/office/officeart/2018/2/layout/IconVerticalSolidList"/>
    <dgm:cxn modelId="{614DC370-E92D-49C5-A864-F9349DC6E0AB}" type="presOf" srcId="{BC7DA69F-8F06-4C67-92F0-6033AD8418BC}" destId="{ADC23874-7C1C-4D4E-B50A-EAF1DA9BC801}" srcOrd="0" destOrd="0" presId="urn:microsoft.com/office/officeart/2018/2/layout/IconVerticalSolidList"/>
    <dgm:cxn modelId="{384991B8-BE26-4CDE-ADAF-172FB05FB345}" type="presOf" srcId="{690E3325-C8A8-4D88-B04E-28763214BBC1}" destId="{393C2E4D-D5D4-4E6F-878A-2EAF35B1754F}" srcOrd="0" destOrd="0" presId="urn:microsoft.com/office/officeart/2018/2/layout/IconVerticalSolidList"/>
    <dgm:cxn modelId="{C3C81508-E3BF-45DC-853A-8939E9851EB7}" type="presParOf" srcId="{52F4FF3A-83C3-433C-AEB4-6354DAE83B05}" destId="{7A2223F9-4AA9-476E-BC12-5A12C291CF78}" srcOrd="0" destOrd="0" presId="urn:microsoft.com/office/officeart/2018/2/layout/IconVerticalSolidList"/>
    <dgm:cxn modelId="{4A0C3FEA-B08B-48C0-B021-D7EF40A13D6C}" type="presParOf" srcId="{7A2223F9-4AA9-476E-BC12-5A12C291CF78}" destId="{003774CA-F675-48BF-976B-8D23BD409022}" srcOrd="0" destOrd="0" presId="urn:microsoft.com/office/officeart/2018/2/layout/IconVerticalSolidList"/>
    <dgm:cxn modelId="{11E27A4A-1349-40D6-8D40-2AD9C38365E9}" type="presParOf" srcId="{7A2223F9-4AA9-476E-BC12-5A12C291CF78}" destId="{E2A6FEC6-77F1-4DBD-8859-FA28D8EDAEEC}" srcOrd="1" destOrd="0" presId="urn:microsoft.com/office/officeart/2018/2/layout/IconVerticalSolidList"/>
    <dgm:cxn modelId="{445F3DC6-480A-4F89-96D1-BA23755E66C0}" type="presParOf" srcId="{7A2223F9-4AA9-476E-BC12-5A12C291CF78}" destId="{7784AC26-1B17-4A35-961A-023539F52226}" srcOrd="2" destOrd="0" presId="urn:microsoft.com/office/officeart/2018/2/layout/IconVerticalSolidList"/>
    <dgm:cxn modelId="{FE65CBDB-24AE-4E0A-8CE5-B534CEC4B1AE}" type="presParOf" srcId="{7A2223F9-4AA9-476E-BC12-5A12C291CF78}" destId="{ADC23874-7C1C-4D4E-B50A-EAF1DA9BC801}" srcOrd="3" destOrd="0" presId="urn:microsoft.com/office/officeart/2018/2/layout/IconVerticalSolidList"/>
    <dgm:cxn modelId="{40D2EBA7-F560-45F0-8190-DDE343EC2A4D}" type="presParOf" srcId="{52F4FF3A-83C3-433C-AEB4-6354DAE83B05}" destId="{9B3DD1FD-61BF-4FDA-B6EF-84BD4C0CFA8D}" srcOrd="1" destOrd="0" presId="urn:microsoft.com/office/officeart/2018/2/layout/IconVerticalSolidList"/>
    <dgm:cxn modelId="{CFDE0B30-CAE6-4271-B433-0D728EACDDE5}" type="presParOf" srcId="{52F4FF3A-83C3-433C-AEB4-6354DAE83B05}" destId="{83C688DC-FDE2-4261-8270-2A557D6341AD}" srcOrd="2" destOrd="0" presId="urn:microsoft.com/office/officeart/2018/2/layout/IconVerticalSolidList"/>
    <dgm:cxn modelId="{59C7428A-7018-4F7C-9C16-2C2141D95447}" type="presParOf" srcId="{83C688DC-FDE2-4261-8270-2A557D6341AD}" destId="{CECF6D1D-DA5D-47E6-A082-8ED5E4733A08}" srcOrd="0" destOrd="0" presId="urn:microsoft.com/office/officeart/2018/2/layout/IconVerticalSolidList"/>
    <dgm:cxn modelId="{0DE3A1DC-CF32-490B-966E-7B4590763101}" type="presParOf" srcId="{83C688DC-FDE2-4261-8270-2A557D6341AD}" destId="{D1125334-8529-4CC6-9DE7-CD10130A1F21}" srcOrd="1" destOrd="0" presId="urn:microsoft.com/office/officeart/2018/2/layout/IconVerticalSolidList"/>
    <dgm:cxn modelId="{F5B18E4E-F282-4363-9E1F-2F914284F07A}" type="presParOf" srcId="{83C688DC-FDE2-4261-8270-2A557D6341AD}" destId="{5ACF5356-3066-45EB-AC3B-11DA5C1A6882}" srcOrd="2" destOrd="0" presId="urn:microsoft.com/office/officeart/2018/2/layout/IconVerticalSolidList"/>
    <dgm:cxn modelId="{EDF0F9B9-DE86-483B-81A8-367EA16AD619}" type="presParOf" srcId="{83C688DC-FDE2-4261-8270-2A557D6341AD}" destId="{1AFE7208-15C5-447E-8960-A1C5439F38E4}" srcOrd="3" destOrd="0" presId="urn:microsoft.com/office/officeart/2018/2/layout/IconVerticalSolidList"/>
    <dgm:cxn modelId="{E66ADA4E-2310-4780-88EE-BA617A33B189}" type="presParOf" srcId="{52F4FF3A-83C3-433C-AEB4-6354DAE83B05}" destId="{65C31F63-2CA0-49E8-B491-90D070F85589}" srcOrd="3" destOrd="0" presId="urn:microsoft.com/office/officeart/2018/2/layout/IconVerticalSolidList"/>
    <dgm:cxn modelId="{4FFB0114-FE25-4E0F-AAE0-17CC557C62FF}" type="presParOf" srcId="{52F4FF3A-83C3-433C-AEB4-6354DAE83B05}" destId="{0CDC527C-3851-4290-BA53-65286DE52368}" srcOrd="4" destOrd="0" presId="urn:microsoft.com/office/officeart/2018/2/layout/IconVerticalSolidList"/>
    <dgm:cxn modelId="{A175AC9B-D2C7-415D-A9D5-3E0BF4CBC332}" type="presParOf" srcId="{0CDC527C-3851-4290-BA53-65286DE52368}" destId="{B25823F8-4385-457B-868F-7ED0375642C0}" srcOrd="0" destOrd="0" presId="urn:microsoft.com/office/officeart/2018/2/layout/IconVerticalSolidList"/>
    <dgm:cxn modelId="{0672E545-8483-4ED6-89FD-10C7F211A751}" type="presParOf" srcId="{0CDC527C-3851-4290-BA53-65286DE52368}" destId="{4BDC9386-C77F-42D6-B683-A659E633F73D}" srcOrd="1" destOrd="0" presId="urn:microsoft.com/office/officeart/2018/2/layout/IconVerticalSolidList"/>
    <dgm:cxn modelId="{12363BA1-21DD-429B-9294-2985C2A26184}" type="presParOf" srcId="{0CDC527C-3851-4290-BA53-65286DE52368}" destId="{DFB0C7D1-6D24-426E-94BA-F3AE8C7DF036}" srcOrd="2" destOrd="0" presId="urn:microsoft.com/office/officeart/2018/2/layout/IconVerticalSolidList"/>
    <dgm:cxn modelId="{D20B192B-6942-4FB9-8A1A-FE617B6D6FAB}" type="presParOf" srcId="{0CDC527C-3851-4290-BA53-65286DE52368}" destId="{393C2E4D-D5D4-4E6F-878A-2EAF35B175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0A11B3-0AB1-4AE9-957F-35E33135E38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8A9B56-192E-47EB-A088-CE313B59F8F9}">
      <dgm:prSet/>
      <dgm:spPr/>
      <dgm:t>
        <a:bodyPr/>
        <a:lstStyle/>
        <a:p>
          <a:r>
            <a:rPr lang="en-GB" baseline="0"/>
            <a:t>Poverty</a:t>
          </a:r>
          <a:endParaRPr lang="en-US"/>
        </a:p>
      </dgm:t>
    </dgm:pt>
    <dgm:pt modelId="{6E79B9B9-A61B-4C92-AD94-90102757A6A2}" type="parTrans" cxnId="{506C6082-2C69-409F-9729-F1E56E1BB5A2}">
      <dgm:prSet/>
      <dgm:spPr/>
      <dgm:t>
        <a:bodyPr/>
        <a:lstStyle/>
        <a:p>
          <a:endParaRPr lang="en-US"/>
        </a:p>
      </dgm:t>
    </dgm:pt>
    <dgm:pt modelId="{489494D2-6DCA-4BD5-BF7D-9F79B50A80A2}" type="sibTrans" cxnId="{506C6082-2C69-409F-9729-F1E56E1BB5A2}">
      <dgm:prSet/>
      <dgm:spPr/>
      <dgm:t>
        <a:bodyPr/>
        <a:lstStyle/>
        <a:p>
          <a:endParaRPr lang="en-US"/>
        </a:p>
      </dgm:t>
    </dgm:pt>
    <dgm:pt modelId="{E03AB510-A4FF-43BF-A81F-93095D077115}">
      <dgm:prSet/>
      <dgm:spPr/>
      <dgm:t>
        <a:bodyPr/>
        <a:lstStyle/>
        <a:p>
          <a:r>
            <a:rPr lang="en-GB" baseline="0"/>
            <a:t>Lack of education</a:t>
          </a:r>
          <a:endParaRPr lang="en-US"/>
        </a:p>
      </dgm:t>
    </dgm:pt>
    <dgm:pt modelId="{3BD0B93E-6C7F-4679-8837-EDA841873742}" type="parTrans" cxnId="{1A6A6751-E65F-4D8D-ADC6-3353462BB28D}">
      <dgm:prSet/>
      <dgm:spPr/>
      <dgm:t>
        <a:bodyPr/>
        <a:lstStyle/>
        <a:p>
          <a:endParaRPr lang="en-US"/>
        </a:p>
      </dgm:t>
    </dgm:pt>
    <dgm:pt modelId="{A14F0F9F-BB6A-4FB9-AC6D-4E5979E01FDC}" type="sibTrans" cxnId="{1A6A6751-E65F-4D8D-ADC6-3353462BB28D}">
      <dgm:prSet/>
      <dgm:spPr/>
      <dgm:t>
        <a:bodyPr/>
        <a:lstStyle/>
        <a:p>
          <a:endParaRPr lang="en-US"/>
        </a:p>
      </dgm:t>
    </dgm:pt>
    <dgm:pt modelId="{27E7435F-A80F-48C6-A999-DAF8044438B5}">
      <dgm:prSet/>
      <dgm:spPr/>
      <dgm:t>
        <a:bodyPr/>
        <a:lstStyle/>
        <a:p>
          <a:r>
            <a:rPr lang="en-GB" baseline="0"/>
            <a:t>Commercial and environmental factors</a:t>
          </a:r>
          <a:endParaRPr lang="en-US"/>
        </a:p>
      </dgm:t>
    </dgm:pt>
    <dgm:pt modelId="{6509A8A8-FF06-4046-8E56-332D36745E46}" type="parTrans" cxnId="{A5D813DA-5CAF-48D9-BBAA-8BC0E7EA564A}">
      <dgm:prSet/>
      <dgm:spPr/>
      <dgm:t>
        <a:bodyPr/>
        <a:lstStyle/>
        <a:p>
          <a:endParaRPr lang="en-US"/>
        </a:p>
      </dgm:t>
    </dgm:pt>
    <dgm:pt modelId="{A89BCB30-C4B4-405D-9E75-91606A6A21CB}" type="sibTrans" cxnId="{A5D813DA-5CAF-48D9-BBAA-8BC0E7EA564A}">
      <dgm:prSet/>
      <dgm:spPr/>
      <dgm:t>
        <a:bodyPr/>
        <a:lstStyle/>
        <a:p>
          <a:endParaRPr lang="en-US"/>
        </a:p>
      </dgm:t>
    </dgm:pt>
    <dgm:pt modelId="{5386DC2A-1823-4321-9E0B-440910C61CD2}">
      <dgm:prSet/>
      <dgm:spPr/>
      <dgm:t>
        <a:bodyPr/>
        <a:lstStyle/>
        <a:p>
          <a:r>
            <a:rPr lang="en-GB" baseline="0"/>
            <a:t>Conflict</a:t>
          </a:r>
          <a:endParaRPr lang="en-US"/>
        </a:p>
      </dgm:t>
    </dgm:pt>
    <dgm:pt modelId="{C87DCDC3-4046-47C2-B5C0-0C20786D991F}" type="parTrans" cxnId="{184F300A-D513-4E64-AAB9-F9E69979CAD5}">
      <dgm:prSet/>
      <dgm:spPr/>
      <dgm:t>
        <a:bodyPr/>
        <a:lstStyle/>
        <a:p>
          <a:endParaRPr lang="en-US"/>
        </a:p>
      </dgm:t>
    </dgm:pt>
    <dgm:pt modelId="{3F195DFA-AC30-4AC1-B6C2-2AEEB46436D4}" type="sibTrans" cxnId="{184F300A-D513-4E64-AAB9-F9E69979CAD5}">
      <dgm:prSet/>
      <dgm:spPr/>
      <dgm:t>
        <a:bodyPr/>
        <a:lstStyle/>
        <a:p>
          <a:endParaRPr lang="en-US"/>
        </a:p>
      </dgm:t>
    </dgm:pt>
    <dgm:pt modelId="{F74E48EF-C46C-4359-B8AA-961D58B8C525}">
      <dgm:prSet/>
      <dgm:spPr/>
      <dgm:t>
        <a:bodyPr/>
        <a:lstStyle/>
        <a:p>
          <a:r>
            <a:rPr lang="en-GB" baseline="0"/>
            <a:t>Weak governance</a:t>
          </a:r>
          <a:endParaRPr lang="en-US"/>
        </a:p>
      </dgm:t>
    </dgm:pt>
    <dgm:pt modelId="{3FEBB662-7868-4A12-8227-DB1610BC110A}" type="parTrans" cxnId="{BEE68F09-2E3B-47CF-9557-D3BD46F4F985}">
      <dgm:prSet/>
      <dgm:spPr/>
      <dgm:t>
        <a:bodyPr/>
        <a:lstStyle/>
        <a:p>
          <a:endParaRPr lang="en-US"/>
        </a:p>
      </dgm:t>
    </dgm:pt>
    <dgm:pt modelId="{B81E2E3B-9722-42F2-B26E-F5BBC6EC16B9}" type="sibTrans" cxnId="{BEE68F09-2E3B-47CF-9557-D3BD46F4F985}">
      <dgm:prSet/>
      <dgm:spPr/>
      <dgm:t>
        <a:bodyPr/>
        <a:lstStyle/>
        <a:p>
          <a:endParaRPr lang="en-US"/>
        </a:p>
      </dgm:t>
    </dgm:pt>
    <dgm:pt modelId="{118FDE54-F48D-4B05-8BDA-6CF3D7258BFF}">
      <dgm:prSet/>
      <dgm:spPr/>
      <dgm:t>
        <a:bodyPr/>
        <a:lstStyle/>
        <a:p>
          <a:r>
            <a:rPr lang="en-GB" baseline="0"/>
            <a:t>(Abdi et al., 2025)</a:t>
          </a:r>
          <a:endParaRPr lang="en-US"/>
        </a:p>
      </dgm:t>
    </dgm:pt>
    <dgm:pt modelId="{1F487CC6-EA51-4DE7-A75D-C5D7E5E9DD65}" type="parTrans" cxnId="{F9A153A6-FC4B-4497-8B17-4DD48673B9DB}">
      <dgm:prSet/>
      <dgm:spPr/>
      <dgm:t>
        <a:bodyPr/>
        <a:lstStyle/>
        <a:p>
          <a:endParaRPr lang="en-US"/>
        </a:p>
      </dgm:t>
    </dgm:pt>
    <dgm:pt modelId="{2101487D-4C73-4629-9F13-6FA2DAB49EA0}" type="sibTrans" cxnId="{F9A153A6-FC4B-4497-8B17-4DD48673B9DB}">
      <dgm:prSet/>
      <dgm:spPr/>
      <dgm:t>
        <a:bodyPr/>
        <a:lstStyle/>
        <a:p>
          <a:endParaRPr lang="en-US"/>
        </a:p>
      </dgm:t>
    </dgm:pt>
    <dgm:pt modelId="{B829F90D-9016-4EF1-92D3-89B7A8325232}" type="pres">
      <dgm:prSet presAssocID="{C10A11B3-0AB1-4AE9-957F-35E33135E389}" presName="linear" presStyleCnt="0">
        <dgm:presLayoutVars>
          <dgm:animLvl val="lvl"/>
          <dgm:resizeHandles val="exact"/>
        </dgm:presLayoutVars>
      </dgm:prSet>
      <dgm:spPr/>
    </dgm:pt>
    <dgm:pt modelId="{198D3269-525E-4D37-93D8-4AD586F0F16B}" type="pres">
      <dgm:prSet presAssocID="{AF8A9B56-192E-47EB-A088-CE313B59F8F9}" presName="parentText" presStyleLbl="node1" presStyleIdx="0" presStyleCnt="6">
        <dgm:presLayoutVars>
          <dgm:chMax val="0"/>
          <dgm:bulletEnabled val="1"/>
        </dgm:presLayoutVars>
      </dgm:prSet>
      <dgm:spPr/>
    </dgm:pt>
    <dgm:pt modelId="{338D6FD6-7017-41BC-9D09-E8B7C39229F0}" type="pres">
      <dgm:prSet presAssocID="{489494D2-6DCA-4BD5-BF7D-9F79B50A80A2}" presName="spacer" presStyleCnt="0"/>
      <dgm:spPr/>
    </dgm:pt>
    <dgm:pt modelId="{B75A1174-1F61-4826-A064-40ACD6A9F614}" type="pres">
      <dgm:prSet presAssocID="{E03AB510-A4FF-43BF-A81F-93095D077115}" presName="parentText" presStyleLbl="node1" presStyleIdx="1" presStyleCnt="6">
        <dgm:presLayoutVars>
          <dgm:chMax val="0"/>
          <dgm:bulletEnabled val="1"/>
        </dgm:presLayoutVars>
      </dgm:prSet>
      <dgm:spPr/>
    </dgm:pt>
    <dgm:pt modelId="{C12E0AEF-6960-4608-AEAE-F8DC4D53F8E3}" type="pres">
      <dgm:prSet presAssocID="{A14F0F9F-BB6A-4FB9-AC6D-4E5979E01FDC}" presName="spacer" presStyleCnt="0"/>
      <dgm:spPr/>
    </dgm:pt>
    <dgm:pt modelId="{FC4312FE-9814-420A-BB8A-9890CE15B9BB}" type="pres">
      <dgm:prSet presAssocID="{27E7435F-A80F-48C6-A999-DAF8044438B5}" presName="parentText" presStyleLbl="node1" presStyleIdx="2" presStyleCnt="6">
        <dgm:presLayoutVars>
          <dgm:chMax val="0"/>
          <dgm:bulletEnabled val="1"/>
        </dgm:presLayoutVars>
      </dgm:prSet>
      <dgm:spPr/>
    </dgm:pt>
    <dgm:pt modelId="{25B06321-2556-4F0D-B0D2-A146A873288E}" type="pres">
      <dgm:prSet presAssocID="{A89BCB30-C4B4-405D-9E75-91606A6A21CB}" presName="spacer" presStyleCnt="0"/>
      <dgm:spPr/>
    </dgm:pt>
    <dgm:pt modelId="{7CED9515-362C-4ADE-99E1-7441CAC2AE24}" type="pres">
      <dgm:prSet presAssocID="{5386DC2A-1823-4321-9E0B-440910C61CD2}" presName="parentText" presStyleLbl="node1" presStyleIdx="3" presStyleCnt="6">
        <dgm:presLayoutVars>
          <dgm:chMax val="0"/>
          <dgm:bulletEnabled val="1"/>
        </dgm:presLayoutVars>
      </dgm:prSet>
      <dgm:spPr/>
    </dgm:pt>
    <dgm:pt modelId="{276603D5-D70E-4733-81CF-C5CCFA12EBA5}" type="pres">
      <dgm:prSet presAssocID="{3F195DFA-AC30-4AC1-B6C2-2AEEB46436D4}" presName="spacer" presStyleCnt="0"/>
      <dgm:spPr/>
    </dgm:pt>
    <dgm:pt modelId="{6810717B-88C0-4562-914C-53E462DC04D1}" type="pres">
      <dgm:prSet presAssocID="{F74E48EF-C46C-4359-B8AA-961D58B8C525}" presName="parentText" presStyleLbl="node1" presStyleIdx="4" presStyleCnt="6">
        <dgm:presLayoutVars>
          <dgm:chMax val="0"/>
          <dgm:bulletEnabled val="1"/>
        </dgm:presLayoutVars>
      </dgm:prSet>
      <dgm:spPr/>
    </dgm:pt>
    <dgm:pt modelId="{D6B232E5-71D9-43FA-A2D9-24D480DA7B06}" type="pres">
      <dgm:prSet presAssocID="{B81E2E3B-9722-42F2-B26E-F5BBC6EC16B9}" presName="spacer" presStyleCnt="0"/>
      <dgm:spPr/>
    </dgm:pt>
    <dgm:pt modelId="{A512ADBF-5878-48EC-B200-26F39ED58FAC}" type="pres">
      <dgm:prSet presAssocID="{118FDE54-F48D-4B05-8BDA-6CF3D7258BFF}" presName="parentText" presStyleLbl="node1" presStyleIdx="5" presStyleCnt="6">
        <dgm:presLayoutVars>
          <dgm:chMax val="0"/>
          <dgm:bulletEnabled val="1"/>
        </dgm:presLayoutVars>
      </dgm:prSet>
      <dgm:spPr/>
    </dgm:pt>
  </dgm:ptLst>
  <dgm:cxnLst>
    <dgm:cxn modelId="{E7712700-F3EF-40C1-B4D8-ECA18A606852}" type="presOf" srcId="{5386DC2A-1823-4321-9E0B-440910C61CD2}" destId="{7CED9515-362C-4ADE-99E1-7441CAC2AE24}" srcOrd="0" destOrd="0" presId="urn:microsoft.com/office/officeart/2005/8/layout/vList2"/>
    <dgm:cxn modelId="{BEE68F09-2E3B-47CF-9557-D3BD46F4F985}" srcId="{C10A11B3-0AB1-4AE9-957F-35E33135E389}" destId="{F74E48EF-C46C-4359-B8AA-961D58B8C525}" srcOrd="4" destOrd="0" parTransId="{3FEBB662-7868-4A12-8227-DB1610BC110A}" sibTransId="{B81E2E3B-9722-42F2-B26E-F5BBC6EC16B9}"/>
    <dgm:cxn modelId="{184F300A-D513-4E64-AAB9-F9E69979CAD5}" srcId="{C10A11B3-0AB1-4AE9-957F-35E33135E389}" destId="{5386DC2A-1823-4321-9E0B-440910C61CD2}" srcOrd="3" destOrd="0" parTransId="{C87DCDC3-4046-47C2-B5C0-0C20786D991F}" sibTransId="{3F195DFA-AC30-4AC1-B6C2-2AEEB46436D4}"/>
    <dgm:cxn modelId="{1AE66B0F-C316-4AE1-8E2A-43E1D371005F}" type="presOf" srcId="{C10A11B3-0AB1-4AE9-957F-35E33135E389}" destId="{B829F90D-9016-4EF1-92D3-89B7A8325232}" srcOrd="0" destOrd="0" presId="urn:microsoft.com/office/officeart/2005/8/layout/vList2"/>
    <dgm:cxn modelId="{2CF05863-71BF-4D65-B414-3D5A3D0DA8D3}" type="presOf" srcId="{AF8A9B56-192E-47EB-A088-CE313B59F8F9}" destId="{198D3269-525E-4D37-93D8-4AD586F0F16B}" srcOrd="0" destOrd="0" presId="urn:microsoft.com/office/officeart/2005/8/layout/vList2"/>
    <dgm:cxn modelId="{5199414E-5742-4B5C-8A0D-CD89E863F721}" type="presOf" srcId="{27E7435F-A80F-48C6-A999-DAF8044438B5}" destId="{FC4312FE-9814-420A-BB8A-9890CE15B9BB}" srcOrd="0" destOrd="0" presId="urn:microsoft.com/office/officeart/2005/8/layout/vList2"/>
    <dgm:cxn modelId="{1A6A6751-E65F-4D8D-ADC6-3353462BB28D}" srcId="{C10A11B3-0AB1-4AE9-957F-35E33135E389}" destId="{E03AB510-A4FF-43BF-A81F-93095D077115}" srcOrd="1" destOrd="0" parTransId="{3BD0B93E-6C7F-4679-8837-EDA841873742}" sibTransId="{A14F0F9F-BB6A-4FB9-AC6D-4E5979E01FDC}"/>
    <dgm:cxn modelId="{506C6082-2C69-409F-9729-F1E56E1BB5A2}" srcId="{C10A11B3-0AB1-4AE9-957F-35E33135E389}" destId="{AF8A9B56-192E-47EB-A088-CE313B59F8F9}" srcOrd="0" destOrd="0" parTransId="{6E79B9B9-A61B-4C92-AD94-90102757A6A2}" sibTransId="{489494D2-6DCA-4BD5-BF7D-9F79B50A80A2}"/>
    <dgm:cxn modelId="{5BE759A4-9EDB-4C7B-BE4D-639CC3FBE888}" type="presOf" srcId="{118FDE54-F48D-4B05-8BDA-6CF3D7258BFF}" destId="{A512ADBF-5878-48EC-B200-26F39ED58FAC}" srcOrd="0" destOrd="0" presId="urn:microsoft.com/office/officeart/2005/8/layout/vList2"/>
    <dgm:cxn modelId="{C001ACA5-8ED8-4E28-B081-542C7DA10300}" type="presOf" srcId="{F74E48EF-C46C-4359-B8AA-961D58B8C525}" destId="{6810717B-88C0-4562-914C-53E462DC04D1}" srcOrd="0" destOrd="0" presId="urn:microsoft.com/office/officeart/2005/8/layout/vList2"/>
    <dgm:cxn modelId="{F9A153A6-FC4B-4497-8B17-4DD48673B9DB}" srcId="{C10A11B3-0AB1-4AE9-957F-35E33135E389}" destId="{118FDE54-F48D-4B05-8BDA-6CF3D7258BFF}" srcOrd="5" destOrd="0" parTransId="{1F487CC6-EA51-4DE7-A75D-C5D7E5E9DD65}" sibTransId="{2101487D-4C73-4629-9F13-6FA2DAB49EA0}"/>
    <dgm:cxn modelId="{926DEEAD-00EE-4D55-AD51-C4F24850B1BE}" type="presOf" srcId="{E03AB510-A4FF-43BF-A81F-93095D077115}" destId="{B75A1174-1F61-4826-A064-40ACD6A9F614}" srcOrd="0" destOrd="0" presId="urn:microsoft.com/office/officeart/2005/8/layout/vList2"/>
    <dgm:cxn modelId="{A5D813DA-5CAF-48D9-BBAA-8BC0E7EA564A}" srcId="{C10A11B3-0AB1-4AE9-957F-35E33135E389}" destId="{27E7435F-A80F-48C6-A999-DAF8044438B5}" srcOrd="2" destOrd="0" parTransId="{6509A8A8-FF06-4046-8E56-332D36745E46}" sibTransId="{A89BCB30-C4B4-405D-9E75-91606A6A21CB}"/>
    <dgm:cxn modelId="{640FB57A-43E9-4134-A77E-D5AC89DEBB34}" type="presParOf" srcId="{B829F90D-9016-4EF1-92D3-89B7A8325232}" destId="{198D3269-525E-4D37-93D8-4AD586F0F16B}" srcOrd="0" destOrd="0" presId="urn:microsoft.com/office/officeart/2005/8/layout/vList2"/>
    <dgm:cxn modelId="{08AC30AE-85FA-488D-B7A3-72B3E862C4DC}" type="presParOf" srcId="{B829F90D-9016-4EF1-92D3-89B7A8325232}" destId="{338D6FD6-7017-41BC-9D09-E8B7C39229F0}" srcOrd="1" destOrd="0" presId="urn:microsoft.com/office/officeart/2005/8/layout/vList2"/>
    <dgm:cxn modelId="{47BC8DD4-11F7-4D59-8ADF-B6E61C682D5A}" type="presParOf" srcId="{B829F90D-9016-4EF1-92D3-89B7A8325232}" destId="{B75A1174-1F61-4826-A064-40ACD6A9F614}" srcOrd="2" destOrd="0" presId="urn:microsoft.com/office/officeart/2005/8/layout/vList2"/>
    <dgm:cxn modelId="{353AD65E-198D-453E-8411-47CE90E84654}" type="presParOf" srcId="{B829F90D-9016-4EF1-92D3-89B7A8325232}" destId="{C12E0AEF-6960-4608-AEAE-F8DC4D53F8E3}" srcOrd="3" destOrd="0" presId="urn:microsoft.com/office/officeart/2005/8/layout/vList2"/>
    <dgm:cxn modelId="{B3D5E2D8-3964-48E5-8029-898044197013}" type="presParOf" srcId="{B829F90D-9016-4EF1-92D3-89B7A8325232}" destId="{FC4312FE-9814-420A-BB8A-9890CE15B9BB}" srcOrd="4" destOrd="0" presId="urn:microsoft.com/office/officeart/2005/8/layout/vList2"/>
    <dgm:cxn modelId="{8CD228FF-786E-4202-BF9F-08AB8031691B}" type="presParOf" srcId="{B829F90D-9016-4EF1-92D3-89B7A8325232}" destId="{25B06321-2556-4F0D-B0D2-A146A873288E}" srcOrd="5" destOrd="0" presId="urn:microsoft.com/office/officeart/2005/8/layout/vList2"/>
    <dgm:cxn modelId="{5DFD33DB-CB7A-464C-80B5-EBC66D7ABCE7}" type="presParOf" srcId="{B829F90D-9016-4EF1-92D3-89B7A8325232}" destId="{7CED9515-362C-4ADE-99E1-7441CAC2AE24}" srcOrd="6" destOrd="0" presId="urn:microsoft.com/office/officeart/2005/8/layout/vList2"/>
    <dgm:cxn modelId="{BAC78BD9-A373-4111-AFBD-81B59E999C40}" type="presParOf" srcId="{B829F90D-9016-4EF1-92D3-89B7A8325232}" destId="{276603D5-D70E-4733-81CF-C5CCFA12EBA5}" srcOrd="7" destOrd="0" presId="urn:microsoft.com/office/officeart/2005/8/layout/vList2"/>
    <dgm:cxn modelId="{97EC6603-C2F7-4A6A-8AFC-87F6A2324E8E}" type="presParOf" srcId="{B829F90D-9016-4EF1-92D3-89B7A8325232}" destId="{6810717B-88C0-4562-914C-53E462DC04D1}" srcOrd="8" destOrd="0" presId="urn:microsoft.com/office/officeart/2005/8/layout/vList2"/>
    <dgm:cxn modelId="{B204EA1D-3F6B-4E54-BB88-6DA2F79E3B94}" type="presParOf" srcId="{B829F90D-9016-4EF1-92D3-89B7A8325232}" destId="{D6B232E5-71D9-43FA-A2D9-24D480DA7B06}" srcOrd="9" destOrd="0" presId="urn:microsoft.com/office/officeart/2005/8/layout/vList2"/>
    <dgm:cxn modelId="{739FC61A-71BA-4C22-A6B8-233A1CAA14F7}" type="presParOf" srcId="{B829F90D-9016-4EF1-92D3-89B7A8325232}" destId="{A512ADBF-5878-48EC-B200-26F39ED58FA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913489A-33AB-482A-9406-4BE7B0EF5CA9}"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1D7DD3C3-752D-446B-8C08-C17470D66DF6}">
      <dgm:prSet/>
      <dgm:spPr/>
      <dgm:t>
        <a:bodyPr/>
        <a:lstStyle/>
        <a:p>
          <a:r>
            <a:rPr lang="en-GB" baseline="0"/>
            <a:t>Health outcomes</a:t>
          </a:r>
          <a:endParaRPr lang="en-US"/>
        </a:p>
      </dgm:t>
    </dgm:pt>
    <dgm:pt modelId="{97551B95-2F2E-459A-BAAF-F9153B98EAEE}" type="parTrans" cxnId="{57091335-9B7C-4F44-B960-D9C736FFC5A1}">
      <dgm:prSet/>
      <dgm:spPr/>
      <dgm:t>
        <a:bodyPr/>
        <a:lstStyle/>
        <a:p>
          <a:endParaRPr lang="en-US"/>
        </a:p>
      </dgm:t>
    </dgm:pt>
    <dgm:pt modelId="{6FAFD2BD-C163-4781-AC77-CE6866FD4103}" type="sibTrans" cxnId="{57091335-9B7C-4F44-B960-D9C736FFC5A1}">
      <dgm:prSet phldrT="01" phldr="0"/>
      <dgm:spPr/>
      <dgm:t>
        <a:bodyPr/>
        <a:lstStyle/>
        <a:p>
          <a:r>
            <a:rPr lang="en-US"/>
            <a:t>01</a:t>
          </a:r>
        </a:p>
      </dgm:t>
    </dgm:pt>
    <dgm:pt modelId="{ED030C0D-0CA3-4A4A-84D3-5C32639A20E4}">
      <dgm:prSet/>
      <dgm:spPr/>
      <dgm:t>
        <a:bodyPr/>
        <a:lstStyle/>
        <a:p>
          <a:r>
            <a:rPr lang="en-GB" baseline="0"/>
            <a:t>Access to care</a:t>
          </a:r>
          <a:endParaRPr lang="en-US"/>
        </a:p>
      </dgm:t>
    </dgm:pt>
    <dgm:pt modelId="{8B4114F3-1D94-45B4-85B2-35D29A4BAC33}" type="parTrans" cxnId="{CBCB6308-A2D9-479E-A859-001F802F7736}">
      <dgm:prSet/>
      <dgm:spPr/>
      <dgm:t>
        <a:bodyPr/>
        <a:lstStyle/>
        <a:p>
          <a:endParaRPr lang="en-US"/>
        </a:p>
      </dgm:t>
    </dgm:pt>
    <dgm:pt modelId="{5ABAB187-9963-4406-8396-D977BC16D076}" type="sibTrans" cxnId="{CBCB6308-A2D9-479E-A859-001F802F7736}">
      <dgm:prSet phldrT="02" phldr="0"/>
      <dgm:spPr/>
      <dgm:t>
        <a:bodyPr/>
        <a:lstStyle/>
        <a:p>
          <a:r>
            <a:rPr lang="en-US"/>
            <a:t>02</a:t>
          </a:r>
        </a:p>
      </dgm:t>
    </dgm:pt>
    <dgm:pt modelId="{CA991740-311D-4A6E-8B4F-E6AD53EDD9AA}">
      <dgm:prSet/>
      <dgm:spPr/>
      <dgm:t>
        <a:bodyPr/>
        <a:lstStyle/>
        <a:p>
          <a:r>
            <a:rPr lang="en-GB" baseline="0"/>
            <a:t>Wellbeing</a:t>
          </a:r>
          <a:endParaRPr lang="en-US"/>
        </a:p>
      </dgm:t>
    </dgm:pt>
    <dgm:pt modelId="{4192BF16-7026-4361-BAF9-E0481CC642BC}" type="parTrans" cxnId="{77139E57-8048-4684-8892-FFF88EA079E3}">
      <dgm:prSet/>
      <dgm:spPr/>
      <dgm:t>
        <a:bodyPr/>
        <a:lstStyle/>
        <a:p>
          <a:endParaRPr lang="en-US"/>
        </a:p>
      </dgm:t>
    </dgm:pt>
    <dgm:pt modelId="{0EB87049-BB8E-4891-8198-3EC6EE3F68A4}" type="sibTrans" cxnId="{77139E57-8048-4684-8892-FFF88EA079E3}">
      <dgm:prSet phldrT="03" phldr="0"/>
      <dgm:spPr/>
      <dgm:t>
        <a:bodyPr/>
        <a:lstStyle/>
        <a:p>
          <a:r>
            <a:rPr lang="en-US"/>
            <a:t>03</a:t>
          </a:r>
        </a:p>
      </dgm:t>
    </dgm:pt>
    <dgm:pt modelId="{41EBE375-BE6E-41E4-BD69-510220E3EEA7}">
      <dgm:prSet/>
      <dgm:spPr/>
      <dgm:t>
        <a:bodyPr/>
        <a:lstStyle/>
        <a:p>
          <a:r>
            <a:rPr lang="en-GB" baseline="0"/>
            <a:t>Societal impacts</a:t>
          </a:r>
          <a:endParaRPr lang="en-US"/>
        </a:p>
      </dgm:t>
    </dgm:pt>
    <dgm:pt modelId="{80D588B0-0A2F-4D8E-871C-B5A98C28E1E7}" type="parTrans" cxnId="{632F0C9C-77A2-4E94-9BF6-30D97C2BBCA5}">
      <dgm:prSet/>
      <dgm:spPr/>
      <dgm:t>
        <a:bodyPr/>
        <a:lstStyle/>
        <a:p>
          <a:endParaRPr lang="en-US"/>
        </a:p>
      </dgm:t>
    </dgm:pt>
    <dgm:pt modelId="{C9E4C4E5-B69B-4196-B497-008C29ABCCF9}" type="sibTrans" cxnId="{632F0C9C-77A2-4E94-9BF6-30D97C2BBCA5}">
      <dgm:prSet phldrT="04" phldr="0"/>
      <dgm:spPr/>
      <dgm:t>
        <a:bodyPr/>
        <a:lstStyle/>
        <a:p>
          <a:r>
            <a:rPr lang="en-US"/>
            <a:t>04</a:t>
          </a:r>
        </a:p>
      </dgm:t>
    </dgm:pt>
    <dgm:pt modelId="{FCF807C7-263F-4984-9F05-812292D00F47}" type="pres">
      <dgm:prSet presAssocID="{B913489A-33AB-482A-9406-4BE7B0EF5CA9}" presName="Name0" presStyleCnt="0">
        <dgm:presLayoutVars>
          <dgm:animLvl val="lvl"/>
          <dgm:resizeHandles val="exact"/>
        </dgm:presLayoutVars>
      </dgm:prSet>
      <dgm:spPr/>
    </dgm:pt>
    <dgm:pt modelId="{AA69E741-0FE1-4037-9906-6AF00593B3EE}" type="pres">
      <dgm:prSet presAssocID="{1D7DD3C3-752D-446B-8C08-C17470D66DF6}" presName="compositeNode" presStyleCnt="0">
        <dgm:presLayoutVars>
          <dgm:bulletEnabled val="1"/>
        </dgm:presLayoutVars>
      </dgm:prSet>
      <dgm:spPr/>
    </dgm:pt>
    <dgm:pt modelId="{8BE68E2A-C741-4042-BB1C-BE4A80243A52}" type="pres">
      <dgm:prSet presAssocID="{1D7DD3C3-752D-446B-8C08-C17470D66DF6}" presName="bgRect" presStyleLbl="alignNode1" presStyleIdx="0" presStyleCnt="4"/>
      <dgm:spPr/>
    </dgm:pt>
    <dgm:pt modelId="{34547F82-6869-46ED-8D04-4FCE072DEC38}" type="pres">
      <dgm:prSet presAssocID="{6FAFD2BD-C163-4781-AC77-CE6866FD4103}" presName="sibTransNodeRect" presStyleLbl="alignNode1" presStyleIdx="0" presStyleCnt="4">
        <dgm:presLayoutVars>
          <dgm:chMax val="0"/>
          <dgm:bulletEnabled val="1"/>
        </dgm:presLayoutVars>
      </dgm:prSet>
      <dgm:spPr/>
    </dgm:pt>
    <dgm:pt modelId="{E0D95454-F819-406F-891D-ADDCB38C064A}" type="pres">
      <dgm:prSet presAssocID="{1D7DD3C3-752D-446B-8C08-C17470D66DF6}" presName="nodeRect" presStyleLbl="alignNode1" presStyleIdx="0" presStyleCnt="4">
        <dgm:presLayoutVars>
          <dgm:bulletEnabled val="1"/>
        </dgm:presLayoutVars>
      </dgm:prSet>
      <dgm:spPr/>
    </dgm:pt>
    <dgm:pt modelId="{3FED8DEB-0003-429A-BE96-094BF248DF4A}" type="pres">
      <dgm:prSet presAssocID="{6FAFD2BD-C163-4781-AC77-CE6866FD4103}" presName="sibTrans" presStyleCnt="0"/>
      <dgm:spPr/>
    </dgm:pt>
    <dgm:pt modelId="{0CFE52F3-F6DD-455C-987A-55A7AFF24515}" type="pres">
      <dgm:prSet presAssocID="{ED030C0D-0CA3-4A4A-84D3-5C32639A20E4}" presName="compositeNode" presStyleCnt="0">
        <dgm:presLayoutVars>
          <dgm:bulletEnabled val="1"/>
        </dgm:presLayoutVars>
      </dgm:prSet>
      <dgm:spPr/>
    </dgm:pt>
    <dgm:pt modelId="{43BB0319-A37C-4FBD-AB88-E3E78A5C11C1}" type="pres">
      <dgm:prSet presAssocID="{ED030C0D-0CA3-4A4A-84D3-5C32639A20E4}" presName="bgRect" presStyleLbl="alignNode1" presStyleIdx="1" presStyleCnt="4"/>
      <dgm:spPr/>
    </dgm:pt>
    <dgm:pt modelId="{BA8A9B86-6272-4739-BA83-6689EACECA1B}" type="pres">
      <dgm:prSet presAssocID="{5ABAB187-9963-4406-8396-D977BC16D076}" presName="sibTransNodeRect" presStyleLbl="alignNode1" presStyleIdx="1" presStyleCnt="4">
        <dgm:presLayoutVars>
          <dgm:chMax val="0"/>
          <dgm:bulletEnabled val="1"/>
        </dgm:presLayoutVars>
      </dgm:prSet>
      <dgm:spPr/>
    </dgm:pt>
    <dgm:pt modelId="{1FCDB5A2-F12D-40E7-8863-92BF2F7FEA5D}" type="pres">
      <dgm:prSet presAssocID="{ED030C0D-0CA3-4A4A-84D3-5C32639A20E4}" presName="nodeRect" presStyleLbl="alignNode1" presStyleIdx="1" presStyleCnt="4">
        <dgm:presLayoutVars>
          <dgm:bulletEnabled val="1"/>
        </dgm:presLayoutVars>
      </dgm:prSet>
      <dgm:spPr/>
    </dgm:pt>
    <dgm:pt modelId="{1A6242B1-AAFA-4E6E-85DB-7295747DC8ED}" type="pres">
      <dgm:prSet presAssocID="{5ABAB187-9963-4406-8396-D977BC16D076}" presName="sibTrans" presStyleCnt="0"/>
      <dgm:spPr/>
    </dgm:pt>
    <dgm:pt modelId="{6AFA6A05-BFCE-48B0-A9F9-B6101A1A27CC}" type="pres">
      <dgm:prSet presAssocID="{CA991740-311D-4A6E-8B4F-E6AD53EDD9AA}" presName="compositeNode" presStyleCnt="0">
        <dgm:presLayoutVars>
          <dgm:bulletEnabled val="1"/>
        </dgm:presLayoutVars>
      </dgm:prSet>
      <dgm:spPr/>
    </dgm:pt>
    <dgm:pt modelId="{B6E52FCC-8E4F-46F4-90EC-C61A764FF285}" type="pres">
      <dgm:prSet presAssocID="{CA991740-311D-4A6E-8B4F-E6AD53EDD9AA}" presName="bgRect" presStyleLbl="alignNode1" presStyleIdx="2" presStyleCnt="4"/>
      <dgm:spPr/>
    </dgm:pt>
    <dgm:pt modelId="{BC8A782A-59BB-4F96-8CE5-A829224E0E47}" type="pres">
      <dgm:prSet presAssocID="{0EB87049-BB8E-4891-8198-3EC6EE3F68A4}" presName="sibTransNodeRect" presStyleLbl="alignNode1" presStyleIdx="2" presStyleCnt="4">
        <dgm:presLayoutVars>
          <dgm:chMax val="0"/>
          <dgm:bulletEnabled val="1"/>
        </dgm:presLayoutVars>
      </dgm:prSet>
      <dgm:spPr/>
    </dgm:pt>
    <dgm:pt modelId="{385B864D-FC2E-42C8-9B0F-31436782FD1A}" type="pres">
      <dgm:prSet presAssocID="{CA991740-311D-4A6E-8B4F-E6AD53EDD9AA}" presName="nodeRect" presStyleLbl="alignNode1" presStyleIdx="2" presStyleCnt="4">
        <dgm:presLayoutVars>
          <dgm:bulletEnabled val="1"/>
        </dgm:presLayoutVars>
      </dgm:prSet>
      <dgm:spPr/>
    </dgm:pt>
    <dgm:pt modelId="{3C0EEDC9-1337-4B00-AF8F-7397B7A27AA0}" type="pres">
      <dgm:prSet presAssocID="{0EB87049-BB8E-4891-8198-3EC6EE3F68A4}" presName="sibTrans" presStyleCnt="0"/>
      <dgm:spPr/>
    </dgm:pt>
    <dgm:pt modelId="{507D7F89-5032-45E2-BD88-CFA4299119A8}" type="pres">
      <dgm:prSet presAssocID="{41EBE375-BE6E-41E4-BD69-510220E3EEA7}" presName="compositeNode" presStyleCnt="0">
        <dgm:presLayoutVars>
          <dgm:bulletEnabled val="1"/>
        </dgm:presLayoutVars>
      </dgm:prSet>
      <dgm:spPr/>
    </dgm:pt>
    <dgm:pt modelId="{BD0E4494-D4D6-43DF-8FB5-625A1D42542E}" type="pres">
      <dgm:prSet presAssocID="{41EBE375-BE6E-41E4-BD69-510220E3EEA7}" presName="bgRect" presStyleLbl="alignNode1" presStyleIdx="3" presStyleCnt="4"/>
      <dgm:spPr/>
    </dgm:pt>
    <dgm:pt modelId="{46DD192B-AF66-49E9-A1D7-778D0293430D}" type="pres">
      <dgm:prSet presAssocID="{C9E4C4E5-B69B-4196-B497-008C29ABCCF9}" presName="sibTransNodeRect" presStyleLbl="alignNode1" presStyleIdx="3" presStyleCnt="4">
        <dgm:presLayoutVars>
          <dgm:chMax val="0"/>
          <dgm:bulletEnabled val="1"/>
        </dgm:presLayoutVars>
      </dgm:prSet>
      <dgm:spPr/>
    </dgm:pt>
    <dgm:pt modelId="{59E19EBE-6CB2-419F-89C8-6B3682F13B27}" type="pres">
      <dgm:prSet presAssocID="{41EBE375-BE6E-41E4-BD69-510220E3EEA7}" presName="nodeRect" presStyleLbl="alignNode1" presStyleIdx="3" presStyleCnt="4">
        <dgm:presLayoutVars>
          <dgm:bulletEnabled val="1"/>
        </dgm:presLayoutVars>
      </dgm:prSet>
      <dgm:spPr/>
    </dgm:pt>
  </dgm:ptLst>
  <dgm:cxnLst>
    <dgm:cxn modelId="{CBCB6308-A2D9-479E-A859-001F802F7736}" srcId="{B913489A-33AB-482A-9406-4BE7B0EF5CA9}" destId="{ED030C0D-0CA3-4A4A-84D3-5C32639A20E4}" srcOrd="1" destOrd="0" parTransId="{8B4114F3-1D94-45B4-85B2-35D29A4BAC33}" sibTransId="{5ABAB187-9963-4406-8396-D977BC16D076}"/>
    <dgm:cxn modelId="{19C4E41F-CBE6-4D2E-A4CB-3FEF7A09F2F1}" type="presOf" srcId="{5ABAB187-9963-4406-8396-D977BC16D076}" destId="{BA8A9B86-6272-4739-BA83-6689EACECA1B}" srcOrd="0" destOrd="0" presId="urn:microsoft.com/office/officeart/2016/7/layout/LinearBlockProcessNumbered"/>
    <dgm:cxn modelId="{E8A95F23-4164-4338-A2E7-6DC01769F3CA}" type="presOf" srcId="{1D7DD3C3-752D-446B-8C08-C17470D66DF6}" destId="{8BE68E2A-C741-4042-BB1C-BE4A80243A52}" srcOrd="0" destOrd="0" presId="urn:microsoft.com/office/officeart/2016/7/layout/LinearBlockProcessNumbered"/>
    <dgm:cxn modelId="{57091335-9B7C-4F44-B960-D9C736FFC5A1}" srcId="{B913489A-33AB-482A-9406-4BE7B0EF5CA9}" destId="{1D7DD3C3-752D-446B-8C08-C17470D66DF6}" srcOrd="0" destOrd="0" parTransId="{97551B95-2F2E-459A-BAAF-F9153B98EAEE}" sibTransId="{6FAFD2BD-C163-4781-AC77-CE6866FD4103}"/>
    <dgm:cxn modelId="{10DC853C-53CB-4583-B275-151383DBCFB5}" type="presOf" srcId="{CA991740-311D-4A6E-8B4F-E6AD53EDD9AA}" destId="{385B864D-FC2E-42C8-9B0F-31436782FD1A}" srcOrd="1" destOrd="0" presId="urn:microsoft.com/office/officeart/2016/7/layout/LinearBlockProcessNumbered"/>
    <dgm:cxn modelId="{4BA32C66-1A36-4413-8D45-EAE444147BC9}" type="presOf" srcId="{1D7DD3C3-752D-446B-8C08-C17470D66DF6}" destId="{E0D95454-F819-406F-891D-ADDCB38C064A}" srcOrd="1" destOrd="0" presId="urn:microsoft.com/office/officeart/2016/7/layout/LinearBlockProcessNumbered"/>
    <dgm:cxn modelId="{1674184E-9B87-4091-AF89-D591785DBFA1}" type="presOf" srcId="{C9E4C4E5-B69B-4196-B497-008C29ABCCF9}" destId="{46DD192B-AF66-49E9-A1D7-778D0293430D}" srcOrd="0" destOrd="0" presId="urn:microsoft.com/office/officeart/2016/7/layout/LinearBlockProcessNumbered"/>
    <dgm:cxn modelId="{77139E57-8048-4684-8892-FFF88EA079E3}" srcId="{B913489A-33AB-482A-9406-4BE7B0EF5CA9}" destId="{CA991740-311D-4A6E-8B4F-E6AD53EDD9AA}" srcOrd="2" destOrd="0" parTransId="{4192BF16-7026-4361-BAF9-E0481CC642BC}" sibTransId="{0EB87049-BB8E-4891-8198-3EC6EE3F68A4}"/>
    <dgm:cxn modelId="{632F0C9C-77A2-4E94-9BF6-30D97C2BBCA5}" srcId="{B913489A-33AB-482A-9406-4BE7B0EF5CA9}" destId="{41EBE375-BE6E-41E4-BD69-510220E3EEA7}" srcOrd="3" destOrd="0" parTransId="{80D588B0-0A2F-4D8E-871C-B5A98C28E1E7}" sibTransId="{C9E4C4E5-B69B-4196-B497-008C29ABCCF9}"/>
    <dgm:cxn modelId="{E09DD59C-4FE6-4E38-B3D9-C1D56F7DC57C}" type="presOf" srcId="{ED030C0D-0CA3-4A4A-84D3-5C32639A20E4}" destId="{1FCDB5A2-F12D-40E7-8863-92BF2F7FEA5D}" srcOrd="1" destOrd="0" presId="urn:microsoft.com/office/officeart/2016/7/layout/LinearBlockProcessNumbered"/>
    <dgm:cxn modelId="{5A6E11A0-E311-4341-81D0-626A7DABE677}" type="presOf" srcId="{41EBE375-BE6E-41E4-BD69-510220E3EEA7}" destId="{BD0E4494-D4D6-43DF-8FB5-625A1D42542E}" srcOrd="0" destOrd="0" presId="urn:microsoft.com/office/officeart/2016/7/layout/LinearBlockProcessNumbered"/>
    <dgm:cxn modelId="{23F1C9A4-8A9D-41FD-A347-066DB7128253}" type="presOf" srcId="{41EBE375-BE6E-41E4-BD69-510220E3EEA7}" destId="{59E19EBE-6CB2-419F-89C8-6B3682F13B27}" srcOrd="1" destOrd="0" presId="urn:microsoft.com/office/officeart/2016/7/layout/LinearBlockProcessNumbered"/>
    <dgm:cxn modelId="{583C17B1-47E3-47C4-B67A-FC6F23451757}" type="presOf" srcId="{0EB87049-BB8E-4891-8198-3EC6EE3F68A4}" destId="{BC8A782A-59BB-4F96-8CE5-A829224E0E47}" srcOrd="0" destOrd="0" presId="urn:microsoft.com/office/officeart/2016/7/layout/LinearBlockProcessNumbered"/>
    <dgm:cxn modelId="{847EABCB-0900-4EB3-B59C-068E807E9508}" type="presOf" srcId="{B913489A-33AB-482A-9406-4BE7B0EF5CA9}" destId="{FCF807C7-263F-4984-9F05-812292D00F47}" srcOrd="0" destOrd="0" presId="urn:microsoft.com/office/officeart/2016/7/layout/LinearBlockProcessNumbered"/>
    <dgm:cxn modelId="{1C2FC6DD-3AEE-4C6D-B516-6ADFC4431448}" type="presOf" srcId="{CA991740-311D-4A6E-8B4F-E6AD53EDD9AA}" destId="{B6E52FCC-8E4F-46F4-90EC-C61A764FF285}" srcOrd="0" destOrd="0" presId="urn:microsoft.com/office/officeart/2016/7/layout/LinearBlockProcessNumbered"/>
    <dgm:cxn modelId="{5C48FEF6-F74E-465A-8AFE-6ABA46BF85CF}" type="presOf" srcId="{ED030C0D-0CA3-4A4A-84D3-5C32639A20E4}" destId="{43BB0319-A37C-4FBD-AB88-E3E78A5C11C1}" srcOrd="0" destOrd="0" presId="urn:microsoft.com/office/officeart/2016/7/layout/LinearBlockProcessNumbered"/>
    <dgm:cxn modelId="{C11050F7-E266-486D-A73D-AAA2EF5E423A}" type="presOf" srcId="{6FAFD2BD-C163-4781-AC77-CE6866FD4103}" destId="{34547F82-6869-46ED-8D04-4FCE072DEC38}" srcOrd="0" destOrd="0" presId="urn:microsoft.com/office/officeart/2016/7/layout/LinearBlockProcessNumbered"/>
    <dgm:cxn modelId="{EF3AB7C9-93A5-4913-A6D6-8942A442AB4F}" type="presParOf" srcId="{FCF807C7-263F-4984-9F05-812292D00F47}" destId="{AA69E741-0FE1-4037-9906-6AF00593B3EE}" srcOrd="0" destOrd="0" presId="urn:microsoft.com/office/officeart/2016/7/layout/LinearBlockProcessNumbered"/>
    <dgm:cxn modelId="{8A2EBC5F-7E48-488A-B98C-348F08CC9DB7}" type="presParOf" srcId="{AA69E741-0FE1-4037-9906-6AF00593B3EE}" destId="{8BE68E2A-C741-4042-BB1C-BE4A80243A52}" srcOrd="0" destOrd="0" presId="urn:microsoft.com/office/officeart/2016/7/layout/LinearBlockProcessNumbered"/>
    <dgm:cxn modelId="{00483218-C49A-46D0-90CA-0B68182DF942}" type="presParOf" srcId="{AA69E741-0FE1-4037-9906-6AF00593B3EE}" destId="{34547F82-6869-46ED-8D04-4FCE072DEC38}" srcOrd="1" destOrd="0" presId="urn:microsoft.com/office/officeart/2016/7/layout/LinearBlockProcessNumbered"/>
    <dgm:cxn modelId="{35167D7C-D445-4ACD-BEA5-956368796292}" type="presParOf" srcId="{AA69E741-0FE1-4037-9906-6AF00593B3EE}" destId="{E0D95454-F819-406F-891D-ADDCB38C064A}" srcOrd="2" destOrd="0" presId="urn:microsoft.com/office/officeart/2016/7/layout/LinearBlockProcessNumbered"/>
    <dgm:cxn modelId="{8D447576-89FC-45C6-878A-EE49E1806BC0}" type="presParOf" srcId="{FCF807C7-263F-4984-9F05-812292D00F47}" destId="{3FED8DEB-0003-429A-BE96-094BF248DF4A}" srcOrd="1" destOrd="0" presId="urn:microsoft.com/office/officeart/2016/7/layout/LinearBlockProcessNumbered"/>
    <dgm:cxn modelId="{2BB06E74-22C7-4DB1-9166-293E524DA992}" type="presParOf" srcId="{FCF807C7-263F-4984-9F05-812292D00F47}" destId="{0CFE52F3-F6DD-455C-987A-55A7AFF24515}" srcOrd="2" destOrd="0" presId="urn:microsoft.com/office/officeart/2016/7/layout/LinearBlockProcessNumbered"/>
    <dgm:cxn modelId="{50BE0474-A7FA-43FC-93E0-47FA771808FB}" type="presParOf" srcId="{0CFE52F3-F6DD-455C-987A-55A7AFF24515}" destId="{43BB0319-A37C-4FBD-AB88-E3E78A5C11C1}" srcOrd="0" destOrd="0" presId="urn:microsoft.com/office/officeart/2016/7/layout/LinearBlockProcessNumbered"/>
    <dgm:cxn modelId="{534BF7B0-9087-49E4-B1B8-EFCA9E406996}" type="presParOf" srcId="{0CFE52F3-F6DD-455C-987A-55A7AFF24515}" destId="{BA8A9B86-6272-4739-BA83-6689EACECA1B}" srcOrd="1" destOrd="0" presId="urn:microsoft.com/office/officeart/2016/7/layout/LinearBlockProcessNumbered"/>
    <dgm:cxn modelId="{566EE0B4-9641-4BB7-B63A-9D4B8B2EC522}" type="presParOf" srcId="{0CFE52F3-F6DD-455C-987A-55A7AFF24515}" destId="{1FCDB5A2-F12D-40E7-8863-92BF2F7FEA5D}" srcOrd="2" destOrd="0" presId="urn:microsoft.com/office/officeart/2016/7/layout/LinearBlockProcessNumbered"/>
    <dgm:cxn modelId="{EDA756C5-24E5-42D1-99B7-8A5DB9896C7F}" type="presParOf" srcId="{FCF807C7-263F-4984-9F05-812292D00F47}" destId="{1A6242B1-AAFA-4E6E-85DB-7295747DC8ED}" srcOrd="3" destOrd="0" presId="urn:microsoft.com/office/officeart/2016/7/layout/LinearBlockProcessNumbered"/>
    <dgm:cxn modelId="{8F337DF6-AF51-4BD8-A396-6710BE60FC53}" type="presParOf" srcId="{FCF807C7-263F-4984-9F05-812292D00F47}" destId="{6AFA6A05-BFCE-48B0-A9F9-B6101A1A27CC}" srcOrd="4" destOrd="0" presId="urn:microsoft.com/office/officeart/2016/7/layout/LinearBlockProcessNumbered"/>
    <dgm:cxn modelId="{47BEB860-A672-4708-8D0B-5808E8CCE684}" type="presParOf" srcId="{6AFA6A05-BFCE-48B0-A9F9-B6101A1A27CC}" destId="{B6E52FCC-8E4F-46F4-90EC-C61A764FF285}" srcOrd="0" destOrd="0" presId="urn:microsoft.com/office/officeart/2016/7/layout/LinearBlockProcessNumbered"/>
    <dgm:cxn modelId="{254F7E19-81E8-43A4-9BEC-F01DFA9C42C2}" type="presParOf" srcId="{6AFA6A05-BFCE-48B0-A9F9-B6101A1A27CC}" destId="{BC8A782A-59BB-4F96-8CE5-A829224E0E47}" srcOrd="1" destOrd="0" presId="urn:microsoft.com/office/officeart/2016/7/layout/LinearBlockProcessNumbered"/>
    <dgm:cxn modelId="{B965AD91-B3D2-422A-9AFB-6E03AE836E06}" type="presParOf" srcId="{6AFA6A05-BFCE-48B0-A9F9-B6101A1A27CC}" destId="{385B864D-FC2E-42C8-9B0F-31436782FD1A}" srcOrd="2" destOrd="0" presId="urn:microsoft.com/office/officeart/2016/7/layout/LinearBlockProcessNumbered"/>
    <dgm:cxn modelId="{260685B0-51F8-4354-89BB-50C3FFD2A1FA}" type="presParOf" srcId="{FCF807C7-263F-4984-9F05-812292D00F47}" destId="{3C0EEDC9-1337-4B00-AF8F-7397B7A27AA0}" srcOrd="5" destOrd="0" presId="urn:microsoft.com/office/officeart/2016/7/layout/LinearBlockProcessNumbered"/>
    <dgm:cxn modelId="{2DAF457E-8297-449A-AC3E-B5E878F62E1C}" type="presParOf" srcId="{FCF807C7-263F-4984-9F05-812292D00F47}" destId="{507D7F89-5032-45E2-BD88-CFA4299119A8}" srcOrd="6" destOrd="0" presId="urn:microsoft.com/office/officeart/2016/7/layout/LinearBlockProcessNumbered"/>
    <dgm:cxn modelId="{739148C1-9FAA-4D5F-A6AB-3120A07D7467}" type="presParOf" srcId="{507D7F89-5032-45E2-BD88-CFA4299119A8}" destId="{BD0E4494-D4D6-43DF-8FB5-625A1D42542E}" srcOrd="0" destOrd="0" presId="urn:microsoft.com/office/officeart/2016/7/layout/LinearBlockProcessNumbered"/>
    <dgm:cxn modelId="{A3ABAFFF-355B-43B0-A43D-5E9AA7B79D09}" type="presParOf" srcId="{507D7F89-5032-45E2-BD88-CFA4299119A8}" destId="{46DD192B-AF66-49E9-A1D7-778D0293430D}" srcOrd="1" destOrd="0" presId="urn:microsoft.com/office/officeart/2016/7/layout/LinearBlockProcessNumbered"/>
    <dgm:cxn modelId="{54939956-4D7D-4E95-8D7C-E3B356B3341C}" type="presParOf" srcId="{507D7F89-5032-45E2-BD88-CFA4299119A8}" destId="{59E19EBE-6CB2-419F-89C8-6B3682F13B2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BE54F01-B557-4A6E-8D7E-706A6595234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F4C9699-52BC-458A-9DF9-256D7CAC80CF}">
      <dgm:prSet/>
      <dgm:spPr/>
      <dgm:t>
        <a:bodyPr/>
        <a:lstStyle/>
        <a:p>
          <a:r>
            <a:rPr lang="en-GB" baseline="0"/>
            <a:t>Environmental drivers</a:t>
          </a:r>
          <a:endParaRPr lang="en-US"/>
        </a:p>
      </dgm:t>
    </dgm:pt>
    <dgm:pt modelId="{7BF91717-0D31-4ED0-B281-3B868B1493F8}" type="parTrans" cxnId="{C1AE10FF-2A60-485D-8866-83D0DD685956}">
      <dgm:prSet/>
      <dgm:spPr/>
      <dgm:t>
        <a:bodyPr/>
        <a:lstStyle/>
        <a:p>
          <a:endParaRPr lang="en-US"/>
        </a:p>
      </dgm:t>
    </dgm:pt>
    <dgm:pt modelId="{23904B13-1D53-4022-8F4B-E6A77813F8D0}" type="sibTrans" cxnId="{C1AE10FF-2A60-485D-8866-83D0DD685956}">
      <dgm:prSet/>
      <dgm:spPr/>
      <dgm:t>
        <a:bodyPr/>
        <a:lstStyle/>
        <a:p>
          <a:endParaRPr lang="en-US"/>
        </a:p>
      </dgm:t>
    </dgm:pt>
    <dgm:pt modelId="{1827F6F1-1B34-425F-BEE6-91748967070E}">
      <dgm:prSet/>
      <dgm:spPr/>
      <dgm:t>
        <a:bodyPr/>
        <a:lstStyle/>
        <a:p>
          <a:r>
            <a:rPr lang="en-GB" baseline="0"/>
            <a:t>Social determinants</a:t>
          </a:r>
          <a:endParaRPr lang="en-US"/>
        </a:p>
      </dgm:t>
    </dgm:pt>
    <dgm:pt modelId="{D8183999-A010-4123-A5F1-4C5207A95099}" type="parTrans" cxnId="{3AD271F0-5561-41B6-A3E7-6759F1998A62}">
      <dgm:prSet/>
      <dgm:spPr/>
      <dgm:t>
        <a:bodyPr/>
        <a:lstStyle/>
        <a:p>
          <a:endParaRPr lang="en-US"/>
        </a:p>
      </dgm:t>
    </dgm:pt>
    <dgm:pt modelId="{10B06E7D-F77A-451C-9F71-7B6C4C572AB2}" type="sibTrans" cxnId="{3AD271F0-5561-41B6-A3E7-6759F1998A62}">
      <dgm:prSet/>
      <dgm:spPr/>
      <dgm:t>
        <a:bodyPr/>
        <a:lstStyle/>
        <a:p>
          <a:endParaRPr lang="en-US"/>
        </a:p>
      </dgm:t>
    </dgm:pt>
    <dgm:pt modelId="{6BACDF39-B4CE-4850-95EC-040A1F8A1BF6}">
      <dgm:prSet/>
      <dgm:spPr/>
      <dgm:t>
        <a:bodyPr/>
        <a:lstStyle/>
        <a:p>
          <a:r>
            <a:rPr lang="en-GB" baseline="0"/>
            <a:t>Health outcomes</a:t>
          </a:r>
          <a:endParaRPr lang="en-US"/>
        </a:p>
      </dgm:t>
    </dgm:pt>
    <dgm:pt modelId="{859F7DAF-0027-431B-8886-B63D47115BDB}" type="parTrans" cxnId="{D529E2B8-0112-4C50-8384-036331205CA0}">
      <dgm:prSet/>
      <dgm:spPr/>
      <dgm:t>
        <a:bodyPr/>
        <a:lstStyle/>
        <a:p>
          <a:endParaRPr lang="en-US"/>
        </a:p>
      </dgm:t>
    </dgm:pt>
    <dgm:pt modelId="{5FA08DA5-989F-458B-A882-86D8AD50B1F1}" type="sibTrans" cxnId="{D529E2B8-0112-4C50-8384-036331205CA0}">
      <dgm:prSet/>
      <dgm:spPr/>
      <dgm:t>
        <a:bodyPr/>
        <a:lstStyle/>
        <a:p>
          <a:endParaRPr lang="en-US"/>
        </a:p>
      </dgm:t>
    </dgm:pt>
    <dgm:pt modelId="{F8470D37-EF64-45FD-B9B7-5CCDC615CE91}">
      <dgm:prSet/>
      <dgm:spPr/>
      <dgm:t>
        <a:bodyPr/>
        <a:lstStyle/>
        <a:p>
          <a:r>
            <a:rPr lang="en-GB" baseline="0"/>
            <a:t>Feedback loops</a:t>
          </a:r>
          <a:endParaRPr lang="en-US"/>
        </a:p>
      </dgm:t>
    </dgm:pt>
    <dgm:pt modelId="{C841280E-DD5E-4E37-9BE0-D297285F17DB}" type="parTrans" cxnId="{5C2CE772-551C-48FA-B58B-74A7A05EEC3D}">
      <dgm:prSet/>
      <dgm:spPr/>
      <dgm:t>
        <a:bodyPr/>
        <a:lstStyle/>
        <a:p>
          <a:endParaRPr lang="en-US"/>
        </a:p>
      </dgm:t>
    </dgm:pt>
    <dgm:pt modelId="{74BB6C3B-7D8E-48F7-9C13-2964F2B76BED}" type="sibTrans" cxnId="{5C2CE772-551C-48FA-B58B-74A7A05EEC3D}">
      <dgm:prSet/>
      <dgm:spPr/>
      <dgm:t>
        <a:bodyPr/>
        <a:lstStyle/>
        <a:p>
          <a:endParaRPr lang="en-US"/>
        </a:p>
      </dgm:t>
    </dgm:pt>
    <dgm:pt modelId="{E5B0E324-AC5B-4535-B994-F8AE3AE2CD4D}">
      <dgm:prSet/>
      <dgm:spPr/>
      <dgm:t>
        <a:bodyPr/>
        <a:lstStyle/>
        <a:p>
          <a:r>
            <a:rPr lang="en-GB" baseline="0"/>
            <a:t>Inequalities (who suffers most)</a:t>
          </a:r>
          <a:endParaRPr lang="en-US"/>
        </a:p>
      </dgm:t>
    </dgm:pt>
    <dgm:pt modelId="{E8BCB253-A5D0-443A-B76B-8C10856CA0ED}" type="parTrans" cxnId="{59D538A2-8578-4518-BD7A-1D416679BBAF}">
      <dgm:prSet/>
      <dgm:spPr/>
      <dgm:t>
        <a:bodyPr/>
        <a:lstStyle/>
        <a:p>
          <a:endParaRPr lang="en-US"/>
        </a:p>
      </dgm:t>
    </dgm:pt>
    <dgm:pt modelId="{3D520144-8A27-43ED-A2CE-FB58E044D84F}" type="sibTrans" cxnId="{59D538A2-8578-4518-BD7A-1D416679BBAF}">
      <dgm:prSet/>
      <dgm:spPr/>
      <dgm:t>
        <a:bodyPr/>
        <a:lstStyle/>
        <a:p>
          <a:endParaRPr lang="en-US"/>
        </a:p>
      </dgm:t>
    </dgm:pt>
    <dgm:pt modelId="{F2C59E1B-3228-4EAC-A009-428EC34F6BB7}">
      <dgm:prSet/>
      <dgm:spPr/>
      <dgm:t>
        <a:bodyPr/>
        <a:lstStyle/>
        <a:p>
          <a:r>
            <a:rPr lang="en-GB" baseline="0"/>
            <a:t>Possible intervention points</a:t>
          </a:r>
          <a:endParaRPr lang="en-US"/>
        </a:p>
      </dgm:t>
    </dgm:pt>
    <dgm:pt modelId="{C3E8E18E-3D12-437E-B7ED-66F9D540649A}" type="parTrans" cxnId="{A2C5C801-51E3-45F4-B454-CFFA5CCBEF7C}">
      <dgm:prSet/>
      <dgm:spPr/>
      <dgm:t>
        <a:bodyPr/>
        <a:lstStyle/>
        <a:p>
          <a:endParaRPr lang="en-US"/>
        </a:p>
      </dgm:t>
    </dgm:pt>
    <dgm:pt modelId="{3898AD35-0B3C-4ABC-9BC6-C7D7AF786AD1}" type="sibTrans" cxnId="{A2C5C801-51E3-45F4-B454-CFFA5CCBEF7C}">
      <dgm:prSet/>
      <dgm:spPr/>
      <dgm:t>
        <a:bodyPr/>
        <a:lstStyle/>
        <a:p>
          <a:endParaRPr lang="en-US"/>
        </a:p>
      </dgm:t>
    </dgm:pt>
    <dgm:pt modelId="{6061A099-53A9-41EA-BC72-078F49E82E54}" type="pres">
      <dgm:prSet presAssocID="{ABE54F01-B557-4A6E-8D7E-706A6595234B}" presName="diagram" presStyleCnt="0">
        <dgm:presLayoutVars>
          <dgm:dir/>
          <dgm:resizeHandles val="exact"/>
        </dgm:presLayoutVars>
      </dgm:prSet>
      <dgm:spPr/>
    </dgm:pt>
    <dgm:pt modelId="{3113B4E6-063F-4A5E-BED1-612590C8BFFA}" type="pres">
      <dgm:prSet presAssocID="{6F4C9699-52BC-458A-9DF9-256D7CAC80CF}" presName="node" presStyleLbl="node1" presStyleIdx="0" presStyleCnt="6">
        <dgm:presLayoutVars>
          <dgm:bulletEnabled val="1"/>
        </dgm:presLayoutVars>
      </dgm:prSet>
      <dgm:spPr/>
    </dgm:pt>
    <dgm:pt modelId="{5DEF1C44-2AED-4B6D-ABB2-FFFCCBB7B88F}" type="pres">
      <dgm:prSet presAssocID="{23904B13-1D53-4022-8F4B-E6A77813F8D0}" presName="sibTrans" presStyleCnt="0"/>
      <dgm:spPr/>
    </dgm:pt>
    <dgm:pt modelId="{B198ACCB-2682-4065-87C9-32C97E324878}" type="pres">
      <dgm:prSet presAssocID="{1827F6F1-1B34-425F-BEE6-91748967070E}" presName="node" presStyleLbl="node1" presStyleIdx="1" presStyleCnt="6">
        <dgm:presLayoutVars>
          <dgm:bulletEnabled val="1"/>
        </dgm:presLayoutVars>
      </dgm:prSet>
      <dgm:spPr/>
    </dgm:pt>
    <dgm:pt modelId="{BF429C4A-D6E5-4C19-B398-6E5DAC8EE4BA}" type="pres">
      <dgm:prSet presAssocID="{10B06E7D-F77A-451C-9F71-7B6C4C572AB2}" presName="sibTrans" presStyleCnt="0"/>
      <dgm:spPr/>
    </dgm:pt>
    <dgm:pt modelId="{041C5BF7-E5DA-4D49-BC16-FEB18C97B6C7}" type="pres">
      <dgm:prSet presAssocID="{6BACDF39-B4CE-4850-95EC-040A1F8A1BF6}" presName="node" presStyleLbl="node1" presStyleIdx="2" presStyleCnt="6">
        <dgm:presLayoutVars>
          <dgm:bulletEnabled val="1"/>
        </dgm:presLayoutVars>
      </dgm:prSet>
      <dgm:spPr/>
    </dgm:pt>
    <dgm:pt modelId="{945FED88-38C0-4AC0-A657-4974592F7C3E}" type="pres">
      <dgm:prSet presAssocID="{5FA08DA5-989F-458B-A882-86D8AD50B1F1}" presName="sibTrans" presStyleCnt="0"/>
      <dgm:spPr/>
    </dgm:pt>
    <dgm:pt modelId="{47B8B4EA-A8BB-432D-B8CC-B53EDA74C8F3}" type="pres">
      <dgm:prSet presAssocID="{F8470D37-EF64-45FD-B9B7-5CCDC615CE91}" presName="node" presStyleLbl="node1" presStyleIdx="3" presStyleCnt="6">
        <dgm:presLayoutVars>
          <dgm:bulletEnabled val="1"/>
        </dgm:presLayoutVars>
      </dgm:prSet>
      <dgm:spPr/>
    </dgm:pt>
    <dgm:pt modelId="{8895F639-AEC1-4599-81A3-93A5324E8968}" type="pres">
      <dgm:prSet presAssocID="{74BB6C3B-7D8E-48F7-9C13-2964F2B76BED}" presName="sibTrans" presStyleCnt="0"/>
      <dgm:spPr/>
    </dgm:pt>
    <dgm:pt modelId="{BD2B6E73-7327-4F52-9800-F50503D79B55}" type="pres">
      <dgm:prSet presAssocID="{E5B0E324-AC5B-4535-B994-F8AE3AE2CD4D}" presName="node" presStyleLbl="node1" presStyleIdx="4" presStyleCnt="6">
        <dgm:presLayoutVars>
          <dgm:bulletEnabled val="1"/>
        </dgm:presLayoutVars>
      </dgm:prSet>
      <dgm:spPr/>
    </dgm:pt>
    <dgm:pt modelId="{97C57EBC-8583-443B-81C3-7EE61BB57F3B}" type="pres">
      <dgm:prSet presAssocID="{3D520144-8A27-43ED-A2CE-FB58E044D84F}" presName="sibTrans" presStyleCnt="0"/>
      <dgm:spPr/>
    </dgm:pt>
    <dgm:pt modelId="{E9A27C30-6FD1-4A43-A2A3-46468F6B9312}" type="pres">
      <dgm:prSet presAssocID="{F2C59E1B-3228-4EAC-A009-428EC34F6BB7}" presName="node" presStyleLbl="node1" presStyleIdx="5" presStyleCnt="6">
        <dgm:presLayoutVars>
          <dgm:bulletEnabled val="1"/>
        </dgm:presLayoutVars>
      </dgm:prSet>
      <dgm:spPr/>
    </dgm:pt>
  </dgm:ptLst>
  <dgm:cxnLst>
    <dgm:cxn modelId="{A2C5C801-51E3-45F4-B454-CFFA5CCBEF7C}" srcId="{ABE54F01-B557-4A6E-8D7E-706A6595234B}" destId="{F2C59E1B-3228-4EAC-A009-428EC34F6BB7}" srcOrd="5" destOrd="0" parTransId="{C3E8E18E-3D12-437E-B7ED-66F9D540649A}" sibTransId="{3898AD35-0B3C-4ABC-9BC6-C7D7AF786AD1}"/>
    <dgm:cxn modelId="{6452321D-5426-4A59-AE70-A34ED8D0D237}" type="presOf" srcId="{ABE54F01-B557-4A6E-8D7E-706A6595234B}" destId="{6061A099-53A9-41EA-BC72-078F49E82E54}" srcOrd="0" destOrd="0" presId="urn:microsoft.com/office/officeart/2005/8/layout/default"/>
    <dgm:cxn modelId="{5C2CE772-551C-48FA-B58B-74A7A05EEC3D}" srcId="{ABE54F01-B557-4A6E-8D7E-706A6595234B}" destId="{F8470D37-EF64-45FD-B9B7-5CCDC615CE91}" srcOrd="3" destOrd="0" parTransId="{C841280E-DD5E-4E37-9BE0-D297285F17DB}" sibTransId="{74BB6C3B-7D8E-48F7-9C13-2964F2B76BED}"/>
    <dgm:cxn modelId="{C2837C84-AA7D-4FD4-8F91-03C82EB47AB3}" type="presOf" srcId="{6F4C9699-52BC-458A-9DF9-256D7CAC80CF}" destId="{3113B4E6-063F-4A5E-BED1-612590C8BFFA}" srcOrd="0" destOrd="0" presId="urn:microsoft.com/office/officeart/2005/8/layout/default"/>
    <dgm:cxn modelId="{CFE9838E-AAE5-4A01-A157-8A966D831E13}" type="presOf" srcId="{E5B0E324-AC5B-4535-B994-F8AE3AE2CD4D}" destId="{BD2B6E73-7327-4F52-9800-F50503D79B55}" srcOrd="0" destOrd="0" presId="urn:microsoft.com/office/officeart/2005/8/layout/default"/>
    <dgm:cxn modelId="{59D538A2-8578-4518-BD7A-1D416679BBAF}" srcId="{ABE54F01-B557-4A6E-8D7E-706A6595234B}" destId="{E5B0E324-AC5B-4535-B994-F8AE3AE2CD4D}" srcOrd="4" destOrd="0" parTransId="{E8BCB253-A5D0-443A-B76B-8C10856CA0ED}" sibTransId="{3D520144-8A27-43ED-A2CE-FB58E044D84F}"/>
    <dgm:cxn modelId="{D529E2B8-0112-4C50-8384-036331205CA0}" srcId="{ABE54F01-B557-4A6E-8D7E-706A6595234B}" destId="{6BACDF39-B4CE-4850-95EC-040A1F8A1BF6}" srcOrd="2" destOrd="0" parTransId="{859F7DAF-0027-431B-8886-B63D47115BDB}" sibTransId="{5FA08DA5-989F-458B-A882-86D8AD50B1F1}"/>
    <dgm:cxn modelId="{C504C9C0-7185-41AF-BF1D-9B6F59B31D37}" type="presOf" srcId="{F2C59E1B-3228-4EAC-A009-428EC34F6BB7}" destId="{E9A27C30-6FD1-4A43-A2A3-46468F6B9312}" srcOrd="0" destOrd="0" presId="urn:microsoft.com/office/officeart/2005/8/layout/default"/>
    <dgm:cxn modelId="{392655C5-46B5-4B59-B565-BE70F6328006}" type="presOf" srcId="{1827F6F1-1B34-425F-BEE6-91748967070E}" destId="{B198ACCB-2682-4065-87C9-32C97E324878}" srcOrd="0" destOrd="0" presId="urn:microsoft.com/office/officeart/2005/8/layout/default"/>
    <dgm:cxn modelId="{0C810FD3-5C6D-4DA9-A6BA-65EE1E3E1CCA}" type="presOf" srcId="{6BACDF39-B4CE-4850-95EC-040A1F8A1BF6}" destId="{041C5BF7-E5DA-4D49-BC16-FEB18C97B6C7}" srcOrd="0" destOrd="0" presId="urn:microsoft.com/office/officeart/2005/8/layout/default"/>
    <dgm:cxn modelId="{AD8ABAE7-AF6D-4880-B264-5C4C45D1136B}" type="presOf" srcId="{F8470D37-EF64-45FD-B9B7-5CCDC615CE91}" destId="{47B8B4EA-A8BB-432D-B8CC-B53EDA74C8F3}" srcOrd="0" destOrd="0" presId="urn:microsoft.com/office/officeart/2005/8/layout/default"/>
    <dgm:cxn modelId="{3AD271F0-5561-41B6-A3E7-6759F1998A62}" srcId="{ABE54F01-B557-4A6E-8D7E-706A6595234B}" destId="{1827F6F1-1B34-425F-BEE6-91748967070E}" srcOrd="1" destOrd="0" parTransId="{D8183999-A010-4123-A5F1-4C5207A95099}" sibTransId="{10B06E7D-F77A-451C-9F71-7B6C4C572AB2}"/>
    <dgm:cxn modelId="{C1AE10FF-2A60-485D-8866-83D0DD685956}" srcId="{ABE54F01-B557-4A6E-8D7E-706A6595234B}" destId="{6F4C9699-52BC-458A-9DF9-256D7CAC80CF}" srcOrd="0" destOrd="0" parTransId="{7BF91717-0D31-4ED0-B281-3B868B1493F8}" sibTransId="{23904B13-1D53-4022-8F4B-E6A77813F8D0}"/>
    <dgm:cxn modelId="{0D2ED608-AECF-41A5-A5A7-2880B1C132AE}" type="presParOf" srcId="{6061A099-53A9-41EA-BC72-078F49E82E54}" destId="{3113B4E6-063F-4A5E-BED1-612590C8BFFA}" srcOrd="0" destOrd="0" presId="urn:microsoft.com/office/officeart/2005/8/layout/default"/>
    <dgm:cxn modelId="{8A304139-5252-4677-8D9F-8B17A5670FD9}" type="presParOf" srcId="{6061A099-53A9-41EA-BC72-078F49E82E54}" destId="{5DEF1C44-2AED-4B6D-ABB2-FFFCCBB7B88F}" srcOrd="1" destOrd="0" presId="urn:microsoft.com/office/officeart/2005/8/layout/default"/>
    <dgm:cxn modelId="{E7628F27-DB69-4495-A4E1-D64AC146E08A}" type="presParOf" srcId="{6061A099-53A9-41EA-BC72-078F49E82E54}" destId="{B198ACCB-2682-4065-87C9-32C97E324878}" srcOrd="2" destOrd="0" presId="urn:microsoft.com/office/officeart/2005/8/layout/default"/>
    <dgm:cxn modelId="{E8D8517A-ECE0-4093-B5E0-8BEF96D0E4F6}" type="presParOf" srcId="{6061A099-53A9-41EA-BC72-078F49E82E54}" destId="{BF429C4A-D6E5-4C19-B398-6E5DAC8EE4BA}" srcOrd="3" destOrd="0" presId="urn:microsoft.com/office/officeart/2005/8/layout/default"/>
    <dgm:cxn modelId="{2EE8F404-2C39-4C98-B8C0-B7D4D6CCB33C}" type="presParOf" srcId="{6061A099-53A9-41EA-BC72-078F49E82E54}" destId="{041C5BF7-E5DA-4D49-BC16-FEB18C97B6C7}" srcOrd="4" destOrd="0" presId="urn:microsoft.com/office/officeart/2005/8/layout/default"/>
    <dgm:cxn modelId="{897A5B39-68D1-4CAF-A147-19048027C812}" type="presParOf" srcId="{6061A099-53A9-41EA-BC72-078F49E82E54}" destId="{945FED88-38C0-4AC0-A657-4974592F7C3E}" srcOrd="5" destOrd="0" presId="urn:microsoft.com/office/officeart/2005/8/layout/default"/>
    <dgm:cxn modelId="{A9ECAA34-6970-4F0E-BA38-02335C962CFD}" type="presParOf" srcId="{6061A099-53A9-41EA-BC72-078F49E82E54}" destId="{47B8B4EA-A8BB-432D-B8CC-B53EDA74C8F3}" srcOrd="6" destOrd="0" presId="urn:microsoft.com/office/officeart/2005/8/layout/default"/>
    <dgm:cxn modelId="{F2523D4F-44FD-4172-BDCE-782603E3F629}" type="presParOf" srcId="{6061A099-53A9-41EA-BC72-078F49E82E54}" destId="{8895F639-AEC1-4599-81A3-93A5324E8968}" srcOrd="7" destOrd="0" presId="urn:microsoft.com/office/officeart/2005/8/layout/default"/>
    <dgm:cxn modelId="{CB90F683-A001-4951-9BC0-5C95AF72A93A}" type="presParOf" srcId="{6061A099-53A9-41EA-BC72-078F49E82E54}" destId="{BD2B6E73-7327-4F52-9800-F50503D79B55}" srcOrd="8" destOrd="0" presId="urn:microsoft.com/office/officeart/2005/8/layout/default"/>
    <dgm:cxn modelId="{CDBEC356-17F2-4D6E-BB2E-37213A69BDFB}" type="presParOf" srcId="{6061A099-53A9-41EA-BC72-078F49E82E54}" destId="{97C57EBC-8583-443B-81C3-7EE61BB57F3B}" srcOrd="9" destOrd="0" presId="urn:microsoft.com/office/officeart/2005/8/layout/default"/>
    <dgm:cxn modelId="{D1A432E0-D124-4560-AFFD-7E5A8AFA127A}" type="presParOf" srcId="{6061A099-53A9-41EA-BC72-078F49E82E54}" destId="{E9A27C30-6FD1-4A43-A2A3-46468F6B931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AC4F4-17D0-4063-AD7D-7DFF88772635}">
      <dsp:nvSpPr>
        <dsp:cNvPr id="0" name=""/>
        <dsp:cNvSpPr/>
      </dsp:nvSpPr>
      <dsp:spPr>
        <a:xfrm>
          <a:off x="3794" y="451833"/>
          <a:ext cx="2054407" cy="287617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170" tIns="330200" rIns="160170" bIns="330200" numCol="1" spcCol="1270" anchor="t" anchorCtr="0">
          <a:noAutofit/>
        </a:bodyPr>
        <a:lstStyle/>
        <a:p>
          <a:pPr marL="0" lvl="0" indent="0" algn="l" defTabSz="666750">
            <a:lnSpc>
              <a:spcPct val="90000"/>
            </a:lnSpc>
            <a:spcBef>
              <a:spcPct val="0"/>
            </a:spcBef>
            <a:spcAft>
              <a:spcPct val="35000"/>
            </a:spcAft>
            <a:buNone/>
          </a:pPr>
          <a:r>
            <a:rPr lang="en-GB" sz="1500" kern="1200" baseline="0"/>
            <a:t>Explain the concept of planetary health.</a:t>
          </a:r>
          <a:endParaRPr lang="en-US" sz="1500" kern="1200"/>
        </a:p>
      </dsp:txBody>
      <dsp:txXfrm>
        <a:off x="3794" y="1544778"/>
        <a:ext cx="2054407" cy="1725702"/>
      </dsp:txXfrm>
    </dsp:sp>
    <dsp:sp modelId="{02C0BEF5-AB3E-43FF-8FA6-615DB7E44ECC}">
      <dsp:nvSpPr>
        <dsp:cNvPr id="0" name=""/>
        <dsp:cNvSpPr/>
      </dsp:nvSpPr>
      <dsp:spPr>
        <a:xfrm>
          <a:off x="599572" y="739450"/>
          <a:ext cx="862851" cy="86285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271" tIns="12700" rIns="67271" bIns="12700" numCol="1" spcCol="1270" anchor="ctr" anchorCtr="0">
          <a:noAutofit/>
        </a:bodyPr>
        <a:lstStyle/>
        <a:p>
          <a:pPr marL="0" lvl="0" indent="0" algn="ctr" defTabSz="1866900">
            <a:lnSpc>
              <a:spcPct val="90000"/>
            </a:lnSpc>
            <a:spcBef>
              <a:spcPct val="0"/>
            </a:spcBef>
            <a:spcAft>
              <a:spcPct val="35000"/>
            </a:spcAft>
            <a:buNone/>
          </a:pPr>
          <a:r>
            <a:rPr lang="en-US" sz="4200" kern="1200"/>
            <a:t>1</a:t>
          </a:r>
        </a:p>
      </dsp:txBody>
      <dsp:txXfrm>
        <a:off x="725934" y="865812"/>
        <a:ext cx="610127" cy="610127"/>
      </dsp:txXfrm>
    </dsp:sp>
    <dsp:sp modelId="{41CC0DA6-5205-4BFD-AE7C-ABCABFFCED07}">
      <dsp:nvSpPr>
        <dsp:cNvPr id="0" name=""/>
        <dsp:cNvSpPr/>
      </dsp:nvSpPr>
      <dsp:spPr>
        <a:xfrm>
          <a:off x="3794" y="3327931"/>
          <a:ext cx="205440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EB83C-6D95-4B74-B37C-729CDE1CA514}">
      <dsp:nvSpPr>
        <dsp:cNvPr id="0" name=""/>
        <dsp:cNvSpPr/>
      </dsp:nvSpPr>
      <dsp:spPr>
        <a:xfrm>
          <a:off x="2263642" y="451833"/>
          <a:ext cx="2054407" cy="287617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170" tIns="330200" rIns="160170" bIns="330200" numCol="1" spcCol="1270" anchor="t" anchorCtr="0">
          <a:noAutofit/>
        </a:bodyPr>
        <a:lstStyle/>
        <a:p>
          <a:pPr marL="0" lvl="0" indent="0" algn="l" defTabSz="666750">
            <a:lnSpc>
              <a:spcPct val="90000"/>
            </a:lnSpc>
            <a:spcBef>
              <a:spcPct val="0"/>
            </a:spcBef>
            <a:spcAft>
              <a:spcPct val="35000"/>
            </a:spcAft>
            <a:buNone/>
          </a:pPr>
          <a:r>
            <a:rPr lang="en-GB" sz="1500" kern="1200" baseline="0"/>
            <a:t>Identify key environmental determinants of health.</a:t>
          </a:r>
          <a:endParaRPr lang="en-US" sz="1500" kern="1200"/>
        </a:p>
      </dsp:txBody>
      <dsp:txXfrm>
        <a:off x="2263642" y="1544778"/>
        <a:ext cx="2054407" cy="1725702"/>
      </dsp:txXfrm>
    </dsp:sp>
    <dsp:sp modelId="{A70E5377-3312-433B-81AE-9FB7AF91F035}">
      <dsp:nvSpPr>
        <dsp:cNvPr id="0" name=""/>
        <dsp:cNvSpPr/>
      </dsp:nvSpPr>
      <dsp:spPr>
        <a:xfrm>
          <a:off x="2859420" y="739450"/>
          <a:ext cx="862851" cy="86285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271" tIns="12700" rIns="67271" bIns="12700" numCol="1" spcCol="1270" anchor="ctr" anchorCtr="0">
          <a:noAutofit/>
        </a:bodyPr>
        <a:lstStyle/>
        <a:p>
          <a:pPr marL="0" lvl="0" indent="0" algn="ctr" defTabSz="1866900">
            <a:lnSpc>
              <a:spcPct val="90000"/>
            </a:lnSpc>
            <a:spcBef>
              <a:spcPct val="0"/>
            </a:spcBef>
            <a:spcAft>
              <a:spcPct val="35000"/>
            </a:spcAft>
            <a:buNone/>
          </a:pPr>
          <a:r>
            <a:rPr lang="en-US" sz="4200" kern="1200"/>
            <a:t>2</a:t>
          </a:r>
        </a:p>
      </dsp:txBody>
      <dsp:txXfrm>
        <a:off x="2985782" y="865812"/>
        <a:ext cx="610127" cy="610127"/>
      </dsp:txXfrm>
    </dsp:sp>
    <dsp:sp modelId="{797AB32C-AEB9-48C2-AED0-84109EF5ED7C}">
      <dsp:nvSpPr>
        <dsp:cNvPr id="0" name=""/>
        <dsp:cNvSpPr/>
      </dsp:nvSpPr>
      <dsp:spPr>
        <a:xfrm>
          <a:off x="2263642" y="3327931"/>
          <a:ext cx="205440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2D67CC-21DA-4332-B60E-ADD22DAD4024}">
      <dsp:nvSpPr>
        <dsp:cNvPr id="0" name=""/>
        <dsp:cNvSpPr/>
      </dsp:nvSpPr>
      <dsp:spPr>
        <a:xfrm>
          <a:off x="4523490" y="451833"/>
          <a:ext cx="2054407" cy="287617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170" tIns="330200" rIns="160170" bIns="330200" numCol="1" spcCol="1270" anchor="t" anchorCtr="0">
          <a:noAutofit/>
        </a:bodyPr>
        <a:lstStyle/>
        <a:p>
          <a:pPr marL="0" lvl="0" indent="0" algn="l" defTabSz="666750">
            <a:lnSpc>
              <a:spcPct val="90000"/>
            </a:lnSpc>
            <a:spcBef>
              <a:spcPct val="0"/>
            </a:spcBef>
            <a:spcAft>
              <a:spcPct val="35000"/>
            </a:spcAft>
            <a:buNone/>
          </a:pPr>
          <a:r>
            <a:rPr lang="en-GB" sz="1500" kern="1200" baseline="0"/>
            <a:t>Analyse how planetary and environmental changes create health inequalities.</a:t>
          </a:r>
          <a:endParaRPr lang="en-US" sz="1500" kern="1200"/>
        </a:p>
      </dsp:txBody>
      <dsp:txXfrm>
        <a:off x="4523490" y="1544778"/>
        <a:ext cx="2054407" cy="1725702"/>
      </dsp:txXfrm>
    </dsp:sp>
    <dsp:sp modelId="{71CBCAF3-D07C-4EFA-9FC3-F3F5260FD11F}">
      <dsp:nvSpPr>
        <dsp:cNvPr id="0" name=""/>
        <dsp:cNvSpPr/>
      </dsp:nvSpPr>
      <dsp:spPr>
        <a:xfrm>
          <a:off x="5119268" y="739450"/>
          <a:ext cx="862851" cy="86285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271" tIns="12700" rIns="67271" bIns="12700" numCol="1" spcCol="1270" anchor="ctr" anchorCtr="0">
          <a:noAutofit/>
        </a:bodyPr>
        <a:lstStyle/>
        <a:p>
          <a:pPr marL="0" lvl="0" indent="0" algn="ctr" defTabSz="1866900">
            <a:lnSpc>
              <a:spcPct val="90000"/>
            </a:lnSpc>
            <a:spcBef>
              <a:spcPct val="0"/>
            </a:spcBef>
            <a:spcAft>
              <a:spcPct val="35000"/>
            </a:spcAft>
            <a:buNone/>
          </a:pPr>
          <a:r>
            <a:rPr lang="en-US" sz="4200" kern="1200"/>
            <a:t>3</a:t>
          </a:r>
        </a:p>
      </dsp:txBody>
      <dsp:txXfrm>
        <a:off x="5245630" y="865812"/>
        <a:ext cx="610127" cy="610127"/>
      </dsp:txXfrm>
    </dsp:sp>
    <dsp:sp modelId="{CB6F7664-1043-41A2-8C71-06F03ACD9AED}">
      <dsp:nvSpPr>
        <dsp:cNvPr id="0" name=""/>
        <dsp:cNvSpPr/>
      </dsp:nvSpPr>
      <dsp:spPr>
        <a:xfrm>
          <a:off x="4523490" y="3327931"/>
          <a:ext cx="2054407"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8AA3F-28D4-48EB-BDCD-EB16C7FA9A56}">
      <dsp:nvSpPr>
        <dsp:cNvPr id="0" name=""/>
        <dsp:cNvSpPr/>
      </dsp:nvSpPr>
      <dsp:spPr>
        <a:xfrm>
          <a:off x="6783338" y="451833"/>
          <a:ext cx="2054407" cy="287617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170" tIns="330200" rIns="160170" bIns="330200" numCol="1" spcCol="1270" anchor="t" anchorCtr="0">
          <a:noAutofit/>
        </a:bodyPr>
        <a:lstStyle/>
        <a:p>
          <a:pPr marL="0" lvl="0" indent="0" algn="l" defTabSz="666750">
            <a:lnSpc>
              <a:spcPct val="90000"/>
            </a:lnSpc>
            <a:spcBef>
              <a:spcPct val="0"/>
            </a:spcBef>
            <a:spcAft>
              <a:spcPct val="35000"/>
            </a:spcAft>
            <a:buNone/>
          </a:pPr>
          <a:r>
            <a:rPr lang="en-GB" sz="1500" kern="1200" baseline="0"/>
            <a:t>Apply systems thinking to real-world planetary health case studies.</a:t>
          </a:r>
          <a:endParaRPr lang="en-US" sz="1500" kern="1200"/>
        </a:p>
      </dsp:txBody>
      <dsp:txXfrm>
        <a:off x="6783338" y="1544778"/>
        <a:ext cx="2054407" cy="1725702"/>
      </dsp:txXfrm>
    </dsp:sp>
    <dsp:sp modelId="{A81B977E-8706-493B-AF95-3466CD28EB21}">
      <dsp:nvSpPr>
        <dsp:cNvPr id="0" name=""/>
        <dsp:cNvSpPr/>
      </dsp:nvSpPr>
      <dsp:spPr>
        <a:xfrm>
          <a:off x="7379116" y="739450"/>
          <a:ext cx="862851" cy="86285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271" tIns="12700" rIns="67271" bIns="12700" numCol="1" spcCol="1270" anchor="ctr" anchorCtr="0">
          <a:noAutofit/>
        </a:bodyPr>
        <a:lstStyle/>
        <a:p>
          <a:pPr marL="0" lvl="0" indent="0" algn="ctr" defTabSz="1866900">
            <a:lnSpc>
              <a:spcPct val="90000"/>
            </a:lnSpc>
            <a:spcBef>
              <a:spcPct val="0"/>
            </a:spcBef>
            <a:spcAft>
              <a:spcPct val="35000"/>
            </a:spcAft>
            <a:buNone/>
          </a:pPr>
          <a:r>
            <a:rPr lang="en-US" sz="4200" kern="1200"/>
            <a:t>4</a:t>
          </a:r>
        </a:p>
      </dsp:txBody>
      <dsp:txXfrm>
        <a:off x="7505478" y="865812"/>
        <a:ext cx="610127" cy="610127"/>
      </dsp:txXfrm>
    </dsp:sp>
    <dsp:sp modelId="{62B4DDEF-38B6-43BA-B6D8-862A07C3B693}">
      <dsp:nvSpPr>
        <dsp:cNvPr id="0" name=""/>
        <dsp:cNvSpPr/>
      </dsp:nvSpPr>
      <dsp:spPr>
        <a:xfrm>
          <a:off x="6783338" y="3327931"/>
          <a:ext cx="2054407"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5CCFC3-1B5A-4644-BCE2-348FE9D35F19}">
      <dsp:nvSpPr>
        <dsp:cNvPr id="0" name=""/>
        <dsp:cNvSpPr/>
      </dsp:nvSpPr>
      <dsp:spPr>
        <a:xfrm>
          <a:off x="9043186" y="451833"/>
          <a:ext cx="2054407" cy="2876170"/>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170" tIns="330200" rIns="160170" bIns="330200" numCol="1" spcCol="1270" anchor="t" anchorCtr="0">
          <a:noAutofit/>
        </a:bodyPr>
        <a:lstStyle/>
        <a:p>
          <a:pPr marL="0" lvl="0" indent="0" algn="l" defTabSz="666750">
            <a:lnSpc>
              <a:spcPct val="90000"/>
            </a:lnSpc>
            <a:spcBef>
              <a:spcPct val="0"/>
            </a:spcBef>
            <a:spcAft>
              <a:spcPct val="35000"/>
            </a:spcAft>
            <a:buNone/>
          </a:pPr>
          <a:r>
            <a:rPr lang="en-GB" sz="1500" kern="1200" baseline="0"/>
            <a:t>Reflect on global responsibilities, justice, and sustainability.</a:t>
          </a:r>
          <a:endParaRPr lang="en-US" sz="1500" kern="1200"/>
        </a:p>
      </dsp:txBody>
      <dsp:txXfrm>
        <a:off x="9043186" y="1544778"/>
        <a:ext cx="2054407" cy="1725702"/>
      </dsp:txXfrm>
    </dsp:sp>
    <dsp:sp modelId="{77298A28-C69C-402B-8931-A0F206D26BAB}">
      <dsp:nvSpPr>
        <dsp:cNvPr id="0" name=""/>
        <dsp:cNvSpPr/>
      </dsp:nvSpPr>
      <dsp:spPr>
        <a:xfrm>
          <a:off x="9638964" y="739450"/>
          <a:ext cx="862851" cy="862851"/>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271" tIns="12700" rIns="67271" bIns="12700" numCol="1" spcCol="1270" anchor="ctr" anchorCtr="0">
          <a:noAutofit/>
        </a:bodyPr>
        <a:lstStyle/>
        <a:p>
          <a:pPr marL="0" lvl="0" indent="0" algn="ctr" defTabSz="1866900">
            <a:lnSpc>
              <a:spcPct val="90000"/>
            </a:lnSpc>
            <a:spcBef>
              <a:spcPct val="0"/>
            </a:spcBef>
            <a:spcAft>
              <a:spcPct val="35000"/>
            </a:spcAft>
            <a:buNone/>
          </a:pPr>
          <a:r>
            <a:rPr lang="en-US" sz="4200" kern="1200"/>
            <a:t>5</a:t>
          </a:r>
        </a:p>
      </dsp:txBody>
      <dsp:txXfrm>
        <a:off x="9765326" y="865812"/>
        <a:ext cx="610127" cy="610127"/>
      </dsp:txXfrm>
    </dsp:sp>
    <dsp:sp modelId="{BF980150-51A0-4D0A-B5D9-ECD4B24864FB}">
      <dsp:nvSpPr>
        <dsp:cNvPr id="0" name=""/>
        <dsp:cNvSpPr/>
      </dsp:nvSpPr>
      <dsp:spPr>
        <a:xfrm>
          <a:off x="9043186" y="3327931"/>
          <a:ext cx="2054407"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68E8B-F435-4756-8382-46EF62D9EAFF}">
      <dsp:nvSpPr>
        <dsp:cNvPr id="0" name=""/>
        <dsp:cNvSpPr/>
      </dsp:nvSpPr>
      <dsp:spPr>
        <a:xfrm>
          <a:off x="0"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1CE101-638D-4E20-8EC0-30DE5D760A8E}">
      <dsp:nvSpPr>
        <dsp:cNvPr id="0" name=""/>
        <dsp:cNvSpPr/>
      </dsp:nvSpPr>
      <dsp:spPr>
        <a:xfrm>
          <a:off x="346918"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We are fast adapting and developing, consider the jump from 3G to 5G technology. </a:t>
          </a:r>
          <a:endParaRPr lang="en-US" sz="2300" kern="1200"/>
        </a:p>
      </dsp:txBody>
      <dsp:txXfrm>
        <a:off x="404987" y="1121454"/>
        <a:ext cx="3006127" cy="1866500"/>
      </dsp:txXfrm>
    </dsp:sp>
    <dsp:sp modelId="{B1FEE9C0-2AA6-4059-9169-8B0EAFF0149A}">
      <dsp:nvSpPr>
        <dsp:cNvPr id="0" name=""/>
        <dsp:cNvSpPr/>
      </dsp:nvSpPr>
      <dsp:spPr>
        <a:xfrm>
          <a:off x="3816102"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70B606-39CF-427D-BFE1-CF7A6066A11D}">
      <dsp:nvSpPr>
        <dsp:cNvPr id="0" name=""/>
        <dsp:cNvSpPr/>
      </dsp:nvSpPr>
      <dsp:spPr>
        <a:xfrm>
          <a:off x="4163020"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It took 2000 years to go from bronze to iron tools and weaponry. </a:t>
          </a:r>
          <a:endParaRPr lang="en-US" sz="2300" kern="1200"/>
        </a:p>
      </dsp:txBody>
      <dsp:txXfrm>
        <a:off x="4221089" y="1121454"/>
        <a:ext cx="3006127" cy="1866500"/>
      </dsp:txXfrm>
    </dsp:sp>
    <dsp:sp modelId="{62136C55-1CE4-4308-AF2D-14405D37315B}">
      <dsp:nvSpPr>
        <dsp:cNvPr id="0" name=""/>
        <dsp:cNvSpPr/>
      </dsp:nvSpPr>
      <dsp:spPr>
        <a:xfrm>
          <a:off x="7632204"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6F791F-42B7-4235-BE12-3B17AAD6F6E4}">
      <dsp:nvSpPr>
        <dsp:cNvPr id="0" name=""/>
        <dsp:cNvSpPr/>
      </dsp:nvSpPr>
      <dsp:spPr>
        <a:xfrm>
          <a:off x="7979122"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It took 66 years to go from the Wright Brothers to Apollo 11 landing on the moon. </a:t>
          </a:r>
          <a:endParaRPr lang="en-US" sz="2300" kern="1200"/>
        </a:p>
      </dsp:txBody>
      <dsp:txXfrm>
        <a:off x="8037191" y="1121454"/>
        <a:ext cx="3006127" cy="1866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C9CC7-09B4-4BE8-8FD6-46CBFCF0E687}">
      <dsp:nvSpPr>
        <dsp:cNvPr id="0" name=""/>
        <dsp:cNvSpPr/>
      </dsp:nvSpPr>
      <dsp:spPr>
        <a:xfrm>
          <a:off x="0" y="391584"/>
          <a:ext cx="6408738" cy="1614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Planetary Health is the health of human civilisation and the state of the natural systems on which it depends (Whitmee et al., 2015).</a:t>
          </a:r>
          <a:endParaRPr lang="en-US" sz="2300" kern="1200"/>
        </a:p>
      </dsp:txBody>
      <dsp:txXfrm>
        <a:off x="78818" y="470402"/>
        <a:ext cx="6251102" cy="1456964"/>
      </dsp:txXfrm>
    </dsp:sp>
    <dsp:sp modelId="{764F6CBD-53B0-413F-ACC7-05AF041C007C}">
      <dsp:nvSpPr>
        <dsp:cNvPr id="0" name=""/>
        <dsp:cNvSpPr/>
      </dsp:nvSpPr>
      <dsp:spPr>
        <a:xfrm>
          <a:off x="0" y="2072424"/>
          <a:ext cx="6408738" cy="1614600"/>
        </a:xfrm>
        <a:prstGeom prst="roundRect">
          <a:avLst/>
        </a:prstGeom>
        <a:solidFill>
          <a:schemeClr val="accent5">
            <a:hueOff val="-488671"/>
            <a:satOff val="-49551"/>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An interdisciplinary field that explores the consequences of human-induced disruptions on the environment and the subsequent repercussions on human health.</a:t>
          </a:r>
          <a:endParaRPr lang="en-US" sz="2300" kern="1200"/>
        </a:p>
      </dsp:txBody>
      <dsp:txXfrm>
        <a:off x="78818" y="2151242"/>
        <a:ext cx="6251102" cy="1456964"/>
      </dsp:txXfrm>
    </dsp:sp>
    <dsp:sp modelId="{3F8809F4-EE33-4200-8996-9B8628519588}">
      <dsp:nvSpPr>
        <dsp:cNvPr id="0" name=""/>
        <dsp:cNvSpPr/>
      </dsp:nvSpPr>
      <dsp:spPr>
        <a:xfrm>
          <a:off x="0" y="3753265"/>
          <a:ext cx="6408738" cy="1614600"/>
        </a:xfrm>
        <a:prstGeom prst="roundRect">
          <a:avLst/>
        </a:prstGeom>
        <a:solidFill>
          <a:schemeClr val="accent5">
            <a:hueOff val="-977342"/>
            <a:satOff val="-99103"/>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The World Health Organization (WHO) (2021) introduced planetary health as one of the core terms in its “Health Promotion Glossary of Terms.</a:t>
          </a:r>
          <a:endParaRPr lang="en-US" sz="2300" kern="1200"/>
        </a:p>
      </dsp:txBody>
      <dsp:txXfrm>
        <a:off x="78818" y="3832083"/>
        <a:ext cx="6251102" cy="14569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15767-99BC-457F-8C8A-CB9C9F2C263D}">
      <dsp:nvSpPr>
        <dsp:cNvPr id="0" name=""/>
        <dsp:cNvSpPr/>
      </dsp:nvSpPr>
      <dsp:spPr>
        <a:xfrm>
          <a:off x="1159772" y="105434"/>
          <a:ext cx="761274" cy="7612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9BECF-DBE7-40ED-BB65-1695C9E717CB}">
      <dsp:nvSpPr>
        <dsp:cNvPr id="0" name=""/>
        <dsp:cNvSpPr/>
      </dsp:nvSpPr>
      <dsp:spPr>
        <a:xfrm>
          <a:off x="1319640" y="265302"/>
          <a:ext cx="441539" cy="441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9110F7-12FA-4663-9916-4FC2F40FDA4E}">
      <dsp:nvSpPr>
        <dsp:cNvPr id="0" name=""/>
        <dsp:cNvSpPr/>
      </dsp:nvSpPr>
      <dsp:spPr>
        <a:xfrm>
          <a:off x="2084177" y="105434"/>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Air Pollution</a:t>
          </a:r>
          <a:endParaRPr lang="en-US" sz="1800" kern="1200"/>
        </a:p>
      </dsp:txBody>
      <dsp:txXfrm>
        <a:off x="2084177" y="105434"/>
        <a:ext cx="1794432" cy="761274"/>
      </dsp:txXfrm>
    </dsp:sp>
    <dsp:sp modelId="{0CCB4076-E76C-4F23-BF63-D0D82195374D}">
      <dsp:nvSpPr>
        <dsp:cNvPr id="0" name=""/>
        <dsp:cNvSpPr/>
      </dsp:nvSpPr>
      <dsp:spPr>
        <a:xfrm>
          <a:off x="4191275" y="105434"/>
          <a:ext cx="761274" cy="7612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9B0A3-9CD5-478C-BC80-0FAF45ED8940}">
      <dsp:nvSpPr>
        <dsp:cNvPr id="0" name=""/>
        <dsp:cNvSpPr/>
      </dsp:nvSpPr>
      <dsp:spPr>
        <a:xfrm>
          <a:off x="4351143" y="265302"/>
          <a:ext cx="441539" cy="441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F4E0BE-C16F-4840-B53C-D71210A3A3FC}">
      <dsp:nvSpPr>
        <dsp:cNvPr id="0" name=""/>
        <dsp:cNvSpPr/>
      </dsp:nvSpPr>
      <dsp:spPr>
        <a:xfrm>
          <a:off x="5115680" y="105434"/>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Biodiversity Loss</a:t>
          </a:r>
          <a:endParaRPr lang="en-US" sz="1800" kern="1200"/>
        </a:p>
      </dsp:txBody>
      <dsp:txXfrm>
        <a:off x="5115680" y="105434"/>
        <a:ext cx="1794432" cy="761274"/>
      </dsp:txXfrm>
    </dsp:sp>
    <dsp:sp modelId="{1092CF96-CB28-4B55-ACC4-A1C2889C41AD}">
      <dsp:nvSpPr>
        <dsp:cNvPr id="0" name=""/>
        <dsp:cNvSpPr/>
      </dsp:nvSpPr>
      <dsp:spPr>
        <a:xfrm>
          <a:off x="7222778" y="105434"/>
          <a:ext cx="761274" cy="7612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37C52-998B-4487-B8C0-C8F4F6767104}">
      <dsp:nvSpPr>
        <dsp:cNvPr id="0" name=""/>
        <dsp:cNvSpPr/>
      </dsp:nvSpPr>
      <dsp:spPr>
        <a:xfrm>
          <a:off x="7382646" y="265302"/>
          <a:ext cx="441539" cy="441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62DEE1-2119-4221-894D-835D6DD29D56}">
      <dsp:nvSpPr>
        <dsp:cNvPr id="0" name=""/>
        <dsp:cNvSpPr/>
      </dsp:nvSpPr>
      <dsp:spPr>
        <a:xfrm>
          <a:off x="8147183" y="105434"/>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Chemical Pollution</a:t>
          </a:r>
          <a:endParaRPr lang="en-US" sz="1800" kern="1200"/>
        </a:p>
      </dsp:txBody>
      <dsp:txXfrm>
        <a:off x="8147183" y="105434"/>
        <a:ext cx="1794432" cy="761274"/>
      </dsp:txXfrm>
    </dsp:sp>
    <dsp:sp modelId="{EFE8109C-D6C9-4EC7-A7B8-E72B1235553E}">
      <dsp:nvSpPr>
        <dsp:cNvPr id="0" name=""/>
        <dsp:cNvSpPr/>
      </dsp:nvSpPr>
      <dsp:spPr>
        <a:xfrm>
          <a:off x="1159772" y="1509281"/>
          <a:ext cx="761274" cy="7612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0A4BC6-E8BF-4987-8A29-17D62D463CE3}">
      <dsp:nvSpPr>
        <dsp:cNvPr id="0" name=""/>
        <dsp:cNvSpPr/>
      </dsp:nvSpPr>
      <dsp:spPr>
        <a:xfrm>
          <a:off x="1319640" y="1669148"/>
          <a:ext cx="441539" cy="4415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94BF47-FFF4-41DF-96B3-7CDBDD671E7D}">
      <dsp:nvSpPr>
        <dsp:cNvPr id="0" name=""/>
        <dsp:cNvSpPr/>
      </dsp:nvSpPr>
      <dsp:spPr>
        <a:xfrm>
          <a:off x="2084177" y="1509281"/>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Climate Change</a:t>
          </a:r>
          <a:endParaRPr lang="en-US" sz="1800" kern="1200"/>
        </a:p>
      </dsp:txBody>
      <dsp:txXfrm>
        <a:off x="2084177" y="1509281"/>
        <a:ext cx="1794432" cy="761274"/>
      </dsp:txXfrm>
    </dsp:sp>
    <dsp:sp modelId="{35219FD5-1130-4A39-ABF8-47B96FFFEC7F}">
      <dsp:nvSpPr>
        <dsp:cNvPr id="0" name=""/>
        <dsp:cNvSpPr/>
      </dsp:nvSpPr>
      <dsp:spPr>
        <a:xfrm>
          <a:off x="4191275" y="1509281"/>
          <a:ext cx="761274" cy="7612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F0496-EFAD-4EB9-8048-6A4D6FDDB74F}">
      <dsp:nvSpPr>
        <dsp:cNvPr id="0" name=""/>
        <dsp:cNvSpPr/>
      </dsp:nvSpPr>
      <dsp:spPr>
        <a:xfrm>
          <a:off x="4351143" y="1669148"/>
          <a:ext cx="441539" cy="4415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55B810-4AB8-4EEB-8159-0BC2A8878AA0}">
      <dsp:nvSpPr>
        <dsp:cNvPr id="0" name=""/>
        <dsp:cNvSpPr/>
      </dsp:nvSpPr>
      <dsp:spPr>
        <a:xfrm>
          <a:off x="5115680" y="1509281"/>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Land Use and Land Cover Change</a:t>
          </a:r>
          <a:endParaRPr lang="en-US" sz="1800" kern="1200"/>
        </a:p>
      </dsp:txBody>
      <dsp:txXfrm>
        <a:off x="5115680" y="1509281"/>
        <a:ext cx="1794432" cy="761274"/>
      </dsp:txXfrm>
    </dsp:sp>
    <dsp:sp modelId="{E37A1590-691A-4A32-9205-B530363BB2AF}">
      <dsp:nvSpPr>
        <dsp:cNvPr id="0" name=""/>
        <dsp:cNvSpPr/>
      </dsp:nvSpPr>
      <dsp:spPr>
        <a:xfrm>
          <a:off x="7222778" y="1509281"/>
          <a:ext cx="761274" cy="7612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E48AC-8F71-4BAC-AE1C-75AAFE1C8238}">
      <dsp:nvSpPr>
        <dsp:cNvPr id="0" name=""/>
        <dsp:cNvSpPr/>
      </dsp:nvSpPr>
      <dsp:spPr>
        <a:xfrm>
          <a:off x="7382646" y="1669148"/>
          <a:ext cx="441539" cy="4415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E5D1C8-60B6-4130-B23A-24A563ED5925}">
      <dsp:nvSpPr>
        <dsp:cNvPr id="0" name=""/>
        <dsp:cNvSpPr/>
      </dsp:nvSpPr>
      <dsp:spPr>
        <a:xfrm>
          <a:off x="8147183" y="1509281"/>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Nutrient Overloading and Cycling</a:t>
          </a:r>
          <a:endParaRPr lang="en-US" sz="1800" kern="1200"/>
        </a:p>
      </dsp:txBody>
      <dsp:txXfrm>
        <a:off x="8147183" y="1509281"/>
        <a:ext cx="1794432" cy="761274"/>
      </dsp:txXfrm>
    </dsp:sp>
    <dsp:sp modelId="{4859DA17-8A58-43BA-9BF4-8F3925BBEAC5}">
      <dsp:nvSpPr>
        <dsp:cNvPr id="0" name=""/>
        <dsp:cNvSpPr/>
      </dsp:nvSpPr>
      <dsp:spPr>
        <a:xfrm>
          <a:off x="1159772" y="2913127"/>
          <a:ext cx="761274" cy="7612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12DB77-88D8-49D0-A7E6-010C51FFC807}">
      <dsp:nvSpPr>
        <dsp:cNvPr id="0" name=""/>
        <dsp:cNvSpPr/>
      </dsp:nvSpPr>
      <dsp:spPr>
        <a:xfrm>
          <a:off x="1319640" y="3072995"/>
          <a:ext cx="441539" cy="44153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554712-1576-4449-BB50-090027497BB4}">
      <dsp:nvSpPr>
        <dsp:cNvPr id="0" name=""/>
        <dsp:cNvSpPr/>
      </dsp:nvSpPr>
      <dsp:spPr>
        <a:xfrm>
          <a:off x="2084177" y="2913127"/>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Ocean/Marine Degradation</a:t>
          </a:r>
          <a:endParaRPr lang="en-US" sz="1800" kern="1200"/>
        </a:p>
      </dsp:txBody>
      <dsp:txXfrm>
        <a:off x="2084177" y="2913127"/>
        <a:ext cx="1794432" cy="761274"/>
      </dsp:txXfrm>
    </dsp:sp>
    <dsp:sp modelId="{8C9754E5-3842-4F1C-A622-8DE1D6BB26AE}">
      <dsp:nvSpPr>
        <dsp:cNvPr id="0" name=""/>
        <dsp:cNvSpPr/>
      </dsp:nvSpPr>
      <dsp:spPr>
        <a:xfrm>
          <a:off x="4191275" y="2913127"/>
          <a:ext cx="761274" cy="7612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CF06A4-2070-4C4D-BD62-7836C4671717}">
      <dsp:nvSpPr>
        <dsp:cNvPr id="0" name=""/>
        <dsp:cNvSpPr/>
      </dsp:nvSpPr>
      <dsp:spPr>
        <a:xfrm>
          <a:off x="4351143" y="3072995"/>
          <a:ext cx="441539" cy="44153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2B3CE-6E5D-4C98-9565-9F6B015C7F1F}">
      <dsp:nvSpPr>
        <dsp:cNvPr id="0" name=""/>
        <dsp:cNvSpPr/>
      </dsp:nvSpPr>
      <dsp:spPr>
        <a:xfrm>
          <a:off x="5115680" y="2913127"/>
          <a:ext cx="1794432" cy="7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Resource Scarcity</a:t>
          </a:r>
          <a:endParaRPr lang="en-US" sz="1800" kern="1200"/>
        </a:p>
      </dsp:txBody>
      <dsp:txXfrm>
        <a:off x="5115680" y="2913127"/>
        <a:ext cx="1794432" cy="7612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21691-EBE9-451E-B7BD-C09FD655D957}">
      <dsp:nvSpPr>
        <dsp:cNvPr id="0" name=""/>
        <dsp:cNvSpPr/>
      </dsp:nvSpPr>
      <dsp:spPr>
        <a:xfrm>
          <a:off x="3252" y="212784"/>
          <a:ext cx="2580205" cy="15481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Direct Injuries</a:t>
          </a:r>
          <a:endParaRPr lang="en-US" sz="2100" kern="1200"/>
        </a:p>
      </dsp:txBody>
      <dsp:txXfrm>
        <a:off x="3252" y="212784"/>
        <a:ext cx="2580205" cy="1548123"/>
      </dsp:txXfrm>
    </dsp:sp>
    <dsp:sp modelId="{1469B4A4-D6B1-4B71-B8BD-FF98E7A60A84}">
      <dsp:nvSpPr>
        <dsp:cNvPr id="0" name=""/>
        <dsp:cNvSpPr/>
      </dsp:nvSpPr>
      <dsp:spPr>
        <a:xfrm>
          <a:off x="2841478" y="212784"/>
          <a:ext cx="2580205" cy="15481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Displacement and Conflict</a:t>
          </a:r>
          <a:endParaRPr lang="en-US" sz="2100" kern="1200"/>
        </a:p>
      </dsp:txBody>
      <dsp:txXfrm>
        <a:off x="2841478" y="212784"/>
        <a:ext cx="2580205" cy="1548123"/>
      </dsp:txXfrm>
    </dsp:sp>
    <dsp:sp modelId="{43C9E197-20EF-42C4-8285-34881F441CE0}">
      <dsp:nvSpPr>
        <dsp:cNvPr id="0" name=""/>
        <dsp:cNvSpPr/>
      </dsp:nvSpPr>
      <dsp:spPr>
        <a:xfrm>
          <a:off x="5679704" y="212784"/>
          <a:ext cx="2580205" cy="15481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Infectious Diseases</a:t>
          </a:r>
          <a:endParaRPr lang="en-US" sz="2100" kern="1200"/>
        </a:p>
      </dsp:txBody>
      <dsp:txXfrm>
        <a:off x="5679704" y="212784"/>
        <a:ext cx="2580205" cy="1548123"/>
      </dsp:txXfrm>
    </dsp:sp>
    <dsp:sp modelId="{1B62358A-39D4-4966-A35D-302A39C5F7F5}">
      <dsp:nvSpPr>
        <dsp:cNvPr id="0" name=""/>
        <dsp:cNvSpPr/>
      </dsp:nvSpPr>
      <dsp:spPr>
        <a:xfrm>
          <a:off x="8517930" y="212784"/>
          <a:ext cx="2580205" cy="15481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Life Stage and Reproductive Health</a:t>
          </a:r>
          <a:endParaRPr lang="en-US" sz="2100" kern="1200"/>
        </a:p>
      </dsp:txBody>
      <dsp:txXfrm>
        <a:off x="8517930" y="212784"/>
        <a:ext cx="2580205" cy="1548123"/>
      </dsp:txXfrm>
    </dsp:sp>
    <dsp:sp modelId="{E6381DED-EFFD-43BD-828D-8511CEE86519}">
      <dsp:nvSpPr>
        <dsp:cNvPr id="0" name=""/>
        <dsp:cNvSpPr/>
      </dsp:nvSpPr>
      <dsp:spPr>
        <a:xfrm>
          <a:off x="1422365" y="2018928"/>
          <a:ext cx="2580205" cy="154812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Mental Health</a:t>
          </a:r>
          <a:endParaRPr lang="en-US" sz="2100" kern="1200"/>
        </a:p>
      </dsp:txBody>
      <dsp:txXfrm>
        <a:off x="1422365" y="2018928"/>
        <a:ext cx="2580205" cy="1548123"/>
      </dsp:txXfrm>
    </dsp:sp>
    <dsp:sp modelId="{BFEC3295-84BB-4DF3-A354-870EE1FC6E89}">
      <dsp:nvSpPr>
        <dsp:cNvPr id="0" name=""/>
        <dsp:cNvSpPr/>
      </dsp:nvSpPr>
      <dsp:spPr>
        <a:xfrm>
          <a:off x="4260591" y="2018928"/>
          <a:ext cx="2580205" cy="15481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Noncommunicable Diseases</a:t>
          </a:r>
          <a:endParaRPr lang="en-US" sz="2100" kern="1200"/>
        </a:p>
      </dsp:txBody>
      <dsp:txXfrm>
        <a:off x="4260591" y="2018928"/>
        <a:ext cx="2580205" cy="1548123"/>
      </dsp:txXfrm>
    </dsp:sp>
    <dsp:sp modelId="{963DCB0C-B20E-4408-ABF9-AB99049B4EA6}">
      <dsp:nvSpPr>
        <dsp:cNvPr id="0" name=""/>
        <dsp:cNvSpPr/>
      </dsp:nvSpPr>
      <dsp:spPr>
        <a:xfrm>
          <a:off x="7098817" y="2018928"/>
          <a:ext cx="2580205" cy="15481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Nutritional Diseases</a:t>
          </a:r>
          <a:endParaRPr lang="en-US" sz="2100" kern="1200"/>
        </a:p>
      </dsp:txBody>
      <dsp:txXfrm>
        <a:off x="7098817" y="2018928"/>
        <a:ext cx="2580205" cy="15481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3A241-5A5A-42EE-A8BF-52526A706783}">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34826D-8E01-431B-A226-8820CA365E91}">
      <dsp:nvSpPr>
        <dsp:cNvPr id="0" name=""/>
        <dsp:cNvSpPr/>
      </dsp:nvSpPr>
      <dsp:spPr>
        <a:xfrm>
          <a:off x="0" y="2812"/>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Humans have existed for around 200,000 years. </a:t>
          </a:r>
          <a:endParaRPr lang="en-US" sz="2000" kern="1200"/>
        </a:p>
      </dsp:txBody>
      <dsp:txXfrm>
        <a:off x="0" y="2812"/>
        <a:ext cx="6408738" cy="958970"/>
      </dsp:txXfrm>
    </dsp:sp>
    <dsp:sp modelId="{0A33EBF3-F523-4B6C-98D7-5F0A88174224}">
      <dsp:nvSpPr>
        <dsp:cNvPr id="0" name=""/>
        <dsp:cNvSpPr/>
      </dsp:nvSpPr>
      <dsp:spPr>
        <a:xfrm>
          <a:off x="0" y="961783"/>
          <a:ext cx="6408738" cy="0"/>
        </a:xfrm>
        <a:prstGeom prst="line">
          <a:avLst/>
        </a:prstGeom>
        <a:solidFill>
          <a:schemeClr val="accent2">
            <a:hueOff val="-1187359"/>
            <a:satOff val="0"/>
            <a:lumOff val="-4824"/>
            <a:alphaOff val="0"/>
          </a:schemeClr>
        </a:solidFill>
        <a:ln w="12700" cap="flat" cmpd="sng" algn="ctr">
          <a:solidFill>
            <a:schemeClr val="accent2">
              <a:hueOff val="-1187359"/>
              <a:satOff val="0"/>
              <a:lumOff val="-4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39DB8B-FC9E-4C3F-B2FD-D74A8672DA15}">
      <dsp:nvSpPr>
        <dsp:cNvPr id="0" name=""/>
        <dsp:cNvSpPr/>
      </dsp:nvSpPr>
      <dsp:spPr>
        <a:xfrm>
          <a:off x="0" y="961783"/>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Two ice ages, two warm inter-glacial periods. </a:t>
          </a:r>
          <a:endParaRPr lang="en-US" sz="2000" kern="1200"/>
        </a:p>
      </dsp:txBody>
      <dsp:txXfrm>
        <a:off x="0" y="961783"/>
        <a:ext cx="6408738" cy="958970"/>
      </dsp:txXfrm>
    </dsp:sp>
    <dsp:sp modelId="{F84D21D0-A79D-4ABB-8987-99934C4E68A8}">
      <dsp:nvSpPr>
        <dsp:cNvPr id="0" name=""/>
        <dsp:cNvSpPr/>
      </dsp:nvSpPr>
      <dsp:spPr>
        <a:xfrm>
          <a:off x="0" y="1920754"/>
          <a:ext cx="6408738" cy="0"/>
        </a:xfrm>
        <a:prstGeom prst="line">
          <a:avLst/>
        </a:prstGeom>
        <a:solidFill>
          <a:schemeClr val="accent2">
            <a:hueOff val="-2374718"/>
            <a:satOff val="0"/>
            <a:lumOff val="-9647"/>
            <a:alphaOff val="0"/>
          </a:schemeClr>
        </a:solidFill>
        <a:ln w="12700" cap="flat" cmpd="sng" algn="ctr">
          <a:solidFill>
            <a:schemeClr val="accent2">
              <a:hueOff val="-2374718"/>
              <a:satOff val="0"/>
              <a:lumOff val="-9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A63F8-99DF-47A2-92DD-3ABE161F689C}">
      <dsp:nvSpPr>
        <dsp:cNvPr id="0" name=""/>
        <dsp:cNvSpPr/>
      </dsp:nvSpPr>
      <dsp:spPr>
        <a:xfrm>
          <a:off x="0" y="1920754"/>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Holocene began some 12,000 years ago.</a:t>
          </a:r>
          <a:endParaRPr lang="en-US" sz="2000" kern="1200"/>
        </a:p>
      </dsp:txBody>
      <dsp:txXfrm>
        <a:off x="0" y="1920754"/>
        <a:ext cx="6408738" cy="958970"/>
      </dsp:txXfrm>
    </dsp:sp>
    <dsp:sp modelId="{6E0F3E35-DA6A-45A7-9764-E52DB9FCED83}">
      <dsp:nvSpPr>
        <dsp:cNvPr id="0" name=""/>
        <dsp:cNvSpPr/>
      </dsp:nvSpPr>
      <dsp:spPr>
        <a:xfrm>
          <a:off x="0" y="2879725"/>
          <a:ext cx="6408738" cy="0"/>
        </a:xfrm>
        <a:prstGeom prst="line">
          <a:avLst/>
        </a:prstGeom>
        <a:solidFill>
          <a:schemeClr val="accent2">
            <a:hueOff val="-3562077"/>
            <a:satOff val="0"/>
            <a:lumOff val="-14471"/>
            <a:alphaOff val="0"/>
          </a:schemeClr>
        </a:solidFill>
        <a:ln w="12700" cap="flat" cmpd="sng" algn="ctr">
          <a:solidFill>
            <a:schemeClr val="accent2">
              <a:hueOff val="-3562077"/>
              <a:satOff val="0"/>
              <a:lumOff val="-14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D56A7A-6993-4895-B5AA-9833F287510D}">
      <dsp:nvSpPr>
        <dsp:cNvPr id="0" name=""/>
        <dsp:cNvSpPr/>
      </dsp:nvSpPr>
      <dsp:spPr>
        <a:xfrm>
          <a:off x="0" y="287972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This was, once upon a time, the exceptionally stable state of our Earth systems. </a:t>
          </a:r>
          <a:endParaRPr lang="en-US" sz="2000" kern="1200"/>
        </a:p>
      </dsp:txBody>
      <dsp:txXfrm>
        <a:off x="0" y="2879725"/>
        <a:ext cx="6408738" cy="958970"/>
      </dsp:txXfrm>
    </dsp:sp>
    <dsp:sp modelId="{0F20E7A4-AD7A-4B92-BD9A-F44E41DD24D2}">
      <dsp:nvSpPr>
        <dsp:cNvPr id="0" name=""/>
        <dsp:cNvSpPr/>
      </dsp:nvSpPr>
      <dsp:spPr>
        <a:xfrm>
          <a:off x="0" y="3838695"/>
          <a:ext cx="6408738" cy="0"/>
        </a:xfrm>
        <a:prstGeom prst="line">
          <a:avLst/>
        </a:prstGeom>
        <a:solidFill>
          <a:schemeClr val="accent2">
            <a:hueOff val="-4749436"/>
            <a:satOff val="0"/>
            <a:lumOff val="-19294"/>
            <a:alphaOff val="0"/>
          </a:schemeClr>
        </a:solidFill>
        <a:ln w="12700" cap="flat" cmpd="sng" algn="ctr">
          <a:solidFill>
            <a:schemeClr val="accent2">
              <a:hueOff val="-4749436"/>
              <a:satOff val="0"/>
              <a:lumOff val="-19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01EE12-BCD5-4F08-803A-AB646553671C}">
      <dsp:nvSpPr>
        <dsp:cNvPr id="0" name=""/>
        <dsp:cNvSpPr/>
      </dsp:nvSpPr>
      <dsp:spPr>
        <a:xfrm>
          <a:off x="0" y="383869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Earth had barely settled in this stable Holocene state, when we went through the Neolithic revolution.</a:t>
          </a:r>
          <a:endParaRPr lang="en-US" sz="2000" kern="1200"/>
        </a:p>
      </dsp:txBody>
      <dsp:txXfrm>
        <a:off x="0" y="3838695"/>
        <a:ext cx="6408738" cy="958970"/>
      </dsp:txXfrm>
    </dsp:sp>
    <dsp:sp modelId="{0ED0B880-298C-409E-B228-085BC82A2216}">
      <dsp:nvSpPr>
        <dsp:cNvPr id="0" name=""/>
        <dsp:cNvSpPr/>
      </dsp:nvSpPr>
      <dsp:spPr>
        <a:xfrm>
          <a:off x="0" y="4797666"/>
          <a:ext cx="640873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3FA41-FC7B-4FC7-B85E-3247B2C1410F}">
      <dsp:nvSpPr>
        <dsp:cNvPr id="0" name=""/>
        <dsp:cNvSpPr/>
      </dsp:nvSpPr>
      <dsp:spPr>
        <a:xfrm>
          <a:off x="0" y="4797666"/>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Domesticating plants and animals simultaneously across continents on Earth some 10 000 years ago.</a:t>
          </a:r>
          <a:endParaRPr lang="en-US" sz="2000" kern="1200"/>
        </a:p>
      </dsp:txBody>
      <dsp:txXfrm>
        <a:off x="0" y="4797666"/>
        <a:ext cx="6408738" cy="9589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F2A31-18EE-4C3C-9EFD-354AFF1C4B54}">
      <dsp:nvSpPr>
        <dsp:cNvPr id="0" name=""/>
        <dsp:cNvSpPr/>
      </dsp:nvSpPr>
      <dsp:spPr>
        <a:xfrm>
          <a:off x="0" y="15024"/>
          <a:ext cx="6408738" cy="1099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proposed geological epoch defined by humanity being the dominant driver of change. The end of the Holocene. (Crutzen and Stoermer, 2000)</a:t>
          </a:r>
          <a:endParaRPr lang="en-US" sz="2000" kern="1200"/>
        </a:p>
      </dsp:txBody>
      <dsp:txXfrm>
        <a:off x="53688" y="68712"/>
        <a:ext cx="6301362" cy="992424"/>
      </dsp:txXfrm>
    </dsp:sp>
    <dsp:sp modelId="{3038965E-2E85-496F-BA23-637575DAE1B4}">
      <dsp:nvSpPr>
        <dsp:cNvPr id="0" name=""/>
        <dsp:cNvSpPr/>
      </dsp:nvSpPr>
      <dsp:spPr>
        <a:xfrm>
          <a:off x="0" y="1172424"/>
          <a:ext cx="6408738" cy="1099800"/>
        </a:xfrm>
        <a:prstGeom prst="roundRect">
          <a:avLst/>
        </a:prstGeom>
        <a:solidFill>
          <a:schemeClr val="accent5">
            <a:hueOff val="-244336"/>
            <a:satOff val="-24776"/>
            <a:lumOff val="-77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Plastic pollution</a:t>
          </a:r>
          <a:endParaRPr lang="en-US" sz="2000" kern="1200"/>
        </a:p>
      </dsp:txBody>
      <dsp:txXfrm>
        <a:off x="53688" y="1226112"/>
        <a:ext cx="6301362" cy="992424"/>
      </dsp:txXfrm>
    </dsp:sp>
    <dsp:sp modelId="{159C89FF-8EB4-4C21-81E2-00D842A06A25}">
      <dsp:nvSpPr>
        <dsp:cNvPr id="0" name=""/>
        <dsp:cNvSpPr/>
      </dsp:nvSpPr>
      <dsp:spPr>
        <a:xfrm>
          <a:off x="0" y="2329824"/>
          <a:ext cx="6408738" cy="1099800"/>
        </a:xfrm>
        <a:prstGeom prst="roundRect">
          <a:avLst/>
        </a:prstGeom>
        <a:solidFill>
          <a:schemeClr val="accent5">
            <a:hueOff val="-488671"/>
            <a:satOff val="-49551"/>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Biodiversity losses</a:t>
          </a:r>
          <a:endParaRPr lang="en-US" sz="2000" kern="1200"/>
        </a:p>
      </dsp:txBody>
      <dsp:txXfrm>
        <a:off x="53688" y="2383512"/>
        <a:ext cx="6301362" cy="992424"/>
      </dsp:txXfrm>
    </dsp:sp>
    <dsp:sp modelId="{2798E906-0A8B-4FB0-A7E0-F1D0D2A0F48B}">
      <dsp:nvSpPr>
        <dsp:cNvPr id="0" name=""/>
        <dsp:cNvSpPr/>
      </dsp:nvSpPr>
      <dsp:spPr>
        <a:xfrm>
          <a:off x="0" y="3487225"/>
          <a:ext cx="6408738" cy="1099800"/>
        </a:xfrm>
        <a:prstGeom prst="roundRect">
          <a:avLst/>
        </a:prstGeom>
        <a:solidFill>
          <a:schemeClr val="accent5">
            <a:hueOff val="-733007"/>
            <a:satOff val="-74327"/>
            <a:lumOff val="-233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Climate change</a:t>
          </a:r>
          <a:endParaRPr lang="en-US" sz="2000" kern="1200"/>
        </a:p>
      </dsp:txBody>
      <dsp:txXfrm>
        <a:off x="53688" y="3540913"/>
        <a:ext cx="6301362" cy="992424"/>
      </dsp:txXfrm>
    </dsp:sp>
    <dsp:sp modelId="{D2EFB063-C4BE-49B8-AC0C-428E6E8C215F}">
      <dsp:nvSpPr>
        <dsp:cNvPr id="0" name=""/>
        <dsp:cNvSpPr/>
      </dsp:nvSpPr>
      <dsp:spPr>
        <a:xfrm>
          <a:off x="0" y="4644625"/>
          <a:ext cx="6408738" cy="1099800"/>
        </a:xfrm>
        <a:prstGeom prst="roundRect">
          <a:avLst/>
        </a:prstGeom>
        <a:solidFill>
          <a:schemeClr val="accent5">
            <a:hueOff val="-977342"/>
            <a:satOff val="-99103"/>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Sea level rise</a:t>
          </a:r>
          <a:endParaRPr lang="en-US" sz="2000" kern="1200"/>
        </a:p>
      </dsp:txBody>
      <dsp:txXfrm>
        <a:off x="53688" y="4698313"/>
        <a:ext cx="6301362" cy="9924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78FE7-C463-478B-B02C-BA8C6B696DF4}">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183D1-A983-4313-8BDE-941CB5A4DEC9}">
      <dsp:nvSpPr>
        <dsp:cNvPr id="0" name=""/>
        <dsp:cNvSpPr/>
      </dsp:nvSpPr>
      <dsp:spPr>
        <a:xfrm>
          <a:off x="0" y="2812"/>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Survival and wellbeing</a:t>
          </a:r>
          <a:endParaRPr lang="en-US" sz="2700" kern="1200"/>
        </a:p>
      </dsp:txBody>
      <dsp:txXfrm>
        <a:off x="0" y="2812"/>
        <a:ext cx="6408738" cy="958970"/>
      </dsp:txXfrm>
    </dsp:sp>
    <dsp:sp modelId="{EEDBCC4C-D00D-4D69-837F-6DD86172E72E}">
      <dsp:nvSpPr>
        <dsp:cNvPr id="0" name=""/>
        <dsp:cNvSpPr/>
      </dsp:nvSpPr>
      <dsp:spPr>
        <a:xfrm>
          <a:off x="0" y="961783"/>
          <a:ext cx="6408738" cy="0"/>
        </a:xfrm>
        <a:prstGeom prst="line">
          <a:avLst/>
        </a:prstGeom>
        <a:solidFill>
          <a:schemeClr val="accent2">
            <a:hueOff val="-1187359"/>
            <a:satOff val="0"/>
            <a:lumOff val="-4824"/>
            <a:alphaOff val="0"/>
          </a:schemeClr>
        </a:solidFill>
        <a:ln w="12700" cap="flat" cmpd="sng" algn="ctr">
          <a:solidFill>
            <a:schemeClr val="accent2">
              <a:hueOff val="-1187359"/>
              <a:satOff val="0"/>
              <a:lumOff val="-4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533D80-501A-4B30-8D56-5ED483F38749}">
      <dsp:nvSpPr>
        <dsp:cNvPr id="0" name=""/>
        <dsp:cNvSpPr/>
      </dsp:nvSpPr>
      <dsp:spPr>
        <a:xfrm>
          <a:off x="0" y="961783"/>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Preventing future health crises</a:t>
          </a:r>
          <a:endParaRPr lang="en-US" sz="2700" kern="1200"/>
        </a:p>
      </dsp:txBody>
      <dsp:txXfrm>
        <a:off x="0" y="961783"/>
        <a:ext cx="6408738" cy="958970"/>
      </dsp:txXfrm>
    </dsp:sp>
    <dsp:sp modelId="{871B79C8-940F-43E4-970C-DC4FC381A72E}">
      <dsp:nvSpPr>
        <dsp:cNvPr id="0" name=""/>
        <dsp:cNvSpPr/>
      </dsp:nvSpPr>
      <dsp:spPr>
        <a:xfrm>
          <a:off x="0" y="1920754"/>
          <a:ext cx="6408738" cy="0"/>
        </a:xfrm>
        <a:prstGeom prst="line">
          <a:avLst/>
        </a:prstGeom>
        <a:solidFill>
          <a:schemeClr val="accent2">
            <a:hueOff val="-2374718"/>
            <a:satOff val="0"/>
            <a:lumOff val="-9647"/>
            <a:alphaOff val="0"/>
          </a:schemeClr>
        </a:solidFill>
        <a:ln w="12700" cap="flat" cmpd="sng" algn="ctr">
          <a:solidFill>
            <a:schemeClr val="accent2">
              <a:hueOff val="-2374718"/>
              <a:satOff val="0"/>
              <a:lumOff val="-9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D9AEE-C546-4945-B9B2-5E71D86DE636}">
      <dsp:nvSpPr>
        <dsp:cNvPr id="0" name=""/>
        <dsp:cNvSpPr/>
      </dsp:nvSpPr>
      <dsp:spPr>
        <a:xfrm>
          <a:off x="0" y="1920754"/>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Interconnectedness</a:t>
          </a:r>
          <a:endParaRPr lang="en-US" sz="2700" kern="1200"/>
        </a:p>
      </dsp:txBody>
      <dsp:txXfrm>
        <a:off x="0" y="1920754"/>
        <a:ext cx="6408738" cy="958970"/>
      </dsp:txXfrm>
    </dsp:sp>
    <dsp:sp modelId="{80C0BE1E-78E3-4382-B412-9C9B91B012D7}">
      <dsp:nvSpPr>
        <dsp:cNvPr id="0" name=""/>
        <dsp:cNvSpPr/>
      </dsp:nvSpPr>
      <dsp:spPr>
        <a:xfrm>
          <a:off x="0" y="2879725"/>
          <a:ext cx="6408738" cy="0"/>
        </a:xfrm>
        <a:prstGeom prst="line">
          <a:avLst/>
        </a:prstGeom>
        <a:solidFill>
          <a:schemeClr val="accent2">
            <a:hueOff val="-3562077"/>
            <a:satOff val="0"/>
            <a:lumOff val="-14471"/>
            <a:alphaOff val="0"/>
          </a:schemeClr>
        </a:solidFill>
        <a:ln w="12700" cap="flat" cmpd="sng" algn="ctr">
          <a:solidFill>
            <a:schemeClr val="accent2">
              <a:hueOff val="-3562077"/>
              <a:satOff val="0"/>
              <a:lumOff val="-14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3B27C0-58DD-4569-9EE8-7CB2619E8C34}">
      <dsp:nvSpPr>
        <dsp:cNvPr id="0" name=""/>
        <dsp:cNvSpPr/>
      </dsp:nvSpPr>
      <dsp:spPr>
        <a:xfrm>
          <a:off x="0" y="287972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Economic stability</a:t>
          </a:r>
          <a:endParaRPr lang="en-US" sz="2700" kern="1200"/>
        </a:p>
      </dsp:txBody>
      <dsp:txXfrm>
        <a:off x="0" y="2879725"/>
        <a:ext cx="6408738" cy="958970"/>
      </dsp:txXfrm>
    </dsp:sp>
    <dsp:sp modelId="{D50B792C-6790-4C5A-A0D9-E4D19EB23BF5}">
      <dsp:nvSpPr>
        <dsp:cNvPr id="0" name=""/>
        <dsp:cNvSpPr/>
      </dsp:nvSpPr>
      <dsp:spPr>
        <a:xfrm>
          <a:off x="0" y="3838695"/>
          <a:ext cx="6408738" cy="0"/>
        </a:xfrm>
        <a:prstGeom prst="line">
          <a:avLst/>
        </a:prstGeom>
        <a:solidFill>
          <a:schemeClr val="accent2">
            <a:hueOff val="-4749436"/>
            <a:satOff val="0"/>
            <a:lumOff val="-19294"/>
            <a:alphaOff val="0"/>
          </a:schemeClr>
        </a:solidFill>
        <a:ln w="12700" cap="flat" cmpd="sng" algn="ctr">
          <a:solidFill>
            <a:schemeClr val="accent2">
              <a:hueOff val="-4749436"/>
              <a:satOff val="0"/>
              <a:lumOff val="-19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EED1D-364E-4353-889C-B7F34D9B0C6B}">
      <dsp:nvSpPr>
        <dsp:cNvPr id="0" name=""/>
        <dsp:cNvSpPr/>
      </dsp:nvSpPr>
      <dsp:spPr>
        <a:xfrm>
          <a:off x="0" y="383869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Biodiversity is a safety net for food production</a:t>
          </a:r>
          <a:endParaRPr lang="en-US" sz="2700" kern="1200"/>
        </a:p>
      </dsp:txBody>
      <dsp:txXfrm>
        <a:off x="0" y="3838695"/>
        <a:ext cx="6408738" cy="958970"/>
      </dsp:txXfrm>
    </dsp:sp>
    <dsp:sp modelId="{0F7B02EA-9D5A-4035-9FED-77D6359BE21E}">
      <dsp:nvSpPr>
        <dsp:cNvPr id="0" name=""/>
        <dsp:cNvSpPr/>
      </dsp:nvSpPr>
      <dsp:spPr>
        <a:xfrm>
          <a:off x="0" y="4797666"/>
          <a:ext cx="640873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DBE4C-3E6B-412B-A52D-B0B126F5C460}">
      <dsp:nvSpPr>
        <dsp:cNvPr id="0" name=""/>
        <dsp:cNvSpPr/>
      </dsp:nvSpPr>
      <dsp:spPr>
        <a:xfrm>
          <a:off x="0" y="4797666"/>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Future generations</a:t>
          </a:r>
          <a:endParaRPr lang="en-US" sz="2700" kern="1200"/>
        </a:p>
      </dsp:txBody>
      <dsp:txXfrm>
        <a:off x="0" y="4797666"/>
        <a:ext cx="6408738" cy="9589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774CA-F675-48BF-976B-8D23BD409022}">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6FEC6-77F1-4DBD-8859-FA28D8EDAEEC}">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C23874-7C1C-4D4E-B50A-EAF1DA9BC801}">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baseline="0"/>
            <a:t>Unjust, avoidable differences within and between countries.</a:t>
          </a:r>
          <a:endParaRPr lang="en-US" sz="2500" kern="1200"/>
        </a:p>
      </dsp:txBody>
      <dsp:txXfrm>
        <a:off x="1900154" y="703"/>
        <a:ext cx="4508583" cy="1645155"/>
      </dsp:txXfrm>
    </dsp:sp>
    <dsp:sp modelId="{CECF6D1D-DA5D-47E6-A082-8ED5E4733A08}">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25334-8529-4CC6-9DE7-CD10130A1F21}">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FE7208-15C5-447E-8960-A1C5439F38E4}">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baseline="0"/>
            <a:t>Progress in this field has been slow (Loder, 2022).</a:t>
          </a:r>
          <a:endParaRPr lang="en-US" sz="2500" kern="1200"/>
        </a:p>
      </dsp:txBody>
      <dsp:txXfrm>
        <a:off x="1900154" y="2057147"/>
        <a:ext cx="4508583" cy="1645155"/>
      </dsp:txXfrm>
    </dsp:sp>
    <dsp:sp modelId="{B25823F8-4385-457B-868F-7ED0375642C0}">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C9386-C77F-42D6-B683-A659E633F73D}">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3C2E4D-D5D4-4E6F-878A-2EAF35B1754F}">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baseline="0"/>
            <a:t>Why might this be?</a:t>
          </a:r>
          <a:endParaRPr lang="en-US" sz="2500" kern="1200"/>
        </a:p>
      </dsp:txBody>
      <dsp:txXfrm>
        <a:off x="1900154" y="4113591"/>
        <a:ext cx="4508583" cy="16451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D3269-525E-4D37-93D8-4AD586F0F16B}">
      <dsp:nvSpPr>
        <dsp:cNvPr id="0" name=""/>
        <dsp:cNvSpPr/>
      </dsp:nvSpPr>
      <dsp:spPr>
        <a:xfrm>
          <a:off x="0" y="742539"/>
          <a:ext cx="6408738"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Poverty</a:t>
          </a:r>
          <a:endParaRPr lang="en-US" sz="2700" kern="1200"/>
        </a:p>
      </dsp:txBody>
      <dsp:txXfrm>
        <a:off x="31613" y="774152"/>
        <a:ext cx="6345512" cy="584369"/>
      </dsp:txXfrm>
    </dsp:sp>
    <dsp:sp modelId="{B75A1174-1F61-4826-A064-40ACD6A9F614}">
      <dsp:nvSpPr>
        <dsp:cNvPr id="0" name=""/>
        <dsp:cNvSpPr/>
      </dsp:nvSpPr>
      <dsp:spPr>
        <a:xfrm>
          <a:off x="0" y="1467894"/>
          <a:ext cx="6408738" cy="647595"/>
        </a:xfrm>
        <a:prstGeom prst="roundRect">
          <a:avLst/>
        </a:prstGeom>
        <a:solidFill>
          <a:schemeClr val="accent2">
            <a:hueOff val="-1187359"/>
            <a:satOff val="0"/>
            <a:lumOff val="-4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Lack of education</a:t>
          </a:r>
          <a:endParaRPr lang="en-US" sz="2700" kern="1200"/>
        </a:p>
      </dsp:txBody>
      <dsp:txXfrm>
        <a:off x="31613" y="1499507"/>
        <a:ext cx="6345512" cy="584369"/>
      </dsp:txXfrm>
    </dsp:sp>
    <dsp:sp modelId="{FC4312FE-9814-420A-BB8A-9890CE15B9BB}">
      <dsp:nvSpPr>
        <dsp:cNvPr id="0" name=""/>
        <dsp:cNvSpPr/>
      </dsp:nvSpPr>
      <dsp:spPr>
        <a:xfrm>
          <a:off x="0" y="2193250"/>
          <a:ext cx="6408738" cy="647595"/>
        </a:xfrm>
        <a:prstGeom prst="roundRect">
          <a:avLst/>
        </a:prstGeom>
        <a:solidFill>
          <a:schemeClr val="accent2">
            <a:hueOff val="-2374718"/>
            <a:satOff val="0"/>
            <a:lumOff val="-9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Commercial and environmental factors</a:t>
          </a:r>
          <a:endParaRPr lang="en-US" sz="2700" kern="1200"/>
        </a:p>
      </dsp:txBody>
      <dsp:txXfrm>
        <a:off x="31613" y="2224863"/>
        <a:ext cx="6345512" cy="584369"/>
      </dsp:txXfrm>
    </dsp:sp>
    <dsp:sp modelId="{7CED9515-362C-4ADE-99E1-7441CAC2AE24}">
      <dsp:nvSpPr>
        <dsp:cNvPr id="0" name=""/>
        <dsp:cNvSpPr/>
      </dsp:nvSpPr>
      <dsp:spPr>
        <a:xfrm>
          <a:off x="0" y="2918605"/>
          <a:ext cx="6408738" cy="647595"/>
        </a:xfrm>
        <a:prstGeom prst="roundRect">
          <a:avLst/>
        </a:prstGeom>
        <a:solidFill>
          <a:schemeClr val="accent2">
            <a:hueOff val="-3562077"/>
            <a:satOff val="0"/>
            <a:lumOff val="-1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Conflict</a:t>
          </a:r>
          <a:endParaRPr lang="en-US" sz="2700" kern="1200"/>
        </a:p>
      </dsp:txBody>
      <dsp:txXfrm>
        <a:off x="31613" y="2950218"/>
        <a:ext cx="6345512" cy="584369"/>
      </dsp:txXfrm>
    </dsp:sp>
    <dsp:sp modelId="{6810717B-88C0-4562-914C-53E462DC04D1}">
      <dsp:nvSpPr>
        <dsp:cNvPr id="0" name=""/>
        <dsp:cNvSpPr/>
      </dsp:nvSpPr>
      <dsp:spPr>
        <a:xfrm>
          <a:off x="0" y="3643960"/>
          <a:ext cx="6408738" cy="647595"/>
        </a:xfrm>
        <a:prstGeom prst="roundRect">
          <a:avLst/>
        </a:prstGeom>
        <a:solidFill>
          <a:schemeClr val="accent2">
            <a:hueOff val="-4749436"/>
            <a:satOff val="0"/>
            <a:lumOff val="-19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Weak governance</a:t>
          </a:r>
          <a:endParaRPr lang="en-US" sz="2700" kern="1200"/>
        </a:p>
      </dsp:txBody>
      <dsp:txXfrm>
        <a:off x="31613" y="3675573"/>
        <a:ext cx="6345512" cy="584369"/>
      </dsp:txXfrm>
    </dsp:sp>
    <dsp:sp modelId="{A512ADBF-5878-48EC-B200-26F39ED58FAC}">
      <dsp:nvSpPr>
        <dsp:cNvPr id="0" name=""/>
        <dsp:cNvSpPr/>
      </dsp:nvSpPr>
      <dsp:spPr>
        <a:xfrm>
          <a:off x="0" y="4369315"/>
          <a:ext cx="6408738" cy="647595"/>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(Abdi et al., 2025)</a:t>
          </a:r>
          <a:endParaRPr lang="en-US" sz="2700" kern="1200"/>
        </a:p>
      </dsp:txBody>
      <dsp:txXfrm>
        <a:off x="31613" y="4400928"/>
        <a:ext cx="6345512" cy="58436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68E2A-C741-4042-BB1C-BE4A80243A52}">
      <dsp:nvSpPr>
        <dsp:cNvPr id="0" name=""/>
        <dsp:cNvSpPr/>
      </dsp:nvSpPr>
      <dsp:spPr>
        <a:xfrm>
          <a:off x="216" y="319028"/>
          <a:ext cx="2618149" cy="314177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1155700">
            <a:lnSpc>
              <a:spcPct val="90000"/>
            </a:lnSpc>
            <a:spcBef>
              <a:spcPct val="0"/>
            </a:spcBef>
            <a:spcAft>
              <a:spcPct val="35000"/>
            </a:spcAft>
            <a:buNone/>
          </a:pPr>
          <a:r>
            <a:rPr lang="en-GB" sz="2600" kern="1200" baseline="0"/>
            <a:t>Health outcomes</a:t>
          </a:r>
          <a:endParaRPr lang="en-US" sz="2600" kern="1200"/>
        </a:p>
      </dsp:txBody>
      <dsp:txXfrm>
        <a:off x="216" y="1575740"/>
        <a:ext cx="2618149" cy="1885067"/>
      </dsp:txXfrm>
    </dsp:sp>
    <dsp:sp modelId="{34547F82-6869-46ED-8D04-4FCE072DEC38}">
      <dsp:nvSpPr>
        <dsp:cNvPr id="0" name=""/>
        <dsp:cNvSpPr/>
      </dsp:nvSpPr>
      <dsp:spPr>
        <a:xfrm>
          <a:off x="216"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16" y="319028"/>
        <a:ext cx="2618149" cy="1256711"/>
      </dsp:txXfrm>
    </dsp:sp>
    <dsp:sp modelId="{43BB0319-A37C-4FBD-AB88-E3E78A5C11C1}">
      <dsp:nvSpPr>
        <dsp:cNvPr id="0" name=""/>
        <dsp:cNvSpPr/>
      </dsp:nvSpPr>
      <dsp:spPr>
        <a:xfrm>
          <a:off x="2827818" y="319028"/>
          <a:ext cx="2618149" cy="314177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1155700">
            <a:lnSpc>
              <a:spcPct val="90000"/>
            </a:lnSpc>
            <a:spcBef>
              <a:spcPct val="0"/>
            </a:spcBef>
            <a:spcAft>
              <a:spcPct val="35000"/>
            </a:spcAft>
            <a:buNone/>
          </a:pPr>
          <a:r>
            <a:rPr lang="en-GB" sz="2600" kern="1200" baseline="0"/>
            <a:t>Access to care</a:t>
          </a:r>
          <a:endParaRPr lang="en-US" sz="2600" kern="1200"/>
        </a:p>
      </dsp:txBody>
      <dsp:txXfrm>
        <a:off x="2827818" y="1575740"/>
        <a:ext cx="2618149" cy="1885067"/>
      </dsp:txXfrm>
    </dsp:sp>
    <dsp:sp modelId="{BA8A9B86-6272-4739-BA83-6689EACECA1B}">
      <dsp:nvSpPr>
        <dsp:cNvPr id="0" name=""/>
        <dsp:cNvSpPr/>
      </dsp:nvSpPr>
      <dsp:spPr>
        <a:xfrm>
          <a:off x="2827818"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827818" y="319028"/>
        <a:ext cx="2618149" cy="1256711"/>
      </dsp:txXfrm>
    </dsp:sp>
    <dsp:sp modelId="{B6E52FCC-8E4F-46F4-90EC-C61A764FF285}">
      <dsp:nvSpPr>
        <dsp:cNvPr id="0" name=""/>
        <dsp:cNvSpPr/>
      </dsp:nvSpPr>
      <dsp:spPr>
        <a:xfrm>
          <a:off x="5655419" y="319028"/>
          <a:ext cx="2618149" cy="314177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1155700">
            <a:lnSpc>
              <a:spcPct val="90000"/>
            </a:lnSpc>
            <a:spcBef>
              <a:spcPct val="0"/>
            </a:spcBef>
            <a:spcAft>
              <a:spcPct val="35000"/>
            </a:spcAft>
            <a:buNone/>
          </a:pPr>
          <a:r>
            <a:rPr lang="en-GB" sz="2600" kern="1200" baseline="0"/>
            <a:t>Wellbeing</a:t>
          </a:r>
          <a:endParaRPr lang="en-US" sz="2600" kern="1200"/>
        </a:p>
      </dsp:txBody>
      <dsp:txXfrm>
        <a:off x="5655419" y="1575740"/>
        <a:ext cx="2618149" cy="1885067"/>
      </dsp:txXfrm>
    </dsp:sp>
    <dsp:sp modelId="{BC8A782A-59BB-4F96-8CE5-A829224E0E47}">
      <dsp:nvSpPr>
        <dsp:cNvPr id="0" name=""/>
        <dsp:cNvSpPr/>
      </dsp:nvSpPr>
      <dsp:spPr>
        <a:xfrm>
          <a:off x="5655419"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655419" y="319028"/>
        <a:ext cx="2618149" cy="1256711"/>
      </dsp:txXfrm>
    </dsp:sp>
    <dsp:sp modelId="{BD0E4494-D4D6-43DF-8FB5-625A1D42542E}">
      <dsp:nvSpPr>
        <dsp:cNvPr id="0" name=""/>
        <dsp:cNvSpPr/>
      </dsp:nvSpPr>
      <dsp:spPr>
        <a:xfrm>
          <a:off x="8483021" y="319028"/>
          <a:ext cx="2618149" cy="314177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615" tIns="0" rIns="258615" bIns="330200" numCol="1" spcCol="1270" anchor="t" anchorCtr="0">
          <a:noAutofit/>
        </a:bodyPr>
        <a:lstStyle/>
        <a:p>
          <a:pPr marL="0" lvl="0" indent="0" algn="l" defTabSz="1155700">
            <a:lnSpc>
              <a:spcPct val="90000"/>
            </a:lnSpc>
            <a:spcBef>
              <a:spcPct val="0"/>
            </a:spcBef>
            <a:spcAft>
              <a:spcPct val="35000"/>
            </a:spcAft>
            <a:buNone/>
          </a:pPr>
          <a:r>
            <a:rPr lang="en-GB" sz="2600" kern="1200" baseline="0"/>
            <a:t>Societal impacts</a:t>
          </a:r>
          <a:endParaRPr lang="en-US" sz="2600" kern="1200"/>
        </a:p>
      </dsp:txBody>
      <dsp:txXfrm>
        <a:off x="8483021" y="1575740"/>
        <a:ext cx="2618149" cy="1885067"/>
      </dsp:txXfrm>
    </dsp:sp>
    <dsp:sp modelId="{46DD192B-AF66-49E9-A1D7-778D0293430D}">
      <dsp:nvSpPr>
        <dsp:cNvPr id="0" name=""/>
        <dsp:cNvSpPr/>
      </dsp:nvSpPr>
      <dsp:spPr>
        <a:xfrm>
          <a:off x="8483021" y="319028"/>
          <a:ext cx="2618149" cy="125671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8615" tIns="165100" rIns="258615"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483021" y="319028"/>
        <a:ext cx="2618149" cy="125671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3B4E6-063F-4A5E-BED1-612590C8BFFA}">
      <dsp:nvSpPr>
        <dsp:cNvPr id="0" name=""/>
        <dsp:cNvSpPr/>
      </dsp:nvSpPr>
      <dsp:spPr>
        <a:xfrm>
          <a:off x="901987" y="1381"/>
          <a:ext cx="2905441" cy="174326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Environmental drivers</a:t>
          </a:r>
          <a:endParaRPr lang="en-US" sz="3100" kern="1200"/>
        </a:p>
      </dsp:txBody>
      <dsp:txXfrm>
        <a:off x="901987" y="1381"/>
        <a:ext cx="2905441" cy="1743264"/>
      </dsp:txXfrm>
    </dsp:sp>
    <dsp:sp modelId="{B198ACCB-2682-4065-87C9-32C97E324878}">
      <dsp:nvSpPr>
        <dsp:cNvPr id="0" name=""/>
        <dsp:cNvSpPr/>
      </dsp:nvSpPr>
      <dsp:spPr>
        <a:xfrm>
          <a:off x="4097973" y="1381"/>
          <a:ext cx="2905441" cy="17432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Social determinants</a:t>
          </a:r>
          <a:endParaRPr lang="en-US" sz="3100" kern="1200"/>
        </a:p>
      </dsp:txBody>
      <dsp:txXfrm>
        <a:off x="4097973" y="1381"/>
        <a:ext cx="2905441" cy="1743264"/>
      </dsp:txXfrm>
    </dsp:sp>
    <dsp:sp modelId="{041C5BF7-E5DA-4D49-BC16-FEB18C97B6C7}">
      <dsp:nvSpPr>
        <dsp:cNvPr id="0" name=""/>
        <dsp:cNvSpPr/>
      </dsp:nvSpPr>
      <dsp:spPr>
        <a:xfrm>
          <a:off x="7293958" y="1381"/>
          <a:ext cx="2905441" cy="174326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Health outcomes</a:t>
          </a:r>
          <a:endParaRPr lang="en-US" sz="3100" kern="1200"/>
        </a:p>
      </dsp:txBody>
      <dsp:txXfrm>
        <a:off x="7293958" y="1381"/>
        <a:ext cx="2905441" cy="1743264"/>
      </dsp:txXfrm>
    </dsp:sp>
    <dsp:sp modelId="{47B8B4EA-A8BB-432D-B8CC-B53EDA74C8F3}">
      <dsp:nvSpPr>
        <dsp:cNvPr id="0" name=""/>
        <dsp:cNvSpPr/>
      </dsp:nvSpPr>
      <dsp:spPr>
        <a:xfrm>
          <a:off x="901987" y="2035190"/>
          <a:ext cx="2905441" cy="174326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Feedback loops</a:t>
          </a:r>
          <a:endParaRPr lang="en-US" sz="3100" kern="1200"/>
        </a:p>
      </dsp:txBody>
      <dsp:txXfrm>
        <a:off x="901987" y="2035190"/>
        <a:ext cx="2905441" cy="1743264"/>
      </dsp:txXfrm>
    </dsp:sp>
    <dsp:sp modelId="{BD2B6E73-7327-4F52-9800-F50503D79B55}">
      <dsp:nvSpPr>
        <dsp:cNvPr id="0" name=""/>
        <dsp:cNvSpPr/>
      </dsp:nvSpPr>
      <dsp:spPr>
        <a:xfrm>
          <a:off x="4097973" y="2035190"/>
          <a:ext cx="2905441" cy="174326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Inequalities (who suffers most)</a:t>
          </a:r>
          <a:endParaRPr lang="en-US" sz="3100" kern="1200"/>
        </a:p>
      </dsp:txBody>
      <dsp:txXfrm>
        <a:off x="4097973" y="2035190"/>
        <a:ext cx="2905441" cy="1743264"/>
      </dsp:txXfrm>
    </dsp:sp>
    <dsp:sp modelId="{E9A27C30-6FD1-4A43-A2A3-46468F6B9312}">
      <dsp:nvSpPr>
        <dsp:cNvPr id="0" name=""/>
        <dsp:cNvSpPr/>
      </dsp:nvSpPr>
      <dsp:spPr>
        <a:xfrm>
          <a:off x="7293958" y="2035190"/>
          <a:ext cx="2905441" cy="174326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Possible intervention points</a:t>
          </a:r>
          <a:endParaRPr lang="en-US" sz="3100" kern="1200"/>
        </a:p>
      </dsp:txBody>
      <dsp:txXfrm>
        <a:off x="7293958" y="2035190"/>
        <a:ext cx="2905441" cy="1743264"/>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527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4647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2/23/2026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953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52805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5618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63151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34241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0369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3680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2105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2/23/2026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98172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2/23/2026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724811080"/>
      </p:ext>
    </p:extLst>
  </p:cSld>
  <p:clrMap bg1="dk1" tx1="lt1" bg2="dk2" tx2="lt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799" r:id="rId5"/>
    <p:sldLayoutId id="2147483804" r:id="rId6"/>
    <p:sldLayoutId id="2147483800" r:id="rId7"/>
    <p:sldLayoutId id="2147483801" r:id="rId8"/>
    <p:sldLayoutId id="2147483802" r:id="rId9"/>
    <p:sldLayoutId id="2147483803" r:id="rId10"/>
    <p:sldLayoutId id="2147483805"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planetaryhealthcheck.org/"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EF05F7-A4BB-2D16-AF69-7D5089B7A053}"/>
              </a:ext>
            </a:extLst>
          </p:cNvPr>
          <p:cNvSpPr>
            <a:spLocks noGrp="1"/>
          </p:cNvSpPr>
          <p:nvPr>
            <p:ph type="ctrTitle"/>
          </p:nvPr>
        </p:nvSpPr>
        <p:spPr>
          <a:xfrm>
            <a:off x="6860124" y="540000"/>
            <a:ext cx="4793637" cy="4259814"/>
          </a:xfrm>
        </p:spPr>
        <p:txBody>
          <a:bodyPr>
            <a:noAutofit/>
          </a:bodyPr>
          <a:lstStyle/>
          <a:p>
            <a:r>
              <a:rPr lang="en-GB" sz="4800" dirty="0">
                <a:ea typeface="+mj-lt"/>
                <a:cs typeface="+mj-lt"/>
              </a:rPr>
              <a:t>Planetary Health, Environmental Determinants and Global Inequalities</a:t>
            </a:r>
            <a:endParaRPr lang="en-US" sz="4800"/>
          </a:p>
        </p:txBody>
      </p:sp>
      <p:sp>
        <p:nvSpPr>
          <p:cNvPr id="3" name="Subtitle 2">
            <a:extLst>
              <a:ext uri="{FF2B5EF4-FFF2-40B4-BE49-F238E27FC236}">
                <a16:creationId xmlns:a16="http://schemas.microsoft.com/office/drawing/2014/main" id="{9BCD4633-9DB2-4AB4-9301-93201DA3D985}"/>
              </a:ext>
            </a:extLst>
          </p:cNvPr>
          <p:cNvSpPr>
            <a:spLocks noGrp="1"/>
          </p:cNvSpPr>
          <p:nvPr>
            <p:ph type="subTitle" idx="1"/>
          </p:nvPr>
        </p:nvSpPr>
        <p:spPr>
          <a:xfrm>
            <a:off x="7153200" y="4988476"/>
            <a:ext cx="4500561" cy="1320249"/>
          </a:xfrm>
        </p:spPr>
        <p:txBody>
          <a:bodyPr>
            <a:normAutofit/>
          </a:bodyPr>
          <a:lstStyle/>
          <a:p>
            <a:endParaRPr lang="en-GB"/>
          </a:p>
        </p:txBody>
      </p:sp>
      <p:grpSp>
        <p:nvGrpSpPr>
          <p:cNvPr id="17" name="Group 16">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8" name="Oval 17">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 name="Picture 20" descr="Colourful liquid art">
            <a:extLst>
              <a:ext uri="{FF2B5EF4-FFF2-40B4-BE49-F238E27FC236}">
                <a16:creationId xmlns:a16="http://schemas.microsoft.com/office/drawing/2014/main" id="{60C94B9E-CF97-7C1A-7EC0-DB3098DA3C28}"/>
              </a:ext>
            </a:extLst>
          </p:cNvPr>
          <p:cNvPicPr>
            <a:picLocks noChangeAspect="1"/>
          </p:cNvPicPr>
          <p:nvPr/>
        </p:nvPicPr>
        <p:blipFill>
          <a:blip r:embed="rId2"/>
          <a:srcRect l="15304" r="14671" b="-9"/>
          <a:stretch>
            <a:fillRect/>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495461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76CB-8EF8-B50F-E2E7-0CF6A2EC8B9B}"/>
              </a:ext>
            </a:extLst>
          </p:cNvPr>
          <p:cNvSpPr>
            <a:spLocks noGrp="1"/>
          </p:cNvSpPr>
          <p:nvPr>
            <p:ph type="title"/>
          </p:nvPr>
        </p:nvSpPr>
        <p:spPr/>
        <p:txBody>
          <a:bodyPr/>
          <a:lstStyle/>
          <a:p>
            <a:r>
              <a:rPr lang="en-GB"/>
              <a:t>Scheme of Work</a:t>
            </a:r>
          </a:p>
        </p:txBody>
      </p:sp>
      <p:sp>
        <p:nvSpPr>
          <p:cNvPr id="3" name="Content Placeholder 2">
            <a:extLst>
              <a:ext uri="{FF2B5EF4-FFF2-40B4-BE49-F238E27FC236}">
                <a16:creationId xmlns:a16="http://schemas.microsoft.com/office/drawing/2014/main" id="{947C6437-58FA-8728-E50B-A9B8370D3F88}"/>
              </a:ext>
            </a:extLst>
          </p:cNvPr>
          <p:cNvSpPr>
            <a:spLocks noGrp="1"/>
          </p:cNvSpPr>
          <p:nvPr>
            <p:ph idx="1"/>
          </p:nvPr>
        </p:nvSpPr>
        <p:spPr/>
        <p:txBody>
          <a:bodyPr vert="horz" lIns="91440" tIns="45720" rIns="91440" bIns="45720" rtlCol="0" anchor="t">
            <a:normAutofit/>
          </a:bodyPr>
          <a:lstStyle/>
          <a:p>
            <a:pPr marL="269875" indent="-269875"/>
            <a:r>
              <a:rPr lang="en-GB" dirty="0"/>
              <a:t>Week 4 (today): Global Health </a:t>
            </a:r>
            <a:r>
              <a:rPr lang="en-GB"/>
              <a:t>Inequalities and Planetary Health</a:t>
            </a:r>
            <a:endParaRPr lang="en-GB" dirty="0"/>
          </a:p>
          <a:p>
            <a:pPr marL="269875" indent="-269875"/>
            <a:r>
              <a:rPr lang="en-GB" dirty="0"/>
              <a:t>Week 5: Health Systems, </a:t>
            </a:r>
            <a:r>
              <a:rPr lang="en-GB"/>
              <a:t>Policy,</a:t>
            </a:r>
            <a:r>
              <a:rPr lang="en-GB" dirty="0"/>
              <a:t> and the Wellbeing of Future Generations (Wales) Act 2015</a:t>
            </a:r>
          </a:p>
          <a:p>
            <a:pPr marL="269875" indent="-269875"/>
            <a:r>
              <a:rPr lang="en-GB" dirty="0"/>
              <a:t>Week 6: Digital Transformation and Sustainabi</a:t>
            </a:r>
            <a:r>
              <a:rPr lang="en-GB"/>
              <a:t>lity</a:t>
            </a:r>
            <a:endParaRPr lang="en-GB" dirty="0"/>
          </a:p>
          <a:p>
            <a:pPr marL="269875" indent="-269875"/>
            <a:r>
              <a:rPr lang="en-GB"/>
              <a:t>Week 7: Community Health, Resilience and Sustainable Behaviour Change</a:t>
            </a:r>
            <a:endParaRPr lang="en-GB" dirty="0"/>
          </a:p>
          <a:p>
            <a:pPr marL="269875" indent="-269875"/>
            <a:r>
              <a:rPr lang="en-GB"/>
              <a:t>Week 8: Monitoring, Measuring and Evaluating Health Outcomes</a:t>
            </a:r>
          </a:p>
          <a:p>
            <a:pPr marL="269875" indent="-269875"/>
            <a:r>
              <a:rPr lang="en-GB"/>
              <a:t>Week 9: Contemporary Challenges and Future Directions</a:t>
            </a:r>
          </a:p>
          <a:p>
            <a:pPr marL="269875" indent="-269875"/>
            <a:r>
              <a:rPr lang="en-GB"/>
              <a:t>Week 10: Systems, Sustainability and Solutions: Bringing it Together</a:t>
            </a:r>
            <a:endParaRPr lang="en-GB" dirty="0"/>
          </a:p>
        </p:txBody>
      </p:sp>
    </p:spTree>
    <p:extLst>
      <p:ext uri="{BB962C8B-B14F-4D97-AF65-F5344CB8AC3E}">
        <p14:creationId xmlns:p14="http://schemas.microsoft.com/office/powerpoint/2010/main" val="1196131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7C3517D-8D3F-7656-2510-92816AB9F76B}"/>
              </a:ext>
            </a:extLst>
          </p:cNvPr>
          <p:cNvSpPr>
            <a:spLocks noGrp="1"/>
          </p:cNvSpPr>
          <p:nvPr>
            <p:ph type="title"/>
          </p:nvPr>
        </p:nvSpPr>
        <p:spPr>
          <a:xfrm>
            <a:off x="550863" y="540001"/>
            <a:ext cx="11075080" cy="1809500"/>
          </a:xfrm>
        </p:spPr>
        <p:txBody>
          <a:bodyPr anchor="t">
            <a:normAutofit/>
          </a:bodyPr>
          <a:lstStyle/>
          <a:p>
            <a:r>
              <a:rPr lang="en-GB" dirty="0"/>
              <a:t>Aims and Objectives</a:t>
            </a:r>
          </a:p>
        </p:txBody>
      </p:sp>
      <p:graphicFrame>
        <p:nvGraphicFramePr>
          <p:cNvPr id="5" name="Content Placeholder 2">
            <a:extLst>
              <a:ext uri="{FF2B5EF4-FFF2-40B4-BE49-F238E27FC236}">
                <a16:creationId xmlns:a16="http://schemas.microsoft.com/office/drawing/2014/main" id="{1AD7D92C-4FCA-A6FA-A1BF-E1DB59BFE5BA}"/>
              </a:ext>
            </a:extLst>
          </p:cNvPr>
          <p:cNvGraphicFramePr>
            <a:graphicFrameLocks noGrp="1"/>
          </p:cNvGraphicFramePr>
          <p:nvPr>
            <p:ph idx="1"/>
            <p:extLst>
              <p:ext uri="{D42A27DB-BD31-4B8C-83A1-F6EECF244321}">
                <p14:modId xmlns:p14="http://schemas.microsoft.com/office/powerpoint/2010/main" val="158462744"/>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5712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1" name="Rectangle 10">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 name="Group 13">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5" name="Group 14">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 name="Rectangle 21">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4" name="Rectangle 23">
            <a:extLst>
              <a:ext uri="{FF2B5EF4-FFF2-40B4-BE49-F238E27FC236}">
                <a16:creationId xmlns:a16="http://schemas.microsoft.com/office/drawing/2014/main" id="{DE59CF68-BABE-4C2C-8CF4-65074F93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3E1D28A9-431E-4E55-ADE3-161D757A2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7" name="Rectangle 26">
              <a:extLst>
                <a:ext uri="{FF2B5EF4-FFF2-40B4-BE49-F238E27FC236}">
                  <a16:creationId xmlns:a16="http://schemas.microsoft.com/office/drawing/2014/main" id="{72CEE02A-6F09-45F4-B9A5-7C18CC77D2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E8156EC-CE46-48E4-9D85-95D9D8BEBC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B9DDD85-3F41-4B1D-9372-0773066B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C1131344-09B5-4648-B3ED-C0DCDA5921E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5" name="Rectangle 34">
                <a:extLst>
                  <a:ext uri="{FF2B5EF4-FFF2-40B4-BE49-F238E27FC236}">
                    <a16:creationId xmlns:a16="http://schemas.microsoft.com/office/drawing/2014/main" id="{883500BA-71FE-4DAF-BE27-C182514D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B5220F2-0C35-4C88-8E51-ECBD8A66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77B188C7-435E-43E1-92A9-8C3870670C8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3" name="Rectangle 32">
                <a:extLst>
                  <a:ext uri="{FF2B5EF4-FFF2-40B4-BE49-F238E27FC236}">
                    <a16:creationId xmlns:a16="http://schemas.microsoft.com/office/drawing/2014/main" id="{CB3992E9-AE5B-4001-81F2-F0257DA37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A9B8F0F-31BC-431F-A85C-5BAA30B9F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7A5E54EA-3C4C-4DAB-9DD7-8ADFC0CC18C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04D326E6-DCF1-49C2-A73B-F2163348A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40000"/>
                </a:schemeClr>
              </a:gs>
              <a:gs pos="100000">
                <a:schemeClr val="bg2">
                  <a:alpha val="80000"/>
                </a:schemeClr>
              </a:gs>
            </a:gsLst>
            <a:lin ang="162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4DDA0A0-7C45-4CE7-C07E-46227992036F}"/>
              </a:ext>
            </a:extLst>
          </p:cNvPr>
          <p:cNvSpPr>
            <a:spLocks noGrp="1"/>
          </p:cNvSpPr>
          <p:nvPr>
            <p:ph type="title"/>
          </p:nvPr>
        </p:nvSpPr>
        <p:spPr>
          <a:xfrm>
            <a:off x="1487487" y="3768810"/>
            <a:ext cx="9217026" cy="1769459"/>
          </a:xfrm>
        </p:spPr>
        <p:txBody>
          <a:bodyPr vert="horz" lIns="91440" tIns="45720" rIns="91440" bIns="45720" rtlCol="0" anchor="b">
            <a:normAutofit/>
          </a:bodyPr>
          <a:lstStyle/>
          <a:p>
            <a:pPr algn="ctr"/>
            <a:r>
              <a:rPr lang="en-US"/>
              <a:t>Warm Up: Write in Pairs/Threes</a:t>
            </a:r>
          </a:p>
        </p:txBody>
      </p:sp>
      <p:sp>
        <p:nvSpPr>
          <p:cNvPr id="3" name="Content Placeholder 2">
            <a:extLst>
              <a:ext uri="{FF2B5EF4-FFF2-40B4-BE49-F238E27FC236}">
                <a16:creationId xmlns:a16="http://schemas.microsoft.com/office/drawing/2014/main" id="{EE55F5B3-6269-9334-C325-8B98888C7FD2}"/>
              </a:ext>
            </a:extLst>
          </p:cNvPr>
          <p:cNvSpPr>
            <a:spLocks noGrp="1"/>
          </p:cNvSpPr>
          <p:nvPr>
            <p:ph idx="1"/>
          </p:nvPr>
        </p:nvSpPr>
        <p:spPr>
          <a:xfrm>
            <a:off x="1487488" y="5717657"/>
            <a:ext cx="9155112" cy="681725"/>
          </a:xfrm>
        </p:spPr>
        <p:txBody>
          <a:bodyPr vert="horz" lIns="91440" tIns="45720" rIns="91440" bIns="45720" rtlCol="0">
            <a:normAutofit/>
          </a:bodyPr>
          <a:lstStyle/>
          <a:p>
            <a:pPr marL="0" indent="0" algn="ctr">
              <a:buNone/>
            </a:pPr>
            <a:r>
              <a:rPr lang="en-US" sz="1600" cap="all" spc="300"/>
              <a:t>What’s the biggest threat to global health today?</a:t>
            </a:r>
          </a:p>
        </p:txBody>
      </p:sp>
      <p:pic>
        <p:nvPicPr>
          <p:cNvPr id="7" name="Graphic 6" descr="Pencil">
            <a:extLst>
              <a:ext uri="{FF2B5EF4-FFF2-40B4-BE49-F238E27FC236}">
                <a16:creationId xmlns:a16="http://schemas.microsoft.com/office/drawing/2014/main" id="{39A6C823-69D6-7AED-5CFF-CD1ADBE05DB6}"/>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04680" y="549275"/>
            <a:ext cx="2771775" cy="2771775"/>
          </a:xfrm>
          <a:prstGeom prst="rect">
            <a:avLst/>
          </a:prstGeom>
        </p:spPr>
      </p:pic>
    </p:spTree>
    <p:extLst>
      <p:ext uri="{BB962C8B-B14F-4D97-AF65-F5344CB8AC3E}">
        <p14:creationId xmlns:p14="http://schemas.microsoft.com/office/powerpoint/2010/main" val="1615863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9AC0F-254A-67F1-4DC7-9704DECA540A}"/>
              </a:ext>
            </a:extLst>
          </p:cNvPr>
          <p:cNvSpPr>
            <a:spLocks noGrp="1"/>
          </p:cNvSpPr>
          <p:nvPr>
            <p:ph type="title"/>
          </p:nvPr>
        </p:nvSpPr>
        <p:spPr>
          <a:xfrm>
            <a:off x="540000" y="540000"/>
            <a:ext cx="11101135" cy="1809500"/>
          </a:xfrm>
        </p:spPr>
        <p:txBody>
          <a:bodyPr anchor="t">
            <a:normAutofit/>
          </a:bodyPr>
          <a:lstStyle/>
          <a:p>
            <a:r>
              <a:rPr lang="en-GB" dirty="0"/>
              <a:t>Planetary Health</a:t>
            </a:r>
          </a:p>
        </p:txBody>
      </p:sp>
      <p:graphicFrame>
        <p:nvGraphicFramePr>
          <p:cNvPr id="5" name="Content Placeholder 2">
            <a:extLst>
              <a:ext uri="{FF2B5EF4-FFF2-40B4-BE49-F238E27FC236}">
                <a16:creationId xmlns:a16="http://schemas.microsoft.com/office/drawing/2014/main" id="{271D7814-0C09-C6FE-74A3-D4E80101B876}"/>
              </a:ext>
            </a:extLst>
          </p:cNvPr>
          <p:cNvGraphicFramePr>
            <a:graphicFrameLocks noGrp="1"/>
          </p:cNvGraphicFramePr>
          <p:nvPr>
            <p:ph idx="1"/>
            <p:extLst>
              <p:ext uri="{D42A27DB-BD31-4B8C-83A1-F6EECF244321}">
                <p14:modId xmlns:p14="http://schemas.microsoft.com/office/powerpoint/2010/main" val="111089464"/>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7866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26EA178-D9E7-DDFA-0059-6348F5AF5D75}"/>
              </a:ext>
            </a:extLst>
          </p:cNvPr>
          <p:cNvSpPr>
            <a:spLocks noGrp="1"/>
          </p:cNvSpPr>
          <p:nvPr>
            <p:ph type="title"/>
          </p:nvPr>
        </p:nvSpPr>
        <p:spPr>
          <a:xfrm>
            <a:off x="550863" y="4136400"/>
            <a:ext cx="4500561" cy="2181946"/>
          </a:xfrm>
        </p:spPr>
        <p:txBody>
          <a:bodyPr anchor="b">
            <a:normAutofit/>
          </a:bodyPr>
          <a:lstStyle/>
          <a:p>
            <a:r>
              <a:rPr lang="en-GB" dirty="0"/>
              <a:t>Planetary Health</a:t>
            </a:r>
          </a:p>
        </p:txBody>
      </p:sp>
      <p:graphicFrame>
        <p:nvGraphicFramePr>
          <p:cNvPr id="5" name="Content Placeholder 2">
            <a:extLst>
              <a:ext uri="{FF2B5EF4-FFF2-40B4-BE49-F238E27FC236}">
                <a16:creationId xmlns:a16="http://schemas.microsoft.com/office/drawing/2014/main" id="{39EA1DF1-FFDA-B377-3C2B-FD19030A4729}"/>
              </a:ext>
            </a:extLst>
          </p:cNvPr>
          <p:cNvGraphicFramePr>
            <a:graphicFrameLocks noGrp="1"/>
          </p:cNvGraphicFramePr>
          <p:nvPr>
            <p:ph idx="1"/>
            <p:extLst>
              <p:ext uri="{D42A27DB-BD31-4B8C-83A1-F6EECF244321}">
                <p14:modId xmlns:p14="http://schemas.microsoft.com/office/powerpoint/2010/main" val="130669464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9686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5664FE0-9021-63C2-DF0D-935725B636C8}"/>
              </a:ext>
            </a:extLst>
          </p:cNvPr>
          <p:cNvSpPr>
            <a:spLocks noGrp="1"/>
          </p:cNvSpPr>
          <p:nvPr>
            <p:ph type="title"/>
          </p:nvPr>
        </p:nvSpPr>
        <p:spPr>
          <a:xfrm>
            <a:off x="550863" y="540001"/>
            <a:ext cx="11075080" cy="1809500"/>
          </a:xfrm>
        </p:spPr>
        <p:txBody>
          <a:bodyPr anchor="t">
            <a:normAutofit/>
          </a:bodyPr>
          <a:lstStyle/>
          <a:p>
            <a:r>
              <a:rPr lang="en-GB" dirty="0"/>
              <a:t>Planetary Health Topics: Environmental</a:t>
            </a:r>
          </a:p>
        </p:txBody>
      </p:sp>
      <p:graphicFrame>
        <p:nvGraphicFramePr>
          <p:cNvPr id="5" name="Content Placeholder 2">
            <a:extLst>
              <a:ext uri="{FF2B5EF4-FFF2-40B4-BE49-F238E27FC236}">
                <a16:creationId xmlns:a16="http://schemas.microsoft.com/office/drawing/2014/main" id="{86D83D62-D449-788D-AB1C-0F4BCF542E79}"/>
              </a:ext>
            </a:extLst>
          </p:cNvPr>
          <p:cNvGraphicFramePr>
            <a:graphicFrameLocks noGrp="1"/>
          </p:cNvGraphicFramePr>
          <p:nvPr>
            <p:ph idx="1"/>
            <p:extLst>
              <p:ext uri="{D42A27DB-BD31-4B8C-83A1-F6EECF244321}">
                <p14:modId xmlns:p14="http://schemas.microsoft.com/office/powerpoint/2010/main" val="1897464564"/>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3083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F7C6CE-4CFF-4611-F799-527CB1F8B77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BB804-7621-8F7A-C887-BB8FC1608D15}"/>
              </a:ext>
            </a:extLst>
          </p:cNvPr>
          <p:cNvSpPr>
            <a:spLocks noGrp="1"/>
          </p:cNvSpPr>
          <p:nvPr>
            <p:ph type="title"/>
          </p:nvPr>
        </p:nvSpPr>
        <p:spPr>
          <a:xfrm>
            <a:off x="540000" y="540000"/>
            <a:ext cx="11101135" cy="1809500"/>
          </a:xfrm>
        </p:spPr>
        <p:txBody>
          <a:bodyPr anchor="t">
            <a:normAutofit/>
          </a:bodyPr>
          <a:lstStyle/>
          <a:p>
            <a:r>
              <a:rPr lang="en-GB" dirty="0"/>
              <a:t>Planetary Health Topics: Health</a:t>
            </a:r>
          </a:p>
        </p:txBody>
      </p:sp>
      <p:graphicFrame>
        <p:nvGraphicFramePr>
          <p:cNvPr id="5" name="Content Placeholder 2">
            <a:extLst>
              <a:ext uri="{FF2B5EF4-FFF2-40B4-BE49-F238E27FC236}">
                <a16:creationId xmlns:a16="http://schemas.microsoft.com/office/drawing/2014/main" id="{4D06BF94-D517-778B-4CC2-D41AF37AF758}"/>
              </a:ext>
            </a:extLst>
          </p:cNvPr>
          <p:cNvGraphicFramePr>
            <a:graphicFrameLocks noGrp="1"/>
          </p:cNvGraphicFramePr>
          <p:nvPr>
            <p:ph idx="1"/>
            <p:extLst>
              <p:ext uri="{D42A27DB-BD31-4B8C-83A1-F6EECF244321}">
                <p14:modId xmlns:p14="http://schemas.microsoft.com/office/powerpoint/2010/main" val="803410114"/>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588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B6C70-8250-28C6-0288-B371E4CAAEA3}"/>
              </a:ext>
            </a:extLst>
          </p:cNvPr>
          <p:cNvSpPr>
            <a:spLocks noGrp="1"/>
          </p:cNvSpPr>
          <p:nvPr>
            <p:ph type="title"/>
          </p:nvPr>
        </p:nvSpPr>
        <p:spPr/>
        <p:txBody>
          <a:bodyPr/>
          <a:lstStyle/>
          <a:p>
            <a:r>
              <a:rPr lang="en-GB" dirty="0"/>
              <a:t>Planetary Boundaries</a:t>
            </a:r>
          </a:p>
        </p:txBody>
      </p:sp>
      <p:sp>
        <p:nvSpPr>
          <p:cNvPr id="3" name="Content Placeholder 2">
            <a:extLst>
              <a:ext uri="{FF2B5EF4-FFF2-40B4-BE49-F238E27FC236}">
                <a16:creationId xmlns:a16="http://schemas.microsoft.com/office/drawing/2014/main" id="{DDBF16F9-ED30-BFF2-6CE8-2688CB87BCDD}"/>
              </a:ext>
            </a:extLst>
          </p:cNvPr>
          <p:cNvSpPr>
            <a:spLocks noGrp="1"/>
          </p:cNvSpPr>
          <p:nvPr>
            <p:ph idx="1"/>
          </p:nvPr>
        </p:nvSpPr>
        <p:spPr/>
        <p:txBody>
          <a:bodyPr vert="horz" lIns="91440" tIns="45720" rIns="91440" bIns="45720" rtlCol="0" anchor="t">
            <a:normAutofit/>
          </a:bodyPr>
          <a:lstStyle/>
          <a:p>
            <a:pPr marL="269875" indent="-269875"/>
            <a:r>
              <a:rPr lang="en-GB" dirty="0"/>
              <a:t>Safety limits for Earth's life support systems.</a:t>
            </a:r>
          </a:p>
          <a:p>
            <a:pPr marL="269875" indent="-269875"/>
            <a:r>
              <a:rPr lang="en-GB" dirty="0">
                <a:ea typeface="+mn-lt"/>
                <a:cs typeface="+mn-lt"/>
              </a:rPr>
              <a:t>defined for those nine biophysical systems and processes that regulate the functioning of life support systems on Earth and ultimately the stability and resilience of the Earth system. </a:t>
            </a:r>
          </a:p>
          <a:p>
            <a:pPr marL="269875" indent="-269875"/>
            <a:r>
              <a:rPr lang="en-GB" dirty="0">
                <a:ea typeface="+mn-lt"/>
                <a:cs typeface="+mn-lt"/>
              </a:rPr>
              <a:t>These nine have been scientifically scrutinised since their first introduction in 2009, suggesting that sustainable stewardship, within scientifically defined boundaries, gives humanity a good chance of safeguarding the Earth system in a Holocene-like state conducive for human development.</a:t>
            </a:r>
          </a:p>
          <a:p>
            <a:pPr marL="269875" indent="-269875"/>
            <a:r>
              <a:rPr lang="en-GB" dirty="0">
                <a:ea typeface="+mn-lt"/>
                <a:cs typeface="+mn-lt"/>
              </a:rPr>
              <a:t>Quantitative boundaries are set for critical control variables that are proven to be good indicators of each process' function </a:t>
            </a:r>
            <a:endParaRPr lang="en-GB" dirty="0"/>
          </a:p>
        </p:txBody>
      </p:sp>
    </p:spTree>
    <p:extLst>
      <p:ext uri="{BB962C8B-B14F-4D97-AF65-F5344CB8AC3E}">
        <p14:creationId xmlns:p14="http://schemas.microsoft.com/office/powerpoint/2010/main" val="3849797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1A48DC0-91BA-2F9B-FB46-56D41F0F2EEB}"/>
              </a:ext>
            </a:extLst>
          </p:cNvPr>
          <p:cNvSpPr>
            <a:spLocks noGrp="1"/>
          </p:cNvSpPr>
          <p:nvPr>
            <p:ph type="title"/>
          </p:nvPr>
        </p:nvSpPr>
        <p:spPr>
          <a:xfrm>
            <a:off x="540000" y="540000"/>
            <a:ext cx="4500561" cy="5759450"/>
          </a:xfrm>
        </p:spPr>
        <p:txBody>
          <a:bodyPr anchor="t">
            <a:normAutofit/>
          </a:bodyPr>
          <a:lstStyle/>
          <a:p>
            <a:r>
              <a:rPr lang="en-GB" sz="8800"/>
              <a:t>The Holocene</a:t>
            </a:r>
          </a:p>
        </p:txBody>
      </p:sp>
      <p:graphicFrame>
        <p:nvGraphicFramePr>
          <p:cNvPr id="5" name="Content Placeholder 2">
            <a:extLst>
              <a:ext uri="{FF2B5EF4-FFF2-40B4-BE49-F238E27FC236}">
                <a16:creationId xmlns:a16="http://schemas.microsoft.com/office/drawing/2014/main" id="{23C37A49-0646-EB8A-322B-318EC9FDE4C2}"/>
              </a:ext>
            </a:extLst>
          </p:cNvPr>
          <p:cNvGraphicFramePr>
            <a:graphicFrameLocks noGrp="1"/>
          </p:cNvGraphicFramePr>
          <p:nvPr>
            <p:ph idx="1"/>
            <p:extLst>
              <p:ext uri="{D42A27DB-BD31-4B8C-83A1-F6EECF244321}">
                <p14:modId xmlns:p14="http://schemas.microsoft.com/office/powerpoint/2010/main" val="361164350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5471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54C4C-BE40-6678-B6E4-C82B94C6F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023B3F-78BE-2A58-6664-9033B8A024DC}"/>
              </a:ext>
            </a:extLst>
          </p:cNvPr>
          <p:cNvSpPr>
            <a:spLocks noGrp="1"/>
          </p:cNvSpPr>
          <p:nvPr>
            <p:ph type="title"/>
          </p:nvPr>
        </p:nvSpPr>
        <p:spPr/>
        <p:txBody>
          <a:bodyPr/>
          <a:lstStyle/>
          <a:p>
            <a:r>
              <a:rPr lang="en-GB" dirty="0"/>
              <a:t>The Holocene</a:t>
            </a:r>
          </a:p>
        </p:txBody>
      </p:sp>
      <p:sp>
        <p:nvSpPr>
          <p:cNvPr id="3" name="Content Placeholder 2">
            <a:extLst>
              <a:ext uri="{FF2B5EF4-FFF2-40B4-BE49-F238E27FC236}">
                <a16:creationId xmlns:a16="http://schemas.microsoft.com/office/drawing/2014/main" id="{D4E2FC53-AB97-E668-3475-5246CD26ED3F}"/>
              </a:ext>
            </a:extLst>
          </p:cNvPr>
          <p:cNvSpPr>
            <a:spLocks noGrp="1"/>
          </p:cNvSpPr>
          <p:nvPr>
            <p:ph idx="1"/>
          </p:nvPr>
        </p:nvSpPr>
        <p:spPr/>
        <p:txBody>
          <a:bodyPr vert="horz" lIns="91440" tIns="45720" rIns="91440" bIns="45720" rtlCol="0" anchor="t">
            <a:normAutofit fontScale="92500" lnSpcReduction="20000"/>
          </a:bodyPr>
          <a:lstStyle/>
          <a:p>
            <a:pPr marL="269875" indent="-269875"/>
            <a:r>
              <a:rPr lang="en-GB" dirty="0"/>
              <a:t>Hunter-gatherers were out, farming was in! </a:t>
            </a:r>
          </a:p>
          <a:p>
            <a:pPr marL="269875" indent="-269875"/>
            <a:r>
              <a:rPr lang="en-GB" dirty="0">
                <a:ea typeface="+mn-lt"/>
                <a:cs typeface="+mn-lt"/>
              </a:rPr>
              <a:t>Guess what happens next?</a:t>
            </a:r>
            <a:endParaRPr lang="en-GB" dirty="0"/>
          </a:p>
          <a:p>
            <a:pPr marL="269875" indent="-269875"/>
            <a:r>
              <a:rPr lang="en-GB" dirty="0">
                <a:ea typeface="+mn-lt"/>
                <a:cs typeface="+mn-lt"/>
              </a:rPr>
              <a:t>More food.</a:t>
            </a:r>
            <a:endParaRPr lang="en-GB" dirty="0"/>
          </a:p>
          <a:p>
            <a:pPr marL="269875" indent="-269875"/>
            <a:r>
              <a:rPr lang="en-GB" dirty="0">
                <a:ea typeface="+mn-lt"/>
                <a:cs typeface="+mn-lt"/>
              </a:rPr>
              <a:t>And more people who came to buy the food.</a:t>
            </a:r>
            <a:endParaRPr lang="en-GB" dirty="0"/>
          </a:p>
          <a:p>
            <a:pPr marL="269875" indent="-269875"/>
            <a:r>
              <a:rPr lang="en-GB" dirty="0">
                <a:ea typeface="+mn-lt"/>
                <a:cs typeface="+mn-lt"/>
              </a:rPr>
              <a:t>Now you need people to help make the food and keep track of the sales.</a:t>
            </a:r>
            <a:endParaRPr lang="en-GB" dirty="0"/>
          </a:p>
          <a:p>
            <a:pPr marL="269875" indent="-269875"/>
            <a:r>
              <a:rPr lang="en-GB" dirty="0">
                <a:ea typeface="+mn-lt"/>
                <a:cs typeface="+mn-lt"/>
              </a:rPr>
              <a:t>And now you need houses for people to live in and people to make the houses, and now there's more people and they invent things, which makes things better and more people come and there's more farming and more people to make more things for more people and now there's business, money, writing, laws, power.</a:t>
            </a:r>
          </a:p>
          <a:p>
            <a:pPr marL="269875" indent="-269875"/>
            <a:r>
              <a:rPr lang="en-GB" dirty="0"/>
              <a:t>SOCIETY</a:t>
            </a:r>
          </a:p>
        </p:txBody>
      </p:sp>
    </p:spTree>
    <p:extLst>
      <p:ext uri="{BB962C8B-B14F-4D97-AF65-F5344CB8AC3E}">
        <p14:creationId xmlns:p14="http://schemas.microsoft.com/office/powerpoint/2010/main" val="581135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D6DA4-51EB-3394-E197-8FC0A56E0DA0}"/>
              </a:ext>
            </a:extLst>
          </p:cNvPr>
          <p:cNvSpPr>
            <a:spLocks noGrp="1"/>
          </p:cNvSpPr>
          <p:nvPr>
            <p:ph type="title"/>
          </p:nvPr>
        </p:nvSpPr>
        <p:spPr>
          <a:xfrm>
            <a:off x="540000" y="540000"/>
            <a:ext cx="5259135" cy="1809500"/>
          </a:xfrm>
        </p:spPr>
        <p:txBody>
          <a:bodyPr>
            <a:normAutofit fontScale="90000"/>
          </a:bodyPr>
          <a:lstStyle/>
          <a:p>
            <a:r>
              <a:rPr lang="en-GB" dirty="0"/>
              <a:t>Planetary Health Check</a:t>
            </a:r>
            <a:br>
              <a:rPr lang="en-GB" dirty="0"/>
            </a:br>
            <a:br>
              <a:rPr lang="en-GB" dirty="0">
                <a:ea typeface="+mj-lt"/>
                <a:cs typeface="+mj-lt"/>
              </a:rPr>
            </a:br>
            <a:endParaRPr lang="en-US" dirty="0">
              <a:ea typeface="+mj-lt"/>
              <a:cs typeface="+mj-lt"/>
            </a:endParaRPr>
          </a:p>
        </p:txBody>
      </p:sp>
      <p:pic>
        <p:nvPicPr>
          <p:cNvPr id="4" name="Content Placeholder 3" descr="A screen shot of a computer&#10;&#10;AI-generated content may be incorrect.">
            <a:extLst>
              <a:ext uri="{FF2B5EF4-FFF2-40B4-BE49-F238E27FC236}">
                <a16:creationId xmlns:a16="http://schemas.microsoft.com/office/drawing/2014/main" id="{5BD2A242-21C0-7630-45C5-DABD09B0F4A4}"/>
              </a:ext>
            </a:extLst>
          </p:cNvPr>
          <p:cNvPicPr>
            <a:picLocks noGrp="1" noChangeAspect="1"/>
          </p:cNvPicPr>
          <p:nvPr>
            <p:ph idx="1"/>
          </p:nvPr>
        </p:nvPicPr>
        <p:blipFill>
          <a:blip r:embed="rId2"/>
          <a:stretch>
            <a:fillRect/>
          </a:stretch>
        </p:blipFill>
        <p:spPr>
          <a:xfrm>
            <a:off x="5808688" y="-1344"/>
            <a:ext cx="6386223" cy="6857144"/>
          </a:xfrm>
          <a:prstGeom prst="rect">
            <a:avLst/>
          </a:prstGeom>
        </p:spPr>
      </p:pic>
    </p:spTree>
    <p:extLst>
      <p:ext uri="{BB962C8B-B14F-4D97-AF65-F5344CB8AC3E}">
        <p14:creationId xmlns:p14="http://schemas.microsoft.com/office/powerpoint/2010/main" val="2602323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4" name="Rectangle 13">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20B44B6-38BB-470E-30AC-4309735E1320}"/>
              </a:ext>
            </a:extLst>
          </p:cNvPr>
          <p:cNvSpPr>
            <a:spLocks noGrp="1"/>
          </p:cNvSpPr>
          <p:nvPr>
            <p:ph type="title"/>
          </p:nvPr>
        </p:nvSpPr>
        <p:spPr>
          <a:xfrm>
            <a:off x="7086315" y="545126"/>
            <a:ext cx="4554821" cy="2186096"/>
          </a:xfrm>
        </p:spPr>
        <p:txBody>
          <a:bodyPr anchor="b">
            <a:normAutofit/>
          </a:bodyPr>
          <a:lstStyle/>
          <a:p>
            <a:r>
              <a:rPr lang="en-GB" sz="5600"/>
              <a:t>Planetary Health Check </a:t>
            </a:r>
          </a:p>
        </p:txBody>
      </p:sp>
      <p:sp>
        <p:nvSpPr>
          <p:cNvPr id="27" name="Freeform: Shape 26">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Planetary Boundaries – defining a safe operating space for humanity">
            <a:extLst>
              <a:ext uri="{FF2B5EF4-FFF2-40B4-BE49-F238E27FC236}">
                <a16:creationId xmlns:a16="http://schemas.microsoft.com/office/drawing/2014/main" id="{7C8B3602-0BEA-A9B0-FD13-29010BF1104B}"/>
              </a:ext>
            </a:extLst>
          </p:cNvPr>
          <p:cNvPicPr>
            <a:picLocks noChangeAspect="1"/>
          </p:cNvPicPr>
          <p:nvPr/>
        </p:nvPicPr>
        <p:blipFill>
          <a:blip r:embed="rId2"/>
          <a:stretch>
            <a:fillRect/>
          </a:stretch>
        </p:blipFill>
        <p:spPr>
          <a:xfrm>
            <a:off x="597825" y="549274"/>
            <a:ext cx="5241101" cy="5759451"/>
          </a:xfrm>
          <a:prstGeom prst="rect">
            <a:avLst/>
          </a:prstGeom>
        </p:spPr>
      </p:pic>
      <p:sp>
        <p:nvSpPr>
          <p:cNvPr id="8" name="Content Placeholder 7">
            <a:extLst>
              <a:ext uri="{FF2B5EF4-FFF2-40B4-BE49-F238E27FC236}">
                <a16:creationId xmlns:a16="http://schemas.microsoft.com/office/drawing/2014/main" id="{957B28FC-A8DE-E0CF-592A-AD8694BA85DF}"/>
              </a:ext>
            </a:extLst>
          </p:cNvPr>
          <p:cNvSpPr>
            <a:spLocks noGrp="1"/>
          </p:cNvSpPr>
          <p:nvPr>
            <p:ph idx="1"/>
          </p:nvPr>
        </p:nvSpPr>
        <p:spPr>
          <a:xfrm>
            <a:off x="7104063" y="2947121"/>
            <a:ext cx="4537073" cy="3361604"/>
          </a:xfrm>
        </p:spPr>
        <p:txBody>
          <a:bodyPr anchor="t">
            <a:normAutofit/>
          </a:bodyPr>
          <a:lstStyle/>
          <a:p>
            <a:endParaRPr lang="en-US"/>
          </a:p>
        </p:txBody>
      </p:sp>
    </p:spTree>
    <p:extLst>
      <p:ext uri="{BB962C8B-B14F-4D97-AF65-F5344CB8AC3E}">
        <p14:creationId xmlns:p14="http://schemas.microsoft.com/office/powerpoint/2010/main" val="3927262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0F89C-B9AA-CD24-CE25-26DB6568BB50}"/>
              </a:ext>
            </a:extLst>
          </p:cNvPr>
          <p:cNvSpPr>
            <a:spLocks noGrp="1"/>
          </p:cNvSpPr>
          <p:nvPr>
            <p:ph type="title"/>
          </p:nvPr>
        </p:nvSpPr>
        <p:spPr/>
        <p:txBody>
          <a:bodyPr/>
          <a:lstStyle/>
          <a:p>
            <a:r>
              <a:rPr lang="en-GB" dirty="0"/>
              <a:t>Planetary Boundaries</a:t>
            </a:r>
          </a:p>
        </p:txBody>
      </p:sp>
      <p:sp>
        <p:nvSpPr>
          <p:cNvPr id="3" name="Content Placeholder 2">
            <a:extLst>
              <a:ext uri="{FF2B5EF4-FFF2-40B4-BE49-F238E27FC236}">
                <a16:creationId xmlns:a16="http://schemas.microsoft.com/office/drawing/2014/main" id="{D790F9CA-C7FD-FC59-927C-413BE84CC675}"/>
              </a:ext>
            </a:extLst>
          </p:cNvPr>
          <p:cNvSpPr>
            <a:spLocks noGrp="1"/>
          </p:cNvSpPr>
          <p:nvPr>
            <p:ph idx="1"/>
          </p:nvPr>
        </p:nvSpPr>
        <p:spPr/>
        <p:txBody>
          <a:bodyPr vert="horz" lIns="91440" tIns="45720" rIns="91440" bIns="45720" rtlCol="0" anchor="t">
            <a:normAutofit/>
          </a:bodyPr>
          <a:lstStyle/>
          <a:p>
            <a:pPr marL="269875" indent="-269875"/>
            <a:r>
              <a:rPr lang="en-GB" dirty="0">
                <a:ea typeface="+mn-lt"/>
                <a:cs typeface="+mn-lt"/>
              </a:rPr>
              <a:t>Seven of the nine Planetary Boundaries are currently transgressed. </a:t>
            </a:r>
            <a:endParaRPr lang="en-US"/>
          </a:p>
          <a:p>
            <a:pPr marL="269875" indent="-269875"/>
            <a:r>
              <a:rPr lang="en-GB" dirty="0">
                <a:ea typeface="+mn-lt"/>
                <a:cs typeface="+mn-lt"/>
              </a:rPr>
              <a:t>That is the case for climate change; ocean acidification; overloading with novel entities; modification of biogeochemical flows (nitrogen and phosphorus cycles); freshwater change (blue and green water); land system change and change in biosphere integrity.</a:t>
            </a:r>
          </a:p>
          <a:p>
            <a:pPr marL="269875" indent="-269875"/>
            <a:r>
              <a:rPr lang="en-GB" dirty="0">
                <a:ea typeface="+mn-lt"/>
                <a:cs typeface="+mn-lt"/>
              </a:rPr>
              <a:t>We are still in the safe zone in two cases: the increase in atmospheric aerosol loading, and stratospheric ozone depletion.</a:t>
            </a:r>
          </a:p>
          <a:p>
            <a:pPr marL="269875" indent="-269875"/>
            <a:r>
              <a:rPr lang="en-GB" dirty="0"/>
              <a:t>These are not tipping points, but passing safe boundaries. </a:t>
            </a:r>
          </a:p>
        </p:txBody>
      </p:sp>
    </p:spTree>
    <p:extLst>
      <p:ext uri="{BB962C8B-B14F-4D97-AF65-F5344CB8AC3E}">
        <p14:creationId xmlns:p14="http://schemas.microsoft.com/office/powerpoint/2010/main" val="3219918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1E7987E-A43A-F8B8-2E34-E42C3513DFFA}"/>
              </a:ext>
            </a:extLst>
          </p:cNvPr>
          <p:cNvSpPr>
            <a:spLocks noGrp="1"/>
          </p:cNvSpPr>
          <p:nvPr>
            <p:ph type="title"/>
          </p:nvPr>
        </p:nvSpPr>
        <p:spPr>
          <a:xfrm>
            <a:off x="550863" y="4136400"/>
            <a:ext cx="4500561" cy="2181946"/>
          </a:xfrm>
        </p:spPr>
        <p:txBody>
          <a:bodyPr anchor="b">
            <a:normAutofit/>
          </a:bodyPr>
          <a:lstStyle/>
          <a:p>
            <a:r>
              <a:rPr lang="en-GB" sz="5600"/>
              <a:t>Anthropocene</a:t>
            </a:r>
          </a:p>
        </p:txBody>
      </p:sp>
      <p:graphicFrame>
        <p:nvGraphicFramePr>
          <p:cNvPr id="5" name="Content Placeholder 2">
            <a:extLst>
              <a:ext uri="{FF2B5EF4-FFF2-40B4-BE49-F238E27FC236}">
                <a16:creationId xmlns:a16="http://schemas.microsoft.com/office/drawing/2014/main" id="{DF3ABE02-5FA1-CB5B-FA8B-A57DD4D32A50}"/>
              </a:ext>
            </a:extLst>
          </p:cNvPr>
          <p:cNvGraphicFramePr>
            <a:graphicFrameLocks noGrp="1"/>
          </p:cNvGraphicFramePr>
          <p:nvPr>
            <p:ph idx="1"/>
            <p:extLst>
              <p:ext uri="{D42A27DB-BD31-4B8C-83A1-F6EECF244321}">
                <p14:modId xmlns:p14="http://schemas.microsoft.com/office/powerpoint/2010/main" val="106054516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451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4388649-BE69-6D0A-C929-8E44C8A16F7C}"/>
              </a:ext>
            </a:extLst>
          </p:cNvPr>
          <p:cNvSpPr>
            <a:spLocks noGrp="1"/>
          </p:cNvSpPr>
          <p:nvPr>
            <p:ph type="title"/>
          </p:nvPr>
        </p:nvSpPr>
        <p:spPr>
          <a:xfrm>
            <a:off x="540000" y="540000"/>
            <a:ext cx="4500561" cy="5759450"/>
          </a:xfrm>
        </p:spPr>
        <p:txBody>
          <a:bodyPr anchor="t">
            <a:normAutofit/>
          </a:bodyPr>
          <a:lstStyle/>
          <a:p>
            <a:r>
              <a:rPr lang="en-GB" sz="8800"/>
              <a:t>Why Does it Matter?</a:t>
            </a:r>
          </a:p>
        </p:txBody>
      </p:sp>
      <p:graphicFrame>
        <p:nvGraphicFramePr>
          <p:cNvPr id="5" name="Content Placeholder 2">
            <a:extLst>
              <a:ext uri="{FF2B5EF4-FFF2-40B4-BE49-F238E27FC236}">
                <a16:creationId xmlns:a16="http://schemas.microsoft.com/office/drawing/2014/main" id="{0DCF40F4-CEDB-C1FB-483E-807167912B56}"/>
              </a:ext>
            </a:extLst>
          </p:cNvPr>
          <p:cNvGraphicFramePr>
            <a:graphicFrameLocks noGrp="1"/>
          </p:cNvGraphicFramePr>
          <p:nvPr>
            <p:ph idx="1"/>
            <p:extLst>
              <p:ext uri="{D42A27DB-BD31-4B8C-83A1-F6EECF244321}">
                <p14:modId xmlns:p14="http://schemas.microsoft.com/office/powerpoint/2010/main" val="1839707489"/>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513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33CAF-82A3-823E-9383-34CCED99ACEC}"/>
              </a:ext>
            </a:extLst>
          </p:cNvPr>
          <p:cNvSpPr>
            <a:spLocks noGrp="1"/>
          </p:cNvSpPr>
          <p:nvPr>
            <p:ph type="title"/>
          </p:nvPr>
        </p:nvSpPr>
        <p:spPr/>
        <p:txBody>
          <a:bodyPr/>
          <a:lstStyle/>
          <a:p>
            <a:r>
              <a:rPr lang="en-GB"/>
              <a:t>Global Health Inequalities</a:t>
            </a:r>
          </a:p>
        </p:txBody>
      </p:sp>
      <p:sp>
        <p:nvSpPr>
          <p:cNvPr id="3" name="Content Placeholder 2">
            <a:extLst>
              <a:ext uri="{FF2B5EF4-FFF2-40B4-BE49-F238E27FC236}">
                <a16:creationId xmlns:a16="http://schemas.microsoft.com/office/drawing/2014/main" id="{4A80FED9-DFB3-977D-F7FE-939E5DBD2395}"/>
              </a:ext>
            </a:extLst>
          </p:cNvPr>
          <p:cNvSpPr>
            <a:spLocks noGrp="1"/>
          </p:cNvSpPr>
          <p:nvPr>
            <p:ph idx="1"/>
          </p:nvPr>
        </p:nvSpPr>
        <p:spPr/>
        <p:txBody>
          <a:bodyPr vert="horz" lIns="91440" tIns="45720" rIns="91440" bIns="45720" rtlCol="0" anchor="t">
            <a:normAutofit fontScale="92500" lnSpcReduction="20000"/>
          </a:bodyPr>
          <a:lstStyle/>
          <a:p>
            <a:pPr marL="269875" indent="-269875"/>
            <a:r>
              <a:rPr lang="en-GB"/>
              <a:t>16,000 children dying before age 5. Every day. (Sub-Saharan Africa)</a:t>
            </a:r>
            <a:endParaRPr lang="en-US"/>
          </a:p>
          <a:p>
            <a:pPr marL="269875" indent="-269875"/>
            <a:r>
              <a:rPr lang="en-GB"/>
              <a:t>Developing countries account for 99% of annual maternal deaths. </a:t>
            </a:r>
            <a:endParaRPr lang="en-GB" dirty="0"/>
          </a:p>
          <a:p>
            <a:pPr marL="269875" indent="-269875"/>
            <a:r>
              <a:rPr lang="en-GB"/>
              <a:t>95% of TB deaths occur in the developing world. </a:t>
            </a:r>
            <a:endParaRPr lang="en-GB" dirty="0"/>
          </a:p>
          <a:p>
            <a:pPr marL="269875" indent="-269875"/>
            <a:r>
              <a:rPr lang="en-GB">
                <a:ea typeface="+mn-lt"/>
                <a:cs typeface="+mn-lt"/>
              </a:rPr>
              <a:t>87% of premature deaths due to noncommunicable diseases occur in low- and middle-income countries.</a:t>
            </a:r>
            <a:endParaRPr lang="en-GB" dirty="0"/>
          </a:p>
          <a:p>
            <a:pPr marL="269875" indent="-269875"/>
            <a:r>
              <a:rPr lang="en-GB" dirty="0"/>
              <a:t>In the </a:t>
            </a:r>
            <a:r>
              <a:rPr lang="en-GB" dirty="0">
                <a:ea typeface="+mn-lt"/>
                <a:cs typeface="+mn-lt"/>
              </a:rPr>
              <a:t>United States of America, African Americans represent only about 13% of the population but account for almost half of all new HIV infections.</a:t>
            </a:r>
          </a:p>
          <a:p>
            <a:pPr marL="269875" indent="-269875"/>
            <a:r>
              <a:rPr lang="en-GB" dirty="0">
                <a:ea typeface="+mn-lt"/>
                <a:cs typeface="+mn-lt"/>
              </a:rPr>
              <a:t>In London, when travelling east from Westminster, each tube stop represents nearly one year of life expectancy lost.</a:t>
            </a:r>
            <a:endParaRPr lang="en-GB" dirty="0"/>
          </a:p>
          <a:p>
            <a:pPr marL="269875" indent="-269875"/>
            <a:r>
              <a:rPr lang="en-GB"/>
              <a:t>(World Health Organization, 2018)</a:t>
            </a:r>
            <a:endParaRPr lang="en-GB" dirty="0"/>
          </a:p>
          <a:p>
            <a:pPr marL="269875" indent="-269875"/>
            <a:endParaRPr lang="en-GB" dirty="0"/>
          </a:p>
        </p:txBody>
      </p:sp>
    </p:spTree>
    <p:extLst>
      <p:ext uri="{BB962C8B-B14F-4D97-AF65-F5344CB8AC3E}">
        <p14:creationId xmlns:p14="http://schemas.microsoft.com/office/powerpoint/2010/main" val="24822326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E3B5D-7818-234A-AB2F-C4C5842DA552}"/>
              </a:ext>
            </a:extLst>
          </p:cNvPr>
          <p:cNvSpPr>
            <a:spLocks noGrp="1"/>
          </p:cNvSpPr>
          <p:nvPr>
            <p:ph type="title"/>
          </p:nvPr>
        </p:nvSpPr>
        <p:spPr>
          <a:xfrm>
            <a:off x="540000" y="540000"/>
            <a:ext cx="4500561" cy="5759450"/>
          </a:xfrm>
        </p:spPr>
        <p:txBody>
          <a:bodyPr anchor="t">
            <a:normAutofit/>
          </a:bodyPr>
          <a:lstStyle/>
          <a:p>
            <a:r>
              <a:rPr lang="en-GB" sz="6800"/>
              <a:t>Global Health Inequalities</a:t>
            </a:r>
          </a:p>
        </p:txBody>
      </p:sp>
      <p:graphicFrame>
        <p:nvGraphicFramePr>
          <p:cNvPr id="5" name="Content Placeholder 2">
            <a:extLst>
              <a:ext uri="{FF2B5EF4-FFF2-40B4-BE49-F238E27FC236}">
                <a16:creationId xmlns:a16="http://schemas.microsoft.com/office/drawing/2014/main" id="{AFFA2062-DD3F-7C2E-C08F-6726DEB8DF95}"/>
              </a:ext>
            </a:extLst>
          </p:cNvPr>
          <p:cNvGraphicFramePr>
            <a:graphicFrameLocks noGrp="1"/>
          </p:cNvGraphicFramePr>
          <p:nvPr>
            <p:ph idx="1"/>
            <p:extLst>
              <p:ext uri="{D42A27DB-BD31-4B8C-83A1-F6EECF244321}">
                <p14:modId xmlns:p14="http://schemas.microsoft.com/office/powerpoint/2010/main" val="376281431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5189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7428962-11E5-DF62-D418-B9E5F1A46C52}"/>
              </a:ext>
            </a:extLst>
          </p:cNvPr>
          <p:cNvSpPr>
            <a:spLocks noGrp="1"/>
          </p:cNvSpPr>
          <p:nvPr>
            <p:ph type="title"/>
          </p:nvPr>
        </p:nvSpPr>
        <p:spPr>
          <a:xfrm>
            <a:off x="540000" y="540000"/>
            <a:ext cx="4500561" cy="5759450"/>
          </a:xfrm>
        </p:spPr>
        <p:txBody>
          <a:bodyPr anchor="t">
            <a:normAutofit/>
          </a:bodyPr>
          <a:lstStyle/>
          <a:p>
            <a:r>
              <a:rPr lang="en-GB" sz="6800"/>
              <a:t>Why do Inequalities Persist?</a:t>
            </a:r>
          </a:p>
        </p:txBody>
      </p:sp>
      <p:graphicFrame>
        <p:nvGraphicFramePr>
          <p:cNvPr id="5" name="Content Placeholder 2">
            <a:extLst>
              <a:ext uri="{FF2B5EF4-FFF2-40B4-BE49-F238E27FC236}">
                <a16:creationId xmlns:a16="http://schemas.microsoft.com/office/drawing/2014/main" id="{5DF9A82B-AE69-692F-E987-376A067CA155}"/>
              </a:ext>
            </a:extLst>
          </p:cNvPr>
          <p:cNvGraphicFramePr>
            <a:graphicFrameLocks noGrp="1"/>
          </p:cNvGraphicFramePr>
          <p:nvPr>
            <p:ph idx="1"/>
            <p:extLst>
              <p:ext uri="{D42A27DB-BD31-4B8C-83A1-F6EECF244321}">
                <p14:modId xmlns:p14="http://schemas.microsoft.com/office/powerpoint/2010/main" val="2434883298"/>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0171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B0B9A93-CF5B-89F5-B82C-7BAF27C84531}"/>
              </a:ext>
            </a:extLst>
          </p:cNvPr>
          <p:cNvSpPr>
            <a:spLocks noGrp="1"/>
          </p:cNvSpPr>
          <p:nvPr>
            <p:ph type="title"/>
          </p:nvPr>
        </p:nvSpPr>
        <p:spPr>
          <a:xfrm>
            <a:off x="7086315" y="540000"/>
            <a:ext cx="4554821" cy="2186096"/>
          </a:xfrm>
        </p:spPr>
        <p:txBody>
          <a:bodyPr anchor="b">
            <a:normAutofit/>
          </a:bodyPr>
          <a:lstStyle/>
          <a:p>
            <a:r>
              <a:rPr lang="en-GB" sz="4700"/>
              <a:t>Why do Inequalities Persist? </a:t>
            </a:r>
          </a:p>
        </p:txBody>
      </p:sp>
      <p:pic>
        <p:nvPicPr>
          <p:cNvPr id="5" name="Picture 4" descr="A dashboard of a car">
            <a:extLst>
              <a:ext uri="{FF2B5EF4-FFF2-40B4-BE49-F238E27FC236}">
                <a16:creationId xmlns:a16="http://schemas.microsoft.com/office/drawing/2014/main" id="{ACBC77A9-4D1F-A154-AB75-4860BE39B49B}"/>
              </a:ext>
            </a:extLst>
          </p:cNvPr>
          <p:cNvPicPr>
            <a:picLocks noChangeAspect="1"/>
          </p:cNvPicPr>
          <p:nvPr/>
        </p:nvPicPr>
        <p:blipFill>
          <a:blip r:embed="rId2"/>
          <a:srcRect l="14819" r="22496" b="-10"/>
          <a:stretch>
            <a:fillRect/>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BFFC965F-C500-D5AA-114B-6D98ED6A479B}"/>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GB"/>
              <a:t>It is not just LMIC's here, but high-income countries too.</a:t>
            </a:r>
            <a:endParaRPr lang="en-US"/>
          </a:p>
          <a:p>
            <a:pPr marL="269875" indent="-269875"/>
            <a:r>
              <a:rPr lang="en-GB" dirty="0"/>
              <a:t>It seems to be primarily marginalised groups (Taha et al., 2022; Love-Koh et al., 2020).</a:t>
            </a:r>
          </a:p>
          <a:p>
            <a:pPr marL="269875" indent="-269875"/>
            <a:r>
              <a:rPr lang="en-GB"/>
              <a:t>What is driving these inequalities? </a:t>
            </a:r>
            <a:endParaRPr lang="en-GB" dirty="0"/>
          </a:p>
          <a:p>
            <a:pPr marL="269875" indent="-269875"/>
            <a:r>
              <a:rPr lang="en-GB"/>
              <a:t>Social determinants of health. </a:t>
            </a:r>
            <a:endParaRPr lang="en-GB" dirty="0"/>
          </a:p>
          <a:p>
            <a:pPr marL="269875" indent="-269875"/>
            <a:r>
              <a:rPr lang="en-GB" dirty="0"/>
              <a:t>Action is required beyond health. </a:t>
            </a:r>
          </a:p>
          <a:p>
            <a:pPr marL="269875" indent="-269875"/>
            <a:endParaRPr lang="en-GB" dirty="0"/>
          </a:p>
        </p:txBody>
      </p:sp>
    </p:spTree>
    <p:extLst>
      <p:ext uri="{BB962C8B-B14F-4D97-AF65-F5344CB8AC3E}">
        <p14:creationId xmlns:p14="http://schemas.microsoft.com/office/powerpoint/2010/main" val="507393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DA51F-62B8-1D03-174F-0F53ED0398A7}"/>
              </a:ext>
            </a:extLst>
          </p:cNvPr>
          <p:cNvSpPr>
            <a:spLocks noGrp="1"/>
          </p:cNvSpPr>
          <p:nvPr>
            <p:ph type="title"/>
          </p:nvPr>
        </p:nvSpPr>
        <p:spPr/>
        <p:txBody>
          <a:bodyPr/>
          <a:lstStyle/>
          <a:p>
            <a:r>
              <a:rPr lang="en-GB" dirty="0"/>
              <a:t>Double Burden of Disease LMIC's</a:t>
            </a:r>
          </a:p>
        </p:txBody>
      </p:sp>
      <p:sp>
        <p:nvSpPr>
          <p:cNvPr id="3" name="Content Placeholder 2">
            <a:extLst>
              <a:ext uri="{FF2B5EF4-FFF2-40B4-BE49-F238E27FC236}">
                <a16:creationId xmlns:a16="http://schemas.microsoft.com/office/drawing/2014/main" id="{6F9B69BD-7757-50DE-2A63-4FAB6AEAEA54}"/>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The simultaneous prevalence of infectious diseases (HIV, TB, malaria) and non-communicable diseases (diabetes, heart disease, cancer) in a population, often hitting LMIC's hardest.</a:t>
            </a:r>
          </a:p>
          <a:p>
            <a:pPr marL="269875" indent="-269875"/>
            <a:r>
              <a:rPr lang="en-GB"/>
              <a:t>Often linked with gender inequality (van der Ham et al., 2021). </a:t>
            </a:r>
            <a:endParaRPr lang="en-GB" dirty="0"/>
          </a:p>
          <a:p>
            <a:pPr marL="269875" indent="-269875"/>
            <a:r>
              <a:rPr lang="en-GB"/>
              <a:t>Driven by urbanisation, globalisation, lifestyle change and ageing.</a:t>
            </a:r>
            <a:endParaRPr lang="en-GB" dirty="0">
              <a:ea typeface="+mn-lt"/>
              <a:cs typeface="+mn-lt"/>
            </a:endParaRPr>
          </a:p>
          <a:p>
            <a:pPr marL="269875" indent="-269875"/>
            <a:r>
              <a:rPr lang="en-GB">
                <a:ea typeface="+mn-lt"/>
                <a:cs typeface="+mn-lt"/>
              </a:rPr>
              <a:t> A country struggling with TB or HIV while also seeing a rapid rise in diabetes and cardiovascular diseases, straining the health systems.</a:t>
            </a:r>
            <a:endParaRPr lang="en-GB"/>
          </a:p>
          <a:p>
            <a:pPr marL="269875" indent="-269875"/>
            <a:r>
              <a:rPr lang="en-GB">
                <a:ea typeface="+mn-lt"/>
                <a:cs typeface="+mn-lt"/>
              </a:rPr>
              <a:t>Nutritional Paradox - A community dealing with high rates of child malnutrition while simultaneously experiencing rising adult obesity rates.</a:t>
            </a:r>
            <a:endParaRPr lang="en-GB"/>
          </a:p>
          <a:p>
            <a:pPr marL="269875" indent="-269875"/>
            <a:endParaRPr lang="en-GB" dirty="0"/>
          </a:p>
          <a:p>
            <a:pPr marL="269875" indent="-269875"/>
            <a:endParaRPr lang="en-GB" dirty="0"/>
          </a:p>
        </p:txBody>
      </p:sp>
    </p:spTree>
    <p:extLst>
      <p:ext uri="{BB962C8B-B14F-4D97-AF65-F5344CB8AC3E}">
        <p14:creationId xmlns:p14="http://schemas.microsoft.com/office/powerpoint/2010/main" val="1814039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diagram&#10;&#10;AI-generated content may be incorrect.">
            <a:extLst>
              <a:ext uri="{FF2B5EF4-FFF2-40B4-BE49-F238E27FC236}">
                <a16:creationId xmlns:a16="http://schemas.microsoft.com/office/drawing/2014/main" id="{90661411-5E32-3286-2C21-72022DD21E5D}"/>
              </a:ext>
            </a:extLst>
          </p:cNvPr>
          <p:cNvPicPr>
            <a:picLocks noGrp="1" noChangeAspect="1"/>
          </p:cNvPicPr>
          <p:nvPr>
            <p:ph idx="1"/>
          </p:nvPr>
        </p:nvPicPr>
        <p:blipFill>
          <a:blip r:embed="rId2"/>
          <a:stretch>
            <a:fillRect/>
          </a:stretch>
        </p:blipFill>
        <p:spPr>
          <a:xfrm>
            <a:off x="1596406" y="-529"/>
            <a:ext cx="8988325" cy="6859586"/>
          </a:xfrm>
          <a:prstGeom prst="rect">
            <a:avLst/>
          </a:prstGeom>
        </p:spPr>
      </p:pic>
    </p:spTree>
    <p:extLst>
      <p:ext uri="{BB962C8B-B14F-4D97-AF65-F5344CB8AC3E}">
        <p14:creationId xmlns:p14="http://schemas.microsoft.com/office/powerpoint/2010/main" val="2250187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7F60-0912-78FB-2FAC-84377E74009C}"/>
              </a:ext>
            </a:extLst>
          </p:cNvPr>
          <p:cNvSpPr>
            <a:spLocks noGrp="1"/>
          </p:cNvSpPr>
          <p:nvPr>
            <p:ph type="title"/>
          </p:nvPr>
        </p:nvSpPr>
        <p:spPr/>
        <p:txBody>
          <a:bodyPr/>
          <a:lstStyle/>
          <a:p>
            <a:r>
              <a:rPr lang="en-GB" dirty="0"/>
              <a:t>Environmental Injustices</a:t>
            </a:r>
          </a:p>
        </p:txBody>
      </p:sp>
      <p:sp>
        <p:nvSpPr>
          <p:cNvPr id="3" name="Content Placeholder 2">
            <a:extLst>
              <a:ext uri="{FF2B5EF4-FFF2-40B4-BE49-F238E27FC236}">
                <a16:creationId xmlns:a16="http://schemas.microsoft.com/office/drawing/2014/main" id="{768E4D75-7C64-41D1-1F51-9D7BE7BA8656}"/>
              </a:ext>
            </a:extLst>
          </p:cNvPr>
          <p:cNvSpPr>
            <a:spLocks noGrp="1"/>
          </p:cNvSpPr>
          <p:nvPr>
            <p:ph idx="1"/>
          </p:nvPr>
        </p:nvSpPr>
        <p:spPr/>
        <p:txBody>
          <a:bodyPr vert="horz" lIns="91440" tIns="45720" rIns="91440" bIns="45720" rtlCol="0" anchor="t">
            <a:normAutofit lnSpcReduction="10000"/>
          </a:bodyPr>
          <a:lstStyle/>
          <a:p>
            <a:pPr marL="269875" indent="-269875"/>
            <a:r>
              <a:rPr lang="en-GB">
                <a:ea typeface="+mn-lt"/>
                <a:cs typeface="+mn-lt"/>
              </a:rPr>
              <a:t>Environmental injustice happens when marginalised communities face greater exposure to environmental hazards and have less power to change the conditions that harm them.</a:t>
            </a:r>
            <a:endParaRPr lang="en-GB" dirty="0"/>
          </a:p>
          <a:p>
            <a:pPr marL="269875" indent="-269875"/>
            <a:r>
              <a:rPr lang="en-GB"/>
              <a:t>Poorer communities face the highest exposure to hazards.</a:t>
            </a:r>
          </a:p>
          <a:p>
            <a:pPr marL="269875" indent="-269875"/>
            <a:r>
              <a:rPr lang="en-GB">
                <a:ea typeface="+mn-lt"/>
                <a:cs typeface="+mn-lt"/>
              </a:rPr>
              <a:t>Exposure to pollution, toxins, unsafe water, and degraded environments is not evenly distributed.</a:t>
            </a:r>
            <a:endParaRPr lang="en-GB" dirty="0"/>
          </a:p>
          <a:p>
            <a:pPr marL="269875" indent="-269875"/>
            <a:r>
              <a:rPr lang="en-GB">
                <a:ea typeface="+mn-lt"/>
                <a:cs typeface="+mn-lt"/>
              </a:rPr>
              <a:t>Low‑income groups, ethnic minorities, rural communities, and migrants often live in riskier environments.</a:t>
            </a:r>
            <a:endParaRPr lang="en-GB"/>
          </a:p>
          <a:p>
            <a:pPr marL="269875" indent="-269875"/>
            <a:r>
              <a:rPr lang="en-GB">
                <a:ea typeface="+mn-lt"/>
                <a:cs typeface="+mn-lt"/>
              </a:rPr>
              <a:t>These groups usually have least influence over policies shaping those environments.</a:t>
            </a:r>
            <a:endParaRPr lang="en-GB"/>
          </a:p>
          <a:p>
            <a:pPr marL="269875" indent="-269875"/>
            <a:r>
              <a:rPr lang="en-GB">
                <a:ea typeface="+mn-lt"/>
                <a:cs typeface="+mn-lt"/>
              </a:rPr>
              <a:t>Environmental injustice = both exposure and power imbalance.</a:t>
            </a:r>
            <a:endParaRPr lang="en-GB"/>
          </a:p>
          <a:p>
            <a:pPr marL="269875" indent="-269875"/>
            <a:endParaRPr lang="en-GB" dirty="0"/>
          </a:p>
        </p:txBody>
      </p:sp>
    </p:spTree>
    <p:extLst>
      <p:ext uri="{BB962C8B-B14F-4D97-AF65-F5344CB8AC3E}">
        <p14:creationId xmlns:p14="http://schemas.microsoft.com/office/powerpoint/2010/main" val="16104230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B1D937-0BDC-64BB-EE55-C987E2CB2386}"/>
              </a:ext>
            </a:extLst>
          </p:cNvPr>
          <p:cNvSpPr>
            <a:spLocks noGrp="1"/>
          </p:cNvSpPr>
          <p:nvPr>
            <p:ph type="title"/>
          </p:nvPr>
        </p:nvSpPr>
        <p:spPr>
          <a:xfrm>
            <a:off x="7086315" y="540000"/>
            <a:ext cx="4554821" cy="2186096"/>
          </a:xfrm>
        </p:spPr>
        <p:txBody>
          <a:bodyPr anchor="b">
            <a:normAutofit/>
          </a:bodyPr>
          <a:lstStyle/>
          <a:p>
            <a:r>
              <a:rPr lang="en-GB" dirty="0"/>
              <a:t>Climate Injustices</a:t>
            </a:r>
          </a:p>
        </p:txBody>
      </p:sp>
      <p:pic>
        <p:nvPicPr>
          <p:cNvPr id="5" name="Picture 4" descr="Green and dry land">
            <a:extLst>
              <a:ext uri="{FF2B5EF4-FFF2-40B4-BE49-F238E27FC236}">
                <a16:creationId xmlns:a16="http://schemas.microsoft.com/office/drawing/2014/main" id="{E9CBFA3E-EEAC-43F5-2D28-D93A6D3F5C42}"/>
              </a:ext>
            </a:extLst>
          </p:cNvPr>
          <p:cNvPicPr>
            <a:picLocks noChangeAspect="1"/>
          </p:cNvPicPr>
          <p:nvPr/>
        </p:nvPicPr>
        <p:blipFill>
          <a:blip r:embed="rId2"/>
          <a:srcRect l="22840" r="31548" b="-6"/>
          <a:stretch>
            <a:fillRect/>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BA728B78-BF15-B614-F4B0-23C6D498E59E}"/>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ea typeface="+mn-lt"/>
                <a:cs typeface="+mn-lt"/>
              </a:rPr>
              <a:t>Climate injustice means that those who contribute least to climate change suffer the most from its impacts.</a:t>
            </a:r>
          </a:p>
          <a:p>
            <a:pPr marL="269875" indent="-269875">
              <a:lnSpc>
                <a:spcPct val="115000"/>
              </a:lnSpc>
            </a:pPr>
            <a:r>
              <a:rPr lang="en-GB" sz="1500">
                <a:ea typeface="+mn-lt"/>
                <a:cs typeface="+mn-lt"/>
              </a:rPr>
              <a:t>Low‑income countries produce a tiny share of global emissions, yet face the most severe climate impacts (flooding, heatwaves, drought).</a:t>
            </a:r>
          </a:p>
          <a:p>
            <a:pPr marL="269875" indent="-269875">
              <a:lnSpc>
                <a:spcPct val="115000"/>
              </a:lnSpc>
            </a:pPr>
            <a:r>
              <a:rPr lang="en-GB" sz="1500">
                <a:ea typeface="+mn-lt"/>
                <a:cs typeface="+mn-lt"/>
              </a:rPr>
              <a:t>Within countries, disadvantaged communities often have less adaptive capacity (poorer housing, fewer resources, weaker infrastructure).</a:t>
            </a:r>
          </a:p>
          <a:p>
            <a:pPr marL="269875" indent="-269875">
              <a:lnSpc>
                <a:spcPct val="115000"/>
              </a:lnSpc>
            </a:pPr>
            <a:endParaRPr lang="en-GB" sz="1500">
              <a:ea typeface="+mn-lt"/>
              <a:cs typeface="+mn-lt"/>
            </a:endParaRPr>
          </a:p>
        </p:txBody>
      </p:sp>
    </p:spTree>
    <p:extLst>
      <p:ext uri="{BB962C8B-B14F-4D97-AF65-F5344CB8AC3E}">
        <p14:creationId xmlns:p14="http://schemas.microsoft.com/office/powerpoint/2010/main" val="1894472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13272-3904-35E6-AC70-61295B2DE9A1}"/>
              </a:ext>
            </a:extLst>
          </p:cNvPr>
          <p:cNvSpPr>
            <a:spLocks noGrp="1"/>
          </p:cNvSpPr>
          <p:nvPr>
            <p:ph type="title"/>
          </p:nvPr>
        </p:nvSpPr>
        <p:spPr/>
        <p:txBody>
          <a:bodyPr/>
          <a:lstStyle/>
          <a:p>
            <a:r>
              <a:rPr lang="en-GB"/>
              <a:t>Climate Injustices</a:t>
            </a:r>
            <a:endParaRPr lang="en-US"/>
          </a:p>
        </p:txBody>
      </p:sp>
      <p:sp>
        <p:nvSpPr>
          <p:cNvPr id="3" name="Content Placeholder 2">
            <a:extLst>
              <a:ext uri="{FF2B5EF4-FFF2-40B4-BE49-F238E27FC236}">
                <a16:creationId xmlns:a16="http://schemas.microsoft.com/office/drawing/2014/main" id="{0CAFD36B-3156-7031-D595-1258CE8FA57D}"/>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Climate risks worsen existing social determinants:</a:t>
            </a:r>
            <a:endParaRPr lang="en-GB"/>
          </a:p>
          <a:p>
            <a:pPr marL="269875" indent="-269875"/>
            <a:r>
              <a:rPr lang="en-GB">
                <a:ea typeface="+mn-lt"/>
                <a:cs typeface="+mn-lt"/>
              </a:rPr>
              <a:t>Food insecurity</a:t>
            </a:r>
            <a:endParaRPr lang="en-GB"/>
          </a:p>
          <a:p>
            <a:pPr marL="269875" indent="-269875"/>
            <a:r>
              <a:rPr lang="en-GB">
                <a:ea typeface="+mn-lt"/>
                <a:cs typeface="+mn-lt"/>
              </a:rPr>
              <a:t>Displacement</a:t>
            </a:r>
          </a:p>
          <a:p>
            <a:pPr marL="269875" indent="-269875"/>
            <a:r>
              <a:rPr lang="en-GB">
                <a:ea typeface="+mn-lt"/>
                <a:cs typeface="+mn-lt"/>
              </a:rPr>
              <a:t>Disease patterns</a:t>
            </a:r>
            <a:endParaRPr lang="en-GB"/>
          </a:p>
          <a:p>
            <a:pPr marL="269875" indent="-269875"/>
            <a:r>
              <a:rPr lang="en-GB">
                <a:ea typeface="+mn-lt"/>
                <a:cs typeface="+mn-lt"/>
              </a:rPr>
              <a:t>Service disruption</a:t>
            </a:r>
            <a:endParaRPr lang="en-GB"/>
          </a:p>
          <a:p>
            <a:pPr marL="269875" indent="-269875"/>
            <a:r>
              <a:rPr lang="en-GB">
                <a:ea typeface="+mn-lt"/>
                <a:cs typeface="+mn-lt"/>
              </a:rPr>
              <a:t>Economic instability</a:t>
            </a:r>
          </a:p>
          <a:p>
            <a:pPr marL="269875" indent="-269875"/>
            <a:r>
              <a:rPr lang="en-GB">
                <a:ea typeface="+mn-lt"/>
                <a:cs typeface="+mn-lt"/>
              </a:rPr>
              <a:t>Intergenerational inequity as future generations inherit the risks from current systems.</a:t>
            </a:r>
            <a:endParaRPr lang="en-GB" dirty="0"/>
          </a:p>
        </p:txBody>
      </p:sp>
    </p:spTree>
    <p:extLst>
      <p:ext uri="{BB962C8B-B14F-4D97-AF65-F5344CB8AC3E}">
        <p14:creationId xmlns:p14="http://schemas.microsoft.com/office/powerpoint/2010/main" val="1487789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4" name="Content Placeholder 3" descr="Each Country's Share of CO2 Emissions | Union of Concerned Scientists">
            <a:extLst>
              <a:ext uri="{FF2B5EF4-FFF2-40B4-BE49-F238E27FC236}">
                <a16:creationId xmlns:a16="http://schemas.microsoft.com/office/drawing/2014/main" id="{A0851C7F-3514-F21F-F22D-56F03E45EDE1}"/>
              </a:ext>
            </a:extLst>
          </p:cNvPr>
          <p:cNvPicPr>
            <a:picLocks noGrp="1" noChangeAspect="1"/>
          </p:cNvPicPr>
          <p:nvPr>
            <p:ph idx="1"/>
          </p:nvPr>
        </p:nvPicPr>
        <p:blipFill>
          <a:blip r:embed="rId2"/>
          <a:srcRect t="1942" b="4308"/>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4192453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1D9E5-000C-AF74-9F64-64F52DD47BD2}"/>
              </a:ext>
            </a:extLst>
          </p:cNvPr>
          <p:cNvSpPr>
            <a:spLocks noGrp="1"/>
          </p:cNvSpPr>
          <p:nvPr>
            <p:ph type="title"/>
          </p:nvPr>
        </p:nvSpPr>
        <p:spPr/>
        <p:txBody>
          <a:bodyPr/>
          <a:lstStyle/>
          <a:p>
            <a:endParaRPr lang="en-GB"/>
          </a:p>
        </p:txBody>
      </p:sp>
      <p:pic>
        <p:nvPicPr>
          <p:cNvPr id="7" name="Content Placeholder 6" descr="A map of the world&#10;&#10;AI-generated content may be incorrect.">
            <a:extLst>
              <a:ext uri="{FF2B5EF4-FFF2-40B4-BE49-F238E27FC236}">
                <a16:creationId xmlns:a16="http://schemas.microsoft.com/office/drawing/2014/main" id="{0276BD3C-768E-6337-439E-D4C7BA1C5EC1}"/>
              </a:ext>
            </a:extLst>
          </p:cNvPr>
          <p:cNvPicPr>
            <a:picLocks noGrp="1" noChangeAspect="1"/>
          </p:cNvPicPr>
          <p:nvPr>
            <p:ph idx="1"/>
          </p:nvPr>
        </p:nvPicPr>
        <p:blipFill>
          <a:blip r:embed="rId2"/>
          <a:stretch>
            <a:fillRect/>
          </a:stretch>
        </p:blipFill>
        <p:spPr>
          <a:xfrm>
            <a:off x="-4827" y="232303"/>
            <a:ext cx="12201373" cy="6404503"/>
          </a:xfrm>
          <a:prstGeom prst="rect">
            <a:avLst/>
          </a:prstGeom>
        </p:spPr>
      </p:pic>
    </p:spTree>
    <p:extLst>
      <p:ext uri="{BB962C8B-B14F-4D97-AF65-F5344CB8AC3E}">
        <p14:creationId xmlns:p14="http://schemas.microsoft.com/office/powerpoint/2010/main" val="2937634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2EDDCF3-6001-6793-7E3F-E3ECA1C74EFC}"/>
              </a:ext>
            </a:extLst>
          </p:cNvPr>
          <p:cNvSpPr>
            <a:spLocks noGrp="1"/>
          </p:cNvSpPr>
          <p:nvPr>
            <p:ph type="title"/>
          </p:nvPr>
        </p:nvSpPr>
        <p:spPr>
          <a:xfrm>
            <a:off x="550863" y="540001"/>
            <a:ext cx="11075080" cy="1809500"/>
          </a:xfrm>
        </p:spPr>
        <p:txBody>
          <a:bodyPr anchor="t">
            <a:normAutofit/>
          </a:bodyPr>
          <a:lstStyle/>
          <a:p>
            <a:r>
              <a:rPr lang="en-GB"/>
              <a:t>Risks </a:t>
            </a:r>
            <a:endParaRPr lang="en-US"/>
          </a:p>
        </p:txBody>
      </p:sp>
      <p:graphicFrame>
        <p:nvGraphicFramePr>
          <p:cNvPr id="5" name="Content Placeholder 2">
            <a:extLst>
              <a:ext uri="{FF2B5EF4-FFF2-40B4-BE49-F238E27FC236}">
                <a16:creationId xmlns:a16="http://schemas.microsoft.com/office/drawing/2014/main" id="{8689011E-5022-5EF1-37F2-4DF50D3CFD17}"/>
              </a:ext>
            </a:extLst>
          </p:cNvPr>
          <p:cNvGraphicFramePr>
            <a:graphicFrameLocks noGrp="1"/>
          </p:cNvGraphicFramePr>
          <p:nvPr>
            <p:ph idx="1"/>
            <p:extLst>
              <p:ext uri="{D42A27DB-BD31-4B8C-83A1-F6EECF244321}">
                <p14:modId xmlns:p14="http://schemas.microsoft.com/office/powerpoint/2010/main" val="2311107875"/>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5168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6667-FDDB-3320-92C2-50AF7FA03003}"/>
              </a:ext>
            </a:extLst>
          </p:cNvPr>
          <p:cNvSpPr>
            <a:spLocks noGrp="1"/>
          </p:cNvSpPr>
          <p:nvPr>
            <p:ph type="title"/>
          </p:nvPr>
        </p:nvSpPr>
        <p:spPr/>
        <p:txBody>
          <a:bodyPr/>
          <a:lstStyle/>
          <a:p>
            <a:r>
              <a:rPr lang="en-GB" dirty="0"/>
              <a:t>Air Pollut</a:t>
            </a:r>
            <a:r>
              <a:rPr lang="en-GB"/>
              <a:t>ion and Childhood Asthma</a:t>
            </a:r>
          </a:p>
        </p:txBody>
      </p:sp>
      <p:sp>
        <p:nvSpPr>
          <p:cNvPr id="3" name="Content Placeholder 2">
            <a:extLst>
              <a:ext uri="{FF2B5EF4-FFF2-40B4-BE49-F238E27FC236}">
                <a16:creationId xmlns:a16="http://schemas.microsoft.com/office/drawing/2014/main" id="{94F4E857-3B5D-821C-1E40-2C07C5E17EED}"/>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Air pollution contributes significantly to childhood asthma and respiratory problems.</a:t>
            </a:r>
            <a:endParaRPr lang="en-GB"/>
          </a:p>
          <a:p>
            <a:pPr marL="269875" indent="-269875"/>
            <a:r>
              <a:rPr lang="en-GB">
                <a:ea typeface="+mn-lt"/>
                <a:cs typeface="+mn-lt"/>
              </a:rPr>
              <a:t>Urban areas with high traffic density see the highest exposure.</a:t>
            </a:r>
          </a:p>
          <a:p>
            <a:pPr marL="269875" indent="-269875"/>
            <a:r>
              <a:rPr lang="en-GB">
                <a:ea typeface="+mn-lt"/>
                <a:cs typeface="+mn-lt"/>
              </a:rPr>
              <a:t>Children in lower‑income neighbourhoods often live closer to major roads, bus depots, industrial sites.</a:t>
            </a:r>
            <a:endParaRPr lang="en-GB" dirty="0">
              <a:ea typeface="+mn-lt"/>
              <a:cs typeface="+mn-lt"/>
            </a:endParaRPr>
          </a:p>
          <a:p>
            <a:pPr marL="269875" indent="-269875"/>
            <a:r>
              <a:rPr lang="en-GB">
                <a:ea typeface="+mn-lt"/>
                <a:cs typeface="+mn-lt"/>
              </a:rPr>
              <a:t>Housing quality (damp, mould) compounds respiratory risk.</a:t>
            </a:r>
            <a:endParaRPr lang="en-GB" dirty="0"/>
          </a:p>
          <a:p>
            <a:pPr marL="269875" indent="-269875"/>
            <a:r>
              <a:rPr lang="en-GB">
                <a:ea typeface="+mn-lt"/>
                <a:cs typeface="+mn-lt"/>
              </a:rPr>
              <a:t>Parents in insecure employment may struggle to attend appointments → delayed care.</a:t>
            </a:r>
            <a:endParaRPr lang="en-GB"/>
          </a:p>
        </p:txBody>
      </p:sp>
    </p:spTree>
    <p:extLst>
      <p:ext uri="{BB962C8B-B14F-4D97-AF65-F5344CB8AC3E}">
        <p14:creationId xmlns:p14="http://schemas.microsoft.com/office/powerpoint/2010/main" val="12251407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24C8D-31E7-1585-E1E2-70FC6E6FE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9E2F9B-6BC2-05AD-A11C-395AD89664E6}"/>
              </a:ext>
            </a:extLst>
          </p:cNvPr>
          <p:cNvSpPr>
            <a:spLocks noGrp="1"/>
          </p:cNvSpPr>
          <p:nvPr>
            <p:ph type="title"/>
          </p:nvPr>
        </p:nvSpPr>
        <p:spPr/>
        <p:txBody>
          <a:bodyPr/>
          <a:lstStyle/>
          <a:p>
            <a:r>
              <a:rPr lang="en-GB" dirty="0"/>
              <a:t>Air Pollut</a:t>
            </a:r>
            <a:r>
              <a:rPr lang="en-GB"/>
              <a:t>ion and Childhood Asthma</a:t>
            </a:r>
          </a:p>
        </p:txBody>
      </p:sp>
      <p:sp>
        <p:nvSpPr>
          <p:cNvPr id="3" name="Content Placeholder 2">
            <a:extLst>
              <a:ext uri="{FF2B5EF4-FFF2-40B4-BE49-F238E27FC236}">
                <a16:creationId xmlns:a16="http://schemas.microsoft.com/office/drawing/2014/main" id="{802F5774-D93A-71D4-F6D3-528DB154F8FE}"/>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Increased emergency admissions for asthma.</a:t>
            </a:r>
            <a:endParaRPr lang="en-GB" dirty="0"/>
          </a:p>
          <a:p>
            <a:pPr marL="269875" indent="-269875"/>
            <a:r>
              <a:rPr lang="en-GB">
                <a:ea typeface="+mn-lt"/>
                <a:cs typeface="+mn-lt"/>
              </a:rPr>
              <a:t>Chronic symptoms affecting schooling and wellbeing.</a:t>
            </a:r>
          </a:p>
          <a:p>
            <a:pPr marL="269875" indent="-269875"/>
            <a:r>
              <a:rPr lang="en-GB">
                <a:ea typeface="+mn-lt"/>
                <a:cs typeface="+mn-lt"/>
              </a:rPr>
              <a:t>Reducing emissions improves both public health and climate outcomes.</a:t>
            </a:r>
            <a:endParaRPr lang="en-GB" dirty="0"/>
          </a:p>
          <a:p>
            <a:pPr marL="269875" indent="-269875"/>
            <a:r>
              <a:rPr lang="en-GB">
                <a:ea typeface="+mn-lt"/>
                <a:cs typeface="+mn-lt"/>
              </a:rPr>
              <a:t>Active travel and low‑emission zones = co‑benefits.</a:t>
            </a:r>
            <a:endParaRPr lang="en-GB"/>
          </a:p>
        </p:txBody>
      </p:sp>
    </p:spTree>
    <p:extLst>
      <p:ext uri="{BB962C8B-B14F-4D97-AF65-F5344CB8AC3E}">
        <p14:creationId xmlns:p14="http://schemas.microsoft.com/office/powerpoint/2010/main" val="2551614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4" name="Content Placeholder 3" descr="Discover what's causing air pollution in London with this interactive map -  Global Clean Air">
            <a:extLst>
              <a:ext uri="{FF2B5EF4-FFF2-40B4-BE49-F238E27FC236}">
                <a16:creationId xmlns:a16="http://schemas.microsoft.com/office/drawing/2014/main" id="{5B86CF07-D0AD-3A29-BEF5-44A63953603C}"/>
              </a:ext>
            </a:extLst>
          </p:cNvPr>
          <p:cNvPicPr>
            <a:picLocks noGrp="1" noChangeAspect="1"/>
          </p:cNvPicPr>
          <p:nvPr>
            <p:ph idx="1"/>
          </p:nvPr>
        </p:nvPicPr>
        <p:blipFill>
          <a:blip r:embed="rId2"/>
          <a:srcRect t="17778" b="10566"/>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28362965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788AA-9214-29FD-6B17-4A533A9B88FE}"/>
              </a:ext>
            </a:extLst>
          </p:cNvPr>
          <p:cNvSpPr>
            <a:spLocks noGrp="1"/>
          </p:cNvSpPr>
          <p:nvPr>
            <p:ph type="title"/>
          </p:nvPr>
        </p:nvSpPr>
        <p:spPr/>
        <p:txBody>
          <a:bodyPr/>
          <a:lstStyle/>
          <a:p>
            <a:r>
              <a:rPr lang="en-GB" dirty="0"/>
              <a:t>Climate Driven Flooding in </a:t>
            </a:r>
            <a:r>
              <a:rPr lang="en-GB"/>
              <a:t>Bangladesh</a:t>
            </a:r>
            <a:endParaRPr lang="en-GB" dirty="0"/>
          </a:p>
        </p:txBody>
      </p:sp>
      <p:sp>
        <p:nvSpPr>
          <p:cNvPr id="6" name="Content Placeholder 5">
            <a:extLst>
              <a:ext uri="{FF2B5EF4-FFF2-40B4-BE49-F238E27FC236}">
                <a16:creationId xmlns:a16="http://schemas.microsoft.com/office/drawing/2014/main" id="{9D4DCE24-7EC4-74D4-F634-AB7CF136E7D8}"/>
              </a:ext>
            </a:extLst>
          </p:cNvPr>
          <p:cNvSpPr>
            <a:spLocks noGrp="1"/>
          </p:cNvSpPr>
          <p:nvPr>
            <p:ph idx="1"/>
          </p:nvPr>
        </p:nvSpPr>
        <p:spPr/>
        <p:txBody>
          <a:bodyPr vert="horz" lIns="91440" tIns="45720" rIns="91440" bIns="45720" rtlCol="0" anchor="t">
            <a:normAutofit fontScale="85000" lnSpcReduction="20000"/>
          </a:bodyPr>
          <a:lstStyle/>
          <a:p>
            <a:pPr marL="269875" indent="-269875"/>
            <a:r>
              <a:rPr lang="en-GB">
                <a:ea typeface="+mn-lt"/>
                <a:cs typeface="+mn-lt"/>
              </a:rPr>
              <a:t>Bangladesh experiences regular flooding due to sea‑level rise and monsoon intensification.</a:t>
            </a:r>
            <a:endParaRPr lang="en-GB"/>
          </a:p>
          <a:p>
            <a:pPr marL="269875" indent="-269875"/>
            <a:r>
              <a:rPr lang="en-GB">
                <a:ea typeface="+mn-lt"/>
                <a:cs typeface="+mn-lt"/>
              </a:rPr>
              <a:t>Millions live in low‑lying, high‑risk areas.</a:t>
            </a:r>
          </a:p>
          <a:p>
            <a:pPr marL="269875" indent="-269875"/>
            <a:r>
              <a:rPr lang="en-GB">
                <a:ea typeface="+mn-lt"/>
                <a:cs typeface="+mn-lt"/>
              </a:rPr>
              <a:t>Bangladesh contributes less than 1% of global emissions.</a:t>
            </a:r>
            <a:endParaRPr lang="en-GB" dirty="0"/>
          </a:p>
          <a:p>
            <a:pPr marL="269875" indent="-269875"/>
            <a:r>
              <a:rPr lang="en-GB">
                <a:ea typeface="+mn-lt"/>
                <a:cs typeface="+mn-lt"/>
              </a:rPr>
              <a:t>But faces severe impacts:</a:t>
            </a:r>
            <a:endParaRPr lang="en-GB"/>
          </a:p>
          <a:p>
            <a:pPr marL="269875" indent="-269875"/>
            <a:r>
              <a:rPr lang="en-GB">
                <a:ea typeface="+mn-lt"/>
                <a:cs typeface="+mn-lt"/>
              </a:rPr>
              <a:t>displacement</a:t>
            </a:r>
            <a:endParaRPr lang="en-GB"/>
          </a:p>
          <a:p>
            <a:pPr marL="269875" indent="-269875"/>
            <a:r>
              <a:rPr lang="en-GB">
                <a:ea typeface="+mn-lt"/>
                <a:cs typeface="+mn-lt"/>
              </a:rPr>
              <a:t>destruction of crops</a:t>
            </a:r>
            <a:endParaRPr lang="en-GB"/>
          </a:p>
          <a:p>
            <a:pPr marL="269875" indent="-269875"/>
            <a:r>
              <a:rPr lang="en-GB">
                <a:ea typeface="+mn-lt"/>
                <a:cs typeface="+mn-lt"/>
              </a:rPr>
              <a:t>water contamination</a:t>
            </a:r>
            <a:endParaRPr lang="en-GB"/>
          </a:p>
          <a:p>
            <a:pPr marL="269875" indent="-269875"/>
            <a:r>
              <a:rPr lang="en-GB">
                <a:ea typeface="+mn-lt"/>
                <a:cs typeface="+mn-lt"/>
              </a:rPr>
              <a:t>infrastructure collapse</a:t>
            </a:r>
            <a:endParaRPr lang="en-GB"/>
          </a:p>
          <a:p>
            <a:pPr marL="269875" indent="-269875"/>
            <a:r>
              <a:rPr lang="en-GB">
                <a:ea typeface="+mn-lt"/>
                <a:cs typeface="+mn-lt"/>
              </a:rPr>
              <a:t>Poor families lose homes and livelihoods disproportionately.</a:t>
            </a:r>
            <a:endParaRPr lang="en-GB"/>
          </a:p>
          <a:p>
            <a:pPr marL="269875" indent="-269875"/>
            <a:r>
              <a:rPr lang="en-GB">
                <a:ea typeface="+mn-lt"/>
                <a:cs typeface="+mn-lt"/>
              </a:rPr>
              <a:t>Women and children face increased risk of injury, malnutrition, exploitation.</a:t>
            </a:r>
            <a:endParaRPr lang="en-GB"/>
          </a:p>
        </p:txBody>
      </p:sp>
    </p:spTree>
    <p:extLst>
      <p:ext uri="{BB962C8B-B14F-4D97-AF65-F5344CB8AC3E}">
        <p14:creationId xmlns:p14="http://schemas.microsoft.com/office/powerpoint/2010/main" val="35088017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57B10B-1FCF-DC74-3408-FFF2738A81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2B5645-1821-50BA-9E80-F39B7ADA88C7}"/>
              </a:ext>
            </a:extLst>
          </p:cNvPr>
          <p:cNvSpPr>
            <a:spLocks noGrp="1"/>
          </p:cNvSpPr>
          <p:nvPr>
            <p:ph type="title"/>
          </p:nvPr>
        </p:nvSpPr>
        <p:spPr/>
        <p:txBody>
          <a:bodyPr/>
          <a:lstStyle/>
          <a:p>
            <a:r>
              <a:rPr lang="en-GB" dirty="0"/>
              <a:t>Climate Driven Flooding in </a:t>
            </a:r>
            <a:r>
              <a:rPr lang="en-GB"/>
              <a:t>Bangladesh</a:t>
            </a:r>
            <a:endParaRPr lang="en-GB" dirty="0"/>
          </a:p>
        </p:txBody>
      </p:sp>
      <p:sp>
        <p:nvSpPr>
          <p:cNvPr id="6" name="Content Placeholder 5">
            <a:extLst>
              <a:ext uri="{FF2B5EF4-FFF2-40B4-BE49-F238E27FC236}">
                <a16:creationId xmlns:a16="http://schemas.microsoft.com/office/drawing/2014/main" id="{0AF31777-0D7C-D47C-0E37-2FA210E3AD68}"/>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Water‑borne diseases (cholera, diarrheal diseases).</a:t>
            </a:r>
          </a:p>
          <a:p>
            <a:pPr marL="269875" indent="-269875"/>
            <a:r>
              <a:rPr lang="en-GB">
                <a:ea typeface="+mn-lt"/>
                <a:cs typeface="+mn-lt"/>
              </a:rPr>
              <a:t>Malnutrition from crop loss.</a:t>
            </a:r>
          </a:p>
          <a:p>
            <a:pPr marL="269875" indent="-269875"/>
            <a:r>
              <a:rPr lang="en-GB">
                <a:ea typeface="+mn-lt"/>
                <a:cs typeface="+mn-lt"/>
              </a:rPr>
              <a:t>Trauma and long-term mental health impacts.</a:t>
            </a:r>
          </a:p>
          <a:p>
            <a:pPr marL="269875" indent="-269875"/>
            <a:r>
              <a:rPr lang="en-GB">
                <a:ea typeface="+mn-lt"/>
                <a:cs typeface="+mn-lt"/>
              </a:rPr>
              <a:t>Increased maternal health risks due to disrupted services.</a:t>
            </a:r>
          </a:p>
          <a:p>
            <a:pPr marL="269875" indent="-269875"/>
            <a:r>
              <a:rPr lang="en-GB">
                <a:ea typeface="+mn-lt"/>
                <a:cs typeface="+mn-lt"/>
              </a:rPr>
              <a:t>Without global mitigation, local adaptation alone cannot protect health.</a:t>
            </a:r>
            <a:endParaRPr lang="en-GB" dirty="0">
              <a:ea typeface="+mn-lt"/>
              <a:cs typeface="+mn-lt"/>
            </a:endParaRPr>
          </a:p>
          <a:p>
            <a:pPr marL="269875" indent="-269875"/>
            <a:r>
              <a:rPr lang="en-GB">
                <a:ea typeface="+mn-lt"/>
                <a:cs typeface="+mn-lt"/>
              </a:rPr>
              <a:t>Illustrates interdependence between global emissions, local vulnerability, and health systems.</a:t>
            </a:r>
            <a:endParaRPr lang="en-GB"/>
          </a:p>
        </p:txBody>
      </p:sp>
    </p:spTree>
    <p:extLst>
      <p:ext uri="{BB962C8B-B14F-4D97-AF65-F5344CB8AC3E}">
        <p14:creationId xmlns:p14="http://schemas.microsoft.com/office/powerpoint/2010/main" val="5940797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8B86-FBC8-E933-97EB-39CCD64B2461}"/>
              </a:ext>
            </a:extLst>
          </p:cNvPr>
          <p:cNvSpPr>
            <a:spLocks noGrp="1"/>
          </p:cNvSpPr>
          <p:nvPr>
            <p:ph type="title"/>
          </p:nvPr>
        </p:nvSpPr>
        <p:spPr/>
        <p:txBody>
          <a:bodyPr/>
          <a:lstStyle/>
          <a:p>
            <a:r>
              <a:rPr lang="en-GB" dirty="0"/>
              <a:t>Activity: Systems Mapping</a:t>
            </a:r>
          </a:p>
        </p:txBody>
      </p:sp>
      <p:sp>
        <p:nvSpPr>
          <p:cNvPr id="3" name="Content Placeholder 2">
            <a:extLst>
              <a:ext uri="{FF2B5EF4-FFF2-40B4-BE49-F238E27FC236}">
                <a16:creationId xmlns:a16="http://schemas.microsoft.com/office/drawing/2014/main" id="{5F5DD8A6-19B1-D160-D8F5-6DC7E6959BA1}"/>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Case A: Heatwaves and housing inequality in Southern Europe</a:t>
            </a:r>
            <a:endParaRPr lang="en-GB" dirty="0"/>
          </a:p>
          <a:p>
            <a:pPr marL="269875" indent="-269875"/>
            <a:r>
              <a:rPr lang="en-GB">
                <a:ea typeface="+mn-lt"/>
                <a:cs typeface="+mn-lt"/>
              </a:rPr>
              <a:t>Case B: Wildfire smoke and respiratory health in Western Canada or Australia</a:t>
            </a:r>
            <a:endParaRPr lang="en-GB" dirty="0"/>
          </a:p>
          <a:p>
            <a:pPr marL="269875" indent="-269875"/>
            <a:r>
              <a:rPr lang="en-GB" dirty="0">
                <a:ea typeface="+mn-lt"/>
                <a:cs typeface="+mn-lt"/>
              </a:rPr>
              <a:t>Case C: Drought, food insecurity and malnutrition in Kenya</a:t>
            </a:r>
          </a:p>
          <a:p>
            <a:pPr marL="269875" indent="-269875"/>
            <a:r>
              <a:rPr lang="en-GB"/>
              <a:t>Case D: Water scarcity and public health in Cape Town, South Africa</a:t>
            </a:r>
            <a:endParaRPr lang="en-GB" dirty="0"/>
          </a:p>
          <a:p>
            <a:pPr marL="269875" indent="-269875"/>
            <a:r>
              <a:rPr lang="en-GB"/>
              <a:t>Case E: Fuel poverty and health in </a:t>
            </a:r>
            <a:r>
              <a:rPr lang="en-GB">
                <a:ea typeface="+mn-lt"/>
                <a:cs typeface="+mn-lt"/>
              </a:rPr>
              <a:t>Wales and Scotland</a:t>
            </a:r>
            <a:endParaRPr lang="en-GB" dirty="0"/>
          </a:p>
          <a:p>
            <a:pPr marL="269875" indent="-269875"/>
            <a:r>
              <a:rPr lang="en-GB"/>
              <a:t>Case F: Coastal erosion and community displacement </a:t>
            </a:r>
            <a:r>
              <a:rPr lang="en-GB">
                <a:ea typeface="+mn-lt"/>
                <a:cs typeface="+mn-lt"/>
              </a:rPr>
              <a:t>in the Pacific Islands (Kiribati, Tuvalu)</a:t>
            </a:r>
            <a:endParaRPr lang="en-GB" dirty="0"/>
          </a:p>
          <a:p>
            <a:pPr marL="269875" indent="-269875"/>
            <a:endParaRPr lang="en-GB" dirty="0"/>
          </a:p>
          <a:p>
            <a:pPr marL="269875" indent="-269875"/>
            <a:endParaRPr lang="en-GB" dirty="0"/>
          </a:p>
        </p:txBody>
      </p:sp>
    </p:spTree>
    <p:extLst>
      <p:ext uri="{BB962C8B-B14F-4D97-AF65-F5344CB8AC3E}">
        <p14:creationId xmlns:p14="http://schemas.microsoft.com/office/powerpoint/2010/main" val="105172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4" name="Content Placeholder 3" descr="Chapter 3: Systems Mapping – Introduction to Sustainability">
            <a:extLst>
              <a:ext uri="{FF2B5EF4-FFF2-40B4-BE49-F238E27FC236}">
                <a16:creationId xmlns:a16="http://schemas.microsoft.com/office/drawing/2014/main" id="{A62C19C5-33F2-B35F-685C-A93150231587}"/>
              </a:ext>
            </a:extLst>
          </p:cNvPr>
          <p:cNvPicPr>
            <a:picLocks noGrp="1" noChangeAspect="1"/>
          </p:cNvPicPr>
          <p:nvPr>
            <p:ph idx="1"/>
          </p:nvPr>
        </p:nvPicPr>
        <p:blipFill>
          <a:blip r:embed="rId2"/>
          <a:srcRect b="443"/>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4430941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4B82EA3-EA4E-CE66-8361-7D25382F52E4}"/>
              </a:ext>
            </a:extLst>
          </p:cNvPr>
          <p:cNvSpPr>
            <a:spLocks noGrp="1"/>
          </p:cNvSpPr>
          <p:nvPr>
            <p:ph type="title"/>
          </p:nvPr>
        </p:nvSpPr>
        <p:spPr>
          <a:xfrm>
            <a:off x="550863" y="540001"/>
            <a:ext cx="11075080" cy="1809500"/>
          </a:xfrm>
        </p:spPr>
        <p:txBody>
          <a:bodyPr anchor="t">
            <a:normAutofit/>
          </a:bodyPr>
          <a:lstStyle/>
          <a:p>
            <a:r>
              <a:rPr lang="en-GB" dirty="0"/>
              <a:t>Systems Mapping</a:t>
            </a:r>
          </a:p>
        </p:txBody>
      </p:sp>
      <p:graphicFrame>
        <p:nvGraphicFramePr>
          <p:cNvPr id="5" name="Content Placeholder 2">
            <a:extLst>
              <a:ext uri="{FF2B5EF4-FFF2-40B4-BE49-F238E27FC236}">
                <a16:creationId xmlns:a16="http://schemas.microsoft.com/office/drawing/2014/main" id="{68FCAC4B-ACD1-A999-51B6-0EC86C5C3573}"/>
              </a:ext>
            </a:extLst>
          </p:cNvPr>
          <p:cNvGraphicFramePr>
            <a:graphicFrameLocks noGrp="1"/>
          </p:cNvGraphicFramePr>
          <p:nvPr>
            <p:ph idx="1"/>
            <p:extLst>
              <p:ext uri="{D42A27DB-BD31-4B8C-83A1-F6EECF244321}">
                <p14:modId xmlns:p14="http://schemas.microsoft.com/office/powerpoint/2010/main" val="3508997369"/>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972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93D5F5-A8BC-DE9C-B9E7-2E5E39E6A637}"/>
              </a:ext>
            </a:extLst>
          </p:cNvPr>
          <p:cNvSpPr>
            <a:spLocks noGrp="1"/>
          </p:cNvSpPr>
          <p:nvPr>
            <p:ph type="title"/>
          </p:nvPr>
        </p:nvSpPr>
        <p:spPr>
          <a:xfrm>
            <a:off x="7086315" y="540000"/>
            <a:ext cx="4554821" cy="2186096"/>
          </a:xfrm>
        </p:spPr>
        <p:txBody>
          <a:bodyPr anchor="b">
            <a:normAutofit/>
          </a:bodyPr>
          <a:lstStyle/>
          <a:p>
            <a:r>
              <a:rPr lang="en-GB" dirty="0"/>
              <a:t>Guidance</a:t>
            </a:r>
          </a:p>
        </p:txBody>
      </p:sp>
      <p:pic>
        <p:nvPicPr>
          <p:cNvPr id="5" name="Picture 4" descr="White arrows going to the red target">
            <a:extLst>
              <a:ext uri="{FF2B5EF4-FFF2-40B4-BE49-F238E27FC236}">
                <a16:creationId xmlns:a16="http://schemas.microsoft.com/office/drawing/2014/main" id="{A67AFB79-2263-D633-A3A6-3E46CE04935C}"/>
              </a:ext>
            </a:extLst>
          </p:cNvPr>
          <p:cNvPicPr>
            <a:picLocks noChangeAspect="1"/>
          </p:cNvPicPr>
          <p:nvPr/>
        </p:nvPicPr>
        <p:blipFill>
          <a:blip r:embed="rId2"/>
          <a:srcRect l="36430" r="935" b="-3"/>
          <a:stretch>
            <a:fillRect/>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3F79B5B2-9854-DEEB-AB85-4E2E02E49952}"/>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t>The issue should be at the centre. </a:t>
            </a:r>
          </a:p>
          <a:p>
            <a:pPr marL="269875" indent="-269875">
              <a:lnSpc>
                <a:spcPct val="115000"/>
              </a:lnSpc>
            </a:pPr>
            <a:r>
              <a:rPr lang="en-GB" sz="1500"/>
              <a:t>Environmental/planetary drivers – top section</a:t>
            </a:r>
          </a:p>
          <a:p>
            <a:pPr marL="269875" indent="-269875">
              <a:lnSpc>
                <a:spcPct val="115000"/>
              </a:lnSpc>
            </a:pPr>
            <a:r>
              <a:rPr lang="en-GB" sz="1500"/>
              <a:t>Social determinants – left section</a:t>
            </a:r>
          </a:p>
          <a:p>
            <a:pPr marL="269875" indent="-269875">
              <a:lnSpc>
                <a:spcPct val="115000"/>
              </a:lnSpc>
            </a:pPr>
            <a:r>
              <a:rPr lang="en-GB" sz="1500"/>
              <a:t>Exposures and pathways - arrows between factors and the issue</a:t>
            </a:r>
          </a:p>
          <a:p>
            <a:pPr marL="269875" indent="-269875">
              <a:lnSpc>
                <a:spcPct val="115000"/>
              </a:lnSpc>
            </a:pPr>
            <a:r>
              <a:rPr lang="en-GB" sz="1500"/>
              <a:t>Populations most affected – right section</a:t>
            </a:r>
          </a:p>
          <a:p>
            <a:pPr marL="269875" indent="-269875">
              <a:lnSpc>
                <a:spcPct val="115000"/>
              </a:lnSpc>
            </a:pPr>
            <a:r>
              <a:rPr lang="en-GB" sz="1500"/>
              <a:t>Inequalities and injustice - bottom left</a:t>
            </a:r>
          </a:p>
          <a:p>
            <a:pPr marL="269875" indent="-269875">
              <a:lnSpc>
                <a:spcPct val="115000"/>
              </a:lnSpc>
            </a:pPr>
            <a:r>
              <a:rPr lang="en-GB" sz="1500"/>
              <a:t>Intervention points - bottom right</a:t>
            </a:r>
          </a:p>
        </p:txBody>
      </p:sp>
    </p:spTree>
    <p:extLst>
      <p:ext uri="{BB962C8B-B14F-4D97-AF65-F5344CB8AC3E}">
        <p14:creationId xmlns:p14="http://schemas.microsoft.com/office/powerpoint/2010/main" val="582336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4126012-E10D-627D-E37F-EF1AADC73581}"/>
              </a:ext>
            </a:extLst>
          </p:cNvPr>
          <p:cNvSpPr>
            <a:spLocks noGrp="1"/>
          </p:cNvSpPr>
          <p:nvPr>
            <p:ph type="title"/>
          </p:nvPr>
        </p:nvSpPr>
        <p:spPr>
          <a:xfrm>
            <a:off x="7086315" y="540000"/>
            <a:ext cx="4554821" cy="2186096"/>
          </a:xfrm>
        </p:spPr>
        <p:txBody>
          <a:bodyPr anchor="b">
            <a:normAutofit/>
          </a:bodyPr>
          <a:lstStyle/>
          <a:p>
            <a:r>
              <a:rPr lang="en-GB" dirty="0"/>
              <a:t>Presentation</a:t>
            </a:r>
          </a:p>
        </p:txBody>
      </p:sp>
      <p:pic>
        <p:nvPicPr>
          <p:cNvPr id="5" name="Picture 4" descr="Person pointing on a map">
            <a:extLst>
              <a:ext uri="{FF2B5EF4-FFF2-40B4-BE49-F238E27FC236}">
                <a16:creationId xmlns:a16="http://schemas.microsoft.com/office/drawing/2014/main" id="{7EA73368-91CC-6A09-BFEA-EFE4B0889913}"/>
              </a:ext>
            </a:extLst>
          </p:cNvPr>
          <p:cNvPicPr>
            <a:picLocks noChangeAspect="1"/>
          </p:cNvPicPr>
          <p:nvPr/>
        </p:nvPicPr>
        <p:blipFill>
          <a:blip r:embed="rId2"/>
          <a:srcRect l="13257" r="24108" b="-3"/>
          <a:stretch>
            <a:fillRect/>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DAAAA330-CA2F-D77D-C9EA-6D97E837DA2C}"/>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GB" dirty="0"/>
              <a:t>The case</a:t>
            </a:r>
          </a:p>
          <a:p>
            <a:pPr marL="269875" indent="-269875"/>
            <a:r>
              <a:rPr lang="en-GB" dirty="0"/>
              <a:t>The systems map</a:t>
            </a:r>
          </a:p>
          <a:p>
            <a:pPr marL="269875" indent="-269875"/>
            <a:r>
              <a:rPr lang="en-GB" dirty="0"/>
              <a:t>One key insight</a:t>
            </a:r>
          </a:p>
          <a:p>
            <a:pPr marL="269875" indent="-269875"/>
            <a:r>
              <a:rPr lang="en-GB" dirty="0"/>
              <a:t>One intervention</a:t>
            </a:r>
          </a:p>
        </p:txBody>
      </p:sp>
    </p:spTree>
    <p:extLst>
      <p:ext uri="{BB962C8B-B14F-4D97-AF65-F5344CB8AC3E}">
        <p14:creationId xmlns:p14="http://schemas.microsoft.com/office/powerpoint/2010/main" val="12447709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AB4AE-BFC6-94DA-FD08-348101F5E27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7702477D-A897-5149-1C5C-CECEF2753EBE}"/>
              </a:ext>
            </a:extLst>
          </p:cNvPr>
          <p:cNvSpPr>
            <a:spLocks noGrp="1"/>
          </p:cNvSpPr>
          <p:nvPr>
            <p:ph idx="1"/>
          </p:nvPr>
        </p:nvSpPr>
        <p:spPr/>
        <p:txBody>
          <a:bodyPr vert="horz" lIns="91440" tIns="45720" rIns="91440" bIns="45720" rtlCol="0" anchor="t">
            <a:normAutofit/>
          </a:bodyPr>
          <a:lstStyle/>
          <a:p>
            <a:pPr marL="0" indent="0">
              <a:buNone/>
            </a:pPr>
            <a:r>
              <a:rPr lang="en-GB" sz="2800" dirty="0">
                <a:latin typeface="Bell MT"/>
                <a:hlinkClick r:id="rId2"/>
              </a:rPr>
              <a:t>https://www.planetaryhealthcheck.org/</a:t>
            </a:r>
            <a:r>
              <a:rPr lang="en-GB" sz="2800" dirty="0">
                <a:latin typeface="Bell MT"/>
              </a:rPr>
              <a:t> </a:t>
            </a:r>
            <a:endParaRPr lang="en-GB" sz="2800" dirty="0"/>
          </a:p>
        </p:txBody>
      </p:sp>
    </p:spTree>
    <p:extLst>
      <p:ext uri="{BB962C8B-B14F-4D97-AF65-F5344CB8AC3E}">
        <p14:creationId xmlns:p14="http://schemas.microsoft.com/office/powerpoint/2010/main" val="7371251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B22EE-EBE3-DFAC-B4C2-40E7F547307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B7742D5-11C4-D802-8363-0018AFD021AE}"/>
              </a:ext>
            </a:extLst>
          </p:cNvPr>
          <p:cNvSpPr>
            <a:spLocks noGrp="1"/>
          </p:cNvSpPr>
          <p:nvPr>
            <p:ph idx="1"/>
          </p:nvPr>
        </p:nvSpPr>
        <p:spPr/>
        <p:txBody>
          <a:bodyPr vert="horz" lIns="91440" tIns="45720" rIns="91440" bIns="45720" rtlCol="0" anchor="t">
            <a:normAutofit fontScale="55000" lnSpcReduction="20000"/>
          </a:bodyPr>
          <a:lstStyle/>
          <a:p>
            <a:pPr marL="269875" indent="-269875"/>
            <a:r>
              <a:rPr lang="en-GB">
                <a:ea typeface="+mn-lt"/>
                <a:cs typeface="+mn-lt"/>
              </a:rPr>
              <a:t>Abdi, Y.H., Abdi, M.S., Bashir, S.G., Ahmed, N.I. and Abdullahi, Y.B., (2025). Understanding Global Health Inequality and Inequity: Causes, Consequences, and the Path Toward Justice in Healthcare. </a:t>
            </a:r>
            <a:r>
              <a:rPr lang="en-GB" i="1">
                <a:ea typeface="+mn-lt"/>
                <a:cs typeface="+mn-lt"/>
              </a:rPr>
              <a:t>Public Health Challenges</a:t>
            </a:r>
            <a:r>
              <a:rPr lang="en-GB">
                <a:ea typeface="+mn-lt"/>
                <a:cs typeface="+mn-lt"/>
              </a:rPr>
              <a:t>, 4(4), p.e70156.</a:t>
            </a:r>
            <a:endParaRPr lang="en-GB" dirty="0">
              <a:ea typeface="+mn-lt"/>
              <a:cs typeface="+mn-lt"/>
            </a:endParaRPr>
          </a:p>
          <a:p>
            <a:pPr marL="269875" indent="-269875"/>
            <a:r>
              <a:rPr lang="en-GB" dirty="0" err="1">
                <a:ea typeface="+mn-lt"/>
                <a:cs typeface="+mn-lt"/>
              </a:rPr>
              <a:t>Crutzen</a:t>
            </a:r>
            <a:r>
              <a:rPr lang="en-GB" dirty="0">
                <a:ea typeface="+mn-lt"/>
                <a:cs typeface="+mn-lt"/>
              </a:rPr>
              <a:t>, P.J. and Stoermer, E.F., (2022). The ‘</a:t>
            </a:r>
            <a:r>
              <a:rPr lang="en-GB" dirty="0" err="1">
                <a:ea typeface="+mn-lt"/>
                <a:cs typeface="+mn-lt"/>
              </a:rPr>
              <a:t>anthropocene</a:t>
            </a:r>
            <a:r>
              <a:rPr lang="en-GB" dirty="0">
                <a:ea typeface="+mn-lt"/>
                <a:cs typeface="+mn-lt"/>
              </a:rPr>
              <a:t>’ (2000). In </a:t>
            </a:r>
            <a:r>
              <a:rPr lang="en-GB" i="1" dirty="0">
                <a:ea typeface="+mn-lt"/>
                <a:cs typeface="+mn-lt"/>
              </a:rPr>
              <a:t>Paul J. </a:t>
            </a:r>
            <a:r>
              <a:rPr lang="en-GB" i="1" dirty="0" err="1">
                <a:ea typeface="+mn-lt"/>
                <a:cs typeface="+mn-lt"/>
              </a:rPr>
              <a:t>Crutzen</a:t>
            </a:r>
            <a:r>
              <a:rPr lang="en-GB" i="1" dirty="0">
                <a:ea typeface="+mn-lt"/>
                <a:cs typeface="+mn-lt"/>
              </a:rPr>
              <a:t> and the </a:t>
            </a:r>
            <a:r>
              <a:rPr lang="en-GB" i="1" dirty="0" err="1">
                <a:ea typeface="+mn-lt"/>
                <a:cs typeface="+mn-lt"/>
              </a:rPr>
              <a:t>anthropocene</a:t>
            </a:r>
            <a:r>
              <a:rPr lang="en-GB" i="1" dirty="0">
                <a:ea typeface="+mn-lt"/>
                <a:cs typeface="+mn-lt"/>
              </a:rPr>
              <a:t>: A new epoch in earth’s history</a:t>
            </a:r>
            <a:r>
              <a:rPr lang="en-GB" dirty="0">
                <a:ea typeface="+mn-lt"/>
                <a:cs typeface="+mn-lt"/>
              </a:rPr>
              <a:t> (pp. 19-21). Cham: Springer International Publishing.</a:t>
            </a:r>
            <a:endParaRPr lang="en-GB"/>
          </a:p>
          <a:p>
            <a:pPr marL="269875" indent="-269875"/>
            <a:r>
              <a:rPr lang="en-GB" dirty="0">
                <a:ea typeface="+mn-lt"/>
                <a:cs typeface="+mn-lt"/>
              </a:rPr>
              <a:t>Krech, R., Abdelaziz, F.B. and Anwar, Y., (2021). </a:t>
            </a:r>
            <a:r>
              <a:rPr lang="en-GB" i="1" dirty="0">
                <a:ea typeface="+mn-lt"/>
                <a:cs typeface="+mn-lt"/>
              </a:rPr>
              <a:t>Health promotion glossary of terms 2021. </a:t>
            </a:r>
            <a:r>
              <a:rPr lang="en-GB" dirty="0">
                <a:ea typeface="+mn-lt"/>
                <a:cs typeface="+mn-lt"/>
              </a:rPr>
              <a:t>World Health Organisation</a:t>
            </a:r>
            <a:endParaRPr lang="en-GB"/>
          </a:p>
          <a:p>
            <a:pPr marL="269875" indent="-269875"/>
            <a:r>
              <a:rPr lang="en-GB" dirty="0">
                <a:ea typeface="+mn-lt"/>
                <a:cs typeface="+mn-lt"/>
              </a:rPr>
              <a:t>Loder, E., (2022). Progress against health inequities is slow and obstacles are numerous. </a:t>
            </a:r>
            <a:r>
              <a:rPr lang="en-GB" i="1" dirty="0">
                <a:ea typeface="+mn-lt"/>
                <a:cs typeface="+mn-lt"/>
              </a:rPr>
              <a:t>BMJ, </a:t>
            </a:r>
            <a:r>
              <a:rPr lang="en-GB" dirty="0">
                <a:ea typeface="+mn-lt"/>
                <a:cs typeface="+mn-lt"/>
              </a:rPr>
              <a:t>376.</a:t>
            </a:r>
          </a:p>
          <a:p>
            <a:pPr marL="269875" indent="-269875"/>
            <a:r>
              <a:rPr lang="en-GB" dirty="0">
                <a:ea typeface="+mn-lt"/>
                <a:cs typeface="+mn-lt"/>
              </a:rPr>
              <a:t>Love-Koh, J., Griffin, S., </a:t>
            </a:r>
            <a:r>
              <a:rPr lang="en-GB" dirty="0" err="1">
                <a:ea typeface="+mn-lt"/>
                <a:cs typeface="+mn-lt"/>
              </a:rPr>
              <a:t>Kataika</a:t>
            </a:r>
            <a:r>
              <a:rPr lang="en-GB" dirty="0">
                <a:ea typeface="+mn-lt"/>
                <a:cs typeface="+mn-lt"/>
              </a:rPr>
              <a:t>, E., Revill, P., </a:t>
            </a:r>
            <a:r>
              <a:rPr lang="en-GB" dirty="0" err="1">
                <a:ea typeface="+mn-lt"/>
                <a:cs typeface="+mn-lt"/>
              </a:rPr>
              <a:t>Sibandze</a:t>
            </a:r>
            <a:r>
              <a:rPr lang="en-GB" dirty="0">
                <a:ea typeface="+mn-lt"/>
                <a:cs typeface="+mn-lt"/>
              </a:rPr>
              <a:t>, S. and Walker, S., (2020). Methods to promote equity in health resource allocation in low-and middle-income countries: an overview. </a:t>
            </a:r>
            <a:r>
              <a:rPr lang="en-GB" i="1" dirty="0">
                <a:ea typeface="+mn-lt"/>
                <a:cs typeface="+mn-lt"/>
              </a:rPr>
              <a:t>Globalization and health</a:t>
            </a:r>
            <a:r>
              <a:rPr lang="en-GB" dirty="0">
                <a:ea typeface="+mn-lt"/>
                <a:cs typeface="+mn-lt"/>
              </a:rPr>
              <a:t>, </a:t>
            </a:r>
            <a:r>
              <a:rPr lang="en-GB" i="1" dirty="0">
                <a:ea typeface="+mn-lt"/>
                <a:cs typeface="+mn-lt"/>
              </a:rPr>
              <a:t>16</a:t>
            </a:r>
            <a:r>
              <a:rPr lang="en-GB" dirty="0">
                <a:ea typeface="+mn-lt"/>
                <a:cs typeface="+mn-lt"/>
              </a:rPr>
              <a:t>(1), p.6.</a:t>
            </a:r>
          </a:p>
          <a:p>
            <a:pPr marL="269875" indent="-269875"/>
            <a:r>
              <a:rPr lang="en-GB" dirty="0">
                <a:ea typeface="+mn-lt"/>
                <a:cs typeface="+mn-lt"/>
              </a:rPr>
              <a:t>Taha, M.K., Martinon-Torres, F., </a:t>
            </a:r>
            <a:r>
              <a:rPr lang="en-GB" dirty="0" err="1">
                <a:ea typeface="+mn-lt"/>
                <a:cs typeface="+mn-lt"/>
              </a:rPr>
              <a:t>Köllges</a:t>
            </a:r>
            <a:r>
              <a:rPr lang="en-GB" dirty="0">
                <a:ea typeface="+mn-lt"/>
                <a:cs typeface="+mn-lt"/>
              </a:rPr>
              <a:t>, R., Bonanni, P., Safadi, M.A.P., Booy, R., Smith, V., Garcia, S., </a:t>
            </a:r>
            <a:r>
              <a:rPr lang="en-GB" dirty="0" err="1">
                <a:ea typeface="+mn-lt"/>
                <a:cs typeface="+mn-lt"/>
              </a:rPr>
              <a:t>Bekkat</a:t>
            </a:r>
            <a:r>
              <a:rPr lang="en-GB" dirty="0">
                <a:ea typeface="+mn-lt"/>
                <a:cs typeface="+mn-lt"/>
              </a:rPr>
              <a:t>-Berkani, R. and Abitbol, V., (2022). Equity in vaccination policies to overcome social deprivation as a risk factor for invasive meningococcal disease. </a:t>
            </a:r>
            <a:r>
              <a:rPr lang="en-GB" i="1" dirty="0">
                <a:ea typeface="+mn-lt"/>
                <a:cs typeface="+mn-lt"/>
              </a:rPr>
              <a:t>Expert review of vaccines</a:t>
            </a:r>
            <a:r>
              <a:rPr lang="en-GB" dirty="0">
                <a:ea typeface="+mn-lt"/>
                <a:cs typeface="+mn-lt"/>
              </a:rPr>
              <a:t>, 21(5), pp.659-674.</a:t>
            </a:r>
          </a:p>
          <a:p>
            <a:pPr marL="269875" indent="-269875"/>
            <a:r>
              <a:rPr lang="en-GB">
                <a:ea typeface="+mn-lt"/>
                <a:cs typeface="+mn-lt"/>
              </a:rPr>
              <a:t>van der Ham, M., Bolijn, R., de Vries, A., Ponce, M.C. and van </a:t>
            </a:r>
            <a:r>
              <a:rPr lang="en-GB" err="1">
                <a:ea typeface="+mn-lt"/>
                <a:cs typeface="+mn-lt"/>
              </a:rPr>
              <a:t>Valkengoed</a:t>
            </a:r>
            <a:r>
              <a:rPr lang="en-GB">
                <a:ea typeface="+mn-lt"/>
                <a:cs typeface="+mn-lt"/>
              </a:rPr>
              <a:t>, I.G., (2021). Gender inequality and the double burden of disease in low-income and middle-income countries: an ecological study. </a:t>
            </a:r>
            <a:r>
              <a:rPr lang="en-GB" i="1">
                <a:ea typeface="+mn-lt"/>
                <a:cs typeface="+mn-lt"/>
              </a:rPr>
              <a:t>BMJ open</a:t>
            </a:r>
            <a:r>
              <a:rPr lang="en-GB">
                <a:ea typeface="+mn-lt"/>
                <a:cs typeface="+mn-lt"/>
              </a:rPr>
              <a:t>, </a:t>
            </a:r>
            <a:r>
              <a:rPr lang="en-GB" i="1">
                <a:ea typeface="+mn-lt"/>
                <a:cs typeface="+mn-lt"/>
              </a:rPr>
              <a:t>11</a:t>
            </a:r>
            <a:r>
              <a:rPr lang="en-GB">
                <a:ea typeface="+mn-lt"/>
                <a:cs typeface="+mn-lt"/>
              </a:rPr>
              <a:t>(4), p.e047388.</a:t>
            </a:r>
            <a:endParaRPr lang="en-GB" dirty="0">
              <a:ea typeface="+mn-lt"/>
              <a:cs typeface="+mn-lt"/>
            </a:endParaRPr>
          </a:p>
          <a:p>
            <a:pPr marL="269875" indent="-269875"/>
            <a:r>
              <a:rPr lang="en-GB" dirty="0" err="1">
                <a:ea typeface="+mn-lt"/>
                <a:cs typeface="+mn-lt"/>
              </a:rPr>
              <a:t>Whitmee</a:t>
            </a:r>
            <a:r>
              <a:rPr lang="en-GB" dirty="0">
                <a:ea typeface="+mn-lt"/>
                <a:cs typeface="+mn-lt"/>
              </a:rPr>
              <a:t>, S., Haines, A., Beyrer, C., Boltz, F., Capon, A.G., de Souza Dias, B.F., Ezeh, A., Frumkin, H., Gong, P., Head, P. and Horton, R., (2015). Safeguarding human health in the Anthropocene epoch: report of The Rockefeller Foundation–Lancet Commission on planetary health. </a:t>
            </a:r>
            <a:r>
              <a:rPr lang="en-GB" i="1" dirty="0">
                <a:ea typeface="+mn-lt"/>
                <a:cs typeface="+mn-lt"/>
              </a:rPr>
              <a:t>The Lancet,</a:t>
            </a:r>
            <a:r>
              <a:rPr lang="en-GB" dirty="0">
                <a:ea typeface="+mn-lt"/>
                <a:cs typeface="+mn-lt"/>
              </a:rPr>
              <a:t> 386(10007), pp.1973-2028.</a:t>
            </a:r>
            <a:endParaRPr lang="en-GB">
              <a:ea typeface="+mn-lt"/>
              <a:cs typeface="+mn-lt"/>
            </a:endParaRPr>
          </a:p>
          <a:p>
            <a:pPr marL="269875" indent="-269875"/>
            <a:r>
              <a:rPr lang="en-GB"/>
              <a:t>World Health Organization (2018) </a:t>
            </a:r>
            <a:r>
              <a:rPr lang="en-GB" i="1">
                <a:ea typeface="+mn-lt"/>
                <a:cs typeface="+mn-lt"/>
              </a:rPr>
              <a:t>Health inequities and their causes</a:t>
            </a:r>
            <a:r>
              <a:rPr lang="en-GB">
                <a:ea typeface="+mn-lt"/>
                <a:cs typeface="+mn-lt"/>
              </a:rPr>
              <a:t>. Available at: https://www.who.int/news-room/facts-in-pictures/detail/health-inequities-and-their-causes</a:t>
            </a:r>
            <a:endParaRPr lang="en-GB" dirty="0">
              <a:ea typeface="+mn-lt"/>
              <a:cs typeface="+mn-lt"/>
            </a:endParaRPr>
          </a:p>
          <a:p>
            <a:pPr marL="269875" indent="-269875"/>
            <a:endParaRPr lang="en-GB" dirty="0"/>
          </a:p>
        </p:txBody>
      </p:sp>
    </p:spTree>
    <p:extLst>
      <p:ext uri="{BB962C8B-B14F-4D97-AF65-F5344CB8AC3E}">
        <p14:creationId xmlns:p14="http://schemas.microsoft.com/office/powerpoint/2010/main" val="123694674"/>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GlowVTI</vt:lpstr>
      <vt:lpstr>Planetary Health, Environmental Determinants and Global Inequalities</vt:lpstr>
      <vt:lpstr>Scheme of Work</vt:lpstr>
      <vt:lpstr>Aims and Objectives</vt:lpstr>
      <vt:lpstr>Warm Up: Write in Pairs/Threes</vt:lpstr>
      <vt:lpstr>Planetary Health</vt:lpstr>
      <vt:lpstr>Planetary Health</vt:lpstr>
      <vt:lpstr>Planetary Health Topics: Environmental</vt:lpstr>
      <vt:lpstr>Planetary Health Topics: Health</vt:lpstr>
      <vt:lpstr>Planetary Boundaries</vt:lpstr>
      <vt:lpstr>The Holocene</vt:lpstr>
      <vt:lpstr>The Holocene</vt:lpstr>
      <vt:lpstr>Planetary Health Check  </vt:lpstr>
      <vt:lpstr>Planetary Health Check </vt:lpstr>
      <vt:lpstr>Planetary Boundaries</vt:lpstr>
      <vt:lpstr>Anthropocene</vt:lpstr>
      <vt:lpstr>Why Does it Matter?</vt:lpstr>
      <vt:lpstr>Global Health Inequalities</vt:lpstr>
      <vt:lpstr>Global Health Inequalities</vt:lpstr>
      <vt:lpstr>Why do Inequalities Persist?</vt:lpstr>
      <vt:lpstr>Why do Inequalities Persist? </vt:lpstr>
      <vt:lpstr>Double Burden of Disease LMIC's</vt:lpstr>
      <vt:lpstr>PowerPoint Presentation</vt:lpstr>
      <vt:lpstr>Environmental Injustices</vt:lpstr>
      <vt:lpstr>Climate Injustices</vt:lpstr>
      <vt:lpstr>Climate Injustices</vt:lpstr>
      <vt:lpstr>PowerPoint Presentation</vt:lpstr>
      <vt:lpstr>PowerPoint Presentation</vt:lpstr>
      <vt:lpstr>Risks </vt:lpstr>
      <vt:lpstr>Air Pollution and Childhood Asthma</vt:lpstr>
      <vt:lpstr>Air Pollution and Childhood Asthma</vt:lpstr>
      <vt:lpstr>PowerPoint Presentation</vt:lpstr>
      <vt:lpstr>Climate Driven Flooding in Bangladesh</vt:lpstr>
      <vt:lpstr>Climate Driven Flooding in Bangladesh</vt:lpstr>
      <vt:lpstr>Activity: Systems Mapping</vt:lpstr>
      <vt:lpstr>PowerPoint Presentation</vt:lpstr>
      <vt:lpstr>Systems Mapping</vt:lpstr>
      <vt:lpstr>Guidance</vt:lpstr>
      <vt:lpstr>Presentation</vt:lpstr>
      <vt:lpstr>Further Reading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406</cp:revision>
  <dcterms:created xsi:type="dcterms:W3CDTF">2026-02-20T14:11:41Z</dcterms:created>
  <dcterms:modified xsi:type="dcterms:W3CDTF">2026-02-23T12:23:06Z</dcterms:modified>
</cp:coreProperties>
</file>