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slideMasters/slideMaster2.xml" ContentType="application/vnd.openxmlformats-officedocument.presentationml.slideMaster+xml"/>
  <Override PartName="/ppt/slideLayouts/slideLayout12.xml" ContentType="application/vnd.openxmlformats-officedocument.presentationml.slideLayout+xml"/>
  <Override PartName="/ppt/theme/theme2.xml" ContentType="application/vnd.openxmlformats-officedocument.theme+xml"/>
  <Override PartName="/ppt/notesMasters/notesMaster1.xml" ContentType="application/vnd.openxmlformats-officedocument.presentationml.notesMaster+xml"/>
  <Override PartName="/ppt/theme/theme3.xml" ContentType="application/vnd.openxmlformats-officedocument.theme+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slides/slide12.xml" ContentType="application/vnd.openxmlformats-officedocument.presentationml.slide+xml"/>
  <Override PartName="/ppt/notesSlides/notesSlide12.xml" ContentType="application/vnd.openxmlformats-officedocument.presentationml.notesSlide+xml"/>
  <Override PartName="/ppt/slides/slide13.xml" ContentType="application/vnd.openxmlformats-officedocument.presentationml.slide+xml"/>
  <Override PartName="/ppt/notesSlides/notesSlide13.xml" ContentType="application/vnd.openxmlformats-officedocument.presentationml.notesSlide+xml"/>
  <Override PartName="/ppt/slides/slide14.xml" ContentType="application/vnd.openxmlformats-officedocument.presentationml.slide+xml"/>
  <Override PartName="/ppt/notesSlides/notesSlide14.xml" ContentType="application/vnd.openxmlformats-officedocument.presentationml.notes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autoCompressPictures="0" saveSubsetFonts="1" strictFirstAndLastChars="0">
  <p:sldMasterIdLst>
    <p:sldMasterId id="2147483648" r:id="rId1"/>
    <p:sldMasterId id="2147483649" r:id="rId2"/>
  </p:sldMasterIdLst>
  <p:notesMasterIdLst>
    <p:notesMasterId r:id="rId3"/>
  </p:notesMasterIdLst>
  <p:sldIdLst>
    <p:sldId id="257" r:id="rId4"/>
    <p:sldId id="258" r:id="rId5"/>
    <p:sldId id="259" r:id="rId6"/>
    <p:sldId id="260" r:id="rId7"/>
    <p:sldId id="261" r:id="rId8"/>
    <p:sldId id="262" r:id="rId9"/>
    <p:sldId id="263" r:id="rId10"/>
    <p:sldId id="264" r:id="rId11"/>
    <p:sldId id="265" r:id="rId12"/>
    <p:sldId id="266" r:id="rId13"/>
    <p:sldId id="268" r:id="rId14"/>
    <p:sldId id="269" r:id="rId15"/>
    <p:sldId id="270" r:id="rId16"/>
    <p:sldId id="271" r:id="rId17"/>
  </p:sldIdLst>
  <p:sldSz cy="5143500" cx="9144000"/>
  <p:notesSz cx="6858000" cy="9144000"/>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file>

<file path=ppt/tableStyles.xml><?xml version="1.0" encoding="utf-8"?>
<a:tblStyleLst xmlns:a="http://schemas.openxmlformats.org/drawingml/2006/main" def="{5C22544A-7EE6-4342-B048-85BDC9FD1C3A}">
  <a:tblStyle styleId="{39714FDB-E6E6-4D34-9C9F-B3419CFF4E24}" styleName="Table_0">
    <a:wholeTbl>
      <a:tcTxStyle>
        <a:font>
          <a:latin typeface="Arial"/>
          <a:ea typeface="Arial"/>
          <a:cs typeface="Arial"/>
        </a:font>
        <a:srgbClr val="000000"/>
      </a:tcTxStyle>
    </a:wholeTbl>
  </a:tblStyle>
</a:tblStyleLst>
</file>

<file path=ppt/viewProps.xml><?xml version="1.0" encoding="utf-8"?>
<p:viewPr xmlns:p="http://schemas.openxmlformats.org/presentationml/2006/main" xmlns:r="http://schemas.openxmlformats.org/officeDocument/2006/relationships" xmlns:a="http://schemas.openxmlformats.org/drawingml/2006/main" showComments="0">
  <p:slideViewPr>
    <p:cSldViewPr snapToGrid="0">
      <p:cViewPr varScale="1">
        <p:scale>
          <a:sx n="100" d="100"/>
          <a:sy n="100" d="100"/>
        </p:scale>
        <p:origin x="0" y="0"/>
      </p:cViewPr>
      <p:guideLst>
        <p:guide orient="horz" pos="1620"/>
        <p:guide pos="2880"/>
      </p:guideLst>
    </p:cSldViewPr>
  </p:slideViewPr>
  <p:gridSpacing cx="0" cy="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tableStyles" Target="tableStyles.xml"/><Relationship Id="rId19" Type="http://schemas.openxmlformats.org/officeDocument/2006/relationships/presProps" Target="presProps.xml"/><Relationship Id="rId20" Type="http://schemas.openxmlformats.org/officeDocument/2006/relationships/viewProps" Target="viewProps.xml"/><Relationship Id="rId2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85" name="Shape 2"/>
        <p:cNvGrpSpPr/>
        <p:nvPr/>
      </p:nvGrpSpPr>
      <p:grpSpPr>
        <a:xfrm>
          <a:off x="0" y="0"/>
          <a:ext cx="0" cy="0"/>
          <a:chOff x="0" y="0"/>
          <a:chExt cx="0" cy="0"/>
        </a:xfrm>
      </p:grpSpPr>
      <p:sp>
        <p:nvSpPr>
          <p:cNvPr id="1048776" name="Google Shape;3;n"/>
          <p:cNvSpPr/>
          <p:nvPr>
            <p:ph type="sldImg" idx="2"/>
          </p:nvPr>
        </p:nvSpPr>
        <p:spPr>
          <a:xfrm>
            <a:off x="381300" y="685800"/>
            <a:ext cx="6096075" cy="3429000"/>
          </a:xfrm>
          <a:custGeom>
            <a:avLst/>
            <a:ah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48777" name="Google Shape;4;n"/>
          <p:cNvSpPr txBox="1"/>
          <p:nvPr>
            <p:ph type="body" idx="1"/>
          </p:nvPr>
        </p:nvSpPr>
        <p:spPr>
          <a:xfrm>
            <a:off x="685800" y="4343400"/>
            <a:ext cx="5486400" cy="4114800"/>
          </a:xfrm>
          <a:prstGeom prst="rect"/>
          <a:noFill/>
          <a:ln>
            <a:noFill/>
          </a:ln>
        </p:spPr>
        <p:txBody>
          <a:bodyPr anchor="t" anchorCtr="0" bIns="91425" lIns="91425" rIns="91425" spcFirstLastPara="1" tIns="91425" wrap="square">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hlink="hlink" folHlink="folHlink"/>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28" name="Shape 52"/>
        <p:cNvGrpSpPr/>
        <p:nvPr/>
      </p:nvGrpSpPr>
      <p:grpSpPr>
        <a:xfrm>
          <a:off x="0" y="0"/>
          <a:ext cx="0" cy="0"/>
          <a:chOff x="0" y="0"/>
          <a:chExt cx="0" cy="0"/>
        </a:xfrm>
      </p:grpSpPr>
      <p:sp>
        <p:nvSpPr>
          <p:cNvPr id="1048586" name="Google Shape;53;g3f6a008af8e_0_10:notes"/>
          <p:cNvSpPr/>
          <p:nvPr>
            <p:ph type="sldImg" idx="2"/>
          </p:nvPr>
        </p:nvSpPr>
        <p:spPr>
          <a:xfrm>
            <a:off x="381300" y="685800"/>
            <a:ext cx="6096000" cy="3429000"/>
          </a:xfrm>
          <a:custGeom>
            <a:avLst/>
            <a:ahLst/>
            <a:rect l="l" t="t" r="r" b="b"/>
            <a:pathLst>
              <a:path w="120000" h="120000" extrusionOk="0">
                <a:moveTo>
                  <a:pt x="0" y="0"/>
                </a:moveTo>
                <a:lnTo>
                  <a:pt x="120000" y="0"/>
                </a:lnTo>
                <a:lnTo>
                  <a:pt x="120000" y="120000"/>
                </a:lnTo>
                <a:lnTo>
                  <a:pt x="0" y="120000"/>
                </a:lnTo>
                <a:close/>
              </a:path>
            </a:pathLst>
          </a:custGeom>
        </p:spPr>
      </p:sp>
      <p:sp>
        <p:nvSpPr>
          <p:cNvPr id="1048587" name="Google Shape;54;g3f6a008af8e_0_10:notes"/>
          <p:cNvSpPr txBox="1"/>
          <p:nvPr>
            <p:ph type="body" idx="1"/>
          </p:nvPr>
        </p:nvSpPr>
        <p:spPr>
          <a:xfrm>
            <a:off x="685800" y="4343400"/>
            <a:ext cx="5486400" cy="4114800"/>
          </a:xfrm>
          <a:prstGeom prst="rect"/>
        </p:spPr>
        <p:txBody>
          <a:bodyPr anchor="t" anchorCtr="0" bIns="91425" lIns="91425" rIns="91425" spcFirstLastPara="1" tIns="91425" wrap="square">
            <a:noAutofit/>
          </a:bodyPr>
          <a:p>
            <a:pPr algn="l" indent="0" lvl="0" marL="0" rtl="0">
              <a:spcBef>
                <a:spcPts val="0"/>
              </a:spcBef>
              <a:spcAft>
                <a:spcPts val="0"/>
              </a:spcAft>
              <a:buNone/>
            </a:pPr>
            <a:r>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38" name="Shape 61"/>
        <p:cNvGrpSpPr/>
        <p:nvPr/>
      </p:nvGrpSpPr>
      <p:grpSpPr>
        <a:xfrm>
          <a:off x="0" y="0"/>
          <a:ext cx="0" cy="0"/>
          <a:chOff x="0" y="0"/>
          <a:chExt cx="0" cy="0"/>
        </a:xfrm>
      </p:grpSpPr>
      <p:sp>
        <p:nvSpPr>
          <p:cNvPr id="1048610" name="Google Shape;62;g3f6a425e0bd_1_15:notes"/>
          <p:cNvSpPr/>
          <p:nvPr>
            <p:ph type="sldImg" idx="2"/>
          </p:nvPr>
        </p:nvSpPr>
        <p:spPr>
          <a:xfrm>
            <a:off x="685800" y="857250"/>
            <a:ext cx="5486400" cy="2314575"/>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11" name="Google Shape;63;g3f6a425e0bd_1_15:notes"/>
          <p:cNvSpPr txBox="1"/>
          <p:nvPr>
            <p:ph type="body" idx="1"/>
          </p:nvPr>
        </p:nvSpPr>
        <p:spPr>
          <a:xfrm>
            <a:off x="685800" y="3300413"/>
            <a:ext cx="5486400" cy="2700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t/>
            </a:r>
          </a:p>
        </p:txBody>
      </p:sp>
      <p:sp>
        <p:nvSpPr>
          <p:cNvPr id="1048612" name="Google Shape;64;g3f6a425e0bd_1_15:notes"/>
          <p:cNvSpPr txBox="1"/>
          <p:nvPr>
            <p:ph type="sldNum" idx="12"/>
          </p:nvPr>
        </p:nvSpPr>
        <p:spPr>
          <a:xfrm>
            <a:off x="3884613" y="6513910"/>
            <a:ext cx="2971800" cy="344090"/>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fld id="{00000000-1234-1234-1234-123412341234}" type="slidenum">
              <a:rPr lang="en"/>
              <a:t>‹#›</a:t>
            </a:fld>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41" name="Shape 88"/>
        <p:cNvGrpSpPr/>
        <p:nvPr/>
      </p:nvGrpSpPr>
      <p:grpSpPr>
        <a:xfrm>
          <a:off x="0" y="0"/>
          <a:ext cx="0" cy="0"/>
          <a:chOff x="0" y="0"/>
          <a:chExt cx="0" cy="0"/>
        </a:xfrm>
      </p:grpSpPr>
      <p:sp>
        <p:nvSpPr>
          <p:cNvPr id="1048617" name="Google Shape;89;g3f6a425e0bd_1_41:notes"/>
          <p:cNvSpPr/>
          <p:nvPr>
            <p:ph type="sldImg" idx="2"/>
          </p:nvPr>
        </p:nvSpPr>
        <p:spPr>
          <a:xfrm>
            <a:off x="685800" y="857250"/>
            <a:ext cx="5486400" cy="2314575"/>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18" name="Google Shape;90;g3f6a425e0bd_1_41:notes"/>
          <p:cNvSpPr txBox="1"/>
          <p:nvPr>
            <p:ph type="body" idx="1"/>
          </p:nvPr>
        </p:nvSpPr>
        <p:spPr>
          <a:xfrm>
            <a:off x="685800" y="3300413"/>
            <a:ext cx="5486400" cy="2700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t/>
            </a:r>
          </a:p>
        </p:txBody>
      </p:sp>
      <p:sp>
        <p:nvSpPr>
          <p:cNvPr id="1048619" name="Google Shape;91;g3f6a425e0bd_1_41:notes"/>
          <p:cNvSpPr txBox="1"/>
          <p:nvPr>
            <p:ph type="sldNum" idx="12"/>
          </p:nvPr>
        </p:nvSpPr>
        <p:spPr>
          <a:xfrm>
            <a:off x="3884613" y="6513910"/>
            <a:ext cx="2971800" cy="344090"/>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fld id="{00000000-1234-1234-1234-123412341234}" type="slidenum">
              <a:rPr lang="en"/>
              <a:t>‹#›</a:t>
            </a:fld>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44" name="Shape 98"/>
        <p:cNvGrpSpPr/>
        <p:nvPr/>
      </p:nvGrpSpPr>
      <p:grpSpPr>
        <a:xfrm>
          <a:off x="0" y="0"/>
          <a:ext cx="0" cy="0"/>
          <a:chOff x="0" y="0"/>
          <a:chExt cx="0" cy="0"/>
        </a:xfrm>
      </p:grpSpPr>
      <p:sp>
        <p:nvSpPr>
          <p:cNvPr id="1048628" name="Google Shape;99;g3f6a425e0bd_1_50:notes"/>
          <p:cNvSpPr/>
          <p:nvPr>
            <p:ph type="sldImg" idx="2"/>
          </p:nvPr>
        </p:nvSpPr>
        <p:spPr>
          <a:xfrm>
            <a:off x="685800" y="857250"/>
            <a:ext cx="5486400" cy="2314575"/>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29" name="Google Shape;100;g3f6a425e0bd_1_50:notes"/>
          <p:cNvSpPr txBox="1"/>
          <p:nvPr>
            <p:ph type="body" idx="1"/>
          </p:nvPr>
        </p:nvSpPr>
        <p:spPr>
          <a:xfrm>
            <a:off x="685800" y="3300413"/>
            <a:ext cx="5486400" cy="2700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t/>
            </a:r>
          </a:p>
        </p:txBody>
      </p:sp>
      <p:sp>
        <p:nvSpPr>
          <p:cNvPr id="1048630" name="Google Shape;101;g3f6a425e0bd_1_50:notes"/>
          <p:cNvSpPr txBox="1"/>
          <p:nvPr>
            <p:ph type="sldNum" idx="12"/>
          </p:nvPr>
        </p:nvSpPr>
        <p:spPr>
          <a:xfrm>
            <a:off x="3884613" y="6513910"/>
            <a:ext cx="2971800" cy="344090"/>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fld id="{00000000-1234-1234-1234-123412341234}" type="slidenum">
              <a:rPr lang="en"/>
              <a:t>‹#›</a:t>
            </a:fld>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47" name="Shape 115"/>
        <p:cNvGrpSpPr/>
        <p:nvPr/>
      </p:nvGrpSpPr>
      <p:grpSpPr>
        <a:xfrm>
          <a:off x="0" y="0"/>
          <a:ext cx="0" cy="0"/>
          <a:chOff x="0" y="0"/>
          <a:chExt cx="0" cy="0"/>
        </a:xfrm>
      </p:grpSpPr>
      <p:sp>
        <p:nvSpPr>
          <p:cNvPr id="1048638" name="Google Shape;116;g3f6a425e0bd_1_70:notes"/>
          <p:cNvSpPr/>
          <p:nvPr>
            <p:ph type="sldImg" idx="2"/>
          </p:nvPr>
        </p:nvSpPr>
        <p:spPr>
          <a:xfrm>
            <a:off x="685800" y="857250"/>
            <a:ext cx="5486400" cy="2314575"/>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39" name="Google Shape;117;g3f6a425e0bd_1_70:notes"/>
          <p:cNvSpPr txBox="1"/>
          <p:nvPr>
            <p:ph type="body" idx="1"/>
          </p:nvPr>
        </p:nvSpPr>
        <p:spPr>
          <a:xfrm>
            <a:off x="685800" y="3300413"/>
            <a:ext cx="5486400" cy="2700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t/>
            </a:r>
          </a:p>
        </p:txBody>
      </p:sp>
      <p:sp>
        <p:nvSpPr>
          <p:cNvPr id="1048640" name="Google Shape;118;g3f6a425e0bd_1_70:notes"/>
          <p:cNvSpPr txBox="1"/>
          <p:nvPr>
            <p:ph type="sldNum" idx="12"/>
          </p:nvPr>
        </p:nvSpPr>
        <p:spPr>
          <a:xfrm>
            <a:off x="3884613" y="6513910"/>
            <a:ext cx="2971800" cy="344090"/>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fld id="{00000000-1234-1234-1234-123412341234}" type="slidenum">
              <a:rPr lang="en"/>
              <a:t>‹#›</a:t>
            </a:fld>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50" name="Shape 130"/>
        <p:cNvGrpSpPr/>
        <p:nvPr/>
      </p:nvGrpSpPr>
      <p:grpSpPr>
        <a:xfrm>
          <a:off x="0" y="0"/>
          <a:ext cx="0" cy="0"/>
          <a:chOff x="0" y="0"/>
          <a:chExt cx="0" cy="0"/>
        </a:xfrm>
      </p:grpSpPr>
      <p:sp>
        <p:nvSpPr>
          <p:cNvPr id="1048662" name="Google Shape;131;g3f6a425e0bd_1_87:notes"/>
          <p:cNvSpPr/>
          <p:nvPr>
            <p:ph type="sldImg" idx="2"/>
          </p:nvPr>
        </p:nvSpPr>
        <p:spPr>
          <a:xfrm>
            <a:off x="685800" y="857250"/>
            <a:ext cx="5486400" cy="2314575"/>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63" name="Google Shape;132;g3f6a425e0bd_1_87:notes"/>
          <p:cNvSpPr txBox="1"/>
          <p:nvPr>
            <p:ph type="body" idx="1"/>
          </p:nvPr>
        </p:nvSpPr>
        <p:spPr>
          <a:xfrm>
            <a:off x="685800" y="3300413"/>
            <a:ext cx="5486400" cy="2700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t/>
            </a:r>
          </a:p>
        </p:txBody>
      </p:sp>
      <p:sp>
        <p:nvSpPr>
          <p:cNvPr id="1048664" name="Google Shape;133;g3f6a425e0bd_1_87:notes"/>
          <p:cNvSpPr txBox="1"/>
          <p:nvPr>
            <p:ph type="sldNum" idx="12"/>
          </p:nvPr>
        </p:nvSpPr>
        <p:spPr>
          <a:xfrm>
            <a:off x="3884613" y="6513910"/>
            <a:ext cx="2971800" cy="344090"/>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fld id="{00000000-1234-1234-1234-123412341234}" type="slidenum">
              <a:rPr lang="en"/>
              <a:t>‹#›</a:t>
            </a:fld>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53" name="Shape 163"/>
        <p:cNvGrpSpPr/>
        <p:nvPr/>
      </p:nvGrpSpPr>
      <p:grpSpPr>
        <a:xfrm>
          <a:off x="0" y="0"/>
          <a:ext cx="0" cy="0"/>
          <a:chOff x="0" y="0"/>
          <a:chExt cx="0" cy="0"/>
        </a:xfrm>
      </p:grpSpPr>
      <p:sp>
        <p:nvSpPr>
          <p:cNvPr id="1048671" name="Google Shape;164;g3f6a008af8e_0_78:notes"/>
          <p:cNvSpPr/>
          <p:nvPr>
            <p:ph type="sldImg" idx="2"/>
          </p:nvPr>
        </p:nvSpPr>
        <p:spPr>
          <a:xfrm>
            <a:off x="685800" y="857250"/>
            <a:ext cx="5486400" cy="2314500"/>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72" name="Google Shape;165;g3f6a008af8e_0_78:notes"/>
          <p:cNvSpPr txBox="1"/>
          <p:nvPr>
            <p:ph type="body" idx="1"/>
          </p:nvPr>
        </p:nvSpPr>
        <p:spPr>
          <a:xfrm>
            <a:off x="685800" y="3300413"/>
            <a:ext cx="5486400" cy="27003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t/>
            </a:r>
          </a:p>
        </p:txBody>
      </p:sp>
      <p:sp>
        <p:nvSpPr>
          <p:cNvPr id="1048673" name="Google Shape;166;g3f6a008af8e_0_78:notes"/>
          <p:cNvSpPr txBox="1"/>
          <p:nvPr>
            <p:ph type="sldNum" idx="12"/>
          </p:nvPr>
        </p:nvSpPr>
        <p:spPr>
          <a:xfrm>
            <a:off x="3884613" y="6513910"/>
            <a:ext cx="2971800" cy="344100"/>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fld id="{00000000-1234-1234-1234-123412341234}" type="slidenum">
              <a:rPr lang="en"/>
              <a:t>‹#›</a:t>
            </a:fld>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56" name="Shape 175"/>
        <p:cNvGrpSpPr/>
        <p:nvPr/>
      </p:nvGrpSpPr>
      <p:grpSpPr>
        <a:xfrm>
          <a:off x="0" y="0"/>
          <a:ext cx="0" cy="0"/>
          <a:chOff x="0" y="0"/>
          <a:chExt cx="0" cy="0"/>
        </a:xfrm>
      </p:grpSpPr>
      <p:sp>
        <p:nvSpPr>
          <p:cNvPr id="1048679" name="Google Shape;176;g3f6a425e0bd_1_119:notes"/>
          <p:cNvSpPr/>
          <p:nvPr>
            <p:ph type="sldImg" idx="2"/>
          </p:nvPr>
        </p:nvSpPr>
        <p:spPr>
          <a:xfrm>
            <a:off x="685800" y="857250"/>
            <a:ext cx="5486400" cy="2314575"/>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80" name="Google Shape;177;g3f6a425e0bd_1_119:notes"/>
          <p:cNvSpPr txBox="1"/>
          <p:nvPr>
            <p:ph type="body" idx="1"/>
          </p:nvPr>
        </p:nvSpPr>
        <p:spPr>
          <a:xfrm>
            <a:off x="685800" y="3300413"/>
            <a:ext cx="5486400" cy="2700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t/>
            </a:r>
          </a:p>
        </p:txBody>
      </p:sp>
      <p:sp>
        <p:nvSpPr>
          <p:cNvPr id="1048681" name="Google Shape;178;g3f6a425e0bd_1_119:notes"/>
          <p:cNvSpPr txBox="1"/>
          <p:nvPr>
            <p:ph type="sldNum" idx="12"/>
          </p:nvPr>
        </p:nvSpPr>
        <p:spPr>
          <a:xfrm>
            <a:off x="3884613" y="6513910"/>
            <a:ext cx="2971800" cy="344090"/>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fld id="{00000000-1234-1234-1234-123412341234}" type="slidenum">
              <a:rPr lang="en"/>
              <a:t>‹#›</a:t>
            </a:fld>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59" name="Shape 186"/>
        <p:cNvGrpSpPr/>
        <p:nvPr/>
      </p:nvGrpSpPr>
      <p:grpSpPr>
        <a:xfrm>
          <a:off x="0" y="0"/>
          <a:ext cx="0" cy="0"/>
          <a:chOff x="0" y="0"/>
          <a:chExt cx="0" cy="0"/>
        </a:xfrm>
      </p:grpSpPr>
      <p:sp>
        <p:nvSpPr>
          <p:cNvPr id="1048687" name="Google Shape;187;g3f6a425e0bd_1_133:notes"/>
          <p:cNvSpPr/>
          <p:nvPr>
            <p:ph type="sldImg" idx="2"/>
          </p:nvPr>
        </p:nvSpPr>
        <p:spPr>
          <a:xfrm>
            <a:off x="685800" y="857250"/>
            <a:ext cx="5486400" cy="2314575"/>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88" name="Google Shape;188;g3f6a425e0bd_1_133:notes"/>
          <p:cNvSpPr txBox="1"/>
          <p:nvPr>
            <p:ph type="body" idx="1"/>
          </p:nvPr>
        </p:nvSpPr>
        <p:spPr>
          <a:xfrm>
            <a:off x="685800" y="3300413"/>
            <a:ext cx="5486400" cy="2700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t/>
            </a:r>
          </a:p>
        </p:txBody>
      </p:sp>
      <p:sp>
        <p:nvSpPr>
          <p:cNvPr id="1048689" name="Google Shape;189;g3f6a425e0bd_1_133:notes"/>
          <p:cNvSpPr txBox="1"/>
          <p:nvPr>
            <p:ph type="sldNum" idx="12"/>
          </p:nvPr>
        </p:nvSpPr>
        <p:spPr>
          <a:xfrm>
            <a:off x="3884613" y="6513910"/>
            <a:ext cx="2971800" cy="344090"/>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fld id="{00000000-1234-1234-1234-123412341234}" type="slidenum">
              <a:rPr lang="en"/>
              <a:t>‹#›</a:t>
            </a:fld>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62" name="Shape 197"/>
        <p:cNvGrpSpPr/>
        <p:nvPr/>
      </p:nvGrpSpPr>
      <p:grpSpPr>
        <a:xfrm>
          <a:off x="0" y="0"/>
          <a:ext cx="0" cy="0"/>
          <a:chOff x="0" y="0"/>
          <a:chExt cx="0" cy="0"/>
        </a:xfrm>
      </p:grpSpPr>
      <p:sp>
        <p:nvSpPr>
          <p:cNvPr id="1048695" name="Google Shape;198;g3f6a008af8e_0_92:notes"/>
          <p:cNvSpPr/>
          <p:nvPr>
            <p:ph type="sldImg" idx="2"/>
          </p:nvPr>
        </p:nvSpPr>
        <p:spPr>
          <a:xfrm>
            <a:off x="685800" y="857250"/>
            <a:ext cx="5486400" cy="2314500"/>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696" name="Google Shape;199;g3f6a008af8e_0_92:notes"/>
          <p:cNvSpPr txBox="1"/>
          <p:nvPr>
            <p:ph type="body" idx="1"/>
          </p:nvPr>
        </p:nvSpPr>
        <p:spPr>
          <a:xfrm>
            <a:off x="685800" y="3300413"/>
            <a:ext cx="5486400" cy="2700300"/>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t/>
            </a:r>
          </a:p>
        </p:txBody>
      </p:sp>
      <p:sp>
        <p:nvSpPr>
          <p:cNvPr id="1048697" name="Google Shape;200;g3f6a008af8e_0_92:notes"/>
          <p:cNvSpPr txBox="1"/>
          <p:nvPr>
            <p:ph type="sldNum" idx="12"/>
          </p:nvPr>
        </p:nvSpPr>
        <p:spPr>
          <a:xfrm>
            <a:off x="3884613" y="6513910"/>
            <a:ext cx="2971800" cy="344100"/>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fld id="{00000000-1234-1234-1234-123412341234}" type="slidenum">
              <a:rPr lang="en"/>
              <a:t>‹#›</a:t>
            </a:fld>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65" name="Shape 208"/>
        <p:cNvGrpSpPr/>
        <p:nvPr/>
      </p:nvGrpSpPr>
      <p:grpSpPr>
        <a:xfrm>
          <a:off x="0" y="0"/>
          <a:ext cx="0" cy="0"/>
          <a:chOff x="0" y="0"/>
          <a:chExt cx="0" cy="0"/>
        </a:xfrm>
      </p:grpSpPr>
      <p:sp>
        <p:nvSpPr>
          <p:cNvPr id="1048704" name="Google Shape;209;g3f6a425e0bd_1_147:notes"/>
          <p:cNvSpPr/>
          <p:nvPr>
            <p:ph type="sldImg" idx="2"/>
          </p:nvPr>
        </p:nvSpPr>
        <p:spPr>
          <a:xfrm>
            <a:off x="685800" y="857250"/>
            <a:ext cx="5486400" cy="2314575"/>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705" name="Google Shape;210;g3f6a425e0bd_1_147:notes"/>
          <p:cNvSpPr txBox="1"/>
          <p:nvPr>
            <p:ph type="body" idx="1"/>
          </p:nvPr>
        </p:nvSpPr>
        <p:spPr>
          <a:xfrm>
            <a:off x="685800" y="3300413"/>
            <a:ext cx="5486400" cy="2700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t/>
            </a:r>
          </a:p>
        </p:txBody>
      </p:sp>
      <p:sp>
        <p:nvSpPr>
          <p:cNvPr id="1048706" name="Google Shape;211;g3f6a425e0bd_1_147:notes"/>
          <p:cNvSpPr txBox="1"/>
          <p:nvPr>
            <p:ph type="sldNum" idx="12"/>
          </p:nvPr>
        </p:nvSpPr>
        <p:spPr>
          <a:xfrm>
            <a:off x="3884613" y="6513910"/>
            <a:ext cx="2971800" cy="344090"/>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fld id="{00000000-1234-1234-1234-123412341234}" type="slidenum">
              <a:rPr lang="en"/>
              <a:t>‹#›</a:t>
            </a:fld>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68" name="Shape 221"/>
        <p:cNvGrpSpPr/>
        <p:nvPr/>
      </p:nvGrpSpPr>
      <p:grpSpPr>
        <a:xfrm>
          <a:off x="0" y="0"/>
          <a:ext cx="0" cy="0"/>
          <a:chOff x="0" y="0"/>
          <a:chExt cx="0" cy="0"/>
        </a:xfrm>
      </p:grpSpPr>
      <p:sp>
        <p:nvSpPr>
          <p:cNvPr id="1048715" name="Google Shape;222;g3f6a425e0bd_1_161:notes"/>
          <p:cNvSpPr/>
          <p:nvPr>
            <p:ph type="sldImg" idx="2"/>
          </p:nvPr>
        </p:nvSpPr>
        <p:spPr>
          <a:xfrm>
            <a:off x="685800" y="857250"/>
            <a:ext cx="5486400" cy="2314575"/>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716" name="Google Shape;223;g3f6a425e0bd_1_161:notes"/>
          <p:cNvSpPr txBox="1"/>
          <p:nvPr>
            <p:ph type="body" idx="1"/>
          </p:nvPr>
        </p:nvSpPr>
        <p:spPr>
          <a:xfrm>
            <a:off x="685800" y="3300413"/>
            <a:ext cx="5486400" cy="2700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t/>
            </a:r>
          </a:p>
        </p:txBody>
      </p:sp>
      <p:sp>
        <p:nvSpPr>
          <p:cNvPr id="1048717" name="Google Shape;224;g3f6a425e0bd_1_161:notes"/>
          <p:cNvSpPr txBox="1"/>
          <p:nvPr>
            <p:ph type="sldNum" idx="12"/>
          </p:nvPr>
        </p:nvSpPr>
        <p:spPr>
          <a:xfrm>
            <a:off x="3884613" y="6513910"/>
            <a:ext cx="2971800" cy="344090"/>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fld id="{00000000-1234-1234-1234-123412341234}" type="slidenum">
              <a:rPr lang="en"/>
              <a:t>‹#›</a:t>
            </a:fld>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71" name="Shape 236"/>
        <p:cNvGrpSpPr/>
        <p:nvPr/>
      </p:nvGrpSpPr>
      <p:grpSpPr>
        <a:xfrm>
          <a:off x="0" y="0"/>
          <a:ext cx="0" cy="0"/>
          <a:chOff x="0" y="0"/>
          <a:chExt cx="0" cy="0"/>
        </a:xfrm>
      </p:grpSpPr>
      <p:sp>
        <p:nvSpPr>
          <p:cNvPr id="1048722" name="Google Shape;237;g3f6a425e0bd_1_175:notes"/>
          <p:cNvSpPr/>
          <p:nvPr>
            <p:ph type="sldImg" idx="2"/>
          </p:nvPr>
        </p:nvSpPr>
        <p:spPr>
          <a:xfrm>
            <a:off x="685800" y="857250"/>
            <a:ext cx="5486400" cy="2314575"/>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723" name="Google Shape;238;g3f6a425e0bd_1_175:notes"/>
          <p:cNvSpPr txBox="1"/>
          <p:nvPr>
            <p:ph type="body" idx="1"/>
          </p:nvPr>
        </p:nvSpPr>
        <p:spPr>
          <a:xfrm>
            <a:off x="685800" y="3300413"/>
            <a:ext cx="5486400" cy="2700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t/>
            </a:r>
          </a:p>
        </p:txBody>
      </p:sp>
      <p:sp>
        <p:nvSpPr>
          <p:cNvPr id="1048724" name="Google Shape;239;g3f6a425e0bd_1_175:notes"/>
          <p:cNvSpPr txBox="1"/>
          <p:nvPr>
            <p:ph type="sldNum" idx="12"/>
          </p:nvPr>
        </p:nvSpPr>
        <p:spPr>
          <a:xfrm>
            <a:off x="3884613" y="6513910"/>
            <a:ext cx="2971800" cy="344090"/>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fld id="{00000000-1234-1234-1234-123412341234}" type="slidenum">
              <a:rPr lang="en"/>
              <a:t>‹#›</a:t>
            </a:fld>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74" name="Shape 246"/>
        <p:cNvGrpSpPr/>
        <p:nvPr/>
      </p:nvGrpSpPr>
      <p:grpSpPr>
        <a:xfrm>
          <a:off x="0" y="0"/>
          <a:ext cx="0" cy="0"/>
          <a:chOff x="0" y="0"/>
          <a:chExt cx="0" cy="0"/>
        </a:xfrm>
      </p:grpSpPr>
      <p:sp>
        <p:nvSpPr>
          <p:cNvPr id="1048746" name="Google Shape;247;g3f6a425e0bd_1_184:notes"/>
          <p:cNvSpPr/>
          <p:nvPr>
            <p:ph type="sldImg" idx="2"/>
          </p:nvPr>
        </p:nvSpPr>
        <p:spPr>
          <a:xfrm>
            <a:off x="685800" y="857250"/>
            <a:ext cx="5486400" cy="2314575"/>
          </a:xfrm>
          <a:custGeom>
            <a:avLst/>
            <a:ah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8747" name="Google Shape;248;g3f6a425e0bd_1_184:notes"/>
          <p:cNvSpPr txBox="1"/>
          <p:nvPr>
            <p:ph type="body" idx="1"/>
          </p:nvPr>
        </p:nvSpPr>
        <p:spPr>
          <a:xfrm>
            <a:off x="685800" y="3300413"/>
            <a:ext cx="5486400" cy="2700338"/>
          </a:xfrm>
          <a:prstGeom prst="rect"/>
          <a:noFill/>
          <a:ln>
            <a:noFill/>
          </a:ln>
        </p:spPr>
        <p:txBody>
          <a:bodyPr anchor="t" anchorCtr="0" bIns="45700" lIns="91425" rIns="91425" spcFirstLastPara="1" tIns="45700" wrap="square">
            <a:noAutofit/>
          </a:bodyPr>
          <a:p>
            <a:pPr algn="l" indent="0" lvl="0" marL="0" rtl="0">
              <a:spcBef>
                <a:spcPts val="0"/>
              </a:spcBef>
              <a:spcAft>
                <a:spcPts val="0"/>
              </a:spcAft>
              <a:buNone/>
            </a:pPr>
            <a:r>
              <a:t/>
            </a:r>
          </a:p>
        </p:txBody>
      </p:sp>
      <p:sp>
        <p:nvSpPr>
          <p:cNvPr id="1048748" name="Google Shape;249;g3f6a425e0bd_1_184:notes"/>
          <p:cNvSpPr txBox="1"/>
          <p:nvPr>
            <p:ph type="sldNum" idx="12"/>
          </p:nvPr>
        </p:nvSpPr>
        <p:spPr>
          <a:xfrm>
            <a:off x="3884613" y="6513910"/>
            <a:ext cx="2971800" cy="344090"/>
          </a:xfrm>
          <a:prstGeom prst="rect"/>
          <a:noFill/>
          <a:ln>
            <a:noFill/>
          </a:ln>
        </p:spPr>
        <p:txBody>
          <a:bodyPr anchor="b" anchorCtr="0" bIns="45700" lIns="91425" rIns="91425" spcFirstLastPara="1" tIns="45700" wrap="square">
            <a:noAutofit/>
          </a:bodyPr>
          <a:p>
            <a:pPr algn="r" indent="0" lvl="0" marL="0" rtl="0">
              <a:spcBef>
                <a:spcPts val="0"/>
              </a:spcBef>
              <a:spcAft>
                <a:spcPts val="0"/>
              </a:spcAft>
              <a:buNone/>
            </a:pPr>
            <a:fld id="{00000000-1234-1234-1234-123412341234}" type="slidenum">
              <a:rPr lang="en"/>
              <a:t>‹#›</a:t>
            </a:fld>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25" name="Shape 9"/>
        <p:cNvGrpSpPr/>
        <p:nvPr/>
      </p:nvGrpSpPr>
      <p:grpSpPr>
        <a:xfrm>
          <a:off x="0" y="0"/>
          <a:ext cx="0" cy="0"/>
          <a:chOff x="0" y="0"/>
          <a:chExt cx="0" cy="0"/>
        </a:xfrm>
      </p:grpSpPr>
      <p:sp>
        <p:nvSpPr>
          <p:cNvPr id="1048579" name="Google Shape;10;p2"/>
          <p:cNvSpPr txBox="1"/>
          <p:nvPr>
            <p:ph type="ctrTitle"/>
          </p:nvPr>
        </p:nvSpPr>
        <p:spPr>
          <a:xfrm>
            <a:off x="311708" y="744575"/>
            <a:ext cx="8520600" cy="2052600"/>
          </a:xfrm>
          <a:prstGeom prst="rect"/>
        </p:spPr>
        <p:txBody>
          <a:bodyPr anchor="b" anchorCtr="0" bIns="91425" lIns="91425" rIns="91425" spcFirstLastPara="1" tIns="91425" wrap="square">
            <a:normAutofit/>
          </a:bodyPr>
          <a:lstStyle>
            <a:lvl1pPr algn="ctr" lvl="0">
              <a:spcBef>
                <a:spcPts val="0"/>
              </a:spcBef>
              <a:spcAft>
                <a:spcPts val="0"/>
              </a:spcAft>
              <a:buSzPts val="5200"/>
              <a:buNone/>
              <a:defRPr sz="5200"/>
            </a:lvl1pPr>
            <a:lvl2pPr algn="ctr" lvl="1">
              <a:spcBef>
                <a:spcPts val="0"/>
              </a:spcBef>
              <a:spcAft>
                <a:spcPts val="0"/>
              </a:spcAft>
              <a:buSzPts val="5200"/>
              <a:buNone/>
              <a:defRPr sz="5200"/>
            </a:lvl2pPr>
            <a:lvl3pPr algn="ctr" lvl="2">
              <a:spcBef>
                <a:spcPts val="0"/>
              </a:spcBef>
              <a:spcAft>
                <a:spcPts val="0"/>
              </a:spcAft>
              <a:buSzPts val="5200"/>
              <a:buNone/>
              <a:defRPr sz="5200"/>
            </a:lvl3pPr>
            <a:lvl4pPr algn="ctr" lvl="3">
              <a:spcBef>
                <a:spcPts val="0"/>
              </a:spcBef>
              <a:spcAft>
                <a:spcPts val="0"/>
              </a:spcAft>
              <a:buSzPts val="5200"/>
              <a:buNone/>
              <a:defRPr sz="5200"/>
            </a:lvl4pPr>
            <a:lvl5pPr algn="ctr" lvl="4">
              <a:spcBef>
                <a:spcPts val="0"/>
              </a:spcBef>
              <a:spcAft>
                <a:spcPts val="0"/>
              </a:spcAft>
              <a:buSzPts val="5200"/>
              <a:buNone/>
              <a:defRPr sz="5200"/>
            </a:lvl5pPr>
            <a:lvl6pPr algn="ctr" lvl="5">
              <a:spcBef>
                <a:spcPts val="0"/>
              </a:spcBef>
              <a:spcAft>
                <a:spcPts val="0"/>
              </a:spcAft>
              <a:buSzPts val="5200"/>
              <a:buNone/>
              <a:defRPr sz="5200"/>
            </a:lvl6pPr>
            <a:lvl7pPr algn="ctr" lvl="6">
              <a:spcBef>
                <a:spcPts val="0"/>
              </a:spcBef>
              <a:spcAft>
                <a:spcPts val="0"/>
              </a:spcAft>
              <a:buSzPts val="5200"/>
              <a:buNone/>
              <a:defRPr sz="5200"/>
            </a:lvl7pPr>
            <a:lvl8pPr algn="ctr" lvl="7">
              <a:spcBef>
                <a:spcPts val="0"/>
              </a:spcBef>
              <a:spcAft>
                <a:spcPts val="0"/>
              </a:spcAft>
              <a:buSzPts val="5200"/>
              <a:buNone/>
              <a:defRPr sz="5200"/>
            </a:lvl8pPr>
            <a:lvl9pPr algn="ctr" lvl="8">
              <a:spcBef>
                <a:spcPts val="0"/>
              </a:spcBef>
              <a:spcAft>
                <a:spcPts val="0"/>
              </a:spcAft>
              <a:buSzPts val="5200"/>
              <a:buNone/>
              <a:defRPr sz="5200"/>
            </a:lvl9pPr>
          </a:lstStyle>
          <a:p/>
        </p:txBody>
      </p:sp>
      <p:sp>
        <p:nvSpPr>
          <p:cNvPr id="1048580" name="Google Shape;11;p2"/>
          <p:cNvSpPr txBox="1"/>
          <p:nvPr>
            <p:ph type="subTitle" idx="1"/>
          </p:nvPr>
        </p:nvSpPr>
        <p:spPr>
          <a:xfrm>
            <a:off x="311700" y="2834125"/>
            <a:ext cx="8520600" cy="792600"/>
          </a:xfrm>
          <a:prstGeom prst="rect"/>
        </p:spPr>
        <p:txBody>
          <a:bodyPr anchor="t" anchorCtr="0" bIns="91425" lIns="91425" rIns="91425" spcFirstLastPara="1" tIns="91425" wrap="square">
            <a:normAutofit/>
          </a:bodyPr>
          <a:lstStyle>
            <a:lvl1pPr algn="ctr" lvl="0">
              <a:lnSpc>
                <a:spcPct val="100000"/>
              </a:lnSpc>
              <a:spcBef>
                <a:spcPts val="0"/>
              </a:spcBef>
              <a:spcAft>
                <a:spcPts val="0"/>
              </a:spcAft>
              <a:buSzPts val="2800"/>
              <a:buNone/>
              <a:defRPr sz="2800"/>
            </a:lvl1pPr>
            <a:lvl2pPr algn="ctr" lvl="1">
              <a:lnSpc>
                <a:spcPct val="100000"/>
              </a:lnSpc>
              <a:spcBef>
                <a:spcPts val="0"/>
              </a:spcBef>
              <a:spcAft>
                <a:spcPts val="0"/>
              </a:spcAft>
              <a:buSzPts val="2800"/>
              <a:buNone/>
              <a:defRPr sz="2800"/>
            </a:lvl2pPr>
            <a:lvl3pPr algn="ctr" lvl="2">
              <a:lnSpc>
                <a:spcPct val="100000"/>
              </a:lnSpc>
              <a:spcBef>
                <a:spcPts val="0"/>
              </a:spcBef>
              <a:spcAft>
                <a:spcPts val="0"/>
              </a:spcAft>
              <a:buSzPts val="2800"/>
              <a:buNone/>
              <a:defRPr sz="2800"/>
            </a:lvl3pPr>
            <a:lvl4pPr algn="ctr" lvl="3">
              <a:lnSpc>
                <a:spcPct val="100000"/>
              </a:lnSpc>
              <a:spcBef>
                <a:spcPts val="0"/>
              </a:spcBef>
              <a:spcAft>
                <a:spcPts val="0"/>
              </a:spcAft>
              <a:buSzPts val="2800"/>
              <a:buNone/>
              <a:defRPr sz="2800"/>
            </a:lvl4pPr>
            <a:lvl5pPr algn="ctr" lvl="4">
              <a:lnSpc>
                <a:spcPct val="100000"/>
              </a:lnSpc>
              <a:spcBef>
                <a:spcPts val="0"/>
              </a:spcBef>
              <a:spcAft>
                <a:spcPts val="0"/>
              </a:spcAft>
              <a:buSzPts val="2800"/>
              <a:buNone/>
              <a:defRPr sz="2800"/>
            </a:lvl5pPr>
            <a:lvl6pPr algn="ctr" lvl="5">
              <a:lnSpc>
                <a:spcPct val="100000"/>
              </a:lnSpc>
              <a:spcBef>
                <a:spcPts val="0"/>
              </a:spcBef>
              <a:spcAft>
                <a:spcPts val="0"/>
              </a:spcAft>
              <a:buSzPts val="2800"/>
              <a:buNone/>
              <a:defRPr sz="2800"/>
            </a:lvl6pPr>
            <a:lvl7pPr algn="ctr" lvl="6">
              <a:lnSpc>
                <a:spcPct val="100000"/>
              </a:lnSpc>
              <a:spcBef>
                <a:spcPts val="0"/>
              </a:spcBef>
              <a:spcAft>
                <a:spcPts val="0"/>
              </a:spcAft>
              <a:buSzPts val="2800"/>
              <a:buNone/>
              <a:defRPr sz="2800"/>
            </a:lvl7pPr>
            <a:lvl8pPr algn="ctr" lvl="7">
              <a:lnSpc>
                <a:spcPct val="100000"/>
              </a:lnSpc>
              <a:spcBef>
                <a:spcPts val="0"/>
              </a:spcBef>
              <a:spcAft>
                <a:spcPts val="0"/>
              </a:spcAft>
              <a:buSzPts val="2800"/>
              <a:buNone/>
              <a:defRPr sz="2800"/>
            </a:lvl8pPr>
            <a:lvl9pPr algn="ctr" lvl="8">
              <a:lnSpc>
                <a:spcPct val="100000"/>
              </a:lnSpc>
              <a:spcBef>
                <a:spcPts val="0"/>
              </a:spcBef>
              <a:spcAft>
                <a:spcPts val="0"/>
              </a:spcAft>
              <a:buSzPts val="2800"/>
              <a:buNone/>
              <a:defRPr sz="2800"/>
            </a:lvl9pPr>
          </a:lstStyle>
          <a:p/>
        </p:txBody>
      </p:sp>
      <p:sp>
        <p:nvSpPr>
          <p:cNvPr id="1048581" name="Google Shape;12;p2"/>
          <p:cNvSpPr txBox="1"/>
          <p:nvPr>
            <p:ph type="sldNum" idx="12"/>
          </p:nvPr>
        </p:nvSpPr>
        <p:spPr>
          <a:xfrm>
            <a:off x="8472458" y="4663217"/>
            <a:ext cx="548700" cy="393600"/>
          </a:xfrm>
          <a:prstGeom prst="rect"/>
        </p:spPr>
        <p:txBody>
          <a:bodyPr anchor="ctr" anchorCtr="0" bIns="91425" lIns="91425" rIns="91425" spcFirstLastPara="1" tIns="91425" wrap="square">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algn="r" indent="0" lvl="0" marL="0" rtl="0">
              <a:spcBef>
                <a:spcPts val="0"/>
              </a:spcBef>
              <a:spcAft>
                <a:spcPts val="0"/>
              </a:spcAft>
              <a:buNone/>
            </a:pPr>
            <a:fld id="{00000000-1234-1234-1234-123412341234}" type="slidenum">
              <a:rPr lang="en"/>
              <a:t>‹#›</a:t>
            </a:fld>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77" name="Shape 13"/>
        <p:cNvGrpSpPr/>
        <p:nvPr/>
      </p:nvGrpSpPr>
      <p:grpSpPr>
        <a:xfrm>
          <a:off x="0" y="0"/>
          <a:ext cx="0" cy="0"/>
          <a:chOff x="0" y="0"/>
          <a:chExt cx="0" cy="0"/>
        </a:xfrm>
      </p:grpSpPr>
      <p:sp>
        <p:nvSpPr>
          <p:cNvPr id="1048753" name="Google Shape;14;p3"/>
          <p:cNvSpPr txBox="1"/>
          <p:nvPr>
            <p:ph type="title"/>
          </p:nvPr>
        </p:nvSpPr>
        <p:spPr>
          <a:xfrm>
            <a:off x="311700" y="2150850"/>
            <a:ext cx="8520600" cy="841800"/>
          </a:xfrm>
          <a:prstGeom prst="rect"/>
        </p:spPr>
        <p:txBody>
          <a:bodyPr anchor="ctr" anchorCtr="0" bIns="91425" lIns="91425" rIns="91425" spcFirstLastPara="1" tIns="91425" wrap="square">
            <a:normAutofit/>
          </a:bodyPr>
          <a:lstStyle>
            <a:lvl1pPr algn="ctr" lvl="0">
              <a:spcBef>
                <a:spcPts val="0"/>
              </a:spcBef>
              <a:spcAft>
                <a:spcPts val="0"/>
              </a:spcAft>
              <a:buSzPts val="3600"/>
              <a:buNone/>
              <a:defRPr sz="3600"/>
            </a:lvl1pPr>
            <a:lvl2pPr algn="ctr" lvl="1">
              <a:spcBef>
                <a:spcPts val="0"/>
              </a:spcBef>
              <a:spcAft>
                <a:spcPts val="0"/>
              </a:spcAft>
              <a:buSzPts val="3600"/>
              <a:buNone/>
              <a:defRPr sz="3600"/>
            </a:lvl2pPr>
            <a:lvl3pPr algn="ctr" lvl="2">
              <a:spcBef>
                <a:spcPts val="0"/>
              </a:spcBef>
              <a:spcAft>
                <a:spcPts val="0"/>
              </a:spcAft>
              <a:buSzPts val="3600"/>
              <a:buNone/>
              <a:defRPr sz="3600"/>
            </a:lvl3pPr>
            <a:lvl4pPr algn="ctr" lvl="3">
              <a:spcBef>
                <a:spcPts val="0"/>
              </a:spcBef>
              <a:spcAft>
                <a:spcPts val="0"/>
              </a:spcAft>
              <a:buSzPts val="3600"/>
              <a:buNone/>
              <a:defRPr sz="3600"/>
            </a:lvl4pPr>
            <a:lvl5pPr algn="ctr" lvl="4">
              <a:spcBef>
                <a:spcPts val="0"/>
              </a:spcBef>
              <a:spcAft>
                <a:spcPts val="0"/>
              </a:spcAft>
              <a:buSzPts val="3600"/>
              <a:buNone/>
              <a:defRPr sz="3600"/>
            </a:lvl5pPr>
            <a:lvl6pPr algn="ctr" lvl="5">
              <a:spcBef>
                <a:spcPts val="0"/>
              </a:spcBef>
              <a:spcAft>
                <a:spcPts val="0"/>
              </a:spcAft>
              <a:buSzPts val="3600"/>
              <a:buNone/>
              <a:defRPr sz="3600"/>
            </a:lvl6pPr>
            <a:lvl7pPr algn="ctr" lvl="6">
              <a:spcBef>
                <a:spcPts val="0"/>
              </a:spcBef>
              <a:spcAft>
                <a:spcPts val="0"/>
              </a:spcAft>
              <a:buSzPts val="3600"/>
              <a:buNone/>
              <a:defRPr sz="3600"/>
            </a:lvl7pPr>
            <a:lvl8pPr algn="ctr" lvl="7">
              <a:spcBef>
                <a:spcPts val="0"/>
              </a:spcBef>
              <a:spcAft>
                <a:spcPts val="0"/>
              </a:spcAft>
              <a:buSzPts val="3600"/>
              <a:buNone/>
              <a:defRPr sz="3600"/>
            </a:lvl8pPr>
            <a:lvl9pPr algn="ctr" lvl="8">
              <a:spcBef>
                <a:spcPts val="0"/>
              </a:spcBef>
              <a:spcAft>
                <a:spcPts val="0"/>
              </a:spcAft>
              <a:buSzPts val="3600"/>
              <a:buNone/>
              <a:defRPr sz="3600"/>
            </a:lvl9pPr>
          </a:lstStyle>
          <a:p/>
        </p:txBody>
      </p:sp>
      <p:sp>
        <p:nvSpPr>
          <p:cNvPr id="1048754" name="Google Shape;15;p3"/>
          <p:cNvSpPr txBox="1"/>
          <p:nvPr>
            <p:ph type="sldNum" idx="12"/>
          </p:nvPr>
        </p:nvSpPr>
        <p:spPr>
          <a:xfrm>
            <a:off x="8472458" y="4663217"/>
            <a:ext cx="548700" cy="393600"/>
          </a:xfrm>
          <a:prstGeom prst="rect"/>
        </p:spPr>
        <p:txBody>
          <a:bodyPr anchor="ctr" anchorCtr="0" bIns="91425" lIns="91425" rIns="91425" spcFirstLastPara="1" tIns="91425" wrap="square">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algn="r" indent="0" lvl="0" marL="0" rtl="0">
              <a:spcBef>
                <a:spcPts val="0"/>
              </a:spcBef>
              <a:spcAft>
                <a:spcPts val="0"/>
              </a:spcAft>
              <a:buNone/>
            </a:pPr>
            <a:fld id="{00000000-1234-1234-1234-123412341234}" type="slidenum">
              <a:rPr lang="en"/>
              <a:t>‹#›</a:t>
            </a:fld>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80" name="Shape 16"/>
        <p:cNvGrpSpPr/>
        <p:nvPr/>
      </p:nvGrpSpPr>
      <p:grpSpPr>
        <a:xfrm>
          <a:off x="0" y="0"/>
          <a:ext cx="0" cy="0"/>
          <a:chOff x="0" y="0"/>
          <a:chExt cx="0" cy="0"/>
        </a:xfrm>
      </p:grpSpPr>
      <p:sp>
        <p:nvSpPr>
          <p:cNvPr id="1048760" name="Google Shape;17;p4"/>
          <p:cNvSpPr txBox="1"/>
          <p:nvPr>
            <p:ph type="title"/>
          </p:nvPr>
        </p:nvSpPr>
        <p:spPr>
          <a:xfrm>
            <a:off x="311700" y="445025"/>
            <a:ext cx="8520600" cy="572700"/>
          </a:xfrm>
          <a:prstGeom prst="rect"/>
        </p:spPr>
        <p:txBody>
          <a:bodyPr anchor="t" anchorCtr="0" bIns="91425" lIns="91425" rIns="91425" spcFirstLastPara="1" tIns="91425" wrap="square">
            <a:normAutofit/>
          </a:bodyPr>
          <a:lstStyle>
            <a:lvl1pPr lvl="0">
              <a:spcBef>
                <a:spcPts val="0"/>
              </a:spcBef>
              <a:spcAft>
                <a:spcPts val="0"/>
              </a:spcAft>
              <a:buSzPts val="2800"/>
              <a:buNone/>
            </a:lvl1pPr>
            <a:lvl2pPr lvl="1">
              <a:spcBef>
                <a:spcPts val="0"/>
              </a:spcBef>
              <a:spcAft>
                <a:spcPts val="0"/>
              </a:spcAft>
              <a:buSzPts val="2800"/>
              <a:buNone/>
            </a:lvl2pPr>
            <a:lvl3pPr lvl="2">
              <a:spcBef>
                <a:spcPts val="0"/>
              </a:spcBef>
              <a:spcAft>
                <a:spcPts val="0"/>
              </a:spcAft>
              <a:buSzPts val="2800"/>
              <a:buNone/>
            </a:lvl3pPr>
            <a:lvl4pPr lvl="3">
              <a:spcBef>
                <a:spcPts val="0"/>
              </a:spcBef>
              <a:spcAft>
                <a:spcPts val="0"/>
              </a:spcAft>
              <a:buSzPts val="2800"/>
              <a:buNone/>
            </a:lvl4pPr>
            <a:lvl5pPr lvl="4">
              <a:spcBef>
                <a:spcPts val="0"/>
              </a:spcBef>
              <a:spcAft>
                <a:spcPts val="0"/>
              </a:spcAft>
              <a:buSzPts val="2800"/>
              <a:buNone/>
            </a:lvl5pPr>
            <a:lvl6pPr lvl="5">
              <a:spcBef>
                <a:spcPts val="0"/>
              </a:spcBef>
              <a:spcAft>
                <a:spcPts val="0"/>
              </a:spcAft>
              <a:buSzPts val="2800"/>
              <a:buNone/>
            </a:lvl6pPr>
            <a:lvl7pPr lvl="6">
              <a:spcBef>
                <a:spcPts val="0"/>
              </a:spcBef>
              <a:spcAft>
                <a:spcPts val="0"/>
              </a:spcAft>
              <a:buSzPts val="2800"/>
              <a:buNone/>
            </a:lvl7pPr>
            <a:lvl8pPr lvl="7">
              <a:spcBef>
                <a:spcPts val="0"/>
              </a:spcBef>
              <a:spcAft>
                <a:spcPts val="0"/>
              </a:spcAft>
              <a:buSzPts val="2800"/>
              <a:buNone/>
            </a:lvl8pPr>
            <a:lvl9pPr lvl="8">
              <a:spcBef>
                <a:spcPts val="0"/>
              </a:spcBef>
              <a:spcAft>
                <a:spcPts val="0"/>
              </a:spcAft>
              <a:buSzPts val="2800"/>
              <a:buNone/>
            </a:lvl9pPr>
          </a:lstStyle>
          <a:p/>
        </p:txBody>
      </p:sp>
      <p:sp>
        <p:nvSpPr>
          <p:cNvPr id="1048761" name="Google Shape;18;p4"/>
          <p:cNvSpPr txBox="1"/>
          <p:nvPr>
            <p:ph type="body" idx="1"/>
          </p:nvPr>
        </p:nvSpPr>
        <p:spPr>
          <a:xfrm>
            <a:off x="311700" y="1152475"/>
            <a:ext cx="8520600" cy="3416400"/>
          </a:xfrm>
          <a:prstGeom prst="rect"/>
        </p:spPr>
        <p:txBody>
          <a:bodyPr anchor="t" anchorCtr="0" bIns="91425" lIns="91425" rIns="91425" spcFirstLastPara="1" tIns="91425" wrap="square">
            <a:normAutofit/>
          </a:bodyPr>
          <a:lstStyle>
            <a:lvl1pPr indent="-342900" lvl="0" marL="457200">
              <a:spcBef>
                <a:spcPts val="0"/>
              </a:spcBef>
              <a:spcAft>
                <a:spcPts val="0"/>
              </a:spcAft>
              <a:buSzPts val="1800"/>
              <a:buChar char="●"/>
            </a:lvl1pPr>
            <a:lvl2pPr indent="-317500" lvl="1" marL="914400">
              <a:spcBef>
                <a:spcPts val="0"/>
              </a:spcBef>
              <a:spcAft>
                <a:spcPts val="0"/>
              </a:spcAft>
              <a:buSzPts val="1400"/>
              <a:buChar char="○"/>
            </a:lvl2pPr>
            <a:lvl3pPr indent="-317500" lvl="2" marL="1371600">
              <a:spcBef>
                <a:spcPts val="0"/>
              </a:spcBef>
              <a:spcAft>
                <a:spcPts val="0"/>
              </a:spcAft>
              <a:buSzPts val="1400"/>
              <a:buChar char="■"/>
            </a:lvl3pPr>
            <a:lvl4pPr indent="-317500" lvl="3" marL="1828800">
              <a:spcBef>
                <a:spcPts val="0"/>
              </a:spcBef>
              <a:spcAft>
                <a:spcPts val="0"/>
              </a:spcAft>
              <a:buSzPts val="1400"/>
              <a:buChar char="●"/>
            </a:lvl4pPr>
            <a:lvl5pPr indent="-317500" lvl="4" marL="2286000">
              <a:spcBef>
                <a:spcPts val="0"/>
              </a:spcBef>
              <a:spcAft>
                <a:spcPts val="0"/>
              </a:spcAft>
              <a:buSzPts val="1400"/>
              <a:buChar char="○"/>
            </a:lvl5pPr>
            <a:lvl6pPr indent="-317500" lvl="5" marL="2743200">
              <a:spcBef>
                <a:spcPts val="0"/>
              </a:spcBef>
              <a:spcAft>
                <a:spcPts val="0"/>
              </a:spcAft>
              <a:buSzPts val="1400"/>
              <a:buChar char="■"/>
            </a:lvl6pPr>
            <a:lvl7pPr indent="-317500" lvl="6" marL="3200400">
              <a:spcBef>
                <a:spcPts val="0"/>
              </a:spcBef>
              <a:spcAft>
                <a:spcPts val="0"/>
              </a:spcAft>
              <a:buSzPts val="1400"/>
              <a:buChar char="●"/>
            </a:lvl7pPr>
            <a:lvl8pPr indent="-317500" lvl="7" marL="3657600">
              <a:spcBef>
                <a:spcPts val="0"/>
              </a:spcBef>
              <a:spcAft>
                <a:spcPts val="0"/>
              </a:spcAft>
              <a:buSzPts val="1400"/>
              <a:buChar char="○"/>
            </a:lvl8pPr>
            <a:lvl9pPr indent="-317500" lvl="8" marL="4114800">
              <a:spcBef>
                <a:spcPts val="0"/>
              </a:spcBef>
              <a:spcAft>
                <a:spcPts val="0"/>
              </a:spcAft>
              <a:buSzPts val="1400"/>
              <a:buChar char="■"/>
            </a:lvl9pPr>
          </a:lstStyle>
          <a:p/>
        </p:txBody>
      </p:sp>
      <p:sp>
        <p:nvSpPr>
          <p:cNvPr id="1048762" name="Google Shape;19;p4"/>
          <p:cNvSpPr txBox="1"/>
          <p:nvPr>
            <p:ph type="sldNum" idx="12"/>
          </p:nvPr>
        </p:nvSpPr>
        <p:spPr>
          <a:xfrm>
            <a:off x="8472458" y="4663217"/>
            <a:ext cx="548700" cy="393600"/>
          </a:xfrm>
          <a:prstGeom prst="rect"/>
        </p:spPr>
        <p:txBody>
          <a:bodyPr anchor="ctr" anchorCtr="0" bIns="91425" lIns="91425" rIns="91425" spcFirstLastPara="1" tIns="91425" wrap="square">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algn="r" indent="0" lvl="0" marL="0" rtl="0">
              <a:spcBef>
                <a:spcPts val="0"/>
              </a:spcBef>
              <a:spcAft>
                <a:spcPts val="0"/>
              </a:spcAft>
              <a:buNone/>
            </a:pPr>
            <a:fld id="{00000000-1234-1234-1234-123412341234}" type="slidenum">
              <a:rPr lang="en"/>
              <a:t>‹#›</a:t>
            </a:fld>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81" name="Shape 20"/>
        <p:cNvGrpSpPr/>
        <p:nvPr/>
      </p:nvGrpSpPr>
      <p:grpSpPr>
        <a:xfrm>
          <a:off x="0" y="0"/>
          <a:ext cx="0" cy="0"/>
          <a:chOff x="0" y="0"/>
          <a:chExt cx="0" cy="0"/>
        </a:xfrm>
      </p:grpSpPr>
      <p:sp>
        <p:nvSpPr>
          <p:cNvPr id="1048763" name="Google Shape;21;p5"/>
          <p:cNvSpPr txBox="1"/>
          <p:nvPr>
            <p:ph type="title"/>
          </p:nvPr>
        </p:nvSpPr>
        <p:spPr>
          <a:xfrm>
            <a:off x="311700" y="445025"/>
            <a:ext cx="8520600" cy="572700"/>
          </a:xfrm>
          <a:prstGeom prst="rect"/>
        </p:spPr>
        <p:txBody>
          <a:bodyPr anchor="t" anchorCtr="0" bIns="91425" lIns="91425" rIns="91425" spcFirstLastPara="1" tIns="91425" wrap="square">
            <a:normAutofit/>
          </a:bodyPr>
          <a:lstStyle>
            <a:lvl1pPr lvl="0">
              <a:spcBef>
                <a:spcPts val="0"/>
              </a:spcBef>
              <a:spcAft>
                <a:spcPts val="0"/>
              </a:spcAft>
              <a:buSzPts val="2800"/>
              <a:buNone/>
            </a:lvl1pPr>
            <a:lvl2pPr lvl="1">
              <a:spcBef>
                <a:spcPts val="0"/>
              </a:spcBef>
              <a:spcAft>
                <a:spcPts val="0"/>
              </a:spcAft>
              <a:buSzPts val="2800"/>
              <a:buNone/>
            </a:lvl2pPr>
            <a:lvl3pPr lvl="2">
              <a:spcBef>
                <a:spcPts val="0"/>
              </a:spcBef>
              <a:spcAft>
                <a:spcPts val="0"/>
              </a:spcAft>
              <a:buSzPts val="2800"/>
              <a:buNone/>
            </a:lvl3pPr>
            <a:lvl4pPr lvl="3">
              <a:spcBef>
                <a:spcPts val="0"/>
              </a:spcBef>
              <a:spcAft>
                <a:spcPts val="0"/>
              </a:spcAft>
              <a:buSzPts val="2800"/>
              <a:buNone/>
            </a:lvl4pPr>
            <a:lvl5pPr lvl="4">
              <a:spcBef>
                <a:spcPts val="0"/>
              </a:spcBef>
              <a:spcAft>
                <a:spcPts val="0"/>
              </a:spcAft>
              <a:buSzPts val="2800"/>
              <a:buNone/>
            </a:lvl5pPr>
            <a:lvl6pPr lvl="5">
              <a:spcBef>
                <a:spcPts val="0"/>
              </a:spcBef>
              <a:spcAft>
                <a:spcPts val="0"/>
              </a:spcAft>
              <a:buSzPts val="2800"/>
              <a:buNone/>
            </a:lvl6pPr>
            <a:lvl7pPr lvl="6">
              <a:spcBef>
                <a:spcPts val="0"/>
              </a:spcBef>
              <a:spcAft>
                <a:spcPts val="0"/>
              </a:spcAft>
              <a:buSzPts val="2800"/>
              <a:buNone/>
            </a:lvl7pPr>
            <a:lvl8pPr lvl="7">
              <a:spcBef>
                <a:spcPts val="0"/>
              </a:spcBef>
              <a:spcAft>
                <a:spcPts val="0"/>
              </a:spcAft>
              <a:buSzPts val="2800"/>
              <a:buNone/>
            </a:lvl8pPr>
            <a:lvl9pPr lvl="8">
              <a:spcBef>
                <a:spcPts val="0"/>
              </a:spcBef>
              <a:spcAft>
                <a:spcPts val="0"/>
              </a:spcAft>
              <a:buSzPts val="2800"/>
              <a:buNone/>
            </a:lvl9pPr>
          </a:lstStyle>
          <a:p/>
        </p:txBody>
      </p:sp>
      <p:sp>
        <p:nvSpPr>
          <p:cNvPr id="1048764" name="Google Shape;22;p5"/>
          <p:cNvSpPr txBox="1"/>
          <p:nvPr>
            <p:ph type="body" idx="1"/>
          </p:nvPr>
        </p:nvSpPr>
        <p:spPr>
          <a:xfrm>
            <a:off x="311700" y="1152475"/>
            <a:ext cx="3999900" cy="3416400"/>
          </a:xfrm>
          <a:prstGeom prst="rect"/>
        </p:spPr>
        <p:txBody>
          <a:bodyPr anchor="t" anchorCtr="0" bIns="91425" lIns="91425" rIns="91425" spcFirstLastPara="1" tIns="91425" wrap="square">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048765" name="Google Shape;23;p5"/>
          <p:cNvSpPr txBox="1"/>
          <p:nvPr>
            <p:ph type="body" idx="2"/>
          </p:nvPr>
        </p:nvSpPr>
        <p:spPr>
          <a:xfrm>
            <a:off x="4832400" y="1152475"/>
            <a:ext cx="3999900" cy="3416400"/>
          </a:xfrm>
          <a:prstGeom prst="rect"/>
        </p:spPr>
        <p:txBody>
          <a:bodyPr anchor="t" anchorCtr="0" bIns="91425" lIns="91425" rIns="91425" spcFirstLastPara="1" tIns="91425" wrap="square">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048766" name="Google Shape;24;p5"/>
          <p:cNvSpPr txBox="1"/>
          <p:nvPr>
            <p:ph type="sldNum" idx="12"/>
          </p:nvPr>
        </p:nvSpPr>
        <p:spPr>
          <a:xfrm>
            <a:off x="8472458" y="4663217"/>
            <a:ext cx="548700" cy="393600"/>
          </a:xfrm>
          <a:prstGeom prst="rect"/>
        </p:spPr>
        <p:txBody>
          <a:bodyPr anchor="ctr" anchorCtr="0" bIns="91425" lIns="91425" rIns="91425" spcFirstLastPara="1" tIns="91425" wrap="square">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algn="r" indent="0" lvl="0" marL="0" rtl="0">
              <a:spcBef>
                <a:spcPts val="0"/>
              </a:spcBef>
              <a:spcAft>
                <a:spcPts val="0"/>
              </a:spcAft>
              <a:buNone/>
            </a:pPr>
            <a:fld id="{00000000-1234-1234-1234-123412341234}" type="slidenum">
              <a:rPr lang="en"/>
              <a:t>‹#›</a:t>
            </a:fld>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82" name="Shape 25"/>
        <p:cNvGrpSpPr/>
        <p:nvPr/>
      </p:nvGrpSpPr>
      <p:grpSpPr>
        <a:xfrm>
          <a:off x="0" y="0"/>
          <a:ext cx="0" cy="0"/>
          <a:chOff x="0" y="0"/>
          <a:chExt cx="0" cy="0"/>
        </a:xfrm>
      </p:grpSpPr>
      <p:sp>
        <p:nvSpPr>
          <p:cNvPr id="1048767" name="Google Shape;26;p6"/>
          <p:cNvSpPr txBox="1"/>
          <p:nvPr>
            <p:ph type="title"/>
          </p:nvPr>
        </p:nvSpPr>
        <p:spPr>
          <a:xfrm>
            <a:off x="311700" y="445025"/>
            <a:ext cx="8520600" cy="572700"/>
          </a:xfrm>
          <a:prstGeom prst="rect"/>
        </p:spPr>
        <p:txBody>
          <a:bodyPr anchor="t" anchorCtr="0" bIns="91425" lIns="91425" rIns="91425" spcFirstLastPara="1" tIns="91425" wrap="square">
            <a:normAutofit/>
          </a:bodyPr>
          <a:lstStyle>
            <a:lvl1pPr lvl="0">
              <a:spcBef>
                <a:spcPts val="0"/>
              </a:spcBef>
              <a:spcAft>
                <a:spcPts val="0"/>
              </a:spcAft>
              <a:buSzPts val="2800"/>
              <a:buNone/>
            </a:lvl1pPr>
            <a:lvl2pPr lvl="1">
              <a:spcBef>
                <a:spcPts val="0"/>
              </a:spcBef>
              <a:spcAft>
                <a:spcPts val="0"/>
              </a:spcAft>
              <a:buSzPts val="2800"/>
              <a:buNone/>
            </a:lvl2pPr>
            <a:lvl3pPr lvl="2">
              <a:spcBef>
                <a:spcPts val="0"/>
              </a:spcBef>
              <a:spcAft>
                <a:spcPts val="0"/>
              </a:spcAft>
              <a:buSzPts val="2800"/>
              <a:buNone/>
            </a:lvl3pPr>
            <a:lvl4pPr lvl="3">
              <a:spcBef>
                <a:spcPts val="0"/>
              </a:spcBef>
              <a:spcAft>
                <a:spcPts val="0"/>
              </a:spcAft>
              <a:buSzPts val="2800"/>
              <a:buNone/>
            </a:lvl4pPr>
            <a:lvl5pPr lvl="4">
              <a:spcBef>
                <a:spcPts val="0"/>
              </a:spcBef>
              <a:spcAft>
                <a:spcPts val="0"/>
              </a:spcAft>
              <a:buSzPts val="2800"/>
              <a:buNone/>
            </a:lvl5pPr>
            <a:lvl6pPr lvl="5">
              <a:spcBef>
                <a:spcPts val="0"/>
              </a:spcBef>
              <a:spcAft>
                <a:spcPts val="0"/>
              </a:spcAft>
              <a:buSzPts val="2800"/>
              <a:buNone/>
            </a:lvl6pPr>
            <a:lvl7pPr lvl="6">
              <a:spcBef>
                <a:spcPts val="0"/>
              </a:spcBef>
              <a:spcAft>
                <a:spcPts val="0"/>
              </a:spcAft>
              <a:buSzPts val="2800"/>
              <a:buNone/>
            </a:lvl7pPr>
            <a:lvl8pPr lvl="7">
              <a:spcBef>
                <a:spcPts val="0"/>
              </a:spcBef>
              <a:spcAft>
                <a:spcPts val="0"/>
              </a:spcAft>
              <a:buSzPts val="2800"/>
              <a:buNone/>
            </a:lvl8pPr>
            <a:lvl9pPr lvl="8">
              <a:spcBef>
                <a:spcPts val="0"/>
              </a:spcBef>
              <a:spcAft>
                <a:spcPts val="0"/>
              </a:spcAft>
              <a:buSzPts val="2800"/>
              <a:buNone/>
            </a:lvl9pPr>
          </a:lstStyle>
          <a:p/>
        </p:txBody>
      </p:sp>
      <p:sp>
        <p:nvSpPr>
          <p:cNvPr id="1048768" name="Google Shape;27;p6"/>
          <p:cNvSpPr txBox="1"/>
          <p:nvPr>
            <p:ph type="sldNum" idx="12"/>
          </p:nvPr>
        </p:nvSpPr>
        <p:spPr>
          <a:xfrm>
            <a:off x="8472458" y="4663217"/>
            <a:ext cx="548700" cy="393600"/>
          </a:xfrm>
          <a:prstGeom prst="rect"/>
        </p:spPr>
        <p:txBody>
          <a:bodyPr anchor="ctr" anchorCtr="0" bIns="91425" lIns="91425" rIns="91425" spcFirstLastPara="1" tIns="91425" wrap="square">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algn="r" indent="0" lvl="0" marL="0" rtl="0">
              <a:spcBef>
                <a:spcPts val="0"/>
              </a:spcBef>
              <a:spcAft>
                <a:spcPts val="0"/>
              </a:spcAft>
              <a:buNone/>
            </a:pPr>
            <a:fld id="{00000000-1234-1234-1234-123412341234}" type="slidenum">
              <a:rPr lang="en"/>
              <a:t>‹#›</a:t>
            </a:fld>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75" name="Shape 28"/>
        <p:cNvGrpSpPr/>
        <p:nvPr/>
      </p:nvGrpSpPr>
      <p:grpSpPr>
        <a:xfrm>
          <a:off x="0" y="0"/>
          <a:ext cx="0" cy="0"/>
          <a:chOff x="0" y="0"/>
          <a:chExt cx="0" cy="0"/>
        </a:xfrm>
      </p:grpSpPr>
      <p:sp>
        <p:nvSpPr>
          <p:cNvPr id="1048749" name="Google Shape;29;p7"/>
          <p:cNvSpPr txBox="1"/>
          <p:nvPr>
            <p:ph type="title"/>
          </p:nvPr>
        </p:nvSpPr>
        <p:spPr>
          <a:xfrm>
            <a:off x="311700" y="555600"/>
            <a:ext cx="2808000" cy="755700"/>
          </a:xfrm>
          <a:prstGeom prst="rect"/>
        </p:spPr>
        <p:txBody>
          <a:bodyPr anchor="b" anchorCtr="0" bIns="91425" lIns="91425" rIns="91425" spcFirstLastPara="1" tIns="91425" wrap="square">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1048750" name="Google Shape;30;p7"/>
          <p:cNvSpPr txBox="1"/>
          <p:nvPr>
            <p:ph type="body" idx="1"/>
          </p:nvPr>
        </p:nvSpPr>
        <p:spPr>
          <a:xfrm>
            <a:off x="311700" y="1389600"/>
            <a:ext cx="2808000" cy="3179400"/>
          </a:xfrm>
          <a:prstGeom prst="rect"/>
        </p:spPr>
        <p:txBody>
          <a:bodyPr anchor="t" anchorCtr="0" bIns="91425" lIns="91425" rIns="91425" spcFirstLastPara="1" tIns="91425" wrap="square">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048751" name="Google Shape;31;p7"/>
          <p:cNvSpPr txBox="1"/>
          <p:nvPr>
            <p:ph type="sldNum" idx="12"/>
          </p:nvPr>
        </p:nvSpPr>
        <p:spPr>
          <a:xfrm>
            <a:off x="8472458" y="4663217"/>
            <a:ext cx="548700" cy="393600"/>
          </a:xfrm>
          <a:prstGeom prst="rect"/>
        </p:spPr>
        <p:txBody>
          <a:bodyPr anchor="ctr" anchorCtr="0" bIns="91425" lIns="91425" rIns="91425" spcFirstLastPara="1" tIns="91425" wrap="square">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algn="r" indent="0" lvl="0" marL="0" rtl="0">
              <a:spcBef>
                <a:spcPts val="0"/>
              </a:spcBef>
              <a:spcAft>
                <a:spcPts val="0"/>
              </a:spcAft>
              <a:buNone/>
            </a:pPr>
            <a:fld id="{00000000-1234-1234-1234-123412341234}" type="slidenum">
              <a:rPr lang="en"/>
              <a:t>‹#›</a:t>
            </a:fld>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83" name="Shape 32"/>
        <p:cNvGrpSpPr/>
        <p:nvPr/>
      </p:nvGrpSpPr>
      <p:grpSpPr>
        <a:xfrm>
          <a:off x="0" y="0"/>
          <a:ext cx="0" cy="0"/>
          <a:chOff x="0" y="0"/>
          <a:chExt cx="0" cy="0"/>
        </a:xfrm>
      </p:grpSpPr>
      <p:sp>
        <p:nvSpPr>
          <p:cNvPr id="1048769" name="Google Shape;33;p8"/>
          <p:cNvSpPr txBox="1"/>
          <p:nvPr>
            <p:ph type="title"/>
          </p:nvPr>
        </p:nvSpPr>
        <p:spPr>
          <a:xfrm>
            <a:off x="490250" y="450150"/>
            <a:ext cx="6367800" cy="4090800"/>
          </a:xfrm>
          <a:prstGeom prst="rect"/>
        </p:spPr>
        <p:txBody>
          <a:bodyPr anchor="ctr" anchorCtr="0" bIns="91425" lIns="91425" rIns="91425" spcFirstLastPara="1" tIns="91425" wrap="square">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048770" name="Google Shape;34;p8"/>
          <p:cNvSpPr txBox="1"/>
          <p:nvPr>
            <p:ph type="sldNum" idx="12"/>
          </p:nvPr>
        </p:nvSpPr>
        <p:spPr>
          <a:xfrm>
            <a:off x="8472458" y="4663217"/>
            <a:ext cx="548700" cy="393600"/>
          </a:xfrm>
          <a:prstGeom prst="rect"/>
        </p:spPr>
        <p:txBody>
          <a:bodyPr anchor="ctr" anchorCtr="0" bIns="91425" lIns="91425" rIns="91425" spcFirstLastPara="1" tIns="91425" wrap="square">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algn="r" indent="0" lvl="0" marL="0" rtl="0">
              <a:spcBef>
                <a:spcPts val="0"/>
              </a:spcBef>
              <a:spcAft>
                <a:spcPts val="0"/>
              </a:spcAft>
              <a:buNone/>
            </a:pPr>
            <a:fld id="{00000000-1234-1234-1234-123412341234}" type="slidenum">
              <a:rPr lang="en"/>
              <a:t>‹#›</a:t>
            </a:fld>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84" name="Shape 35"/>
        <p:cNvGrpSpPr/>
        <p:nvPr/>
      </p:nvGrpSpPr>
      <p:grpSpPr>
        <a:xfrm>
          <a:off x="0" y="0"/>
          <a:ext cx="0" cy="0"/>
          <a:chOff x="0" y="0"/>
          <a:chExt cx="0" cy="0"/>
        </a:xfrm>
      </p:grpSpPr>
      <p:sp>
        <p:nvSpPr>
          <p:cNvPr id="1048771" name="Google Shape;36;p9"/>
          <p:cNvSpPr/>
          <p:nvPr/>
        </p:nvSpPr>
        <p:spPr>
          <a:xfrm>
            <a:off x="4572000" y="-125"/>
            <a:ext cx="4572000" cy="5143500"/>
          </a:xfrm>
          <a:prstGeom prst="rect"/>
          <a:solidFill>
            <a:schemeClr val="lt2"/>
          </a:solidFill>
          <a:ln>
            <a:noFill/>
          </a:ln>
        </p:spPr>
        <p:txBody>
          <a:bodyPr anchor="ctr" anchorCtr="0" bIns="91425" lIns="91425" rIns="91425" spcFirstLastPara="1" tIns="91425" wrap="square">
            <a:noAutofit/>
          </a:bodyPr>
          <a:p>
            <a:pPr algn="l" indent="0" lvl="0" marL="0" rtl="0">
              <a:spcBef>
                <a:spcPts val="0"/>
              </a:spcBef>
              <a:spcAft>
                <a:spcPts val="0"/>
              </a:spcAft>
              <a:buNone/>
            </a:pPr>
            <a:r>
              <a:t/>
            </a:r>
          </a:p>
        </p:txBody>
      </p:sp>
      <p:sp>
        <p:nvSpPr>
          <p:cNvPr id="1048772" name="Google Shape;37;p9"/>
          <p:cNvSpPr txBox="1"/>
          <p:nvPr>
            <p:ph type="title"/>
          </p:nvPr>
        </p:nvSpPr>
        <p:spPr>
          <a:xfrm>
            <a:off x="265500" y="1233175"/>
            <a:ext cx="4045200" cy="1482300"/>
          </a:xfrm>
          <a:prstGeom prst="rect"/>
        </p:spPr>
        <p:txBody>
          <a:bodyPr anchor="b" anchorCtr="0" bIns="91425" lIns="91425" rIns="91425" spcFirstLastPara="1" tIns="91425" wrap="square">
            <a:normAutofit/>
          </a:bodyPr>
          <a:lstStyle>
            <a:lvl1pPr algn="ctr" lvl="0">
              <a:spcBef>
                <a:spcPts val="0"/>
              </a:spcBef>
              <a:spcAft>
                <a:spcPts val="0"/>
              </a:spcAft>
              <a:buSzPts val="4200"/>
              <a:buNone/>
              <a:defRPr sz="4200"/>
            </a:lvl1pPr>
            <a:lvl2pPr algn="ctr" lvl="1">
              <a:spcBef>
                <a:spcPts val="0"/>
              </a:spcBef>
              <a:spcAft>
                <a:spcPts val="0"/>
              </a:spcAft>
              <a:buSzPts val="4200"/>
              <a:buNone/>
              <a:defRPr sz="4200"/>
            </a:lvl2pPr>
            <a:lvl3pPr algn="ctr" lvl="2">
              <a:spcBef>
                <a:spcPts val="0"/>
              </a:spcBef>
              <a:spcAft>
                <a:spcPts val="0"/>
              </a:spcAft>
              <a:buSzPts val="4200"/>
              <a:buNone/>
              <a:defRPr sz="4200"/>
            </a:lvl3pPr>
            <a:lvl4pPr algn="ctr" lvl="3">
              <a:spcBef>
                <a:spcPts val="0"/>
              </a:spcBef>
              <a:spcAft>
                <a:spcPts val="0"/>
              </a:spcAft>
              <a:buSzPts val="4200"/>
              <a:buNone/>
              <a:defRPr sz="4200"/>
            </a:lvl4pPr>
            <a:lvl5pPr algn="ctr" lvl="4">
              <a:spcBef>
                <a:spcPts val="0"/>
              </a:spcBef>
              <a:spcAft>
                <a:spcPts val="0"/>
              </a:spcAft>
              <a:buSzPts val="4200"/>
              <a:buNone/>
              <a:defRPr sz="4200"/>
            </a:lvl5pPr>
            <a:lvl6pPr algn="ctr" lvl="5">
              <a:spcBef>
                <a:spcPts val="0"/>
              </a:spcBef>
              <a:spcAft>
                <a:spcPts val="0"/>
              </a:spcAft>
              <a:buSzPts val="4200"/>
              <a:buNone/>
              <a:defRPr sz="4200"/>
            </a:lvl6pPr>
            <a:lvl7pPr algn="ctr" lvl="6">
              <a:spcBef>
                <a:spcPts val="0"/>
              </a:spcBef>
              <a:spcAft>
                <a:spcPts val="0"/>
              </a:spcAft>
              <a:buSzPts val="4200"/>
              <a:buNone/>
              <a:defRPr sz="4200"/>
            </a:lvl7pPr>
            <a:lvl8pPr algn="ctr" lvl="7">
              <a:spcBef>
                <a:spcPts val="0"/>
              </a:spcBef>
              <a:spcAft>
                <a:spcPts val="0"/>
              </a:spcAft>
              <a:buSzPts val="4200"/>
              <a:buNone/>
              <a:defRPr sz="4200"/>
            </a:lvl8pPr>
            <a:lvl9pPr algn="ctr" lvl="8">
              <a:spcBef>
                <a:spcPts val="0"/>
              </a:spcBef>
              <a:spcAft>
                <a:spcPts val="0"/>
              </a:spcAft>
              <a:buSzPts val="4200"/>
              <a:buNone/>
              <a:defRPr sz="4200"/>
            </a:lvl9pPr>
          </a:lstStyle>
          <a:p/>
        </p:txBody>
      </p:sp>
      <p:sp>
        <p:nvSpPr>
          <p:cNvPr id="1048773" name="Google Shape;38;p9"/>
          <p:cNvSpPr txBox="1"/>
          <p:nvPr>
            <p:ph type="subTitle" idx="1"/>
          </p:nvPr>
        </p:nvSpPr>
        <p:spPr>
          <a:xfrm>
            <a:off x="265500" y="2803075"/>
            <a:ext cx="4045200" cy="1235100"/>
          </a:xfrm>
          <a:prstGeom prst="rect"/>
        </p:spPr>
        <p:txBody>
          <a:bodyPr anchor="t" anchorCtr="0" bIns="91425" lIns="91425" rIns="91425" spcFirstLastPara="1" tIns="91425" wrap="square">
            <a:normAutofit/>
          </a:bodyPr>
          <a:lstStyle>
            <a:lvl1pPr algn="ctr" lvl="0">
              <a:lnSpc>
                <a:spcPct val="100000"/>
              </a:lnSpc>
              <a:spcBef>
                <a:spcPts val="0"/>
              </a:spcBef>
              <a:spcAft>
                <a:spcPts val="0"/>
              </a:spcAft>
              <a:buSzPts val="2100"/>
              <a:buNone/>
              <a:defRPr sz="2100"/>
            </a:lvl1pPr>
            <a:lvl2pPr algn="ctr" lvl="1">
              <a:lnSpc>
                <a:spcPct val="100000"/>
              </a:lnSpc>
              <a:spcBef>
                <a:spcPts val="0"/>
              </a:spcBef>
              <a:spcAft>
                <a:spcPts val="0"/>
              </a:spcAft>
              <a:buSzPts val="2100"/>
              <a:buNone/>
              <a:defRPr sz="2100"/>
            </a:lvl2pPr>
            <a:lvl3pPr algn="ctr" lvl="2">
              <a:lnSpc>
                <a:spcPct val="100000"/>
              </a:lnSpc>
              <a:spcBef>
                <a:spcPts val="0"/>
              </a:spcBef>
              <a:spcAft>
                <a:spcPts val="0"/>
              </a:spcAft>
              <a:buSzPts val="2100"/>
              <a:buNone/>
              <a:defRPr sz="2100"/>
            </a:lvl3pPr>
            <a:lvl4pPr algn="ctr" lvl="3">
              <a:lnSpc>
                <a:spcPct val="100000"/>
              </a:lnSpc>
              <a:spcBef>
                <a:spcPts val="0"/>
              </a:spcBef>
              <a:spcAft>
                <a:spcPts val="0"/>
              </a:spcAft>
              <a:buSzPts val="2100"/>
              <a:buNone/>
              <a:defRPr sz="2100"/>
            </a:lvl4pPr>
            <a:lvl5pPr algn="ctr" lvl="4">
              <a:lnSpc>
                <a:spcPct val="100000"/>
              </a:lnSpc>
              <a:spcBef>
                <a:spcPts val="0"/>
              </a:spcBef>
              <a:spcAft>
                <a:spcPts val="0"/>
              </a:spcAft>
              <a:buSzPts val="2100"/>
              <a:buNone/>
              <a:defRPr sz="2100"/>
            </a:lvl5pPr>
            <a:lvl6pPr algn="ctr" lvl="5">
              <a:lnSpc>
                <a:spcPct val="100000"/>
              </a:lnSpc>
              <a:spcBef>
                <a:spcPts val="0"/>
              </a:spcBef>
              <a:spcAft>
                <a:spcPts val="0"/>
              </a:spcAft>
              <a:buSzPts val="2100"/>
              <a:buNone/>
              <a:defRPr sz="2100"/>
            </a:lvl6pPr>
            <a:lvl7pPr algn="ctr" lvl="6">
              <a:lnSpc>
                <a:spcPct val="100000"/>
              </a:lnSpc>
              <a:spcBef>
                <a:spcPts val="0"/>
              </a:spcBef>
              <a:spcAft>
                <a:spcPts val="0"/>
              </a:spcAft>
              <a:buSzPts val="2100"/>
              <a:buNone/>
              <a:defRPr sz="2100"/>
            </a:lvl7pPr>
            <a:lvl8pPr algn="ctr" lvl="7">
              <a:lnSpc>
                <a:spcPct val="100000"/>
              </a:lnSpc>
              <a:spcBef>
                <a:spcPts val="0"/>
              </a:spcBef>
              <a:spcAft>
                <a:spcPts val="0"/>
              </a:spcAft>
              <a:buSzPts val="2100"/>
              <a:buNone/>
              <a:defRPr sz="2100"/>
            </a:lvl8pPr>
            <a:lvl9pPr algn="ctr" lvl="8">
              <a:lnSpc>
                <a:spcPct val="100000"/>
              </a:lnSpc>
              <a:spcBef>
                <a:spcPts val="0"/>
              </a:spcBef>
              <a:spcAft>
                <a:spcPts val="0"/>
              </a:spcAft>
              <a:buSzPts val="2100"/>
              <a:buNone/>
              <a:defRPr sz="2100"/>
            </a:lvl9pPr>
          </a:lstStyle>
          <a:p/>
        </p:txBody>
      </p:sp>
      <p:sp>
        <p:nvSpPr>
          <p:cNvPr id="1048774" name="Google Shape;39;p9"/>
          <p:cNvSpPr txBox="1"/>
          <p:nvPr>
            <p:ph type="body" idx="2"/>
          </p:nvPr>
        </p:nvSpPr>
        <p:spPr>
          <a:xfrm>
            <a:off x="4939500" y="724075"/>
            <a:ext cx="3837000" cy="3695100"/>
          </a:xfrm>
          <a:prstGeom prst="rect"/>
        </p:spPr>
        <p:txBody>
          <a:bodyPr anchor="ctr" anchorCtr="0" bIns="91425" lIns="91425" rIns="91425" spcFirstLastPara="1" tIns="91425" wrap="square">
            <a:normAutofit/>
          </a:bodyPr>
          <a:lstStyle>
            <a:lvl1pPr indent="-342900" lvl="0" marL="457200">
              <a:spcBef>
                <a:spcPts val="0"/>
              </a:spcBef>
              <a:spcAft>
                <a:spcPts val="0"/>
              </a:spcAft>
              <a:buSzPts val="1800"/>
              <a:buChar char="●"/>
            </a:lvl1pPr>
            <a:lvl2pPr indent="-317500" lvl="1" marL="914400">
              <a:spcBef>
                <a:spcPts val="0"/>
              </a:spcBef>
              <a:spcAft>
                <a:spcPts val="0"/>
              </a:spcAft>
              <a:buSzPts val="1400"/>
              <a:buChar char="○"/>
            </a:lvl2pPr>
            <a:lvl3pPr indent="-317500" lvl="2" marL="1371600">
              <a:spcBef>
                <a:spcPts val="0"/>
              </a:spcBef>
              <a:spcAft>
                <a:spcPts val="0"/>
              </a:spcAft>
              <a:buSzPts val="1400"/>
              <a:buChar char="■"/>
            </a:lvl3pPr>
            <a:lvl4pPr indent="-317500" lvl="3" marL="1828800">
              <a:spcBef>
                <a:spcPts val="0"/>
              </a:spcBef>
              <a:spcAft>
                <a:spcPts val="0"/>
              </a:spcAft>
              <a:buSzPts val="1400"/>
              <a:buChar char="●"/>
            </a:lvl4pPr>
            <a:lvl5pPr indent="-317500" lvl="4" marL="2286000">
              <a:spcBef>
                <a:spcPts val="0"/>
              </a:spcBef>
              <a:spcAft>
                <a:spcPts val="0"/>
              </a:spcAft>
              <a:buSzPts val="1400"/>
              <a:buChar char="○"/>
            </a:lvl5pPr>
            <a:lvl6pPr indent="-317500" lvl="5" marL="2743200">
              <a:spcBef>
                <a:spcPts val="0"/>
              </a:spcBef>
              <a:spcAft>
                <a:spcPts val="0"/>
              </a:spcAft>
              <a:buSzPts val="1400"/>
              <a:buChar char="■"/>
            </a:lvl6pPr>
            <a:lvl7pPr indent="-317500" lvl="6" marL="3200400">
              <a:spcBef>
                <a:spcPts val="0"/>
              </a:spcBef>
              <a:spcAft>
                <a:spcPts val="0"/>
              </a:spcAft>
              <a:buSzPts val="1400"/>
              <a:buChar char="●"/>
            </a:lvl7pPr>
            <a:lvl8pPr indent="-317500" lvl="7" marL="3657600">
              <a:spcBef>
                <a:spcPts val="0"/>
              </a:spcBef>
              <a:spcAft>
                <a:spcPts val="0"/>
              </a:spcAft>
              <a:buSzPts val="1400"/>
              <a:buChar char="○"/>
            </a:lvl8pPr>
            <a:lvl9pPr indent="-317500" lvl="8" marL="4114800">
              <a:spcBef>
                <a:spcPts val="0"/>
              </a:spcBef>
              <a:spcAft>
                <a:spcPts val="0"/>
              </a:spcAft>
              <a:buSzPts val="1400"/>
              <a:buChar char="■"/>
            </a:lvl9pPr>
          </a:lstStyle>
          <a:p/>
        </p:txBody>
      </p:sp>
      <p:sp>
        <p:nvSpPr>
          <p:cNvPr id="1048775" name="Google Shape;40;p9"/>
          <p:cNvSpPr txBox="1"/>
          <p:nvPr>
            <p:ph type="sldNum" idx="12"/>
          </p:nvPr>
        </p:nvSpPr>
        <p:spPr>
          <a:xfrm>
            <a:off x="8472458" y="4663217"/>
            <a:ext cx="548700" cy="393600"/>
          </a:xfrm>
          <a:prstGeom prst="rect"/>
        </p:spPr>
        <p:txBody>
          <a:bodyPr anchor="ctr" anchorCtr="0" bIns="91425" lIns="91425" rIns="91425" spcFirstLastPara="1" tIns="91425" wrap="square">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algn="r" indent="0" lvl="0" marL="0" rtl="0">
              <a:spcBef>
                <a:spcPts val="0"/>
              </a:spcBef>
              <a:spcAft>
                <a:spcPts val="0"/>
              </a:spcAft>
              <a:buNone/>
            </a:pPr>
            <a:fld id="{00000000-1234-1234-1234-123412341234}" type="slidenum">
              <a:rPr lang="en"/>
              <a:t>‹#›</a:t>
            </a:fld>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78" name="Shape 41"/>
        <p:cNvGrpSpPr/>
        <p:nvPr/>
      </p:nvGrpSpPr>
      <p:grpSpPr>
        <a:xfrm>
          <a:off x="0" y="0"/>
          <a:ext cx="0" cy="0"/>
          <a:chOff x="0" y="0"/>
          <a:chExt cx="0" cy="0"/>
        </a:xfrm>
      </p:grpSpPr>
      <p:sp>
        <p:nvSpPr>
          <p:cNvPr id="1048755" name="Google Shape;42;p10"/>
          <p:cNvSpPr txBox="1"/>
          <p:nvPr>
            <p:ph type="body" idx="1"/>
          </p:nvPr>
        </p:nvSpPr>
        <p:spPr>
          <a:xfrm>
            <a:off x="311700" y="4230575"/>
            <a:ext cx="5998800" cy="605100"/>
          </a:xfrm>
          <a:prstGeom prst="rect"/>
        </p:spPr>
        <p:txBody>
          <a:bodyPr anchor="ctr" anchorCtr="0" bIns="91425" lIns="91425" rIns="91425" spcFirstLastPara="1" tIns="91425" wrap="square">
            <a:normAutofit/>
          </a:bodyPr>
          <a:lstStyle>
            <a:lvl1pPr indent="-228600" lvl="0" marL="457200">
              <a:lnSpc>
                <a:spcPct val="100000"/>
              </a:lnSpc>
              <a:spcBef>
                <a:spcPts val="0"/>
              </a:spcBef>
              <a:spcAft>
                <a:spcPts val="0"/>
              </a:spcAft>
              <a:buSzPts val="1800"/>
              <a:buNone/>
            </a:lvl1pPr>
          </a:lstStyle>
          <a:p/>
        </p:txBody>
      </p:sp>
      <p:sp>
        <p:nvSpPr>
          <p:cNvPr id="1048756" name="Google Shape;43;p10"/>
          <p:cNvSpPr txBox="1"/>
          <p:nvPr>
            <p:ph type="sldNum" idx="12"/>
          </p:nvPr>
        </p:nvSpPr>
        <p:spPr>
          <a:xfrm>
            <a:off x="8472458" y="4663217"/>
            <a:ext cx="548700" cy="393600"/>
          </a:xfrm>
          <a:prstGeom prst="rect"/>
        </p:spPr>
        <p:txBody>
          <a:bodyPr anchor="ctr" anchorCtr="0" bIns="91425" lIns="91425" rIns="91425" spcFirstLastPara="1" tIns="91425" wrap="square">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algn="r" indent="0" lvl="0" marL="0" rtl="0">
              <a:spcBef>
                <a:spcPts val="0"/>
              </a:spcBef>
              <a:spcAft>
                <a:spcPts val="0"/>
              </a:spcAft>
              <a:buNone/>
            </a:pPr>
            <a:fld id="{00000000-1234-1234-1234-123412341234}" type="slidenum">
              <a:rPr lang="en"/>
              <a:t>‹#›</a:t>
            </a:fld>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79" name="Shape 44"/>
        <p:cNvGrpSpPr/>
        <p:nvPr/>
      </p:nvGrpSpPr>
      <p:grpSpPr>
        <a:xfrm>
          <a:off x="0" y="0"/>
          <a:ext cx="0" cy="0"/>
          <a:chOff x="0" y="0"/>
          <a:chExt cx="0" cy="0"/>
        </a:xfrm>
      </p:grpSpPr>
      <p:sp>
        <p:nvSpPr>
          <p:cNvPr id="1048757" name="Google Shape;45;p11"/>
          <p:cNvSpPr txBox="1"/>
          <p:nvPr>
            <p:ph type="title" hasCustomPrompt="1"/>
          </p:nvPr>
        </p:nvSpPr>
        <p:spPr>
          <a:xfrm>
            <a:off x="311700" y="1106125"/>
            <a:ext cx="8520600" cy="1963500"/>
          </a:xfrm>
          <a:prstGeom prst="rect"/>
        </p:spPr>
        <p:txBody>
          <a:bodyPr anchor="b" anchorCtr="0" bIns="91425" lIns="91425" rIns="91425" spcFirstLastPara="1" tIns="91425" wrap="square">
            <a:normAutofit/>
          </a:bodyPr>
          <a:lstStyle>
            <a:lvl1pPr algn="ctr" lvl="0">
              <a:spcBef>
                <a:spcPts val="0"/>
              </a:spcBef>
              <a:spcAft>
                <a:spcPts val="0"/>
              </a:spcAft>
              <a:buSzPts val="12000"/>
              <a:buNone/>
              <a:defRPr sz="12000"/>
            </a:lvl1pPr>
            <a:lvl2pPr algn="ctr" lvl="1">
              <a:spcBef>
                <a:spcPts val="0"/>
              </a:spcBef>
              <a:spcAft>
                <a:spcPts val="0"/>
              </a:spcAft>
              <a:buSzPts val="12000"/>
              <a:buNone/>
              <a:defRPr sz="12000"/>
            </a:lvl2pPr>
            <a:lvl3pPr algn="ctr" lvl="2">
              <a:spcBef>
                <a:spcPts val="0"/>
              </a:spcBef>
              <a:spcAft>
                <a:spcPts val="0"/>
              </a:spcAft>
              <a:buSzPts val="12000"/>
              <a:buNone/>
              <a:defRPr sz="12000"/>
            </a:lvl3pPr>
            <a:lvl4pPr algn="ctr" lvl="3">
              <a:spcBef>
                <a:spcPts val="0"/>
              </a:spcBef>
              <a:spcAft>
                <a:spcPts val="0"/>
              </a:spcAft>
              <a:buSzPts val="12000"/>
              <a:buNone/>
              <a:defRPr sz="12000"/>
            </a:lvl4pPr>
            <a:lvl5pPr algn="ctr" lvl="4">
              <a:spcBef>
                <a:spcPts val="0"/>
              </a:spcBef>
              <a:spcAft>
                <a:spcPts val="0"/>
              </a:spcAft>
              <a:buSzPts val="12000"/>
              <a:buNone/>
              <a:defRPr sz="12000"/>
            </a:lvl5pPr>
            <a:lvl6pPr algn="ctr" lvl="5">
              <a:spcBef>
                <a:spcPts val="0"/>
              </a:spcBef>
              <a:spcAft>
                <a:spcPts val="0"/>
              </a:spcAft>
              <a:buSzPts val="12000"/>
              <a:buNone/>
              <a:defRPr sz="12000"/>
            </a:lvl6pPr>
            <a:lvl7pPr algn="ctr" lvl="6">
              <a:spcBef>
                <a:spcPts val="0"/>
              </a:spcBef>
              <a:spcAft>
                <a:spcPts val="0"/>
              </a:spcAft>
              <a:buSzPts val="12000"/>
              <a:buNone/>
              <a:defRPr sz="12000"/>
            </a:lvl7pPr>
            <a:lvl8pPr algn="ctr" lvl="7">
              <a:spcBef>
                <a:spcPts val="0"/>
              </a:spcBef>
              <a:spcAft>
                <a:spcPts val="0"/>
              </a:spcAft>
              <a:buSzPts val="12000"/>
              <a:buNone/>
              <a:defRPr sz="12000"/>
            </a:lvl8pPr>
            <a:lvl9pPr algn="ctr" lvl="8">
              <a:spcBef>
                <a:spcPts val="0"/>
              </a:spcBef>
              <a:spcAft>
                <a:spcPts val="0"/>
              </a:spcAft>
              <a:buSzPts val="12000"/>
              <a:buNone/>
              <a:defRPr sz="12000"/>
            </a:lvl9pPr>
          </a:lstStyle>
          <a:p>
            <a:r>
              <a:t>xx%</a:t>
            </a:r>
          </a:p>
        </p:txBody>
      </p:sp>
      <p:sp>
        <p:nvSpPr>
          <p:cNvPr id="1048758" name="Google Shape;46;p11"/>
          <p:cNvSpPr txBox="1"/>
          <p:nvPr>
            <p:ph type="body" idx="1"/>
          </p:nvPr>
        </p:nvSpPr>
        <p:spPr>
          <a:xfrm>
            <a:off x="311700" y="3152225"/>
            <a:ext cx="8520600" cy="1300800"/>
          </a:xfrm>
          <a:prstGeom prst="rect"/>
        </p:spPr>
        <p:txBody>
          <a:bodyPr anchor="t" anchorCtr="0" bIns="91425" lIns="91425" rIns="91425" spcFirstLastPara="1" tIns="91425" wrap="square">
            <a:normAutofit/>
          </a:bodyPr>
          <a:lstStyle>
            <a:lvl1pPr algn="ctr" indent="-342900" lvl="0" marL="457200">
              <a:spcBef>
                <a:spcPts val="0"/>
              </a:spcBef>
              <a:spcAft>
                <a:spcPts val="0"/>
              </a:spcAft>
              <a:buSzPts val="1800"/>
              <a:buChar char="●"/>
            </a:lvl1pPr>
            <a:lvl2pPr algn="ctr" indent="-317500" lvl="1" marL="914400">
              <a:spcBef>
                <a:spcPts val="0"/>
              </a:spcBef>
              <a:spcAft>
                <a:spcPts val="0"/>
              </a:spcAft>
              <a:buSzPts val="1400"/>
              <a:buChar char="○"/>
            </a:lvl2pPr>
            <a:lvl3pPr algn="ctr" indent="-317500" lvl="2" marL="1371600">
              <a:spcBef>
                <a:spcPts val="0"/>
              </a:spcBef>
              <a:spcAft>
                <a:spcPts val="0"/>
              </a:spcAft>
              <a:buSzPts val="1400"/>
              <a:buChar char="■"/>
            </a:lvl3pPr>
            <a:lvl4pPr algn="ctr" indent="-317500" lvl="3" marL="1828800">
              <a:spcBef>
                <a:spcPts val="0"/>
              </a:spcBef>
              <a:spcAft>
                <a:spcPts val="0"/>
              </a:spcAft>
              <a:buSzPts val="1400"/>
              <a:buChar char="●"/>
            </a:lvl4pPr>
            <a:lvl5pPr algn="ctr" indent="-317500" lvl="4" marL="2286000">
              <a:spcBef>
                <a:spcPts val="0"/>
              </a:spcBef>
              <a:spcAft>
                <a:spcPts val="0"/>
              </a:spcAft>
              <a:buSzPts val="1400"/>
              <a:buChar char="○"/>
            </a:lvl5pPr>
            <a:lvl6pPr algn="ctr" indent="-317500" lvl="5" marL="2743200">
              <a:spcBef>
                <a:spcPts val="0"/>
              </a:spcBef>
              <a:spcAft>
                <a:spcPts val="0"/>
              </a:spcAft>
              <a:buSzPts val="1400"/>
              <a:buChar char="■"/>
            </a:lvl6pPr>
            <a:lvl7pPr algn="ctr" indent="-317500" lvl="6" marL="3200400">
              <a:spcBef>
                <a:spcPts val="0"/>
              </a:spcBef>
              <a:spcAft>
                <a:spcPts val="0"/>
              </a:spcAft>
              <a:buSzPts val="1400"/>
              <a:buChar char="●"/>
            </a:lvl7pPr>
            <a:lvl8pPr algn="ctr" indent="-317500" lvl="7" marL="3657600">
              <a:spcBef>
                <a:spcPts val="0"/>
              </a:spcBef>
              <a:spcAft>
                <a:spcPts val="0"/>
              </a:spcAft>
              <a:buSzPts val="1400"/>
              <a:buChar char="○"/>
            </a:lvl8pPr>
            <a:lvl9pPr algn="ctr" indent="-317500" lvl="8" marL="4114800">
              <a:spcBef>
                <a:spcPts val="0"/>
              </a:spcBef>
              <a:spcAft>
                <a:spcPts val="0"/>
              </a:spcAft>
              <a:buSzPts val="1400"/>
              <a:buChar char="■"/>
            </a:lvl9pPr>
          </a:lstStyle>
          <a:p/>
        </p:txBody>
      </p:sp>
      <p:sp>
        <p:nvSpPr>
          <p:cNvPr id="1048759" name="Google Shape;47;p11"/>
          <p:cNvSpPr txBox="1"/>
          <p:nvPr>
            <p:ph type="sldNum" idx="12"/>
          </p:nvPr>
        </p:nvSpPr>
        <p:spPr>
          <a:xfrm>
            <a:off x="8472458" y="4663217"/>
            <a:ext cx="548700" cy="393600"/>
          </a:xfrm>
          <a:prstGeom prst="rect"/>
        </p:spPr>
        <p:txBody>
          <a:bodyPr anchor="ctr" anchorCtr="0" bIns="91425" lIns="91425" rIns="91425" spcFirstLastPara="1" tIns="91425" wrap="square">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algn="r" indent="0" lvl="0" marL="0" rtl="0">
              <a:spcBef>
                <a:spcPts val="0"/>
              </a:spcBef>
              <a:spcAft>
                <a:spcPts val="0"/>
              </a:spcAft>
              <a:buNone/>
            </a:pPr>
            <a:fld id="{00000000-1234-1234-1234-123412341234}" type="slidenum">
              <a:rPr lang="en"/>
              <a:t>‹#›</a:t>
            </a:fld>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76" name="Shape 48"/>
        <p:cNvGrpSpPr/>
        <p:nvPr/>
      </p:nvGrpSpPr>
      <p:grpSpPr>
        <a:xfrm>
          <a:off x="0" y="0"/>
          <a:ext cx="0" cy="0"/>
          <a:chOff x="0" y="0"/>
          <a:chExt cx="0" cy="0"/>
        </a:xfrm>
      </p:grpSpPr>
      <p:sp>
        <p:nvSpPr>
          <p:cNvPr id="1048752" name="Google Shape;49;p12"/>
          <p:cNvSpPr txBox="1"/>
          <p:nvPr>
            <p:ph type="sldNum" idx="12"/>
          </p:nvPr>
        </p:nvSpPr>
        <p:spPr>
          <a:xfrm>
            <a:off x="8472458" y="4663217"/>
            <a:ext cx="548700" cy="393600"/>
          </a:xfrm>
          <a:prstGeom prst="rect"/>
        </p:spPr>
        <p:txBody>
          <a:bodyPr anchor="ctr" anchorCtr="0" bIns="91425" lIns="91425" rIns="91425" spcFirstLastPara="1" tIns="91425" wrap="square">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algn="r" indent="0" lvl="0" marL="0" rtl="0">
              <a:spcBef>
                <a:spcPts val="0"/>
              </a:spcBef>
              <a:spcAft>
                <a:spcPts val="0"/>
              </a:spcAft>
              <a:buNone/>
            </a:pPr>
            <a:fld id="{00000000-1234-1234-1234-123412341234}" type="slidenum">
              <a:rPr lang="en"/>
              <a:t>‹#›</a:t>
            </a:fld>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p:bgPr>
    </p:bg>
    <p:spTree>
      <p:nvGrpSpPr>
        <p:cNvPr id="35" name="Shape 51"/>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p:bgPr>
    </p:bg>
    <p:spTree>
      <p:nvGrpSpPr>
        <p:cNvPr id="13" name="Shape 5"/>
        <p:cNvGrpSpPr/>
        <p:nvPr/>
      </p:nvGrpSpPr>
      <p:grpSpPr>
        <a:xfrm>
          <a:off x="0" y="0"/>
          <a:ext cx="0" cy="0"/>
          <a:chOff x="0" y="0"/>
          <a:chExt cx="0" cy="0"/>
        </a:xfrm>
      </p:grpSpPr>
      <p:sp>
        <p:nvSpPr>
          <p:cNvPr id="1048576" name="Google Shape;6;p1"/>
          <p:cNvSpPr txBox="1"/>
          <p:nvPr>
            <p:ph type="title"/>
          </p:nvPr>
        </p:nvSpPr>
        <p:spPr>
          <a:xfrm>
            <a:off x="311700" y="445025"/>
            <a:ext cx="8520600" cy="572700"/>
          </a:xfrm>
          <a:prstGeom prst="rect"/>
          <a:noFill/>
          <a:ln>
            <a:noFill/>
          </a:ln>
        </p:spPr>
        <p:txBody>
          <a:bodyPr anchor="t" anchorCtr="0" bIns="91425" lIns="91425" rIns="91425" spcFirstLastPara="1" tIns="91425" wrap="square">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1048577" name="Google Shape;7;p1"/>
          <p:cNvSpPr txBox="1"/>
          <p:nvPr>
            <p:ph type="body" idx="1"/>
          </p:nvPr>
        </p:nvSpPr>
        <p:spPr>
          <a:xfrm>
            <a:off x="311700" y="1152475"/>
            <a:ext cx="8520600" cy="3416400"/>
          </a:xfrm>
          <a:prstGeom prst="rect"/>
          <a:noFill/>
          <a:ln>
            <a:noFill/>
          </a:ln>
        </p:spPr>
        <p:txBody>
          <a:bodyPr anchor="t" anchorCtr="0" bIns="91425" lIns="91425" rIns="91425" spcFirstLastPara="1" tIns="91425" wrap="square">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1048578" name="Google Shape;8;p1"/>
          <p:cNvSpPr txBox="1"/>
          <p:nvPr>
            <p:ph type="sldNum" idx="12"/>
          </p:nvPr>
        </p:nvSpPr>
        <p:spPr>
          <a:xfrm>
            <a:off x="8472458" y="4663217"/>
            <a:ext cx="548700" cy="393600"/>
          </a:xfrm>
          <a:prstGeom prst="rect"/>
          <a:noFill/>
          <a:ln>
            <a:noFill/>
          </a:ln>
        </p:spPr>
        <p:txBody>
          <a:bodyPr anchor="ctr" anchorCtr="0" bIns="91425" lIns="91425" rIns="91425" spcFirstLastPara="1" tIns="91425" wrap="square">
            <a:normAutofit/>
          </a:bodyPr>
          <a:lstStyle>
            <a:lvl1pPr algn="r" lvl="0">
              <a:buNone/>
              <a:defRPr sz="1000">
                <a:solidFill>
                  <a:schemeClr val="dk2"/>
                </a:solidFill>
              </a:defRPr>
            </a:lvl1pPr>
            <a:lvl2pPr algn="r" lvl="1">
              <a:buNone/>
              <a:defRPr sz="1000">
                <a:solidFill>
                  <a:schemeClr val="dk2"/>
                </a:solidFill>
              </a:defRPr>
            </a:lvl2pPr>
            <a:lvl3pPr algn="r" lvl="2">
              <a:buNone/>
              <a:defRPr sz="1000">
                <a:solidFill>
                  <a:schemeClr val="dk2"/>
                </a:solidFill>
              </a:defRPr>
            </a:lvl3pPr>
            <a:lvl4pPr algn="r" lvl="3">
              <a:buNone/>
              <a:defRPr sz="1000">
                <a:solidFill>
                  <a:schemeClr val="dk2"/>
                </a:solidFill>
              </a:defRPr>
            </a:lvl4pPr>
            <a:lvl5pPr algn="r" lvl="4">
              <a:buNone/>
              <a:defRPr sz="1000">
                <a:solidFill>
                  <a:schemeClr val="dk2"/>
                </a:solidFill>
              </a:defRPr>
            </a:lvl5pPr>
            <a:lvl6pPr algn="r" lvl="5">
              <a:buNone/>
              <a:defRPr sz="1000">
                <a:solidFill>
                  <a:schemeClr val="dk2"/>
                </a:solidFill>
              </a:defRPr>
            </a:lvl6pPr>
            <a:lvl7pPr algn="r" lvl="6">
              <a:buNone/>
              <a:defRPr sz="1000">
                <a:solidFill>
                  <a:schemeClr val="dk2"/>
                </a:solidFill>
              </a:defRPr>
            </a:lvl7pPr>
            <a:lvl8pPr algn="r" lvl="7">
              <a:buNone/>
              <a:defRPr sz="1000">
                <a:solidFill>
                  <a:schemeClr val="dk2"/>
                </a:solidFill>
              </a:defRPr>
            </a:lvl8pPr>
            <a:lvl9pPr algn="r" lvl="8">
              <a:buNone/>
              <a:defRPr sz="1000">
                <a:solidFill>
                  <a:schemeClr val="dk2"/>
                </a:solidFill>
              </a:defRPr>
            </a:lvl9pPr>
          </a:lstStyle>
          <a:p>
            <a:pPr algn="r" indent="0" lvl="0" marL="0" rtl="0">
              <a:spcBef>
                <a:spcPts val="0"/>
              </a:spcBef>
              <a:spcAft>
                <a:spcPts val="0"/>
              </a:spcAft>
              <a:buNone/>
            </a:pPr>
            <a:fld id="{00000000-1234-1234-1234-123412341234}" type="slidenum">
              <a:rPr lang="en"/>
              <a:t>‹#›</a:t>
            </a:fld>
          </a:p>
        </p:txBody>
      </p:sp>
    </p:spTree>
  </p:cSld>
  <p:clrMap accent1="accent1" accent2="accent2" accent3="accent3" accent4="accent4" accent5="accent5" accent6="accent6" bg1="lt1" bg2="dk2" tx1="dk1" tx2="lt2"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spTree>
      <p:nvGrpSpPr>
        <p:cNvPr id="33" name="Shape 50"/>
        <p:cNvGrpSpPr/>
        <p:nvPr/>
      </p:nvGrpSpPr>
      <p:grpSpPr>
        <a:xfrm>
          <a:off x="0" y="0"/>
          <a:ext cx="0" cy="0"/>
          <a:chOff x="0" y="0"/>
          <a:chExt cx="0" cy="0"/>
        </a:xfrm>
      </p:grpSpPr>
    </p:spTree>
  </p:cSld>
  <p:clrMap accent1="accent1" accent2="accent2" accent3="accent3" accent4="accent4" accent5="accent5" accent6="accent6" bg1="lt1" bg2="dk2" tx1="dk1" tx2="lt2" hlink="hlink" folHlink="folHlink"/>
  <p:sldLayoutIdLst>
    <p:sldLayoutId id="2147483661" r:id="rId1"/>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sz="1400" i="0" spc="0" strike="noStrike"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image" Target="../media/image3.png"/><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slideLayout" Target="../slideLayouts/slideLayout12.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image" Target="../media/image8.png"/><Relationship Id="rId4" Type="http://schemas.openxmlformats.org/officeDocument/2006/relationships/slideLayout" Target="../slideLayouts/slideLayout12.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12.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1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1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12.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3.png"/><Relationship Id="rId2" Type="http://schemas.openxmlformats.org/officeDocument/2006/relationships/image" Target="../media/image14.png"/><Relationship Id="rId3" Type="http://schemas.openxmlformats.org/officeDocument/2006/relationships/slideLayout" Target="../slideLayouts/slideLayout12.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5.png"/><Relationship Id="rId2" Type="http://schemas.openxmlformats.org/officeDocument/2006/relationships/image" Target="../media/image16.png"/><Relationship Id="rId3" Type="http://schemas.openxmlformats.org/officeDocument/2006/relationships/slideLayout" Target="../slideLayouts/slideLayout12.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26" name="Shape 55"/>
        <p:cNvGrpSpPr/>
        <p:nvPr/>
      </p:nvGrpSpPr>
      <p:grpSpPr>
        <a:xfrm>
          <a:off x="0" y="0"/>
          <a:ext cx="0" cy="0"/>
          <a:chOff x="0" y="0"/>
          <a:chExt cx="0" cy="0"/>
        </a:xfrm>
      </p:grpSpPr>
      <p:sp>
        <p:nvSpPr>
          <p:cNvPr id="1048582" name="Google Shape;56;p15"/>
          <p:cNvSpPr txBox="1"/>
          <p:nvPr/>
        </p:nvSpPr>
        <p:spPr>
          <a:xfrm>
            <a:off x="100" y="4030425"/>
            <a:ext cx="9144000" cy="655678"/>
          </a:xfrm>
          <a:prstGeom prst="rect"/>
          <a:noFill/>
          <a:ln>
            <a:noFill/>
          </a:ln>
        </p:spPr>
        <p:txBody>
          <a:bodyPr anchor="t" anchorCtr="0" bIns="91425" lIns="91425" rIns="91425" spcFirstLastPara="1" tIns="91425" wrap="square">
            <a:spAutoFit/>
          </a:bodyPr>
          <a:p>
            <a:pPr algn="ctr" indent="0" lvl="0" marL="0" rtl="0">
              <a:lnSpc>
                <a:spcPct val="169230"/>
              </a:lnSpc>
              <a:spcBef>
                <a:spcPts val="0"/>
              </a:spcBef>
              <a:spcAft>
                <a:spcPts val="0"/>
              </a:spcAft>
              <a:buNone/>
            </a:pPr>
            <a:r>
              <a:rPr b="1" sz="1000" lang="en">
                <a:solidFill>
                  <a:schemeClr val="dk1"/>
                </a:solidFill>
                <a:latin typeface="Calibri"/>
                <a:ea typeface="Calibri"/>
                <a:cs typeface="Calibri"/>
                <a:sym typeface="Calibri"/>
              </a:rPr>
              <a:t>Name: </a:t>
            </a:r>
            <a:r>
              <a:rPr sz="1000" lang="en">
                <a:solidFill>
                  <a:schemeClr val="dk1"/>
                </a:solidFill>
                <a:latin typeface="Calibri"/>
                <a:ea typeface="Calibri"/>
                <a:cs typeface="Calibri"/>
                <a:sym typeface="Calibri"/>
              </a:rPr>
              <a:t>Dhrumil Acharya</a:t>
            </a:r>
            <a:endParaRPr sz="1000">
              <a:solidFill>
                <a:schemeClr val="dk1"/>
              </a:solidFill>
              <a:latin typeface="Calibri"/>
              <a:ea typeface="Calibri"/>
              <a:cs typeface="Calibri"/>
              <a:sym typeface="Calibri"/>
            </a:endParaRPr>
          </a:p>
          <a:p>
            <a:pPr algn="ctr" indent="0" lvl="0" marL="0" rtl="0">
              <a:lnSpc>
                <a:spcPct val="169230"/>
              </a:lnSpc>
              <a:spcBef>
                <a:spcPts val="0"/>
              </a:spcBef>
              <a:spcAft>
                <a:spcPts val="0"/>
              </a:spcAft>
              <a:buNone/>
            </a:pPr>
            <a:r>
              <a:rPr b="1" sz="1000" lang="en">
                <a:solidFill>
                  <a:schemeClr val="dk1"/>
                </a:solidFill>
                <a:latin typeface="Calibri"/>
                <a:ea typeface="Calibri"/>
                <a:cs typeface="Calibri"/>
                <a:sym typeface="Calibri"/>
              </a:rPr>
              <a:t>Student Id:</a:t>
            </a:r>
            <a:r>
              <a:rPr sz="1000" lang="en">
                <a:solidFill>
                  <a:schemeClr val="dk1"/>
                </a:solidFill>
                <a:latin typeface="Calibri"/>
                <a:ea typeface="Calibri"/>
                <a:cs typeface="Calibri"/>
                <a:sym typeface="Calibri"/>
              </a:rPr>
              <a:t> 2529430</a:t>
            </a:r>
            <a:endParaRPr>
              <a:solidFill>
                <a:schemeClr val="dk1"/>
              </a:solidFill>
            </a:endParaRPr>
          </a:p>
        </p:txBody>
      </p:sp>
      <p:pic>
        <p:nvPicPr>
          <p:cNvPr id="2097152" name="Google Shape;57;p15"/>
          <p:cNvPicPr preferRelativeResize="0">
            <a:picLocks/>
          </p:cNvPicPr>
          <p:nvPr/>
        </p:nvPicPr>
        <p:blipFill>
          <a:blip xmlns:r="http://schemas.openxmlformats.org/officeDocument/2006/relationships" r:embed="rId1">
            <a:alphaModFix/>
          </a:blip>
          <a:stretch>
            <a:fillRect/>
          </a:stretch>
        </p:blipFill>
        <p:spPr>
          <a:xfrm>
            <a:off x="3079150" y="387825"/>
            <a:ext cx="2985900" cy="1381125"/>
          </a:xfrm>
          <a:prstGeom prst="rect"/>
          <a:noFill/>
          <a:ln>
            <a:noFill/>
          </a:ln>
        </p:spPr>
      </p:pic>
      <p:sp>
        <p:nvSpPr>
          <p:cNvPr id="1048583" name="Google Shape;58;p15"/>
          <p:cNvSpPr/>
          <p:nvPr/>
        </p:nvSpPr>
        <p:spPr>
          <a:xfrm>
            <a:off x="-100" y="1787975"/>
            <a:ext cx="9144000" cy="1381200"/>
          </a:xfrm>
          <a:prstGeom prst="rect"/>
          <a:noFill/>
          <a:ln>
            <a:noFill/>
          </a:ln>
        </p:spPr>
        <p:txBody>
          <a:bodyPr anchor="ctr" anchorCtr="0" bIns="34275" lIns="68575" rIns="68575" spcFirstLastPara="1" tIns="34275" wrap="square">
            <a:noAutofit/>
          </a:bodyPr>
          <a:p>
            <a:pPr algn="ctr" indent="0" lvl="0" marL="0" rtl="0">
              <a:lnSpc>
                <a:spcPct val="113636"/>
              </a:lnSpc>
              <a:spcBef>
                <a:spcPts val="0"/>
              </a:spcBef>
              <a:spcAft>
                <a:spcPts val="0"/>
              </a:spcAft>
              <a:buClr>
                <a:srgbClr val="FFFFFF"/>
              </a:buClr>
              <a:buSzPts val="3300"/>
              <a:buFont typeface="Cambria"/>
              <a:buNone/>
            </a:pPr>
            <a:r>
              <a:rPr b="1" sz="3300" lang="en">
                <a:solidFill>
                  <a:schemeClr val="dk1"/>
                </a:solidFill>
                <a:latin typeface="Cambria"/>
                <a:ea typeface="Cambria"/>
                <a:cs typeface="Cambria"/>
                <a:sym typeface="Cambria"/>
              </a:rPr>
              <a:t>DIGITAL FORENSIC</a:t>
            </a:r>
            <a:endParaRPr sz="3300">
              <a:solidFill>
                <a:schemeClr val="dk1"/>
              </a:solidFill>
              <a:latin typeface="Calibri"/>
              <a:ea typeface="Calibri"/>
              <a:cs typeface="Calibri"/>
              <a:sym typeface="Calibri"/>
            </a:endParaRPr>
          </a:p>
          <a:p>
            <a:pPr algn="ctr" indent="0" lvl="0" marL="0" rtl="0">
              <a:lnSpc>
                <a:spcPct val="113636"/>
              </a:lnSpc>
              <a:spcBef>
                <a:spcPts val="0"/>
              </a:spcBef>
              <a:spcAft>
                <a:spcPts val="0"/>
              </a:spcAft>
              <a:buClr>
                <a:srgbClr val="FFFFFF"/>
              </a:buClr>
              <a:buSzPts val="3300"/>
              <a:buFont typeface="Cambria"/>
              <a:buNone/>
            </a:pPr>
            <a:r>
              <a:rPr b="1" sz="3300" lang="en">
                <a:solidFill>
                  <a:schemeClr val="dk1"/>
                </a:solidFill>
                <a:latin typeface="Cambria"/>
                <a:ea typeface="Cambria"/>
                <a:cs typeface="Cambria"/>
                <a:sym typeface="Cambria"/>
              </a:rPr>
              <a:t>INVESTIGATION REPORT</a:t>
            </a:r>
            <a:endParaRPr b="1" sz="2900">
              <a:solidFill>
                <a:schemeClr val="dk1"/>
              </a:solidFill>
            </a:endParaRPr>
          </a:p>
        </p:txBody>
      </p:sp>
      <p:sp>
        <p:nvSpPr>
          <p:cNvPr id="1048584" name="Google Shape;59;p15"/>
          <p:cNvSpPr/>
          <p:nvPr/>
        </p:nvSpPr>
        <p:spPr>
          <a:xfrm>
            <a:off x="100" y="3188200"/>
            <a:ext cx="9144000" cy="41160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CADCFC"/>
              </a:buClr>
              <a:buSzPts val="1400"/>
              <a:buFont typeface="Calibri"/>
              <a:buNone/>
            </a:pPr>
            <a:r>
              <a:rPr b="1" cap="none" sz="1400" lang="en" strike="noStrike" u="none">
                <a:solidFill>
                  <a:schemeClr val="dk1"/>
                </a:solidFill>
                <a:latin typeface="Calibri"/>
                <a:ea typeface="Calibri"/>
                <a:cs typeface="Calibri"/>
                <a:sym typeface="Calibri"/>
              </a:rPr>
              <a:t>Suspected Theft and Attempted Sale of Patent QT-AI-2025</a:t>
            </a:r>
            <a:endParaRPr b="1" cap="none" sz="1400" strike="noStrike" u="none">
              <a:solidFill>
                <a:schemeClr val="dk1"/>
              </a:solidFill>
              <a:latin typeface="Calibri"/>
              <a:ea typeface="Calibri"/>
              <a:cs typeface="Calibri"/>
              <a:sym typeface="Calibri"/>
            </a:endParaRPr>
          </a:p>
        </p:txBody>
      </p:sp>
      <p:sp>
        <p:nvSpPr>
          <p:cNvPr id="1048585" name="Google Shape;60;p15"/>
          <p:cNvSpPr/>
          <p:nvPr/>
        </p:nvSpPr>
        <p:spPr>
          <a:xfrm>
            <a:off x="100" y="3618825"/>
            <a:ext cx="9107100" cy="411600"/>
          </a:xfrm>
          <a:prstGeom prst="rect"/>
          <a:noFill/>
          <a:ln>
            <a:noFill/>
          </a:ln>
        </p:spPr>
        <p:txBody>
          <a:bodyPr anchor="ctr" anchorCtr="0" bIns="34275" lIns="68575" rIns="68575" spcFirstLastPara="1" tIns="34275" wrap="square">
            <a:noAutofit/>
          </a:bodyPr>
          <a:p>
            <a:pPr algn="ctr" indent="0" lvl="0" marL="0" rtl="0">
              <a:spcBef>
                <a:spcPts val="0"/>
              </a:spcBef>
              <a:spcAft>
                <a:spcPts val="0"/>
              </a:spcAft>
              <a:buClr>
                <a:srgbClr val="CADCFC"/>
              </a:buClr>
              <a:buSzPts val="900"/>
              <a:buFont typeface="Calibri"/>
              <a:buNone/>
            </a:pPr>
            <a:r>
              <a:rPr b="1" sz="1200" lang="en">
                <a:solidFill>
                  <a:schemeClr val="dk1"/>
                </a:solidFill>
                <a:latin typeface="Calibri"/>
                <a:ea typeface="Calibri"/>
                <a:cs typeface="Calibri"/>
                <a:sym typeface="Calibri"/>
              </a:rPr>
              <a:t>Tools:  </a:t>
            </a:r>
            <a:r>
              <a:rPr sz="1200" lang="en">
                <a:solidFill>
                  <a:schemeClr val="dk1"/>
                </a:solidFill>
                <a:latin typeface="Calibri"/>
                <a:ea typeface="Calibri"/>
                <a:cs typeface="Calibri"/>
                <a:sym typeface="Calibri"/>
              </a:rPr>
              <a:t>Cellebrite UFED 7.76  •  Physical Analyzer 7.73</a:t>
            </a:r>
            <a:endParaRPr sz="1200">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p:bgPr>
    </p:bg>
    <p:spTree>
      <p:nvGrpSpPr>
        <p:cNvPr id="36" name="Shape 65"/>
        <p:cNvGrpSpPr/>
        <p:nvPr/>
      </p:nvGrpSpPr>
      <p:grpSpPr>
        <a:xfrm>
          <a:off x="0" y="0"/>
          <a:ext cx="0" cy="0"/>
          <a:chOff x="0" y="0"/>
          <a:chExt cx="0" cy="0"/>
        </a:xfrm>
      </p:grpSpPr>
      <p:sp>
        <p:nvSpPr>
          <p:cNvPr id="1048588" name="Google Shape;66;p16"/>
          <p:cNvSpPr/>
          <p:nvPr/>
        </p:nvSpPr>
        <p:spPr>
          <a:xfrm>
            <a:off x="411480" y="240030"/>
            <a:ext cx="5486400" cy="24003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C0392B"/>
              </a:buClr>
              <a:buSzPts val="1000"/>
              <a:buFont typeface="Calibri"/>
              <a:buNone/>
            </a:pPr>
            <a:r>
              <a:rPr b="1" cap="none" sz="1000" i="0" lang="en" strike="noStrike" u="none">
                <a:solidFill>
                  <a:schemeClr val="dk1"/>
                </a:solidFill>
                <a:latin typeface="Calibri"/>
                <a:ea typeface="Calibri"/>
                <a:cs typeface="Calibri"/>
                <a:sym typeface="Calibri"/>
              </a:rPr>
              <a:t>CASE BACKGROUND</a:t>
            </a:r>
            <a:endParaRPr b="0" cap="none" sz="1000" i="0" strike="noStrike" u="none">
              <a:solidFill>
                <a:schemeClr val="dk1"/>
              </a:solidFill>
              <a:latin typeface="Calibri"/>
              <a:ea typeface="Calibri"/>
              <a:cs typeface="Calibri"/>
              <a:sym typeface="Calibri"/>
            </a:endParaRPr>
          </a:p>
        </p:txBody>
      </p:sp>
      <p:sp>
        <p:nvSpPr>
          <p:cNvPr id="1048589" name="Google Shape;67;p16"/>
          <p:cNvSpPr/>
          <p:nvPr/>
        </p:nvSpPr>
        <p:spPr>
          <a:xfrm>
            <a:off x="411480" y="466344"/>
            <a:ext cx="8298180" cy="48006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2300"/>
              <a:buFont typeface="Calibri"/>
              <a:buNone/>
            </a:pPr>
            <a:r>
              <a:rPr b="1" cap="none" sz="2300" i="0" lang="en" strike="noStrike" u="none">
                <a:solidFill>
                  <a:schemeClr val="dk1"/>
                </a:solidFill>
                <a:latin typeface="Calibri"/>
                <a:ea typeface="Calibri"/>
                <a:cs typeface="Calibri"/>
                <a:sym typeface="Calibri"/>
              </a:rPr>
              <a:t>Investigation Overview</a:t>
            </a:r>
            <a:endParaRPr b="0" cap="none" sz="2300" i="0" strike="noStrike" u="none">
              <a:solidFill>
                <a:schemeClr val="dk1"/>
              </a:solidFill>
              <a:latin typeface="Calibri"/>
              <a:ea typeface="Calibri"/>
              <a:cs typeface="Calibri"/>
              <a:sym typeface="Calibri"/>
            </a:endParaRPr>
          </a:p>
        </p:txBody>
      </p:sp>
      <p:sp>
        <p:nvSpPr>
          <p:cNvPr id="1048590" name="Google Shape;68;p16"/>
          <p:cNvSpPr/>
          <p:nvPr/>
        </p:nvSpPr>
        <p:spPr>
          <a:xfrm>
            <a:off x="411480" y="1062990"/>
            <a:ext cx="8332470" cy="788670"/>
          </a:xfrm>
          <a:prstGeom prst="rect"/>
          <a:noFill/>
          <a:ln>
            <a:noFill/>
          </a:ln>
        </p:spPr>
        <p:txBody>
          <a:bodyPr anchor="ctr" anchorCtr="0" bIns="34275" lIns="68575" rIns="68575" spcFirstLastPara="1" tIns="34275" wrap="square">
            <a:noAutofit/>
          </a:bodyPr>
          <a:p>
            <a:pPr algn="l" indent="0" lvl="0" marL="0" marR="0" rtl="0">
              <a:lnSpc>
                <a:spcPct val="115000"/>
              </a:lnSpc>
              <a:spcBef>
                <a:spcPts val="0"/>
              </a:spcBef>
              <a:spcAft>
                <a:spcPts val="0"/>
              </a:spcAft>
              <a:buClr>
                <a:srgbClr val="5B5B5B"/>
              </a:buClr>
              <a:buSzPts val="1100"/>
              <a:buFont typeface="Calibri"/>
              <a:buNone/>
            </a:pPr>
            <a:r>
              <a:rPr b="0" cap="none" sz="1100" i="0" lang="en" strike="noStrike" u="none">
                <a:solidFill>
                  <a:schemeClr val="dk1"/>
                </a:solidFill>
                <a:latin typeface="Calibri"/>
                <a:ea typeface="Calibri"/>
                <a:cs typeface="Calibri"/>
                <a:sym typeface="Calibri"/>
              </a:rPr>
              <a:t>Quantum Tech's IT Security team detected unauthorised access to a proprietary patent record (AI Chip Design Patent, Ref. QT-AI-2025). Emma, a senior engineer, was named as the principal suspect in an alleged scheme to steal and sell the material to competitor NexGen Circuits via an intermediary, Joe, with buyer Norman acting on NexGen's behalf.</a:t>
            </a:r>
            <a:endParaRPr b="0" cap="none" sz="1100" i="0" strike="noStrike" u="none">
              <a:solidFill>
                <a:schemeClr val="dk1"/>
              </a:solidFill>
              <a:latin typeface="Calibri"/>
              <a:ea typeface="Calibri"/>
              <a:cs typeface="Calibri"/>
              <a:sym typeface="Calibri"/>
            </a:endParaRPr>
          </a:p>
        </p:txBody>
      </p:sp>
      <p:sp>
        <p:nvSpPr>
          <p:cNvPr id="1048591" name="Google Shape;69;p16"/>
          <p:cNvSpPr/>
          <p:nvPr/>
        </p:nvSpPr>
        <p:spPr>
          <a:xfrm>
            <a:off x="411480" y="2057400"/>
            <a:ext cx="2640330" cy="2434590"/>
          </a:xfrm>
          <a:prstGeom prst="roundRect">
            <a:avLst>
              <a:gd name="adj" fmla="val 2254"/>
            </a:avLst>
          </a:prstGeom>
          <a:solidFill>
            <a:srgbClr val="F4F5F7"/>
          </a:solidFill>
          <a:ln w="12700" cap="flat" cmpd="sng">
            <a:solidFill>
              <a:srgbClr val="E3E6EA"/>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p>
        </p:txBody>
      </p:sp>
      <p:sp>
        <p:nvSpPr>
          <p:cNvPr id="1048592" name="Google Shape;70;p16"/>
          <p:cNvSpPr/>
          <p:nvPr/>
        </p:nvSpPr>
        <p:spPr>
          <a:xfrm>
            <a:off x="603504" y="2263140"/>
            <a:ext cx="685800" cy="685800"/>
          </a:xfrm>
          <a:prstGeom prst="roundRect">
            <a:avLst>
              <a:gd name="adj" fmla="val 50000"/>
            </a:avLst>
          </a:prstGeom>
          <a:solidFill>
            <a:srgbClr val="C0392B"/>
          </a:solidFill>
          <a:ln w="12700" cap="flat" cmpd="sng">
            <a:solidFill>
              <a:srgbClr val="C0392B"/>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p>
        </p:txBody>
      </p:sp>
      <p:sp>
        <p:nvSpPr>
          <p:cNvPr id="1048593" name="Google Shape;71;p16"/>
          <p:cNvSpPr/>
          <p:nvPr/>
        </p:nvSpPr>
        <p:spPr>
          <a:xfrm>
            <a:off x="603504" y="2263140"/>
            <a:ext cx="685800" cy="68580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FFFFFF"/>
              </a:buClr>
              <a:buSzPts val="2100"/>
              <a:buFont typeface="Calibri"/>
              <a:buNone/>
            </a:pPr>
            <a:r>
              <a:rPr b="1" cap="none" sz="2100" i="0" lang="en" strike="noStrike" u="none">
                <a:solidFill>
                  <a:srgbClr val="FFFFFF"/>
                </a:solidFill>
                <a:latin typeface="Calibri"/>
                <a:ea typeface="Calibri"/>
                <a:cs typeface="Calibri"/>
                <a:sym typeface="Calibri"/>
              </a:rPr>
              <a:t>E</a:t>
            </a:r>
            <a:endParaRPr b="0" cap="none" sz="2100" i="0" strike="noStrike" u="none">
              <a:solidFill>
                <a:schemeClr val="dk1"/>
              </a:solidFill>
              <a:latin typeface="Calibri"/>
              <a:ea typeface="Calibri"/>
              <a:cs typeface="Calibri"/>
              <a:sym typeface="Calibri"/>
            </a:endParaRPr>
          </a:p>
        </p:txBody>
      </p:sp>
      <p:sp>
        <p:nvSpPr>
          <p:cNvPr id="1048594" name="Google Shape;72;p16"/>
          <p:cNvSpPr/>
          <p:nvPr/>
        </p:nvSpPr>
        <p:spPr>
          <a:xfrm>
            <a:off x="603504" y="3051810"/>
            <a:ext cx="2256282" cy="27432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1400"/>
              <a:buFont typeface="Calibri"/>
              <a:buNone/>
            </a:pPr>
            <a:r>
              <a:rPr b="1" cap="none" sz="1400" i="0" lang="en" strike="noStrike" u="none">
                <a:solidFill>
                  <a:srgbClr val="1F3864"/>
                </a:solidFill>
                <a:latin typeface="Calibri"/>
                <a:ea typeface="Calibri"/>
                <a:cs typeface="Calibri"/>
                <a:sym typeface="Calibri"/>
              </a:rPr>
              <a:t>EMMA</a:t>
            </a:r>
            <a:endParaRPr b="0" cap="none" sz="1400" i="0" strike="noStrike" u="none">
              <a:solidFill>
                <a:schemeClr val="dk1"/>
              </a:solidFill>
              <a:latin typeface="Calibri"/>
              <a:ea typeface="Calibri"/>
              <a:cs typeface="Calibri"/>
              <a:sym typeface="Calibri"/>
            </a:endParaRPr>
          </a:p>
        </p:txBody>
      </p:sp>
      <p:sp>
        <p:nvSpPr>
          <p:cNvPr id="1048595" name="Google Shape;73;p16"/>
          <p:cNvSpPr/>
          <p:nvPr/>
        </p:nvSpPr>
        <p:spPr>
          <a:xfrm>
            <a:off x="603504" y="3326130"/>
            <a:ext cx="2256282" cy="24003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C0392B"/>
              </a:buClr>
              <a:buSzPts val="900"/>
              <a:buFont typeface="Calibri"/>
              <a:buNone/>
            </a:pPr>
            <a:r>
              <a:rPr b="1" cap="none" sz="900" i="0" lang="en" strike="noStrike" u="none">
                <a:solidFill>
                  <a:srgbClr val="C0392B"/>
                </a:solidFill>
                <a:latin typeface="Calibri"/>
                <a:ea typeface="Calibri"/>
                <a:cs typeface="Calibri"/>
                <a:sym typeface="Calibri"/>
              </a:rPr>
              <a:t>Insider / Perpetrator</a:t>
            </a:r>
            <a:endParaRPr b="0" cap="none" sz="900" i="0" strike="noStrike" u="none">
              <a:solidFill>
                <a:schemeClr val="dk1"/>
              </a:solidFill>
              <a:latin typeface="Calibri"/>
              <a:ea typeface="Calibri"/>
              <a:cs typeface="Calibri"/>
              <a:sym typeface="Calibri"/>
            </a:endParaRPr>
          </a:p>
        </p:txBody>
      </p:sp>
      <p:sp>
        <p:nvSpPr>
          <p:cNvPr id="1048596" name="Google Shape;74;p16"/>
          <p:cNvSpPr/>
          <p:nvPr/>
        </p:nvSpPr>
        <p:spPr>
          <a:xfrm>
            <a:off x="603504" y="3600450"/>
            <a:ext cx="2256282" cy="788670"/>
          </a:xfrm>
          <a:prstGeom prst="rect"/>
          <a:noFill/>
          <a:ln>
            <a:noFill/>
          </a:ln>
        </p:spPr>
        <p:txBody>
          <a:bodyPr anchor="ctr" anchorCtr="0" bIns="34275" lIns="68575" rIns="68575" spcFirstLastPara="1" tIns="34275" wrap="square">
            <a:noAutofit/>
          </a:bodyPr>
          <a:p>
            <a:pPr algn="l" indent="0" lvl="0" marL="0" marR="0" rtl="0">
              <a:lnSpc>
                <a:spcPct val="115000"/>
              </a:lnSpc>
              <a:spcBef>
                <a:spcPts val="0"/>
              </a:spcBef>
              <a:spcAft>
                <a:spcPts val="0"/>
              </a:spcAft>
              <a:buClr>
                <a:srgbClr val="5B5B5B"/>
              </a:buClr>
              <a:buSzPts val="900"/>
              <a:buFont typeface="Calibri"/>
              <a:buNone/>
            </a:pPr>
            <a:r>
              <a:rPr b="0" cap="none" sz="900" i="0" lang="en" strike="noStrike" u="none">
                <a:solidFill>
                  <a:srgbClr val="5B5B5B"/>
                </a:solidFill>
                <a:latin typeface="Calibri"/>
                <a:ea typeface="Calibri"/>
                <a:cs typeface="Calibri"/>
                <a:sym typeface="Calibri"/>
              </a:rPr>
              <a:t>Senior engineer at Quantum Tech; obtained and offered to sell the patent material.</a:t>
            </a:r>
            <a:endParaRPr b="0" cap="none" sz="900" i="0" strike="noStrike" u="none">
              <a:solidFill>
                <a:schemeClr val="dk1"/>
              </a:solidFill>
              <a:latin typeface="Calibri"/>
              <a:ea typeface="Calibri"/>
              <a:cs typeface="Calibri"/>
              <a:sym typeface="Calibri"/>
            </a:endParaRPr>
          </a:p>
        </p:txBody>
      </p:sp>
      <p:sp>
        <p:nvSpPr>
          <p:cNvPr id="1048597" name="Google Shape;75;p16"/>
          <p:cNvSpPr/>
          <p:nvPr/>
        </p:nvSpPr>
        <p:spPr>
          <a:xfrm>
            <a:off x="3271266" y="2057400"/>
            <a:ext cx="2640330" cy="2434590"/>
          </a:xfrm>
          <a:prstGeom prst="roundRect">
            <a:avLst>
              <a:gd name="adj" fmla="val 2254"/>
            </a:avLst>
          </a:prstGeom>
          <a:solidFill>
            <a:srgbClr val="F4F5F7"/>
          </a:solidFill>
          <a:ln w="12700" cap="flat" cmpd="sng">
            <a:solidFill>
              <a:srgbClr val="E3E6EA"/>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p>
        </p:txBody>
      </p:sp>
      <p:sp>
        <p:nvSpPr>
          <p:cNvPr id="1048598" name="Google Shape;76;p16"/>
          <p:cNvSpPr/>
          <p:nvPr/>
        </p:nvSpPr>
        <p:spPr>
          <a:xfrm>
            <a:off x="3463290" y="2263140"/>
            <a:ext cx="685800" cy="685800"/>
          </a:xfrm>
          <a:prstGeom prst="roundRect">
            <a:avLst>
              <a:gd name="adj" fmla="val 50000"/>
            </a:avLst>
          </a:prstGeom>
          <a:solidFill>
            <a:srgbClr val="1B7A82"/>
          </a:solidFill>
          <a:ln w="12700" cap="flat" cmpd="sng">
            <a:solidFill>
              <a:srgbClr val="1B7A82"/>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p>
        </p:txBody>
      </p:sp>
      <p:sp>
        <p:nvSpPr>
          <p:cNvPr id="1048599" name="Google Shape;77;p16"/>
          <p:cNvSpPr/>
          <p:nvPr/>
        </p:nvSpPr>
        <p:spPr>
          <a:xfrm>
            <a:off x="3463290" y="2263140"/>
            <a:ext cx="685800" cy="68580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FFFFFF"/>
              </a:buClr>
              <a:buSzPts val="2100"/>
              <a:buFont typeface="Calibri"/>
              <a:buNone/>
            </a:pPr>
            <a:r>
              <a:rPr b="1" cap="none" sz="2100" i="0" lang="en" strike="noStrike" u="none">
                <a:solidFill>
                  <a:srgbClr val="FFFFFF"/>
                </a:solidFill>
                <a:latin typeface="Calibri"/>
                <a:ea typeface="Calibri"/>
                <a:cs typeface="Calibri"/>
                <a:sym typeface="Calibri"/>
              </a:rPr>
              <a:t>J</a:t>
            </a:r>
            <a:endParaRPr b="0" cap="none" sz="2100" i="0" strike="noStrike" u="none">
              <a:solidFill>
                <a:schemeClr val="dk1"/>
              </a:solidFill>
              <a:latin typeface="Calibri"/>
              <a:ea typeface="Calibri"/>
              <a:cs typeface="Calibri"/>
              <a:sym typeface="Calibri"/>
            </a:endParaRPr>
          </a:p>
        </p:txBody>
      </p:sp>
      <p:sp>
        <p:nvSpPr>
          <p:cNvPr id="1048600" name="Google Shape;78;p16"/>
          <p:cNvSpPr/>
          <p:nvPr/>
        </p:nvSpPr>
        <p:spPr>
          <a:xfrm>
            <a:off x="3463290" y="3051810"/>
            <a:ext cx="2256282" cy="27432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1400"/>
              <a:buFont typeface="Calibri"/>
              <a:buNone/>
            </a:pPr>
            <a:r>
              <a:rPr b="1" cap="none" sz="1400" i="0" lang="en" strike="noStrike" u="none">
                <a:solidFill>
                  <a:srgbClr val="1F3864"/>
                </a:solidFill>
                <a:latin typeface="Calibri"/>
                <a:ea typeface="Calibri"/>
                <a:cs typeface="Calibri"/>
                <a:sym typeface="Calibri"/>
              </a:rPr>
              <a:t>JOE</a:t>
            </a:r>
            <a:endParaRPr b="0" cap="none" sz="1400" i="0" strike="noStrike" u="none">
              <a:solidFill>
                <a:schemeClr val="dk1"/>
              </a:solidFill>
              <a:latin typeface="Calibri"/>
              <a:ea typeface="Calibri"/>
              <a:cs typeface="Calibri"/>
              <a:sym typeface="Calibri"/>
            </a:endParaRPr>
          </a:p>
        </p:txBody>
      </p:sp>
      <p:sp>
        <p:nvSpPr>
          <p:cNvPr id="1048601" name="Google Shape;79;p16"/>
          <p:cNvSpPr/>
          <p:nvPr/>
        </p:nvSpPr>
        <p:spPr>
          <a:xfrm>
            <a:off x="3463290" y="3326130"/>
            <a:ext cx="2256282" cy="24003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B7A82"/>
              </a:buClr>
              <a:buSzPts val="900"/>
              <a:buFont typeface="Calibri"/>
              <a:buNone/>
            </a:pPr>
            <a:r>
              <a:rPr b="1" cap="none" sz="900" i="0" lang="en" strike="noStrike" u="none">
                <a:solidFill>
                  <a:srgbClr val="1B7A82"/>
                </a:solidFill>
                <a:latin typeface="Calibri"/>
                <a:ea typeface="Calibri"/>
                <a:cs typeface="Calibri"/>
                <a:sym typeface="Calibri"/>
              </a:rPr>
              <a:t>Intermediary / Broker</a:t>
            </a:r>
            <a:endParaRPr b="0" cap="none" sz="900" i="0" strike="noStrike" u="none">
              <a:solidFill>
                <a:schemeClr val="dk1"/>
              </a:solidFill>
              <a:latin typeface="Calibri"/>
              <a:ea typeface="Calibri"/>
              <a:cs typeface="Calibri"/>
              <a:sym typeface="Calibri"/>
            </a:endParaRPr>
          </a:p>
        </p:txBody>
      </p:sp>
      <p:sp>
        <p:nvSpPr>
          <p:cNvPr id="1048602" name="Google Shape;80;p16"/>
          <p:cNvSpPr/>
          <p:nvPr/>
        </p:nvSpPr>
        <p:spPr>
          <a:xfrm>
            <a:off x="3463290" y="3600450"/>
            <a:ext cx="2256282" cy="788670"/>
          </a:xfrm>
          <a:prstGeom prst="rect"/>
          <a:noFill/>
          <a:ln>
            <a:noFill/>
          </a:ln>
        </p:spPr>
        <p:txBody>
          <a:bodyPr anchor="ctr" anchorCtr="0" bIns="34275" lIns="68575" rIns="68575" spcFirstLastPara="1" tIns="34275" wrap="square">
            <a:noAutofit/>
          </a:bodyPr>
          <a:p>
            <a:pPr algn="l" indent="0" lvl="0" marL="0" marR="0" rtl="0">
              <a:lnSpc>
                <a:spcPct val="115000"/>
              </a:lnSpc>
              <a:spcBef>
                <a:spcPts val="0"/>
              </a:spcBef>
              <a:spcAft>
                <a:spcPts val="0"/>
              </a:spcAft>
              <a:buClr>
                <a:srgbClr val="5B5B5B"/>
              </a:buClr>
              <a:buSzPts val="900"/>
              <a:buFont typeface="Calibri"/>
              <a:buNone/>
            </a:pPr>
            <a:r>
              <a:rPr b="0" cap="none" sz="900" i="0" lang="en" strike="noStrike" u="none">
                <a:solidFill>
                  <a:srgbClr val="5B5B5B"/>
                </a:solidFill>
                <a:latin typeface="Calibri"/>
                <a:ea typeface="Calibri"/>
                <a:cs typeface="Calibri"/>
                <a:sym typeface="Calibri"/>
              </a:rPr>
              <a:t>Located and negotiated with a buyer on Emma's behalf; travelled to meet clients.</a:t>
            </a:r>
            <a:endParaRPr b="0" cap="none" sz="900" i="0" strike="noStrike" u="none">
              <a:solidFill>
                <a:schemeClr val="dk1"/>
              </a:solidFill>
              <a:latin typeface="Calibri"/>
              <a:ea typeface="Calibri"/>
              <a:cs typeface="Calibri"/>
              <a:sym typeface="Calibri"/>
            </a:endParaRPr>
          </a:p>
        </p:txBody>
      </p:sp>
      <p:sp>
        <p:nvSpPr>
          <p:cNvPr id="1048603" name="Google Shape;81;p16"/>
          <p:cNvSpPr/>
          <p:nvPr/>
        </p:nvSpPr>
        <p:spPr>
          <a:xfrm>
            <a:off x="6131052" y="2057400"/>
            <a:ext cx="2640330" cy="2434590"/>
          </a:xfrm>
          <a:prstGeom prst="roundRect">
            <a:avLst>
              <a:gd name="adj" fmla="val 2254"/>
            </a:avLst>
          </a:prstGeom>
          <a:solidFill>
            <a:srgbClr val="F4F5F7"/>
          </a:solidFill>
          <a:ln w="12700" cap="flat" cmpd="sng">
            <a:solidFill>
              <a:srgbClr val="E3E6EA"/>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p>
        </p:txBody>
      </p:sp>
      <p:sp>
        <p:nvSpPr>
          <p:cNvPr id="1048604" name="Google Shape;82;p16"/>
          <p:cNvSpPr/>
          <p:nvPr/>
        </p:nvSpPr>
        <p:spPr>
          <a:xfrm>
            <a:off x="6323076" y="2263140"/>
            <a:ext cx="685800" cy="685800"/>
          </a:xfrm>
          <a:prstGeom prst="roundRect">
            <a:avLst>
              <a:gd name="adj" fmla="val 50000"/>
            </a:avLst>
          </a:prstGeom>
          <a:solidFill>
            <a:srgbClr val="1F3864"/>
          </a:solidFill>
          <a:ln w="12700" cap="flat" cmpd="sng">
            <a:solidFill>
              <a:srgbClr val="1F3864"/>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p>
        </p:txBody>
      </p:sp>
      <p:sp>
        <p:nvSpPr>
          <p:cNvPr id="1048605" name="Google Shape;83;p16"/>
          <p:cNvSpPr/>
          <p:nvPr/>
        </p:nvSpPr>
        <p:spPr>
          <a:xfrm>
            <a:off x="6323076" y="2263140"/>
            <a:ext cx="685800" cy="68580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FFFFFF"/>
              </a:buClr>
              <a:buSzPts val="2100"/>
              <a:buFont typeface="Calibri"/>
              <a:buNone/>
            </a:pPr>
            <a:r>
              <a:rPr b="1" cap="none" sz="2100" i="0" lang="en" strike="noStrike" u="none">
                <a:solidFill>
                  <a:srgbClr val="FFFFFF"/>
                </a:solidFill>
                <a:latin typeface="Calibri"/>
                <a:ea typeface="Calibri"/>
                <a:cs typeface="Calibri"/>
                <a:sym typeface="Calibri"/>
              </a:rPr>
              <a:t>N</a:t>
            </a:r>
            <a:endParaRPr b="0" cap="none" sz="2100" i="0" strike="noStrike" u="none">
              <a:solidFill>
                <a:schemeClr val="dk1"/>
              </a:solidFill>
              <a:latin typeface="Calibri"/>
              <a:ea typeface="Calibri"/>
              <a:cs typeface="Calibri"/>
              <a:sym typeface="Calibri"/>
            </a:endParaRPr>
          </a:p>
        </p:txBody>
      </p:sp>
      <p:sp>
        <p:nvSpPr>
          <p:cNvPr id="1048606" name="Google Shape;84;p16"/>
          <p:cNvSpPr/>
          <p:nvPr/>
        </p:nvSpPr>
        <p:spPr>
          <a:xfrm>
            <a:off x="6323076" y="3051810"/>
            <a:ext cx="2256282" cy="27432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1400"/>
              <a:buFont typeface="Calibri"/>
              <a:buNone/>
            </a:pPr>
            <a:r>
              <a:rPr b="1" cap="none" sz="1400" i="0" lang="en" strike="noStrike" u="none">
                <a:solidFill>
                  <a:srgbClr val="1F3864"/>
                </a:solidFill>
                <a:latin typeface="Calibri"/>
                <a:ea typeface="Calibri"/>
                <a:cs typeface="Calibri"/>
                <a:sym typeface="Calibri"/>
              </a:rPr>
              <a:t>NORMAN</a:t>
            </a:r>
            <a:endParaRPr b="0" cap="none" sz="1400" i="0" strike="noStrike" u="none">
              <a:solidFill>
                <a:schemeClr val="dk1"/>
              </a:solidFill>
              <a:latin typeface="Calibri"/>
              <a:ea typeface="Calibri"/>
              <a:cs typeface="Calibri"/>
              <a:sym typeface="Calibri"/>
            </a:endParaRPr>
          </a:p>
        </p:txBody>
      </p:sp>
      <p:sp>
        <p:nvSpPr>
          <p:cNvPr id="1048607" name="Google Shape;85;p16"/>
          <p:cNvSpPr/>
          <p:nvPr/>
        </p:nvSpPr>
        <p:spPr>
          <a:xfrm>
            <a:off x="6323076" y="3326130"/>
            <a:ext cx="2256282" cy="24003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900"/>
              <a:buFont typeface="Calibri"/>
              <a:buNone/>
            </a:pPr>
            <a:r>
              <a:rPr b="1" cap="none" sz="900" i="0" lang="en" strike="noStrike" u="none">
                <a:solidFill>
                  <a:srgbClr val="1F3864"/>
                </a:solidFill>
                <a:latin typeface="Calibri"/>
                <a:ea typeface="Calibri"/>
                <a:cs typeface="Calibri"/>
                <a:sym typeface="Calibri"/>
              </a:rPr>
              <a:t>Buyer (NexGen Circuits)</a:t>
            </a:r>
            <a:endParaRPr b="0" cap="none" sz="900" i="0" strike="noStrike" u="none">
              <a:solidFill>
                <a:schemeClr val="dk1"/>
              </a:solidFill>
              <a:latin typeface="Calibri"/>
              <a:ea typeface="Calibri"/>
              <a:cs typeface="Calibri"/>
              <a:sym typeface="Calibri"/>
            </a:endParaRPr>
          </a:p>
        </p:txBody>
      </p:sp>
      <p:sp>
        <p:nvSpPr>
          <p:cNvPr id="1048608" name="Google Shape;86;p16"/>
          <p:cNvSpPr/>
          <p:nvPr/>
        </p:nvSpPr>
        <p:spPr>
          <a:xfrm>
            <a:off x="6323076" y="3600450"/>
            <a:ext cx="2256282" cy="788670"/>
          </a:xfrm>
          <a:prstGeom prst="rect"/>
          <a:noFill/>
          <a:ln>
            <a:noFill/>
          </a:ln>
        </p:spPr>
        <p:txBody>
          <a:bodyPr anchor="ctr" anchorCtr="0" bIns="34275" lIns="68575" rIns="68575" spcFirstLastPara="1" tIns="34275" wrap="square">
            <a:noAutofit/>
          </a:bodyPr>
          <a:p>
            <a:pPr algn="l" indent="0" lvl="0" marL="0" marR="0" rtl="0">
              <a:lnSpc>
                <a:spcPct val="115000"/>
              </a:lnSpc>
              <a:spcBef>
                <a:spcPts val="0"/>
              </a:spcBef>
              <a:spcAft>
                <a:spcPts val="0"/>
              </a:spcAft>
              <a:buClr>
                <a:srgbClr val="5B5B5B"/>
              </a:buClr>
              <a:buSzPts val="900"/>
              <a:buFont typeface="Calibri"/>
              <a:buNone/>
            </a:pPr>
            <a:r>
              <a:rPr b="0" cap="none" sz="900" i="0" lang="en" strike="noStrike" u="none">
                <a:solidFill>
                  <a:srgbClr val="5B5B5B"/>
                </a:solidFill>
                <a:latin typeface="Calibri"/>
                <a:ea typeface="Calibri"/>
                <a:cs typeface="Calibri"/>
                <a:sym typeface="Calibri"/>
              </a:rPr>
              <a:t>Negotiated delivery terms and payment directly with Emma via Facebook.</a:t>
            </a:r>
            <a:endParaRPr b="0" cap="none" sz="900" i="0" strike="noStrike" u="none">
              <a:solidFill>
                <a:schemeClr val="dk1"/>
              </a:solidFill>
              <a:latin typeface="Calibri"/>
              <a:ea typeface="Calibri"/>
              <a:cs typeface="Calibri"/>
              <a:sym typeface="Calibri"/>
            </a:endParaRPr>
          </a:p>
        </p:txBody>
      </p:sp>
      <p:sp>
        <p:nvSpPr>
          <p:cNvPr id="1048609" name="Google Shape;87;p16"/>
          <p:cNvSpPr/>
          <p:nvPr/>
        </p:nvSpPr>
        <p:spPr>
          <a:xfrm>
            <a:off x="8387334" y="4855464"/>
            <a:ext cx="617220" cy="205740"/>
          </a:xfrm>
          <a:prstGeom prst="rect"/>
          <a:noFill/>
          <a:ln>
            <a:noFill/>
          </a:ln>
        </p:spPr>
        <p:txBody>
          <a:bodyPr anchor="ctr" anchorCtr="0" bIns="34275" lIns="68575" rIns="68575" spcFirstLastPara="1" tIns="34275" wrap="square">
            <a:noAutofit/>
          </a:bodyPr>
          <a:p>
            <a:pPr algn="r" indent="0" lvl="0" marL="0" marR="0" rtl="0">
              <a:spcBef>
                <a:spcPts val="0"/>
              </a:spcBef>
              <a:spcAft>
                <a:spcPts val="0"/>
              </a:spcAft>
              <a:buClr>
                <a:srgbClr val="9AA5B1"/>
              </a:buClr>
              <a:buSzPts val="800"/>
              <a:buFont typeface="Calibri"/>
              <a:buNone/>
            </a:pPr>
            <a:r>
              <a:rPr b="0" cap="none" sz="800" i="0" lang="en" strike="noStrike" u="none">
                <a:solidFill>
                  <a:srgbClr val="9AA5B1"/>
                </a:solidFill>
                <a:latin typeface="Calibri"/>
                <a:ea typeface="Calibri"/>
                <a:cs typeface="Calibri"/>
                <a:sym typeface="Calibri"/>
              </a:rPr>
              <a:t>2 / 12</a:t>
            </a:r>
            <a:endParaRPr b="0" cap="none" sz="800" i="0" strike="noStrike" u="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p:bgPr>
    </p:bg>
    <p:spTree>
      <p:nvGrpSpPr>
        <p:cNvPr id="39" name="Shape 92"/>
        <p:cNvGrpSpPr/>
        <p:nvPr/>
      </p:nvGrpSpPr>
      <p:grpSpPr>
        <a:xfrm>
          <a:off x="0" y="0"/>
          <a:ext cx="0" cy="0"/>
          <a:chOff x="0" y="0"/>
          <a:chExt cx="0" cy="0"/>
        </a:xfrm>
      </p:grpSpPr>
      <p:sp>
        <p:nvSpPr>
          <p:cNvPr id="1048613" name="Google Shape;93;p17"/>
          <p:cNvSpPr/>
          <p:nvPr/>
        </p:nvSpPr>
        <p:spPr>
          <a:xfrm>
            <a:off x="411480" y="240030"/>
            <a:ext cx="5486400" cy="24003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C0392B"/>
              </a:buClr>
              <a:buSzPts val="1000"/>
              <a:buFont typeface="Calibri"/>
              <a:buNone/>
            </a:pPr>
            <a:r>
              <a:rPr b="1" cap="none" sz="1000" i="0" lang="en" strike="noStrike" u="none">
                <a:solidFill>
                  <a:schemeClr val="dk1"/>
                </a:solidFill>
                <a:latin typeface="Calibri"/>
                <a:ea typeface="Calibri"/>
                <a:cs typeface="Calibri"/>
                <a:sym typeface="Calibri"/>
              </a:rPr>
              <a:t>EVIDENCE INVENTORY</a:t>
            </a:r>
            <a:endParaRPr b="0" cap="none" sz="1000" i="0" strike="noStrike" u="none">
              <a:solidFill>
                <a:schemeClr val="dk1"/>
              </a:solidFill>
              <a:latin typeface="Calibri"/>
              <a:ea typeface="Calibri"/>
              <a:cs typeface="Calibri"/>
              <a:sym typeface="Calibri"/>
            </a:endParaRPr>
          </a:p>
        </p:txBody>
      </p:sp>
      <p:sp>
        <p:nvSpPr>
          <p:cNvPr id="1048614" name="Google Shape;94;p17"/>
          <p:cNvSpPr/>
          <p:nvPr/>
        </p:nvSpPr>
        <p:spPr>
          <a:xfrm>
            <a:off x="411480" y="466344"/>
            <a:ext cx="8298180" cy="48006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2300"/>
              <a:buFont typeface="Calibri"/>
              <a:buNone/>
            </a:pPr>
            <a:r>
              <a:rPr b="1" cap="none" sz="2300" i="0" lang="en" strike="noStrike" u="none">
                <a:solidFill>
                  <a:schemeClr val="dk1"/>
                </a:solidFill>
                <a:latin typeface="Calibri"/>
                <a:ea typeface="Calibri"/>
                <a:cs typeface="Calibri"/>
                <a:sym typeface="Calibri"/>
              </a:rPr>
              <a:t>Exhibits Examined</a:t>
            </a:r>
            <a:endParaRPr b="0" cap="none" sz="2300" i="0" strike="noStrike" u="none">
              <a:solidFill>
                <a:schemeClr val="dk1"/>
              </a:solidFill>
              <a:latin typeface="Calibri"/>
              <a:ea typeface="Calibri"/>
              <a:cs typeface="Calibri"/>
              <a:sym typeface="Calibri"/>
            </a:endParaRPr>
          </a:p>
        </p:txBody>
      </p:sp>
      <p:graphicFrame>
        <p:nvGraphicFramePr>
          <p:cNvPr id="4194304" name="Google Shape;95;p17"/>
          <p:cNvGraphicFramePr>
            <a:graphicFrameLocks/>
          </p:cNvGraphicFramePr>
          <p:nvPr/>
        </p:nvGraphicFramePr>
        <p:xfrm>
          <a:off x="411480" y="1200150"/>
          <a:ext cx="3000000" cy="3000000"/>
        </p:xfrm>
        <a:graphic>
          <a:graphicData uri="http://schemas.openxmlformats.org/drawingml/2006/table">
            <a:tbl>
              <a:tblPr>
                <a:noFill/>
                <a:tableStyleId>{39714FDB-E6E6-4D34-9C9F-B3419CFF4E24}</a:tableStyleId>
              </a:tblPr>
              <a:tblGrid>
                <a:gridCol w="891525"/>
                <a:gridCol w="2400300"/>
                <a:gridCol w="1440175"/>
                <a:gridCol w="1851650"/>
                <a:gridCol w="1748775"/>
              </a:tblGrid>
              <a:tr h="514350">
                <a:tc>
                  <a:txBody>
                    <a:bodyPr/>
                    <a:p>
                      <a:pPr algn="l" indent="0" lvl="0" marL="0" marR="0" rtl="0">
                        <a:spcBef>
                          <a:spcPts val="0"/>
                        </a:spcBef>
                        <a:spcAft>
                          <a:spcPts val="0"/>
                        </a:spcAft>
                        <a:buClr>
                          <a:srgbClr val="FFFFFF"/>
                        </a:buClr>
                        <a:buSzPts val="900"/>
                        <a:buFont typeface="Calibri"/>
                        <a:buNone/>
                      </a:pPr>
                      <a:r>
                        <a:rPr b="1" cap="none" sz="900" lang="en" strike="noStrike" u="none">
                          <a:solidFill>
                            <a:srgbClr val="FFFFFF"/>
                          </a:solidFill>
                          <a:latin typeface="Calibri"/>
                          <a:ea typeface="Calibri"/>
                          <a:cs typeface="Calibri"/>
                          <a:sym typeface="Calibri"/>
                        </a:rPr>
                        <a:t>Exhibit</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1F3864"/>
                    </a:solidFill>
                  </a:tcPr>
                </a:tc>
                <a:tc>
                  <a:txBody>
                    <a:bodyPr/>
                    <a:p>
                      <a:pPr algn="l" indent="0" lvl="0" marL="0" marR="0" rtl="0">
                        <a:spcBef>
                          <a:spcPts val="0"/>
                        </a:spcBef>
                        <a:spcAft>
                          <a:spcPts val="0"/>
                        </a:spcAft>
                        <a:buClr>
                          <a:srgbClr val="FFFFFF"/>
                        </a:buClr>
                        <a:buSzPts val="900"/>
                        <a:buFont typeface="Calibri"/>
                        <a:buNone/>
                      </a:pPr>
                      <a:r>
                        <a:rPr b="1" cap="none" sz="900" lang="en" strike="noStrike" u="none">
                          <a:solidFill>
                            <a:srgbClr val="FFFFFF"/>
                          </a:solidFill>
                          <a:latin typeface="Calibri"/>
                          <a:ea typeface="Calibri"/>
                          <a:cs typeface="Calibri"/>
                          <a:sym typeface="Calibri"/>
                        </a:rPr>
                        <a:t>Device</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1F3864"/>
                    </a:solidFill>
                  </a:tcPr>
                </a:tc>
                <a:tc>
                  <a:txBody>
                    <a:bodyPr/>
                    <a:p>
                      <a:pPr algn="l" indent="0" lvl="0" marL="0" marR="0" rtl="0">
                        <a:spcBef>
                          <a:spcPts val="0"/>
                        </a:spcBef>
                        <a:spcAft>
                          <a:spcPts val="0"/>
                        </a:spcAft>
                        <a:buClr>
                          <a:srgbClr val="FFFFFF"/>
                        </a:buClr>
                        <a:buSzPts val="900"/>
                        <a:buFont typeface="Calibri"/>
                        <a:buNone/>
                      </a:pPr>
                      <a:r>
                        <a:rPr b="1" cap="none" sz="900" lang="en" strike="noStrike" u="none">
                          <a:solidFill>
                            <a:srgbClr val="FFFFFF"/>
                          </a:solidFill>
                          <a:latin typeface="Calibri"/>
                          <a:ea typeface="Calibri"/>
                          <a:cs typeface="Calibri"/>
                          <a:sym typeface="Calibri"/>
                        </a:rPr>
                        <a:t>Attributed User</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1F3864"/>
                    </a:solidFill>
                  </a:tcPr>
                </a:tc>
                <a:tc>
                  <a:txBody>
                    <a:bodyPr/>
                    <a:p>
                      <a:pPr algn="l" indent="0" lvl="0" marL="0" marR="0" rtl="0">
                        <a:spcBef>
                          <a:spcPts val="0"/>
                        </a:spcBef>
                        <a:spcAft>
                          <a:spcPts val="0"/>
                        </a:spcAft>
                        <a:buClr>
                          <a:srgbClr val="FFFFFF"/>
                        </a:buClr>
                        <a:buSzPts val="900"/>
                        <a:buFont typeface="Calibri"/>
                        <a:buNone/>
                      </a:pPr>
                      <a:r>
                        <a:rPr b="1" cap="none" sz="900" lang="en" strike="noStrike" u="none">
                          <a:solidFill>
                            <a:srgbClr val="FFFFFF"/>
                          </a:solidFill>
                          <a:latin typeface="Calibri"/>
                          <a:ea typeface="Calibri"/>
                          <a:cs typeface="Calibri"/>
                          <a:sym typeface="Calibri"/>
                        </a:rPr>
                        <a:t>OS / IMEI</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1F3864"/>
                    </a:solidFill>
                  </a:tcPr>
                </a:tc>
                <a:tc>
                  <a:txBody>
                    <a:bodyPr/>
                    <a:p>
                      <a:pPr algn="l" indent="0" lvl="0" marL="0" marR="0" rtl="0">
                        <a:spcBef>
                          <a:spcPts val="0"/>
                        </a:spcBef>
                        <a:spcAft>
                          <a:spcPts val="0"/>
                        </a:spcAft>
                        <a:buClr>
                          <a:srgbClr val="FFFFFF"/>
                        </a:buClr>
                        <a:buSzPts val="900"/>
                        <a:buFont typeface="Calibri"/>
                        <a:buNone/>
                      </a:pPr>
                      <a:r>
                        <a:rPr b="1" cap="none" sz="900" lang="en" strike="noStrike" u="none">
                          <a:solidFill>
                            <a:srgbClr val="FFFFFF"/>
                          </a:solidFill>
                          <a:latin typeface="Calibri"/>
                          <a:ea typeface="Calibri"/>
                          <a:cs typeface="Calibri"/>
                          <a:sym typeface="Calibri"/>
                        </a:rPr>
                        <a:t>Role</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1F3864"/>
                    </a:solidFill>
                  </a:tcPr>
                </a:tc>
              </a:tr>
              <a:tr h="514350">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EXH-01</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Huawei POT-LX1 (P Smart 2019)</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Emma</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Android 10</a:t>
                      </a:r>
                      <a:endParaRPr cap="none" sz="900" strike="noStrike" u="none">
                        <a:latin typeface="Calibri"/>
                        <a:ea typeface="Calibri"/>
                        <a:cs typeface="Calibri"/>
                        <a:sym typeface="Calibri"/>
                      </a:endParaRPr>
                    </a:p>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860962043462662</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Insider — source of the patent material</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r>
              <a:tr h="514350">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EXH-02</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4F5F7"/>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Samsung SM-A137F (Galaxy A13)</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4F5F7"/>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Joe</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4F5F7"/>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Android 14</a:t>
                      </a:r>
                      <a:endParaRPr cap="none" sz="900" strike="noStrike" u="none">
                        <a:latin typeface="Calibri"/>
                        <a:ea typeface="Calibri"/>
                        <a:cs typeface="Calibri"/>
                        <a:sym typeface="Calibri"/>
                      </a:endParaRPr>
                    </a:p>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357898921470825</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4F5F7"/>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Intermediary — broker to the buyer</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4F5F7"/>
                    </a:solidFill>
                  </a:tcPr>
                </a:tc>
              </a:tr>
              <a:tr h="514350">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EXH-03</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Nokia C2 (2nd Edition)</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Norman</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Android 11</a:t>
                      </a:r>
                      <a:endParaRPr cap="none" sz="900" strike="noStrike" u="none">
                        <a:latin typeface="Calibri"/>
                        <a:ea typeface="Calibri"/>
                        <a:cs typeface="Calibri"/>
                        <a:sym typeface="Calibri"/>
                      </a:endParaRPr>
                    </a:p>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353766763818217</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Buyer — acting for NexGen Circuits</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r>
            </a:tbl>
          </a:graphicData>
        </a:graphic>
      </p:graphicFrame>
      <p:sp>
        <p:nvSpPr>
          <p:cNvPr id="1048615" name="Google Shape;96;p17"/>
          <p:cNvSpPr/>
          <p:nvPr/>
        </p:nvSpPr>
        <p:spPr>
          <a:xfrm>
            <a:off x="411480" y="3806190"/>
            <a:ext cx="8332470" cy="617220"/>
          </a:xfrm>
          <a:prstGeom prst="rect"/>
          <a:noFill/>
          <a:ln>
            <a:noFill/>
          </a:ln>
        </p:spPr>
        <p:txBody>
          <a:bodyPr anchor="ctr" anchorCtr="0" bIns="34275" lIns="68575" rIns="68575" spcFirstLastPara="1" tIns="34275" wrap="square">
            <a:noAutofit/>
          </a:bodyPr>
          <a:p>
            <a:pPr algn="l" indent="0" lvl="0" marL="0" marR="0" rtl="0">
              <a:lnSpc>
                <a:spcPct val="115000"/>
              </a:lnSpc>
              <a:spcBef>
                <a:spcPts val="0"/>
              </a:spcBef>
              <a:spcAft>
                <a:spcPts val="0"/>
              </a:spcAft>
              <a:buClr>
                <a:srgbClr val="5B5B5B"/>
              </a:buClr>
              <a:buSzPts val="900"/>
              <a:buFont typeface="Calibri"/>
              <a:buNone/>
            </a:pPr>
            <a:r>
              <a:rPr b="0" cap="none" sz="900" i="1" lang="en" strike="noStrike" u="none">
                <a:solidFill>
                  <a:srgbClr val="5B5B5B"/>
                </a:solidFill>
                <a:latin typeface="Calibri"/>
                <a:ea typeface="Calibri"/>
                <a:cs typeface="Calibri"/>
                <a:sym typeface="Calibri"/>
              </a:rPr>
              <a:t>All three exhibits were acquired via a forensically sound, write-protected extraction and verified by hash comparison. Chain of custody was maintained throughout. A fourth exhibit (SM-A145P) was processed solely to demonstrate the acquisition workflow.</a:t>
            </a:r>
            <a:endParaRPr b="0" cap="none" sz="900" i="0" strike="noStrike" u="none">
              <a:solidFill>
                <a:schemeClr val="dk1"/>
              </a:solidFill>
              <a:latin typeface="Calibri"/>
              <a:ea typeface="Calibri"/>
              <a:cs typeface="Calibri"/>
              <a:sym typeface="Calibri"/>
            </a:endParaRPr>
          </a:p>
        </p:txBody>
      </p:sp>
      <p:sp>
        <p:nvSpPr>
          <p:cNvPr id="1048616" name="Google Shape;97;p17"/>
          <p:cNvSpPr/>
          <p:nvPr/>
        </p:nvSpPr>
        <p:spPr>
          <a:xfrm>
            <a:off x="8387334" y="4855464"/>
            <a:ext cx="617220" cy="205740"/>
          </a:xfrm>
          <a:prstGeom prst="rect"/>
          <a:noFill/>
          <a:ln>
            <a:noFill/>
          </a:ln>
        </p:spPr>
        <p:txBody>
          <a:bodyPr anchor="ctr" anchorCtr="0" bIns="34275" lIns="68575" rIns="68575" spcFirstLastPara="1" tIns="34275" wrap="square">
            <a:noAutofit/>
          </a:bodyPr>
          <a:p>
            <a:pPr algn="r" indent="0" lvl="0" marL="0" marR="0" rtl="0">
              <a:spcBef>
                <a:spcPts val="0"/>
              </a:spcBef>
              <a:spcAft>
                <a:spcPts val="0"/>
              </a:spcAft>
              <a:buClr>
                <a:srgbClr val="9AA5B1"/>
              </a:buClr>
              <a:buSzPts val="800"/>
              <a:buFont typeface="Calibri"/>
              <a:buNone/>
            </a:pPr>
            <a:r>
              <a:rPr b="0" cap="none" sz="800" i="0" lang="en" strike="noStrike" u="none">
                <a:solidFill>
                  <a:srgbClr val="9AA5B1"/>
                </a:solidFill>
                <a:latin typeface="Calibri"/>
                <a:ea typeface="Calibri"/>
                <a:cs typeface="Calibri"/>
                <a:sym typeface="Calibri"/>
              </a:rPr>
              <a:t>3 / 12</a:t>
            </a:r>
            <a:endParaRPr b="0" cap="none" sz="800" i="0" strike="noStrike" u="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p:bgPr>
    </p:bg>
    <p:spTree>
      <p:nvGrpSpPr>
        <p:cNvPr id="42" name="Shape 102"/>
        <p:cNvGrpSpPr/>
        <p:nvPr/>
      </p:nvGrpSpPr>
      <p:grpSpPr>
        <a:xfrm>
          <a:off x="0" y="0"/>
          <a:ext cx="0" cy="0"/>
          <a:chOff x="0" y="0"/>
          <a:chExt cx="0" cy="0"/>
        </a:xfrm>
      </p:grpSpPr>
      <p:sp>
        <p:nvSpPr>
          <p:cNvPr id="1048620" name="Google Shape;103;p18"/>
          <p:cNvSpPr/>
          <p:nvPr/>
        </p:nvSpPr>
        <p:spPr>
          <a:xfrm>
            <a:off x="411480" y="240030"/>
            <a:ext cx="5486400" cy="24003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C0392B"/>
              </a:buClr>
              <a:buSzPts val="1000"/>
              <a:buFont typeface="Calibri"/>
              <a:buNone/>
            </a:pPr>
            <a:r>
              <a:rPr b="1" cap="none" sz="1000" i="0" lang="en" strike="noStrike" u="none">
                <a:solidFill>
                  <a:schemeClr val="dk1"/>
                </a:solidFill>
                <a:latin typeface="Calibri"/>
                <a:ea typeface="Calibri"/>
                <a:cs typeface="Calibri"/>
                <a:sym typeface="Calibri"/>
              </a:rPr>
              <a:t>METHODOLOGY</a:t>
            </a:r>
            <a:endParaRPr b="0" cap="none" sz="1000" i="0" strike="noStrike" u="none">
              <a:solidFill>
                <a:schemeClr val="dk1"/>
              </a:solidFill>
              <a:latin typeface="Calibri"/>
              <a:ea typeface="Calibri"/>
              <a:cs typeface="Calibri"/>
              <a:sym typeface="Calibri"/>
            </a:endParaRPr>
          </a:p>
        </p:txBody>
      </p:sp>
      <p:sp>
        <p:nvSpPr>
          <p:cNvPr id="1048621" name="Google Shape;104;p18"/>
          <p:cNvSpPr/>
          <p:nvPr/>
        </p:nvSpPr>
        <p:spPr>
          <a:xfrm>
            <a:off x="411480" y="466344"/>
            <a:ext cx="8298180" cy="48006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2300"/>
              <a:buFont typeface="Calibri"/>
              <a:buNone/>
            </a:pPr>
            <a:r>
              <a:rPr b="1" cap="none" sz="2300" i="0" lang="en" strike="noStrike" u="none">
                <a:solidFill>
                  <a:schemeClr val="dk1"/>
                </a:solidFill>
                <a:latin typeface="Calibri"/>
                <a:ea typeface="Calibri"/>
                <a:cs typeface="Calibri"/>
                <a:sym typeface="Calibri"/>
              </a:rPr>
              <a:t>Forensic Acquisition Process</a:t>
            </a:r>
            <a:endParaRPr b="0" cap="none" sz="2300" i="0" strike="noStrike" u="none">
              <a:solidFill>
                <a:schemeClr val="dk1"/>
              </a:solidFill>
              <a:latin typeface="Calibri"/>
              <a:ea typeface="Calibri"/>
              <a:cs typeface="Calibri"/>
              <a:sym typeface="Calibri"/>
            </a:endParaRPr>
          </a:p>
        </p:txBody>
      </p:sp>
      <p:sp>
        <p:nvSpPr>
          <p:cNvPr id="1048622" name="Google Shape;105;p18"/>
          <p:cNvSpPr/>
          <p:nvPr/>
        </p:nvSpPr>
        <p:spPr>
          <a:xfrm>
            <a:off x="411480" y="1028700"/>
            <a:ext cx="8332470" cy="41148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5B5B5B"/>
              </a:buClr>
              <a:buSzPts val="900"/>
              <a:buFont typeface="Calibri"/>
              <a:buNone/>
            </a:pPr>
            <a:r>
              <a:rPr b="0" cap="none" sz="900" i="0" lang="en" strike="noStrike" u="none">
                <a:solidFill>
                  <a:schemeClr val="dk1"/>
                </a:solidFill>
                <a:latin typeface="Calibri"/>
                <a:ea typeface="Calibri"/>
                <a:cs typeface="Calibri"/>
                <a:sym typeface="Calibri"/>
              </a:rPr>
              <a:t>Each handset was imaged using Cellebrite UFED with a File System extraction, then reviewed in Cellebrite Physical Analyzer. The workflow below (device SM-A145P) illustrates the process applied uniformly to every exhibit.</a:t>
            </a:r>
            <a:endParaRPr b="0" cap="none" sz="900" i="0" strike="noStrike" u="none">
              <a:solidFill>
                <a:schemeClr val="dk1"/>
              </a:solidFill>
              <a:latin typeface="Calibri"/>
              <a:ea typeface="Calibri"/>
              <a:cs typeface="Calibri"/>
              <a:sym typeface="Calibri"/>
            </a:endParaRPr>
          </a:p>
        </p:txBody>
      </p:sp>
      <p:pic>
        <p:nvPicPr>
          <p:cNvPr id="2097153" name="Google Shape;106;p18" descr="/home/claude/imgs/1.png"/>
          <p:cNvPicPr preferRelativeResize="0">
            <a:picLocks/>
          </p:cNvPicPr>
          <p:nvPr/>
        </p:nvPicPr>
        <p:blipFill rotWithShape="1">
          <a:blip xmlns:r="http://schemas.openxmlformats.org/officeDocument/2006/relationships" r:embed="rId1">
            <a:alphaModFix/>
          </a:blip>
          <a:srcRect l="0" t="0" r="0" b="0"/>
          <a:stretch>
            <a:fillRect/>
          </a:stretch>
        </p:blipFill>
        <p:spPr>
          <a:xfrm>
            <a:off x="1103625" y="1467612"/>
            <a:ext cx="3201677" cy="1323599"/>
          </a:xfrm>
          <a:prstGeom prst="rect"/>
          <a:noFill/>
          <a:ln>
            <a:noFill/>
          </a:ln>
        </p:spPr>
      </p:pic>
      <p:sp>
        <p:nvSpPr>
          <p:cNvPr id="1048623" name="Google Shape;107;p18"/>
          <p:cNvSpPr/>
          <p:nvPr/>
        </p:nvSpPr>
        <p:spPr>
          <a:xfrm>
            <a:off x="1710055" y="2818613"/>
            <a:ext cx="1988700" cy="20580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1. Select acquisition source</a:t>
            </a:r>
            <a:endParaRPr b="0" cap="none" sz="800" i="0" strike="noStrike" u="none">
              <a:solidFill>
                <a:schemeClr val="dk1"/>
              </a:solidFill>
              <a:latin typeface="Calibri"/>
              <a:ea typeface="Calibri"/>
              <a:cs typeface="Calibri"/>
              <a:sym typeface="Calibri"/>
            </a:endParaRPr>
          </a:p>
        </p:txBody>
      </p:sp>
      <p:pic>
        <p:nvPicPr>
          <p:cNvPr id="2097154" name="Google Shape;108;p18" descr="/home/claude/imgs/4.png"/>
          <p:cNvPicPr preferRelativeResize="0">
            <a:picLocks/>
          </p:cNvPicPr>
          <p:nvPr/>
        </p:nvPicPr>
        <p:blipFill rotWithShape="1">
          <a:blip xmlns:r="http://schemas.openxmlformats.org/officeDocument/2006/relationships" r:embed="rId2">
            <a:alphaModFix/>
          </a:blip>
          <a:srcRect l="0" t="0" r="0" b="0"/>
          <a:stretch>
            <a:fillRect/>
          </a:stretch>
        </p:blipFill>
        <p:spPr>
          <a:xfrm>
            <a:off x="5112775" y="1440175"/>
            <a:ext cx="2869176" cy="1323599"/>
          </a:xfrm>
          <a:prstGeom prst="rect"/>
          <a:noFill/>
          <a:ln>
            <a:noFill/>
          </a:ln>
        </p:spPr>
      </p:pic>
      <p:sp>
        <p:nvSpPr>
          <p:cNvPr id="1048624" name="Google Shape;109;p18"/>
          <p:cNvSpPr/>
          <p:nvPr/>
        </p:nvSpPr>
        <p:spPr>
          <a:xfrm>
            <a:off x="5552954" y="2818638"/>
            <a:ext cx="1988700" cy="20580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2. Auto-detect device model</a:t>
            </a:r>
            <a:endParaRPr b="0" cap="none" sz="800" i="0" strike="noStrike" u="none">
              <a:solidFill>
                <a:schemeClr val="dk1"/>
              </a:solidFill>
              <a:latin typeface="Calibri"/>
              <a:ea typeface="Calibri"/>
              <a:cs typeface="Calibri"/>
              <a:sym typeface="Calibri"/>
            </a:endParaRPr>
          </a:p>
        </p:txBody>
      </p:sp>
      <p:pic>
        <p:nvPicPr>
          <p:cNvPr id="2097155" name="Google Shape;110;p18" descr="/home/claude/imgs/7.png"/>
          <p:cNvPicPr preferRelativeResize="0">
            <a:picLocks/>
          </p:cNvPicPr>
          <p:nvPr/>
        </p:nvPicPr>
        <p:blipFill rotWithShape="1">
          <a:blip xmlns:r="http://schemas.openxmlformats.org/officeDocument/2006/relationships" r:embed="rId3">
            <a:alphaModFix/>
          </a:blip>
          <a:srcRect l="0" t="0" r="0" b="0"/>
          <a:stretch>
            <a:fillRect/>
          </a:stretch>
        </p:blipFill>
        <p:spPr>
          <a:xfrm>
            <a:off x="1103625" y="3085875"/>
            <a:ext cx="3201677" cy="1455899"/>
          </a:xfrm>
          <a:prstGeom prst="rect"/>
          <a:noFill/>
          <a:ln>
            <a:noFill/>
          </a:ln>
        </p:spPr>
      </p:pic>
      <p:sp>
        <p:nvSpPr>
          <p:cNvPr id="1048625" name="Google Shape;111;p18"/>
          <p:cNvSpPr/>
          <p:nvPr/>
        </p:nvSpPr>
        <p:spPr>
          <a:xfrm>
            <a:off x="1710052" y="4603213"/>
            <a:ext cx="1988700" cy="20580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3. Select content types</a:t>
            </a:r>
            <a:endParaRPr b="0" cap="none" sz="800" i="0" strike="noStrike" u="none">
              <a:solidFill>
                <a:schemeClr val="dk1"/>
              </a:solidFill>
              <a:latin typeface="Calibri"/>
              <a:ea typeface="Calibri"/>
              <a:cs typeface="Calibri"/>
              <a:sym typeface="Calibri"/>
            </a:endParaRPr>
          </a:p>
        </p:txBody>
      </p:sp>
      <p:pic>
        <p:nvPicPr>
          <p:cNvPr id="2097156" name="Google Shape;112;p18" descr="/home/claude/imgs/10.png"/>
          <p:cNvPicPr preferRelativeResize="0">
            <a:picLocks/>
          </p:cNvPicPr>
          <p:nvPr/>
        </p:nvPicPr>
        <p:blipFill rotWithShape="1">
          <a:blip xmlns:r="http://schemas.openxmlformats.org/officeDocument/2006/relationships" r:embed="rId4">
            <a:alphaModFix/>
          </a:blip>
          <a:srcRect l="0" t="0" r="0" b="0"/>
          <a:stretch>
            <a:fillRect/>
          </a:stretch>
        </p:blipFill>
        <p:spPr>
          <a:xfrm>
            <a:off x="5112775" y="3085875"/>
            <a:ext cx="2869176" cy="1455899"/>
          </a:xfrm>
          <a:prstGeom prst="rect"/>
          <a:noFill/>
          <a:ln>
            <a:noFill/>
          </a:ln>
        </p:spPr>
      </p:pic>
      <p:sp>
        <p:nvSpPr>
          <p:cNvPr id="1048626" name="Google Shape;113;p18"/>
          <p:cNvSpPr/>
          <p:nvPr/>
        </p:nvSpPr>
        <p:spPr>
          <a:xfrm>
            <a:off x="5553000" y="4577588"/>
            <a:ext cx="1988700" cy="20580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4. Extraction completed</a:t>
            </a:r>
            <a:endParaRPr b="0" cap="none" sz="800" i="0" strike="noStrike" u="none">
              <a:solidFill>
                <a:schemeClr val="dk1"/>
              </a:solidFill>
              <a:latin typeface="Calibri"/>
              <a:ea typeface="Calibri"/>
              <a:cs typeface="Calibri"/>
              <a:sym typeface="Calibri"/>
            </a:endParaRPr>
          </a:p>
        </p:txBody>
      </p:sp>
      <p:sp>
        <p:nvSpPr>
          <p:cNvPr id="1048627" name="Google Shape;114;p18"/>
          <p:cNvSpPr/>
          <p:nvPr/>
        </p:nvSpPr>
        <p:spPr>
          <a:xfrm>
            <a:off x="8387334" y="4855464"/>
            <a:ext cx="617220" cy="205740"/>
          </a:xfrm>
          <a:prstGeom prst="rect"/>
          <a:noFill/>
          <a:ln>
            <a:noFill/>
          </a:ln>
        </p:spPr>
        <p:txBody>
          <a:bodyPr anchor="ctr" anchorCtr="0" bIns="34275" lIns="68575" rIns="68575" spcFirstLastPara="1" tIns="34275" wrap="square">
            <a:noAutofit/>
          </a:bodyPr>
          <a:p>
            <a:pPr algn="r" indent="0" lvl="0" marL="0" marR="0" rtl="0">
              <a:spcBef>
                <a:spcPts val="0"/>
              </a:spcBef>
              <a:spcAft>
                <a:spcPts val="0"/>
              </a:spcAft>
              <a:buClr>
                <a:srgbClr val="9AA5B1"/>
              </a:buClr>
              <a:buSzPts val="800"/>
              <a:buFont typeface="Calibri"/>
              <a:buNone/>
            </a:pPr>
            <a:r>
              <a:rPr b="0" cap="none" sz="800" i="0" lang="en" strike="noStrike" u="none">
                <a:solidFill>
                  <a:srgbClr val="9AA5B1"/>
                </a:solidFill>
                <a:latin typeface="Calibri"/>
                <a:ea typeface="Calibri"/>
                <a:cs typeface="Calibri"/>
                <a:sym typeface="Calibri"/>
              </a:rPr>
              <a:t>4 / 12</a:t>
            </a:r>
            <a:endParaRPr b="0" cap="none" sz="800" i="0" strike="noStrike" u="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p:bgPr>
    </p:bg>
    <p:spTree>
      <p:nvGrpSpPr>
        <p:cNvPr id="45" name="Shape 119"/>
        <p:cNvGrpSpPr/>
        <p:nvPr/>
      </p:nvGrpSpPr>
      <p:grpSpPr>
        <a:xfrm>
          <a:off x="0" y="0"/>
          <a:ext cx="0" cy="0"/>
          <a:chOff x="0" y="0"/>
          <a:chExt cx="0" cy="0"/>
        </a:xfrm>
      </p:grpSpPr>
      <p:sp>
        <p:nvSpPr>
          <p:cNvPr id="1048631" name="Google Shape;120;p19"/>
          <p:cNvSpPr/>
          <p:nvPr/>
        </p:nvSpPr>
        <p:spPr>
          <a:xfrm>
            <a:off x="411480" y="240030"/>
            <a:ext cx="5486400" cy="24003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C0392B"/>
              </a:buClr>
              <a:buSzPts val="1000"/>
              <a:buFont typeface="Calibri"/>
              <a:buNone/>
            </a:pPr>
            <a:r>
              <a:rPr b="1" cap="none" sz="1000" i="0" lang="en" strike="noStrike" u="none">
                <a:solidFill>
                  <a:schemeClr val="dk1"/>
                </a:solidFill>
                <a:latin typeface="Calibri"/>
                <a:ea typeface="Calibri"/>
                <a:cs typeface="Calibri"/>
                <a:sym typeface="Calibri"/>
              </a:rPr>
              <a:t>METHODOLOGY</a:t>
            </a:r>
            <a:endParaRPr b="0" cap="none" sz="1000" i="0" strike="noStrike" u="none">
              <a:solidFill>
                <a:schemeClr val="dk1"/>
              </a:solidFill>
              <a:latin typeface="Calibri"/>
              <a:ea typeface="Calibri"/>
              <a:cs typeface="Calibri"/>
              <a:sym typeface="Calibri"/>
            </a:endParaRPr>
          </a:p>
        </p:txBody>
      </p:sp>
      <p:sp>
        <p:nvSpPr>
          <p:cNvPr id="1048632" name="Google Shape;121;p19"/>
          <p:cNvSpPr/>
          <p:nvPr/>
        </p:nvSpPr>
        <p:spPr>
          <a:xfrm>
            <a:off x="411480" y="466344"/>
            <a:ext cx="8298180" cy="48006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2300"/>
              <a:buFont typeface="Calibri"/>
              <a:buNone/>
            </a:pPr>
            <a:r>
              <a:rPr b="1" cap="none" sz="2300" i="0" lang="en" strike="noStrike" u="none">
                <a:solidFill>
                  <a:schemeClr val="dk1"/>
                </a:solidFill>
                <a:latin typeface="Calibri"/>
                <a:ea typeface="Calibri"/>
                <a:cs typeface="Calibri"/>
                <a:sym typeface="Calibri"/>
              </a:rPr>
              <a:t>Chain of Custody &amp; Hash Verification</a:t>
            </a:r>
            <a:endParaRPr b="0" cap="none" sz="2300" i="0" strike="noStrike" u="none">
              <a:solidFill>
                <a:schemeClr val="dk1"/>
              </a:solidFill>
              <a:latin typeface="Calibri"/>
              <a:ea typeface="Calibri"/>
              <a:cs typeface="Calibri"/>
              <a:sym typeface="Calibri"/>
            </a:endParaRPr>
          </a:p>
        </p:txBody>
      </p:sp>
      <p:sp>
        <p:nvSpPr>
          <p:cNvPr id="1048633" name="Google Shape;122;p19"/>
          <p:cNvSpPr/>
          <p:nvPr/>
        </p:nvSpPr>
        <p:spPr>
          <a:xfrm>
            <a:off x="411480" y="1028700"/>
            <a:ext cx="8332470" cy="41148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5B5B5B"/>
              </a:buClr>
              <a:buSzPts val="900"/>
              <a:buFont typeface="Calibri"/>
              <a:buNone/>
            </a:pPr>
            <a:r>
              <a:rPr b="0" cap="none" sz="900" i="0" lang="en" strike="noStrike" u="none">
                <a:solidFill>
                  <a:schemeClr val="dk1"/>
                </a:solidFill>
                <a:latin typeface="Calibri"/>
                <a:ea typeface="Calibri"/>
                <a:cs typeface="Calibri"/>
                <a:sym typeface="Calibri"/>
              </a:rPr>
              <a:t>Cellebrite computed and verified an integrity hash for every forensic image immediately after acquisition. All three exhibits returned a verified match, confirming no alteration occurred during handling.</a:t>
            </a:r>
            <a:endParaRPr b="0" cap="none" sz="900" i="0" strike="noStrike" u="none">
              <a:solidFill>
                <a:schemeClr val="dk1"/>
              </a:solidFill>
              <a:latin typeface="Calibri"/>
              <a:ea typeface="Calibri"/>
              <a:cs typeface="Calibri"/>
              <a:sym typeface="Calibri"/>
            </a:endParaRPr>
          </a:p>
        </p:txBody>
      </p:sp>
      <p:pic>
        <p:nvPicPr>
          <p:cNvPr id="2097157" name="Google Shape;123;p19" descr="/home/claude/imgs/Huwei_hash_match.png"/>
          <p:cNvPicPr preferRelativeResize="0">
            <a:picLocks/>
          </p:cNvPicPr>
          <p:nvPr/>
        </p:nvPicPr>
        <p:blipFill rotWithShape="1">
          <a:blip xmlns:r="http://schemas.openxmlformats.org/officeDocument/2006/relationships" r:embed="rId1">
            <a:alphaModFix/>
          </a:blip>
          <a:srcRect l="0" t="0" r="0" b="0"/>
          <a:stretch>
            <a:fillRect/>
          </a:stretch>
        </p:blipFill>
        <p:spPr>
          <a:xfrm>
            <a:off x="411480" y="1748790"/>
            <a:ext cx="2640331" cy="1488186"/>
          </a:xfrm>
          <a:prstGeom prst="rect"/>
          <a:noFill/>
          <a:ln>
            <a:noFill/>
          </a:ln>
        </p:spPr>
      </p:pic>
      <p:sp>
        <p:nvSpPr>
          <p:cNvPr id="1048634" name="Google Shape;124;p19"/>
          <p:cNvSpPr/>
          <p:nvPr/>
        </p:nvSpPr>
        <p:spPr>
          <a:xfrm>
            <a:off x="411480" y="3291840"/>
            <a:ext cx="2640330" cy="20574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EXH-01 — Huawei POT-LX1 : Verified</a:t>
            </a:r>
            <a:endParaRPr b="0" cap="none" sz="800" i="0" strike="noStrike" u="none">
              <a:solidFill>
                <a:schemeClr val="dk1"/>
              </a:solidFill>
              <a:latin typeface="Calibri"/>
              <a:ea typeface="Calibri"/>
              <a:cs typeface="Calibri"/>
              <a:sym typeface="Calibri"/>
            </a:endParaRPr>
          </a:p>
        </p:txBody>
      </p:sp>
      <p:pic>
        <p:nvPicPr>
          <p:cNvPr id="2097158" name="Google Shape;125;p19" descr="/home/claude/imgs/samsung_hash_match.png"/>
          <p:cNvPicPr preferRelativeResize="0">
            <a:picLocks/>
          </p:cNvPicPr>
          <p:nvPr/>
        </p:nvPicPr>
        <p:blipFill rotWithShape="1">
          <a:blip xmlns:r="http://schemas.openxmlformats.org/officeDocument/2006/relationships" r:embed="rId2">
            <a:alphaModFix/>
          </a:blip>
          <a:srcRect l="0" t="0" r="0" b="0"/>
          <a:stretch>
            <a:fillRect/>
          </a:stretch>
        </p:blipFill>
        <p:spPr>
          <a:xfrm>
            <a:off x="3271266" y="1748790"/>
            <a:ext cx="2640330" cy="1488186"/>
          </a:xfrm>
          <a:prstGeom prst="rect"/>
          <a:noFill/>
          <a:ln>
            <a:noFill/>
          </a:ln>
        </p:spPr>
      </p:pic>
      <p:sp>
        <p:nvSpPr>
          <p:cNvPr id="1048635" name="Google Shape;126;p19"/>
          <p:cNvSpPr/>
          <p:nvPr/>
        </p:nvSpPr>
        <p:spPr>
          <a:xfrm>
            <a:off x="3271266" y="3291840"/>
            <a:ext cx="2640330" cy="20574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EXH-02 — Samsung SM-A137F : Verified</a:t>
            </a:r>
            <a:endParaRPr b="0" cap="none" sz="800" i="0" strike="noStrike" u="none">
              <a:solidFill>
                <a:schemeClr val="dk1"/>
              </a:solidFill>
              <a:latin typeface="Calibri"/>
              <a:ea typeface="Calibri"/>
              <a:cs typeface="Calibri"/>
              <a:sym typeface="Calibri"/>
            </a:endParaRPr>
          </a:p>
        </p:txBody>
      </p:sp>
      <p:pic>
        <p:nvPicPr>
          <p:cNvPr id="2097159" name="Google Shape;127;p19" descr="/home/claude/imgs/Nokia_hash_match.png"/>
          <p:cNvPicPr preferRelativeResize="0">
            <a:picLocks/>
          </p:cNvPicPr>
          <p:nvPr/>
        </p:nvPicPr>
        <p:blipFill rotWithShape="1">
          <a:blip xmlns:r="http://schemas.openxmlformats.org/officeDocument/2006/relationships" r:embed="rId3">
            <a:alphaModFix/>
          </a:blip>
          <a:srcRect l="0" t="0" r="0" b="0"/>
          <a:stretch>
            <a:fillRect/>
          </a:stretch>
        </p:blipFill>
        <p:spPr>
          <a:xfrm>
            <a:off x="6131052" y="1748790"/>
            <a:ext cx="2640330" cy="1488186"/>
          </a:xfrm>
          <a:prstGeom prst="rect"/>
          <a:noFill/>
          <a:ln>
            <a:noFill/>
          </a:ln>
        </p:spPr>
      </p:pic>
      <p:sp>
        <p:nvSpPr>
          <p:cNvPr id="1048636" name="Google Shape;128;p19"/>
          <p:cNvSpPr/>
          <p:nvPr/>
        </p:nvSpPr>
        <p:spPr>
          <a:xfrm>
            <a:off x="6131052" y="3291840"/>
            <a:ext cx="2640330" cy="20574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EXH-03 — Nokia C2 2nd Ed. : Verified</a:t>
            </a:r>
            <a:endParaRPr b="0" cap="none" sz="800" i="0" strike="noStrike" u="none">
              <a:solidFill>
                <a:schemeClr val="dk1"/>
              </a:solidFill>
              <a:latin typeface="Calibri"/>
              <a:ea typeface="Calibri"/>
              <a:cs typeface="Calibri"/>
              <a:sym typeface="Calibri"/>
            </a:endParaRPr>
          </a:p>
        </p:txBody>
      </p:sp>
      <p:sp>
        <p:nvSpPr>
          <p:cNvPr id="1048637" name="Google Shape;129;p19"/>
          <p:cNvSpPr/>
          <p:nvPr/>
        </p:nvSpPr>
        <p:spPr>
          <a:xfrm>
            <a:off x="8387334" y="4855464"/>
            <a:ext cx="617220" cy="205740"/>
          </a:xfrm>
          <a:prstGeom prst="rect"/>
          <a:noFill/>
          <a:ln>
            <a:noFill/>
          </a:ln>
        </p:spPr>
        <p:txBody>
          <a:bodyPr anchor="ctr" anchorCtr="0" bIns="34275" lIns="68575" rIns="68575" spcFirstLastPara="1" tIns="34275" wrap="square">
            <a:noAutofit/>
          </a:bodyPr>
          <a:p>
            <a:pPr algn="r" indent="0" lvl="0" marL="0" marR="0" rtl="0">
              <a:spcBef>
                <a:spcPts val="0"/>
              </a:spcBef>
              <a:spcAft>
                <a:spcPts val="0"/>
              </a:spcAft>
              <a:buClr>
                <a:srgbClr val="9AA5B1"/>
              </a:buClr>
              <a:buSzPts val="800"/>
              <a:buFont typeface="Calibri"/>
              <a:buNone/>
            </a:pPr>
            <a:r>
              <a:rPr b="0" cap="none" sz="800" i="0" lang="en" strike="noStrike" u="none">
                <a:solidFill>
                  <a:srgbClr val="9AA5B1"/>
                </a:solidFill>
                <a:latin typeface="Calibri"/>
                <a:ea typeface="Calibri"/>
                <a:cs typeface="Calibri"/>
                <a:sym typeface="Calibri"/>
              </a:rPr>
              <a:t>5 / 12</a:t>
            </a:r>
            <a:endParaRPr b="0" cap="none" sz="800" i="0" strike="noStrike" u="non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p:bgPr>
    </p:bg>
    <p:spTree>
      <p:nvGrpSpPr>
        <p:cNvPr id="48" name="Shape 134"/>
        <p:cNvGrpSpPr/>
        <p:nvPr/>
      </p:nvGrpSpPr>
      <p:grpSpPr>
        <a:xfrm>
          <a:off x="0" y="0"/>
          <a:ext cx="0" cy="0"/>
          <a:chOff x="0" y="0"/>
          <a:chExt cx="0" cy="0"/>
        </a:xfrm>
      </p:grpSpPr>
      <p:sp>
        <p:nvSpPr>
          <p:cNvPr id="1048641" name="Google Shape;135;p20"/>
          <p:cNvSpPr/>
          <p:nvPr/>
        </p:nvSpPr>
        <p:spPr>
          <a:xfrm>
            <a:off x="411480" y="240030"/>
            <a:ext cx="5486400" cy="24003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C0392B"/>
              </a:buClr>
              <a:buSzPts val="1000"/>
              <a:buFont typeface="Calibri"/>
              <a:buNone/>
            </a:pPr>
            <a:r>
              <a:rPr b="1" cap="none" sz="1000" i="0" lang="en" strike="noStrike" u="none">
                <a:solidFill>
                  <a:schemeClr val="dk1"/>
                </a:solidFill>
                <a:latin typeface="Calibri"/>
                <a:ea typeface="Calibri"/>
                <a:cs typeface="Calibri"/>
                <a:sym typeface="Calibri"/>
              </a:rPr>
              <a:t>FINDINGS</a:t>
            </a:r>
            <a:endParaRPr b="0" cap="none" sz="1000" i="0" strike="noStrike" u="none">
              <a:solidFill>
                <a:schemeClr val="dk1"/>
              </a:solidFill>
              <a:latin typeface="Calibri"/>
              <a:ea typeface="Calibri"/>
              <a:cs typeface="Calibri"/>
              <a:sym typeface="Calibri"/>
            </a:endParaRPr>
          </a:p>
        </p:txBody>
      </p:sp>
      <p:sp>
        <p:nvSpPr>
          <p:cNvPr id="1048642" name="Google Shape;136;p20"/>
          <p:cNvSpPr/>
          <p:nvPr/>
        </p:nvSpPr>
        <p:spPr>
          <a:xfrm>
            <a:off x="411480" y="466344"/>
            <a:ext cx="8298180" cy="48006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2300"/>
              <a:buFont typeface="Calibri"/>
              <a:buNone/>
            </a:pPr>
            <a:r>
              <a:rPr b="1" cap="none" sz="2300" i="0" lang="en" strike="noStrike" u="none">
                <a:solidFill>
                  <a:schemeClr val="dk1"/>
                </a:solidFill>
                <a:latin typeface="Calibri"/>
                <a:ea typeface="Calibri"/>
                <a:cs typeface="Calibri"/>
                <a:sym typeface="Calibri"/>
              </a:rPr>
              <a:t>Investigation Timeline</a:t>
            </a:r>
            <a:endParaRPr b="0" cap="none" sz="2300" i="0" strike="noStrike" u="none">
              <a:solidFill>
                <a:schemeClr val="dk1"/>
              </a:solidFill>
              <a:latin typeface="Calibri"/>
              <a:ea typeface="Calibri"/>
              <a:cs typeface="Calibri"/>
              <a:sym typeface="Calibri"/>
            </a:endParaRPr>
          </a:p>
        </p:txBody>
      </p:sp>
      <p:cxnSp>
        <p:nvCxnSpPr>
          <p:cNvPr id="3145728" name="Google Shape;137;p20"/>
          <p:cNvCxnSpPr>
            <a:cxnSpLocks/>
          </p:cNvCxnSpPr>
          <p:nvPr/>
        </p:nvCxnSpPr>
        <p:spPr>
          <a:xfrm>
            <a:off x="617220" y="1940814"/>
            <a:ext cx="7955280" cy="0"/>
          </a:xfrm>
          <a:prstGeom prst="straightConnector1"/>
          <a:noFill/>
          <a:ln w="31750" cap="flat" cmpd="sng">
            <a:solidFill>
              <a:srgbClr val="D3D8E0"/>
            </a:solidFill>
            <a:prstDash val="solid"/>
            <a:round/>
            <a:headEnd type="none" w="sm" len="sm"/>
            <a:tailEnd type="none" w="sm" len="sm"/>
          </a:ln>
        </p:spPr>
      </p:cxnSp>
      <p:sp>
        <p:nvSpPr>
          <p:cNvPr id="1048643" name="Google Shape;138;p20"/>
          <p:cNvSpPr/>
          <p:nvPr/>
        </p:nvSpPr>
        <p:spPr>
          <a:xfrm>
            <a:off x="555498" y="1879092"/>
            <a:ext cx="123444" cy="123444"/>
          </a:xfrm>
          <a:prstGeom prst="ellipse"/>
          <a:solidFill>
            <a:srgbClr val="C0392B"/>
          </a:solidFill>
          <a:ln w="19050" cap="flat" cmpd="sng">
            <a:solidFill>
              <a:srgbClr val="FFFFFF"/>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p>
        </p:txBody>
      </p:sp>
      <p:sp>
        <p:nvSpPr>
          <p:cNvPr id="1048644" name="Google Shape;139;p20"/>
          <p:cNvSpPr/>
          <p:nvPr/>
        </p:nvSpPr>
        <p:spPr>
          <a:xfrm>
            <a:off x="582930" y="1515618"/>
            <a:ext cx="1440180" cy="20574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800"/>
              <a:buFont typeface="Calibri"/>
              <a:buNone/>
            </a:pPr>
            <a:r>
              <a:rPr b="1" cap="none" sz="800" i="0" lang="en" strike="noStrike" u="none">
                <a:solidFill>
                  <a:srgbClr val="1F3864"/>
                </a:solidFill>
                <a:latin typeface="Calibri"/>
                <a:ea typeface="Calibri"/>
                <a:cs typeface="Calibri"/>
                <a:sym typeface="Calibri"/>
              </a:rPr>
              <a:t>21 Aug 2024</a:t>
            </a:r>
            <a:endParaRPr b="0" cap="none" sz="800" i="0" strike="noStrike" u="none">
              <a:solidFill>
                <a:schemeClr val="dk1"/>
              </a:solidFill>
              <a:latin typeface="Calibri"/>
              <a:ea typeface="Calibri"/>
              <a:cs typeface="Calibri"/>
              <a:sym typeface="Calibri"/>
            </a:endParaRPr>
          </a:p>
        </p:txBody>
      </p:sp>
      <p:sp>
        <p:nvSpPr>
          <p:cNvPr id="1048645" name="Google Shape;140;p20"/>
          <p:cNvSpPr/>
          <p:nvPr/>
        </p:nvSpPr>
        <p:spPr>
          <a:xfrm>
            <a:off x="582930" y="569214"/>
            <a:ext cx="1577340" cy="925830"/>
          </a:xfrm>
          <a:prstGeom prst="rect"/>
          <a:noFill/>
          <a:ln>
            <a:noFill/>
          </a:ln>
        </p:spPr>
        <p:txBody>
          <a:bodyPr anchor="b" anchorCtr="0" bIns="34275" lIns="68575" rIns="68575" spcFirstLastPara="1" tIns="34275" wrap="square">
            <a:noAutofit/>
          </a:bodyPr>
          <a:p>
            <a:pPr algn="l" indent="0" lvl="0" marL="0" marR="0" rtl="0">
              <a:lnSpc>
                <a:spcPct val="112000"/>
              </a:lnSpc>
              <a:spcBef>
                <a:spcPts val="0"/>
              </a:spcBef>
              <a:spcAft>
                <a:spcPts val="0"/>
              </a:spcAft>
              <a:buClr>
                <a:srgbClr val="5B5B5B"/>
              </a:buClr>
              <a:buSzPts val="700"/>
              <a:buFont typeface="Calibri"/>
              <a:buNone/>
            </a:pPr>
            <a:r>
              <a:rPr b="0" cap="none" sz="700" i="0" lang="en" strike="noStrike" u="none">
                <a:solidFill>
                  <a:schemeClr val="dk1"/>
                </a:solidFill>
                <a:latin typeface="Calibri"/>
                <a:ea typeface="Calibri"/>
                <a:cs typeface="Calibri"/>
                <a:sym typeface="Calibri"/>
              </a:rPr>
              <a:t>Emma contacts Joe on WhatsApp; discloses possession of confidential Neuro-chip material</a:t>
            </a:r>
            <a:endParaRPr b="0" cap="none" sz="700" i="0" strike="noStrike" u="none">
              <a:solidFill>
                <a:schemeClr val="dk1"/>
              </a:solidFill>
              <a:latin typeface="Calibri"/>
              <a:ea typeface="Calibri"/>
              <a:cs typeface="Calibri"/>
              <a:sym typeface="Calibri"/>
            </a:endParaRPr>
          </a:p>
        </p:txBody>
      </p:sp>
      <p:cxnSp>
        <p:nvCxnSpPr>
          <p:cNvPr id="3145729" name="Google Shape;141;p20"/>
          <p:cNvCxnSpPr>
            <a:cxnSpLocks/>
          </p:cNvCxnSpPr>
          <p:nvPr/>
        </p:nvCxnSpPr>
        <p:spPr>
          <a:xfrm>
            <a:off x="617220" y="1721358"/>
            <a:ext cx="0" cy="219456"/>
          </a:xfrm>
          <a:prstGeom prst="straightConnector1"/>
          <a:noFill/>
          <a:ln w="12700" cap="flat" cmpd="sng">
            <a:solidFill>
              <a:srgbClr val="D3D8E0"/>
            </a:solidFill>
            <a:prstDash val="solid"/>
            <a:round/>
            <a:headEnd type="none" w="sm" len="sm"/>
            <a:tailEnd type="none" w="sm" len="sm"/>
          </a:ln>
        </p:spPr>
      </p:cxnSp>
      <p:sp>
        <p:nvSpPr>
          <p:cNvPr id="1048646" name="Google Shape;142;p20"/>
          <p:cNvSpPr/>
          <p:nvPr/>
        </p:nvSpPr>
        <p:spPr>
          <a:xfrm>
            <a:off x="2146554" y="1879092"/>
            <a:ext cx="123444" cy="123444"/>
          </a:xfrm>
          <a:prstGeom prst="ellipse"/>
          <a:solidFill>
            <a:srgbClr val="C0392B"/>
          </a:solidFill>
          <a:ln w="19050" cap="flat" cmpd="sng">
            <a:solidFill>
              <a:srgbClr val="FFFFFF"/>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p>
        </p:txBody>
      </p:sp>
      <p:sp>
        <p:nvSpPr>
          <p:cNvPr id="1048647" name="Google Shape;143;p20"/>
          <p:cNvSpPr/>
          <p:nvPr/>
        </p:nvSpPr>
        <p:spPr>
          <a:xfrm>
            <a:off x="1625346" y="2091690"/>
            <a:ext cx="1165860" cy="20574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1F3864"/>
              </a:buClr>
              <a:buSzPts val="800"/>
              <a:buFont typeface="Calibri"/>
              <a:buNone/>
            </a:pPr>
            <a:r>
              <a:rPr b="1" cap="none" sz="800" i="0" lang="en" strike="noStrike" u="none">
                <a:solidFill>
                  <a:srgbClr val="1F3864"/>
                </a:solidFill>
                <a:latin typeface="Calibri"/>
                <a:ea typeface="Calibri"/>
                <a:cs typeface="Calibri"/>
                <a:sym typeface="Calibri"/>
              </a:rPr>
              <a:t>29 Aug 2024</a:t>
            </a:r>
            <a:endParaRPr b="0" cap="none" sz="800" i="0" strike="noStrike" u="none">
              <a:solidFill>
                <a:schemeClr val="dk1"/>
              </a:solidFill>
              <a:latin typeface="Calibri"/>
              <a:ea typeface="Calibri"/>
              <a:cs typeface="Calibri"/>
              <a:sym typeface="Calibri"/>
            </a:endParaRPr>
          </a:p>
        </p:txBody>
      </p:sp>
      <p:sp>
        <p:nvSpPr>
          <p:cNvPr id="1048648" name="Google Shape;144;p20"/>
          <p:cNvSpPr/>
          <p:nvPr/>
        </p:nvSpPr>
        <p:spPr>
          <a:xfrm>
            <a:off x="1488186" y="2338578"/>
            <a:ext cx="1440180" cy="925830"/>
          </a:xfrm>
          <a:prstGeom prst="rect"/>
          <a:noFill/>
          <a:ln>
            <a:noFill/>
          </a:ln>
        </p:spPr>
        <p:txBody>
          <a:bodyPr anchor="t" anchorCtr="0" bIns="34275" lIns="68575" rIns="68575" spcFirstLastPara="1" tIns="34275" wrap="square">
            <a:noAutofit/>
          </a:bodyPr>
          <a:p>
            <a:pPr algn="ctr" indent="0" lvl="0" marL="0" marR="0" rtl="0">
              <a:lnSpc>
                <a:spcPct val="112000"/>
              </a:lnSpc>
              <a:spcBef>
                <a:spcPts val="0"/>
              </a:spcBef>
              <a:spcAft>
                <a:spcPts val="0"/>
              </a:spcAft>
              <a:buClr>
                <a:srgbClr val="5B5B5B"/>
              </a:buClr>
              <a:buSzPts val="700"/>
              <a:buFont typeface="Calibri"/>
              <a:buNone/>
            </a:pPr>
            <a:r>
              <a:rPr b="0" cap="none" sz="700" i="0" lang="en" strike="noStrike" u="none">
                <a:solidFill>
                  <a:srgbClr val="5B5B5B"/>
                </a:solidFill>
                <a:latin typeface="Calibri"/>
                <a:ea typeface="Calibri"/>
                <a:cs typeface="Calibri"/>
                <a:sym typeface="Calibri"/>
              </a:rPr>
              <a:t>Joe travels to Glasgow to meet a prospective client (Samsung GPS match)</a:t>
            </a:r>
            <a:endParaRPr b="0" cap="none" sz="700" i="0" strike="noStrike" u="none">
              <a:solidFill>
                <a:schemeClr val="dk1"/>
              </a:solidFill>
              <a:latin typeface="Calibri"/>
              <a:ea typeface="Calibri"/>
              <a:cs typeface="Calibri"/>
              <a:sym typeface="Calibri"/>
            </a:endParaRPr>
          </a:p>
        </p:txBody>
      </p:sp>
      <p:cxnSp>
        <p:nvCxnSpPr>
          <p:cNvPr id="3145730" name="Google Shape;145;p20"/>
          <p:cNvCxnSpPr>
            <a:cxnSpLocks/>
          </p:cNvCxnSpPr>
          <p:nvPr/>
        </p:nvCxnSpPr>
        <p:spPr>
          <a:xfrm>
            <a:off x="2208276" y="2002536"/>
            <a:ext cx="0" cy="89154"/>
          </a:xfrm>
          <a:prstGeom prst="straightConnector1"/>
          <a:noFill/>
          <a:ln w="12700" cap="flat" cmpd="sng">
            <a:solidFill>
              <a:srgbClr val="D3D8E0"/>
            </a:solidFill>
            <a:prstDash val="solid"/>
            <a:round/>
            <a:headEnd type="none" w="sm" len="sm"/>
            <a:tailEnd type="none" w="sm" len="sm"/>
          </a:ln>
        </p:spPr>
      </p:cxnSp>
      <p:sp>
        <p:nvSpPr>
          <p:cNvPr id="1048649" name="Google Shape;146;p20"/>
          <p:cNvSpPr/>
          <p:nvPr/>
        </p:nvSpPr>
        <p:spPr>
          <a:xfrm>
            <a:off x="3737610" y="1879092"/>
            <a:ext cx="123444" cy="123444"/>
          </a:xfrm>
          <a:prstGeom prst="ellipse"/>
          <a:solidFill>
            <a:srgbClr val="C0392B"/>
          </a:solidFill>
          <a:ln w="19050" cap="flat" cmpd="sng">
            <a:solidFill>
              <a:srgbClr val="FFFFFF"/>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p>
        </p:txBody>
      </p:sp>
      <p:sp>
        <p:nvSpPr>
          <p:cNvPr id="1048650" name="Google Shape;147;p20"/>
          <p:cNvSpPr/>
          <p:nvPr/>
        </p:nvSpPr>
        <p:spPr>
          <a:xfrm>
            <a:off x="3216402" y="1515618"/>
            <a:ext cx="1165860" cy="20574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1F3864"/>
              </a:buClr>
              <a:buSzPts val="800"/>
              <a:buFont typeface="Calibri"/>
              <a:buNone/>
            </a:pPr>
            <a:r>
              <a:rPr b="1" cap="none" sz="800" i="0" lang="en" strike="noStrike" u="none">
                <a:solidFill>
                  <a:srgbClr val="1F3864"/>
                </a:solidFill>
                <a:latin typeface="Calibri"/>
                <a:ea typeface="Calibri"/>
                <a:cs typeface="Calibri"/>
                <a:sym typeface="Calibri"/>
              </a:rPr>
              <a:t>4 Sep 2024</a:t>
            </a:r>
            <a:endParaRPr b="0" cap="none" sz="800" i="0" strike="noStrike" u="none">
              <a:solidFill>
                <a:schemeClr val="dk1"/>
              </a:solidFill>
              <a:latin typeface="Calibri"/>
              <a:ea typeface="Calibri"/>
              <a:cs typeface="Calibri"/>
              <a:sym typeface="Calibri"/>
            </a:endParaRPr>
          </a:p>
        </p:txBody>
      </p:sp>
      <p:sp>
        <p:nvSpPr>
          <p:cNvPr id="1048651" name="Google Shape;148;p20"/>
          <p:cNvSpPr/>
          <p:nvPr/>
        </p:nvSpPr>
        <p:spPr>
          <a:xfrm>
            <a:off x="3079242" y="569214"/>
            <a:ext cx="1440180" cy="925830"/>
          </a:xfrm>
          <a:prstGeom prst="rect"/>
          <a:noFill/>
          <a:ln>
            <a:noFill/>
          </a:ln>
        </p:spPr>
        <p:txBody>
          <a:bodyPr anchor="b" anchorCtr="0" bIns="34275" lIns="68575" rIns="68575" spcFirstLastPara="1" tIns="34275" wrap="square">
            <a:noAutofit/>
          </a:bodyPr>
          <a:p>
            <a:pPr algn="ctr" indent="0" lvl="0" marL="0" marR="0" rtl="0">
              <a:lnSpc>
                <a:spcPct val="112000"/>
              </a:lnSpc>
              <a:spcBef>
                <a:spcPts val="0"/>
              </a:spcBef>
              <a:spcAft>
                <a:spcPts val="0"/>
              </a:spcAft>
              <a:buClr>
                <a:srgbClr val="5B5B5B"/>
              </a:buClr>
              <a:buSzPts val="700"/>
              <a:buFont typeface="Calibri"/>
              <a:buNone/>
            </a:pPr>
            <a:r>
              <a:rPr b="0" cap="none" sz="700" i="0" lang="en" strike="noStrike" u="none">
                <a:solidFill>
                  <a:schemeClr val="dk1"/>
                </a:solidFill>
                <a:latin typeface="Calibri"/>
                <a:ea typeface="Calibri"/>
                <a:cs typeface="Calibri"/>
                <a:sym typeface="Calibri"/>
              </a:rPr>
              <a:t>Joe and Norman meet in Swansea (Nokia + Samsung location match)</a:t>
            </a:r>
            <a:endParaRPr b="0" cap="none" sz="700" i="0" strike="noStrike" u="none">
              <a:solidFill>
                <a:schemeClr val="dk1"/>
              </a:solidFill>
              <a:latin typeface="Calibri"/>
              <a:ea typeface="Calibri"/>
              <a:cs typeface="Calibri"/>
              <a:sym typeface="Calibri"/>
            </a:endParaRPr>
          </a:p>
        </p:txBody>
      </p:sp>
      <p:cxnSp>
        <p:nvCxnSpPr>
          <p:cNvPr id="3145731" name="Google Shape;149;p20"/>
          <p:cNvCxnSpPr>
            <a:cxnSpLocks/>
          </p:cNvCxnSpPr>
          <p:nvPr/>
        </p:nvCxnSpPr>
        <p:spPr>
          <a:xfrm>
            <a:off x="3799332" y="1721358"/>
            <a:ext cx="0" cy="219456"/>
          </a:xfrm>
          <a:prstGeom prst="straightConnector1"/>
          <a:noFill/>
          <a:ln w="12700" cap="flat" cmpd="sng">
            <a:solidFill>
              <a:srgbClr val="D3D8E0"/>
            </a:solidFill>
            <a:prstDash val="solid"/>
            <a:round/>
            <a:headEnd type="none" w="sm" len="sm"/>
            <a:tailEnd type="none" w="sm" len="sm"/>
          </a:ln>
        </p:spPr>
      </p:cxnSp>
      <p:sp>
        <p:nvSpPr>
          <p:cNvPr id="1048652" name="Google Shape;150;p20"/>
          <p:cNvSpPr/>
          <p:nvPr/>
        </p:nvSpPr>
        <p:spPr>
          <a:xfrm>
            <a:off x="5328666" y="1879092"/>
            <a:ext cx="123444" cy="123444"/>
          </a:xfrm>
          <a:prstGeom prst="ellipse"/>
          <a:solidFill>
            <a:srgbClr val="C0392B"/>
          </a:solidFill>
          <a:ln w="19050" cap="flat" cmpd="sng">
            <a:solidFill>
              <a:srgbClr val="FFFFFF"/>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p>
        </p:txBody>
      </p:sp>
      <p:sp>
        <p:nvSpPr>
          <p:cNvPr id="1048653" name="Google Shape;151;p20"/>
          <p:cNvSpPr/>
          <p:nvPr/>
        </p:nvSpPr>
        <p:spPr>
          <a:xfrm>
            <a:off x="4807458" y="2091690"/>
            <a:ext cx="1165860" cy="20574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1F3864"/>
              </a:buClr>
              <a:buSzPts val="800"/>
              <a:buFont typeface="Calibri"/>
              <a:buNone/>
            </a:pPr>
            <a:r>
              <a:rPr b="1" cap="none" sz="800" i="0" lang="en" strike="noStrike" u="none">
                <a:solidFill>
                  <a:srgbClr val="1F3864"/>
                </a:solidFill>
                <a:latin typeface="Calibri"/>
                <a:ea typeface="Calibri"/>
                <a:cs typeface="Calibri"/>
                <a:sym typeface="Calibri"/>
              </a:rPr>
              <a:t>14 Oct 2024</a:t>
            </a:r>
            <a:endParaRPr b="0" cap="none" sz="800" i="0" strike="noStrike" u="none">
              <a:solidFill>
                <a:schemeClr val="dk1"/>
              </a:solidFill>
              <a:latin typeface="Calibri"/>
              <a:ea typeface="Calibri"/>
              <a:cs typeface="Calibri"/>
              <a:sym typeface="Calibri"/>
            </a:endParaRPr>
          </a:p>
        </p:txBody>
      </p:sp>
      <p:sp>
        <p:nvSpPr>
          <p:cNvPr id="1048654" name="Google Shape;152;p20"/>
          <p:cNvSpPr/>
          <p:nvPr/>
        </p:nvSpPr>
        <p:spPr>
          <a:xfrm>
            <a:off x="4670298" y="2338578"/>
            <a:ext cx="1440180" cy="925830"/>
          </a:xfrm>
          <a:prstGeom prst="rect"/>
          <a:noFill/>
          <a:ln>
            <a:noFill/>
          </a:ln>
        </p:spPr>
        <p:txBody>
          <a:bodyPr anchor="t" anchorCtr="0" bIns="34275" lIns="68575" rIns="68575" spcFirstLastPara="1" tIns="34275" wrap="square">
            <a:noAutofit/>
          </a:bodyPr>
          <a:p>
            <a:pPr algn="ctr" indent="0" lvl="0" marL="0" marR="0" rtl="0">
              <a:lnSpc>
                <a:spcPct val="112000"/>
              </a:lnSpc>
              <a:spcBef>
                <a:spcPts val="0"/>
              </a:spcBef>
              <a:spcAft>
                <a:spcPts val="0"/>
              </a:spcAft>
              <a:buClr>
                <a:srgbClr val="5B5B5B"/>
              </a:buClr>
              <a:buSzPts val="700"/>
              <a:buFont typeface="Calibri"/>
              <a:buNone/>
            </a:pPr>
            <a:r>
              <a:rPr b="0" cap="none" sz="700" i="0" lang="en" strike="noStrike" u="none">
                <a:solidFill>
                  <a:srgbClr val="5B5B5B"/>
                </a:solidFill>
                <a:latin typeface="Calibri"/>
                <a:ea typeface="Calibri"/>
                <a:cs typeface="Calibri"/>
                <a:sym typeface="Calibri"/>
              </a:rPr>
              <a:t>Joe reports a further trip to Paris pursuing a buyer</a:t>
            </a:r>
            <a:endParaRPr b="0" cap="none" sz="700" i="0" strike="noStrike" u="none">
              <a:solidFill>
                <a:schemeClr val="dk1"/>
              </a:solidFill>
              <a:latin typeface="Calibri"/>
              <a:ea typeface="Calibri"/>
              <a:cs typeface="Calibri"/>
              <a:sym typeface="Calibri"/>
            </a:endParaRPr>
          </a:p>
        </p:txBody>
      </p:sp>
      <p:cxnSp>
        <p:nvCxnSpPr>
          <p:cNvPr id="3145732" name="Google Shape;153;p20"/>
          <p:cNvCxnSpPr>
            <a:cxnSpLocks/>
          </p:cNvCxnSpPr>
          <p:nvPr/>
        </p:nvCxnSpPr>
        <p:spPr>
          <a:xfrm>
            <a:off x="5390388" y="2002536"/>
            <a:ext cx="0" cy="89154"/>
          </a:xfrm>
          <a:prstGeom prst="straightConnector1"/>
          <a:noFill/>
          <a:ln w="12700" cap="flat" cmpd="sng">
            <a:solidFill>
              <a:srgbClr val="D3D8E0"/>
            </a:solidFill>
            <a:prstDash val="solid"/>
            <a:round/>
            <a:headEnd type="none" w="sm" len="sm"/>
            <a:tailEnd type="none" w="sm" len="sm"/>
          </a:ln>
        </p:spPr>
      </p:cxnSp>
      <p:sp>
        <p:nvSpPr>
          <p:cNvPr id="1048655" name="Google Shape;154;p20"/>
          <p:cNvSpPr/>
          <p:nvPr/>
        </p:nvSpPr>
        <p:spPr>
          <a:xfrm>
            <a:off x="6919722" y="1879092"/>
            <a:ext cx="123444" cy="123444"/>
          </a:xfrm>
          <a:prstGeom prst="ellipse"/>
          <a:solidFill>
            <a:srgbClr val="C0392B"/>
          </a:solidFill>
          <a:ln w="19050" cap="flat" cmpd="sng">
            <a:solidFill>
              <a:srgbClr val="FFFFFF"/>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p>
        </p:txBody>
      </p:sp>
      <p:sp>
        <p:nvSpPr>
          <p:cNvPr id="1048656" name="Google Shape;155;p20"/>
          <p:cNvSpPr/>
          <p:nvPr/>
        </p:nvSpPr>
        <p:spPr>
          <a:xfrm>
            <a:off x="6398514" y="1515618"/>
            <a:ext cx="1165860" cy="20574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1F3864"/>
              </a:buClr>
              <a:buSzPts val="800"/>
              <a:buFont typeface="Calibri"/>
              <a:buNone/>
            </a:pPr>
            <a:r>
              <a:rPr b="1" cap="none" sz="800" i="0" lang="en" strike="noStrike" u="none">
                <a:solidFill>
                  <a:srgbClr val="1F3864"/>
                </a:solidFill>
                <a:latin typeface="Calibri"/>
                <a:ea typeface="Calibri"/>
                <a:cs typeface="Calibri"/>
                <a:sym typeface="Calibri"/>
              </a:rPr>
              <a:t>20 Nov 2024</a:t>
            </a:r>
            <a:endParaRPr b="0" cap="none" sz="800" i="0" strike="noStrike" u="none">
              <a:solidFill>
                <a:schemeClr val="dk1"/>
              </a:solidFill>
              <a:latin typeface="Calibri"/>
              <a:ea typeface="Calibri"/>
              <a:cs typeface="Calibri"/>
              <a:sym typeface="Calibri"/>
            </a:endParaRPr>
          </a:p>
        </p:txBody>
      </p:sp>
      <p:sp>
        <p:nvSpPr>
          <p:cNvPr id="1048657" name="Google Shape;156;p20"/>
          <p:cNvSpPr/>
          <p:nvPr/>
        </p:nvSpPr>
        <p:spPr>
          <a:xfrm>
            <a:off x="6261354" y="569214"/>
            <a:ext cx="1440180" cy="925830"/>
          </a:xfrm>
          <a:prstGeom prst="rect"/>
          <a:noFill/>
          <a:ln>
            <a:noFill/>
          </a:ln>
        </p:spPr>
        <p:txBody>
          <a:bodyPr anchor="b" anchorCtr="0" bIns="34275" lIns="68575" rIns="68575" spcFirstLastPara="1" tIns="34275" wrap="square">
            <a:noAutofit/>
          </a:bodyPr>
          <a:p>
            <a:pPr algn="ctr" indent="0" lvl="0" marL="0" marR="0" rtl="0">
              <a:lnSpc>
                <a:spcPct val="112000"/>
              </a:lnSpc>
              <a:spcBef>
                <a:spcPts val="0"/>
              </a:spcBef>
              <a:spcAft>
                <a:spcPts val="0"/>
              </a:spcAft>
              <a:buClr>
                <a:srgbClr val="5B5B5B"/>
              </a:buClr>
              <a:buSzPts val="700"/>
              <a:buFont typeface="Calibri"/>
              <a:buNone/>
            </a:pPr>
            <a:r>
              <a:rPr b="0" cap="none" sz="700" i="0" lang="en" strike="noStrike" u="none">
                <a:solidFill>
                  <a:srgbClr val="5B5B5B"/>
                </a:solidFill>
                <a:latin typeface="Calibri"/>
                <a:ea typeface="Calibri"/>
                <a:cs typeface="Calibri"/>
                <a:sym typeface="Calibri"/>
              </a:rPr>
              <a:t>Joe reports final-stage negotiations in Manchester (Samsung GPS match)</a:t>
            </a:r>
            <a:endParaRPr b="0" cap="none" sz="700" i="0" strike="noStrike" u="none">
              <a:solidFill>
                <a:schemeClr val="dk1"/>
              </a:solidFill>
              <a:latin typeface="Calibri"/>
              <a:ea typeface="Calibri"/>
              <a:cs typeface="Calibri"/>
              <a:sym typeface="Calibri"/>
            </a:endParaRPr>
          </a:p>
        </p:txBody>
      </p:sp>
      <p:cxnSp>
        <p:nvCxnSpPr>
          <p:cNvPr id="3145733" name="Google Shape;157;p20"/>
          <p:cNvCxnSpPr>
            <a:cxnSpLocks/>
          </p:cNvCxnSpPr>
          <p:nvPr/>
        </p:nvCxnSpPr>
        <p:spPr>
          <a:xfrm>
            <a:off x="6981444" y="1721358"/>
            <a:ext cx="0" cy="219456"/>
          </a:xfrm>
          <a:prstGeom prst="straightConnector1"/>
          <a:noFill/>
          <a:ln w="12700" cap="flat" cmpd="sng">
            <a:solidFill>
              <a:srgbClr val="D3D8E0"/>
            </a:solidFill>
            <a:prstDash val="solid"/>
            <a:round/>
            <a:headEnd type="none" w="sm" len="sm"/>
            <a:tailEnd type="none" w="sm" len="sm"/>
          </a:ln>
        </p:spPr>
      </p:cxnSp>
      <p:sp>
        <p:nvSpPr>
          <p:cNvPr id="1048658" name="Google Shape;158;p20"/>
          <p:cNvSpPr/>
          <p:nvPr/>
        </p:nvSpPr>
        <p:spPr>
          <a:xfrm>
            <a:off x="8510778" y="1879092"/>
            <a:ext cx="123444" cy="123444"/>
          </a:xfrm>
          <a:prstGeom prst="ellipse"/>
          <a:solidFill>
            <a:srgbClr val="C0392B"/>
          </a:solidFill>
          <a:ln w="19050" cap="flat" cmpd="sng">
            <a:solidFill>
              <a:srgbClr val="FFFFFF"/>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p>
        </p:txBody>
      </p:sp>
      <p:sp>
        <p:nvSpPr>
          <p:cNvPr id="1048659" name="Google Shape;159;p20"/>
          <p:cNvSpPr/>
          <p:nvPr/>
        </p:nvSpPr>
        <p:spPr>
          <a:xfrm>
            <a:off x="7166610" y="2091690"/>
            <a:ext cx="1440180" cy="205740"/>
          </a:xfrm>
          <a:prstGeom prst="rect"/>
          <a:noFill/>
          <a:ln>
            <a:noFill/>
          </a:ln>
        </p:spPr>
        <p:txBody>
          <a:bodyPr anchor="ctr" anchorCtr="0" bIns="34275" lIns="68575" rIns="68575" spcFirstLastPara="1" tIns="34275" wrap="square">
            <a:noAutofit/>
          </a:bodyPr>
          <a:p>
            <a:pPr algn="r" indent="0" lvl="0" marL="0" marR="0" rtl="0">
              <a:spcBef>
                <a:spcPts val="0"/>
              </a:spcBef>
              <a:spcAft>
                <a:spcPts val="0"/>
              </a:spcAft>
              <a:buClr>
                <a:srgbClr val="1F3864"/>
              </a:buClr>
              <a:buSzPts val="800"/>
              <a:buFont typeface="Calibri"/>
              <a:buNone/>
            </a:pPr>
            <a:r>
              <a:rPr b="1" cap="none" sz="800" i="0" lang="en" strike="noStrike" u="none">
                <a:solidFill>
                  <a:srgbClr val="1F3864"/>
                </a:solidFill>
                <a:latin typeface="Calibri"/>
                <a:ea typeface="Calibri"/>
                <a:cs typeface="Calibri"/>
                <a:sym typeface="Calibri"/>
              </a:rPr>
              <a:t>31 Jan 2025</a:t>
            </a:r>
            <a:endParaRPr b="0" cap="none" sz="800" i="0" strike="noStrike" u="none">
              <a:solidFill>
                <a:schemeClr val="dk1"/>
              </a:solidFill>
              <a:latin typeface="Calibri"/>
              <a:ea typeface="Calibri"/>
              <a:cs typeface="Calibri"/>
              <a:sym typeface="Calibri"/>
            </a:endParaRPr>
          </a:p>
        </p:txBody>
      </p:sp>
      <p:sp>
        <p:nvSpPr>
          <p:cNvPr id="1048660" name="Google Shape;160;p20"/>
          <p:cNvSpPr/>
          <p:nvPr/>
        </p:nvSpPr>
        <p:spPr>
          <a:xfrm>
            <a:off x="7029450" y="2338578"/>
            <a:ext cx="1577340" cy="925830"/>
          </a:xfrm>
          <a:prstGeom prst="rect"/>
          <a:noFill/>
          <a:ln>
            <a:noFill/>
          </a:ln>
        </p:spPr>
        <p:txBody>
          <a:bodyPr anchor="t" anchorCtr="0" bIns="34275" lIns="68575" rIns="68575" spcFirstLastPara="1" tIns="34275" wrap="square">
            <a:noAutofit/>
          </a:bodyPr>
          <a:p>
            <a:pPr algn="r" indent="0" lvl="0" marL="0" marR="0" rtl="0">
              <a:lnSpc>
                <a:spcPct val="112000"/>
              </a:lnSpc>
              <a:spcBef>
                <a:spcPts val="0"/>
              </a:spcBef>
              <a:spcAft>
                <a:spcPts val="0"/>
              </a:spcAft>
              <a:buClr>
                <a:srgbClr val="5B5B5B"/>
              </a:buClr>
              <a:buSzPts val="700"/>
              <a:buFont typeface="Calibri"/>
              <a:buNone/>
            </a:pPr>
            <a:r>
              <a:rPr b="0" cap="none" sz="700" i="0" lang="en" strike="noStrike" u="none">
                <a:solidFill>
                  <a:srgbClr val="5B5B5B"/>
                </a:solidFill>
                <a:latin typeface="Calibri"/>
                <a:ea typeface="Calibri"/>
                <a:cs typeface="Calibri"/>
                <a:sym typeface="Calibri"/>
              </a:rPr>
              <a:t>Emma (as "Peter Dover") and Norman agree partial handover, £5M offshore, 48-hr window</a:t>
            </a:r>
            <a:endParaRPr b="0" cap="none" sz="700" i="0" strike="noStrike" u="none">
              <a:solidFill>
                <a:schemeClr val="dk1"/>
              </a:solidFill>
              <a:latin typeface="Calibri"/>
              <a:ea typeface="Calibri"/>
              <a:cs typeface="Calibri"/>
              <a:sym typeface="Calibri"/>
            </a:endParaRPr>
          </a:p>
        </p:txBody>
      </p:sp>
      <p:cxnSp>
        <p:nvCxnSpPr>
          <p:cNvPr id="3145734" name="Google Shape;161;p20"/>
          <p:cNvCxnSpPr>
            <a:cxnSpLocks/>
          </p:cNvCxnSpPr>
          <p:nvPr/>
        </p:nvCxnSpPr>
        <p:spPr>
          <a:xfrm>
            <a:off x="8572500" y="2002536"/>
            <a:ext cx="0" cy="89154"/>
          </a:xfrm>
          <a:prstGeom prst="straightConnector1"/>
          <a:noFill/>
          <a:ln w="12700" cap="flat" cmpd="sng">
            <a:solidFill>
              <a:srgbClr val="D3D8E0"/>
            </a:solidFill>
            <a:prstDash val="solid"/>
            <a:round/>
            <a:headEnd type="none" w="sm" len="sm"/>
            <a:tailEnd type="none" w="sm" len="sm"/>
          </a:ln>
        </p:spPr>
      </p:cxnSp>
      <p:sp>
        <p:nvSpPr>
          <p:cNvPr id="1048661" name="Google Shape;162;p20"/>
          <p:cNvSpPr/>
          <p:nvPr/>
        </p:nvSpPr>
        <p:spPr>
          <a:xfrm>
            <a:off x="8387334" y="4855464"/>
            <a:ext cx="617220" cy="205740"/>
          </a:xfrm>
          <a:prstGeom prst="rect"/>
          <a:noFill/>
          <a:ln>
            <a:noFill/>
          </a:ln>
        </p:spPr>
        <p:txBody>
          <a:bodyPr anchor="ctr" anchorCtr="0" bIns="34275" lIns="68575" rIns="68575" spcFirstLastPara="1" tIns="34275" wrap="square">
            <a:noAutofit/>
          </a:bodyPr>
          <a:p>
            <a:pPr algn="r" indent="0" lvl="0" marL="0" marR="0" rtl="0">
              <a:spcBef>
                <a:spcPts val="0"/>
              </a:spcBef>
              <a:spcAft>
                <a:spcPts val="0"/>
              </a:spcAft>
              <a:buClr>
                <a:srgbClr val="9AA5B1"/>
              </a:buClr>
              <a:buSzPts val="800"/>
              <a:buFont typeface="Calibri"/>
              <a:buNone/>
            </a:pPr>
            <a:r>
              <a:rPr b="0" cap="none" sz="800" i="0" lang="en" strike="noStrike" u="none">
                <a:solidFill>
                  <a:srgbClr val="9AA5B1"/>
                </a:solidFill>
                <a:latin typeface="Calibri"/>
                <a:ea typeface="Calibri"/>
                <a:cs typeface="Calibri"/>
                <a:sym typeface="Calibri"/>
              </a:rPr>
              <a:t>6 / 12</a:t>
            </a:r>
            <a:endParaRPr b="0" cap="none" sz="800" i="0" strike="noStrike" u="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p:bgPr>
    </p:bg>
    <p:spTree>
      <p:nvGrpSpPr>
        <p:cNvPr id="51" name="Shape 167"/>
        <p:cNvGrpSpPr/>
        <p:nvPr/>
      </p:nvGrpSpPr>
      <p:grpSpPr>
        <a:xfrm>
          <a:off x="0" y="0"/>
          <a:ext cx="0" cy="0"/>
          <a:chOff x="0" y="0"/>
          <a:chExt cx="0" cy="0"/>
        </a:xfrm>
      </p:grpSpPr>
      <p:sp>
        <p:nvSpPr>
          <p:cNvPr id="1048665" name="Google Shape;168;p21"/>
          <p:cNvSpPr/>
          <p:nvPr/>
        </p:nvSpPr>
        <p:spPr>
          <a:xfrm>
            <a:off x="411480" y="240030"/>
            <a:ext cx="5486400" cy="24000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C0392B"/>
              </a:buClr>
              <a:buSzPts val="1000"/>
              <a:buFont typeface="Calibri"/>
              <a:buNone/>
            </a:pPr>
            <a:r>
              <a:rPr b="1" cap="none" sz="1000" i="0" lang="en" strike="noStrike" u="none">
                <a:solidFill>
                  <a:schemeClr val="dk1"/>
                </a:solidFill>
                <a:latin typeface="Calibri"/>
                <a:ea typeface="Calibri"/>
                <a:cs typeface="Calibri"/>
                <a:sym typeface="Calibri"/>
              </a:rPr>
              <a:t>COMMUNICATION ANALYSIS — EXH-01</a:t>
            </a:r>
            <a:endParaRPr b="0" cap="none" sz="1000" i="0" strike="noStrike" u="none">
              <a:solidFill>
                <a:schemeClr val="dk1"/>
              </a:solidFill>
              <a:latin typeface="Calibri"/>
              <a:ea typeface="Calibri"/>
              <a:cs typeface="Calibri"/>
              <a:sym typeface="Calibri"/>
            </a:endParaRPr>
          </a:p>
        </p:txBody>
      </p:sp>
      <p:sp>
        <p:nvSpPr>
          <p:cNvPr id="1048666" name="Google Shape;169;p21"/>
          <p:cNvSpPr/>
          <p:nvPr/>
        </p:nvSpPr>
        <p:spPr>
          <a:xfrm>
            <a:off x="411480" y="466344"/>
            <a:ext cx="8298300" cy="48000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2300"/>
              <a:buFont typeface="Calibri"/>
              <a:buNone/>
            </a:pPr>
            <a:r>
              <a:rPr b="1" cap="none" sz="2300" i="0" lang="en" strike="noStrike" u="none">
                <a:solidFill>
                  <a:schemeClr val="dk1"/>
                </a:solidFill>
                <a:latin typeface="Calibri"/>
                <a:ea typeface="Calibri"/>
                <a:cs typeface="Calibri"/>
                <a:sym typeface="Calibri"/>
              </a:rPr>
              <a:t>Emma ↔ Joe (WhatsApp)</a:t>
            </a:r>
            <a:endParaRPr b="0" cap="none" sz="2300" i="0" strike="noStrike" u="none">
              <a:solidFill>
                <a:schemeClr val="dk1"/>
              </a:solidFill>
              <a:latin typeface="Calibri"/>
              <a:ea typeface="Calibri"/>
              <a:cs typeface="Calibri"/>
              <a:sym typeface="Calibri"/>
            </a:endParaRPr>
          </a:p>
        </p:txBody>
      </p:sp>
      <p:sp>
        <p:nvSpPr>
          <p:cNvPr id="1048667" name="Google Shape;170;p21"/>
          <p:cNvSpPr/>
          <p:nvPr/>
        </p:nvSpPr>
        <p:spPr>
          <a:xfrm>
            <a:off x="370332" y="1056132"/>
            <a:ext cx="4574400" cy="2379600"/>
          </a:xfrm>
          <a:prstGeom prst="rect"/>
          <a:solidFill>
            <a:srgbClr val="13233F"/>
          </a:solidFill>
          <a:ln w="12700" cap="flat" cmpd="sng">
            <a:solidFill>
              <a:srgbClr val="13233F"/>
            </a:solidFill>
            <a:prstDash val="solid"/>
            <a:round/>
            <a:headEnd type="none" w="sm" len="sm"/>
            <a:tailEnd type="none" w="sm" len="sm"/>
          </a:ln>
          <a:effectLst>
            <a:outerShdw algn="bl" blurRad="101600" dir="5400000" dist="38100" rotWithShape="0">
              <a:srgbClr val="000000">
                <a:alpha val="34900"/>
              </a:srgbClr>
            </a:outerShdw>
          </a:effectLst>
        </p:spPr>
        <p:txBody>
          <a:bodyPr anchor="ctr" anchorCtr="0" bIns="68575" lIns="68575" rIns="68575" spcFirstLastPara="1" tIns="68575" wrap="square">
            <a:noAutofit/>
          </a:bodyPr>
          <a:p>
            <a:pPr algn="l" indent="0" lvl="0" marL="0" rtl="0">
              <a:spcBef>
                <a:spcPts val="0"/>
              </a:spcBef>
              <a:spcAft>
                <a:spcPts val="0"/>
              </a:spcAft>
              <a:buNone/>
            </a:pPr>
            <a:r>
              <a:t/>
            </a:r>
          </a:p>
        </p:txBody>
      </p:sp>
      <p:pic>
        <p:nvPicPr>
          <p:cNvPr id="2097160" name="Google Shape;171;p21" descr="/home/claude/imgs/Huwei_mobile_whatapp_chat__Amea_to_joe__1.png"/>
          <p:cNvPicPr preferRelativeResize="0">
            <a:picLocks/>
          </p:cNvPicPr>
          <p:nvPr/>
        </p:nvPicPr>
        <p:blipFill rotWithShape="1">
          <a:blip xmlns:r="http://schemas.openxmlformats.org/officeDocument/2006/relationships" r:embed="rId1">
            <a:alphaModFix/>
          </a:blip>
          <a:srcRect l="0" t="0" r="0" b="0"/>
          <a:stretch>
            <a:fillRect/>
          </a:stretch>
        </p:blipFill>
        <p:spPr>
          <a:xfrm>
            <a:off x="411480" y="1097280"/>
            <a:ext cx="4491989" cy="2297430"/>
          </a:xfrm>
          <a:prstGeom prst="rect"/>
          <a:noFill/>
          <a:ln>
            <a:noFill/>
          </a:ln>
        </p:spPr>
      </p:pic>
      <p:sp>
        <p:nvSpPr>
          <p:cNvPr id="1048668" name="Google Shape;172;p21"/>
          <p:cNvSpPr/>
          <p:nvPr/>
        </p:nvSpPr>
        <p:spPr>
          <a:xfrm>
            <a:off x="411480" y="3449574"/>
            <a:ext cx="4491900" cy="20580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Opening messages — Emma raises the "sensitive matter"</a:t>
            </a:r>
            <a:endParaRPr b="0" cap="none" sz="800" i="0" strike="noStrike" u="none">
              <a:solidFill>
                <a:schemeClr val="dk1"/>
              </a:solidFill>
              <a:latin typeface="Calibri"/>
              <a:ea typeface="Calibri"/>
              <a:cs typeface="Calibri"/>
              <a:sym typeface="Calibri"/>
            </a:endParaRPr>
          </a:p>
        </p:txBody>
      </p:sp>
      <p:sp>
        <p:nvSpPr>
          <p:cNvPr id="1048669" name="Google Shape;173;p21"/>
          <p:cNvSpPr/>
          <p:nvPr/>
        </p:nvSpPr>
        <p:spPr>
          <a:xfrm>
            <a:off x="5109210" y="1165860"/>
            <a:ext cx="3634800" cy="2469000"/>
          </a:xfrm>
          <a:prstGeom prst="rect"/>
          <a:noFill/>
          <a:ln>
            <a:noFill/>
          </a:ln>
        </p:spPr>
        <p:txBody>
          <a:bodyPr anchor="t" anchorCtr="0" bIns="34275" lIns="68575" rIns="68575" spcFirstLastPara="1" tIns="34275" wrap="square">
            <a:noAutofit/>
          </a:bodyPr>
          <a:p>
            <a:pPr algn="l" indent="0" lvl="0" marL="0" marR="0" rtl="0">
              <a:lnSpc>
                <a:spcPct val="132000"/>
              </a:lnSpc>
              <a:spcBef>
                <a:spcPts val="0"/>
              </a:spcBef>
              <a:spcAft>
                <a:spcPts val="0"/>
              </a:spcAft>
              <a:buClr>
                <a:srgbClr val="1F3864"/>
              </a:buClr>
              <a:buSzPts val="1100"/>
              <a:buFont typeface="Calibri"/>
              <a:buNone/>
            </a:pPr>
            <a:r>
              <a:rPr b="1" cap="none" sz="1100" i="0" lang="en" strike="noStrike" u="none">
                <a:solidFill>
                  <a:srgbClr val="1F3864"/>
                </a:solidFill>
                <a:latin typeface="Calibri"/>
                <a:ea typeface="Calibri"/>
                <a:cs typeface="Calibri"/>
                <a:sym typeface="Calibri"/>
              </a:rPr>
              <a:t>Key admissions recovered:</a:t>
            </a:r>
            <a:br>
              <a:rPr b="1" cap="none" sz="1100" i="0" lang="en" strike="noStrike" u="none">
                <a:solidFill>
                  <a:srgbClr val="1F3864"/>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Emma discloses possession of confidential Neuro-product material and states an intent to sell it</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Joe agrees to canvass buyers through his own business contacts</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Joe reports travel to Glasgow, Paris and Manchester pursuing a buyer</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31 Jan 2025: Joe confirms ~£5,000,000 provisionally secured pending confirmation</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Exchange closes: "We'll be watching…"</a:t>
            </a:r>
            <a:endParaRPr b="0" cap="none" sz="1100" i="0" strike="noStrike" u="none">
              <a:solidFill>
                <a:schemeClr val="dk1"/>
              </a:solidFill>
              <a:latin typeface="Calibri"/>
              <a:ea typeface="Calibri"/>
              <a:cs typeface="Calibri"/>
              <a:sym typeface="Calibri"/>
            </a:endParaRPr>
          </a:p>
        </p:txBody>
      </p:sp>
      <p:sp>
        <p:nvSpPr>
          <p:cNvPr id="1048670" name="Google Shape;174;p21"/>
          <p:cNvSpPr/>
          <p:nvPr/>
        </p:nvSpPr>
        <p:spPr>
          <a:xfrm>
            <a:off x="8387334" y="4855464"/>
            <a:ext cx="617100" cy="205800"/>
          </a:xfrm>
          <a:prstGeom prst="rect"/>
          <a:noFill/>
          <a:ln>
            <a:noFill/>
          </a:ln>
        </p:spPr>
        <p:txBody>
          <a:bodyPr anchor="ctr" anchorCtr="0" bIns="34275" lIns="68575" rIns="68575" spcFirstLastPara="1" tIns="34275" wrap="square">
            <a:noAutofit/>
          </a:bodyPr>
          <a:p>
            <a:pPr algn="r" indent="0" lvl="0" marL="0" marR="0" rtl="0">
              <a:spcBef>
                <a:spcPts val="0"/>
              </a:spcBef>
              <a:spcAft>
                <a:spcPts val="0"/>
              </a:spcAft>
              <a:buClr>
                <a:srgbClr val="9AA5B1"/>
              </a:buClr>
              <a:buSzPts val="800"/>
              <a:buFont typeface="Calibri"/>
              <a:buNone/>
            </a:pPr>
            <a:r>
              <a:rPr b="0" cap="none" sz="800" i="0" lang="en" strike="noStrike" u="none">
                <a:solidFill>
                  <a:srgbClr val="9AA5B1"/>
                </a:solidFill>
                <a:latin typeface="Calibri"/>
                <a:ea typeface="Calibri"/>
                <a:cs typeface="Calibri"/>
                <a:sym typeface="Calibri"/>
              </a:rPr>
              <a:t>7 / 12</a:t>
            </a:r>
            <a:endParaRPr b="0" cap="none" sz="800" i="0" strike="noStrike" u="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p:bgPr>
    </p:bg>
    <p:spTree>
      <p:nvGrpSpPr>
        <p:cNvPr id="54" name="Shape 179"/>
        <p:cNvGrpSpPr/>
        <p:nvPr/>
      </p:nvGrpSpPr>
      <p:grpSpPr>
        <a:xfrm>
          <a:off x="0" y="0"/>
          <a:ext cx="0" cy="0"/>
          <a:chOff x="0" y="0"/>
          <a:chExt cx="0" cy="0"/>
        </a:xfrm>
      </p:grpSpPr>
      <p:sp>
        <p:nvSpPr>
          <p:cNvPr id="1048674" name="Google Shape;180;p22"/>
          <p:cNvSpPr/>
          <p:nvPr/>
        </p:nvSpPr>
        <p:spPr>
          <a:xfrm>
            <a:off x="411480" y="240030"/>
            <a:ext cx="5486400" cy="24003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C0392B"/>
              </a:buClr>
              <a:buSzPts val="1000"/>
              <a:buFont typeface="Calibri"/>
              <a:buNone/>
            </a:pPr>
            <a:r>
              <a:rPr b="1" cap="none" sz="1000" i="0" lang="en" strike="noStrike" u="none">
                <a:solidFill>
                  <a:schemeClr val="dk1"/>
                </a:solidFill>
                <a:latin typeface="Calibri"/>
                <a:ea typeface="Calibri"/>
                <a:cs typeface="Calibri"/>
                <a:sym typeface="Calibri"/>
              </a:rPr>
              <a:t>COMMUNICATION ANALYSIS — EXH-01</a:t>
            </a:r>
            <a:endParaRPr b="0" cap="none" sz="1000" i="0" strike="noStrike" u="none">
              <a:solidFill>
                <a:schemeClr val="dk1"/>
              </a:solidFill>
              <a:latin typeface="Calibri"/>
              <a:ea typeface="Calibri"/>
              <a:cs typeface="Calibri"/>
              <a:sym typeface="Calibri"/>
            </a:endParaRPr>
          </a:p>
        </p:txBody>
      </p:sp>
      <p:sp>
        <p:nvSpPr>
          <p:cNvPr id="1048675" name="Google Shape;181;p22"/>
          <p:cNvSpPr/>
          <p:nvPr/>
        </p:nvSpPr>
        <p:spPr>
          <a:xfrm>
            <a:off x="411480" y="466344"/>
            <a:ext cx="8298180" cy="48006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2300"/>
              <a:buFont typeface="Calibri"/>
              <a:buNone/>
            </a:pPr>
            <a:r>
              <a:rPr b="1" cap="none" sz="2300" i="0" lang="en" strike="noStrike" u="none">
                <a:solidFill>
                  <a:schemeClr val="dk1"/>
                </a:solidFill>
                <a:latin typeface="Calibri"/>
                <a:ea typeface="Calibri"/>
                <a:cs typeface="Calibri"/>
                <a:sym typeface="Calibri"/>
              </a:rPr>
              <a:t>Emma ↔ Joe (WhatsApp)</a:t>
            </a:r>
            <a:endParaRPr b="0" cap="none" sz="2300" i="0" strike="noStrike" u="none">
              <a:solidFill>
                <a:schemeClr val="dk1"/>
              </a:solidFill>
              <a:latin typeface="Calibri"/>
              <a:ea typeface="Calibri"/>
              <a:cs typeface="Calibri"/>
              <a:sym typeface="Calibri"/>
            </a:endParaRPr>
          </a:p>
        </p:txBody>
      </p:sp>
      <p:sp>
        <p:nvSpPr>
          <p:cNvPr id="1048676" name="Google Shape;182;p22"/>
          <p:cNvSpPr/>
          <p:nvPr/>
        </p:nvSpPr>
        <p:spPr>
          <a:xfrm>
            <a:off x="5109210" y="1165860"/>
            <a:ext cx="3634740" cy="2468880"/>
          </a:xfrm>
          <a:prstGeom prst="rect"/>
          <a:noFill/>
          <a:ln>
            <a:noFill/>
          </a:ln>
        </p:spPr>
        <p:txBody>
          <a:bodyPr anchor="t" anchorCtr="0" bIns="34275" lIns="68575" rIns="68575" spcFirstLastPara="1" tIns="34275" wrap="square">
            <a:noAutofit/>
          </a:bodyPr>
          <a:p>
            <a:pPr algn="l" indent="0" lvl="0" marL="0" marR="0" rtl="0">
              <a:lnSpc>
                <a:spcPct val="132000"/>
              </a:lnSpc>
              <a:spcBef>
                <a:spcPts val="0"/>
              </a:spcBef>
              <a:spcAft>
                <a:spcPts val="0"/>
              </a:spcAft>
              <a:buClr>
                <a:srgbClr val="1F3864"/>
              </a:buClr>
              <a:buSzPts val="1100"/>
              <a:buFont typeface="Calibri"/>
              <a:buNone/>
            </a:pPr>
            <a:r>
              <a:rPr b="1" cap="none" sz="1100" i="0" lang="en" strike="noStrike" u="none">
                <a:solidFill>
                  <a:srgbClr val="1F3864"/>
                </a:solidFill>
                <a:latin typeface="Calibri"/>
                <a:ea typeface="Calibri"/>
                <a:cs typeface="Calibri"/>
                <a:sym typeface="Calibri"/>
              </a:rPr>
              <a:t>Key admissions recovered:</a:t>
            </a:r>
            <a:br>
              <a:rPr b="1" cap="none" sz="1100" i="0" lang="en" strike="noStrike" u="none">
                <a:solidFill>
                  <a:srgbClr val="1F3864"/>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Emma discloses possession of confidential Neuro-product material and states an intent to sell it</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Joe agrees to canvass buyers through his own business contacts</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Joe reports travel to Glasgow, Paris and Manchester pursuing a buyer</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31 Jan 2025: Joe confirms ~£5,000,000 provisionally secured pending confirmation</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Exchange closes: "We'll be watching…"</a:t>
            </a:r>
            <a:endParaRPr b="0" cap="none" sz="1100" i="0" strike="noStrike" u="none">
              <a:solidFill>
                <a:schemeClr val="dk1"/>
              </a:solidFill>
              <a:latin typeface="Calibri"/>
              <a:ea typeface="Calibri"/>
              <a:cs typeface="Calibri"/>
              <a:sym typeface="Calibri"/>
            </a:endParaRPr>
          </a:p>
        </p:txBody>
      </p:sp>
      <p:pic>
        <p:nvPicPr>
          <p:cNvPr id="2097161" name="Google Shape;183;p22" descr="/home/claude/imgs/Huwei_mobile_Call_Logs.png"/>
          <p:cNvPicPr preferRelativeResize="0">
            <a:picLocks/>
          </p:cNvPicPr>
          <p:nvPr/>
        </p:nvPicPr>
        <p:blipFill rotWithShape="1">
          <a:blip xmlns:r="http://schemas.openxmlformats.org/officeDocument/2006/relationships" r:embed="rId1">
            <a:alphaModFix/>
          </a:blip>
          <a:srcRect l="0" t="0" r="0" b="0"/>
          <a:stretch>
            <a:fillRect/>
          </a:stretch>
        </p:blipFill>
        <p:spPr>
          <a:xfrm>
            <a:off x="411475" y="974798"/>
            <a:ext cx="4339997" cy="2373751"/>
          </a:xfrm>
          <a:prstGeom prst="rect"/>
          <a:noFill/>
          <a:ln>
            <a:noFill/>
          </a:ln>
        </p:spPr>
      </p:pic>
      <p:sp>
        <p:nvSpPr>
          <p:cNvPr id="1048677" name="Google Shape;184;p22"/>
          <p:cNvSpPr/>
          <p:nvPr/>
        </p:nvSpPr>
        <p:spPr>
          <a:xfrm>
            <a:off x="411480" y="3428999"/>
            <a:ext cx="4491900" cy="20580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Native call log — 15 outgoing attempts, 2–19 Aug 2024, mostly unanswered</a:t>
            </a:r>
            <a:endParaRPr b="0" cap="none" sz="800" i="0" strike="noStrike" u="none">
              <a:solidFill>
                <a:schemeClr val="dk1"/>
              </a:solidFill>
              <a:latin typeface="Calibri"/>
              <a:ea typeface="Calibri"/>
              <a:cs typeface="Calibri"/>
              <a:sym typeface="Calibri"/>
            </a:endParaRPr>
          </a:p>
        </p:txBody>
      </p:sp>
      <p:sp>
        <p:nvSpPr>
          <p:cNvPr id="1048678" name="Google Shape;185;p22"/>
          <p:cNvSpPr/>
          <p:nvPr/>
        </p:nvSpPr>
        <p:spPr>
          <a:xfrm>
            <a:off x="8387334" y="4855464"/>
            <a:ext cx="617220" cy="205740"/>
          </a:xfrm>
          <a:prstGeom prst="rect"/>
          <a:noFill/>
          <a:ln>
            <a:noFill/>
          </a:ln>
        </p:spPr>
        <p:txBody>
          <a:bodyPr anchor="ctr" anchorCtr="0" bIns="34275" lIns="68575" rIns="68575" spcFirstLastPara="1" tIns="34275" wrap="square">
            <a:noAutofit/>
          </a:bodyPr>
          <a:p>
            <a:pPr algn="r" indent="0" lvl="0" marL="0" marR="0" rtl="0">
              <a:spcBef>
                <a:spcPts val="0"/>
              </a:spcBef>
              <a:spcAft>
                <a:spcPts val="0"/>
              </a:spcAft>
              <a:buClr>
                <a:srgbClr val="9AA5B1"/>
              </a:buClr>
              <a:buSzPts val="800"/>
              <a:buFont typeface="Calibri"/>
              <a:buNone/>
            </a:pPr>
            <a:r>
              <a:rPr b="0" cap="none" sz="800" i="0" lang="en" strike="noStrike" u="none">
                <a:solidFill>
                  <a:srgbClr val="9AA5B1"/>
                </a:solidFill>
                <a:latin typeface="Calibri"/>
                <a:ea typeface="Calibri"/>
                <a:cs typeface="Calibri"/>
                <a:sym typeface="Calibri"/>
              </a:rPr>
              <a:t>7 / 12</a:t>
            </a:r>
            <a:endParaRPr b="0" cap="none" sz="800" i="0" strike="noStrike" u="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p:bgPr>
    </p:bg>
    <p:spTree>
      <p:nvGrpSpPr>
        <p:cNvPr id="57" name="Shape 190"/>
        <p:cNvGrpSpPr/>
        <p:nvPr/>
      </p:nvGrpSpPr>
      <p:grpSpPr>
        <a:xfrm>
          <a:off x="0" y="0"/>
          <a:ext cx="0" cy="0"/>
          <a:chOff x="0" y="0"/>
          <a:chExt cx="0" cy="0"/>
        </a:xfrm>
      </p:grpSpPr>
      <p:sp>
        <p:nvSpPr>
          <p:cNvPr id="1048682" name="Google Shape;191;p23"/>
          <p:cNvSpPr/>
          <p:nvPr/>
        </p:nvSpPr>
        <p:spPr>
          <a:xfrm>
            <a:off x="411480" y="240030"/>
            <a:ext cx="5486400" cy="24003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C0392B"/>
              </a:buClr>
              <a:buSzPts val="1000"/>
              <a:buFont typeface="Calibri"/>
              <a:buNone/>
            </a:pPr>
            <a:r>
              <a:rPr b="1" cap="none" sz="1000" i="0" lang="en" strike="noStrike" u="none">
                <a:solidFill>
                  <a:schemeClr val="dk1"/>
                </a:solidFill>
                <a:latin typeface="Calibri"/>
                <a:ea typeface="Calibri"/>
                <a:cs typeface="Calibri"/>
                <a:sym typeface="Calibri"/>
              </a:rPr>
              <a:t>COMMUNICATION ANALYSIS — EXH-01</a:t>
            </a:r>
            <a:endParaRPr b="0" cap="none" sz="1000" i="0" strike="noStrike" u="none">
              <a:solidFill>
                <a:schemeClr val="dk1"/>
              </a:solidFill>
              <a:latin typeface="Calibri"/>
              <a:ea typeface="Calibri"/>
              <a:cs typeface="Calibri"/>
              <a:sym typeface="Calibri"/>
            </a:endParaRPr>
          </a:p>
        </p:txBody>
      </p:sp>
      <p:sp>
        <p:nvSpPr>
          <p:cNvPr id="1048683" name="Google Shape;192;p23"/>
          <p:cNvSpPr/>
          <p:nvPr/>
        </p:nvSpPr>
        <p:spPr>
          <a:xfrm>
            <a:off x="411480" y="466344"/>
            <a:ext cx="8298180" cy="48006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2300"/>
              <a:buFont typeface="Calibri"/>
              <a:buNone/>
            </a:pPr>
            <a:r>
              <a:rPr b="1" cap="none" sz="2300" i="0" lang="en" strike="noStrike" u="none">
                <a:solidFill>
                  <a:schemeClr val="dk1"/>
                </a:solidFill>
                <a:latin typeface="Calibri"/>
                <a:ea typeface="Calibri"/>
                <a:cs typeface="Calibri"/>
                <a:sym typeface="Calibri"/>
              </a:rPr>
              <a:t>"Peter Dover" ↔ Norman Smith (Facebook)</a:t>
            </a:r>
            <a:endParaRPr b="0" cap="none" sz="2300" i="0" strike="noStrike" u="none">
              <a:solidFill>
                <a:schemeClr val="dk1"/>
              </a:solidFill>
              <a:latin typeface="Calibri"/>
              <a:ea typeface="Calibri"/>
              <a:cs typeface="Calibri"/>
              <a:sym typeface="Calibri"/>
            </a:endParaRPr>
          </a:p>
        </p:txBody>
      </p:sp>
      <p:pic>
        <p:nvPicPr>
          <p:cNvPr id="2097162" name="Google Shape;193;p23" descr="/home/claude/imgs/Huwei_mobile_Facebook_chat__Amea_to_Norman__1.png"/>
          <p:cNvPicPr preferRelativeResize="0">
            <a:picLocks/>
          </p:cNvPicPr>
          <p:nvPr/>
        </p:nvPicPr>
        <p:blipFill rotWithShape="1">
          <a:blip xmlns:r="http://schemas.openxmlformats.org/officeDocument/2006/relationships" r:embed="rId1">
            <a:alphaModFix/>
          </a:blip>
          <a:srcRect l="0" t="0" r="0" b="0"/>
          <a:stretch>
            <a:fillRect/>
          </a:stretch>
        </p:blipFill>
        <p:spPr>
          <a:xfrm>
            <a:off x="411475" y="1097275"/>
            <a:ext cx="4827264" cy="2468899"/>
          </a:xfrm>
          <a:prstGeom prst="rect"/>
          <a:noFill/>
          <a:ln>
            <a:noFill/>
          </a:ln>
        </p:spPr>
      </p:pic>
      <p:sp>
        <p:nvSpPr>
          <p:cNvPr id="1048684" name="Google Shape;194;p23"/>
          <p:cNvSpPr/>
          <p:nvPr/>
        </p:nvSpPr>
        <p:spPr>
          <a:xfrm>
            <a:off x="579167" y="3609399"/>
            <a:ext cx="4491900" cy="20580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Emma's alias account opens direct contact with Norman, referencing Joe</a:t>
            </a:r>
            <a:endParaRPr b="0" cap="none" sz="800" i="0" strike="noStrike" u="none">
              <a:solidFill>
                <a:schemeClr val="dk1"/>
              </a:solidFill>
              <a:latin typeface="Calibri"/>
              <a:ea typeface="Calibri"/>
              <a:cs typeface="Calibri"/>
              <a:sym typeface="Calibri"/>
            </a:endParaRPr>
          </a:p>
        </p:txBody>
      </p:sp>
      <p:sp>
        <p:nvSpPr>
          <p:cNvPr id="1048685" name="Google Shape;195;p23"/>
          <p:cNvSpPr/>
          <p:nvPr/>
        </p:nvSpPr>
        <p:spPr>
          <a:xfrm>
            <a:off x="5369810" y="1140410"/>
            <a:ext cx="3634800" cy="2469000"/>
          </a:xfrm>
          <a:prstGeom prst="rect"/>
          <a:noFill/>
          <a:ln>
            <a:noFill/>
          </a:ln>
        </p:spPr>
        <p:txBody>
          <a:bodyPr anchor="t" anchorCtr="0" bIns="34275" lIns="68575" rIns="68575" spcFirstLastPara="1" tIns="34275" wrap="square">
            <a:noAutofit/>
          </a:bodyPr>
          <a:p>
            <a:pPr algn="l" indent="0" lvl="0" marL="0" marR="0" rtl="0">
              <a:lnSpc>
                <a:spcPct val="132000"/>
              </a:lnSpc>
              <a:spcBef>
                <a:spcPts val="0"/>
              </a:spcBef>
              <a:spcAft>
                <a:spcPts val="0"/>
              </a:spcAft>
              <a:buClr>
                <a:srgbClr val="1F3864"/>
              </a:buClr>
              <a:buSzPts val="1100"/>
              <a:buFont typeface="Calibri"/>
              <a:buNone/>
            </a:pPr>
            <a:r>
              <a:rPr b="1" cap="none" sz="1100" i="0" lang="en" strike="noStrike" u="none">
                <a:solidFill>
                  <a:srgbClr val="1F3864"/>
                </a:solidFill>
                <a:latin typeface="Calibri"/>
                <a:ea typeface="Calibri"/>
                <a:cs typeface="Calibri"/>
                <a:sym typeface="Calibri"/>
              </a:rPr>
              <a:t>Deal terms negotiated directly:</a:t>
            </a:r>
            <a:br>
              <a:rPr b="1" cap="none" sz="1100" i="0" lang="en" strike="noStrike" u="none">
                <a:solidFill>
                  <a:srgbClr val="1F3864"/>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Norman proposes delivering the "blueprint" in chunks; Emma insists all-or-nothing</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Compromise reached: deliver just the "head" first, for security</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Emma confirms a 48-hour delivery window</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Closing message: "After that we are ghosts" — signals intent to sever contact post-transfer</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Same date (31 Jan 2025) as the conclusion of the Emma–Joe WhatsApp thread</a:t>
            </a:r>
            <a:endParaRPr b="0" cap="none" sz="1100" i="0" strike="noStrike" u="none">
              <a:solidFill>
                <a:schemeClr val="dk1"/>
              </a:solidFill>
              <a:latin typeface="Calibri"/>
              <a:ea typeface="Calibri"/>
              <a:cs typeface="Calibri"/>
              <a:sym typeface="Calibri"/>
            </a:endParaRPr>
          </a:p>
        </p:txBody>
      </p:sp>
      <p:sp>
        <p:nvSpPr>
          <p:cNvPr id="1048686" name="Google Shape;196;p23"/>
          <p:cNvSpPr/>
          <p:nvPr/>
        </p:nvSpPr>
        <p:spPr>
          <a:xfrm>
            <a:off x="8387334" y="4855464"/>
            <a:ext cx="617220" cy="205740"/>
          </a:xfrm>
          <a:prstGeom prst="rect"/>
          <a:noFill/>
          <a:ln>
            <a:noFill/>
          </a:ln>
        </p:spPr>
        <p:txBody>
          <a:bodyPr anchor="ctr" anchorCtr="0" bIns="34275" lIns="68575" rIns="68575" spcFirstLastPara="1" tIns="34275" wrap="square">
            <a:noAutofit/>
          </a:bodyPr>
          <a:p>
            <a:pPr algn="r" indent="0" lvl="0" marL="0" marR="0" rtl="0">
              <a:spcBef>
                <a:spcPts val="0"/>
              </a:spcBef>
              <a:spcAft>
                <a:spcPts val="0"/>
              </a:spcAft>
              <a:buClr>
                <a:srgbClr val="9AA5B1"/>
              </a:buClr>
              <a:buSzPts val="800"/>
              <a:buFont typeface="Calibri"/>
              <a:buNone/>
            </a:pPr>
            <a:r>
              <a:rPr b="0" cap="none" sz="800" i="0" lang="en" strike="noStrike" u="none">
                <a:solidFill>
                  <a:srgbClr val="9AA5B1"/>
                </a:solidFill>
                <a:latin typeface="Calibri"/>
                <a:ea typeface="Calibri"/>
                <a:cs typeface="Calibri"/>
                <a:sym typeface="Calibri"/>
              </a:rPr>
              <a:t>8 / 12</a:t>
            </a:r>
            <a:endParaRPr b="0" cap="none" sz="800" i="0" strike="noStrike" u="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p:bgPr>
    </p:bg>
    <p:spTree>
      <p:nvGrpSpPr>
        <p:cNvPr id="60" name="Shape 201"/>
        <p:cNvGrpSpPr/>
        <p:nvPr/>
      </p:nvGrpSpPr>
      <p:grpSpPr>
        <a:xfrm>
          <a:off x="0" y="0"/>
          <a:ext cx="0" cy="0"/>
          <a:chOff x="0" y="0"/>
          <a:chExt cx="0" cy="0"/>
        </a:xfrm>
      </p:grpSpPr>
      <p:sp>
        <p:nvSpPr>
          <p:cNvPr id="1048690" name="Google Shape;202;p24"/>
          <p:cNvSpPr/>
          <p:nvPr/>
        </p:nvSpPr>
        <p:spPr>
          <a:xfrm>
            <a:off x="411480" y="240030"/>
            <a:ext cx="5486400" cy="24000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C0392B"/>
              </a:buClr>
              <a:buSzPts val="1000"/>
              <a:buFont typeface="Calibri"/>
              <a:buNone/>
            </a:pPr>
            <a:r>
              <a:rPr b="1" cap="none" sz="1000" i="0" lang="en" strike="noStrike" u="none">
                <a:solidFill>
                  <a:schemeClr val="dk1"/>
                </a:solidFill>
                <a:latin typeface="Calibri"/>
                <a:ea typeface="Calibri"/>
                <a:cs typeface="Calibri"/>
                <a:sym typeface="Calibri"/>
              </a:rPr>
              <a:t>COMMUNICATION ANALYSIS — EXH-01</a:t>
            </a:r>
            <a:endParaRPr b="0" cap="none" sz="1000" i="0" strike="noStrike" u="none">
              <a:solidFill>
                <a:schemeClr val="dk1"/>
              </a:solidFill>
              <a:latin typeface="Calibri"/>
              <a:ea typeface="Calibri"/>
              <a:cs typeface="Calibri"/>
              <a:sym typeface="Calibri"/>
            </a:endParaRPr>
          </a:p>
        </p:txBody>
      </p:sp>
      <p:sp>
        <p:nvSpPr>
          <p:cNvPr id="1048691" name="Google Shape;203;p24"/>
          <p:cNvSpPr/>
          <p:nvPr/>
        </p:nvSpPr>
        <p:spPr>
          <a:xfrm>
            <a:off x="411480" y="466344"/>
            <a:ext cx="8298300" cy="48000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2300"/>
              <a:buFont typeface="Calibri"/>
              <a:buNone/>
            </a:pPr>
            <a:r>
              <a:rPr b="1" cap="none" sz="2300" i="0" lang="en" strike="noStrike" u="none">
                <a:solidFill>
                  <a:schemeClr val="dk1"/>
                </a:solidFill>
                <a:latin typeface="Calibri"/>
                <a:ea typeface="Calibri"/>
                <a:cs typeface="Calibri"/>
                <a:sym typeface="Calibri"/>
              </a:rPr>
              <a:t>"Peter Dover" ↔ Norman Smith (Facebook)</a:t>
            </a:r>
            <a:endParaRPr b="0" cap="none" sz="2300" i="0" strike="noStrike" u="none">
              <a:solidFill>
                <a:schemeClr val="dk1"/>
              </a:solidFill>
              <a:latin typeface="Calibri"/>
              <a:ea typeface="Calibri"/>
              <a:cs typeface="Calibri"/>
              <a:sym typeface="Calibri"/>
            </a:endParaRPr>
          </a:p>
        </p:txBody>
      </p:sp>
      <p:sp>
        <p:nvSpPr>
          <p:cNvPr id="1048692" name="Google Shape;204;p24"/>
          <p:cNvSpPr/>
          <p:nvPr/>
        </p:nvSpPr>
        <p:spPr>
          <a:xfrm>
            <a:off x="5109210" y="1165860"/>
            <a:ext cx="3634800" cy="2469000"/>
          </a:xfrm>
          <a:prstGeom prst="rect"/>
          <a:noFill/>
          <a:ln>
            <a:noFill/>
          </a:ln>
        </p:spPr>
        <p:txBody>
          <a:bodyPr anchor="t" anchorCtr="0" bIns="34275" lIns="68575" rIns="68575" spcFirstLastPara="1" tIns="34275" wrap="square">
            <a:noAutofit/>
          </a:bodyPr>
          <a:p>
            <a:pPr algn="l" indent="0" lvl="0" marL="0" marR="0" rtl="0">
              <a:lnSpc>
                <a:spcPct val="132000"/>
              </a:lnSpc>
              <a:spcBef>
                <a:spcPts val="0"/>
              </a:spcBef>
              <a:spcAft>
                <a:spcPts val="0"/>
              </a:spcAft>
              <a:buClr>
                <a:srgbClr val="1F3864"/>
              </a:buClr>
              <a:buSzPts val="1100"/>
              <a:buFont typeface="Calibri"/>
              <a:buNone/>
            </a:pPr>
            <a:r>
              <a:rPr b="1" cap="none" sz="1100" i="0" lang="en" strike="noStrike" u="none">
                <a:solidFill>
                  <a:srgbClr val="1F3864"/>
                </a:solidFill>
                <a:latin typeface="Calibri"/>
                <a:ea typeface="Calibri"/>
                <a:cs typeface="Calibri"/>
                <a:sym typeface="Calibri"/>
              </a:rPr>
              <a:t>Deal terms negotiated directly:</a:t>
            </a:r>
            <a:br>
              <a:rPr b="1" cap="none" sz="1100" i="0" lang="en" strike="noStrike" u="none">
                <a:solidFill>
                  <a:srgbClr val="1F3864"/>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Norman proposes delivering the "blueprint" in chunks; Emma insists all-or-nothing</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Compromise reached: deliver just the "head" first, for security</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Emma confirms a 48-hour delivery window</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Closing message: "After that we are ghosts" — signals intent to sever contact post-transfer</a:t>
            </a:r>
            <a:br>
              <a:rPr b="0" cap="none" sz="900" i="0" lang="en" strike="noStrike" u="none">
                <a:solidFill>
                  <a:srgbClr val="5B5B5B"/>
                </a:solidFill>
                <a:latin typeface="Calibri"/>
                <a:ea typeface="Calibri"/>
                <a:cs typeface="Calibri"/>
                <a:sym typeface="Calibri"/>
              </a:rPr>
            </a:br>
            <a:r>
              <a:rPr b="0" cap="none" sz="900" i="0" lang="en" strike="noStrike" u="none">
                <a:solidFill>
                  <a:srgbClr val="5B5B5B"/>
                </a:solidFill>
                <a:latin typeface="Calibri"/>
                <a:ea typeface="Calibri"/>
                <a:cs typeface="Calibri"/>
                <a:sym typeface="Calibri"/>
              </a:rPr>
              <a:t>• Same date (31 Jan 2025) as the conclusion of the Emma–Joe WhatsApp thread</a:t>
            </a:r>
            <a:endParaRPr b="0" cap="none" sz="1100" i="0" strike="noStrike" u="none">
              <a:solidFill>
                <a:schemeClr val="dk1"/>
              </a:solidFill>
              <a:latin typeface="Calibri"/>
              <a:ea typeface="Calibri"/>
              <a:cs typeface="Calibri"/>
              <a:sym typeface="Calibri"/>
            </a:endParaRPr>
          </a:p>
        </p:txBody>
      </p:sp>
      <p:pic>
        <p:nvPicPr>
          <p:cNvPr id="2097163" name="Google Shape;205;p24" descr="/home/claude/imgs/Huwei_mobile_Facebook_chat__Amea_to_Norman__2.png"/>
          <p:cNvPicPr preferRelativeResize="0">
            <a:picLocks/>
          </p:cNvPicPr>
          <p:nvPr/>
        </p:nvPicPr>
        <p:blipFill rotWithShape="1">
          <a:blip xmlns:r="http://schemas.openxmlformats.org/officeDocument/2006/relationships" r:embed="rId1">
            <a:alphaModFix/>
          </a:blip>
          <a:srcRect l="0" t="0" r="0" b="0"/>
          <a:stretch>
            <a:fillRect/>
          </a:stretch>
        </p:blipFill>
        <p:spPr>
          <a:xfrm>
            <a:off x="487850" y="1088525"/>
            <a:ext cx="4491998" cy="2708775"/>
          </a:xfrm>
          <a:prstGeom prst="rect"/>
          <a:noFill/>
          <a:ln>
            <a:noFill/>
          </a:ln>
        </p:spPr>
      </p:pic>
      <p:sp>
        <p:nvSpPr>
          <p:cNvPr id="1048693" name="Google Shape;206;p24"/>
          <p:cNvSpPr/>
          <p:nvPr/>
        </p:nvSpPr>
        <p:spPr>
          <a:xfrm>
            <a:off x="487905" y="3850749"/>
            <a:ext cx="4491900" cy="20580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Agreement on a 5M offshore reflection and the 48-hour handover</a:t>
            </a:r>
            <a:endParaRPr b="0" cap="none" sz="800" i="0" strike="noStrike" u="none">
              <a:solidFill>
                <a:schemeClr val="dk1"/>
              </a:solidFill>
              <a:latin typeface="Calibri"/>
              <a:ea typeface="Calibri"/>
              <a:cs typeface="Calibri"/>
              <a:sym typeface="Calibri"/>
            </a:endParaRPr>
          </a:p>
        </p:txBody>
      </p:sp>
      <p:sp>
        <p:nvSpPr>
          <p:cNvPr id="1048694" name="Google Shape;207;p24"/>
          <p:cNvSpPr/>
          <p:nvPr/>
        </p:nvSpPr>
        <p:spPr>
          <a:xfrm>
            <a:off x="8387334" y="4855464"/>
            <a:ext cx="617100" cy="205800"/>
          </a:xfrm>
          <a:prstGeom prst="rect"/>
          <a:noFill/>
          <a:ln>
            <a:noFill/>
          </a:ln>
        </p:spPr>
        <p:txBody>
          <a:bodyPr anchor="ctr" anchorCtr="0" bIns="34275" lIns="68575" rIns="68575" spcFirstLastPara="1" tIns="34275" wrap="square">
            <a:noAutofit/>
          </a:bodyPr>
          <a:p>
            <a:pPr algn="r" indent="0" lvl="0" marL="0" marR="0" rtl="0">
              <a:spcBef>
                <a:spcPts val="0"/>
              </a:spcBef>
              <a:spcAft>
                <a:spcPts val="0"/>
              </a:spcAft>
              <a:buClr>
                <a:srgbClr val="9AA5B1"/>
              </a:buClr>
              <a:buSzPts val="800"/>
              <a:buFont typeface="Calibri"/>
              <a:buNone/>
            </a:pPr>
            <a:r>
              <a:rPr b="0" cap="none" sz="800" i="0" lang="en" strike="noStrike" u="none">
                <a:solidFill>
                  <a:srgbClr val="9AA5B1"/>
                </a:solidFill>
                <a:latin typeface="Calibri"/>
                <a:ea typeface="Calibri"/>
                <a:cs typeface="Calibri"/>
                <a:sym typeface="Calibri"/>
              </a:rPr>
              <a:t>8 / 12</a:t>
            </a:r>
            <a:endParaRPr b="0" cap="none" sz="800" i="0" strike="noStrike" u="non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p:bgPr>
    </p:bg>
    <p:spTree>
      <p:nvGrpSpPr>
        <p:cNvPr id="63" name="Shape 212"/>
        <p:cNvGrpSpPr/>
        <p:nvPr/>
      </p:nvGrpSpPr>
      <p:grpSpPr>
        <a:xfrm>
          <a:off x="0" y="0"/>
          <a:ext cx="0" cy="0"/>
          <a:chOff x="0" y="0"/>
          <a:chExt cx="0" cy="0"/>
        </a:xfrm>
      </p:grpSpPr>
      <p:sp>
        <p:nvSpPr>
          <p:cNvPr id="1048698" name="Google Shape;213;p25"/>
          <p:cNvSpPr/>
          <p:nvPr/>
        </p:nvSpPr>
        <p:spPr>
          <a:xfrm>
            <a:off x="411480" y="240030"/>
            <a:ext cx="5486400" cy="24003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C0392B"/>
              </a:buClr>
              <a:buSzPts val="1000"/>
              <a:buFont typeface="Calibri"/>
              <a:buNone/>
            </a:pPr>
            <a:r>
              <a:rPr b="1" cap="none" sz="1000" i="0" lang="en" strike="noStrike" u="none">
                <a:solidFill>
                  <a:schemeClr val="dk1"/>
                </a:solidFill>
                <a:latin typeface="Calibri"/>
                <a:ea typeface="Calibri"/>
                <a:cs typeface="Calibri"/>
                <a:sym typeface="Calibri"/>
              </a:rPr>
              <a:t>LOCATION CORROBORATION</a:t>
            </a:r>
            <a:endParaRPr b="0" cap="none" sz="1000" i="0" strike="noStrike" u="none">
              <a:solidFill>
                <a:schemeClr val="dk1"/>
              </a:solidFill>
              <a:latin typeface="Calibri"/>
              <a:ea typeface="Calibri"/>
              <a:cs typeface="Calibri"/>
              <a:sym typeface="Calibri"/>
            </a:endParaRPr>
          </a:p>
        </p:txBody>
      </p:sp>
      <p:sp>
        <p:nvSpPr>
          <p:cNvPr id="1048699" name="Google Shape;214;p25"/>
          <p:cNvSpPr/>
          <p:nvPr/>
        </p:nvSpPr>
        <p:spPr>
          <a:xfrm>
            <a:off x="411480" y="466344"/>
            <a:ext cx="8298180" cy="48006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2300"/>
              <a:buFont typeface="Calibri"/>
              <a:buNone/>
            </a:pPr>
            <a:r>
              <a:rPr b="1" cap="none" sz="2300" i="0" lang="en" strike="noStrike" u="none">
                <a:solidFill>
                  <a:schemeClr val="dk1"/>
                </a:solidFill>
                <a:latin typeface="Calibri"/>
                <a:ea typeface="Calibri"/>
                <a:cs typeface="Calibri"/>
                <a:sym typeface="Calibri"/>
              </a:rPr>
              <a:t>Joe's Travel — Glasgow &amp; Manchester</a:t>
            </a:r>
            <a:endParaRPr b="0" cap="none" sz="2300" i="0" strike="noStrike" u="none">
              <a:solidFill>
                <a:schemeClr val="dk1"/>
              </a:solidFill>
              <a:latin typeface="Calibri"/>
              <a:ea typeface="Calibri"/>
              <a:cs typeface="Calibri"/>
              <a:sym typeface="Calibri"/>
            </a:endParaRPr>
          </a:p>
        </p:txBody>
      </p:sp>
      <p:sp>
        <p:nvSpPr>
          <p:cNvPr id="1048700" name="Google Shape;215;p25"/>
          <p:cNvSpPr/>
          <p:nvPr/>
        </p:nvSpPr>
        <p:spPr>
          <a:xfrm>
            <a:off x="411480" y="1028700"/>
            <a:ext cx="8332470" cy="37719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5B5B5B"/>
              </a:buClr>
              <a:buSzPts val="900"/>
              <a:buFont typeface="Calibri"/>
              <a:buNone/>
            </a:pPr>
            <a:r>
              <a:rPr b="0" cap="none" sz="900" i="0" lang="en" strike="noStrike" u="none">
                <a:solidFill>
                  <a:srgbClr val="5B5B5B"/>
                </a:solidFill>
                <a:latin typeface="Calibri"/>
                <a:ea typeface="Calibri"/>
                <a:cs typeface="Calibri"/>
                <a:sym typeface="Calibri"/>
              </a:rPr>
              <a:t>Joe's WhatsApp claims of business travel were independently verified against GPS metadata embedded in photographs recovered from his own device (Samsung SM-A137F), removing reliance on the chat log alone.</a:t>
            </a:r>
            <a:endParaRPr b="0" cap="none" sz="900" i="0" strike="noStrike" u="none">
              <a:solidFill>
                <a:schemeClr val="dk1"/>
              </a:solidFill>
              <a:latin typeface="Calibri"/>
              <a:ea typeface="Calibri"/>
              <a:cs typeface="Calibri"/>
              <a:sym typeface="Calibri"/>
            </a:endParaRPr>
          </a:p>
        </p:txBody>
      </p:sp>
      <p:pic>
        <p:nvPicPr>
          <p:cNvPr id="2097164" name="Google Shape;216;p25" descr="/home/claude/imgs/Samsung_mobile_time_verification_for_glasgow.png"/>
          <p:cNvPicPr preferRelativeResize="0">
            <a:picLocks/>
          </p:cNvPicPr>
          <p:nvPr/>
        </p:nvPicPr>
        <p:blipFill rotWithShape="1">
          <a:blip xmlns:r="http://schemas.openxmlformats.org/officeDocument/2006/relationships" r:embed="rId1">
            <a:alphaModFix/>
          </a:blip>
          <a:srcRect l="0" t="0" r="0" b="0"/>
          <a:stretch>
            <a:fillRect/>
          </a:stretch>
        </p:blipFill>
        <p:spPr>
          <a:xfrm>
            <a:off x="411480" y="1543050"/>
            <a:ext cx="4080510" cy="2674620"/>
          </a:xfrm>
          <a:prstGeom prst="rect"/>
          <a:noFill/>
          <a:ln>
            <a:noFill/>
          </a:ln>
        </p:spPr>
      </p:pic>
      <p:sp>
        <p:nvSpPr>
          <p:cNvPr id="1048701" name="Google Shape;217;p25"/>
          <p:cNvSpPr/>
          <p:nvPr/>
        </p:nvSpPr>
        <p:spPr>
          <a:xfrm>
            <a:off x="411480" y="4272534"/>
            <a:ext cx="4080510" cy="20574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Glasgow — photo timestamp 29/08/2024 19:53, matching Joe's WhatsApp message of the same date</a:t>
            </a:r>
            <a:endParaRPr b="0" cap="none" sz="800" i="0" strike="noStrike" u="none">
              <a:solidFill>
                <a:schemeClr val="dk1"/>
              </a:solidFill>
              <a:latin typeface="Calibri"/>
              <a:ea typeface="Calibri"/>
              <a:cs typeface="Calibri"/>
              <a:sym typeface="Calibri"/>
            </a:endParaRPr>
          </a:p>
        </p:txBody>
      </p:sp>
      <p:pic>
        <p:nvPicPr>
          <p:cNvPr id="2097165" name="Google Shape;218;p25" descr="/home/claude/imgs/Samsung_mobile_time_verification_for_Manchester.png"/>
          <p:cNvPicPr preferRelativeResize="0">
            <a:picLocks/>
          </p:cNvPicPr>
          <p:nvPr/>
        </p:nvPicPr>
        <p:blipFill rotWithShape="1">
          <a:blip xmlns:r="http://schemas.openxmlformats.org/officeDocument/2006/relationships" r:embed="rId2">
            <a:alphaModFix/>
          </a:blip>
          <a:srcRect l="0" t="0" r="0" b="0"/>
          <a:stretch>
            <a:fillRect/>
          </a:stretch>
        </p:blipFill>
        <p:spPr>
          <a:xfrm>
            <a:off x="4697730" y="1543050"/>
            <a:ext cx="4080510" cy="2674620"/>
          </a:xfrm>
          <a:prstGeom prst="rect"/>
          <a:noFill/>
          <a:ln>
            <a:noFill/>
          </a:ln>
        </p:spPr>
      </p:pic>
      <p:sp>
        <p:nvSpPr>
          <p:cNvPr id="1048702" name="Google Shape;219;p25"/>
          <p:cNvSpPr/>
          <p:nvPr/>
        </p:nvSpPr>
        <p:spPr>
          <a:xfrm>
            <a:off x="4697730" y="4272534"/>
            <a:ext cx="4080510" cy="20574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Manchester — photo timestamp 20/11/2024 20:16, matching Joe's reported client meeting</a:t>
            </a:r>
            <a:endParaRPr b="0" cap="none" sz="800" i="0" strike="noStrike" u="none">
              <a:solidFill>
                <a:schemeClr val="dk1"/>
              </a:solidFill>
              <a:latin typeface="Calibri"/>
              <a:ea typeface="Calibri"/>
              <a:cs typeface="Calibri"/>
              <a:sym typeface="Calibri"/>
            </a:endParaRPr>
          </a:p>
        </p:txBody>
      </p:sp>
      <p:sp>
        <p:nvSpPr>
          <p:cNvPr id="1048703" name="Google Shape;220;p25"/>
          <p:cNvSpPr/>
          <p:nvPr/>
        </p:nvSpPr>
        <p:spPr>
          <a:xfrm>
            <a:off x="8387334" y="4855464"/>
            <a:ext cx="617220" cy="205740"/>
          </a:xfrm>
          <a:prstGeom prst="rect"/>
          <a:noFill/>
          <a:ln>
            <a:noFill/>
          </a:ln>
        </p:spPr>
        <p:txBody>
          <a:bodyPr anchor="ctr" anchorCtr="0" bIns="34275" lIns="68575" rIns="68575" spcFirstLastPara="1" tIns="34275" wrap="square">
            <a:noAutofit/>
          </a:bodyPr>
          <a:p>
            <a:pPr algn="r" indent="0" lvl="0" marL="0" marR="0" rtl="0">
              <a:spcBef>
                <a:spcPts val="0"/>
              </a:spcBef>
              <a:spcAft>
                <a:spcPts val="0"/>
              </a:spcAft>
              <a:buClr>
                <a:srgbClr val="9AA5B1"/>
              </a:buClr>
              <a:buSzPts val="800"/>
              <a:buFont typeface="Calibri"/>
              <a:buNone/>
            </a:pPr>
            <a:r>
              <a:rPr b="0" cap="none" sz="800" i="0" lang="en" strike="noStrike" u="none">
                <a:solidFill>
                  <a:srgbClr val="9AA5B1"/>
                </a:solidFill>
                <a:latin typeface="Calibri"/>
                <a:ea typeface="Calibri"/>
                <a:cs typeface="Calibri"/>
                <a:sym typeface="Calibri"/>
              </a:rPr>
              <a:t>9 / 12</a:t>
            </a:r>
            <a:endParaRPr b="0" cap="none" sz="800" i="0" strike="noStrike" u="non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p:bgPr>
    </p:bg>
    <p:spTree>
      <p:nvGrpSpPr>
        <p:cNvPr id="66" name="Shape 225"/>
        <p:cNvGrpSpPr/>
        <p:nvPr/>
      </p:nvGrpSpPr>
      <p:grpSpPr>
        <a:xfrm>
          <a:off x="0" y="0"/>
          <a:ext cx="0" cy="0"/>
          <a:chOff x="0" y="0"/>
          <a:chExt cx="0" cy="0"/>
        </a:xfrm>
      </p:grpSpPr>
      <p:sp>
        <p:nvSpPr>
          <p:cNvPr id="1048707" name="Google Shape;226;p26"/>
          <p:cNvSpPr/>
          <p:nvPr/>
        </p:nvSpPr>
        <p:spPr>
          <a:xfrm>
            <a:off x="411480" y="240030"/>
            <a:ext cx="5486400" cy="24003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C0392B"/>
              </a:buClr>
              <a:buSzPts val="1000"/>
              <a:buFont typeface="Calibri"/>
              <a:buNone/>
            </a:pPr>
            <a:r>
              <a:rPr b="1" cap="none" sz="1000" i="0" lang="en" strike="noStrike" u="none">
                <a:solidFill>
                  <a:schemeClr val="dk1"/>
                </a:solidFill>
                <a:latin typeface="Calibri"/>
                <a:ea typeface="Calibri"/>
                <a:cs typeface="Calibri"/>
                <a:sym typeface="Calibri"/>
              </a:rPr>
              <a:t>LOCATION CORROBORATION</a:t>
            </a:r>
            <a:endParaRPr b="0" cap="none" sz="1000" i="0" strike="noStrike" u="none">
              <a:solidFill>
                <a:schemeClr val="dk1"/>
              </a:solidFill>
              <a:latin typeface="Calibri"/>
              <a:ea typeface="Calibri"/>
              <a:cs typeface="Calibri"/>
              <a:sym typeface="Calibri"/>
            </a:endParaRPr>
          </a:p>
        </p:txBody>
      </p:sp>
      <p:sp>
        <p:nvSpPr>
          <p:cNvPr id="1048708" name="Google Shape;227;p26"/>
          <p:cNvSpPr/>
          <p:nvPr/>
        </p:nvSpPr>
        <p:spPr>
          <a:xfrm>
            <a:off x="411480" y="466344"/>
            <a:ext cx="8298180" cy="48006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2300"/>
              <a:buFont typeface="Calibri"/>
              <a:buNone/>
            </a:pPr>
            <a:r>
              <a:rPr b="1" cap="none" sz="2300" i="0" lang="en" strike="noStrike" u="none">
                <a:solidFill>
                  <a:schemeClr val="dk1"/>
                </a:solidFill>
                <a:latin typeface="Calibri"/>
                <a:ea typeface="Calibri"/>
                <a:cs typeface="Calibri"/>
                <a:sym typeface="Calibri"/>
              </a:rPr>
              <a:t>Joe Meets Norman — Swansea, 4 Sep 2024</a:t>
            </a:r>
            <a:endParaRPr b="0" cap="none" sz="2300" i="0" strike="noStrike" u="none">
              <a:solidFill>
                <a:schemeClr val="dk1"/>
              </a:solidFill>
              <a:latin typeface="Calibri"/>
              <a:ea typeface="Calibri"/>
              <a:cs typeface="Calibri"/>
              <a:sym typeface="Calibri"/>
            </a:endParaRPr>
          </a:p>
        </p:txBody>
      </p:sp>
      <p:sp>
        <p:nvSpPr>
          <p:cNvPr id="1048709" name="Google Shape;228;p26"/>
          <p:cNvSpPr/>
          <p:nvPr/>
        </p:nvSpPr>
        <p:spPr>
          <a:xfrm>
            <a:off x="411480" y="1028700"/>
            <a:ext cx="8332470" cy="514350"/>
          </a:xfrm>
          <a:prstGeom prst="rect"/>
          <a:noFill/>
          <a:ln>
            <a:noFill/>
          </a:ln>
        </p:spPr>
        <p:txBody>
          <a:bodyPr anchor="ctr" anchorCtr="0" bIns="34275" lIns="68575" rIns="68575" spcFirstLastPara="1" tIns="34275" wrap="square">
            <a:noAutofit/>
          </a:bodyPr>
          <a:p>
            <a:pPr algn="l" indent="0" lvl="0" marL="0" marR="0" rtl="0">
              <a:lnSpc>
                <a:spcPct val="115000"/>
              </a:lnSpc>
              <a:spcBef>
                <a:spcPts val="0"/>
              </a:spcBef>
              <a:spcAft>
                <a:spcPts val="0"/>
              </a:spcAft>
              <a:buClr>
                <a:srgbClr val="5B5B5B"/>
              </a:buClr>
              <a:buSzPts val="900"/>
              <a:buFont typeface="Calibri"/>
              <a:buNone/>
            </a:pPr>
            <a:r>
              <a:rPr b="0" cap="none" sz="900" i="0" lang="en" strike="noStrike" u="none">
                <a:solidFill>
                  <a:srgbClr val="5B5B5B"/>
                </a:solidFill>
                <a:latin typeface="Calibri"/>
                <a:ea typeface="Calibri"/>
                <a:cs typeface="Calibri"/>
                <a:sym typeface="Calibri"/>
              </a:rPr>
              <a:t>A photograph on Norman's Nokia handset, geotagged to Swansea on 4 September 2024, was cross-checked against Joe's Samsung device, whose own location log and travel-ticket evidence place him in Swansea on the same date — confirming a face-to-face meeting between the intermediary and the buyer.</a:t>
            </a:r>
            <a:endParaRPr b="0" cap="none" sz="900" i="0" strike="noStrike" u="none">
              <a:solidFill>
                <a:schemeClr val="dk1"/>
              </a:solidFill>
              <a:latin typeface="Calibri"/>
              <a:ea typeface="Calibri"/>
              <a:cs typeface="Calibri"/>
              <a:sym typeface="Calibri"/>
            </a:endParaRPr>
          </a:p>
        </p:txBody>
      </p:sp>
      <p:sp>
        <p:nvSpPr>
          <p:cNvPr id="1048710" name="Google Shape;229;p26"/>
          <p:cNvSpPr/>
          <p:nvPr/>
        </p:nvSpPr>
        <p:spPr>
          <a:xfrm>
            <a:off x="370332" y="1639062"/>
            <a:ext cx="4162806" cy="2654046"/>
          </a:xfrm>
          <a:prstGeom prst="rect"/>
          <a:solidFill>
            <a:srgbClr val="13233F"/>
          </a:solidFill>
          <a:ln w="12700" cap="flat" cmpd="sng">
            <a:solidFill>
              <a:srgbClr val="13233F"/>
            </a:solidFill>
            <a:prstDash val="solid"/>
            <a:round/>
            <a:headEnd type="none" w="sm" len="sm"/>
            <a:tailEnd type="none" w="sm" len="sm"/>
          </a:ln>
          <a:effectLst>
            <a:outerShdw algn="bl" blurRad="101600" dir="5400000" dist="38100" rotWithShape="0">
              <a:srgbClr val="000000">
                <a:alpha val="34902"/>
              </a:srgbClr>
            </a:outerShdw>
          </a:effectLst>
        </p:spPr>
        <p:txBody>
          <a:bodyPr anchor="ctr" anchorCtr="0" bIns="68575" lIns="68575" rIns="68575" spcFirstLastPara="1" tIns="68575" wrap="square">
            <a:noAutofit/>
          </a:bodyPr>
          <a:p>
            <a:pPr algn="l" indent="0" lvl="0" marL="0" rtl="0">
              <a:spcBef>
                <a:spcPts val="0"/>
              </a:spcBef>
              <a:spcAft>
                <a:spcPts val="0"/>
              </a:spcAft>
              <a:buNone/>
            </a:pPr>
            <a:r>
              <a:t/>
            </a:r>
          </a:p>
        </p:txBody>
      </p:sp>
      <p:pic>
        <p:nvPicPr>
          <p:cNvPr id="2097166" name="Google Shape;230;p26" descr="/home/claude/imgs/Nokia_location_check_one_found_whis_is_norman_in_swansea_to_prove_that_find_same_time_on_samsung_mobile_tickets_found_for_seansea.png"/>
          <p:cNvPicPr preferRelativeResize="0">
            <a:picLocks/>
          </p:cNvPicPr>
          <p:nvPr/>
        </p:nvPicPr>
        <p:blipFill rotWithShape="1">
          <a:blip xmlns:r="http://schemas.openxmlformats.org/officeDocument/2006/relationships" r:embed="rId1">
            <a:alphaModFix/>
          </a:blip>
          <a:srcRect l="0" t="0" r="0" b="0"/>
          <a:stretch>
            <a:fillRect/>
          </a:stretch>
        </p:blipFill>
        <p:spPr>
          <a:xfrm>
            <a:off x="411480" y="1680210"/>
            <a:ext cx="4080510" cy="2571750"/>
          </a:xfrm>
          <a:prstGeom prst="rect"/>
          <a:noFill/>
          <a:ln>
            <a:noFill/>
          </a:ln>
        </p:spPr>
      </p:pic>
      <p:sp>
        <p:nvSpPr>
          <p:cNvPr id="1048711" name="Google Shape;231;p26"/>
          <p:cNvSpPr/>
          <p:nvPr/>
        </p:nvSpPr>
        <p:spPr>
          <a:xfrm>
            <a:off x="411480" y="4306824"/>
            <a:ext cx="4080510" cy="20574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Nokia (EXH-03) — Norman's device located in Swansea, 04/09/2024</a:t>
            </a:r>
            <a:endParaRPr b="0" cap="none" sz="800" i="0" strike="noStrike" u="none">
              <a:solidFill>
                <a:schemeClr val="dk1"/>
              </a:solidFill>
              <a:latin typeface="Calibri"/>
              <a:ea typeface="Calibri"/>
              <a:cs typeface="Calibri"/>
              <a:sym typeface="Calibri"/>
            </a:endParaRPr>
          </a:p>
        </p:txBody>
      </p:sp>
      <p:sp>
        <p:nvSpPr>
          <p:cNvPr id="1048712" name="Google Shape;232;p26"/>
          <p:cNvSpPr/>
          <p:nvPr/>
        </p:nvSpPr>
        <p:spPr>
          <a:xfrm>
            <a:off x="4656582" y="1639062"/>
            <a:ext cx="4162806" cy="2654046"/>
          </a:xfrm>
          <a:prstGeom prst="rect"/>
          <a:solidFill>
            <a:srgbClr val="13233F"/>
          </a:solidFill>
          <a:ln w="12700" cap="flat" cmpd="sng">
            <a:solidFill>
              <a:srgbClr val="13233F"/>
            </a:solidFill>
            <a:prstDash val="solid"/>
            <a:round/>
            <a:headEnd type="none" w="sm" len="sm"/>
            <a:tailEnd type="none" w="sm" len="sm"/>
          </a:ln>
          <a:effectLst>
            <a:outerShdw algn="bl" blurRad="101600" dir="5400000" dist="38100" rotWithShape="0">
              <a:srgbClr val="000000">
                <a:alpha val="34902"/>
              </a:srgbClr>
            </a:outerShdw>
          </a:effectLst>
        </p:spPr>
        <p:txBody>
          <a:bodyPr anchor="ctr" anchorCtr="0" bIns="68575" lIns="68575" rIns="68575" spcFirstLastPara="1" tIns="68575" wrap="square">
            <a:noAutofit/>
          </a:bodyPr>
          <a:p>
            <a:pPr algn="l" indent="0" lvl="0" marL="0" rtl="0">
              <a:spcBef>
                <a:spcPts val="0"/>
              </a:spcBef>
              <a:spcAft>
                <a:spcPts val="0"/>
              </a:spcAft>
              <a:buNone/>
            </a:pPr>
            <a:r>
              <a:t/>
            </a:r>
          </a:p>
        </p:txBody>
      </p:sp>
      <p:pic>
        <p:nvPicPr>
          <p:cNvPr id="2097167" name="Google Shape;233;p26" descr="/home/claude/imgs/verification_of_joe__samsung__to_Norman__Nokia__same_date_tarvel_tickets_found_for_swansea.png"/>
          <p:cNvPicPr preferRelativeResize="0">
            <a:picLocks/>
          </p:cNvPicPr>
          <p:nvPr/>
        </p:nvPicPr>
        <p:blipFill rotWithShape="1">
          <a:blip xmlns:r="http://schemas.openxmlformats.org/officeDocument/2006/relationships" r:embed="rId2">
            <a:alphaModFix/>
          </a:blip>
          <a:srcRect l="0" t="0" r="0" b="0"/>
          <a:stretch>
            <a:fillRect/>
          </a:stretch>
        </p:blipFill>
        <p:spPr>
          <a:xfrm>
            <a:off x="4697730" y="1680210"/>
            <a:ext cx="4080510" cy="2571750"/>
          </a:xfrm>
          <a:prstGeom prst="rect"/>
          <a:noFill/>
          <a:ln>
            <a:noFill/>
          </a:ln>
        </p:spPr>
      </p:pic>
      <p:sp>
        <p:nvSpPr>
          <p:cNvPr id="1048713" name="Google Shape;234;p26"/>
          <p:cNvSpPr/>
          <p:nvPr/>
        </p:nvSpPr>
        <p:spPr>
          <a:xfrm>
            <a:off x="4697730" y="4306824"/>
            <a:ext cx="4080510" cy="205740"/>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5B5B5B"/>
              </a:buClr>
              <a:buSzPts val="800"/>
              <a:buFont typeface="Calibri"/>
              <a:buNone/>
            </a:pPr>
            <a:r>
              <a:rPr b="0" cap="none" sz="800" i="1" lang="en" strike="noStrike" u="none">
                <a:solidFill>
                  <a:srgbClr val="5B5B5B"/>
                </a:solidFill>
                <a:latin typeface="Calibri"/>
                <a:ea typeface="Calibri"/>
                <a:cs typeface="Calibri"/>
                <a:sym typeface="Calibri"/>
              </a:rPr>
              <a:t>Samsung (EXH-02) — Joe's matching location &amp; travel-ticket evidence, same date</a:t>
            </a:r>
            <a:endParaRPr b="0" cap="none" sz="800" i="0" strike="noStrike" u="none">
              <a:solidFill>
                <a:schemeClr val="dk1"/>
              </a:solidFill>
              <a:latin typeface="Calibri"/>
              <a:ea typeface="Calibri"/>
              <a:cs typeface="Calibri"/>
              <a:sym typeface="Calibri"/>
            </a:endParaRPr>
          </a:p>
        </p:txBody>
      </p:sp>
      <p:sp>
        <p:nvSpPr>
          <p:cNvPr id="1048714" name="Google Shape;235;p26"/>
          <p:cNvSpPr/>
          <p:nvPr/>
        </p:nvSpPr>
        <p:spPr>
          <a:xfrm>
            <a:off x="8387334" y="4855464"/>
            <a:ext cx="617220" cy="205740"/>
          </a:xfrm>
          <a:prstGeom prst="rect"/>
          <a:noFill/>
          <a:ln>
            <a:noFill/>
          </a:ln>
        </p:spPr>
        <p:txBody>
          <a:bodyPr anchor="ctr" anchorCtr="0" bIns="34275" lIns="68575" rIns="68575" spcFirstLastPara="1" tIns="34275" wrap="square">
            <a:noAutofit/>
          </a:bodyPr>
          <a:p>
            <a:pPr algn="r" indent="0" lvl="0" marL="0" marR="0" rtl="0">
              <a:spcBef>
                <a:spcPts val="0"/>
              </a:spcBef>
              <a:spcAft>
                <a:spcPts val="0"/>
              </a:spcAft>
              <a:buClr>
                <a:srgbClr val="9AA5B1"/>
              </a:buClr>
              <a:buSzPts val="800"/>
              <a:buFont typeface="Calibri"/>
              <a:buNone/>
            </a:pPr>
            <a:r>
              <a:rPr b="0" cap="none" sz="800" i="0" lang="en" strike="noStrike" u="none">
                <a:solidFill>
                  <a:srgbClr val="9AA5B1"/>
                </a:solidFill>
                <a:latin typeface="Calibri"/>
                <a:ea typeface="Calibri"/>
                <a:cs typeface="Calibri"/>
                <a:sym typeface="Calibri"/>
              </a:rPr>
              <a:t>10 / 12</a:t>
            </a:r>
            <a:endParaRPr b="0" cap="none" sz="800" i="0" strike="noStrike" u="non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p:bgPr>
    </p:bg>
    <p:spTree>
      <p:nvGrpSpPr>
        <p:cNvPr id="69" name="Shape 240"/>
        <p:cNvGrpSpPr/>
        <p:nvPr/>
      </p:nvGrpSpPr>
      <p:grpSpPr>
        <a:xfrm>
          <a:off x="0" y="0"/>
          <a:ext cx="0" cy="0"/>
          <a:chOff x="0" y="0"/>
          <a:chExt cx="0" cy="0"/>
        </a:xfrm>
      </p:grpSpPr>
      <p:sp>
        <p:nvSpPr>
          <p:cNvPr id="1048718" name="Google Shape;241;p27"/>
          <p:cNvSpPr/>
          <p:nvPr/>
        </p:nvSpPr>
        <p:spPr>
          <a:xfrm>
            <a:off x="411480" y="240030"/>
            <a:ext cx="5486400" cy="24000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C0392B"/>
              </a:buClr>
              <a:buSzPts val="1000"/>
              <a:buFont typeface="Calibri"/>
              <a:buNone/>
            </a:pPr>
            <a:r>
              <a:rPr b="1" cap="none" sz="1000" i="0" lang="en" strike="noStrike" u="none">
                <a:solidFill>
                  <a:schemeClr val="dk1"/>
                </a:solidFill>
                <a:latin typeface="Calibri"/>
                <a:ea typeface="Calibri"/>
                <a:cs typeface="Calibri"/>
                <a:sym typeface="Calibri"/>
              </a:rPr>
              <a:t>SUSPECT PROFILING</a:t>
            </a:r>
            <a:endParaRPr b="0" cap="none" sz="1000" i="0" strike="noStrike" u="none">
              <a:solidFill>
                <a:schemeClr val="dk1"/>
              </a:solidFill>
              <a:latin typeface="Calibri"/>
              <a:ea typeface="Calibri"/>
              <a:cs typeface="Calibri"/>
              <a:sym typeface="Calibri"/>
            </a:endParaRPr>
          </a:p>
        </p:txBody>
      </p:sp>
      <p:sp>
        <p:nvSpPr>
          <p:cNvPr id="1048719" name="Google Shape;242;p27"/>
          <p:cNvSpPr/>
          <p:nvPr/>
        </p:nvSpPr>
        <p:spPr>
          <a:xfrm>
            <a:off x="411480" y="466344"/>
            <a:ext cx="8298180" cy="48006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1F3864"/>
              </a:buClr>
              <a:buSzPts val="2300"/>
              <a:buFont typeface="Calibri"/>
              <a:buNone/>
            </a:pPr>
            <a:r>
              <a:rPr b="1" cap="none" sz="2300" i="0" lang="en" strike="noStrike" u="none">
                <a:solidFill>
                  <a:schemeClr val="dk1"/>
                </a:solidFill>
                <a:latin typeface="Calibri"/>
                <a:ea typeface="Calibri"/>
                <a:cs typeface="Calibri"/>
                <a:sym typeface="Calibri"/>
              </a:rPr>
              <a:t>Roles, Evidence &amp; Assessment</a:t>
            </a:r>
            <a:endParaRPr b="0" cap="none" sz="2300" i="0" strike="noStrike" u="none">
              <a:solidFill>
                <a:schemeClr val="dk1"/>
              </a:solidFill>
              <a:latin typeface="Calibri"/>
              <a:ea typeface="Calibri"/>
              <a:cs typeface="Calibri"/>
              <a:sym typeface="Calibri"/>
            </a:endParaRPr>
          </a:p>
        </p:txBody>
      </p:sp>
      <p:graphicFrame>
        <p:nvGraphicFramePr>
          <p:cNvPr id="4194305" name="Google Shape;243;p27"/>
          <p:cNvGraphicFramePr>
            <a:graphicFrameLocks/>
          </p:cNvGraphicFramePr>
          <p:nvPr/>
        </p:nvGraphicFramePr>
        <p:xfrm>
          <a:off x="411480" y="1165860"/>
          <a:ext cx="3000000" cy="3000000"/>
        </p:xfrm>
        <a:graphic>
          <a:graphicData uri="http://schemas.openxmlformats.org/drawingml/2006/table">
            <a:tbl>
              <a:tblPr>
                <a:noFill/>
                <a:tableStyleId>{39714FDB-E6E6-4D34-9C9F-B3419CFF4E24}</a:tableStyleId>
              </a:tblPr>
              <a:tblGrid>
                <a:gridCol w="1165850"/>
                <a:gridCol w="1783075"/>
                <a:gridCol w="1783075"/>
                <a:gridCol w="3600450"/>
              </a:tblGrid>
              <a:tr h="720075">
                <a:tc>
                  <a:txBody>
                    <a:bodyPr/>
                    <a:p>
                      <a:pPr algn="l" indent="0" lvl="0" marL="0" marR="0" rtl="0">
                        <a:spcBef>
                          <a:spcPts val="0"/>
                        </a:spcBef>
                        <a:spcAft>
                          <a:spcPts val="0"/>
                        </a:spcAft>
                        <a:buClr>
                          <a:srgbClr val="FFFFFF"/>
                        </a:buClr>
                        <a:buSzPts val="900"/>
                        <a:buFont typeface="Calibri"/>
                        <a:buNone/>
                      </a:pPr>
                      <a:r>
                        <a:rPr b="1" cap="none" sz="900" lang="en" strike="noStrike" u="none">
                          <a:solidFill>
                            <a:srgbClr val="FFFFFF"/>
                          </a:solidFill>
                          <a:latin typeface="Calibri"/>
                          <a:ea typeface="Calibri"/>
                          <a:cs typeface="Calibri"/>
                          <a:sym typeface="Calibri"/>
                        </a:rPr>
                        <a:t>Individual</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1F3864"/>
                    </a:solidFill>
                  </a:tcPr>
                </a:tc>
                <a:tc>
                  <a:txBody>
                    <a:bodyPr/>
                    <a:p>
                      <a:pPr algn="l" indent="0" lvl="0" marL="0" marR="0" rtl="0">
                        <a:spcBef>
                          <a:spcPts val="0"/>
                        </a:spcBef>
                        <a:spcAft>
                          <a:spcPts val="0"/>
                        </a:spcAft>
                        <a:buClr>
                          <a:srgbClr val="FFFFFF"/>
                        </a:buClr>
                        <a:buSzPts val="900"/>
                        <a:buFont typeface="Calibri"/>
                        <a:buNone/>
                      </a:pPr>
                      <a:r>
                        <a:rPr b="1" cap="none" sz="900" lang="en" strike="noStrike" u="none">
                          <a:solidFill>
                            <a:srgbClr val="FFFFFF"/>
                          </a:solidFill>
                          <a:latin typeface="Calibri"/>
                          <a:ea typeface="Calibri"/>
                          <a:cs typeface="Calibri"/>
                          <a:sym typeface="Calibri"/>
                        </a:rPr>
                        <a:t>Device</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1F3864"/>
                    </a:solidFill>
                  </a:tcPr>
                </a:tc>
                <a:tc>
                  <a:txBody>
                    <a:bodyPr/>
                    <a:p>
                      <a:pPr algn="l" indent="0" lvl="0" marL="0" marR="0" rtl="0">
                        <a:spcBef>
                          <a:spcPts val="0"/>
                        </a:spcBef>
                        <a:spcAft>
                          <a:spcPts val="0"/>
                        </a:spcAft>
                        <a:buClr>
                          <a:srgbClr val="FFFFFF"/>
                        </a:buClr>
                        <a:buSzPts val="900"/>
                        <a:buFont typeface="Calibri"/>
                        <a:buNone/>
                      </a:pPr>
                      <a:r>
                        <a:rPr b="1" cap="none" sz="900" lang="en" strike="noStrike" u="none">
                          <a:solidFill>
                            <a:srgbClr val="FFFFFF"/>
                          </a:solidFill>
                          <a:latin typeface="Calibri"/>
                          <a:ea typeface="Calibri"/>
                          <a:cs typeface="Calibri"/>
                          <a:sym typeface="Calibri"/>
                        </a:rPr>
                        <a:t>Role</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1F3864"/>
                    </a:solidFill>
                  </a:tcPr>
                </a:tc>
                <a:tc>
                  <a:txBody>
                    <a:bodyPr/>
                    <a:p>
                      <a:pPr algn="l" indent="0" lvl="0" marL="0" marR="0" rtl="0">
                        <a:spcBef>
                          <a:spcPts val="0"/>
                        </a:spcBef>
                        <a:spcAft>
                          <a:spcPts val="0"/>
                        </a:spcAft>
                        <a:buClr>
                          <a:srgbClr val="FFFFFF"/>
                        </a:buClr>
                        <a:buSzPts val="900"/>
                        <a:buFont typeface="Calibri"/>
                        <a:buNone/>
                      </a:pPr>
                      <a:r>
                        <a:rPr b="1" cap="none" sz="900" lang="en" strike="noStrike" u="none">
                          <a:solidFill>
                            <a:srgbClr val="FFFFFF"/>
                          </a:solidFill>
                          <a:latin typeface="Calibri"/>
                          <a:ea typeface="Calibri"/>
                          <a:cs typeface="Calibri"/>
                          <a:sym typeface="Calibri"/>
                        </a:rPr>
                        <a:t>Key Evidence</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1F3864"/>
                    </a:solidFill>
                  </a:tcPr>
                </a:tc>
              </a:tr>
              <a:tr h="720075">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Emma</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Huawei POT-LX1</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Perpetrator / insider</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First-person admission of possession &amp; intent to sell; direct alias negotiation with buyer; agreed 48-hr handover</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r>
              <a:tr h="720075">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Joe</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4F5F7"/>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Samsung SM-A137F</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4F5F7"/>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Intermediary / broker</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4F5F7"/>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Independent recipient-side chat copy; corroborated travel to Glasgow, Manchester, Swansea</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4F5F7"/>
                    </a:solidFill>
                  </a:tcPr>
                </a:tc>
              </a:tr>
              <a:tr h="720075">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Norman</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Nokia C2</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Buyer (NexGen Circuits)</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c>
                  <a:txBody>
                    <a:bodyPr/>
                    <a:p>
                      <a:pPr algn="l" indent="0" lvl="0" marL="0" marR="0" rtl="0">
                        <a:spcBef>
                          <a:spcPts val="0"/>
                        </a:spcBef>
                        <a:spcAft>
                          <a:spcPts val="0"/>
                        </a:spcAft>
                        <a:buClr>
                          <a:srgbClr val="5B5B5B"/>
                        </a:buClr>
                        <a:buSzPts val="900"/>
                        <a:buFont typeface="Calibri"/>
                        <a:buNone/>
                      </a:pPr>
                      <a:r>
                        <a:rPr cap="none" sz="900" lang="en" strike="noStrike" u="none">
                          <a:solidFill>
                            <a:srgbClr val="5B5B5B"/>
                          </a:solidFill>
                          <a:latin typeface="Calibri"/>
                          <a:ea typeface="Calibri"/>
                          <a:cs typeface="Calibri"/>
                          <a:sym typeface="Calibri"/>
                        </a:rPr>
                        <a:t>Negotiated delivery/security terms on Facebook; corroborated Swansea meeting with Joe</a:t>
                      </a:r>
                      <a:endParaRPr cap="none" sz="900" strike="noStrike" u="none">
                        <a:latin typeface="Calibri"/>
                        <a:ea typeface="Calibri"/>
                        <a:cs typeface="Calibri"/>
                        <a:sym typeface="Calibri"/>
                      </a:endParaRPr>
                    </a:p>
                  </a:txBody>
                  <a:tcPr marL="68600" marR="68600" marT="34300" marB="34300" anchor="ctr">
                    <a:lnL w="9525" cap="flat" cmpd="sng">
                      <a:solidFill>
                        <a:srgbClr val="E3E6EA"/>
                      </a:solidFill>
                      <a:prstDash val="solid"/>
                      <a:round/>
                      <a:headEnd type="none" w="sm" len="sm"/>
                      <a:tailEnd type="none" w="sm" len="sm"/>
                    </a:lnL>
                    <a:lnR w="9525" cap="flat" cmpd="sng">
                      <a:solidFill>
                        <a:srgbClr val="E3E6EA"/>
                      </a:solidFill>
                      <a:prstDash val="solid"/>
                      <a:round/>
                      <a:headEnd type="none" w="sm" len="sm"/>
                      <a:tailEnd type="none" w="sm" len="sm"/>
                    </a:lnR>
                    <a:lnT w="9525" cap="flat" cmpd="sng">
                      <a:solidFill>
                        <a:srgbClr val="E3E6EA"/>
                      </a:solidFill>
                      <a:prstDash val="solid"/>
                      <a:round/>
                      <a:headEnd type="none" w="sm" len="sm"/>
                      <a:tailEnd type="none" w="sm" len="sm"/>
                    </a:lnT>
                    <a:lnB w="9525" cap="flat" cmpd="sng">
                      <a:solidFill>
                        <a:srgbClr val="E3E6EA"/>
                      </a:solidFill>
                      <a:prstDash val="solid"/>
                      <a:round/>
                      <a:headEnd type="none" w="sm" len="sm"/>
                      <a:tailEnd type="none" w="sm" len="sm"/>
                    </a:lnB>
                    <a:solidFill>
                      <a:srgbClr val="FFFFFF"/>
                    </a:solidFill>
                  </a:tcPr>
                </a:tc>
              </a:tr>
            </a:tbl>
          </a:graphicData>
        </a:graphic>
      </p:graphicFrame>
      <p:sp>
        <p:nvSpPr>
          <p:cNvPr id="1048720" name="Google Shape;244;p27"/>
          <p:cNvSpPr/>
          <p:nvPr/>
        </p:nvSpPr>
        <p:spPr>
          <a:xfrm>
            <a:off x="411480" y="4149090"/>
            <a:ext cx="8332470" cy="514350"/>
          </a:xfrm>
          <a:prstGeom prst="rect"/>
          <a:noFill/>
          <a:ln>
            <a:noFill/>
          </a:ln>
        </p:spPr>
        <p:txBody>
          <a:bodyPr anchor="ctr" anchorCtr="0" bIns="34275" lIns="68575" rIns="68575" spcFirstLastPara="1" tIns="34275" wrap="square">
            <a:noAutofit/>
          </a:bodyPr>
          <a:p>
            <a:pPr algn="l" indent="0" lvl="0" marL="0" marR="0" rtl="0">
              <a:lnSpc>
                <a:spcPct val="115000"/>
              </a:lnSpc>
              <a:spcBef>
                <a:spcPts val="0"/>
              </a:spcBef>
              <a:spcAft>
                <a:spcPts val="0"/>
              </a:spcAft>
              <a:buClr>
                <a:srgbClr val="5B5B5B"/>
              </a:buClr>
              <a:buSzPts val="900"/>
              <a:buFont typeface="Calibri"/>
              <a:buNone/>
            </a:pPr>
            <a:r>
              <a:rPr b="0" cap="none" sz="900" i="1" lang="en" strike="noStrike" u="none">
                <a:solidFill>
                  <a:srgbClr val="5B5B5B"/>
                </a:solidFill>
                <a:latin typeface="Calibri"/>
                <a:ea typeface="Calibri"/>
                <a:cs typeface="Calibri"/>
                <a:sym typeface="Calibri"/>
              </a:rPr>
              <a:t>Evidence across all three devices is mutually corroborating: matching chat copies, an independently negotiated handover, and objective GPS/travel data placing each party where their own messages claimed.</a:t>
            </a:r>
            <a:endParaRPr b="0" cap="none" sz="900" i="0" strike="noStrike" u="none">
              <a:solidFill>
                <a:schemeClr val="dk1"/>
              </a:solidFill>
              <a:latin typeface="Calibri"/>
              <a:ea typeface="Calibri"/>
              <a:cs typeface="Calibri"/>
              <a:sym typeface="Calibri"/>
            </a:endParaRPr>
          </a:p>
        </p:txBody>
      </p:sp>
      <p:sp>
        <p:nvSpPr>
          <p:cNvPr id="1048721" name="Google Shape;245;p27"/>
          <p:cNvSpPr/>
          <p:nvPr/>
        </p:nvSpPr>
        <p:spPr>
          <a:xfrm>
            <a:off x="8387334" y="4855464"/>
            <a:ext cx="617220" cy="205740"/>
          </a:xfrm>
          <a:prstGeom prst="rect"/>
          <a:noFill/>
          <a:ln>
            <a:noFill/>
          </a:ln>
        </p:spPr>
        <p:txBody>
          <a:bodyPr anchor="ctr" anchorCtr="0" bIns="34275" lIns="68575" rIns="68575" spcFirstLastPara="1" tIns="34275" wrap="square">
            <a:noAutofit/>
          </a:bodyPr>
          <a:p>
            <a:pPr algn="r" indent="0" lvl="0" marL="0" marR="0" rtl="0">
              <a:spcBef>
                <a:spcPts val="0"/>
              </a:spcBef>
              <a:spcAft>
                <a:spcPts val="0"/>
              </a:spcAft>
              <a:buClr>
                <a:srgbClr val="9AA5B1"/>
              </a:buClr>
              <a:buSzPts val="800"/>
              <a:buFont typeface="Calibri"/>
              <a:buNone/>
            </a:pPr>
            <a:r>
              <a:rPr b="0" cap="none" sz="800" i="0" lang="en" strike="noStrike" u="none">
                <a:solidFill>
                  <a:srgbClr val="9AA5B1"/>
                </a:solidFill>
                <a:latin typeface="Calibri"/>
                <a:ea typeface="Calibri"/>
                <a:cs typeface="Calibri"/>
                <a:sym typeface="Calibri"/>
              </a:rPr>
              <a:t>11 / 12</a:t>
            </a:r>
            <a:endParaRPr b="0" cap="none" sz="800" i="0" strike="noStrike" u="non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p:bgPr>
    </p:bg>
    <p:spTree>
      <p:nvGrpSpPr>
        <p:cNvPr id="72" name="Shape 250"/>
        <p:cNvGrpSpPr/>
        <p:nvPr/>
      </p:nvGrpSpPr>
      <p:grpSpPr>
        <a:xfrm>
          <a:off x="0" y="0"/>
          <a:ext cx="0" cy="0"/>
          <a:chOff x="0" y="0"/>
          <a:chExt cx="0" cy="0"/>
        </a:xfrm>
      </p:grpSpPr>
      <p:sp>
        <p:nvSpPr>
          <p:cNvPr id="1048725" name="Google Shape;251;p28"/>
          <p:cNvSpPr/>
          <p:nvPr/>
        </p:nvSpPr>
        <p:spPr>
          <a:xfrm>
            <a:off x="480060" y="377190"/>
            <a:ext cx="7543800" cy="34290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E8A87C"/>
              </a:buClr>
              <a:buSzPts val="1100"/>
              <a:buFont typeface="Calibri"/>
              <a:buNone/>
            </a:pPr>
            <a:r>
              <a:rPr b="1" cap="none" sz="1100" i="0" lang="en" strike="noStrike" u="none">
                <a:solidFill>
                  <a:schemeClr val="dk1"/>
                </a:solidFill>
                <a:latin typeface="Calibri"/>
                <a:ea typeface="Calibri"/>
                <a:cs typeface="Calibri"/>
                <a:sym typeface="Calibri"/>
              </a:rPr>
              <a:t>CONCLUSION &amp; RECOMMENDATIONS</a:t>
            </a:r>
            <a:endParaRPr b="0" cap="none" sz="1100" i="0" strike="noStrike" u="none">
              <a:solidFill>
                <a:schemeClr val="dk1"/>
              </a:solidFill>
              <a:latin typeface="Calibri"/>
              <a:ea typeface="Calibri"/>
              <a:cs typeface="Calibri"/>
              <a:sym typeface="Calibri"/>
            </a:endParaRPr>
          </a:p>
        </p:txBody>
      </p:sp>
      <p:sp>
        <p:nvSpPr>
          <p:cNvPr id="1048726" name="Google Shape;252;p28"/>
          <p:cNvSpPr/>
          <p:nvPr/>
        </p:nvSpPr>
        <p:spPr>
          <a:xfrm>
            <a:off x="480060" y="720090"/>
            <a:ext cx="7886700" cy="445770"/>
          </a:xfrm>
          <a:prstGeom prst="rect"/>
          <a:noFill/>
          <a:ln>
            <a:noFill/>
          </a:ln>
        </p:spPr>
        <p:txBody>
          <a:bodyPr anchor="ctr" anchorCtr="0" bIns="34275" lIns="68575" rIns="68575" spcFirstLastPara="1" tIns="34275" wrap="square">
            <a:noAutofit/>
          </a:bodyPr>
          <a:p>
            <a:pPr algn="l" indent="0" lvl="0" marL="0" marR="0" rtl="0">
              <a:spcBef>
                <a:spcPts val="0"/>
              </a:spcBef>
              <a:spcAft>
                <a:spcPts val="0"/>
              </a:spcAft>
              <a:buClr>
                <a:srgbClr val="FFFFFF"/>
              </a:buClr>
              <a:buSzPts val="2000"/>
              <a:buFont typeface="Calibri"/>
              <a:buNone/>
            </a:pPr>
            <a:r>
              <a:rPr b="1" cap="none" sz="2000" i="0" lang="en" strike="noStrike" u="none">
                <a:solidFill>
                  <a:schemeClr val="dk1"/>
                </a:solidFill>
                <a:latin typeface="Calibri"/>
                <a:ea typeface="Calibri"/>
                <a:cs typeface="Calibri"/>
                <a:sym typeface="Calibri"/>
              </a:rPr>
              <a:t>Evidence Supports the Alleged Scheme</a:t>
            </a:r>
            <a:endParaRPr b="0" cap="none" sz="2000" i="0" strike="noStrike" u="none">
              <a:solidFill>
                <a:schemeClr val="dk1"/>
              </a:solidFill>
              <a:latin typeface="Calibri"/>
              <a:ea typeface="Calibri"/>
              <a:cs typeface="Calibri"/>
              <a:sym typeface="Calibri"/>
            </a:endParaRPr>
          </a:p>
        </p:txBody>
      </p:sp>
      <p:sp>
        <p:nvSpPr>
          <p:cNvPr id="1048727" name="Google Shape;253;p28"/>
          <p:cNvSpPr/>
          <p:nvPr/>
        </p:nvSpPr>
        <p:spPr>
          <a:xfrm>
            <a:off x="480060" y="1200150"/>
            <a:ext cx="7955280" cy="582930"/>
          </a:xfrm>
          <a:prstGeom prst="rect"/>
          <a:noFill/>
          <a:ln>
            <a:noFill/>
          </a:ln>
        </p:spPr>
        <p:txBody>
          <a:bodyPr anchor="ctr" anchorCtr="0" bIns="34275" lIns="68575" rIns="68575" spcFirstLastPara="1" tIns="34275" wrap="square">
            <a:noAutofit/>
          </a:bodyPr>
          <a:p>
            <a:pPr algn="l" indent="0" lvl="0" marL="0" marR="0" rtl="0">
              <a:lnSpc>
                <a:spcPct val="120000"/>
              </a:lnSpc>
              <a:spcBef>
                <a:spcPts val="0"/>
              </a:spcBef>
              <a:spcAft>
                <a:spcPts val="0"/>
              </a:spcAft>
              <a:buClr>
                <a:srgbClr val="C7D3E3"/>
              </a:buClr>
              <a:buSzPts val="900"/>
              <a:buFont typeface="Calibri"/>
              <a:buNone/>
            </a:pPr>
            <a:r>
              <a:rPr b="0" cap="none" sz="900" i="0" lang="en" strike="noStrike" u="none">
                <a:solidFill>
                  <a:schemeClr val="dk1"/>
                </a:solidFill>
                <a:latin typeface="Calibri"/>
                <a:ea typeface="Calibri"/>
                <a:cs typeface="Calibri"/>
                <a:sym typeface="Calibri"/>
              </a:rPr>
              <a:t>Cross-corroborated chat, call-log and GPS evidence from three separate handsets supports Emma obtaining and offering to sell the QT-AI-2025 material, Joe brokering a buyer, and Norman negotiating purchase terms including a ~£5M offshore payment. All exhibits were hash-verified with an unbroken chain of custody.</a:t>
            </a:r>
            <a:endParaRPr b="0" cap="none" sz="900" i="0" strike="noStrike" u="none">
              <a:solidFill>
                <a:schemeClr val="dk1"/>
              </a:solidFill>
              <a:latin typeface="Calibri"/>
              <a:ea typeface="Calibri"/>
              <a:cs typeface="Calibri"/>
              <a:sym typeface="Calibri"/>
            </a:endParaRPr>
          </a:p>
        </p:txBody>
      </p:sp>
      <p:sp>
        <p:nvSpPr>
          <p:cNvPr id="1048728" name="Google Shape;254;p28"/>
          <p:cNvSpPr/>
          <p:nvPr/>
        </p:nvSpPr>
        <p:spPr>
          <a:xfrm>
            <a:off x="480060" y="1995678"/>
            <a:ext cx="150876" cy="150876"/>
          </a:xfrm>
          <a:prstGeom prst="ellipse"/>
          <a:solidFill>
            <a:srgbClr val="E8A87C"/>
          </a:solidFill>
          <a:ln w="12700" cap="flat" cmpd="sng">
            <a:solidFill>
              <a:srgbClr val="E8A87C"/>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endParaRPr>
              <a:solidFill>
                <a:schemeClr val="dk1"/>
              </a:solidFill>
            </a:endParaRPr>
          </a:p>
        </p:txBody>
      </p:sp>
      <p:sp>
        <p:nvSpPr>
          <p:cNvPr id="1048729" name="Google Shape;255;p28"/>
          <p:cNvSpPr/>
          <p:nvPr/>
        </p:nvSpPr>
        <p:spPr>
          <a:xfrm>
            <a:off x="480060" y="1992249"/>
            <a:ext cx="150876" cy="150876"/>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13233F"/>
              </a:buClr>
              <a:buSzPts val="800"/>
              <a:buFont typeface="Calibri"/>
              <a:buNone/>
            </a:pPr>
            <a:r>
              <a:rPr b="1" cap="none" sz="800" i="0" lang="en" strike="noStrike" u="none">
                <a:solidFill>
                  <a:schemeClr val="dk1"/>
                </a:solidFill>
                <a:latin typeface="Calibri"/>
                <a:ea typeface="Calibri"/>
                <a:cs typeface="Calibri"/>
                <a:sym typeface="Calibri"/>
              </a:rPr>
              <a:t>1</a:t>
            </a:r>
            <a:endParaRPr b="0" cap="none" sz="800" i="0" strike="noStrike" u="none">
              <a:solidFill>
                <a:schemeClr val="dk1"/>
              </a:solidFill>
              <a:latin typeface="Calibri"/>
              <a:ea typeface="Calibri"/>
              <a:cs typeface="Calibri"/>
              <a:sym typeface="Calibri"/>
            </a:endParaRPr>
          </a:p>
        </p:txBody>
      </p:sp>
      <p:sp>
        <p:nvSpPr>
          <p:cNvPr id="1048730" name="Google Shape;256;p28"/>
          <p:cNvSpPr/>
          <p:nvPr/>
        </p:nvSpPr>
        <p:spPr>
          <a:xfrm>
            <a:off x="720090" y="1954530"/>
            <a:ext cx="3703320" cy="411480"/>
          </a:xfrm>
          <a:prstGeom prst="rect"/>
          <a:noFill/>
          <a:ln>
            <a:noFill/>
          </a:ln>
        </p:spPr>
        <p:txBody>
          <a:bodyPr anchor="t" anchorCtr="0" bIns="34275" lIns="68575" rIns="68575" spcFirstLastPara="1" tIns="34275" wrap="square">
            <a:noAutofit/>
          </a:bodyPr>
          <a:p>
            <a:pPr algn="l" indent="0" lvl="0" marL="0" marR="0" rtl="0">
              <a:lnSpc>
                <a:spcPct val="110000"/>
              </a:lnSpc>
              <a:spcBef>
                <a:spcPts val="0"/>
              </a:spcBef>
              <a:spcAft>
                <a:spcPts val="0"/>
              </a:spcAft>
              <a:buClr>
                <a:srgbClr val="FFFFFF"/>
              </a:buClr>
              <a:buSzPts val="900"/>
              <a:buFont typeface="Calibri"/>
              <a:buNone/>
            </a:pPr>
            <a:r>
              <a:rPr b="0" cap="none" sz="900" i="0" lang="en" strike="noStrike" u="none">
                <a:solidFill>
                  <a:schemeClr val="dk1"/>
                </a:solidFill>
                <a:latin typeface="Calibri"/>
                <a:ea typeface="Calibri"/>
                <a:cs typeface="Calibri"/>
                <a:sym typeface="Calibri"/>
              </a:rPr>
              <a:t>Forensically image Emma's USB flash drive and review for the patent design files</a:t>
            </a:r>
            <a:endParaRPr b="0" cap="none" sz="900" i="0" strike="noStrike" u="none">
              <a:solidFill>
                <a:schemeClr val="dk1"/>
              </a:solidFill>
              <a:latin typeface="Calibri"/>
              <a:ea typeface="Calibri"/>
              <a:cs typeface="Calibri"/>
              <a:sym typeface="Calibri"/>
            </a:endParaRPr>
          </a:p>
        </p:txBody>
      </p:sp>
      <p:sp>
        <p:nvSpPr>
          <p:cNvPr id="1048731" name="Google Shape;257;p28"/>
          <p:cNvSpPr/>
          <p:nvPr/>
        </p:nvSpPr>
        <p:spPr>
          <a:xfrm>
            <a:off x="4594860" y="1995678"/>
            <a:ext cx="150876" cy="150876"/>
          </a:xfrm>
          <a:prstGeom prst="ellipse"/>
          <a:solidFill>
            <a:srgbClr val="E8A87C"/>
          </a:solidFill>
          <a:ln w="12700" cap="flat" cmpd="sng">
            <a:solidFill>
              <a:srgbClr val="E8A87C"/>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endParaRPr>
              <a:solidFill>
                <a:schemeClr val="dk1"/>
              </a:solidFill>
            </a:endParaRPr>
          </a:p>
        </p:txBody>
      </p:sp>
      <p:sp>
        <p:nvSpPr>
          <p:cNvPr id="1048732" name="Google Shape;258;p28"/>
          <p:cNvSpPr/>
          <p:nvPr/>
        </p:nvSpPr>
        <p:spPr>
          <a:xfrm>
            <a:off x="4594860" y="1992249"/>
            <a:ext cx="150876" cy="150876"/>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13233F"/>
              </a:buClr>
              <a:buSzPts val="800"/>
              <a:buFont typeface="Calibri"/>
              <a:buNone/>
            </a:pPr>
            <a:r>
              <a:rPr b="1" cap="none" sz="800" i="0" lang="en" strike="noStrike" u="none">
                <a:solidFill>
                  <a:schemeClr val="dk1"/>
                </a:solidFill>
                <a:latin typeface="Calibri"/>
                <a:ea typeface="Calibri"/>
                <a:cs typeface="Calibri"/>
                <a:sym typeface="Calibri"/>
              </a:rPr>
              <a:t>2</a:t>
            </a:r>
            <a:endParaRPr b="0" cap="none" sz="800" i="0" strike="noStrike" u="none">
              <a:solidFill>
                <a:schemeClr val="dk1"/>
              </a:solidFill>
              <a:latin typeface="Calibri"/>
              <a:ea typeface="Calibri"/>
              <a:cs typeface="Calibri"/>
              <a:sym typeface="Calibri"/>
            </a:endParaRPr>
          </a:p>
        </p:txBody>
      </p:sp>
      <p:sp>
        <p:nvSpPr>
          <p:cNvPr id="1048733" name="Google Shape;259;p28"/>
          <p:cNvSpPr/>
          <p:nvPr/>
        </p:nvSpPr>
        <p:spPr>
          <a:xfrm>
            <a:off x="4834890" y="1954530"/>
            <a:ext cx="3703320" cy="411480"/>
          </a:xfrm>
          <a:prstGeom prst="rect"/>
          <a:noFill/>
          <a:ln>
            <a:noFill/>
          </a:ln>
        </p:spPr>
        <p:txBody>
          <a:bodyPr anchor="t" anchorCtr="0" bIns="34275" lIns="68575" rIns="68575" spcFirstLastPara="1" tIns="34275" wrap="square">
            <a:noAutofit/>
          </a:bodyPr>
          <a:p>
            <a:pPr algn="l" indent="0" lvl="0" marL="0" marR="0" rtl="0">
              <a:lnSpc>
                <a:spcPct val="110000"/>
              </a:lnSpc>
              <a:spcBef>
                <a:spcPts val="0"/>
              </a:spcBef>
              <a:spcAft>
                <a:spcPts val="0"/>
              </a:spcAft>
              <a:buClr>
                <a:srgbClr val="FFFFFF"/>
              </a:buClr>
              <a:buSzPts val="900"/>
              <a:buFont typeface="Calibri"/>
              <a:buNone/>
            </a:pPr>
            <a:r>
              <a:rPr b="0" cap="none" sz="900" i="0" lang="en" strike="noStrike" u="none">
                <a:solidFill>
                  <a:schemeClr val="dk1"/>
                </a:solidFill>
                <a:latin typeface="Calibri"/>
                <a:ea typeface="Calibri"/>
                <a:cs typeface="Calibri"/>
                <a:sym typeface="Calibri"/>
              </a:rPr>
              <a:t>Obtain email account data for Emma, Joe and Norman (referenced but not yet supplied)</a:t>
            </a:r>
            <a:endParaRPr b="0" cap="none" sz="900" i="0" strike="noStrike" u="none">
              <a:solidFill>
                <a:schemeClr val="dk1"/>
              </a:solidFill>
              <a:latin typeface="Calibri"/>
              <a:ea typeface="Calibri"/>
              <a:cs typeface="Calibri"/>
              <a:sym typeface="Calibri"/>
            </a:endParaRPr>
          </a:p>
        </p:txBody>
      </p:sp>
      <p:sp>
        <p:nvSpPr>
          <p:cNvPr id="1048734" name="Google Shape;260;p28"/>
          <p:cNvSpPr/>
          <p:nvPr/>
        </p:nvSpPr>
        <p:spPr>
          <a:xfrm>
            <a:off x="480060" y="2448306"/>
            <a:ext cx="150876" cy="150876"/>
          </a:xfrm>
          <a:prstGeom prst="ellipse"/>
          <a:solidFill>
            <a:srgbClr val="E8A87C"/>
          </a:solidFill>
          <a:ln w="12700" cap="flat" cmpd="sng">
            <a:solidFill>
              <a:srgbClr val="E8A87C"/>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endParaRPr>
              <a:solidFill>
                <a:schemeClr val="dk1"/>
              </a:solidFill>
            </a:endParaRPr>
          </a:p>
        </p:txBody>
      </p:sp>
      <p:sp>
        <p:nvSpPr>
          <p:cNvPr id="1048735" name="Google Shape;261;p28"/>
          <p:cNvSpPr/>
          <p:nvPr/>
        </p:nvSpPr>
        <p:spPr>
          <a:xfrm>
            <a:off x="480060" y="2444877"/>
            <a:ext cx="150876" cy="150876"/>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13233F"/>
              </a:buClr>
              <a:buSzPts val="800"/>
              <a:buFont typeface="Calibri"/>
              <a:buNone/>
            </a:pPr>
            <a:r>
              <a:rPr b="1" cap="none" sz="800" i="0" lang="en" strike="noStrike" u="none">
                <a:solidFill>
                  <a:schemeClr val="dk1"/>
                </a:solidFill>
                <a:latin typeface="Calibri"/>
                <a:ea typeface="Calibri"/>
                <a:cs typeface="Calibri"/>
                <a:sym typeface="Calibri"/>
              </a:rPr>
              <a:t>3</a:t>
            </a:r>
            <a:endParaRPr b="0" cap="none" sz="800" i="0" strike="noStrike" u="none">
              <a:solidFill>
                <a:schemeClr val="dk1"/>
              </a:solidFill>
              <a:latin typeface="Calibri"/>
              <a:ea typeface="Calibri"/>
              <a:cs typeface="Calibri"/>
              <a:sym typeface="Calibri"/>
            </a:endParaRPr>
          </a:p>
        </p:txBody>
      </p:sp>
      <p:sp>
        <p:nvSpPr>
          <p:cNvPr id="1048736" name="Google Shape;262;p28"/>
          <p:cNvSpPr/>
          <p:nvPr/>
        </p:nvSpPr>
        <p:spPr>
          <a:xfrm>
            <a:off x="720090" y="2407158"/>
            <a:ext cx="3703320" cy="411480"/>
          </a:xfrm>
          <a:prstGeom prst="rect"/>
          <a:noFill/>
          <a:ln>
            <a:noFill/>
          </a:ln>
        </p:spPr>
        <p:txBody>
          <a:bodyPr anchor="t" anchorCtr="0" bIns="34275" lIns="68575" rIns="68575" spcFirstLastPara="1" tIns="34275" wrap="square">
            <a:noAutofit/>
          </a:bodyPr>
          <a:p>
            <a:pPr algn="l" indent="0" lvl="0" marL="0" marR="0" rtl="0">
              <a:lnSpc>
                <a:spcPct val="110000"/>
              </a:lnSpc>
              <a:spcBef>
                <a:spcPts val="0"/>
              </a:spcBef>
              <a:spcAft>
                <a:spcPts val="0"/>
              </a:spcAft>
              <a:buClr>
                <a:srgbClr val="FFFFFF"/>
              </a:buClr>
              <a:buSzPts val="900"/>
              <a:buFont typeface="Calibri"/>
              <a:buNone/>
            </a:pPr>
            <a:r>
              <a:rPr b="0" cap="none" sz="900" i="0" lang="en" strike="noStrike" u="none">
                <a:solidFill>
                  <a:schemeClr val="dk1"/>
                </a:solidFill>
                <a:latin typeface="Calibri"/>
                <a:ea typeface="Calibri"/>
                <a:cs typeface="Calibri"/>
                <a:sym typeface="Calibri"/>
              </a:rPr>
              <a:t>Request subscriber/call-detail records for numbers in the Huawei call log</a:t>
            </a:r>
            <a:endParaRPr b="0" cap="none" sz="900" i="0" strike="noStrike" u="none">
              <a:solidFill>
                <a:schemeClr val="dk1"/>
              </a:solidFill>
              <a:latin typeface="Calibri"/>
              <a:ea typeface="Calibri"/>
              <a:cs typeface="Calibri"/>
              <a:sym typeface="Calibri"/>
            </a:endParaRPr>
          </a:p>
        </p:txBody>
      </p:sp>
      <p:sp>
        <p:nvSpPr>
          <p:cNvPr id="1048737" name="Google Shape;263;p28"/>
          <p:cNvSpPr/>
          <p:nvPr/>
        </p:nvSpPr>
        <p:spPr>
          <a:xfrm>
            <a:off x="4594860" y="2448306"/>
            <a:ext cx="150876" cy="150876"/>
          </a:xfrm>
          <a:prstGeom prst="ellipse"/>
          <a:solidFill>
            <a:srgbClr val="E8A87C"/>
          </a:solidFill>
          <a:ln w="12700" cap="flat" cmpd="sng">
            <a:solidFill>
              <a:srgbClr val="E8A87C"/>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endParaRPr>
              <a:solidFill>
                <a:schemeClr val="dk1"/>
              </a:solidFill>
            </a:endParaRPr>
          </a:p>
        </p:txBody>
      </p:sp>
      <p:sp>
        <p:nvSpPr>
          <p:cNvPr id="1048738" name="Google Shape;264;p28"/>
          <p:cNvSpPr/>
          <p:nvPr/>
        </p:nvSpPr>
        <p:spPr>
          <a:xfrm>
            <a:off x="4594860" y="2444877"/>
            <a:ext cx="150876" cy="150876"/>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13233F"/>
              </a:buClr>
              <a:buSzPts val="800"/>
              <a:buFont typeface="Calibri"/>
              <a:buNone/>
            </a:pPr>
            <a:r>
              <a:rPr b="1" cap="none" sz="800" i="0" lang="en" strike="noStrike" u="none">
                <a:solidFill>
                  <a:schemeClr val="dk1"/>
                </a:solidFill>
                <a:latin typeface="Calibri"/>
                <a:ea typeface="Calibri"/>
                <a:cs typeface="Calibri"/>
                <a:sym typeface="Calibri"/>
              </a:rPr>
              <a:t>4</a:t>
            </a:r>
            <a:endParaRPr b="0" cap="none" sz="800" i="0" strike="noStrike" u="none">
              <a:solidFill>
                <a:schemeClr val="dk1"/>
              </a:solidFill>
              <a:latin typeface="Calibri"/>
              <a:ea typeface="Calibri"/>
              <a:cs typeface="Calibri"/>
              <a:sym typeface="Calibri"/>
            </a:endParaRPr>
          </a:p>
        </p:txBody>
      </p:sp>
      <p:sp>
        <p:nvSpPr>
          <p:cNvPr id="1048739" name="Google Shape;265;p28"/>
          <p:cNvSpPr/>
          <p:nvPr/>
        </p:nvSpPr>
        <p:spPr>
          <a:xfrm>
            <a:off x="4834890" y="2407158"/>
            <a:ext cx="3703320" cy="411480"/>
          </a:xfrm>
          <a:prstGeom prst="rect"/>
          <a:noFill/>
          <a:ln>
            <a:noFill/>
          </a:ln>
        </p:spPr>
        <p:txBody>
          <a:bodyPr anchor="t" anchorCtr="0" bIns="34275" lIns="68575" rIns="68575" spcFirstLastPara="1" tIns="34275" wrap="square">
            <a:noAutofit/>
          </a:bodyPr>
          <a:p>
            <a:pPr algn="l" indent="0" lvl="0" marL="0" marR="0" rtl="0">
              <a:lnSpc>
                <a:spcPct val="110000"/>
              </a:lnSpc>
              <a:spcBef>
                <a:spcPts val="0"/>
              </a:spcBef>
              <a:spcAft>
                <a:spcPts val="0"/>
              </a:spcAft>
              <a:buClr>
                <a:srgbClr val="FFFFFF"/>
              </a:buClr>
              <a:buSzPts val="900"/>
              <a:buFont typeface="Calibri"/>
              <a:buNone/>
            </a:pPr>
            <a:r>
              <a:rPr b="0" cap="none" sz="900" i="0" lang="en" strike="noStrike" u="none">
                <a:solidFill>
                  <a:schemeClr val="dk1"/>
                </a:solidFill>
                <a:latin typeface="Calibri"/>
                <a:ea typeface="Calibri"/>
                <a:cs typeface="Calibri"/>
                <a:sym typeface="Calibri"/>
              </a:rPr>
              <a:t>Preserve travel-operator booking records for Glasgow, Manchester &amp; Swansea</a:t>
            </a:r>
            <a:endParaRPr b="0" cap="none" sz="900" i="0" strike="noStrike" u="none">
              <a:solidFill>
                <a:schemeClr val="dk1"/>
              </a:solidFill>
              <a:latin typeface="Calibri"/>
              <a:ea typeface="Calibri"/>
              <a:cs typeface="Calibri"/>
              <a:sym typeface="Calibri"/>
            </a:endParaRPr>
          </a:p>
        </p:txBody>
      </p:sp>
      <p:sp>
        <p:nvSpPr>
          <p:cNvPr id="1048740" name="Google Shape;266;p28"/>
          <p:cNvSpPr/>
          <p:nvPr/>
        </p:nvSpPr>
        <p:spPr>
          <a:xfrm>
            <a:off x="480060" y="2900934"/>
            <a:ext cx="150876" cy="150876"/>
          </a:xfrm>
          <a:prstGeom prst="ellipse"/>
          <a:solidFill>
            <a:srgbClr val="E8A87C"/>
          </a:solidFill>
          <a:ln w="12700" cap="flat" cmpd="sng">
            <a:solidFill>
              <a:srgbClr val="E8A87C"/>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endParaRPr>
              <a:solidFill>
                <a:schemeClr val="dk1"/>
              </a:solidFill>
            </a:endParaRPr>
          </a:p>
        </p:txBody>
      </p:sp>
      <p:sp>
        <p:nvSpPr>
          <p:cNvPr id="1048741" name="Google Shape;267;p28"/>
          <p:cNvSpPr/>
          <p:nvPr/>
        </p:nvSpPr>
        <p:spPr>
          <a:xfrm>
            <a:off x="480060" y="2897505"/>
            <a:ext cx="150876" cy="150876"/>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13233F"/>
              </a:buClr>
              <a:buSzPts val="800"/>
              <a:buFont typeface="Calibri"/>
              <a:buNone/>
            </a:pPr>
            <a:r>
              <a:rPr b="1" cap="none" sz="800" i="0" lang="en" strike="noStrike" u="none">
                <a:solidFill>
                  <a:schemeClr val="dk1"/>
                </a:solidFill>
                <a:latin typeface="Calibri"/>
                <a:ea typeface="Calibri"/>
                <a:cs typeface="Calibri"/>
                <a:sym typeface="Calibri"/>
              </a:rPr>
              <a:t>5</a:t>
            </a:r>
            <a:endParaRPr b="0" cap="none" sz="800" i="0" strike="noStrike" u="none">
              <a:solidFill>
                <a:schemeClr val="dk1"/>
              </a:solidFill>
              <a:latin typeface="Calibri"/>
              <a:ea typeface="Calibri"/>
              <a:cs typeface="Calibri"/>
              <a:sym typeface="Calibri"/>
            </a:endParaRPr>
          </a:p>
        </p:txBody>
      </p:sp>
      <p:sp>
        <p:nvSpPr>
          <p:cNvPr id="1048742" name="Google Shape;268;p28"/>
          <p:cNvSpPr/>
          <p:nvPr/>
        </p:nvSpPr>
        <p:spPr>
          <a:xfrm>
            <a:off x="720090" y="2859786"/>
            <a:ext cx="3703320" cy="411480"/>
          </a:xfrm>
          <a:prstGeom prst="rect"/>
          <a:noFill/>
          <a:ln>
            <a:noFill/>
          </a:ln>
        </p:spPr>
        <p:txBody>
          <a:bodyPr anchor="t" anchorCtr="0" bIns="34275" lIns="68575" rIns="68575" spcFirstLastPara="1" tIns="34275" wrap="square">
            <a:noAutofit/>
          </a:bodyPr>
          <a:p>
            <a:pPr algn="l" indent="0" lvl="0" marL="0" marR="0" rtl="0">
              <a:lnSpc>
                <a:spcPct val="110000"/>
              </a:lnSpc>
              <a:spcBef>
                <a:spcPts val="0"/>
              </a:spcBef>
              <a:spcAft>
                <a:spcPts val="0"/>
              </a:spcAft>
              <a:buClr>
                <a:srgbClr val="FFFFFF"/>
              </a:buClr>
              <a:buSzPts val="900"/>
              <a:buFont typeface="Calibri"/>
              <a:buNone/>
            </a:pPr>
            <a:r>
              <a:rPr b="0" cap="none" sz="900" i="0" lang="en" strike="noStrike" u="none">
                <a:solidFill>
                  <a:schemeClr val="dk1"/>
                </a:solidFill>
                <a:latin typeface="Calibri"/>
                <a:ea typeface="Calibri"/>
                <a:cs typeface="Calibri"/>
                <a:sym typeface="Calibri"/>
              </a:rPr>
              <a:t>Refer the offshore payment structure for financial-crime review</a:t>
            </a:r>
            <a:endParaRPr b="0" cap="none" sz="900" i="0" strike="noStrike" u="none">
              <a:solidFill>
                <a:schemeClr val="dk1"/>
              </a:solidFill>
              <a:latin typeface="Calibri"/>
              <a:ea typeface="Calibri"/>
              <a:cs typeface="Calibri"/>
              <a:sym typeface="Calibri"/>
            </a:endParaRPr>
          </a:p>
        </p:txBody>
      </p:sp>
      <p:sp>
        <p:nvSpPr>
          <p:cNvPr id="1048743" name="Google Shape;269;p28"/>
          <p:cNvSpPr/>
          <p:nvPr/>
        </p:nvSpPr>
        <p:spPr>
          <a:xfrm>
            <a:off x="4594860" y="2900934"/>
            <a:ext cx="150876" cy="150876"/>
          </a:xfrm>
          <a:prstGeom prst="ellipse"/>
          <a:solidFill>
            <a:srgbClr val="E8A87C"/>
          </a:solidFill>
          <a:ln w="12700" cap="flat" cmpd="sng">
            <a:solidFill>
              <a:srgbClr val="E8A87C"/>
            </a:solidFill>
            <a:prstDash val="solid"/>
            <a:round/>
            <a:headEnd type="none" w="sm" len="sm"/>
            <a:tailEnd type="none" w="sm" len="sm"/>
          </a:ln>
        </p:spPr>
        <p:txBody>
          <a:bodyPr anchor="ctr" anchorCtr="0" bIns="68575" lIns="68575" rIns="68575" spcFirstLastPara="1" tIns="68575" wrap="square">
            <a:noAutofit/>
          </a:bodyPr>
          <a:p>
            <a:pPr algn="l" indent="0" lvl="0" marL="0" rtl="0">
              <a:spcBef>
                <a:spcPts val="0"/>
              </a:spcBef>
              <a:spcAft>
                <a:spcPts val="0"/>
              </a:spcAft>
              <a:buNone/>
            </a:pPr>
            <a:r>
              <a:t/>
            </a:r>
            <a:endParaRPr>
              <a:solidFill>
                <a:schemeClr val="dk1"/>
              </a:solidFill>
            </a:endParaRPr>
          </a:p>
        </p:txBody>
      </p:sp>
      <p:sp>
        <p:nvSpPr>
          <p:cNvPr id="1048744" name="Google Shape;270;p28"/>
          <p:cNvSpPr/>
          <p:nvPr/>
        </p:nvSpPr>
        <p:spPr>
          <a:xfrm>
            <a:off x="4594860" y="2897505"/>
            <a:ext cx="150876" cy="150876"/>
          </a:xfrm>
          <a:prstGeom prst="rect"/>
          <a:noFill/>
          <a:ln>
            <a:noFill/>
          </a:ln>
        </p:spPr>
        <p:txBody>
          <a:bodyPr anchor="ctr" anchorCtr="0" bIns="34275" lIns="68575" rIns="68575" spcFirstLastPara="1" tIns="34275" wrap="square">
            <a:noAutofit/>
          </a:bodyPr>
          <a:p>
            <a:pPr algn="ctr" indent="0" lvl="0" marL="0" marR="0" rtl="0">
              <a:spcBef>
                <a:spcPts val="0"/>
              </a:spcBef>
              <a:spcAft>
                <a:spcPts val="0"/>
              </a:spcAft>
              <a:buClr>
                <a:srgbClr val="13233F"/>
              </a:buClr>
              <a:buSzPts val="800"/>
              <a:buFont typeface="Calibri"/>
              <a:buNone/>
            </a:pPr>
            <a:r>
              <a:rPr b="1" cap="none" sz="800" i="0" lang="en" strike="noStrike" u="none">
                <a:solidFill>
                  <a:schemeClr val="dk1"/>
                </a:solidFill>
                <a:latin typeface="Calibri"/>
                <a:ea typeface="Calibri"/>
                <a:cs typeface="Calibri"/>
                <a:sym typeface="Calibri"/>
              </a:rPr>
              <a:t>6</a:t>
            </a:r>
            <a:endParaRPr b="0" cap="none" sz="800" i="0" strike="noStrike" u="none">
              <a:solidFill>
                <a:schemeClr val="dk1"/>
              </a:solidFill>
              <a:latin typeface="Calibri"/>
              <a:ea typeface="Calibri"/>
              <a:cs typeface="Calibri"/>
              <a:sym typeface="Calibri"/>
            </a:endParaRPr>
          </a:p>
        </p:txBody>
      </p:sp>
      <p:sp>
        <p:nvSpPr>
          <p:cNvPr id="1048745" name="Google Shape;271;p28"/>
          <p:cNvSpPr/>
          <p:nvPr/>
        </p:nvSpPr>
        <p:spPr>
          <a:xfrm>
            <a:off x="4834890" y="2859786"/>
            <a:ext cx="3703320" cy="411480"/>
          </a:xfrm>
          <a:prstGeom prst="rect"/>
          <a:noFill/>
          <a:ln>
            <a:noFill/>
          </a:ln>
        </p:spPr>
        <p:txBody>
          <a:bodyPr anchor="t" anchorCtr="0" bIns="34275" lIns="68575" rIns="68575" spcFirstLastPara="1" tIns="34275" wrap="square">
            <a:noAutofit/>
          </a:bodyPr>
          <a:p>
            <a:pPr algn="l" indent="0" lvl="0" marL="0" marR="0" rtl="0">
              <a:lnSpc>
                <a:spcPct val="110000"/>
              </a:lnSpc>
              <a:spcBef>
                <a:spcPts val="0"/>
              </a:spcBef>
              <a:spcAft>
                <a:spcPts val="0"/>
              </a:spcAft>
              <a:buClr>
                <a:srgbClr val="FFFFFF"/>
              </a:buClr>
              <a:buSzPts val="900"/>
              <a:buFont typeface="Calibri"/>
              <a:buNone/>
            </a:pPr>
            <a:r>
              <a:rPr b="0" cap="none" sz="900" i="0" lang="en" strike="noStrike" u="none">
                <a:solidFill>
                  <a:schemeClr val="dk1"/>
                </a:solidFill>
                <a:latin typeface="Calibri"/>
                <a:ea typeface="Calibri"/>
                <a:cs typeface="Calibri"/>
                <a:sym typeface="Calibri"/>
              </a:rPr>
              <a:t>Suspend Emma's system access and audit recent patent-repository activity</a:t>
            </a:r>
            <a:endParaRPr b="0" cap="none" sz="900" i="0" strike="noStrike" u="non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ScaleCrop>0</ScaleCrop>
  <LinksUpToDate>0</LinksUpToDate>
</Properties>
</file>

<file path=docProps/core.xml><?xml version="1.0" encoding="utf-8"?>
<cp:coreProperties xmlns:cp="http://schemas.openxmlformats.org/package/2006/metadata/core-properties" xmlns:dc="http://purl.org/dc/elements/1.1/" xmlns:dcterms="http://purl.org/dc/terms/" xmlns:xsi="http://www.w3.org/2001/XMLSchema-instance">
  <dc:creator>IV2201</dc:creator>
  <dcterms:created xsi:type="dcterms:W3CDTF">2026-08-10T18:49:37Z</dcterms:created>
  <dcterms:modified xsi:type="dcterms:W3CDTF">2026-08-10T18:49:37Z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c569896384614d5ba15a8ca8e8e83402_23</vt:lpwstr>
  </property>
</Properties>
</file>