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07A17-4B4A-43B7-8C1D-208096717B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954AEA-0A38-4D41-94CF-4F3FCA6C24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74C1D-923D-48FF-8D09-E6C8B8C92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088D5-50EA-4FB2-B769-136B0696A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DB88D-3B13-408A-98A6-AE4401AC1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554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F9F0D-E3C1-473F-BFAA-7DFEF97A3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B1CB2-9EA3-4CD3-926F-A22E00187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89751-41BB-4FA2-A433-9AD9AE70B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E3962-D75C-4B03-8D23-5CC9B4B34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04E72-33FA-4781-A29F-35BDADA7A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151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7AB35-A609-4224-8508-91AA3E213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996116-888E-4F10-BA28-36ED128736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D8E85-7736-4704-85D0-EC17E0466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28ABC-37CA-457F-9297-E9B3EF2D9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191F5-5436-4D88-80F9-9FB2464C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8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ED6CC-7B43-4295-A1E8-6B6AE11D2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1202C-8CDC-4750-8D27-7F0046B67E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496BD-A147-4780-A124-F68201B485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FD11D6-37BD-4800-A809-04319F81E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BF59C3-5021-4127-A29E-B2E43D34C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8C4EF-2D0C-4E26-A03E-C52E627A3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14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2497D-B76A-470A-A6D2-9385AC2AA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3915A-8292-4A18-9220-CF3A43B493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66117-54A5-4A94-80C5-E6263C153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AB21A3-DF44-4B66-A118-DD45D83D4D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88ADAB-2D0E-4A0B-B42B-3B5AC93D5B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D2952E-DCB5-4BBD-B0C3-F27B7BC87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0D2211-5BC6-4815-B830-49D70E749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34763E-E670-423D-866E-F48A34FA2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615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0DDCD-12A7-4664-8C05-74A2107DA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F2838-12A2-4E82-BDC9-7852A2AB1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754EBB-01C0-4E19-A2E9-20B9B8C39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E2DDB-F906-4315-946C-C844FE1B9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985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527A4B-440B-44B4-BB60-C1241CCA9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5EF834-5FD0-4AA0-A76B-689CC6E36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69E4B-A44F-407D-8B93-6364461F0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162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FE47E-D3B3-42AD-95AE-BB988BFCB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F7666-E6D2-4408-B10C-0ADE4C3C6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B631EE-FD09-4CE1-B96B-83D085CC61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748FD8-3C15-4A3A-944C-393930D8C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E79D8-0566-4EFB-895A-11F6B5A98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81A35-C1A6-4E51-827D-1341167BE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547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A6D21-C5AE-4D97-B881-E3DC80427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B440C4-C72C-43C5-A220-6724D15B1A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11F10-69D5-4A71-B704-ADFB2D23E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337738-F5DD-4F4B-B992-E16E1A52D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00912-099A-4BF4-822A-8A939BB95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D1754C-3B61-4DE4-801E-F28E8F329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012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FA8D8-4F70-4B67-ABF6-B375A83D1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80EE13-0731-437E-ADF3-A254B44B0C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395B3-AD72-45ED-BD48-EEA374098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6D3F3-E69F-42BC-8365-DEB53DA2A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8C5AE5-C1D5-4A4F-A87D-E5422AC4A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32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B608FD-220F-40CB-9E2B-70663C524A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C50E3D-8E48-4216-846C-E6F57DD1D3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DCDBD-22DE-420F-A9E4-06E185BD3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99655-1A08-4C9B-95A2-78DFB10D4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D8398-93D8-45FF-9DF5-4F5F1DBC5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77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CFEAA7-244A-4918-BAAC-FEF507D51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9B77CC-C847-41F8-871D-07E8F661A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ACE97-5690-48EA-94A5-0DF4D2E615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03F1C-0741-4855-909F-9238C49275A7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8F467B-8AB0-4964-ABEE-D1CFB9B54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CCD68-614F-4B87-8629-2470E8C861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B0B6D-8C8D-415F-A323-258119868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73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9354CE8-A138-4E29-ACF1-81C39BD864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365760"/>
            <a:ext cx="4087305" cy="6344529"/>
          </a:xfrm>
        </p:spPr>
        <p:txBody>
          <a:bodyPr anchor="t">
            <a:normAutofit/>
          </a:bodyPr>
          <a:lstStyle/>
          <a:p>
            <a:pPr algn="l"/>
            <a:r>
              <a:rPr lang="en-US" sz="2000" dirty="0"/>
              <a:t>             </a:t>
            </a:r>
            <a:r>
              <a:rPr lang="en-US" sz="2000" dirty="0" err="1"/>
              <a:t>Tableros</a:t>
            </a:r>
            <a:r>
              <a:rPr lang="en-US" sz="2000" dirty="0"/>
              <a:t> de </a:t>
            </a:r>
            <a:r>
              <a:rPr lang="en-US" sz="2000" dirty="0" err="1"/>
              <a:t>precios</a:t>
            </a:r>
            <a:endParaRPr lang="en-US" sz="2000" dirty="0"/>
          </a:p>
          <a:p>
            <a:pPr algn="l"/>
            <a:endParaRPr lang="en-US" sz="2000" dirty="0"/>
          </a:p>
          <a:p>
            <a:pPr algn="l"/>
            <a:r>
              <a:rPr lang="en-US" sz="2000" dirty="0"/>
              <a:t>1 </a:t>
            </a:r>
            <a:r>
              <a:rPr lang="en-US" sz="2000" dirty="0" err="1"/>
              <a:t>cama</a:t>
            </a:r>
            <a:r>
              <a:rPr lang="en-US" sz="2000" dirty="0"/>
              <a:t> individual                 €45.00</a:t>
            </a:r>
          </a:p>
          <a:p>
            <a:pPr algn="l"/>
            <a:r>
              <a:rPr lang="en-US" sz="2000" dirty="0"/>
              <a:t>2 </a:t>
            </a:r>
            <a:r>
              <a:rPr lang="en-US" sz="2000" dirty="0" err="1"/>
              <a:t>cama</a:t>
            </a:r>
            <a:r>
              <a:rPr lang="en-US" sz="2000" dirty="0"/>
              <a:t> individual                 €90.00</a:t>
            </a:r>
          </a:p>
          <a:p>
            <a:pPr algn="l"/>
            <a:r>
              <a:rPr lang="en-US" sz="2000" dirty="0"/>
              <a:t>Doble simple                         €50.00</a:t>
            </a:r>
          </a:p>
          <a:p>
            <a:pPr algn="l"/>
            <a:r>
              <a:rPr lang="en-US" sz="2000" dirty="0" err="1"/>
              <a:t>Cama</a:t>
            </a:r>
            <a:r>
              <a:rPr lang="en-US" sz="2000" dirty="0"/>
              <a:t> de </a:t>
            </a:r>
            <a:r>
              <a:rPr lang="en-US" sz="2000" dirty="0" err="1"/>
              <a:t>lujo</a:t>
            </a:r>
            <a:r>
              <a:rPr lang="en-US" sz="2000" dirty="0"/>
              <a:t>                         €95.00</a:t>
            </a:r>
          </a:p>
          <a:p>
            <a:pPr algn="l"/>
            <a:r>
              <a:rPr lang="en-US" sz="2000" dirty="0" err="1"/>
              <a:t>Cama</a:t>
            </a:r>
            <a:r>
              <a:rPr lang="en-US" sz="2000" dirty="0"/>
              <a:t> king de </a:t>
            </a:r>
            <a:r>
              <a:rPr lang="en-US" sz="2000" dirty="0" err="1"/>
              <a:t>lujo</a:t>
            </a:r>
            <a:r>
              <a:rPr lang="en-US" sz="2000" dirty="0"/>
              <a:t>                 €110.00</a:t>
            </a:r>
          </a:p>
          <a:p>
            <a:pPr algn="l"/>
            <a:r>
              <a:rPr lang="en-US" sz="2000" dirty="0" err="1"/>
              <a:t>Tratamiento</a:t>
            </a:r>
            <a:r>
              <a:rPr lang="en-US" sz="2000" dirty="0"/>
              <a:t> de </a:t>
            </a:r>
            <a:r>
              <a:rPr lang="en-US" sz="2000" dirty="0" err="1"/>
              <a:t>belleza</a:t>
            </a:r>
            <a:r>
              <a:rPr lang="en-US" sz="2000" dirty="0"/>
              <a:t>        €35.00</a:t>
            </a:r>
          </a:p>
          <a:p>
            <a:pPr algn="l"/>
            <a:r>
              <a:rPr lang="en-US" sz="2000" dirty="0" err="1"/>
              <a:t>Entretenimiento</a:t>
            </a:r>
            <a:r>
              <a:rPr lang="en-US" sz="2000" dirty="0"/>
              <a:t> para </a:t>
            </a:r>
            <a:r>
              <a:rPr lang="en-US" sz="2000" dirty="0" err="1"/>
              <a:t>niño</a:t>
            </a:r>
            <a:r>
              <a:rPr lang="en-US" sz="2000" dirty="0"/>
              <a:t>  €45.00</a:t>
            </a:r>
          </a:p>
          <a:p>
            <a:pPr algn="l"/>
            <a:r>
              <a:rPr lang="en-US" sz="2000" dirty="0" err="1"/>
              <a:t>Picina</a:t>
            </a:r>
            <a:r>
              <a:rPr lang="en-US" sz="2000" dirty="0"/>
              <a:t>                                       €40.00</a:t>
            </a:r>
          </a:p>
          <a:p>
            <a:pPr algn="l"/>
            <a:r>
              <a:rPr lang="en-US" sz="2000" dirty="0" err="1"/>
              <a:t>Desayuno</a:t>
            </a:r>
            <a:r>
              <a:rPr lang="en-US" sz="2000" dirty="0"/>
              <a:t>                                 Gratis</a:t>
            </a:r>
          </a:p>
          <a:p>
            <a:pPr algn="l"/>
            <a:r>
              <a:rPr lang="en-US" sz="2000" dirty="0"/>
              <a:t>Cuarto de vapor                      Gratis</a:t>
            </a:r>
          </a:p>
          <a:p>
            <a:pPr algn="l"/>
            <a:r>
              <a:rPr lang="en-US" sz="2000" dirty="0" err="1"/>
              <a:t>Estacionamiento</a:t>
            </a:r>
            <a:r>
              <a:rPr lang="en-US" sz="2000" dirty="0"/>
              <a:t>                     €2.00</a:t>
            </a:r>
          </a:p>
          <a:p>
            <a:pPr algn="l"/>
            <a:r>
              <a:rPr lang="en-US" sz="2000" dirty="0" err="1"/>
              <a:t>Gimnasio</a:t>
            </a:r>
            <a:r>
              <a:rPr lang="en-US" sz="2000"/>
              <a:t>                                  </a:t>
            </a:r>
            <a:r>
              <a:rPr lang="en-US" sz="2000" dirty="0"/>
              <a:t>€10.00         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8ED078-DABC-4315-94DE-F0A42AAECE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07" r="10692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46204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54</Words>
  <Application>Microsoft Office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Nagina Kosar</dc:creator>
  <cp:lastModifiedBy>Nagina Kosar</cp:lastModifiedBy>
  <cp:revision>1</cp:revision>
  <dcterms:created xsi:type="dcterms:W3CDTF">2021-11-18T11:05:28Z</dcterms:created>
  <dcterms:modified xsi:type="dcterms:W3CDTF">2021-11-18T11:42:40Z</dcterms:modified>
</cp:coreProperties>
</file>