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4"/>
  </p:sldMasterIdLst>
  <p:notesMasterIdLst>
    <p:notesMasterId r:id="rId17"/>
  </p:notesMasterIdLst>
  <p:sldIdLst>
    <p:sldId id="256" r:id="rId5"/>
    <p:sldId id="257" r:id="rId6"/>
    <p:sldId id="258" r:id="rId7"/>
    <p:sldId id="260" r:id="rId8"/>
    <p:sldId id="259" r:id="rId9"/>
    <p:sldId id="261" r:id="rId10"/>
    <p:sldId id="262" r:id="rId11"/>
    <p:sldId id="263" r:id="rId12"/>
    <p:sldId id="264" r:id="rId13"/>
    <p:sldId id="265" r:id="rId14"/>
    <p:sldId id="266" r:id="rId15"/>
    <p:sldId id="267" r:id="rId1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CECE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EB4D525-96C7-4A01-8F83-FCFACE1F73F5}" v="79" dt="2026-02-16T05:36:49.419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78" d="100"/>
          <a:sy n="78" d="100"/>
        </p:scale>
        <p:origin x="878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microsoft.com/office/2015/10/relationships/revisionInfo" Target="revisionInfo.xml"/><Relationship Id="rId10" Type="http://schemas.openxmlformats.org/officeDocument/2006/relationships/slide" Target="slides/slide6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'Avyon Johnson (2419047)" userId="bccb4791-4692-43ce-8cb3-54010d7e439a" providerId="ADAL" clId="{BD2FBE0A-0D24-408F-879F-DDA8EFE0DA38}"/>
    <pc:docChg chg="undo custSel addSld modSld sldOrd">
      <pc:chgData name="J'Avyon Johnson (2419047)" userId="bccb4791-4692-43ce-8cb3-54010d7e439a" providerId="ADAL" clId="{BD2FBE0A-0D24-408F-879F-DDA8EFE0DA38}" dt="2026-02-16T05:37:45.134" v="6218" actId="1076"/>
      <pc:docMkLst>
        <pc:docMk/>
      </pc:docMkLst>
      <pc:sldChg chg="addSp delSp modSp mod setBg delDesignElem">
        <pc:chgData name="J'Avyon Johnson (2419047)" userId="bccb4791-4692-43ce-8cb3-54010d7e439a" providerId="ADAL" clId="{BD2FBE0A-0D24-408F-879F-DDA8EFE0DA38}" dt="2026-02-16T05:37:45.134" v="6218" actId="1076"/>
        <pc:sldMkLst>
          <pc:docMk/>
          <pc:sldMk cId="1029114997" sldId="256"/>
        </pc:sldMkLst>
        <pc:spChg chg="mod ord">
          <ac:chgData name="J'Avyon Johnson (2419047)" userId="bccb4791-4692-43ce-8cb3-54010d7e439a" providerId="ADAL" clId="{BD2FBE0A-0D24-408F-879F-DDA8EFE0DA38}" dt="2026-02-15T05:42:52.221" v="5966" actId="26606"/>
          <ac:spMkLst>
            <pc:docMk/>
            <pc:sldMk cId="1029114997" sldId="256"/>
            <ac:spMk id="7" creationId="{B378E6B1-DBC3-5578-D6B8-76384F1AF75B}"/>
          </ac:spMkLst>
        </pc:spChg>
        <pc:spChg chg="mod">
          <ac:chgData name="J'Avyon Johnson (2419047)" userId="bccb4791-4692-43ce-8cb3-54010d7e439a" providerId="ADAL" clId="{BD2FBE0A-0D24-408F-879F-DDA8EFE0DA38}" dt="2026-02-16T05:37:45.134" v="6218" actId="1076"/>
          <ac:spMkLst>
            <pc:docMk/>
            <pc:sldMk cId="1029114997" sldId="256"/>
            <ac:spMk id="8" creationId="{7626A42C-D74D-AE40-03D0-B67F5E8E6577}"/>
          </ac:spMkLst>
        </pc:spChg>
        <pc:spChg chg="mod">
          <ac:chgData name="J'Avyon Johnson (2419047)" userId="bccb4791-4692-43ce-8cb3-54010d7e439a" providerId="ADAL" clId="{BD2FBE0A-0D24-408F-879F-DDA8EFE0DA38}" dt="2026-02-15T05:42:52.221" v="5966" actId="26606"/>
          <ac:spMkLst>
            <pc:docMk/>
            <pc:sldMk cId="1029114997" sldId="256"/>
            <ac:spMk id="9" creationId="{6096695E-B8E3-8D94-069B-20B59A386C78}"/>
          </ac:spMkLst>
        </pc:spChg>
        <pc:spChg chg="add del">
          <ac:chgData name="J'Avyon Johnson (2419047)" userId="bccb4791-4692-43ce-8cb3-54010d7e439a" providerId="ADAL" clId="{BD2FBE0A-0D24-408F-879F-DDA8EFE0DA38}" dt="2026-02-15T05:48:38.267" v="6015"/>
          <ac:spMkLst>
            <pc:docMk/>
            <pc:sldMk cId="1029114997" sldId="256"/>
            <ac:spMk id="14" creationId="{A3363022-C969-41E9-8EB2-E4C94908C1FA}"/>
          </ac:spMkLst>
        </pc:spChg>
        <pc:spChg chg="add del">
          <ac:chgData name="J'Avyon Johnson (2419047)" userId="bccb4791-4692-43ce-8cb3-54010d7e439a" providerId="ADAL" clId="{BD2FBE0A-0D24-408F-879F-DDA8EFE0DA38}" dt="2026-02-15T05:48:38.267" v="6015"/>
          <ac:spMkLst>
            <pc:docMk/>
            <pc:sldMk cId="1029114997" sldId="256"/>
            <ac:spMk id="16" creationId="{8D1AD6B3-BE88-4CEB-BA17-790657CC4729}"/>
          </ac:spMkLst>
        </pc:spChg>
        <pc:grpChg chg="add del">
          <ac:chgData name="J'Avyon Johnson (2419047)" userId="bccb4791-4692-43ce-8cb3-54010d7e439a" providerId="ADAL" clId="{BD2FBE0A-0D24-408F-879F-DDA8EFE0DA38}" dt="2026-02-15T05:48:38.267" v="6015"/>
          <ac:grpSpMkLst>
            <pc:docMk/>
            <pc:sldMk cId="1029114997" sldId="256"/>
            <ac:grpSpMk id="18" creationId="{89D1390B-7E13-4B4F-9CB2-391063412E54}"/>
          </ac:grpSpMkLst>
        </pc:grpChg>
        <pc:picChg chg="add mod">
          <ac:chgData name="J'Avyon Johnson (2419047)" userId="bccb4791-4692-43ce-8cb3-54010d7e439a" providerId="ADAL" clId="{BD2FBE0A-0D24-408F-879F-DDA8EFE0DA38}" dt="2026-02-15T05:56:55.312" v="6062" actId="14100"/>
          <ac:picMkLst>
            <pc:docMk/>
            <pc:sldMk cId="1029114997" sldId="256"/>
            <ac:picMk id="2" creationId="{5623DBB8-7CA5-EEFC-EC93-FC128A56BDF0}"/>
          </ac:picMkLst>
        </pc:picChg>
      </pc:sldChg>
      <pc:sldChg chg="addSp delSp modSp mod setBg delDesignElem">
        <pc:chgData name="J'Avyon Johnson (2419047)" userId="bccb4791-4692-43ce-8cb3-54010d7e439a" providerId="ADAL" clId="{BD2FBE0A-0D24-408F-879F-DDA8EFE0DA38}" dt="2026-02-15T05:49:54.960" v="6026" actId="2711"/>
        <pc:sldMkLst>
          <pc:docMk/>
          <pc:sldMk cId="3060954438" sldId="257"/>
        </pc:sldMkLst>
        <pc:spChg chg="mod">
          <ac:chgData name="J'Avyon Johnson (2419047)" userId="bccb4791-4692-43ce-8cb3-54010d7e439a" providerId="ADAL" clId="{BD2FBE0A-0D24-408F-879F-DDA8EFE0DA38}" dt="2026-02-15T05:49:54.960" v="6026" actId="2711"/>
          <ac:spMkLst>
            <pc:docMk/>
            <pc:sldMk cId="3060954438" sldId="257"/>
            <ac:spMk id="2" creationId="{705CA3B8-BB65-A807-5443-E3D6F9D0205E}"/>
          </ac:spMkLst>
        </pc:spChg>
        <pc:spChg chg="add mod">
          <ac:chgData name="J'Avyon Johnson (2419047)" userId="bccb4791-4692-43ce-8cb3-54010d7e439a" providerId="ADAL" clId="{BD2FBE0A-0D24-408F-879F-DDA8EFE0DA38}" dt="2026-02-15T05:43:40.567" v="5969" actId="1076"/>
          <ac:spMkLst>
            <pc:docMk/>
            <pc:sldMk cId="3060954438" sldId="257"/>
            <ac:spMk id="3" creationId="{95994C13-BD69-0845-3B3E-333D693AC17C}"/>
          </ac:spMkLst>
        </pc:spChg>
        <pc:spChg chg="add mod">
          <ac:chgData name="J'Avyon Johnson (2419047)" userId="bccb4791-4692-43ce-8cb3-54010d7e439a" providerId="ADAL" clId="{BD2FBE0A-0D24-408F-879F-DDA8EFE0DA38}" dt="2026-02-15T05:43:58.524" v="5971" actId="1076"/>
          <ac:spMkLst>
            <pc:docMk/>
            <pc:sldMk cId="3060954438" sldId="257"/>
            <ac:spMk id="6" creationId="{E785109B-0725-16C8-B1E6-89730FA9E792}"/>
          </ac:spMkLst>
        </pc:spChg>
        <pc:spChg chg="add mod">
          <ac:chgData name="J'Avyon Johnson (2419047)" userId="bccb4791-4692-43ce-8cb3-54010d7e439a" providerId="ADAL" clId="{BD2FBE0A-0D24-408F-879F-DDA8EFE0DA38}" dt="2026-02-15T05:44:13.768" v="5974" actId="1076"/>
          <ac:spMkLst>
            <pc:docMk/>
            <pc:sldMk cId="3060954438" sldId="257"/>
            <ac:spMk id="7" creationId="{5FC2F4EB-B89D-748D-7A80-77506D7F08D8}"/>
          </ac:spMkLst>
        </pc:spChg>
        <pc:picChg chg="add">
          <ac:chgData name="J'Avyon Johnson (2419047)" userId="bccb4791-4692-43ce-8cb3-54010d7e439a" providerId="ADAL" clId="{BD2FBE0A-0D24-408F-879F-DDA8EFE0DA38}" dt="2026-02-15T05:43:09.445" v="5967" actId="26606"/>
          <ac:picMkLst>
            <pc:docMk/>
            <pc:sldMk cId="3060954438" sldId="257"/>
            <ac:picMk id="9" creationId="{9C67FC89-03D1-CD1B-D9C8-CD5478A205CD}"/>
          </ac:picMkLst>
        </pc:picChg>
        <pc:cxnChg chg="add del">
          <ac:chgData name="J'Avyon Johnson (2419047)" userId="bccb4791-4692-43ce-8cb3-54010d7e439a" providerId="ADAL" clId="{BD2FBE0A-0D24-408F-879F-DDA8EFE0DA38}" dt="2026-02-15T05:48:38.267" v="6015"/>
          <ac:cxnSpMkLst>
            <pc:docMk/>
            <pc:sldMk cId="3060954438" sldId="257"/>
            <ac:cxnSpMk id="13" creationId="{1503BFE4-729B-D9D0-C17B-501E6AF1127A}"/>
          </ac:cxnSpMkLst>
        </pc:cxnChg>
      </pc:sldChg>
      <pc:sldChg chg="addSp delSp modSp mod setBg delDesignElem">
        <pc:chgData name="J'Avyon Johnson (2419047)" userId="bccb4791-4692-43ce-8cb3-54010d7e439a" providerId="ADAL" clId="{BD2FBE0A-0D24-408F-879F-DDA8EFE0DA38}" dt="2026-02-15T05:57:14.461" v="6066" actId="14100"/>
        <pc:sldMkLst>
          <pc:docMk/>
          <pc:sldMk cId="3089247569" sldId="258"/>
        </pc:sldMkLst>
        <pc:spChg chg="mod">
          <ac:chgData name="J'Avyon Johnson (2419047)" userId="bccb4791-4692-43ce-8cb3-54010d7e439a" providerId="ADAL" clId="{BD2FBE0A-0D24-408F-879F-DDA8EFE0DA38}" dt="2026-02-15T05:46:34.585" v="5987" actId="26606"/>
          <ac:spMkLst>
            <pc:docMk/>
            <pc:sldMk cId="3089247569" sldId="258"/>
            <ac:spMk id="2" creationId="{8263DD1A-6C2B-E5AE-FF20-C1850581CC70}"/>
          </ac:spMkLst>
        </pc:spChg>
        <pc:spChg chg="mod">
          <ac:chgData name="J'Avyon Johnson (2419047)" userId="bccb4791-4692-43ce-8cb3-54010d7e439a" providerId="ADAL" clId="{BD2FBE0A-0D24-408F-879F-DDA8EFE0DA38}" dt="2026-02-15T05:52:01.784" v="6044" actId="5793"/>
          <ac:spMkLst>
            <pc:docMk/>
            <pc:sldMk cId="3089247569" sldId="258"/>
            <ac:spMk id="3" creationId="{BF6681B8-C2B2-B77B-CCEB-21CA81BDEF04}"/>
          </ac:spMkLst>
        </pc:spChg>
        <pc:spChg chg="mod">
          <ac:chgData name="J'Avyon Johnson (2419047)" userId="bccb4791-4692-43ce-8cb3-54010d7e439a" providerId="ADAL" clId="{BD2FBE0A-0D24-408F-879F-DDA8EFE0DA38}" dt="2026-02-15T05:52:21.441" v="6046" actId="1076"/>
          <ac:spMkLst>
            <pc:docMk/>
            <pc:sldMk cId="3089247569" sldId="258"/>
            <ac:spMk id="11" creationId="{559A76CC-4F18-A4F7-1D56-81113FB2597C}"/>
          </ac:spMkLst>
        </pc:spChg>
        <pc:spChg chg="add del">
          <ac:chgData name="J'Avyon Johnson (2419047)" userId="bccb4791-4692-43ce-8cb3-54010d7e439a" providerId="ADAL" clId="{BD2FBE0A-0D24-408F-879F-DDA8EFE0DA38}" dt="2026-02-15T05:48:38.267" v="6015"/>
          <ac:spMkLst>
            <pc:docMk/>
            <pc:sldMk cId="3089247569" sldId="258"/>
            <ac:spMk id="16" creationId="{21739CA5-F0F5-48E1-8E8C-F24B71827E46}"/>
          </ac:spMkLst>
        </pc:spChg>
        <pc:spChg chg="add del">
          <ac:chgData name="J'Avyon Johnson (2419047)" userId="bccb4791-4692-43ce-8cb3-54010d7e439a" providerId="ADAL" clId="{BD2FBE0A-0D24-408F-879F-DDA8EFE0DA38}" dt="2026-02-15T05:48:38.267" v="6015"/>
          <ac:spMkLst>
            <pc:docMk/>
            <pc:sldMk cId="3089247569" sldId="258"/>
            <ac:spMk id="18" creationId="{3EAD2937-F230-41D4-B9C5-975B129BFC20}"/>
          </ac:spMkLst>
        </pc:spChg>
        <pc:spChg chg="add del">
          <ac:chgData name="J'Avyon Johnson (2419047)" userId="bccb4791-4692-43ce-8cb3-54010d7e439a" providerId="ADAL" clId="{BD2FBE0A-0D24-408F-879F-DDA8EFE0DA38}" dt="2026-02-15T05:48:38.267" v="6015"/>
          <ac:spMkLst>
            <pc:docMk/>
            <pc:sldMk cId="3089247569" sldId="258"/>
            <ac:spMk id="20" creationId="{CCD444A3-C338-4886-B7F1-4BA2AF46EB64}"/>
          </ac:spMkLst>
        </pc:spChg>
        <pc:picChg chg="add mod">
          <ac:chgData name="J'Avyon Johnson (2419047)" userId="bccb4791-4692-43ce-8cb3-54010d7e439a" providerId="ADAL" clId="{BD2FBE0A-0D24-408F-879F-DDA8EFE0DA38}" dt="2026-02-15T05:57:14.461" v="6066" actId="14100"/>
          <ac:picMkLst>
            <pc:docMk/>
            <pc:sldMk cId="3089247569" sldId="258"/>
            <ac:picMk id="4" creationId="{46EE14B4-E330-26E1-0FE9-06C4AD0933C4}"/>
          </ac:picMkLst>
        </pc:picChg>
      </pc:sldChg>
      <pc:sldChg chg="modSp mod">
        <pc:chgData name="J'Avyon Johnson (2419047)" userId="bccb4791-4692-43ce-8cb3-54010d7e439a" providerId="ADAL" clId="{BD2FBE0A-0D24-408F-879F-DDA8EFE0DA38}" dt="2026-02-15T05:49:02.026" v="6022" actId="207"/>
        <pc:sldMkLst>
          <pc:docMk/>
          <pc:sldMk cId="1701466630" sldId="259"/>
        </pc:sldMkLst>
        <pc:spChg chg="mod">
          <ac:chgData name="J'Avyon Johnson (2419047)" userId="bccb4791-4692-43ce-8cb3-54010d7e439a" providerId="ADAL" clId="{BD2FBE0A-0D24-408F-879F-DDA8EFE0DA38}" dt="2026-02-15T05:49:02.026" v="6022" actId="207"/>
          <ac:spMkLst>
            <pc:docMk/>
            <pc:sldMk cId="1701466630" sldId="259"/>
            <ac:spMk id="2" creationId="{8FB366BB-4AA7-A4E4-4D2E-22E772A204FD}"/>
          </ac:spMkLst>
        </pc:spChg>
        <pc:spChg chg="mod">
          <ac:chgData name="J'Avyon Johnson (2419047)" userId="bccb4791-4692-43ce-8cb3-54010d7e439a" providerId="ADAL" clId="{BD2FBE0A-0D24-408F-879F-DDA8EFE0DA38}" dt="2026-02-15T05:48:47.449" v="6020" actId="1076"/>
          <ac:spMkLst>
            <pc:docMk/>
            <pc:sldMk cId="1701466630" sldId="259"/>
            <ac:spMk id="8" creationId="{8D83E81D-61CC-7C3C-B107-594665A9EBA1}"/>
          </ac:spMkLst>
        </pc:spChg>
        <pc:spChg chg="mod">
          <ac:chgData name="J'Avyon Johnson (2419047)" userId="bccb4791-4692-43ce-8cb3-54010d7e439a" providerId="ADAL" clId="{BD2FBE0A-0D24-408F-879F-DDA8EFE0DA38}" dt="2026-02-15T05:48:42.664" v="6018" actId="1076"/>
          <ac:spMkLst>
            <pc:docMk/>
            <pc:sldMk cId="1701466630" sldId="259"/>
            <ac:spMk id="9" creationId="{19624F41-A76E-8F6D-6797-DD4EE3677FA9}"/>
          </ac:spMkLst>
        </pc:spChg>
      </pc:sldChg>
      <pc:sldChg chg="addSp delSp modSp mod ord">
        <pc:chgData name="J'Avyon Johnson (2419047)" userId="bccb4791-4692-43ce-8cb3-54010d7e439a" providerId="ADAL" clId="{BD2FBE0A-0D24-408F-879F-DDA8EFE0DA38}" dt="2026-02-16T05:33:22.356" v="6099" actId="1076"/>
        <pc:sldMkLst>
          <pc:docMk/>
          <pc:sldMk cId="3267295695" sldId="260"/>
        </pc:sldMkLst>
        <pc:spChg chg="mod">
          <ac:chgData name="J'Avyon Johnson (2419047)" userId="bccb4791-4692-43ce-8cb3-54010d7e439a" providerId="ADAL" clId="{BD2FBE0A-0D24-408F-879F-DDA8EFE0DA38}" dt="2026-02-15T05:49:42.896" v="6024" actId="2711"/>
          <ac:spMkLst>
            <pc:docMk/>
            <pc:sldMk cId="3267295695" sldId="260"/>
            <ac:spMk id="2" creationId="{A2FDEFCB-DC4A-B6D0-DBB9-973DEA7FFC18}"/>
          </ac:spMkLst>
        </pc:spChg>
        <pc:spChg chg="add mod">
          <ac:chgData name="J'Avyon Johnson (2419047)" userId="bccb4791-4692-43ce-8cb3-54010d7e439a" providerId="ADAL" clId="{BD2FBE0A-0D24-408F-879F-DDA8EFE0DA38}" dt="2026-02-16T05:33:22.356" v="6099" actId="1076"/>
          <ac:spMkLst>
            <pc:docMk/>
            <pc:sldMk cId="3267295695" sldId="260"/>
            <ac:spMk id="3" creationId="{5031879E-77BF-4B61-AD4D-C28E661AAD0D}"/>
          </ac:spMkLst>
        </pc:spChg>
        <pc:graphicFrameChg chg="add mod modGraphic">
          <ac:chgData name="J'Avyon Johnson (2419047)" userId="bccb4791-4692-43ce-8cb3-54010d7e439a" providerId="ADAL" clId="{BD2FBE0A-0D24-408F-879F-DDA8EFE0DA38}" dt="2026-02-15T05:36:01.648" v="5893" actId="1076"/>
          <ac:graphicFrameMkLst>
            <pc:docMk/>
            <pc:sldMk cId="3267295695" sldId="260"/>
            <ac:graphicFrameMk id="4" creationId="{3D22890B-FD5C-41C3-2D31-2D2D5753FCD4}"/>
          </ac:graphicFrameMkLst>
        </pc:graphicFrameChg>
      </pc:sldChg>
      <pc:sldChg chg="addSp delSp modSp new mod">
        <pc:chgData name="J'Avyon Johnson (2419047)" userId="bccb4791-4692-43ce-8cb3-54010d7e439a" providerId="ADAL" clId="{BD2FBE0A-0D24-408F-879F-DDA8EFE0DA38}" dt="2026-02-15T05:53:43.791" v="6054" actId="1076"/>
        <pc:sldMkLst>
          <pc:docMk/>
          <pc:sldMk cId="3425586960" sldId="261"/>
        </pc:sldMkLst>
        <pc:spChg chg="mod">
          <ac:chgData name="J'Avyon Johnson (2419047)" userId="bccb4791-4692-43ce-8cb3-54010d7e439a" providerId="ADAL" clId="{BD2FBE0A-0D24-408F-879F-DDA8EFE0DA38}" dt="2026-01-30T17:40:28.782" v="991" actId="1076"/>
          <ac:spMkLst>
            <pc:docMk/>
            <pc:sldMk cId="3425586960" sldId="261"/>
            <ac:spMk id="2" creationId="{30822815-BB53-BDB8-27E0-B9DBA42A43E5}"/>
          </ac:spMkLst>
        </pc:spChg>
        <pc:spChg chg="add mod">
          <ac:chgData name="J'Avyon Johnson (2419047)" userId="bccb4791-4692-43ce-8cb3-54010d7e439a" providerId="ADAL" clId="{BD2FBE0A-0D24-408F-879F-DDA8EFE0DA38}" dt="2026-01-30T17:40:34.501" v="992" actId="1076"/>
          <ac:spMkLst>
            <pc:docMk/>
            <pc:sldMk cId="3425586960" sldId="261"/>
            <ac:spMk id="4" creationId="{74C84713-E7D3-A860-561E-E0F86B70D383}"/>
          </ac:spMkLst>
        </pc:spChg>
        <pc:spChg chg="add mod">
          <ac:chgData name="J'Avyon Johnson (2419047)" userId="bccb4791-4692-43ce-8cb3-54010d7e439a" providerId="ADAL" clId="{BD2FBE0A-0D24-408F-879F-DDA8EFE0DA38}" dt="2026-01-30T17:41:21.243" v="996" actId="14100"/>
          <ac:spMkLst>
            <pc:docMk/>
            <pc:sldMk cId="3425586960" sldId="261"/>
            <ac:spMk id="5" creationId="{9F6137FE-C34B-6F68-612A-C7AF944D9A89}"/>
          </ac:spMkLst>
        </pc:spChg>
        <pc:spChg chg="add mod">
          <ac:chgData name="J'Avyon Johnson (2419047)" userId="bccb4791-4692-43ce-8cb3-54010d7e439a" providerId="ADAL" clId="{BD2FBE0A-0D24-408F-879F-DDA8EFE0DA38}" dt="2026-01-30T17:40:53.200" v="994" actId="1076"/>
          <ac:spMkLst>
            <pc:docMk/>
            <pc:sldMk cId="3425586960" sldId="261"/>
            <ac:spMk id="6" creationId="{36CB7479-A0AA-E9F1-ACA0-8BA480DD0846}"/>
          </ac:spMkLst>
        </pc:spChg>
        <pc:spChg chg="add mod">
          <ac:chgData name="J'Avyon Johnson (2419047)" userId="bccb4791-4692-43ce-8cb3-54010d7e439a" providerId="ADAL" clId="{BD2FBE0A-0D24-408F-879F-DDA8EFE0DA38}" dt="2026-01-30T17:42:01.214" v="1002" actId="14100"/>
          <ac:spMkLst>
            <pc:docMk/>
            <pc:sldMk cId="3425586960" sldId="261"/>
            <ac:spMk id="7" creationId="{922A3630-6B63-201D-3472-C548B346BE26}"/>
          </ac:spMkLst>
        </pc:spChg>
        <pc:spChg chg="add mod">
          <ac:chgData name="J'Avyon Johnson (2419047)" userId="bccb4791-4692-43ce-8cb3-54010d7e439a" providerId="ADAL" clId="{BD2FBE0A-0D24-408F-879F-DDA8EFE0DA38}" dt="2026-01-30T17:42:10.056" v="1003" actId="1076"/>
          <ac:spMkLst>
            <pc:docMk/>
            <pc:sldMk cId="3425586960" sldId="261"/>
            <ac:spMk id="8" creationId="{8A38FC13-061B-B90C-9418-5D42ED302A20}"/>
          </ac:spMkLst>
        </pc:spChg>
        <pc:spChg chg="add mod">
          <ac:chgData name="J'Avyon Johnson (2419047)" userId="bccb4791-4692-43ce-8cb3-54010d7e439a" providerId="ADAL" clId="{BD2FBE0A-0D24-408F-879F-DDA8EFE0DA38}" dt="2026-01-30T17:42:17.981" v="1004" actId="1076"/>
          <ac:spMkLst>
            <pc:docMk/>
            <pc:sldMk cId="3425586960" sldId="261"/>
            <ac:spMk id="9" creationId="{45A9B6ED-7447-91EF-C0A1-ED6467DF1E57}"/>
          </ac:spMkLst>
        </pc:spChg>
        <pc:spChg chg="add mod">
          <ac:chgData name="J'Avyon Johnson (2419047)" userId="bccb4791-4692-43ce-8cb3-54010d7e439a" providerId="ADAL" clId="{BD2FBE0A-0D24-408F-879F-DDA8EFE0DA38}" dt="2026-01-30T17:42:23.391" v="1005" actId="1076"/>
          <ac:spMkLst>
            <pc:docMk/>
            <pc:sldMk cId="3425586960" sldId="261"/>
            <ac:spMk id="10" creationId="{0AB6B69E-A315-F766-4E5C-D0B4EFD936EF}"/>
          </ac:spMkLst>
        </pc:spChg>
        <pc:spChg chg="add mod">
          <ac:chgData name="J'Avyon Johnson (2419047)" userId="bccb4791-4692-43ce-8cb3-54010d7e439a" providerId="ADAL" clId="{BD2FBE0A-0D24-408F-879F-DDA8EFE0DA38}" dt="2026-01-30T17:42:29.198" v="1006" actId="1076"/>
          <ac:spMkLst>
            <pc:docMk/>
            <pc:sldMk cId="3425586960" sldId="261"/>
            <ac:spMk id="11" creationId="{D93E962F-57A3-75FC-C237-47DA32315869}"/>
          </ac:spMkLst>
        </pc:spChg>
        <pc:spChg chg="add mod">
          <ac:chgData name="J'Avyon Johnson (2419047)" userId="bccb4791-4692-43ce-8cb3-54010d7e439a" providerId="ADAL" clId="{BD2FBE0A-0D24-408F-879F-DDA8EFE0DA38}" dt="2026-01-30T17:42:38.582" v="1007" actId="1076"/>
          <ac:spMkLst>
            <pc:docMk/>
            <pc:sldMk cId="3425586960" sldId="261"/>
            <ac:spMk id="12" creationId="{4CA6863A-3A01-97B6-AD20-3A5B9F147D82}"/>
          </ac:spMkLst>
        </pc:spChg>
        <pc:spChg chg="add mod">
          <ac:chgData name="J'Avyon Johnson (2419047)" userId="bccb4791-4692-43ce-8cb3-54010d7e439a" providerId="ADAL" clId="{BD2FBE0A-0D24-408F-879F-DDA8EFE0DA38}" dt="2026-01-30T17:44:09.426" v="1071" actId="14100"/>
          <ac:spMkLst>
            <pc:docMk/>
            <pc:sldMk cId="3425586960" sldId="261"/>
            <ac:spMk id="13" creationId="{4D32E1AD-ED26-E6F5-4014-F58E22638930}"/>
          </ac:spMkLst>
        </pc:spChg>
        <pc:spChg chg="add mod">
          <ac:chgData name="J'Avyon Johnson (2419047)" userId="bccb4791-4692-43ce-8cb3-54010d7e439a" providerId="ADAL" clId="{BD2FBE0A-0D24-408F-879F-DDA8EFE0DA38}" dt="2026-02-15T05:41:54.654" v="5960" actId="255"/>
          <ac:spMkLst>
            <pc:docMk/>
            <pc:sldMk cId="3425586960" sldId="261"/>
            <ac:spMk id="14" creationId="{B1A81318-9AED-0C55-9123-B147EE3AE8B4}"/>
          </ac:spMkLst>
        </pc:spChg>
        <pc:picChg chg="add mod">
          <ac:chgData name="J'Avyon Johnson (2419047)" userId="bccb4791-4692-43ce-8cb3-54010d7e439a" providerId="ADAL" clId="{BD2FBE0A-0D24-408F-879F-DDA8EFE0DA38}" dt="2026-02-15T05:53:43.791" v="6054" actId="1076"/>
          <ac:picMkLst>
            <pc:docMk/>
            <pc:sldMk cId="3425586960" sldId="261"/>
            <ac:picMk id="3" creationId="{DC5F5E46-09A9-FB9E-88B6-0E53D19B75E8}"/>
          </ac:picMkLst>
        </pc:picChg>
      </pc:sldChg>
      <pc:sldChg chg="addSp delSp modSp new mod">
        <pc:chgData name="J'Avyon Johnson (2419047)" userId="bccb4791-4692-43ce-8cb3-54010d7e439a" providerId="ADAL" clId="{BD2FBE0A-0D24-408F-879F-DDA8EFE0DA38}" dt="2026-02-15T05:54:02.001" v="6057" actId="1076"/>
        <pc:sldMkLst>
          <pc:docMk/>
          <pc:sldMk cId="2547872855" sldId="262"/>
        </pc:sldMkLst>
        <pc:spChg chg="mod">
          <ac:chgData name="J'Avyon Johnson (2419047)" userId="bccb4791-4692-43ce-8cb3-54010d7e439a" providerId="ADAL" clId="{BD2FBE0A-0D24-408F-879F-DDA8EFE0DA38}" dt="2026-01-30T18:06:03.949" v="1172" actId="1076"/>
          <ac:spMkLst>
            <pc:docMk/>
            <pc:sldMk cId="2547872855" sldId="262"/>
            <ac:spMk id="2" creationId="{D3869D6C-195A-EFD9-2296-D708BC270477}"/>
          </ac:spMkLst>
        </pc:spChg>
        <pc:spChg chg="add mod">
          <ac:chgData name="J'Avyon Johnson (2419047)" userId="bccb4791-4692-43ce-8cb3-54010d7e439a" providerId="ADAL" clId="{BD2FBE0A-0D24-408F-879F-DDA8EFE0DA38}" dt="2026-02-15T05:42:04.406" v="5961" actId="404"/>
          <ac:spMkLst>
            <pc:docMk/>
            <pc:sldMk cId="2547872855" sldId="262"/>
            <ac:spMk id="5" creationId="{3CA9378D-D28B-765B-5C82-EEAD960F10F0}"/>
          </ac:spMkLst>
        </pc:spChg>
        <pc:graphicFrameChg chg="add mod modGraphic">
          <ac:chgData name="J'Avyon Johnson (2419047)" userId="bccb4791-4692-43ce-8cb3-54010d7e439a" providerId="ADAL" clId="{BD2FBE0A-0D24-408F-879F-DDA8EFE0DA38}" dt="2026-02-15T05:54:02.001" v="6057" actId="1076"/>
          <ac:graphicFrameMkLst>
            <pc:docMk/>
            <pc:sldMk cId="2547872855" sldId="262"/>
            <ac:graphicFrameMk id="4" creationId="{DA85F735-EE2F-53FD-E449-67BF53BEA9EF}"/>
          </ac:graphicFrameMkLst>
        </pc:graphicFrameChg>
      </pc:sldChg>
      <pc:sldChg chg="addSp delSp modSp new mod">
        <pc:chgData name="J'Avyon Johnson (2419047)" userId="bccb4791-4692-43ce-8cb3-54010d7e439a" providerId="ADAL" clId="{BD2FBE0A-0D24-408F-879F-DDA8EFE0DA38}" dt="2026-02-15T05:41:07.497" v="5954" actId="404"/>
        <pc:sldMkLst>
          <pc:docMk/>
          <pc:sldMk cId="128240047" sldId="263"/>
        </pc:sldMkLst>
        <pc:spChg chg="mod">
          <ac:chgData name="J'Avyon Johnson (2419047)" userId="bccb4791-4692-43ce-8cb3-54010d7e439a" providerId="ADAL" clId="{BD2FBE0A-0D24-408F-879F-DDA8EFE0DA38}" dt="2026-01-31T00:28:06.876" v="3424" actId="14100"/>
          <ac:spMkLst>
            <pc:docMk/>
            <pc:sldMk cId="128240047" sldId="263"/>
            <ac:spMk id="2" creationId="{0596CEF0-2149-FE6F-489B-F51792098796}"/>
          </ac:spMkLst>
        </pc:spChg>
        <pc:spChg chg="add mod">
          <ac:chgData name="J'Avyon Johnson (2419047)" userId="bccb4791-4692-43ce-8cb3-54010d7e439a" providerId="ADAL" clId="{BD2FBE0A-0D24-408F-879F-DDA8EFE0DA38}" dt="2026-01-31T00:28:15.064" v="3425" actId="1076"/>
          <ac:spMkLst>
            <pc:docMk/>
            <pc:sldMk cId="128240047" sldId="263"/>
            <ac:spMk id="4" creationId="{9B51FCB0-71F5-DB72-D6B1-987507094909}"/>
          </ac:spMkLst>
        </pc:spChg>
        <pc:spChg chg="add mod">
          <ac:chgData name="J'Avyon Johnson (2419047)" userId="bccb4791-4692-43ce-8cb3-54010d7e439a" providerId="ADAL" clId="{BD2FBE0A-0D24-408F-879F-DDA8EFE0DA38}" dt="2026-01-31T00:28:22.835" v="3426" actId="1076"/>
          <ac:spMkLst>
            <pc:docMk/>
            <pc:sldMk cId="128240047" sldId="263"/>
            <ac:spMk id="5" creationId="{A7B92F74-E064-3E0C-11D6-77AAA5688BAD}"/>
          </ac:spMkLst>
        </pc:spChg>
        <pc:spChg chg="add mod">
          <ac:chgData name="J'Avyon Johnson (2419047)" userId="bccb4791-4692-43ce-8cb3-54010d7e439a" providerId="ADAL" clId="{BD2FBE0A-0D24-408F-879F-DDA8EFE0DA38}" dt="2026-01-31T00:28:36.076" v="3427" actId="1076"/>
          <ac:spMkLst>
            <pc:docMk/>
            <pc:sldMk cId="128240047" sldId="263"/>
            <ac:spMk id="6" creationId="{BA65CF07-9873-2388-4232-4C1622651AF8}"/>
          </ac:spMkLst>
        </pc:spChg>
        <pc:spChg chg="add mod">
          <ac:chgData name="J'Avyon Johnson (2419047)" userId="bccb4791-4692-43ce-8cb3-54010d7e439a" providerId="ADAL" clId="{BD2FBE0A-0D24-408F-879F-DDA8EFE0DA38}" dt="2026-01-31T00:28:41.881" v="3428" actId="1076"/>
          <ac:spMkLst>
            <pc:docMk/>
            <pc:sldMk cId="128240047" sldId="263"/>
            <ac:spMk id="7" creationId="{2BAC7299-6B3F-C096-3036-C0C161B6487C}"/>
          </ac:spMkLst>
        </pc:spChg>
        <pc:spChg chg="add mod">
          <ac:chgData name="J'Avyon Johnson (2419047)" userId="bccb4791-4692-43ce-8cb3-54010d7e439a" providerId="ADAL" clId="{BD2FBE0A-0D24-408F-879F-DDA8EFE0DA38}" dt="2026-01-31T00:29:00.955" v="3431" actId="1076"/>
          <ac:spMkLst>
            <pc:docMk/>
            <pc:sldMk cId="128240047" sldId="263"/>
            <ac:spMk id="8" creationId="{A91BF60F-3F6B-47D2-D01A-7F0EF64400D8}"/>
          </ac:spMkLst>
        </pc:spChg>
        <pc:spChg chg="add mod">
          <ac:chgData name="J'Avyon Johnson (2419047)" userId="bccb4791-4692-43ce-8cb3-54010d7e439a" providerId="ADAL" clId="{BD2FBE0A-0D24-408F-879F-DDA8EFE0DA38}" dt="2026-01-31T00:28:53.487" v="3430" actId="1076"/>
          <ac:spMkLst>
            <pc:docMk/>
            <pc:sldMk cId="128240047" sldId="263"/>
            <ac:spMk id="9" creationId="{3518D2E1-A386-74E9-4607-93ED23E2A8A2}"/>
          </ac:spMkLst>
        </pc:spChg>
        <pc:spChg chg="add mod">
          <ac:chgData name="J'Avyon Johnson (2419047)" userId="bccb4791-4692-43ce-8cb3-54010d7e439a" providerId="ADAL" clId="{BD2FBE0A-0D24-408F-879F-DDA8EFE0DA38}" dt="2026-01-31T00:29:08.972" v="3432" actId="1076"/>
          <ac:spMkLst>
            <pc:docMk/>
            <pc:sldMk cId="128240047" sldId="263"/>
            <ac:spMk id="13" creationId="{EC486587-43A1-E6CE-0708-7F5649975F79}"/>
          </ac:spMkLst>
        </pc:spChg>
        <pc:spChg chg="add mod">
          <ac:chgData name="J'Avyon Johnson (2419047)" userId="bccb4791-4692-43ce-8cb3-54010d7e439a" providerId="ADAL" clId="{BD2FBE0A-0D24-408F-879F-DDA8EFE0DA38}" dt="2026-01-31T00:36:56.050" v="3460" actId="1076"/>
          <ac:spMkLst>
            <pc:docMk/>
            <pc:sldMk cId="128240047" sldId="263"/>
            <ac:spMk id="14" creationId="{0C45E99C-7F62-A7D8-0AFB-85C4331E4063}"/>
          </ac:spMkLst>
        </pc:spChg>
        <pc:spChg chg="add mod">
          <ac:chgData name="J'Avyon Johnson (2419047)" userId="bccb4791-4692-43ce-8cb3-54010d7e439a" providerId="ADAL" clId="{BD2FBE0A-0D24-408F-879F-DDA8EFE0DA38}" dt="2026-01-31T00:37:07.816" v="3461" actId="1076"/>
          <ac:spMkLst>
            <pc:docMk/>
            <pc:sldMk cId="128240047" sldId="263"/>
            <ac:spMk id="18" creationId="{5C4A3964-C223-D46F-7432-6C1D96A05F08}"/>
          </ac:spMkLst>
        </pc:spChg>
        <pc:spChg chg="add mod">
          <ac:chgData name="J'Avyon Johnson (2419047)" userId="bccb4791-4692-43ce-8cb3-54010d7e439a" providerId="ADAL" clId="{BD2FBE0A-0D24-408F-879F-DDA8EFE0DA38}" dt="2026-01-31T00:37:15.499" v="3462" actId="1076"/>
          <ac:spMkLst>
            <pc:docMk/>
            <pc:sldMk cId="128240047" sldId="263"/>
            <ac:spMk id="19" creationId="{EBD101A2-6739-0F18-D9AD-227EF30DEBFC}"/>
          </ac:spMkLst>
        </pc:spChg>
        <pc:spChg chg="add mod">
          <ac:chgData name="J'Avyon Johnson (2419047)" userId="bccb4791-4692-43ce-8cb3-54010d7e439a" providerId="ADAL" clId="{BD2FBE0A-0D24-408F-879F-DDA8EFE0DA38}" dt="2026-02-15T05:41:07.497" v="5954" actId="404"/>
          <ac:spMkLst>
            <pc:docMk/>
            <pc:sldMk cId="128240047" sldId="263"/>
            <ac:spMk id="20" creationId="{BFBA01FD-3C3C-BFEE-3BBE-B5B43DD950E9}"/>
          </ac:spMkLst>
        </pc:spChg>
      </pc:sldChg>
      <pc:sldChg chg="addSp delSp modSp new mod">
        <pc:chgData name="J'Avyon Johnson (2419047)" userId="bccb4791-4692-43ce-8cb3-54010d7e439a" providerId="ADAL" clId="{BD2FBE0A-0D24-408F-879F-DDA8EFE0DA38}" dt="2026-02-15T06:15:36.847" v="6097" actId="1076"/>
        <pc:sldMkLst>
          <pc:docMk/>
          <pc:sldMk cId="952003328" sldId="264"/>
        </pc:sldMkLst>
        <pc:spChg chg="add mod">
          <ac:chgData name="J'Avyon Johnson (2419047)" userId="bccb4791-4692-43ce-8cb3-54010d7e439a" providerId="ADAL" clId="{BD2FBE0A-0D24-408F-879F-DDA8EFE0DA38}" dt="2026-02-15T06:15:36.847" v="6097" actId="1076"/>
          <ac:spMkLst>
            <pc:docMk/>
            <pc:sldMk cId="952003328" sldId="264"/>
            <ac:spMk id="2" creationId="{DACC134A-EF90-306F-F49C-48BDBB93CB23}"/>
          </ac:spMkLst>
        </pc:spChg>
        <pc:spChg chg="add mod">
          <ac:chgData name="J'Avyon Johnson (2419047)" userId="bccb4791-4692-43ce-8cb3-54010d7e439a" providerId="ADAL" clId="{BD2FBE0A-0D24-408F-879F-DDA8EFE0DA38}" dt="2026-02-03T12:08:22.122" v="4224" actId="1076"/>
          <ac:spMkLst>
            <pc:docMk/>
            <pc:sldMk cId="952003328" sldId="264"/>
            <ac:spMk id="6" creationId="{D3EFBB3A-F9E0-9FFE-6925-81B3D6EB3373}"/>
          </ac:spMkLst>
        </pc:spChg>
        <pc:spChg chg="add mod">
          <ac:chgData name="J'Avyon Johnson (2419047)" userId="bccb4791-4692-43ce-8cb3-54010d7e439a" providerId="ADAL" clId="{BD2FBE0A-0D24-408F-879F-DDA8EFE0DA38}" dt="2026-02-03T11:33:28.050" v="3589" actId="1076"/>
          <ac:spMkLst>
            <pc:docMk/>
            <pc:sldMk cId="952003328" sldId="264"/>
            <ac:spMk id="10" creationId="{39F06660-4A08-304D-5E2A-A0C1051CCB9A}"/>
          </ac:spMkLst>
        </pc:spChg>
        <pc:spChg chg="add mod">
          <ac:chgData name="J'Avyon Johnson (2419047)" userId="bccb4791-4692-43ce-8cb3-54010d7e439a" providerId="ADAL" clId="{BD2FBE0A-0D24-408F-879F-DDA8EFE0DA38}" dt="2026-02-03T11:31:37.548" v="3567" actId="1076"/>
          <ac:spMkLst>
            <pc:docMk/>
            <pc:sldMk cId="952003328" sldId="264"/>
            <ac:spMk id="14" creationId="{017A87A4-C452-CA19-5B88-57E560964D95}"/>
          </ac:spMkLst>
        </pc:spChg>
        <pc:spChg chg="add mod">
          <ac:chgData name="J'Avyon Johnson (2419047)" userId="bccb4791-4692-43ce-8cb3-54010d7e439a" providerId="ADAL" clId="{BD2FBE0A-0D24-408F-879F-DDA8EFE0DA38}" dt="2026-02-03T11:36:14.312" v="3609" actId="1076"/>
          <ac:spMkLst>
            <pc:docMk/>
            <pc:sldMk cId="952003328" sldId="264"/>
            <ac:spMk id="17" creationId="{C79BC782-E10E-6589-F221-2DDA3F4EDD7F}"/>
          </ac:spMkLst>
        </pc:spChg>
        <pc:spChg chg="add mod">
          <ac:chgData name="J'Avyon Johnson (2419047)" userId="bccb4791-4692-43ce-8cb3-54010d7e439a" providerId="ADAL" clId="{BD2FBE0A-0D24-408F-879F-DDA8EFE0DA38}" dt="2026-02-03T11:43:38.874" v="3676" actId="207"/>
          <ac:spMkLst>
            <pc:docMk/>
            <pc:sldMk cId="952003328" sldId="264"/>
            <ac:spMk id="21" creationId="{1BC9B5D4-0C74-C4A5-CF4C-BED1FA4544EA}"/>
          </ac:spMkLst>
        </pc:spChg>
        <pc:spChg chg="add mod">
          <ac:chgData name="J'Avyon Johnson (2419047)" userId="bccb4791-4692-43ce-8cb3-54010d7e439a" providerId="ADAL" clId="{BD2FBE0A-0D24-408F-879F-DDA8EFE0DA38}" dt="2026-02-03T11:45:02.911" v="3704" actId="207"/>
          <ac:spMkLst>
            <pc:docMk/>
            <pc:sldMk cId="952003328" sldId="264"/>
            <ac:spMk id="22" creationId="{20740590-C2DD-A9F6-696E-4F8620C61EAE}"/>
          </ac:spMkLst>
        </pc:spChg>
        <pc:spChg chg="add mod">
          <ac:chgData name="J'Avyon Johnson (2419047)" userId="bccb4791-4692-43ce-8cb3-54010d7e439a" providerId="ADAL" clId="{BD2FBE0A-0D24-408F-879F-DDA8EFE0DA38}" dt="2026-02-15T04:44:19.408" v="4236" actId="313"/>
          <ac:spMkLst>
            <pc:docMk/>
            <pc:sldMk cId="952003328" sldId="264"/>
            <ac:spMk id="23" creationId="{171AA8BE-D998-DADE-1871-68A216CE64B6}"/>
          </ac:spMkLst>
        </pc:spChg>
        <pc:spChg chg="add mod">
          <ac:chgData name="J'Avyon Johnson (2419047)" userId="bccb4791-4692-43ce-8cb3-54010d7e439a" providerId="ADAL" clId="{BD2FBE0A-0D24-408F-879F-DDA8EFE0DA38}" dt="2026-02-03T11:50:55.154" v="3782" actId="1076"/>
          <ac:spMkLst>
            <pc:docMk/>
            <pc:sldMk cId="952003328" sldId="264"/>
            <ac:spMk id="39" creationId="{4561FD00-D144-CC57-BD2B-445AE0AACDE3}"/>
          </ac:spMkLst>
        </pc:spChg>
        <pc:spChg chg="add mod">
          <ac:chgData name="J'Avyon Johnson (2419047)" userId="bccb4791-4692-43ce-8cb3-54010d7e439a" providerId="ADAL" clId="{BD2FBE0A-0D24-408F-879F-DDA8EFE0DA38}" dt="2026-02-03T11:51:50.018" v="3823" actId="1076"/>
          <ac:spMkLst>
            <pc:docMk/>
            <pc:sldMk cId="952003328" sldId="264"/>
            <ac:spMk id="40" creationId="{E7A4D067-4881-0AAE-2450-2105E4209047}"/>
          </ac:spMkLst>
        </pc:spChg>
        <pc:spChg chg="add mod">
          <ac:chgData name="J'Avyon Johnson (2419047)" userId="bccb4791-4692-43ce-8cb3-54010d7e439a" providerId="ADAL" clId="{BD2FBE0A-0D24-408F-879F-DDA8EFE0DA38}" dt="2026-02-03T11:55:05.351" v="3901" actId="1076"/>
          <ac:spMkLst>
            <pc:docMk/>
            <pc:sldMk cId="952003328" sldId="264"/>
            <ac:spMk id="41" creationId="{CEF5E026-363B-6B88-1FF4-C9C9B41B77D8}"/>
          </ac:spMkLst>
        </pc:spChg>
        <pc:spChg chg="add mod">
          <ac:chgData name="J'Avyon Johnson (2419047)" userId="bccb4791-4692-43ce-8cb3-54010d7e439a" providerId="ADAL" clId="{BD2FBE0A-0D24-408F-879F-DDA8EFE0DA38}" dt="2026-02-03T11:54:16.128" v="3898" actId="1076"/>
          <ac:spMkLst>
            <pc:docMk/>
            <pc:sldMk cId="952003328" sldId="264"/>
            <ac:spMk id="42" creationId="{502C3A12-8F61-7829-A893-65AB2CD95D05}"/>
          </ac:spMkLst>
        </pc:spChg>
        <pc:spChg chg="add mod">
          <ac:chgData name="J'Avyon Johnson (2419047)" userId="bccb4791-4692-43ce-8cb3-54010d7e439a" providerId="ADAL" clId="{BD2FBE0A-0D24-408F-879F-DDA8EFE0DA38}" dt="2026-02-03T11:58:25.254" v="3963" actId="1076"/>
          <ac:spMkLst>
            <pc:docMk/>
            <pc:sldMk cId="952003328" sldId="264"/>
            <ac:spMk id="43" creationId="{52B85462-2C48-D0BE-5644-91827A0A5374}"/>
          </ac:spMkLst>
        </pc:spChg>
        <pc:spChg chg="add mod">
          <ac:chgData name="J'Avyon Johnson (2419047)" userId="bccb4791-4692-43ce-8cb3-54010d7e439a" providerId="ADAL" clId="{BD2FBE0A-0D24-408F-879F-DDA8EFE0DA38}" dt="2026-02-03T12:07:12.542" v="4218" actId="1076"/>
          <ac:spMkLst>
            <pc:docMk/>
            <pc:sldMk cId="952003328" sldId="264"/>
            <ac:spMk id="44" creationId="{A3F4723F-8344-CC95-BA6B-3E93BC078BC9}"/>
          </ac:spMkLst>
        </pc:spChg>
        <pc:spChg chg="add mod">
          <ac:chgData name="J'Avyon Johnson (2419047)" userId="bccb4791-4692-43ce-8cb3-54010d7e439a" providerId="ADAL" clId="{BD2FBE0A-0D24-408F-879F-DDA8EFE0DA38}" dt="2026-02-03T12:00:36.113" v="4013" actId="313"/>
          <ac:spMkLst>
            <pc:docMk/>
            <pc:sldMk cId="952003328" sldId="264"/>
            <ac:spMk id="45" creationId="{A1E865E8-61B4-D9EC-5447-81A04C51D77F}"/>
          </ac:spMkLst>
        </pc:spChg>
        <pc:spChg chg="add mod">
          <ac:chgData name="J'Avyon Johnson (2419047)" userId="bccb4791-4692-43ce-8cb3-54010d7e439a" providerId="ADAL" clId="{BD2FBE0A-0D24-408F-879F-DDA8EFE0DA38}" dt="2026-02-03T12:01:49.597" v="4054" actId="1076"/>
          <ac:spMkLst>
            <pc:docMk/>
            <pc:sldMk cId="952003328" sldId="264"/>
            <ac:spMk id="46" creationId="{8BD3BD5B-4F8A-6D32-8389-F8EDBEE09B13}"/>
          </ac:spMkLst>
        </pc:spChg>
        <pc:spChg chg="add mod">
          <ac:chgData name="J'Avyon Johnson (2419047)" userId="bccb4791-4692-43ce-8cb3-54010d7e439a" providerId="ADAL" clId="{BD2FBE0A-0D24-408F-879F-DDA8EFE0DA38}" dt="2026-02-03T12:03:24.087" v="4090" actId="1076"/>
          <ac:spMkLst>
            <pc:docMk/>
            <pc:sldMk cId="952003328" sldId="264"/>
            <ac:spMk id="47" creationId="{23F0CAE1-8C39-0568-39DC-C8C0FF3ABDDD}"/>
          </ac:spMkLst>
        </pc:spChg>
        <pc:spChg chg="add mod">
          <ac:chgData name="J'Avyon Johnson (2419047)" userId="bccb4791-4692-43ce-8cb3-54010d7e439a" providerId="ADAL" clId="{BD2FBE0A-0D24-408F-879F-DDA8EFE0DA38}" dt="2026-02-03T12:04:23.054" v="4127" actId="1076"/>
          <ac:spMkLst>
            <pc:docMk/>
            <pc:sldMk cId="952003328" sldId="264"/>
            <ac:spMk id="48" creationId="{65E6BC95-F91A-07D9-2C85-9841E163827E}"/>
          </ac:spMkLst>
        </pc:spChg>
        <pc:spChg chg="add mod">
          <ac:chgData name="J'Avyon Johnson (2419047)" userId="bccb4791-4692-43ce-8cb3-54010d7e439a" providerId="ADAL" clId="{BD2FBE0A-0D24-408F-879F-DDA8EFE0DA38}" dt="2026-02-03T12:05:47.100" v="4176" actId="1076"/>
          <ac:spMkLst>
            <pc:docMk/>
            <pc:sldMk cId="952003328" sldId="264"/>
            <ac:spMk id="49" creationId="{67908E01-031F-AB52-1318-B4282C5082C2}"/>
          </ac:spMkLst>
        </pc:spChg>
        <pc:spChg chg="add mod">
          <ac:chgData name="J'Avyon Johnson (2419047)" userId="bccb4791-4692-43ce-8cb3-54010d7e439a" providerId="ADAL" clId="{BD2FBE0A-0D24-408F-879F-DDA8EFE0DA38}" dt="2026-02-03T12:06:57.591" v="4217" actId="1076"/>
          <ac:spMkLst>
            <pc:docMk/>
            <pc:sldMk cId="952003328" sldId="264"/>
            <ac:spMk id="50" creationId="{790FD0AE-7F69-8743-384B-5873B414E99C}"/>
          </ac:spMkLst>
        </pc:spChg>
        <pc:cxnChg chg="add mod">
          <ac:chgData name="J'Avyon Johnson (2419047)" userId="bccb4791-4692-43ce-8cb3-54010d7e439a" providerId="ADAL" clId="{BD2FBE0A-0D24-408F-879F-DDA8EFE0DA38}" dt="2026-02-03T12:08:30.588" v="4225" actId="14100"/>
          <ac:cxnSpMkLst>
            <pc:docMk/>
            <pc:sldMk cId="952003328" sldId="264"/>
            <ac:cxnSpMk id="5" creationId="{57553635-2311-1CFB-8CD4-400B92A1AA7D}"/>
          </ac:cxnSpMkLst>
        </pc:cxnChg>
        <pc:cxnChg chg="add mod">
          <ac:chgData name="J'Avyon Johnson (2419047)" userId="bccb4791-4692-43ce-8cb3-54010d7e439a" providerId="ADAL" clId="{BD2FBE0A-0D24-408F-879F-DDA8EFE0DA38}" dt="2026-02-03T11:33:39.050" v="3591" actId="14100"/>
          <ac:cxnSpMkLst>
            <pc:docMk/>
            <pc:sldMk cId="952003328" sldId="264"/>
            <ac:cxnSpMk id="13" creationId="{9B80D603-E10E-4F40-45F6-A4138E625313}"/>
          </ac:cxnSpMkLst>
        </pc:cxnChg>
        <pc:cxnChg chg="add mod">
          <ac:chgData name="J'Avyon Johnson (2419047)" userId="bccb4791-4692-43ce-8cb3-54010d7e439a" providerId="ADAL" clId="{BD2FBE0A-0D24-408F-879F-DDA8EFE0DA38}" dt="2026-02-03T11:32:05.909" v="3570" actId="1582"/>
          <ac:cxnSpMkLst>
            <pc:docMk/>
            <pc:sldMk cId="952003328" sldId="264"/>
            <ac:cxnSpMk id="16" creationId="{E460F90E-22EC-3B5E-8981-D1519E3D6AD4}"/>
          </ac:cxnSpMkLst>
        </pc:cxnChg>
        <pc:cxnChg chg="add mod">
          <ac:chgData name="J'Avyon Johnson (2419047)" userId="bccb4791-4692-43ce-8cb3-54010d7e439a" providerId="ADAL" clId="{BD2FBE0A-0D24-408F-879F-DDA8EFE0DA38}" dt="2026-02-03T11:38:55.622" v="3622" actId="1582"/>
          <ac:cxnSpMkLst>
            <pc:docMk/>
            <pc:sldMk cId="952003328" sldId="264"/>
            <ac:cxnSpMk id="26" creationId="{86E9BD34-6F8A-6FF0-07E1-A7AAC29EEEF1}"/>
          </ac:cxnSpMkLst>
        </pc:cxnChg>
        <pc:cxnChg chg="add mod">
          <ac:chgData name="J'Avyon Johnson (2419047)" userId="bccb4791-4692-43ce-8cb3-54010d7e439a" providerId="ADAL" clId="{BD2FBE0A-0D24-408F-879F-DDA8EFE0DA38}" dt="2026-02-03T11:45:09.596" v="3705" actId="208"/>
          <ac:cxnSpMkLst>
            <pc:docMk/>
            <pc:sldMk cId="952003328" sldId="264"/>
            <ac:cxnSpMk id="28" creationId="{92FD5CBE-DD44-B12E-5E22-6857395E512B}"/>
          </ac:cxnSpMkLst>
        </pc:cxnChg>
        <pc:cxnChg chg="add mod">
          <ac:chgData name="J'Avyon Johnson (2419047)" userId="bccb4791-4692-43ce-8cb3-54010d7e439a" providerId="ADAL" clId="{BD2FBE0A-0D24-408F-879F-DDA8EFE0DA38}" dt="2026-02-03T11:44:02.266" v="3679" actId="14100"/>
          <ac:cxnSpMkLst>
            <pc:docMk/>
            <pc:sldMk cId="952003328" sldId="264"/>
            <ac:cxnSpMk id="30" creationId="{E503229B-1513-600B-EEDE-4F2859E398A2}"/>
          </ac:cxnSpMkLst>
        </pc:cxnChg>
        <pc:cxnChg chg="add mod">
          <ac:chgData name="J'Avyon Johnson (2419047)" userId="bccb4791-4692-43ce-8cb3-54010d7e439a" providerId="ADAL" clId="{BD2FBE0A-0D24-408F-879F-DDA8EFE0DA38}" dt="2026-02-03T11:48:34.667" v="3718" actId="403"/>
          <ac:cxnSpMkLst>
            <pc:docMk/>
            <pc:sldMk cId="952003328" sldId="264"/>
            <ac:cxnSpMk id="32" creationId="{01B8D296-DA1A-CC8D-9F6F-D5880C8908CD}"/>
          </ac:cxnSpMkLst>
        </pc:cxnChg>
      </pc:sldChg>
      <pc:sldChg chg="addSp delSp modSp new mod setBg">
        <pc:chgData name="J'Avyon Johnson (2419047)" userId="bccb4791-4692-43ce-8cb3-54010d7e439a" providerId="ADAL" clId="{BD2FBE0A-0D24-408F-879F-DDA8EFE0DA38}" dt="2026-02-15T05:50:26.354" v="6027" actId="26606"/>
        <pc:sldMkLst>
          <pc:docMk/>
          <pc:sldMk cId="712634187" sldId="265"/>
        </pc:sldMkLst>
        <pc:spChg chg="mod">
          <ac:chgData name="J'Avyon Johnson (2419047)" userId="bccb4791-4692-43ce-8cb3-54010d7e439a" providerId="ADAL" clId="{BD2FBE0A-0D24-408F-879F-DDA8EFE0DA38}" dt="2026-02-15T05:50:26.354" v="6027" actId="26606"/>
          <ac:spMkLst>
            <pc:docMk/>
            <pc:sldMk cId="712634187" sldId="265"/>
            <ac:spMk id="2" creationId="{7F607C33-CE8D-0912-07E2-D07D36953713}"/>
          </ac:spMkLst>
        </pc:spChg>
        <pc:spChg chg="del mod">
          <ac:chgData name="J'Avyon Johnson (2419047)" userId="bccb4791-4692-43ce-8cb3-54010d7e439a" providerId="ADAL" clId="{BD2FBE0A-0D24-408F-879F-DDA8EFE0DA38}" dt="2026-02-15T05:50:26.354" v="6027" actId="26606"/>
          <ac:spMkLst>
            <pc:docMk/>
            <pc:sldMk cId="712634187" sldId="265"/>
            <ac:spMk id="3" creationId="{8ADDF406-F457-4D6D-3648-339A3E87D731}"/>
          </ac:spMkLst>
        </pc:spChg>
        <pc:spChg chg="add">
          <ac:chgData name="J'Avyon Johnson (2419047)" userId="bccb4791-4692-43ce-8cb3-54010d7e439a" providerId="ADAL" clId="{BD2FBE0A-0D24-408F-879F-DDA8EFE0DA38}" dt="2026-02-15T05:50:26.354" v="6027" actId="26606"/>
          <ac:spMkLst>
            <pc:docMk/>
            <pc:sldMk cId="712634187" sldId="265"/>
            <ac:spMk id="9" creationId="{45B71F80-1F92-4074-84D9-16A062B215B3}"/>
          </ac:spMkLst>
        </pc:spChg>
        <pc:spChg chg="add">
          <ac:chgData name="J'Avyon Johnson (2419047)" userId="bccb4791-4692-43ce-8cb3-54010d7e439a" providerId="ADAL" clId="{BD2FBE0A-0D24-408F-879F-DDA8EFE0DA38}" dt="2026-02-15T05:50:26.354" v="6027" actId="26606"/>
          <ac:spMkLst>
            <pc:docMk/>
            <pc:sldMk cId="712634187" sldId="265"/>
            <ac:spMk id="11" creationId="{7209C9DA-6E0D-46D9-8275-C52222D8CCAC}"/>
          </ac:spMkLst>
        </pc:spChg>
        <pc:spChg chg="add">
          <ac:chgData name="J'Avyon Johnson (2419047)" userId="bccb4791-4692-43ce-8cb3-54010d7e439a" providerId="ADAL" clId="{BD2FBE0A-0D24-408F-879F-DDA8EFE0DA38}" dt="2026-02-15T05:50:26.354" v="6027" actId="26606"/>
          <ac:spMkLst>
            <pc:docMk/>
            <pc:sldMk cId="712634187" sldId="265"/>
            <ac:spMk id="13" creationId="{3EB57A4D-E0D0-46DA-B339-F24CA46FA70B}"/>
          </ac:spMkLst>
        </pc:spChg>
        <pc:graphicFrameChg chg="add">
          <ac:chgData name="J'Avyon Johnson (2419047)" userId="bccb4791-4692-43ce-8cb3-54010d7e439a" providerId="ADAL" clId="{BD2FBE0A-0D24-408F-879F-DDA8EFE0DA38}" dt="2026-02-15T05:50:26.354" v="6027" actId="26606"/>
          <ac:graphicFrameMkLst>
            <pc:docMk/>
            <pc:sldMk cId="712634187" sldId="265"/>
            <ac:graphicFrameMk id="5" creationId="{22F0C2BD-40A1-76BE-96BB-3242BD3A17ED}"/>
          </ac:graphicFrameMkLst>
        </pc:graphicFrameChg>
      </pc:sldChg>
      <pc:sldChg chg="modSp new mod">
        <pc:chgData name="J'Avyon Johnson (2419047)" userId="bccb4791-4692-43ce-8cb3-54010d7e439a" providerId="ADAL" clId="{BD2FBE0A-0D24-408F-879F-DDA8EFE0DA38}" dt="2026-02-15T06:15:21.797" v="6096"/>
        <pc:sldMkLst>
          <pc:docMk/>
          <pc:sldMk cId="4125688378" sldId="266"/>
        </pc:sldMkLst>
        <pc:spChg chg="mod">
          <ac:chgData name="J'Avyon Johnson (2419047)" userId="bccb4791-4692-43ce-8cb3-54010d7e439a" providerId="ADAL" clId="{BD2FBE0A-0D24-408F-879F-DDA8EFE0DA38}" dt="2026-02-15T05:48:52.209" v="6021"/>
          <ac:spMkLst>
            <pc:docMk/>
            <pc:sldMk cId="4125688378" sldId="266"/>
            <ac:spMk id="2" creationId="{C8976C17-FE8E-557B-CCA9-9F6369283EFC}"/>
          </ac:spMkLst>
        </pc:spChg>
        <pc:spChg chg="mod">
          <ac:chgData name="J'Avyon Johnson (2419047)" userId="bccb4791-4692-43ce-8cb3-54010d7e439a" providerId="ADAL" clId="{BD2FBE0A-0D24-408F-879F-DDA8EFE0DA38}" dt="2026-02-15T06:15:21.797" v="6096"/>
          <ac:spMkLst>
            <pc:docMk/>
            <pc:sldMk cId="4125688378" sldId="266"/>
            <ac:spMk id="3" creationId="{37CB6006-AF1C-B4AC-6DF3-0BC0D1B876AB}"/>
          </ac:spMkLst>
        </pc:spChg>
      </pc:sldChg>
      <pc:sldChg chg="addSp delSp modSp new mod">
        <pc:chgData name="J'Avyon Johnson (2419047)" userId="bccb4791-4692-43ce-8cb3-54010d7e439a" providerId="ADAL" clId="{BD2FBE0A-0D24-408F-879F-DDA8EFE0DA38}" dt="2026-02-16T05:37:20.063" v="6216" actId="1076"/>
        <pc:sldMkLst>
          <pc:docMk/>
          <pc:sldMk cId="3289899835" sldId="267"/>
        </pc:sldMkLst>
        <pc:spChg chg="mod">
          <ac:chgData name="J'Avyon Johnson (2419047)" userId="bccb4791-4692-43ce-8cb3-54010d7e439a" providerId="ADAL" clId="{BD2FBE0A-0D24-408F-879F-DDA8EFE0DA38}" dt="2026-02-16T05:35:06.727" v="6149" actId="1076"/>
          <ac:spMkLst>
            <pc:docMk/>
            <pc:sldMk cId="3289899835" sldId="267"/>
            <ac:spMk id="2" creationId="{E9A57DA2-74DE-51FE-05BD-9E5E1AF48A1E}"/>
          </ac:spMkLst>
        </pc:spChg>
        <pc:spChg chg="del">
          <ac:chgData name="J'Avyon Johnson (2419047)" userId="bccb4791-4692-43ce-8cb3-54010d7e439a" providerId="ADAL" clId="{BD2FBE0A-0D24-408F-879F-DDA8EFE0DA38}" dt="2026-02-16T05:34:16.248" v="6101" actId="21"/>
          <ac:spMkLst>
            <pc:docMk/>
            <pc:sldMk cId="3289899835" sldId="267"/>
            <ac:spMk id="3" creationId="{1CB54CEA-B451-F453-B4B3-3C6B15C17359}"/>
          </ac:spMkLst>
        </pc:spChg>
        <pc:spChg chg="add mod">
          <ac:chgData name="J'Avyon Johnson (2419047)" userId="bccb4791-4692-43ce-8cb3-54010d7e439a" providerId="ADAL" clId="{BD2FBE0A-0D24-408F-879F-DDA8EFE0DA38}" dt="2026-02-16T05:36:17.487" v="6212" actId="1076"/>
          <ac:spMkLst>
            <pc:docMk/>
            <pc:sldMk cId="3289899835" sldId="267"/>
            <ac:spMk id="4" creationId="{85055557-8C71-FE9F-7E7E-9C452462D8FE}"/>
          </ac:spMkLst>
        </pc:spChg>
        <pc:picChg chg="add mod">
          <ac:chgData name="J'Avyon Johnson (2419047)" userId="bccb4791-4692-43ce-8cb3-54010d7e439a" providerId="ADAL" clId="{BD2FBE0A-0D24-408F-879F-DDA8EFE0DA38}" dt="2026-02-16T05:37:20.063" v="6216" actId="1076"/>
          <ac:picMkLst>
            <pc:docMk/>
            <pc:sldMk cId="3289899835" sldId="267"/>
            <ac:picMk id="5" creationId="{AB7707DD-D494-909B-22E3-2D69422FC7B6}"/>
          </ac:picMkLst>
        </pc:picChg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00725E2-1AE9-4C80-86C5-75B42B6C4D39}" type="doc">
      <dgm:prSet loTypeId="urn:microsoft.com/office/officeart/2005/8/layout/vProcess5" loCatId="process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40417B54-1F9A-4622-A1F9-619F28E84DA1}">
      <dgm:prSet/>
      <dgm:spPr/>
      <dgm:t>
        <a:bodyPr/>
        <a:lstStyle/>
        <a:p>
          <a:r>
            <a:rPr lang="en-US"/>
            <a:t>Operational weaknesses: Inefficient processes and inconsistent service are reducing customer satisfaction and repeat sales.</a:t>
          </a:r>
        </a:p>
      </dgm:t>
    </dgm:pt>
    <dgm:pt modelId="{9809B38C-F7FF-4A34-9463-F1477C5A2C94}" type="parTrans" cxnId="{83C49752-1483-4B78-B9D4-63CAE0B53A73}">
      <dgm:prSet/>
      <dgm:spPr/>
      <dgm:t>
        <a:bodyPr/>
        <a:lstStyle/>
        <a:p>
          <a:endParaRPr lang="en-US"/>
        </a:p>
      </dgm:t>
    </dgm:pt>
    <dgm:pt modelId="{54CF6ECE-59E5-4D83-AE68-4286F331C3DD}" type="sibTrans" cxnId="{83C49752-1483-4B78-B9D4-63CAE0B53A73}">
      <dgm:prSet/>
      <dgm:spPr/>
      <dgm:t>
        <a:bodyPr/>
        <a:lstStyle/>
        <a:p>
          <a:endParaRPr lang="en-US"/>
        </a:p>
      </dgm:t>
    </dgm:pt>
    <dgm:pt modelId="{EFBAA9C0-09CB-4BD3-8744-A15EC39F09BE}">
      <dgm:prSet/>
      <dgm:spPr/>
      <dgm:t>
        <a:bodyPr/>
        <a:lstStyle/>
        <a:p>
          <a:r>
            <a:rPr lang="en-US"/>
            <a:t>External Market Pressures: Seasonal demand and increased competition create revenue instability. </a:t>
          </a:r>
        </a:p>
      </dgm:t>
    </dgm:pt>
    <dgm:pt modelId="{610B6D75-7565-4C37-A04B-4E3F2A52664A}" type="parTrans" cxnId="{A0AEF08B-EEDE-452F-8F2A-F693A2BEA196}">
      <dgm:prSet/>
      <dgm:spPr/>
      <dgm:t>
        <a:bodyPr/>
        <a:lstStyle/>
        <a:p>
          <a:endParaRPr lang="en-US"/>
        </a:p>
      </dgm:t>
    </dgm:pt>
    <dgm:pt modelId="{72D00D84-A080-45B1-A1CD-CF9954C7AFA8}" type="sibTrans" cxnId="{A0AEF08B-EEDE-452F-8F2A-F693A2BEA196}">
      <dgm:prSet/>
      <dgm:spPr/>
      <dgm:t>
        <a:bodyPr/>
        <a:lstStyle/>
        <a:p>
          <a:endParaRPr lang="en-US"/>
        </a:p>
      </dgm:t>
    </dgm:pt>
    <dgm:pt modelId="{5799788F-64DF-41E4-9E94-C0C5D33E890B}">
      <dgm:prSet/>
      <dgm:spPr/>
      <dgm:t>
        <a:bodyPr/>
        <a:lstStyle/>
        <a:p>
          <a:r>
            <a:rPr lang="en-US"/>
            <a:t>Limited Digital Capability: Weak online systems place the business at a competitive disadvantage.</a:t>
          </a:r>
        </a:p>
      </dgm:t>
    </dgm:pt>
    <dgm:pt modelId="{AF86DA34-1FD8-4FDD-9D9E-9F36D378E85B}" type="parTrans" cxnId="{F6A79168-295F-4708-985F-214890AC1634}">
      <dgm:prSet/>
      <dgm:spPr/>
      <dgm:t>
        <a:bodyPr/>
        <a:lstStyle/>
        <a:p>
          <a:endParaRPr lang="en-US"/>
        </a:p>
      </dgm:t>
    </dgm:pt>
    <dgm:pt modelId="{4BA85055-CA60-4152-910C-36EE908E8277}" type="sibTrans" cxnId="{F6A79168-295F-4708-985F-214890AC1634}">
      <dgm:prSet/>
      <dgm:spPr/>
      <dgm:t>
        <a:bodyPr/>
        <a:lstStyle/>
        <a:p>
          <a:endParaRPr lang="en-US"/>
        </a:p>
      </dgm:t>
    </dgm:pt>
    <dgm:pt modelId="{C51A4543-C402-461E-887D-7B425943BDC0}">
      <dgm:prSet/>
      <dgm:spPr/>
      <dgm:t>
        <a:bodyPr/>
        <a:lstStyle/>
        <a:p>
          <a:r>
            <a:rPr lang="en-US"/>
            <a:t>Lack of Performance Measurement: The absence of structured feedback limits strategic improvement and informed decision-making.</a:t>
          </a:r>
        </a:p>
      </dgm:t>
    </dgm:pt>
    <dgm:pt modelId="{EA8BE28B-2FDC-42BA-9220-DD917B8A26AF}" type="parTrans" cxnId="{C84E24D4-2A85-467B-B8CA-57B4BB7A78BD}">
      <dgm:prSet/>
      <dgm:spPr/>
      <dgm:t>
        <a:bodyPr/>
        <a:lstStyle/>
        <a:p>
          <a:endParaRPr lang="en-US"/>
        </a:p>
      </dgm:t>
    </dgm:pt>
    <dgm:pt modelId="{159689F2-2CE4-4161-88F7-BF76AE9A1CE2}" type="sibTrans" cxnId="{C84E24D4-2A85-467B-B8CA-57B4BB7A78BD}">
      <dgm:prSet/>
      <dgm:spPr/>
      <dgm:t>
        <a:bodyPr/>
        <a:lstStyle/>
        <a:p>
          <a:endParaRPr lang="en-US"/>
        </a:p>
      </dgm:t>
    </dgm:pt>
    <dgm:pt modelId="{C314A62A-0860-4598-BDB9-C831EF2A6CAD}" type="pres">
      <dgm:prSet presAssocID="{500725E2-1AE9-4C80-86C5-75B42B6C4D39}" presName="outerComposite" presStyleCnt="0">
        <dgm:presLayoutVars>
          <dgm:chMax val="5"/>
          <dgm:dir/>
          <dgm:resizeHandles val="exact"/>
        </dgm:presLayoutVars>
      </dgm:prSet>
      <dgm:spPr/>
    </dgm:pt>
    <dgm:pt modelId="{24CDD5D8-F0C3-4AC2-948D-8C764ED77E58}" type="pres">
      <dgm:prSet presAssocID="{500725E2-1AE9-4C80-86C5-75B42B6C4D39}" presName="dummyMaxCanvas" presStyleCnt="0">
        <dgm:presLayoutVars/>
      </dgm:prSet>
      <dgm:spPr/>
    </dgm:pt>
    <dgm:pt modelId="{A5A95F46-5493-4A2A-A0A7-DF9DCC866FE0}" type="pres">
      <dgm:prSet presAssocID="{500725E2-1AE9-4C80-86C5-75B42B6C4D39}" presName="FourNodes_1" presStyleLbl="node1" presStyleIdx="0" presStyleCnt="4">
        <dgm:presLayoutVars>
          <dgm:bulletEnabled val="1"/>
        </dgm:presLayoutVars>
      </dgm:prSet>
      <dgm:spPr/>
    </dgm:pt>
    <dgm:pt modelId="{6C2DDB98-6D8F-4D4F-999C-CD6401890CC6}" type="pres">
      <dgm:prSet presAssocID="{500725E2-1AE9-4C80-86C5-75B42B6C4D39}" presName="FourNodes_2" presStyleLbl="node1" presStyleIdx="1" presStyleCnt="4">
        <dgm:presLayoutVars>
          <dgm:bulletEnabled val="1"/>
        </dgm:presLayoutVars>
      </dgm:prSet>
      <dgm:spPr/>
    </dgm:pt>
    <dgm:pt modelId="{2EC50C8E-197E-427D-8A81-90BE8F43A52F}" type="pres">
      <dgm:prSet presAssocID="{500725E2-1AE9-4C80-86C5-75B42B6C4D39}" presName="FourNodes_3" presStyleLbl="node1" presStyleIdx="2" presStyleCnt="4">
        <dgm:presLayoutVars>
          <dgm:bulletEnabled val="1"/>
        </dgm:presLayoutVars>
      </dgm:prSet>
      <dgm:spPr/>
    </dgm:pt>
    <dgm:pt modelId="{A359EF78-B8EA-41A8-AAEC-73393C7C77D7}" type="pres">
      <dgm:prSet presAssocID="{500725E2-1AE9-4C80-86C5-75B42B6C4D39}" presName="FourNodes_4" presStyleLbl="node1" presStyleIdx="3" presStyleCnt="4">
        <dgm:presLayoutVars>
          <dgm:bulletEnabled val="1"/>
        </dgm:presLayoutVars>
      </dgm:prSet>
      <dgm:spPr/>
    </dgm:pt>
    <dgm:pt modelId="{72A67F82-279B-449D-979E-C7BDAC0143D9}" type="pres">
      <dgm:prSet presAssocID="{500725E2-1AE9-4C80-86C5-75B42B6C4D39}" presName="FourConn_1-2" presStyleLbl="fgAccFollowNode1" presStyleIdx="0" presStyleCnt="3">
        <dgm:presLayoutVars>
          <dgm:bulletEnabled val="1"/>
        </dgm:presLayoutVars>
      </dgm:prSet>
      <dgm:spPr/>
    </dgm:pt>
    <dgm:pt modelId="{4DCDCCA3-77A0-4A54-841C-566DFC6376F8}" type="pres">
      <dgm:prSet presAssocID="{500725E2-1AE9-4C80-86C5-75B42B6C4D39}" presName="FourConn_2-3" presStyleLbl="fgAccFollowNode1" presStyleIdx="1" presStyleCnt="3">
        <dgm:presLayoutVars>
          <dgm:bulletEnabled val="1"/>
        </dgm:presLayoutVars>
      </dgm:prSet>
      <dgm:spPr/>
    </dgm:pt>
    <dgm:pt modelId="{932EC651-C432-4F8C-83C1-B9ABF3675F53}" type="pres">
      <dgm:prSet presAssocID="{500725E2-1AE9-4C80-86C5-75B42B6C4D39}" presName="FourConn_3-4" presStyleLbl="fgAccFollowNode1" presStyleIdx="2" presStyleCnt="3">
        <dgm:presLayoutVars>
          <dgm:bulletEnabled val="1"/>
        </dgm:presLayoutVars>
      </dgm:prSet>
      <dgm:spPr/>
    </dgm:pt>
    <dgm:pt modelId="{D54788D0-0751-48B7-B926-D54D80AF0D9C}" type="pres">
      <dgm:prSet presAssocID="{500725E2-1AE9-4C80-86C5-75B42B6C4D39}" presName="FourNodes_1_text" presStyleLbl="node1" presStyleIdx="3" presStyleCnt="4">
        <dgm:presLayoutVars>
          <dgm:bulletEnabled val="1"/>
        </dgm:presLayoutVars>
      </dgm:prSet>
      <dgm:spPr/>
    </dgm:pt>
    <dgm:pt modelId="{6A88E804-8CDF-4A51-9C19-4C680D1BFA31}" type="pres">
      <dgm:prSet presAssocID="{500725E2-1AE9-4C80-86C5-75B42B6C4D39}" presName="FourNodes_2_text" presStyleLbl="node1" presStyleIdx="3" presStyleCnt="4">
        <dgm:presLayoutVars>
          <dgm:bulletEnabled val="1"/>
        </dgm:presLayoutVars>
      </dgm:prSet>
      <dgm:spPr/>
    </dgm:pt>
    <dgm:pt modelId="{A16DC289-96E5-4B87-ABBA-081910C1BD32}" type="pres">
      <dgm:prSet presAssocID="{500725E2-1AE9-4C80-86C5-75B42B6C4D39}" presName="FourNodes_3_text" presStyleLbl="node1" presStyleIdx="3" presStyleCnt="4">
        <dgm:presLayoutVars>
          <dgm:bulletEnabled val="1"/>
        </dgm:presLayoutVars>
      </dgm:prSet>
      <dgm:spPr/>
    </dgm:pt>
    <dgm:pt modelId="{F7A9C00E-0684-4893-889A-AF0E1C3BB678}" type="pres">
      <dgm:prSet presAssocID="{500725E2-1AE9-4C80-86C5-75B42B6C4D39}" presName="FourNodes_4_text" presStyleLbl="node1" presStyleIdx="3" presStyleCnt="4">
        <dgm:presLayoutVars>
          <dgm:bulletEnabled val="1"/>
        </dgm:presLayoutVars>
      </dgm:prSet>
      <dgm:spPr/>
    </dgm:pt>
  </dgm:ptLst>
  <dgm:cxnLst>
    <dgm:cxn modelId="{F53E9F24-E2F7-4A91-9C65-DE3B506B5811}" type="presOf" srcId="{5799788F-64DF-41E4-9E94-C0C5D33E890B}" destId="{A16DC289-96E5-4B87-ABBA-081910C1BD32}" srcOrd="1" destOrd="0" presId="urn:microsoft.com/office/officeart/2005/8/layout/vProcess5"/>
    <dgm:cxn modelId="{6CD8492C-51A6-4D6E-8E1F-6932AB62E1A2}" type="presOf" srcId="{54CF6ECE-59E5-4D83-AE68-4286F331C3DD}" destId="{72A67F82-279B-449D-979E-C7BDAC0143D9}" srcOrd="0" destOrd="0" presId="urn:microsoft.com/office/officeart/2005/8/layout/vProcess5"/>
    <dgm:cxn modelId="{173A423D-6231-4FDD-8EED-560CB4E54E27}" type="presOf" srcId="{40417B54-1F9A-4622-A1F9-619F28E84DA1}" destId="{A5A95F46-5493-4A2A-A0A7-DF9DCC866FE0}" srcOrd="0" destOrd="0" presId="urn:microsoft.com/office/officeart/2005/8/layout/vProcess5"/>
    <dgm:cxn modelId="{F6A79168-295F-4708-985F-214890AC1634}" srcId="{500725E2-1AE9-4C80-86C5-75B42B6C4D39}" destId="{5799788F-64DF-41E4-9E94-C0C5D33E890B}" srcOrd="2" destOrd="0" parTransId="{AF86DA34-1FD8-4FDD-9D9E-9F36D378E85B}" sibTransId="{4BA85055-CA60-4152-910C-36EE908E8277}"/>
    <dgm:cxn modelId="{83C49752-1483-4B78-B9D4-63CAE0B53A73}" srcId="{500725E2-1AE9-4C80-86C5-75B42B6C4D39}" destId="{40417B54-1F9A-4622-A1F9-619F28E84DA1}" srcOrd="0" destOrd="0" parTransId="{9809B38C-F7FF-4A34-9463-F1477C5A2C94}" sibTransId="{54CF6ECE-59E5-4D83-AE68-4286F331C3DD}"/>
    <dgm:cxn modelId="{31F74586-6C59-44FC-8A1A-EB68D0CAEEBF}" type="presOf" srcId="{72D00D84-A080-45B1-A1CD-CF9954C7AFA8}" destId="{4DCDCCA3-77A0-4A54-841C-566DFC6376F8}" srcOrd="0" destOrd="0" presId="urn:microsoft.com/office/officeart/2005/8/layout/vProcess5"/>
    <dgm:cxn modelId="{A0AEF08B-EEDE-452F-8F2A-F693A2BEA196}" srcId="{500725E2-1AE9-4C80-86C5-75B42B6C4D39}" destId="{EFBAA9C0-09CB-4BD3-8744-A15EC39F09BE}" srcOrd="1" destOrd="0" parTransId="{610B6D75-7565-4C37-A04B-4E3F2A52664A}" sibTransId="{72D00D84-A080-45B1-A1CD-CF9954C7AFA8}"/>
    <dgm:cxn modelId="{75A71891-BA39-4418-86B9-A7320FF309F8}" type="presOf" srcId="{40417B54-1F9A-4622-A1F9-619F28E84DA1}" destId="{D54788D0-0751-48B7-B926-D54D80AF0D9C}" srcOrd="1" destOrd="0" presId="urn:microsoft.com/office/officeart/2005/8/layout/vProcess5"/>
    <dgm:cxn modelId="{5960D594-BFA6-49FB-8D09-78C8E32A3381}" type="presOf" srcId="{EFBAA9C0-09CB-4BD3-8744-A15EC39F09BE}" destId="{6C2DDB98-6D8F-4D4F-999C-CD6401890CC6}" srcOrd="0" destOrd="0" presId="urn:microsoft.com/office/officeart/2005/8/layout/vProcess5"/>
    <dgm:cxn modelId="{5FD33AB5-3D7C-4BE2-A21D-1449BB09CDA1}" type="presOf" srcId="{4BA85055-CA60-4152-910C-36EE908E8277}" destId="{932EC651-C432-4F8C-83C1-B9ABF3675F53}" srcOrd="0" destOrd="0" presId="urn:microsoft.com/office/officeart/2005/8/layout/vProcess5"/>
    <dgm:cxn modelId="{69F748BA-66EB-499D-9FC1-244F28602631}" type="presOf" srcId="{C51A4543-C402-461E-887D-7B425943BDC0}" destId="{F7A9C00E-0684-4893-889A-AF0E1C3BB678}" srcOrd="1" destOrd="0" presId="urn:microsoft.com/office/officeart/2005/8/layout/vProcess5"/>
    <dgm:cxn modelId="{C84E24D4-2A85-467B-B8CA-57B4BB7A78BD}" srcId="{500725E2-1AE9-4C80-86C5-75B42B6C4D39}" destId="{C51A4543-C402-461E-887D-7B425943BDC0}" srcOrd="3" destOrd="0" parTransId="{EA8BE28B-2FDC-42BA-9220-DD917B8A26AF}" sibTransId="{159689F2-2CE4-4161-88F7-BF76AE9A1CE2}"/>
    <dgm:cxn modelId="{71C725E6-E1F5-4F1C-9E07-4753BC13F064}" type="presOf" srcId="{C51A4543-C402-461E-887D-7B425943BDC0}" destId="{A359EF78-B8EA-41A8-AAEC-73393C7C77D7}" srcOrd="0" destOrd="0" presId="urn:microsoft.com/office/officeart/2005/8/layout/vProcess5"/>
    <dgm:cxn modelId="{AF356EEA-DB6F-418F-943A-C0CF35898353}" type="presOf" srcId="{5799788F-64DF-41E4-9E94-C0C5D33E890B}" destId="{2EC50C8E-197E-427D-8A81-90BE8F43A52F}" srcOrd="0" destOrd="0" presId="urn:microsoft.com/office/officeart/2005/8/layout/vProcess5"/>
    <dgm:cxn modelId="{95CECFEE-811B-4569-BE35-2391AE230837}" type="presOf" srcId="{500725E2-1AE9-4C80-86C5-75B42B6C4D39}" destId="{C314A62A-0860-4598-BDB9-C831EF2A6CAD}" srcOrd="0" destOrd="0" presId="urn:microsoft.com/office/officeart/2005/8/layout/vProcess5"/>
    <dgm:cxn modelId="{DE49DCFB-5E20-4D1B-90C1-42B35D518F1A}" type="presOf" srcId="{EFBAA9C0-09CB-4BD3-8744-A15EC39F09BE}" destId="{6A88E804-8CDF-4A51-9C19-4C680D1BFA31}" srcOrd="1" destOrd="0" presId="urn:microsoft.com/office/officeart/2005/8/layout/vProcess5"/>
    <dgm:cxn modelId="{6D51840F-5A07-4F7D-9209-41B0907F8E4A}" type="presParOf" srcId="{C314A62A-0860-4598-BDB9-C831EF2A6CAD}" destId="{24CDD5D8-F0C3-4AC2-948D-8C764ED77E58}" srcOrd="0" destOrd="0" presId="urn:microsoft.com/office/officeart/2005/8/layout/vProcess5"/>
    <dgm:cxn modelId="{D2223581-802D-451E-BF23-F77EEB42C772}" type="presParOf" srcId="{C314A62A-0860-4598-BDB9-C831EF2A6CAD}" destId="{A5A95F46-5493-4A2A-A0A7-DF9DCC866FE0}" srcOrd="1" destOrd="0" presId="urn:microsoft.com/office/officeart/2005/8/layout/vProcess5"/>
    <dgm:cxn modelId="{F674453A-D36D-4A31-9058-8E0566875157}" type="presParOf" srcId="{C314A62A-0860-4598-BDB9-C831EF2A6CAD}" destId="{6C2DDB98-6D8F-4D4F-999C-CD6401890CC6}" srcOrd="2" destOrd="0" presId="urn:microsoft.com/office/officeart/2005/8/layout/vProcess5"/>
    <dgm:cxn modelId="{C7EB08AB-8970-448E-9FBF-4F9DA7102C41}" type="presParOf" srcId="{C314A62A-0860-4598-BDB9-C831EF2A6CAD}" destId="{2EC50C8E-197E-427D-8A81-90BE8F43A52F}" srcOrd="3" destOrd="0" presId="urn:microsoft.com/office/officeart/2005/8/layout/vProcess5"/>
    <dgm:cxn modelId="{0AB0F188-B182-474B-A71C-622B995F034D}" type="presParOf" srcId="{C314A62A-0860-4598-BDB9-C831EF2A6CAD}" destId="{A359EF78-B8EA-41A8-AAEC-73393C7C77D7}" srcOrd="4" destOrd="0" presId="urn:microsoft.com/office/officeart/2005/8/layout/vProcess5"/>
    <dgm:cxn modelId="{5BBF5B5C-6AB5-415F-A296-BCFB2E027E9B}" type="presParOf" srcId="{C314A62A-0860-4598-BDB9-C831EF2A6CAD}" destId="{72A67F82-279B-449D-979E-C7BDAC0143D9}" srcOrd="5" destOrd="0" presId="urn:microsoft.com/office/officeart/2005/8/layout/vProcess5"/>
    <dgm:cxn modelId="{A1AFF186-BC5F-41D7-823D-A489B3D5AEB6}" type="presParOf" srcId="{C314A62A-0860-4598-BDB9-C831EF2A6CAD}" destId="{4DCDCCA3-77A0-4A54-841C-566DFC6376F8}" srcOrd="6" destOrd="0" presId="urn:microsoft.com/office/officeart/2005/8/layout/vProcess5"/>
    <dgm:cxn modelId="{2D3D0A53-EFB3-442C-88AE-2C26E750CEE4}" type="presParOf" srcId="{C314A62A-0860-4598-BDB9-C831EF2A6CAD}" destId="{932EC651-C432-4F8C-83C1-B9ABF3675F53}" srcOrd="7" destOrd="0" presId="urn:microsoft.com/office/officeart/2005/8/layout/vProcess5"/>
    <dgm:cxn modelId="{D4464EAC-B3FE-4BF8-92B8-BDB6B952C6AD}" type="presParOf" srcId="{C314A62A-0860-4598-BDB9-C831EF2A6CAD}" destId="{D54788D0-0751-48B7-B926-D54D80AF0D9C}" srcOrd="8" destOrd="0" presId="urn:microsoft.com/office/officeart/2005/8/layout/vProcess5"/>
    <dgm:cxn modelId="{F9A19AC9-199B-481F-BC6F-DE64812EB777}" type="presParOf" srcId="{C314A62A-0860-4598-BDB9-C831EF2A6CAD}" destId="{6A88E804-8CDF-4A51-9C19-4C680D1BFA31}" srcOrd="9" destOrd="0" presId="urn:microsoft.com/office/officeart/2005/8/layout/vProcess5"/>
    <dgm:cxn modelId="{D35FE9E6-B3A8-43A5-A694-58836B50BA56}" type="presParOf" srcId="{C314A62A-0860-4598-BDB9-C831EF2A6CAD}" destId="{A16DC289-96E5-4B87-ABBA-081910C1BD32}" srcOrd="10" destOrd="0" presId="urn:microsoft.com/office/officeart/2005/8/layout/vProcess5"/>
    <dgm:cxn modelId="{61897905-7A55-450E-81FA-F3E698533BF9}" type="presParOf" srcId="{C314A62A-0860-4598-BDB9-C831EF2A6CAD}" destId="{F7A9C00E-0684-4893-889A-AF0E1C3BB678}" srcOrd="11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5A95F46-5493-4A2A-A0A7-DF9DCC866FE0}">
      <dsp:nvSpPr>
        <dsp:cNvPr id="0" name=""/>
        <dsp:cNvSpPr/>
      </dsp:nvSpPr>
      <dsp:spPr>
        <a:xfrm>
          <a:off x="0" y="0"/>
          <a:ext cx="7694506" cy="900566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Operational weaknesses: Inefficient processes and inconsistent service are reducing customer satisfaction and repeat sales.</a:t>
          </a:r>
        </a:p>
      </dsp:txBody>
      <dsp:txXfrm>
        <a:off x="26377" y="26377"/>
        <a:ext cx="6646626" cy="847812"/>
      </dsp:txXfrm>
    </dsp:sp>
    <dsp:sp modelId="{6C2DDB98-6D8F-4D4F-999C-CD6401890CC6}">
      <dsp:nvSpPr>
        <dsp:cNvPr id="0" name=""/>
        <dsp:cNvSpPr/>
      </dsp:nvSpPr>
      <dsp:spPr>
        <a:xfrm>
          <a:off x="644414" y="1064305"/>
          <a:ext cx="7694506" cy="900566"/>
        </a:xfrm>
        <a:prstGeom prst="roundRect">
          <a:avLst>
            <a:gd name="adj" fmla="val 10000"/>
          </a:avLst>
        </a:prstGeom>
        <a:solidFill>
          <a:schemeClr val="accent2">
            <a:hueOff val="-904150"/>
            <a:satOff val="-552"/>
            <a:lumOff val="2157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External Market Pressures: Seasonal demand and increased competition create revenue instability. </a:t>
          </a:r>
        </a:p>
      </dsp:txBody>
      <dsp:txXfrm>
        <a:off x="670791" y="1090682"/>
        <a:ext cx="6411969" cy="847812"/>
      </dsp:txXfrm>
    </dsp:sp>
    <dsp:sp modelId="{2EC50C8E-197E-427D-8A81-90BE8F43A52F}">
      <dsp:nvSpPr>
        <dsp:cNvPr id="0" name=""/>
        <dsp:cNvSpPr/>
      </dsp:nvSpPr>
      <dsp:spPr>
        <a:xfrm>
          <a:off x="1279211" y="2128610"/>
          <a:ext cx="7694506" cy="900566"/>
        </a:xfrm>
        <a:prstGeom prst="roundRect">
          <a:avLst>
            <a:gd name="adj" fmla="val 10000"/>
          </a:avLst>
        </a:prstGeom>
        <a:solidFill>
          <a:schemeClr val="accent2">
            <a:hueOff val="-1808300"/>
            <a:satOff val="-1104"/>
            <a:lumOff val="4314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Limited Digital Capability: Weak online systems place the business at a competitive disadvantage.</a:t>
          </a:r>
        </a:p>
      </dsp:txBody>
      <dsp:txXfrm>
        <a:off x="1305588" y="2154987"/>
        <a:ext cx="6421587" cy="847812"/>
      </dsp:txXfrm>
    </dsp:sp>
    <dsp:sp modelId="{A359EF78-B8EA-41A8-AAEC-73393C7C77D7}">
      <dsp:nvSpPr>
        <dsp:cNvPr id="0" name=""/>
        <dsp:cNvSpPr/>
      </dsp:nvSpPr>
      <dsp:spPr>
        <a:xfrm>
          <a:off x="1923626" y="3192915"/>
          <a:ext cx="7694506" cy="900566"/>
        </a:xfrm>
        <a:prstGeom prst="roundRect">
          <a:avLst>
            <a:gd name="adj" fmla="val 10000"/>
          </a:avLst>
        </a:prstGeom>
        <a:solidFill>
          <a:schemeClr val="accent2">
            <a:hueOff val="-2712450"/>
            <a:satOff val="-1656"/>
            <a:lumOff val="6471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Lack of Performance Measurement: The absence of structured feedback limits strategic improvement and informed decision-making.</a:t>
          </a:r>
        </a:p>
      </dsp:txBody>
      <dsp:txXfrm>
        <a:off x="1950003" y="3219292"/>
        <a:ext cx="6411969" cy="847812"/>
      </dsp:txXfrm>
    </dsp:sp>
    <dsp:sp modelId="{72A67F82-279B-449D-979E-C7BDAC0143D9}">
      <dsp:nvSpPr>
        <dsp:cNvPr id="0" name=""/>
        <dsp:cNvSpPr/>
      </dsp:nvSpPr>
      <dsp:spPr>
        <a:xfrm>
          <a:off x="7109138" y="689751"/>
          <a:ext cx="585367" cy="585367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700" kern="1200"/>
        </a:p>
      </dsp:txBody>
      <dsp:txXfrm>
        <a:off x="7240846" y="689751"/>
        <a:ext cx="321951" cy="440489"/>
      </dsp:txXfrm>
    </dsp:sp>
    <dsp:sp modelId="{4DCDCCA3-77A0-4A54-841C-566DFC6376F8}">
      <dsp:nvSpPr>
        <dsp:cNvPr id="0" name=""/>
        <dsp:cNvSpPr/>
      </dsp:nvSpPr>
      <dsp:spPr>
        <a:xfrm>
          <a:off x="7753553" y="1754057"/>
          <a:ext cx="585367" cy="585367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-1870684"/>
            <a:satOff val="3763"/>
            <a:lumOff val="574"/>
            <a:alphaOff val="0"/>
          </a:schemeClr>
        </a:solidFill>
        <a:ln w="19050" cap="rnd" cmpd="sng" algn="ctr">
          <a:solidFill>
            <a:schemeClr val="accent2">
              <a:tint val="40000"/>
              <a:alpha val="90000"/>
              <a:hueOff val="-1870684"/>
              <a:satOff val="3763"/>
              <a:lumOff val="574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700" kern="1200"/>
        </a:p>
      </dsp:txBody>
      <dsp:txXfrm>
        <a:off x="7885261" y="1754057"/>
        <a:ext cx="321951" cy="440489"/>
      </dsp:txXfrm>
    </dsp:sp>
    <dsp:sp modelId="{932EC651-C432-4F8C-83C1-B9ABF3675F53}">
      <dsp:nvSpPr>
        <dsp:cNvPr id="0" name=""/>
        <dsp:cNvSpPr/>
      </dsp:nvSpPr>
      <dsp:spPr>
        <a:xfrm>
          <a:off x="8388350" y="2818362"/>
          <a:ext cx="585367" cy="585367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-3741368"/>
            <a:satOff val="7526"/>
            <a:lumOff val="1147"/>
            <a:alphaOff val="0"/>
          </a:schemeClr>
        </a:solidFill>
        <a:ln w="19050" cap="rnd" cmpd="sng" algn="ctr">
          <a:solidFill>
            <a:schemeClr val="accent2">
              <a:tint val="40000"/>
              <a:alpha val="90000"/>
              <a:hueOff val="-3741368"/>
              <a:satOff val="7526"/>
              <a:lumOff val="1147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700" kern="1200"/>
        </a:p>
      </dsp:txBody>
      <dsp:txXfrm>
        <a:off x="8520058" y="2818362"/>
        <a:ext cx="321951" cy="44048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D632D22-3D1E-4352-8B4E-0086E8C2F6CB}" type="datetimeFigureOut">
              <a:rPr lang="en-GB" smtClean="0"/>
              <a:t>15/02/2026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87F8F0A-843D-479D-8049-3C5BBC73F1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8339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87F8F0A-843D-479D-8049-3C5BBC73F166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403534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87F8F0A-843D-479D-8049-3C5BBC73F166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908271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1A0F31-6B02-471F-91DC-A5ADED368562}" type="datetimeFigureOut">
              <a:rPr lang="en-GB" smtClean="0"/>
              <a:t>15/02/2026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0E1F7-8098-4F98-A514-EE3428A605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30373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1A0F31-6B02-471F-91DC-A5ADED368562}" type="datetimeFigureOut">
              <a:rPr lang="en-GB" smtClean="0"/>
              <a:t>15/02/2026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0E1F7-8098-4F98-A514-EE3428A605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34145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1A0F31-6B02-471F-91DC-A5ADED368562}" type="datetimeFigureOut">
              <a:rPr lang="en-GB" smtClean="0"/>
              <a:t>15/02/2026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0E1F7-8098-4F98-A514-EE3428A605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68313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1A0F31-6B02-471F-91DC-A5ADED368562}" type="datetimeFigureOut">
              <a:rPr lang="en-GB" smtClean="0"/>
              <a:t>15/02/2026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0E1F7-8098-4F98-A514-EE3428A605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09946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1A0F31-6B02-471F-91DC-A5ADED368562}" type="datetimeFigureOut">
              <a:rPr lang="en-GB" smtClean="0"/>
              <a:t>15/02/2026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0E1F7-8098-4F98-A514-EE3428A605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04195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1A0F31-6B02-471F-91DC-A5ADED368562}" type="datetimeFigureOut">
              <a:rPr lang="en-GB" smtClean="0"/>
              <a:t>15/02/2026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0E1F7-8098-4F98-A514-EE3428A605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8286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1A0F31-6B02-471F-91DC-A5ADED368562}" type="datetimeFigureOut">
              <a:rPr lang="en-GB" smtClean="0"/>
              <a:t>15/02/2026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0E1F7-8098-4F98-A514-EE3428A605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9986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1A0F31-6B02-471F-91DC-A5ADED368562}" type="datetimeFigureOut">
              <a:rPr lang="en-GB" smtClean="0"/>
              <a:t>15/02/2026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0E1F7-8098-4F98-A514-EE3428A605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21085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0E1F7-8098-4F98-A514-EE3428A605F8}" type="slidenum">
              <a:rPr lang="en-GB" smtClean="0"/>
              <a:t>‹#›</a:t>
            </a:fld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1A0F31-6B02-471F-91DC-A5ADED368562}" type="datetimeFigureOut">
              <a:rPr lang="en-GB" smtClean="0"/>
              <a:t>15/02/2026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00502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1A0F31-6B02-471F-91DC-A5ADED368562}" type="datetimeFigureOut">
              <a:rPr lang="en-GB" smtClean="0"/>
              <a:t>15/02/2026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0E1F7-8098-4F98-A514-EE3428A605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49917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1A0F31-6B02-471F-91DC-A5ADED368562}" type="datetimeFigureOut">
              <a:rPr lang="en-GB" smtClean="0"/>
              <a:t>15/02/2026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0E1F7-8098-4F98-A514-EE3428A605F8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3014851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1A0F31-6B02-471F-91DC-A5ADED368562}" type="datetimeFigureOut">
              <a:rPr lang="en-GB" smtClean="0"/>
              <a:t>15/02/2026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0E1F7-8098-4F98-A514-EE3428A605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935896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1A0F31-6B02-471F-91DC-A5ADED368562}" type="datetimeFigureOut">
              <a:rPr lang="en-GB" smtClean="0"/>
              <a:t>15/02/2026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0E1F7-8098-4F98-A514-EE3428A605F8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94669458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1A0F31-6B02-471F-91DC-A5ADED368562}" type="datetimeFigureOut">
              <a:rPr lang="en-GB" smtClean="0"/>
              <a:t>15/02/2026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0E1F7-8098-4F98-A514-EE3428A605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623902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1A0F31-6B02-471F-91DC-A5ADED368562}" type="datetimeFigureOut">
              <a:rPr lang="en-GB" smtClean="0"/>
              <a:t>15/02/2026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0E1F7-8098-4F98-A514-EE3428A605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133053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1A0F31-6B02-471F-91DC-A5ADED368562}" type="datetimeFigureOut">
              <a:rPr lang="en-GB" smtClean="0"/>
              <a:t>15/02/2026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0E1F7-8098-4F98-A514-EE3428A605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63502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1A0F31-6B02-471F-91DC-A5ADED368562}" type="datetimeFigureOut">
              <a:rPr lang="en-GB" smtClean="0"/>
              <a:t>15/02/2026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EAB0E1F7-8098-4F98-A514-EE3428A605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74564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vcmo.uk/resources/glossary/what-is-pestel-analysis?utm_source=chatgpt.com" TargetMode="External"/><Relationship Id="rId2" Type="http://schemas.openxmlformats.org/officeDocument/2006/relationships/hyperlink" Target="https://www.superengineer.net/blog/tools-5w2h?utm_source=chatgpt.com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leanoutsidethebox.com/ishikawa-fishbone-diagrams/?utm_source=chatgpt.com" TargetMode="External"/><Relationship Id="rId5" Type="http://schemas.openxmlformats.org/officeDocument/2006/relationships/hyperlink" Target="https://www.ionos.co.uk/startupguide/productivity/fishbone-diagram/?utm_source=chatgpt.com" TargetMode="External"/><Relationship Id="rId4" Type="http://schemas.openxmlformats.org/officeDocument/2006/relationships/hyperlink" Target="https://custommapposter.com/article/what-is-a-pestel-analysis-oxford-college-of-marketing-blog/2835?utm_source=chatgpt.com" TargetMode="Externa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7626A42C-D74D-AE40-03D0-B67F5E8E6577}"/>
              </a:ext>
            </a:extLst>
          </p:cNvPr>
          <p:cNvSpPr txBox="1"/>
          <p:nvPr/>
        </p:nvSpPr>
        <p:spPr>
          <a:xfrm>
            <a:off x="3693154" y="177894"/>
            <a:ext cx="4805691" cy="83883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2000" kern="1200" dirty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LCLM4004Problem Solving and Decision Making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378E6B1-DBC3-5578-D6B8-76384F1AF75B}"/>
              </a:ext>
            </a:extLst>
          </p:cNvPr>
          <p:cNvSpPr txBox="1"/>
          <p:nvPr/>
        </p:nvSpPr>
        <p:spPr>
          <a:xfrm>
            <a:off x="137652" y="285136"/>
            <a:ext cx="397223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Student Name: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J’avyon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Johnson</a:t>
            </a:r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Aft>
                <a:spcPts val="600"/>
              </a:spcAft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Student Number: 2419047</a:t>
            </a:r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Aft>
                <a:spcPts val="600"/>
              </a:spcAft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Lecturers Name: Mucahit Ozden </a:t>
            </a:r>
            <a:endParaRPr lang="en-GB" sz="12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096695E-B8E3-8D94-069B-20B59A386C78}"/>
              </a:ext>
            </a:extLst>
          </p:cNvPr>
          <p:cNvSpPr txBox="1"/>
          <p:nvPr/>
        </p:nvSpPr>
        <p:spPr>
          <a:xfrm>
            <a:off x="2871019" y="1770220"/>
            <a:ext cx="54323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600"/>
              </a:spcAft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Component 1: Green Haven Florists</a:t>
            </a:r>
            <a:endParaRPr lang="en-US" sz="20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291149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5CA3B8-BB65-A807-5443-E3D6F9D020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5327" y="144978"/>
            <a:ext cx="3893126" cy="140247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3200" b="1" u="sng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Presentation </a:t>
            </a:r>
            <a:r>
              <a:rPr lang="en-US" sz="3200" b="1" u="sng" kern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Overview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5994C13-BD69-0845-3B3E-333D693AC17C}"/>
              </a:ext>
            </a:extLst>
          </p:cNvPr>
          <p:cNvSpPr txBox="1"/>
          <p:nvPr/>
        </p:nvSpPr>
        <p:spPr>
          <a:xfrm>
            <a:off x="145622" y="1998517"/>
            <a:ext cx="3893126" cy="35912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/>
              <a:t>Overview of the Green Haven Florists case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/>
              <a:t>Identification of key organizational problems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/>
              <a:t>Application of analytical framework:</a:t>
            </a:r>
          </a:p>
        </p:txBody>
      </p:sp>
      <p:pic>
        <p:nvPicPr>
          <p:cNvPr id="9" name="Picture 8" descr="Magnifying glass showing decling performance">
            <a:extLst>
              <a:ext uri="{FF2B5EF4-FFF2-40B4-BE49-F238E27FC236}">
                <a16:creationId xmlns:a16="http://schemas.microsoft.com/office/drawing/2014/main" id="{9C67FC89-03D1-CD1B-D9C8-CD5478A205CD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b="1792"/>
          <a:stretch>
            <a:fillRect/>
          </a:stretch>
        </p:blipFill>
        <p:spPr>
          <a:xfrm>
            <a:off x="5344391" y="10"/>
            <a:ext cx="6847609" cy="4488855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785109B-0725-16C8-B1E6-89730FA9E792}"/>
              </a:ext>
            </a:extLst>
          </p:cNvPr>
          <p:cNvSpPr txBox="1"/>
          <p:nvPr/>
        </p:nvSpPr>
        <p:spPr>
          <a:xfrm>
            <a:off x="565327" y="3906625"/>
            <a:ext cx="352978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5W2H model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PESTEL framework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Cause-and-effect (Fishbone) analysis</a:t>
            </a: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FC2F4EB-B89D-748D-7A80-77506D7F08D8}"/>
              </a:ext>
            </a:extLst>
          </p:cNvPr>
          <p:cNvSpPr txBox="1"/>
          <p:nvPr/>
        </p:nvSpPr>
        <p:spPr>
          <a:xfrm>
            <a:off x="145622" y="5719964"/>
            <a:ext cx="33626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Summary of key findings</a:t>
            </a: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6095443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63DD1A-6C2B-E5AE-FF20-C1850581CC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2656" y="1444741"/>
            <a:ext cx="9357865" cy="1041901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40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Green Haven Florist Overview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6681B8-C2B2-B77B-CCEB-21CA81BDEF0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2079" y="2701426"/>
            <a:ext cx="9495692" cy="4051066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Green Haven Florists is an independent flower shop established in 2016</a:t>
            </a:r>
          </a:p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Located in Norwich, United Kingdom</a:t>
            </a:r>
          </a:p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Specializes in bespoke floral arrangements for: </a:t>
            </a:r>
          </a:p>
          <a:p>
            <a:pPr marL="0" indent="0">
              <a:buNone/>
            </a:pP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Known for eco-friendly packaging and sustainable practices</a:t>
            </a:r>
          </a:p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Built a strong local reputation through personalized service and community engagement.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559A76CC-4F18-A4F7-1D56-81113FB2597C}"/>
              </a:ext>
            </a:extLst>
          </p:cNvPr>
          <p:cNvSpPr txBox="1"/>
          <p:nvPr/>
        </p:nvSpPr>
        <p:spPr>
          <a:xfrm>
            <a:off x="700661" y="3942398"/>
            <a:ext cx="4479264" cy="13279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Walk-in customers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Weddings and events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Corporate Clients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6EE14B4-E330-26E1-0FE9-06C4AD0933C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70760" y="0"/>
            <a:ext cx="3699014" cy="20883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92475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FDEFCB-DC4A-B6D0-DBB9-973DEA7FFC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71568" y="0"/>
            <a:ext cx="8620432" cy="450952"/>
          </a:xfrm>
        </p:spPr>
        <p:txBody>
          <a:bodyPr>
            <a:normAutofit fontScale="90000"/>
          </a:bodyPr>
          <a:lstStyle/>
          <a:p>
            <a:r>
              <a:rPr lang="en-US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5W2H Analysis – Green Haven Florists</a:t>
            </a:r>
            <a:endParaRPr lang="en-GB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3D22890B-FD5C-41C3-2D31-2D2D5753FCD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51687517"/>
              </p:ext>
            </p:extLst>
          </p:nvPr>
        </p:nvGraphicFramePr>
        <p:xfrm>
          <a:off x="0" y="578137"/>
          <a:ext cx="8236769" cy="6278880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1233549">
                  <a:extLst>
                    <a:ext uri="{9D8B030D-6E8A-4147-A177-3AD203B41FA5}">
                      <a16:colId xmlns:a16="http://schemas.microsoft.com/office/drawing/2014/main" val="294703257"/>
                    </a:ext>
                  </a:extLst>
                </a:gridCol>
                <a:gridCol w="1197249">
                  <a:extLst>
                    <a:ext uri="{9D8B030D-6E8A-4147-A177-3AD203B41FA5}">
                      <a16:colId xmlns:a16="http://schemas.microsoft.com/office/drawing/2014/main" val="1960930184"/>
                    </a:ext>
                  </a:extLst>
                </a:gridCol>
                <a:gridCol w="1148581">
                  <a:extLst>
                    <a:ext uri="{9D8B030D-6E8A-4147-A177-3AD203B41FA5}">
                      <a16:colId xmlns:a16="http://schemas.microsoft.com/office/drawing/2014/main" val="74973173"/>
                    </a:ext>
                  </a:extLst>
                </a:gridCol>
                <a:gridCol w="1226450">
                  <a:extLst>
                    <a:ext uri="{9D8B030D-6E8A-4147-A177-3AD203B41FA5}">
                      <a16:colId xmlns:a16="http://schemas.microsoft.com/office/drawing/2014/main" val="139845980"/>
                    </a:ext>
                  </a:extLst>
                </a:gridCol>
                <a:gridCol w="1148581">
                  <a:extLst>
                    <a:ext uri="{9D8B030D-6E8A-4147-A177-3AD203B41FA5}">
                      <a16:colId xmlns:a16="http://schemas.microsoft.com/office/drawing/2014/main" val="1034482978"/>
                    </a:ext>
                  </a:extLst>
                </a:gridCol>
                <a:gridCol w="1158315">
                  <a:extLst>
                    <a:ext uri="{9D8B030D-6E8A-4147-A177-3AD203B41FA5}">
                      <a16:colId xmlns:a16="http://schemas.microsoft.com/office/drawing/2014/main" val="1336774950"/>
                    </a:ext>
                  </a:extLst>
                </a:gridCol>
                <a:gridCol w="1124044">
                  <a:extLst>
                    <a:ext uri="{9D8B030D-6E8A-4147-A177-3AD203B41FA5}">
                      <a16:colId xmlns:a16="http://schemas.microsoft.com/office/drawing/2014/main" val="3135520869"/>
                    </a:ext>
                  </a:extLst>
                </a:gridCol>
              </a:tblGrid>
              <a:tr h="575321"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chemeClr val="bg1"/>
                          </a:solidFill>
                        </a:rPr>
                        <a:t>What?</a:t>
                      </a:r>
                      <a:endParaRPr lang="en-GB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Where?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When?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Who?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Why?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How?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How Much?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7570051"/>
                  </a:ext>
                </a:extLst>
              </a:tr>
              <a:tr h="1559190">
                <a:tc>
                  <a:txBody>
                    <a:bodyPr/>
                    <a:lstStyle/>
                    <a:p>
                      <a:r>
                        <a:rPr lang="en-US" dirty="0"/>
                        <a:t>What effect is it having?</a:t>
                      </a:r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Where is the problem occurring?</a:t>
                      </a:r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When was the problem first noticed?</a:t>
                      </a:r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Who is impacted by the problem?</a:t>
                      </a:r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Why is the problem happening?</a:t>
                      </a:r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How serious is the problem?</a:t>
                      </a:r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How much money is being lost?</a:t>
                      </a:r>
                    </a:p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44041780"/>
                  </a:ext>
                </a:extLst>
              </a:tr>
              <a:tr h="1039460"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US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Declining customer satisfaction levels</a:t>
                      </a:r>
                      <a:endParaRPr lang="en-GB" sz="1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In-store customer service interactions</a:t>
                      </a:r>
                      <a:endParaRPr lang="en-GB" sz="1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Over the past 6-12 months</a:t>
                      </a:r>
                      <a:endParaRPr lang="en-GB" sz="1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Existing and returning customers</a:t>
                      </a:r>
                      <a:endParaRPr lang="en-GB" sz="1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Outdated digital and POS systems</a:t>
                      </a:r>
                      <a:endParaRPr lang="en-GB" sz="1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Delay in fulfilling customer orders</a:t>
                      </a:r>
                      <a:endParaRPr lang="en-GB" sz="1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Decline in repeat operational costs and waste</a:t>
                      </a:r>
                      <a:endParaRPr lang="en-GB" sz="1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71447537"/>
                  </a:ext>
                </a:extLst>
              </a:tr>
              <a:tr h="1422419">
                <a:tc>
                  <a:txBody>
                    <a:bodyPr/>
                    <a:lstStyle/>
                    <a:p>
                      <a:r>
                        <a:rPr lang="en-US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Reduced repeat purchase rates </a:t>
                      </a:r>
                      <a:endParaRPr lang="en-GB" sz="1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Online ordering and payment system</a:t>
                      </a:r>
                      <a:endParaRPr lang="en-GB" sz="1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During peak seasonal demand (e.g., Valentine's, Mother’s Day</a:t>
                      </a:r>
                      <a:endParaRPr lang="en-GB" sz="1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Frontline</a:t>
                      </a:r>
                      <a:r>
                        <a:rPr lang="en-GB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retail staff</a:t>
                      </a:r>
                      <a:endParaRPr lang="en-US" sz="1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Inefficient inventory and order processing methods</a:t>
                      </a:r>
                      <a:endParaRPr lang="en-GB" sz="1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Stock shortages and product waste</a:t>
                      </a:r>
                      <a:endParaRPr lang="en-GB" sz="1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Increased operational coasts and waste</a:t>
                      </a:r>
                      <a:endParaRPr lang="en-GB" sz="1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66396486"/>
                  </a:ext>
                </a:extLst>
              </a:tr>
              <a:tr h="1039460">
                <a:tc>
                  <a:txBody>
                    <a:bodyPr/>
                    <a:lstStyle/>
                    <a:p>
                      <a:r>
                        <a:rPr lang="en-US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Operational inefficiencies affecting service delivery</a:t>
                      </a:r>
                      <a:endParaRPr lang="en-GB" sz="1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Inventory and stock management processes</a:t>
                      </a:r>
                      <a:endParaRPr lang="en-GB" sz="1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During peak promotional or high-volume sales period</a:t>
                      </a:r>
                      <a:endParaRPr lang="en-GB" sz="1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Business owners and management</a:t>
                      </a:r>
                      <a:endParaRPr lang="en-GB" sz="1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Increased competition from online and local florists</a:t>
                      </a:r>
                      <a:endParaRPr lang="en-GB" sz="1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Inconsistent service quality and customer experience</a:t>
                      </a:r>
                      <a:endParaRPr lang="en-GB" sz="1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Loss of market share to competitors</a:t>
                      </a:r>
                      <a:endParaRPr lang="en-GB" sz="1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5566683"/>
                  </a:ext>
                </a:extLst>
              </a:tr>
            </a:tbl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5031879E-77BF-4B61-AD4D-C28E661AAD0D}"/>
              </a:ext>
            </a:extLst>
          </p:cNvPr>
          <p:cNvSpPr txBox="1"/>
          <p:nvPr/>
        </p:nvSpPr>
        <p:spPr>
          <a:xfrm>
            <a:off x="10058400" y="6137152"/>
            <a:ext cx="2133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Source: SuperEnginee.net (2024)</a:t>
            </a:r>
          </a:p>
        </p:txBody>
      </p:sp>
    </p:spTree>
    <p:extLst>
      <p:ext uri="{BB962C8B-B14F-4D97-AF65-F5344CB8AC3E}">
        <p14:creationId xmlns:p14="http://schemas.microsoft.com/office/powerpoint/2010/main" val="326729569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B366BB-4AA7-A4E4-4D2E-22E772A204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>
                <a:solidFill>
                  <a:schemeClr val="tx1"/>
                </a:solidFill>
              </a:rPr>
              <a:t>Problems Facing Green </a:t>
            </a:r>
            <a:r>
              <a:rPr lang="en-US" sz="3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Haven</a:t>
            </a:r>
            <a:r>
              <a:rPr lang="en-US" sz="3600" dirty="0">
                <a:solidFill>
                  <a:schemeClr val="tx1"/>
                </a:solidFill>
              </a:rPr>
              <a:t> Florists</a:t>
            </a:r>
            <a:endParaRPr lang="en-GB" sz="3600" dirty="0">
              <a:solidFill>
                <a:schemeClr val="tx1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FC87862-2E73-78A6-DF71-F4F980A75A72}"/>
              </a:ext>
            </a:extLst>
          </p:cNvPr>
          <p:cNvSpPr txBox="1"/>
          <p:nvPr/>
        </p:nvSpPr>
        <p:spPr>
          <a:xfrm>
            <a:off x="621890" y="1690688"/>
            <a:ext cx="22294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dirty="0"/>
              <a:t>Root problem:</a:t>
            </a:r>
            <a:endParaRPr lang="en-GB" b="1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70FC31E-77F8-A98E-162C-8BEEE8DFA5B8}"/>
              </a:ext>
            </a:extLst>
          </p:cNvPr>
          <p:cNvSpPr txBox="1"/>
          <p:nvPr/>
        </p:nvSpPr>
        <p:spPr>
          <a:xfrm>
            <a:off x="1012723" y="2060020"/>
            <a:ext cx="94684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30% decline in in-store sales over the past 12 months</a:t>
            </a:r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2B106A2-908D-0B0B-61B4-5D38D3226C4C}"/>
              </a:ext>
            </a:extLst>
          </p:cNvPr>
          <p:cNvSpPr txBox="1"/>
          <p:nvPr/>
        </p:nvSpPr>
        <p:spPr>
          <a:xfrm>
            <a:off x="621890" y="2429352"/>
            <a:ext cx="32249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dirty="0"/>
              <a:t>Key contributing factors:</a:t>
            </a:r>
            <a:endParaRPr lang="en-GB" b="1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FE82096-37B1-F685-0299-C25914375D36}"/>
              </a:ext>
            </a:extLst>
          </p:cNvPr>
          <p:cNvSpPr txBox="1"/>
          <p:nvPr/>
        </p:nvSpPr>
        <p:spPr>
          <a:xfrm>
            <a:off x="1012723" y="2766655"/>
            <a:ext cx="76200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Reduced high-street footfall (external)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Increased competition from online florists and national chains (external)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Rising costs of flowers and sustainable materials (external)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Outdated website and limited online presence (internal)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Limited marketing activity and reliance on word-of-mouth (internal)</a:t>
            </a:r>
            <a:endParaRPr lang="en-GB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D83E81D-61CC-7C3C-B107-594665A9EBA1}"/>
              </a:ext>
            </a:extLst>
          </p:cNvPr>
          <p:cNvSpPr txBox="1"/>
          <p:nvPr/>
        </p:nvSpPr>
        <p:spPr>
          <a:xfrm>
            <a:off x="621890" y="4581286"/>
            <a:ext cx="42573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dirty="0"/>
              <a:t>Nature and scope of the problems:</a:t>
            </a:r>
            <a:endParaRPr lang="en-GB" b="1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9624F41-A76E-8F6D-6797-DD4EE3677FA9}"/>
              </a:ext>
            </a:extLst>
          </p:cNvPr>
          <p:cNvSpPr txBox="1"/>
          <p:nvPr/>
        </p:nvSpPr>
        <p:spPr>
          <a:xfrm>
            <a:off x="1012723" y="4982647"/>
            <a:ext cx="627298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Combination of internal and external pressures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Limited control over market conditions and competition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Greater control over digital presence and marketing capability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0146663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822815-BB53-BDB8-27E0-B9DBA42A43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68129" y="162315"/>
            <a:ext cx="8885902" cy="486060"/>
          </a:xfrm>
        </p:spPr>
        <p:txBody>
          <a:bodyPr>
            <a:normAutofit fontScale="90000"/>
          </a:bodyPr>
          <a:lstStyle/>
          <a:p>
            <a:r>
              <a:rPr lang="en-US" sz="3600" dirty="0">
                <a:latin typeface="Arial" panose="020B0604020202020204" pitchFamily="34" charset="0"/>
                <a:cs typeface="Arial" panose="020B0604020202020204" pitchFamily="34" charset="0"/>
              </a:rPr>
              <a:t>Critique of the PESTLE Framework</a:t>
            </a:r>
            <a:endParaRPr lang="en-GB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4C84713-E7D3-A860-561E-E0F86B70D383}"/>
              </a:ext>
            </a:extLst>
          </p:cNvPr>
          <p:cNvSpPr txBox="1"/>
          <p:nvPr/>
        </p:nvSpPr>
        <p:spPr>
          <a:xfrm>
            <a:off x="353961" y="781802"/>
            <a:ext cx="211393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What is PESTLE?</a:t>
            </a:r>
            <a:endParaRPr lang="en-GB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F6137FE-C34B-6F68-612A-C7AF944D9A89}"/>
              </a:ext>
            </a:extLst>
          </p:cNvPr>
          <p:cNvSpPr txBox="1"/>
          <p:nvPr/>
        </p:nvSpPr>
        <p:spPr>
          <a:xfrm>
            <a:off x="0" y="1156662"/>
            <a:ext cx="761016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A strategic analysis tool used to examine the external macro-environment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Considers Political, Economic, Social, Technological, Legal and Environmental factors.</a:t>
            </a:r>
            <a:endParaRPr lang="en-GB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6CB7479-A0AA-E9F1-ACA0-8BA480DD0846}"/>
              </a:ext>
            </a:extLst>
          </p:cNvPr>
          <p:cNvSpPr txBox="1"/>
          <p:nvPr/>
        </p:nvSpPr>
        <p:spPr>
          <a:xfrm>
            <a:off x="304800" y="1987659"/>
            <a:ext cx="281202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Why and how is it used?</a:t>
            </a:r>
            <a:endParaRPr lang="en-GB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22A3630-6B63-201D-3472-C548B346BE26}"/>
              </a:ext>
            </a:extLst>
          </p:cNvPr>
          <p:cNvSpPr txBox="1"/>
          <p:nvPr/>
        </p:nvSpPr>
        <p:spPr>
          <a:xfrm>
            <a:off x="471948" y="2340585"/>
            <a:ext cx="610583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Used to identify external influences affecting an organization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Helps businesses understand opportunities and threats beyond their control</a:t>
            </a:r>
            <a:endParaRPr lang="en-GB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A38FC13-061B-B90C-9418-5D42ED302A20}"/>
              </a:ext>
            </a:extLst>
          </p:cNvPr>
          <p:cNvSpPr txBox="1"/>
          <p:nvPr/>
        </p:nvSpPr>
        <p:spPr>
          <a:xfrm>
            <a:off x="353961" y="3172599"/>
            <a:ext cx="389357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Benefits of the PESTLE framework</a:t>
            </a:r>
            <a:endParaRPr lang="en-GB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5A9B6ED-7447-91EF-C0A1-ED6467DF1E57}"/>
              </a:ext>
            </a:extLst>
          </p:cNvPr>
          <p:cNvSpPr txBox="1"/>
          <p:nvPr/>
        </p:nvSpPr>
        <p:spPr>
          <a:xfrm>
            <a:off x="353961" y="3537288"/>
            <a:ext cx="586985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Provides a structured and systematic external analysis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Encourages awareness of wider environmental factors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Useful for strategic planning and decision-making</a:t>
            </a:r>
            <a:endParaRPr lang="en-GB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AB6B69E-A315-F766-4E5C-D0B4EFD936EF}"/>
              </a:ext>
            </a:extLst>
          </p:cNvPr>
          <p:cNvSpPr txBox="1"/>
          <p:nvPr/>
        </p:nvSpPr>
        <p:spPr>
          <a:xfrm>
            <a:off x="353961" y="4368285"/>
            <a:ext cx="302833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Criticisms of PESTLE:</a:t>
            </a:r>
            <a:endParaRPr lang="en-GB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93E962F-57A3-75FC-C237-47DA32315869}"/>
              </a:ext>
            </a:extLst>
          </p:cNvPr>
          <p:cNvSpPr txBox="1"/>
          <p:nvPr/>
        </p:nvSpPr>
        <p:spPr>
          <a:xfrm>
            <a:off x="353961" y="4721981"/>
            <a:ext cx="6420465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Can be descriptive rather than analytical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Does not priorities key factors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Can become outdated in dynamic environments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Excludes internal organizational factors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4CA6863A-3A01-97B6-AD20-3A5B9F147D82}"/>
              </a:ext>
            </a:extLst>
          </p:cNvPr>
          <p:cNvSpPr txBox="1"/>
          <p:nvPr/>
        </p:nvSpPr>
        <p:spPr>
          <a:xfrm>
            <a:off x="304800" y="5752786"/>
            <a:ext cx="169114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Evaluation:</a:t>
            </a:r>
            <a:endParaRPr lang="en-GB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4D32E1AD-ED26-E6F5-4014-F58E22638930}"/>
              </a:ext>
            </a:extLst>
          </p:cNvPr>
          <p:cNvSpPr txBox="1"/>
          <p:nvPr/>
        </p:nvSpPr>
        <p:spPr>
          <a:xfrm>
            <a:off x="206477" y="6076198"/>
            <a:ext cx="509311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Most effective when combined with internal analysis tools</a:t>
            </a:r>
            <a:endParaRPr lang="en-GB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B1A81318-9AED-0C55-9123-B147EE3AE8B4}"/>
              </a:ext>
            </a:extLst>
          </p:cNvPr>
          <p:cNvSpPr txBox="1"/>
          <p:nvPr/>
        </p:nvSpPr>
        <p:spPr>
          <a:xfrm>
            <a:off x="9409471" y="6273225"/>
            <a:ext cx="27825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Source: Oxford College of Marketing Blog (2026)</a:t>
            </a:r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C5F5E46-09A9-FB9E-88B6-0E53D19B75E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36818" y="0"/>
            <a:ext cx="3155182" cy="17747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558696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869D6C-195A-EFD9-2296-D708BC2704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59293" y="185173"/>
            <a:ext cx="7922342" cy="972062"/>
          </a:xfrm>
        </p:spPr>
        <p:txBody>
          <a:bodyPr>
            <a:normAutofit fontScale="90000"/>
          </a:bodyPr>
          <a:lstStyle/>
          <a:p>
            <a:r>
              <a:rPr lang="en-US" dirty="0"/>
              <a:t>PESTEL Analysis- Application to Green Haven Florists</a:t>
            </a:r>
            <a:endParaRPr lang="en-GB" dirty="0"/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DA85F735-EE2F-53FD-E449-67BF53BEA9E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4853575"/>
              </p:ext>
            </p:extLst>
          </p:nvPr>
        </p:nvGraphicFramePr>
        <p:xfrm>
          <a:off x="462224" y="1633536"/>
          <a:ext cx="11002296" cy="3951584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1715303">
                  <a:extLst>
                    <a:ext uri="{9D8B030D-6E8A-4147-A177-3AD203B41FA5}">
                      <a16:colId xmlns:a16="http://schemas.microsoft.com/office/drawing/2014/main" val="1020621822"/>
                    </a:ext>
                  </a:extLst>
                </a:gridCol>
                <a:gridCol w="1928081">
                  <a:extLst>
                    <a:ext uri="{9D8B030D-6E8A-4147-A177-3AD203B41FA5}">
                      <a16:colId xmlns:a16="http://schemas.microsoft.com/office/drawing/2014/main" val="677424882"/>
                    </a:ext>
                  </a:extLst>
                </a:gridCol>
                <a:gridCol w="1715668">
                  <a:extLst>
                    <a:ext uri="{9D8B030D-6E8A-4147-A177-3AD203B41FA5}">
                      <a16:colId xmlns:a16="http://schemas.microsoft.com/office/drawing/2014/main" val="86432431"/>
                    </a:ext>
                  </a:extLst>
                </a:gridCol>
                <a:gridCol w="1963788">
                  <a:extLst>
                    <a:ext uri="{9D8B030D-6E8A-4147-A177-3AD203B41FA5}">
                      <a16:colId xmlns:a16="http://schemas.microsoft.com/office/drawing/2014/main" val="1754883926"/>
                    </a:ext>
                  </a:extLst>
                </a:gridCol>
                <a:gridCol w="1720559">
                  <a:extLst>
                    <a:ext uri="{9D8B030D-6E8A-4147-A177-3AD203B41FA5}">
                      <a16:colId xmlns:a16="http://schemas.microsoft.com/office/drawing/2014/main" val="3662022168"/>
                    </a:ext>
                  </a:extLst>
                </a:gridCol>
                <a:gridCol w="1958897">
                  <a:extLst>
                    <a:ext uri="{9D8B030D-6E8A-4147-A177-3AD203B41FA5}">
                      <a16:colId xmlns:a16="http://schemas.microsoft.com/office/drawing/2014/main" val="1802460639"/>
                    </a:ext>
                  </a:extLst>
                </a:gridCol>
              </a:tblGrid>
              <a:tr h="934064">
                <a:tc>
                  <a:txBody>
                    <a:bodyPr/>
                    <a:lstStyle/>
                    <a:p>
                      <a:r>
                        <a:rPr lang="en-GB" sz="1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Political  Factors</a:t>
                      </a:r>
                    </a:p>
                    <a:p>
                      <a:endParaRPr lang="en-GB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Economic Factors</a:t>
                      </a:r>
                    </a:p>
                    <a:p>
                      <a:endParaRPr lang="en-GB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Social Factors</a:t>
                      </a:r>
                    </a:p>
                    <a:p>
                      <a:endParaRPr lang="en-GB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Technological </a:t>
                      </a:r>
                    </a:p>
                    <a:p>
                      <a:r>
                        <a:rPr lang="en-GB" sz="1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Factors</a:t>
                      </a:r>
                    </a:p>
                    <a:p>
                      <a:endParaRPr lang="en-GB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Legal Factors</a:t>
                      </a:r>
                    </a:p>
                    <a:p>
                      <a:endParaRPr lang="en-GB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Environmental </a:t>
                      </a:r>
                    </a:p>
                    <a:p>
                      <a:r>
                        <a:rPr lang="en-GB" sz="1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Factors</a:t>
                      </a:r>
                    </a:p>
                    <a:p>
                      <a:endParaRPr lang="en-GB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97498187"/>
                  </a:ext>
                </a:extLst>
              </a:tr>
              <a:tr h="1379259"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Import regulations affecting flower supply and pricing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Trade and customs changes impacting overseas suppliers</a:t>
                      </a:r>
                      <a:endParaRPr lang="en-GB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Inflation increasing costs of flowers, energy and materials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Reduced discretionary spending by consumers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Shift towards online shopping and home delivery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Growing consumer preference for convenience and subscription</a:t>
                      </a:r>
                      <a:endParaRPr lang="en-GB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Competitors utilizing e-commerce platforms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Increased use of social media marketing in the sector</a:t>
                      </a:r>
                      <a:endParaRPr lang="en-GB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Employment legislation increasing staffing costs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Supplier compliance and contract obligation </a:t>
                      </a:r>
                      <a:endParaRPr lang="en-GB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Demand for sustainable and eco-friendly products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Higher costs associated with sustainable packaging</a:t>
                      </a:r>
                      <a:endParaRPr lang="en-GB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45161462"/>
                  </a:ext>
                </a:extLst>
              </a:tr>
            </a:tbl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3CA9378D-D28B-765B-5C82-EEAD960F10F0}"/>
              </a:ext>
            </a:extLst>
          </p:cNvPr>
          <p:cNvSpPr txBox="1"/>
          <p:nvPr/>
        </p:nvSpPr>
        <p:spPr>
          <a:xfrm>
            <a:off x="9665110" y="6503550"/>
            <a:ext cx="252689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Source: VCMO (2026)</a:t>
            </a:r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4787285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96CEF0-2149-FE6F-489B-F517920987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81547" y="15885"/>
            <a:ext cx="9623323" cy="830997"/>
          </a:xfrm>
        </p:spPr>
        <p:txBody>
          <a:bodyPr>
            <a:noAutofit/>
          </a:bodyPr>
          <a:lstStyle/>
          <a:p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Critique of the cause and Effect (Fishbone) Model</a:t>
            </a:r>
            <a:endParaRPr lang="en-GB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B51FCB0-71F5-DB72-D6B1-987507094909}"/>
              </a:ext>
            </a:extLst>
          </p:cNvPr>
          <p:cNvSpPr txBox="1"/>
          <p:nvPr/>
        </p:nvSpPr>
        <p:spPr>
          <a:xfrm>
            <a:off x="-29499" y="780282"/>
            <a:ext cx="445401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What is the Cause-and-Effect Model?</a:t>
            </a:r>
            <a:endParaRPr lang="en-GB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7B92F74-E064-3E0C-11D6-77AAA5688BAD}"/>
              </a:ext>
            </a:extLst>
          </p:cNvPr>
          <p:cNvSpPr txBox="1"/>
          <p:nvPr/>
        </p:nvSpPr>
        <p:spPr>
          <a:xfrm>
            <a:off x="-1" y="1124523"/>
            <a:ext cx="666627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A visual problem-solving tool used to identify the root causes of a specific problem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Also known as the fishbone diagram, due to its structure</a:t>
            </a:r>
            <a:endParaRPr lang="en-GB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A65CF07-9873-2388-4232-4C1622651AF8}"/>
              </a:ext>
            </a:extLst>
          </p:cNvPr>
          <p:cNvSpPr txBox="1"/>
          <p:nvPr/>
        </p:nvSpPr>
        <p:spPr>
          <a:xfrm>
            <a:off x="9833" y="1969425"/>
            <a:ext cx="334296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Why is it Used?</a:t>
            </a:r>
            <a:endParaRPr lang="en-GB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BAC7299-6B3F-C096-3036-C0C161B6487C}"/>
              </a:ext>
            </a:extLst>
          </p:cNvPr>
          <p:cNvSpPr txBox="1"/>
          <p:nvPr/>
        </p:nvSpPr>
        <p:spPr>
          <a:xfrm>
            <a:off x="-19665" y="2292969"/>
            <a:ext cx="625331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To move beyond surface-level symptoms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To support systematic identification of underlying causes</a:t>
            </a:r>
            <a:endParaRPr lang="en-GB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91BF60F-3F6B-47D2-D01A-7F0EF64400D8}"/>
              </a:ext>
            </a:extLst>
          </p:cNvPr>
          <p:cNvSpPr txBox="1"/>
          <p:nvPr/>
        </p:nvSpPr>
        <p:spPr>
          <a:xfrm>
            <a:off x="-9833" y="2865877"/>
            <a:ext cx="303816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Where/How is it Used</a:t>
            </a:r>
            <a:endParaRPr lang="en-GB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518D2E1-A386-74E9-4607-93ED23E2A8A2}"/>
              </a:ext>
            </a:extLst>
          </p:cNvPr>
          <p:cNvSpPr txBox="1"/>
          <p:nvPr/>
        </p:nvSpPr>
        <p:spPr>
          <a:xfrm>
            <a:off x="-9833" y="3197525"/>
            <a:ext cx="657778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Commonly used in quality management and operational improvement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Causes are grouped into categories to support structured analysis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EC486587-43A1-E6CE-0708-7F5649975F79}"/>
              </a:ext>
            </a:extLst>
          </p:cNvPr>
          <p:cNvSpPr txBox="1"/>
          <p:nvPr/>
        </p:nvSpPr>
        <p:spPr>
          <a:xfrm>
            <a:off x="9833" y="4043467"/>
            <a:ext cx="340196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Benefits of the Fishbone model</a:t>
            </a:r>
            <a:endParaRPr lang="en-GB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0C45E99C-7F62-A7D8-0AFB-85C4331E4063}"/>
              </a:ext>
            </a:extLst>
          </p:cNvPr>
          <p:cNvSpPr txBox="1"/>
          <p:nvPr/>
        </p:nvSpPr>
        <p:spPr>
          <a:xfrm>
            <a:off x="-9833" y="4283972"/>
            <a:ext cx="444418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Encourages logical and structured thinking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 Supports team discussion and idea generation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Helps distinguish root causes from symptoms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5C4A3964-C223-D46F-7432-6C1D96A05F08}"/>
              </a:ext>
            </a:extLst>
          </p:cNvPr>
          <p:cNvSpPr txBox="1"/>
          <p:nvPr/>
        </p:nvSpPr>
        <p:spPr>
          <a:xfrm>
            <a:off x="-9833" y="5515078"/>
            <a:ext cx="336263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Criticisms of Fishbone model</a:t>
            </a:r>
            <a:endParaRPr lang="en-GB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BD101A2-6739-0F18-D9AD-227EF30DEBFC}"/>
              </a:ext>
            </a:extLst>
          </p:cNvPr>
          <p:cNvSpPr txBox="1"/>
          <p:nvPr/>
        </p:nvSpPr>
        <p:spPr>
          <a:xfrm>
            <a:off x="-29499" y="5780782"/>
            <a:ext cx="388374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Relies on subjective judgement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Does not priorities cause by impact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May oversimplify complex or interconnected issues</a:t>
            </a:r>
            <a:endParaRPr lang="en-GB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BFBA01FD-3C3C-BFEE-3BBE-B5B43DD950E9}"/>
              </a:ext>
            </a:extLst>
          </p:cNvPr>
          <p:cNvSpPr txBox="1"/>
          <p:nvPr/>
        </p:nvSpPr>
        <p:spPr>
          <a:xfrm>
            <a:off x="9674942" y="6519446"/>
            <a:ext cx="303816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Source: IONOS UK (2026)</a:t>
            </a:r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824004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57553635-2311-1CFB-8CD4-400B92A1AA7D}"/>
              </a:ext>
            </a:extLst>
          </p:cNvPr>
          <p:cNvCxnSpPr>
            <a:cxnSpLocks/>
            <a:endCxn id="6" idx="1"/>
          </p:cNvCxnSpPr>
          <p:nvPr/>
        </p:nvCxnSpPr>
        <p:spPr>
          <a:xfrm>
            <a:off x="452284" y="3106368"/>
            <a:ext cx="9682322" cy="39952"/>
          </a:xfrm>
          <a:prstGeom prst="line">
            <a:avLst/>
          </a:prstGeom>
          <a:ln w="76200"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6" name="TextBox 5">
            <a:extLst>
              <a:ext uri="{FF2B5EF4-FFF2-40B4-BE49-F238E27FC236}">
                <a16:creationId xmlns:a16="http://schemas.microsoft.com/office/drawing/2014/main" id="{D3EFBB3A-F9E0-9FFE-6925-81B3D6EB3373}"/>
              </a:ext>
            </a:extLst>
          </p:cNvPr>
          <p:cNvSpPr txBox="1"/>
          <p:nvPr/>
        </p:nvSpPr>
        <p:spPr>
          <a:xfrm>
            <a:off x="10134606" y="2853932"/>
            <a:ext cx="1956619" cy="584775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1600" dirty="0"/>
              <a:t>Deline in customer satisfaction</a:t>
            </a:r>
            <a:endParaRPr lang="en-GB" sz="1600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9F06660-4A08-304D-5E2A-A0C1051CCB9A}"/>
              </a:ext>
            </a:extLst>
          </p:cNvPr>
          <p:cNvSpPr txBox="1"/>
          <p:nvPr/>
        </p:nvSpPr>
        <p:spPr>
          <a:xfrm>
            <a:off x="452284" y="294968"/>
            <a:ext cx="2753033" cy="523220"/>
          </a:xfrm>
          <a:prstGeom prst="rect">
            <a:avLst/>
          </a:prstGeom>
          <a:ln w="57150">
            <a:solidFill>
              <a:srgbClr val="FFFF00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rgbClr val="FFFF00"/>
                </a:solidFill>
              </a:rPr>
              <a:t>Methods</a:t>
            </a:r>
            <a:endParaRPr lang="en-GB" sz="2800" dirty="0">
              <a:solidFill>
                <a:srgbClr val="FFFF00"/>
              </a:solidFill>
            </a:endParaRP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9B80D603-E10E-4F40-45F6-A4138E625313}"/>
              </a:ext>
            </a:extLst>
          </p:cNvPr>
          <p:cNvCxnSpPr>
            <a:cxnSpLocks/>
            <a:stCxn id="10" idx="2"/>
          </p:cNvCxnSpPr>
          <p:nvPr/>
        </p:nvCxnSpPr>
        <p:spPr>
          <a:xfrm>
            <a:off x="1828801" y="818188"/>
            <a:ext cx="1347018" cy="2328133"/>
          </a:xfrm>
          <a:prstGeom prst="line">
            <a:avLst/>
          </a:prstGeom>
          <a:ln w="57150">
            <a:solidFill>
              <a:srgbClr val="FFFF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4" name="TextBox 13">
            <a:extLst>
              <a:ext uri="{FF2B5EF4-FFF2-40B4-BE49-F238E27FC236}">
                <a16:creationId xmlns:a16="http://schemas.microsoft.com/office/drawing/2014/main" id="{017A87A4-C452-CA19-5B88-57E560964D95}"/>
              </a:ext>
            </a:extLst>
          </p:cNvPr>
          <p:cNvSpPr txBox="1"/>
          <p:nvPr/>
        </p:nvSpPr>
        <p:spPr>
          <a:xfrm>
            <a:off x="304798" y="5852999"/>
            <a:ext cx="2664542" cy="523220"/>
          </a:xfrm>
          <a:prstGeom prst="rect">
            <a:avLst/>
          </a:prstGeom>
          <a:noFill/>
          <a:ln w="5715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rgbClr val="7030A0"/>
                </a:solidFill>
              </a:rPr>
              <a:t>Materials</a:t>
            </a:r>
            <a:endParaRPr lang="en-GB" sz="2400" dirty="0">
              <a:solidFill>
                <a:srgbClr val="7030A0"/>
              </a:solidFill>
            </a:endParaRPr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E460F90E-22EC-3B5E-8981-D1519E3D6AD4}"/>
              </a:ext>
            </a:extLst>
          </p:cNvPr>
          <p:cNvCxnSpPr>
            <a:stCxn id="14" idx="0"/>
          </p:cNvCxnSpPr>
          <p:nvPr/>
        </p:nvCxnSpPr>
        <p:spPr>
          <a:xfrm flipV="1">
            <a:off x="1637069" y="3146322"/>
            <a:ext cx="1538750" cy="2706677"/>
          </a:xfrm>
          <a:prstGeom prst="line">
            <a:avLst/>
          </a:prstGeom>
          <a:ln w="57150">
            <a:solidFill>
              <a:srgbClr val="7030A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7" name="TextBox 16">
            <a:extLst>
              <a:ext uri="{FF2B5EF4-FFF2-40B4-BE49-F238E27FC236}">
                <a16:creationId xmlns:a16="http://schemas.microsoft.com/office/drawing/2014/main" id="{C79BC782-E10E-6589-F221-2DDA3F4EDD7F}"/>
              </a:ext>
            </a:extLst>
          </p:cNvPr>
          <p:cNvSpPr txBox="1"/>
          <p:nvPr/>
        </p:nvSpPr>
        <p:spPr>
          <a:xfrm>
            <a:off x="3927985" y="267582"/>
            <a:ext cx="2753033" cy="523220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rgbClr val="FF0000"/>
                </a:solidFill>
              </a:rPr>
              <a:t>Machines</a:t>
            </a:r>
            <a:endParaRPr lang="en-GB" sz="2800" dirty="0">
              <a:solidFill>
                <a:srgbClr val="FF0000"/>
              </a:solidFill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1BC9B5D4-0C74-C4A5-CF4C-BED1FA4544EA}"/>
              </a:ext>
            </a:extLst>
          </p:cNvPr>
          <p:cNvSpPr txBox="1"/>
          <p:nvPr/>
        </p:nvSpPr>
        <p:spPr>
          <a:xfrm>
            <a:off x="7826474" y="283210"/>
            <a:ext cx="2753033" cy="523220"/>
          </a:xfrm>
          <a:prstGeom prst="rect">
            <a:avLst/>
          </a:prstGeom>
          <a:noFill/>
          <a:ln w="57150">
            <a:solidFill>
              <a:schemeClr val="accent2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accent2">
                    <a:lumMod val="50000"/>
                  </a:schemeClr>
                </a:solidFill>
              </a:rPr>
              <a:t>People</a:t>
            </a:r>
            <a:endParaRPr lang="en-GB" sz="28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20740590-C2DD-A9F6-696E-4F8620C61EAE}"/>
              </a:ext>
            </a:extLst>
          </p:cNvPr>
          <p:cNvSpPr txBox="1"/>
          <p:nvPr/>
        </p:nvSpPr>
        <p:spPr>
          <a:xfrm>
            <a:off x="3716594" y="5853000"/>
            <a:ext cx="2964424" cy="523220"/>
          </a:xfrm>
          <a:prstGeom prst="rect">
            <a:avLst/>
          </a:prstGeom>
          <a:noFill/>
          <a:ln w="5715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rgbClr val="00B0F0"/>
                </a:solidFill>
              </a:rPr>
              <a:t>Measurement</a:t>
            </a:r>
            <a:endParaRPr lang="en-GB" dirty="0">
              <a:solidFill>
                <a:srgbClr val="00B0F0"/>
              </a:solidFill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171AA8BE-D998-DADE-1871-68A216CE64B6}"/>
              </a:ext>
            </a:extLst>
          </p:cNvPr>
          <p:cNvSpPr txBox="1"/>
          <p:nvPr/>
        </p:nvSpPr>
        <p:spPr>
          <a:xfrm>
            <a:off x="7615086" y="5826308"/>
            <a:ext cx="2802194" cy="523220"/>
          </a:xfrm>
          <a:prstGeom prst="rect">
            <a:avLst/>
          </a:prstGeom>
          <a:noFill/>
          <a:ln w="5715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rgbClr val="00B050"/>
                </a:solidFill>
              </a:rPr>
              <a:t>Environment</a:t>
            </a:r>
            <a:endParaRPr lang="en-GB" sz="2800" dirty="0">
              <a:solidFill>
                <a:srgbClr val="00B050"/>
              </a:solidFill>
            </a:endParaRPr>
          </a:p>
        </p:txBody>
      </p: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86E9BD34-6F8A-6FF0-07E1-A7AAC29EEEF1}"/>
              </a:ext>
            </a:extLst>
          </p:cNvPr>
          <p:cNvCxnSpPr>
            <a:stCxn id="17" idx="2"/>
          </p:cNvCxnSpPr>
          <p:nvPr/>
        </p:nvCxnSpPr>
        <p:spPr>
          <a:xfrm>
            <a:off x="5304502" y="790802"/>
            <a:ext cx="791498" cy="2355518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92FD5CBE-DD44-B12E-5E22-6857395E512B}"/>
              </a:ext>
            </a:extLst>
          </p:cNvPr>
          <p:cNvCxnSpPr>
            <a:stCxn id="22" idx="0"/>
          </p:cNvCxnSpPr>
          <p:nvPr/>
        </p:nvCxnSpPr>
        <p:spPr>
          <a:xfrm flipV="1">
            <a:off x="5198806" y="3146320"/>
            <a:ext cx="897194" cy="2706680"/>
          </a:xfrm>
          <a:prstGeom prst="line">
            <a:avLst/>
          </a:prstGeom>
          <a:ln w="57150">
            <a:solidFill>
              <a:srgbClr val="00B0F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E503229B-1513-600B-EEDE-4F2859E398A2}"/>
              </a:ext>
            </a:extLst>
          </p:cNvPr>
          <p:cNvCxnSpPr>
            <a:cxnSpLocks/>
            <a:stCxn id="21" idx="2"/>
          </p:cNvCxnSpPr>
          <p:nvPr/>
        </p:nvCxnSpPr>
        <p:spPr>
          <a:xfrm>
            <a:off x="9202991" y="806430"/>
            <a:ext cx="614522" cy="2453824"/>
          </a:xfrm>
          <a:prstGeom prst="line">
            <a:avLst/>
          </a:prstGeom>
          <a:ln w="5715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id="{01B8D296-DA1A-CC8D-9F6F-D5880C8908CD}"/>
              </a:ext>
            </a:extLst>
          </p:cNvPr>
          <p:cNvCxnSpPr>
            <a:cxnSpLocks/>
            <a:stCxn id="23" idx="0"/>
          </p:cNvCxnSpPr>
          <p:nvPr/>
        </p:nvCxnSpPr>
        <p:spPr>
          <a:xfrm flipV="1">
            <a:off x="9016183" y="3173708"/>
            <a:ext cx="801330" cy="2652600"/>
          </a:xfrm>
          <a:prstGeom prst="line">
            <a:avLst/>
          </a:prstGeom>
          <a:ln w="57150">
            <a:solidFill>
              <a:srgbClr val="00B05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9" name="TextBox 38">
            <a:extLst>
              <a:ext uri="{FF2B5EF4-FFF2-40B4-BE49-F238E27FC236}">
                <a16:creationId xmlns:a16="http://schemas.microsoft.com/office/drawing/2014/main" id="{4561FD00-D144-CC57-BD2B-445AE0AACDE3}"/>
              </a:ext>
            </a:extLst>
          </p:cNvPr>
          <p:cNvSpPr txBox="1"/>
          <p:nvPr/>
        </p:nvSpPr>
        <p:spPr>
          <a:xfrm>
            <a:off x="304798" y="1024030"/>
            <a:ext cx="348061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Inefficient order processing system</a:t>
            </a:r>
            <a:endParaRPr lang="en-GB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E7A4D067-4881-0AAE-2450-2105E4209047}"/>
              </a:ext>
            </a:extLst>
          </p:cNvPr>
          <p:cNvSpPr txBox="1"/>
          <p:nvPr/>
        </p:nvSpPr>
        <p:spPr>
          <a:xfrm>
            <a:off x="304798" y="1608805"/>
            <a:ext cx="348061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Poor inventory management processes</a:t>
            </a:r>
            <a:endParaRPr lang="en-GB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CEF5E026-363B-6B88-1FF4-C9C9B41B77D8}"/>
              </a:ext>
            </a:extLst>
          </p:cNvPr>
          <p:cNvSpPr txBox="1"/>
          <p:nvPr/>
        </p:nvSpPr>
        <p:spPr>
          <a:xfrm>
            <a:off x="3927985" y="1585722"/>
            <a:ext cx="266454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Outdated POS system</a:t>
            </a:r>
            <a:endParaRPr lang="en-GB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502C3A12-8F61-7829-A893-65AB2CD95D05}"/>
              </a:ext>
            </a:extLst>
          </p:cNvPr>
          <p:cNvSpPr txBox="1"/>
          <p:nvPr/>
        </p:nvSpPr>
        <p:spPr>
          <a:xfrm>
            <a:off x="3927985" y="1024030"/>
            <a:ext cx="30381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Limited online ordering functionality </a:t>
            </a:r>
            <a:endParaRPr lang="en-GB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52B85462-2C48-D0BE-5644-91827A0A5374}"/>
              </a:ext>
            </a:extLst>
          </p:cNvPr>
          <p:cNvSpPr txBox="1"/>
          <p:nvPr/>
        </p:nvSpPr>
        <p:spPr>
          <a:xfrm>
            <a:off x="7615085" y="1067924"/>
            <a:ext cx="291034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Lack of staff training</a:t>
            </a:r>
            <a:endParaRPr lang="en-GB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A3F4723F-8344-CC95-BA6B-3E93BC078BC9}"/>
              </a:ext>
            </a:extLst>
          </p:cNvPr>
          <p:cNvSpPr txBox="1"/>
          <p:nvPr/>
        </p:nvSpPr>
        <p:spPr>
          <a:xfrm>
            <a:off x="7615085" y="1425912"/>
            <a:ext cx="234499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Inconsistent customer service</a:t>
            </a:r>
            <a:endParaRPr lang="en-GB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A1E865E8-61B4-D9EC-5447-81A04C51D77F}"/>
              </a:ext>
            </a:extLst>
          </p:cNvPr>
          <p:cNvSpPr txBox="1"/>
          <p:nvPr/>
        </p:nvSpPr>
        <p:spPr>
          <a:xfrm>
            <a:off x="449825" y="5084241"/>
            <a:ext cx="26645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Inconsistent flower quality from supplier</a:t>
            </a:r>
            <a:endParaRPr lang="en-GB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8BD3BD5B-4F8A-6D32-8389-F8EDBEE09B13}"/>
              </a:ext>
            </a:extLst>
          </p:cNvPr>
          <p:cNvSpPr txBox="1"/>
          <p:nvPr/>
        </p:nvSpPr>
        <p:spPr>
          <a:xfrm>
            <a:off x="449825" y="4477607"/>
            <a:ext cx="210410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Short shelf life of floral stock</a:t>
            </a:r>
            <a:endParaRPr lang="en-GB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23F0CAE1-8C39-0568-39DC-C8C0FF3ABDDD}"/>
              </a:ext>
            </a:extLst>
          </p:cNvPr>
          <p:cNvSpPr txBox="1"/>
          <p:nvPr/>
        </p:nvSpPr>
        <p:spPr>
          <a:xfrm>
            <a:off x="3927985" y="5084240"/>
            <a:ext cx="273828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No customer feedback system</a:t>
            </a:r>
            <a:endParaRPr lang="en-GB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65E6BC95-F91A-07D9-2C85-9841E163827E}"/>
              </a:ext>
            </a:extLst>
          </p:cNvPr>
          <p:cNvSpPr txBox="1"/>
          <p:nvPr/>
        </p:nvSpPr>
        <p:spPr>
          <a:xfrm>
            <a:off x="3927985" y="4468674"/>
            <a:ext cx="26645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Lack of performance monitoring</a:t>
            </a:r>
            <a:endParaRPr lang="en-GB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67908E01-031F-AB52-1318-B4282C5082C2}"/>
              </a:ext>
            </a:extLst>
          </p:cNvPr>
          <p:cNvSpPr txBox="1"/>
          <p:nvPr/>
        </p:nvSpPr>
        <p:spPr>
          <a:xfrm>
            <a:off x="7720780" y="5084239"/>
            <a:ext cx="259080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Increased competition from online florists</a:t>
            </a:r>
            <a:endParaRPr lang="en-GB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790FD0AE-7F69-8743-384B-5873B414E99C}"/>
              </a:ext>
            </a:extLst>
          </p:cNvPr>
          <p:cNvSpPr txBox="1"/>
          <p:nvPr/>
        </p:nvSpPr>
        <p:spPr>
          <a:xfrm>
            <a:off x="7720780" y="4468673"/>
            <a:ext cx="223930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Seasonal demand fluctuations</a:t>
            </a:r>
            <a:endParaRPr lang="en-GB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DACC134A-EF90-306F-F49C-48BDBB93CB23}"/>
              </a:ext>
            </a:extLst>
          </p:cNvPr>
          <p:cNvSpPr txBox="1"/>
          <p:nvPr/>
        </p:nvSpPr>
        <p:spPr>
          <a:xfrm>
            <a:off x="9510252" y="6545091"/>
            <a:ext cx="280219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/>
              <a:t>Source: Lean out the box(2024)</a:t>
            </a:r>
            <a:endParaRPr lang="en-GB" sz="1400" dirty="0"/>
          </a:p>
        </p:txBody>
      </p:sp>
    </p:spTree>
    <p:extLst>
      <p:ext uri="{BB962C8B-B14F-4D97-AF65-F5344CB8AC3E}">
        <p14:creationId xmlns:p14="http://schemas.microsoft.com/office/powerpoint/2010/main" val="95200332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45B71F80-1F92-4074-84D9-16A062B215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F607C33-CE8D-0912-07E2-D07D369537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86933" y="609600"/>
            <a:ext cx="10197494" cy="1099457"/>
          </a:xfrm>
        </p:spPr>
        <p:txBody>
          <a:bodyPr>
            <a:normAutofit/>
          </a:bodyPr>
          <a:lstStyle/>
          <a:p>
            <a:r>
              <a:rPr lang="en-US" dirty="0"/>
              <a:t>Summary of key Findings</a:t>
            </a:r>
            <a:endParaRPr lang="en-GB" dirty="0"/>
          </a:p>
        </p:txBody>
      </p:sp>
      <p:sp>
        <p:nvSpPr>
          <p:cNvPr id="11" name="Isosceles Triangle 10">
            <a:extLst>
              <a:ext uri="{FF2B5EF4-FFF2-40B4-BE49-F238E27FC236}">
                <a16:creationId xmlns:a16="http://schemas.microsoft.com/office/drawing/2014/main" id="{7209C9DA-6E0D-46D9-8275-C52222D8CC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0" y="0"/>
            <a:ext cx="842596" cy="5666154"/>
          </a:xfrm>
          <a:prstGeom prst="triangle">
            <a:avLst>
              <a:gd name="adj" fmla="val 100000"/>
            </a:avLst>
          </a:prstGeom>
          <a:solidFill>
            <a:schemeClr val="accent1">
              <a:alpha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3" name="Isosceles Triangle 12">
            <a:extLst>
              <a:ext uri="{FF2B5EF4-FFF2-40B4-BE49-F238E27FC236}">
                <a16:creationId xmlns:a16="http://schemas.microsoft.com/office/drawing/2014/main" id="{3EB57A4D-E0D0-46DA-B339-F24CA46FA7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1743267" y="4013200"/>
            <a:ext cx="448733" cy="2844800"/>
          </a:xfrm>
          <a:prstGeom prst="triangle">
            <a:avLst>
              <a:gd name="adj" fmla="val 0"/>
            </a:avLst>
          </a:prstGeom>
          <a:solidFill>
            <a:schemeClr val="accent1">
              <a:alpha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22F0C2BD-40A1-76BE-96BB-3242BD3A17E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17162534"/>
              </p:ext>
            </p:extLst>
          </p:nvPr>
        </p:nvGraphicFramePr>
        <p:xfrm>
          <a:off x="1286933" y="1948543"/>
          <a:ext cx="9618133" cy="409348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71263418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976C17-FE8E-557B-CCA9-9F6369283E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References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7CB6006-AF1C-B4AC-6DF3-0BC0D1B876A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229033"/>
            <a:ext cx="10147982" cy="481233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dirty="0" err="1"/>
              <a:t>SuperEngineer</a:t>
            </a:r>
            <a:r>
              <a:rPr lang="en-US" dirty="0"/>
              <a:t> (n.d.) </a:t>
            </a:r>
            <a:r>
              <a:rPr lang="en-US" i="1" dirty="0"/>
              <a:t>5W2H – How to describe a problem in a clear and effective way?</a:t>
            </a:r>
            <a:r>
              <a:rPr lang="en-US" dirty="0"/>
              <a:t> Available at: </a:t>
            </a:r>
            <a:r>
              <a:rPr lang="en-US" dirty="0">
                <a:hlinkClick r:id="rId2"/>
              </a:rPr>
              <a:t>https://www.superengineer.net/blog/tools-5w2h</a:t>
            </a:r>
            <a:r>
              <a:rPr lang="en-US" dirty="0"/>
              <a:t> (Accessed: 15 February 2026).</a:t>
            </a:r>
          </a:p>
          <a:p>
            <a:pPr>
              <a:buNone/>
            </a:pPr>
            <a:r>
              <a:rPr lang="en-US" dirty="0"/>
              <a:t>VCMO (n.d.) </a:t>
            </a:r>
            <a:r>
              <a:rPr lang="en-US" i="1" dirty="0"/>
              <a:t>What is PESTEL analysis?</a:t>
            </a:r>
            <a:r>
              <a:rPr lang="en-US" dirty="0"/>
              <a:t> Available at: </a:t>
            </a:r>
            <a:r>
              <a:rPr lang="en-US" dirty="0">
                <a:hlinkClick r:id="rId3"/>
              </a:rPr>
              <a:t>https://www.vcmo.uk/resources/glossary/what-is-pestel-analysis</a:t>
            </a:r>
            <a:r>
              <a:rPr lang="en-US" dirty="0"/>
              <a:t> (Accessed: 15 February 2026). </a:t>
            </a:r>
          </a:p>
          <a:p>
            <a:r>
              <a:rPr lang="en-US" dirty="0"/>
              <a:t>Oxford College of Marketing (n.d.) </a:t>
            </a:r>
            <a:r>
              <a:rPr lang="en-US" i="1" dirty="0"/>
              <a:t>What is a PESTEL analysis?</a:t>
            </a:r>
            <a:r>
              <a:rPr lang="en-US" dirty="0"/>
              <a:t> Oxford College of Marketing Blog. Available at: </a:t>
            </a:r>
            <a:r>
              <a:rPr lang="en-US" dirty="0">
                <a:hlinkClick r:id="rId4"/>
              </a:rPr>
              <a:t>https://custommapposter.com/article/what-is-a-pestel-analysis-oxford-college-of-marketing-blog/2835</a:t>
            </a:r>
            <a:r>
              <a:rPr lang="en-US" dirty="0"/>
              <a:t> (Accessed: 15 February 2026).</a:t>
            </a:r>
          </a:p>
          <a:p>
            <a:r>
              <a:rPr lang="en-GB" dirty="0"/>
              <a:t>IONOS editorial team (2023) </a:t>
            </a:r>
            <a:r>
              <a:rPr lang="en-GB" i="1" dirty="0"/>
              <a:t>Fishbone diagram: Solving problems properly</a:t>
            </a:r>
            <a:r>
              <a:rPr lang="en-GB" dirty="0"/>
              <a:t>. IONOS UK Startup Guide. Available at: </a:t>
            </a:r>
            <a:r>
              <a:rPr lang="en-GB" dirty="0">
                <a:hlinkClick r:id="rId5"/>
              </a:rPr>
              <a:t>https://www.ionos.co.uk/startupguide/productivity/fishbone-diagram/</a:t>
            </a:r>
            <a:r>
              <a:rPr lang="en-GB" dirty="0"/>
              <a:t> (Accessed: 15 February 2026).</a:t>
            </a:r>
          </a:p>
          <a:p>
            <a:r>
              <a:rPr lang="en-GB" dirty="0" err="1"/>
              <a:t>LeanOutsideTheBox</a:t>
            </a:r>
            <a:r>
              <a:rPr lang="en-GB" dirty="0"/>
              <a:t> (2024) </a:t>
            </a:r>
            <a:r>
              <a:rPr lang="en-GB" i="1" dirty="0"/>
              <a:t>Ishikawa fishbone diagrams: A proven method for problem-solving</a:t>
            </a:r>
            <a:r>
              <a:rPr lang="en-GB" dirty="0"/>
              <a:t>. </a:t>
            </a:r>
            <a:r>
              <a:rPr lang="en-GB" dirty="0" err="1"/>
              <a:t>LeanOutsideTheBox</a:t>
            </a:r>
            <a:r>
              <a:rPr lang="en-GB" dirty="0"/>
              <a:t>. Available at: </a:t>
            </a:r>
            <a:r>
              <a:rPr lang="en-GB" dirty="0">
                <a:hlinkClick r:id="rId6"/>
              </a:rPr>
              <a:t>https://leanoutsidethebox.com/ishikawa-fishbone-diagrams/</a:t>
            </a:r>
            <a:r>
              <a:rPr lang="en-GB" dirty="0"/>
              <a:t> (Accessed: 15 February 2026).</a:t>
            </a:r>
          </a:p>
        </p:txBody>
      </p:sp>
    </p:spTree>
    <p:extLst>
      <p:ext uri="{BB962C8B-B14F-4D97-AF65-F5344CB8AC3E}">
        <p14:creationId xmlns:p14="http://schemas.microsoft.com/office/powerpoint/2010/main" val="412568837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A57DA2-74DE-51FE-05BD-9E5E1AF48A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8258" y="2768600"/>
            <a:ext cx="9588634" cy="1320800"/>
          </a:xfrm>
        </p:spPr>
        <p:txBody>
          <a:bodyPr/>
          <a:lstStyle/>
          <a:p>
            <a:pPr algn="ctr"/>
            <a:r>
              <a:rPr lang="en-US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Thank you For Listening!</a:t>
            </a:r>
            <a:endParaRPr lang="en-GB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5055557-8C71-FE9F-7E7E-9C452462D8FE}"/>
              </a:ext>
            </a:extLst>
          </p:cNvPr>
          <p:cNvSpPr txBox="1"/>
          <p:nvPr/>
        </p:nvSpPr>
        <p:spPr>
          <a:xfrm>
            <a:off x="2242846" y="3976527"/>
            <a:ext cx="69601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latin typeface="Arial" panose="020B0604020202020204" pitchFamily="34" charset="0"/>
                <a:cs typeface="Arial" panose="020B0604020202020204" pitchFamily="34" charset="0"/>
              </a:rPr>
              <a:t>For any question feel free to ask</a:t>
            </a:r>
            <a:endParaRPr lang="en-GB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B7707DD-D494-909B-22E3-2D69422FC7B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577862"/>
            <a:ext cx="2280138" cy="22801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9899835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810DDF4EC27A54C9626255B384F637A" ma:contentTypeVersion="6" ma:contentTypeDescription="Create a new document." ma:contentTypeScope="" ma:versionID="ee7d74e1c76ef1ead7d486dfb4e719e8">
  <xsd:schema xmlns:xsd="http://www.w3.org/2001/XMLSchema" xmlns:xs="http://www.w3.org/2001/XMLSchema" xmlns:p="http://schemas.microsoft.com/office/2006/metadata/properties" xmlns:ns3="ccfc14db-0f45-423b-b2f5-752f8f8a0ada" targetNamespace="http://schemas.microsoft.com/office/2006/metadata/properties" ma:root="true" ma:fieldsID="33e26856a22d23d13c78267be202c109" ns3:_="">
    <xsd:import namespace="ccfc14db-0f45-423b-b2f5-752f8f8a0ada"/>
    <xsd:element name="properties">
      <xsd:complexType>
        <xsd:sequence>
          <xsd:element name="documentManagement">
            <xsd:complexType>
              <xsd:all>
                <xsd:element ref="ns3:MediaServiceDateTaken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ObjectDetectorVersions" minOccurs="0"/>
                <xsd:element ref="ns3:_activit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cfc14db-0f45-423b-b2f5-752f8f8a0ada" elementFormDefault="qualified">
    <xsd:import namespace="http://schemas.microsoft.com/office/2006/documentManagement/types"/>
    <xsd:import namespace="http://schemas.microsoft.com/office/infopath/2007/PartnerControls"/>
    <xsd:element name="MediaServiceDateTaken" ma:index="8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_activity" ma:index="13" nillable="true" ma:displayName="_activity" ma:hidden="true" ma:internalName="_activity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ccfc14db-0f45-423b-b2f5-752f8f8a0ada" xsi:nil="true"/>
  </documentManagement>
</p:properties>
</file>

<file path=customXml/itemProps1.xml><?xml version="1.0" encoding="utf-8"?>
<ds:datastoreItem xmlns:ds="http://schemas.openxmlformats.org/officeDocument/2006/customXml" ds:itemID="{99038BE8-0CB7-42C5-8FFC-A9B455F7E5A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2003B1F9-063E-4555-8F7C-5FB736274AB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cfc14db-0f45-423b-b2f5-752f8f8a0ad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448D1B7D-2DA0-46A2-9E4D-916CF334D2A5}">
  <ds:schemaRefs>
    <ds:schemaRef ds:uri="http://purl.org/dc/dcmitype/"/>
    <ds:schemaRef ds:uri="ccfc14db-0f45-423b-b2f5-752f8f8a0ada"/>
    <ds:schemaRef ds:uri="http://schemas.microsoft.com/office/2006/documentManagement/types"/>
    <ds:schemaRef ds:uri="http://purl.org/dc/elements/1.1/"/>
    <ds:schemaRef ds:uri="http://www.w3.org/XML/1998/namespace"/>
    <ds:schemaRef ds:uri="http://purl.org/dc/terms/"/>
    <ds:schemaRef ds:uri="http://schemas.microsoft.com/office/infopath/2007/PartnerControls"/>
    <ds:schemaRef ds:uri="http://schemas.openxmlformats.org/package/2006/metadata/core-properties"/>
    <ds:schemaRef ds:uri="http://schemas.microsoft.com/office/2006/metadata/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2175</TotalTime>
  <Words>1099</Words>
  <Application>Microsoft Office PowerPoint</Application>
  <PresentationFormat>Widescreen</PresentationFormat>
  <Paragraphs>170</Paragraphs>
  <Slides>12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Aptos</vt:lpstr>
      <vt:lpstr>Arial</vt:lpstr>
      <vt:lpstr>Trebuchet MS</vt:lpstr>
      <vt:lpstr>Wingdings 3</vt:lpstr>
      <vt:lpstr>Facet</vt:lpstr>
      <vt:lpstr>PowerPoint Presentation</vt:lpstr>
      <vt:lpstr>Presentation Overview</vt:lpstr>
      <vt:lpstr>Green Haven Florist Overview</vt:lpstr>
      <vt:lpstr>5W2H Analysis – Green Haven Florists</vt:lpstr>
      <vt:lpstr>Problems Facing Green Haven Florists</vt:lpstr>
      <vt:lpstr>Critique of the PESTLE Framework</vt:lpstr>
      <vt:lpstr>PESTEL Analysis- Application to Green Haven Florists</vt:lpstr>
      <vt:lpstr>Critique of the cause and Effect (Fishbone) Model</vt:lpstr>
      <vt:lpstr>PowerPoint Presentation</vt:lpstr>
      <vt:lpstr>Summary of key Findings</vt:lpstr>
      <vt:lpstr>References</vt:lpstr>
      <vt:lpstr>Thank you For Listening!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J'Avyon Johnson (2419047)</dc:creator>
  <cp:lastModifiedBy>J'Avyon Johnson (2419047)</cp:lastModifiedBy>
  <cp:revision>1</cp:revision>
  <dcterms:created xsi:type="dcterms:W3CDTF">2026-01-29T19:28:32Z</dcterms:created>
  <dcterms:modified xsi:type="dcterms:W3CDTF">2026-02-16T05:37:47Z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0x0101007810DDF4EC27A54C9626255B384F637A</vt:lpwstr>
  </property>
</Properties>
</file>