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7"/>
  </p:notesMasterIdLst>
  <p:sldIdLst>
    <p:sldId id="318" r:id="rId3"/>
    <p:sldId id="284" r:id="rId4"/>
    <p:sldId id="294" r:id="rId5"/>
    <p:sldId id="286" r:id="rId6"/>
    <p:sldId id="297" r:id="rId7"/>
    <p:sldId id="285" r:id="rId8"/>
    <p:sldId id="308" r:id="rId9"/>
    <p:sldId id="292" r:id="rId10"/>
    <p:sldId id="321" r:id="rId11"/>
    <p:sldId id="323" r:id="rId12"/>
    <p:sldId id="324" r:id="rId13"/>
    <p:sldId id="322" r:id="rId14"/>
    <p:sldId id="327" r:id="rId15"/>
    <p:sldId id="313" r:id="rId16"/>
    <p:sldId id="314" r:id="rId17"/>
    <p:sldId id="326" r:id="rId18"/>
    <p:sldId id="317" r:id="rId19"/>
    <p:sldId id="315" r:id="rId20"/>
    <p:sldId id="316" r:id="rId21"/>
    <p:sldId id="330" r:id="rId22"/>
    <p:sldId id="319" r:id="rId23"/>
    <p:sldId id="329" r:id="rId24"/>
    <p:sldId id="331" r:id="rId25"/>
    <p:sldId id="328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AE0C697-7088-4693-B189-1EA664C73B54}" v="109" dt="2025-03-04T21:07:38.3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38" autoAdjust="0"/>
    <p:restoredTop sz="94660"/>
  </p:normalViewPr>
  <p:slideViewPr>
    <p:cSldViewPr snapToGrid="0">
      <p:cViewPr varScale="1">
        <p:scale>
          <a:sx n="92" d="100"/>
          <a:sy n="92" d="100"/>
        </p:scale>
        <p:origin x="96" y="31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microsoft.com/office/2016/11/relationships/changesInfo" Target="changesInfos/changesInfo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Relationship Id="rId8" Type="http://schemas.openxmlformats.org/officeDocument/2006/relationships/slide" Target="slides/slide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e Coleman" userId="4cdc1fe8-b8ae-49b1-b8bb-2b6bab88a8bf" providerId="ADAL" clId="{2AE0C697-7088-4693-B189-1EA664C73B54}"/>
    <pc:docChg chg="undo custSel addSld delSld modSld sldOrd">
      <pc:chgData name="Joe Coleman" userId="4cdc1fe8-b8ae-49b1-b8bb-2b6bab88a8bf" providerId="ADAL" clId="{2AE0C697-7088-4693-B189-1EA664C73B54}" dt="2025-03-04T21:07:38.356" v="6263"/>
      <pc:docMkLst>
        <pc:docMk/>
      </pc:docMkLst>
      <pc:sldChg chg="addSp modSp mod modAnim">
        <pc:chgData name="Joe Coleman" userId="4cdc1fe8-b8ae-49b1-b8bb-2b6bab88a8bf" providerId="ADAL" clId="{2AE0C697-7088-4693-B189-1EA664C73B54}" dt="2025-03-04T19:43:29.577" v="102"/>
        <pc:sldMkLst>
          <pc:docMk/>
          <pc:sldMk cId="410582507" sldId="285"/>
        </pc:sldMkLst>
        <pc:spChg chg="add mod">
          <ac:chgData name="Joe Coleman" userId="4cdc1fe8-b8ae-49b1-b8bb-2b6bab88a8bf" providerId="ADAL" clId="{2AE0C697-7088-4693-B189-1EA664C73B54}" dt="2025-03-04T19:42:44.678" v="90" actId="1076"/>
          <ac:spMkLst>
            <pc:docMk/>
            <pc:sldMk cId="410582507" sldId="285"/>
            <ac:spMk id="4" creationId="{2DCB9F08-75B4-F8BF-5451-C4A3AA8EF3C9}"/>
          </ac:spMkLst>
        </pc:spChg>
        <pc:spChg chg="add mod">
          <ac:chgData name="Joe Coleman" userId="4cdc1fe8-b8ae-49b1-b8bb-2b6bab88a8bf" providerId="ADAL" clId="{2AE0C697-7088-4693-B189-1EA664C73B54}" dt="2025-03-04T19:42:34.403" v="88" actId="1582"/>
          <ac:spMkLst>
            <pc:docMk/>
            <pc:sldMk cId="410582507" sldId="285"/>
            <ac:spMk id="5" creationId="{77092F60-F0F9-02A4-AC55-11BFBCEFA676}"/>
          </ac:spMkLst>
        </pc:spChg>
        <pc:cxnChg chg="add mod">
          <ac:chgData name="Joe Coleman" userId="4cdc1fe8-b8ae-49b1-b8bb-2b6bab88a8bf" providerId="ADAL" clId="{2AE0C697-7088-4693-B189-1EA664C73B54}" dt="2025-03-04T19:42:46.379" v="91" actId="14100"/>
          <ac:cxnSpMkLst>
            <pc:docMk/>
            <pc:sldMk cId="410582507" sldId="285"/>
            <ac:cxnSpMk id="7" creationId="{0548AECC-01B7-6D54-0F12-3D4920D1420F}"/>
          </ac:cxnSpMkLst>
        </pc:cxnChg>
        <pc:cxnChg chg="add mod">
          <ac:chgData name="Joe Coleman" userId="4cdc1fe8-b8ae-49b1-b8bb-2b6bab88a8bf" providerId="ADAL" clId="{2AE0C697-7088-4693-B189-1EA664C73B54}" dt="2025-03-04T19:37:10.530" v="84" actId="14100"/>
          <ac:cxnSpMkLst>
            <pc:docMk/>
            <pc:sldMk cId="410582507" sldId="285"/>
            <ac:cxnSpMk id="8" creationId="{5022C6EB-07EE-6C3B-CCFD-EF73405DEBC7}"/>
          </ac:cxnSpMkLst>
        </pc:cxnChg>
      </pc:sldChg>
      <pc:sldChg chg="delSp modSp del mod ord">
        <pc:chgData name="Joe Coleman" userId="4cdc1fe8-b8ae-49b1-b8bb-2b6bab88a8bf" providerId="ADAL" clId="{2AE0C697-7088-4693-B189-1EA664C73B54}" dt="2025-03-04T20:33:04.963" v="2581" actId="47"/>
        <pc:sldMkLst>
          <pc:docMk/>
          <pc:sldMk cId="1933266433" sldId="287"/>
        </pc:sldMkLst>
        <pc:spChg chg="mod">
          <ac:chgData name="Joe Coleman" userId="4cdc1fe8-b8ae-49b1-b8bb-2b6bab88a8bf" providerId="ADAL" clId="{2AE0C697-7088-4693-B189-1EA664C73B54}" dt="2025-03-04T20:25:25.053" v="2524" actId="113"/>
          <ac:spMkLst>
            <pc:docMk/>
            <pc:sldMk cId="1933266433" sldId="287"/>
            <ac:spMk id="4" creationId="{37B25FDA-2EA3-23AC-7AEB-A6D0BE4461E7}"/>
          </ac:spMkLst>
        </pc:spChg>
        <pc:spChg chg="del">
          <ac:chgData name="Joe Coleman" userId="4cdc1fe8-b8ae-49b1-b8bb-2b6bab88a8bf" providerId="ADAL" clId="{2AE0C697-7088-4693-B189-1EA664C73B54}" dt="2025-03-04T19:45:46.804" v="104" actId="478"/>
          <ac:spMkLst>
            <pc:docMk/>
            <pc:sldMk cId="1933266433" sldId="287"/>
            <ac:spMk id="6" creationId="{D194C7AA-E1A3-DF64-BCCE-24AB56601B76}"/>
          </ac:spMkLst>
        </pc:spChg>
      </pc:sldChg>
      <pc:sldChg chg="addSp modSp mod modAnim">
        <pc:chgData name="Joe Coleman" userId="4cdc1fe8-b8ae-49b1-b8bb-2b6bab88a8bf" providerId="ADAL" clId="{2AE0C697-7088-4693-B189-1EA664C73B54}" dt="2025-03-04T21:06:29.611" v="6240"/>
        <pc:sldMkLst>
          <pc:docMk/>
          <pc:sldMk cId="349595216" sldId="292"/>
        </pc:sldMkLst>
        <pc:spChg chg="mod">
          <ac:chgData name="Joe Coleman" userId="4cdc1fe8-b8ae-49b1-b8bb-2b6bab88a8bf" providerId="ADAL" clId="{2AE0C697-7088-4693-B189-1EA664C73B54}" dt="2025-03-04T21:05:38.918" v="6228" actId="6549"/>
          <ac:spMkLst>
            <pc:docMk/>
            <pc:sldMk cId="349595216" sldId="292"/>
            <ac:spMk id="3" creationId="{3B04E499-321F-ED04-8839-70B0AF836A1A}"/>
          </ac:spMkLst>
        </pc:spChg>
        <pc:cxnChg chg="add mod">
          <ac:chgData name="Joe Coleman" userId="4cdc1fe8-b8ae-49b1-b8bb-2b6bab88a8bf" providerId="ADAL" clId="{2AE0C697-7088-4693-B189-1EA664C73B54}" dt="2025-03-04T19:46:05.766" v="110"/>
          <ac:cxnSpMkLst>
            <pc:docMk/>
            <pc:sldMk cId="349595216" sldId="292"/>
            <ac:cxnSpMk id="5" creationId="{CEB6F65D-44FD-4086-C729-3B77EE44DAD0}"/>
          </ac:cxnSpMkLst>
        </pc:cxnChg>
      </pc:sldChg>
      <pc:sldChg chg="del">
        <pc:chgData name="Joe Coleman" userId="4cdc1fe8-b8ae-49b1-b8bb-2b6bab88a8bf" providerId="ADAL" clId="{2AE0C697-7088-4693-B189-1EA664C73B54}" dt="2025-03-04T19:44:20.674" v="103" actId="47"/>
        <pc:sldMkLst>
          <pc:docMk/>
          <pc:sldMk cId="2590149904" sldId="305"/>
        </pc:sldMkLst>
      </pc:sldChg>
      <pc:sldChg chg="modSp mod ord modAnim">
        <pc:chgData name="Joe Coleman" userId="4cdc1fe8-b8ae-49b1-b8bb-2b6bab88a8bf" providerId="ADAL" clId="{2AE0C697-7088-4693-B189-1EA664C73B54}" dt="2025-03-04T21:07:16.161" v="6259"/>
        <pc:sldMkLst>
          <pc:docMk/>
          <pc:sldMk cId="1225984043" sldId="314"/>
        </pc:sldMkLst>
        <pc:spChg chg="mod">
          <ac:chgData name="Joe Coleman" userId="4cdc1fe8-b8ae-49b1-b8bb-2b6bab88a8bf" providerId="ADAL" clId="{2AE0C697-7088-4693-B189-1EA664C73B54}" dt="2025-03-04T20:32:13.470" v="2574" actId="20577"/>
          <ac:spMkLst>
            <pc:docMk/>
            <pc:sldMk cId="1225984043" sldId="314"/>
            <ac:spMk id="5" creationId="{13B82C2E-BADE-FB82-1E81-3E29121F5A94}"/>
          </ac:spMkLst>
        </pc:spChg>
      </pc:sldChg>
      <pc:sldChg chg="modSp mod ord modAnim">
        <pc:chgData name="Joe Coleman" userId="4cdc1fe8-b8ae-49b1-b8bb-2b6bab88a8bf" providerId="ADAL" clId="{2AE0C697-7088-4693-B189-1EA664C73B54}" dt="2025-03-04T21:07:38.356" v="6263"/>
        <pc:sldMkLst>
          <pc:docMk/>
          <pc:sldMk cId="4246595154" sldId="315"/>
        </pc:sldMkLst>
        <pc:spChg chg="mod">
          <ac:chgData name="Joe Coleman" userId="4cdc1fe8-b8ae-49b1-b8bb-2b6bab88a8bf" providerId="ADAL" clId="{2AE0C697-7088-4693-B189-1EA664C73B54}" dt="2025-03-04T20:44:06.935" v="3638" actId="20577"/>
          <ac:spMkLst>
            <pc:docMk/>
            <pc:sldMk cId="4246595154" sldId="315"/>
            <ac:spMk id="3" creationId="{EF1F8CB2-50CC-8A96-79C3-03405A79182E}"/>
          </ac:spMkLst>
        </pc:spChg>
      </pc:sldChg>
      <pc:sldChg chg="delSp modSp mod">
        <pc:chgData name="Joe Coleman" userId="4cdc1fe8-b8ae-49b1-b8bb-2b6bab88a8bf" providerId="ADAL" clId="{2AE0C697-7088-4693-B189-1EA664C73B54}" dt="2025-03-04T20:47:16.088" v="4184" actId="20577"/>
        <pc:sldMkLst>
          <pc:docMk/>
          <pc:sldMk cId="2465504422" sldId="316"/>
        </pc:sldMkLst>
        <pc:spChg chg="mod">
          <ac:chgData name="Joe Coleman" userId="4cdc1fe8-b8ae-49b1-b8bb-2b6bab88a8bf" providerId="ADAL" clId="{2AE0C697-7088-4693-B189-1EA664C73B54}" dt="2025-03-04T20:47:16.088" v="4184" actId="20577"/>
          <ac:spMkLst>
            <pc:docMk/>
            <pc:sldMk cId="2465504422" sldId="316"/>
            <ac:spMk id="2" creationId="{91A87942-87F4-B484-F35B-141554AE1B1F}"/>
          </ac:spMkLst>
        </pc:spChg>
        <pc:spChg chg="mod">
          <ac:chgData name="Joe Coleman" userId="4cdc1fe8-b8ae-49b1-b8bb-2b6bab88a8bf" providerId="ADAL" clId="{2AE0C697-7088-4693-B189-1EA664C73B54}" dt="2025-03-04T20:45:52.744" v="4116" actId="12"/>
          <ac:spMkLst>
            <pc:docMk/>
            <pc:sldMk cId="2465504422" sldId="316"/>
            <ac:spMk id="3" creationId="{44B89C38-C025-E742-CBBA-3F759673B57A}"/>
          </ac:spMkLst>
        </pc:spChg>
        <pc:spChg chg="del">
          <ac:chgData name="Joe Coleman" userId="4cdc1fe8-b8ae-49b1-b8bb-2b6bab88a8bf" providerId="ADAL" clId="{2AE0C697-7088-4693-B189-1EA664C73B54}" dt="2025-03-04T20:44:15.185" v="3639" actId="478"/>
          <ac:spMkLst>
            <pc:docMk/>
            <pc:sldMk cId="2465504422" sldId="316"/>
            <ac:spMk id="5" creationId="{B02EBC34-1109-ACD1-AB80-3850C354F631}"/>
          </ac:spMkLst>
        </pc:spChg>
      </pc:sldChg>
      <pc:sldChg chg="modSp mod ord modAnim">
        <pc:chgData name="Joe Coleman" userId="4cdc1fe8-b8ae-49b1-b8bb-2b6bab88a8bf" providerId="ADAL" clId="{2AE0C697-7088-4693-B189-1EA664C73B54}" dt="2025-03-04T21:07:25.281" v="6261"/>
        <pc:sldMkLst>
          <pc:docMk/>
          <pc:sldMk cId="3426429416" sldId="317"/>
        </pc:sldMkLst>
        <pc:spChg chg="mod">
          <ac:chgData name="Joe Coleman" userId="4cdc1fe8-b8ae-49b1-b8bb-2b6bab88a8bf" providerId="ADAL" clId="{2AE0C697-7088-4693-B189-1EA664C73B54}" dt="2025-03-04T20:42:33.658" v="3544" actId="20577"/>
          <ac:spMkLst>
            <pc:docMk/>
            <pc:sldMk cId="3426429416" sldId="317"/>
            <ac:spMk id="2" creationId="{BD428EDD-F17F-D278-DA90-23D350D071D2}"/>
          </ac:spMkLst>
        </pc:spChg>
        <pc:spChg chg="mod">
          <ac:chgData name="Joe Coleman" userId="4cdc1fe8-b8ae-49b1-b8bb-2b6bab88a8bf" providerId="ADAL" clId="{2AE0C697-7088-4693-B189-1EA664C73B54}" dt="2025-03-04T20:32:30.438" v="2578" actId="207"/>
          <ac:spMkLst>
            <pc:docMk/>
            <pc:sldMk cId="3426429416" sldId="317"/>
            <ac:spMk id="3" creationId="{93FAD28C-A45E-E3A7-F52D-CA8C84098C05}"/>
          </ac:spMkLst>
        </pc:spChg>
        <pc:spChg chg="mod">
          <ac:chgData name="Joe Coleman" userId="4cdc1fe8-b8ae-49b1-b8bb-2b6bab88a8bf" providerId="ADAL" clId="{2AE0C697-7088-4693-B189-1EA664C73B54}" dt="2025-03-04T20:31:43.277" v="2557" actId="1076"/>
          <ac:spMkLst>
            <pc:docMk/>
            <pc:sldMk cId="3426429416" sldId="317"/>
            <ac:spMk id="6" creationId="{3ABE6B85-7771-B540-C3DE-2AC6FD696DAA}"/>
          </ac:spMkLst>
        </pc:spChg>
      </pc:sldChg>
      <pc:sldChg chg="modSp mod">
        <pc:chgData name="Joe Coleman" userId="4cdc1fe8-b8ae-49b1-b8bb-2b6bab88a8bf" providerId="ADAL" clId="{2AE0C697-7088-4693-B189-1EA664C73B54}" dt="2025-03-04T21:05:12.839" v="6193" actId="20577"/>
        <pc:sldMkLst>
          <pc:docMk/>
          <pc:sldMk cId="1427941050" sldId="318"/>
        </pc:sldMkLst>
        <pc:spChg chg="mod">
          <ac:chgData name="Joe Coleman" userId="4cdc1fe8-b8ae-49b1-b8bb-2b6bab88a8bf" providerId="ADAL" clId="{2AE0C697-7088-4693-B189-1EA664C73B54}" dt="2025-03-04T21:05:12.839" v="6193" actId="20577"/>
          <ac:spMkLst>
            <pc:docMk/>
            <pc:sldMk cId="1427941050" sldId="318"/>
            <ac:spMk id="3" creationId="{A7A719B9-0DAE-B77A-0335-DC36B1356BE2}"/>
          </ac:spMkLst>
        </pc:spChg>
      </pc:sldChg>
      <pc:sldChg chg="modSp mod">
        <pc:chgData name="Joe Coleman" userId="4cdc1fe8-b8ae-49b1-b8bb-2b6bab88a8bf" providerId="ADAL" clId="{2AE0C697-7088-4693-B189-1EA664C73B54}" dt="2025-03-04T20:51:51.763" v="4746" actId="1076"/>
        <pc:sldMkLst>
          <pc:docMk/>
          <pc:sldMk cId="4155028992" sldId="319"/>
        </pc:sldMkLst>
        <pc:spChg chg="mod">
          <ac:chgData name="Joe Coleman" userId="4cdc1fe8-b8ae-49b1-b8bb-2b6bab88a8bf" providerId="ADAL" clId="{2AE0C697-7088-4693-B189-1EA664C73B54}" dt="2025-03-04T20:50:53.171" v="4742" actId="1076"/>
          <ac:spMkLst>
            <pc:docMk/>
            <pc:sldMk cId="4155028992" sldId="319"/>
            <ac:spMk id="2" creationId="{125FE7C8-7D9F-1173-599B-E355C6F72F0B}"/>
          </ac:spMkLst>
        </pc:spChg>
        <pc:spChg chg="mod">
          <ac:chgData name="Joe Coleman" userId="4cdc1fe8-b8ae-49b1-b8bb-2b6bab88a8bf" providerId="ADAL" clId="{2AE0C697-7088-4693-B189-1EA664C73B54}" dt="2025-03-04T20:51:51.763" v="4746" actId="1076"/>
          <ac:spMkLst>
            <pc:docMk/>
            <pc:sldMk cId="4155028992" sldId="319"/>
            <ac:spMk id="3" creationId="{685F2E5A-05E1-FC98-6B14-04B30E9E6E42}"/>
          </ac:spMkLst>
        </pc:spChg>
        <pc:spChg chg="mod">
          <ac:chgData name="Joe Coleman" userId="4cdc1fe8-b8ae-49b1-b8bb-2b6bab88a8bf" providerId="ADAL" clId="{2AE0C697-7088-4693-B189-1EA664C73B54}" dt="2025-03-04T20:51:48.695" v="4745" actId="404"/>
          <ac:spMkLst>
            <pc:docMk/>
            <pc:sldMk cId="4155028992" sldId="319"/>
            <ac:spMk id="5" creationId="{6A78CD16-70A8-EB7D-97C9-CF80FDBDC926}"/>
          </ac:spMkLst>
        </pc:spChg>
      </pc:sldChg>
      <pc:sldChg chg="del">
        <pc:chgData name="Joe Coleman" userId="4cdc1fe8-b8ae-49b1-b8bb-2b6bab88a8bf" providerId="ADAL" clId="{2AE0C697-7088-4693-B189-1EA664C73B54}" dt="2025-03-04T20:50:09.875" v="4660" actId="47"/>
        <pc:sldMkLst>
          <pc:docMk/>
          <pc:sldMk cId="2287563738" sldId="320"/>
        </pc:sldMkLst>
      </pc:sldChg>
      <pc:sldChg chg="delSp modSp add mod modAnim">
        <pc:chgData name="Joe Coleman" userId="4cdc1fe8-b8ae-49b1-b8bb-2b6bab88a8bf" providerId="ADAL" clId="{2AE0C697-7088-4693-B189-1EA664C73B54}" dt="2025-03-04T21:06:50.417" v="6255" actId="478"/>
        <pc:sldMkLst>
          <pc:docMk/>
          <pc:sldMk cId="450228189" sldId="321"/>
        </pc:sldMkLst>
        <pc:spChg chg="mod">
          <ac:chgData name="Joe Coleman" userId="4cdc1fe8-b8ae-49b1-b8bb-2b6bab88a8bf" providerId="ADAL" clId="{2AE0C697-7088-4693-B189-1EA664C73B54}" dt="2025-03-04T21:06:37" v="6250" actId="20577"/>
          <ac:spMkLst>
            <pc:docMk/>
            <pc:sldMk cId="450228189" sldId="321"/>
            <ac:spMk id="2" creationId="{EDE391FE-49EB-B1B3-691C-0837BE7F4B95}"/>
          </ac:spMkLst>
        </pc:spChg>
        <pc:spChg chg="mod">
          <ac:chgData name="Joe Coleman" userId="4cdc1fe8-b8ae-49b1-b8bb-2b6bab88a8bf" providerId="ADAL" clId="{2AE0C697-7088-4693-B189-1EA664C73B54}" dt="2025-03-04T21:06:39.178" v="6251" actId="20577"/>
          <ac:spMkLst>
            <pc:docMk/>
            <pc:sldMk cId="450228189" sldId="321"/>
            <ac:spMk id="3" creationId="{4463258F-79C2-9C0B-3CAB-31104520B172}"/>
          </ac:spMkLst>
        </pc:spChg>
        <pc:spChg chg="del">
          <ac:chgData name="Joe Coleman" userId="4cdc1fe8-b8ae-49b1-b8bb-2b6bab88a8bf" providerId="ADAL" clId="{2AE0C697-7088-4693-B189-1EA664C73B54}" dt="2025-03-04T21:06:50.417" v="6255" actId="478"/>
          <ac:spMkLst>
            <pc:docMk/>
            <pc:sldMk cId="450228189" sldId="321"/>
            <ac:spMk id="4" creationId="{4A7050CF-6CF9-35E3-22B2-28C9E66630B8}"/>
          </ac:spMkLst>
        </pc:spChg>
      </pc:sldChg>
      <pc:sldChg chg="modSp add mod">
        <pc:chgData name="Joe Coleman" userId="4cdc1fe8-b8ae-49b1-b8bb-2b6bab88a8bf" providerId="ADAL" clId="{2AE0C697-7088-4693-B189-1EA664C73B54}" dt="2025-03-04T20:14:42.063" v="2097" actId="20577"/>
        <pc:sldMkLst>
          <pc:docMk/>
          <pc:sldMk cId="103182503" sldId="322"/>
        </pc:sldMkLst>
        <pc:spChg chg="mod">
          <ac:chgData name="Joe Coleman" userId="4cdc1fe8-b8ae-49b1-b8bb-2b6bab88a8bf" providerId="ADAL" clId="{2AE0C697-7088-4693-B189-1EA664C73B54}" dt="2025-03-04T20:14:42.063" v="2097" actId="20577"/>
          <ac:spMkLst>
            <pc:docMk/>
            <pc:sldMk cId="103182503" sldId="322"/>
            <ac:spMk id="3" creationId="{E215B2E6-052F-7DDE-AE2D-D5E115ABDF29}"/>
          </ac:spMkLst>
        </pc:spChg>
      </pc:sldChg>
      <pc:sldChg chg="delSp modSp add mod">
        <pc:chgData name="Joe Coleman" userId="4cdc1fe8-b8ae-49b1-b8bb-2b6bab88a8bf" providerId="ADAL" clId="{2AE0C697-7088-4693-B189-1EA664C73B54}" dt="2025-03-04T20:06:56.311" v="1724" actId="115"/>
        <pc:sldMkLst>
          <pc:docMk/>
          <pc:sldMk cId="223697507" sldId="323"/>
        </pc:sldMkLst>
        <pc:spChg chg="mod">
          <ac:chgData name="Joe Coleman" userId="4cdc1fe8-b8ae-49b1-b8bb-2b6bab88a8bf" providerId="ADAL" clId="{2AE0C697-7088-4693-B189-1EA664C73B54}" dt="2025-03-04T20:06:56.311" v="1724" actId="115"/>
          <ac:spMkLst>
            <pc:docMk/>
            <pc:sldMk cId="223697507" sldId="323"/>
            <ac:spMk id="3" creationId="{B1AD2862-8929-CFE6-47E2-E1B30D2A58EF}"/>
          </ac:spMkLst>
        </pc:spChg>
        <pc:spChg chg="del">
          <ac:chgData name="Joe Coleman" userId="4cdc1fe8-b8ae-49b1-b8bb-2b6bab88a8bf" providerId="ADAL" clId="{2AE0C697-7088-4693-B189-1EA664C73B54}" dt="2025-03-04T20:01:35.529" v="726" actId="478"/>
          <ac:spMkLst>
            <pc:docMk/>
            <pc:sldMk cId="223697507" sldId="323"/>
            <ac:spMk id="4" creationId="{D333F969-43F6-A031-FEE8-737918A647FE}"/>
          </ac:spMkLst>
        </pc:spChg>
      </pc:sldChg>
      <pc:sldChg chg="addSp delSp modSp add mod modAnim">
        <pc:chgData name="Joe Coleman" userId="4cdc1fe8-b8ae-49b1-b8bb-2b6bab88a8bf" providerId="ADAL" clId="{2AE0C697-7088-4693-B189-1EA664C73B54}" dt="2025-03-04T21:07:03.508" v="6258"/>
        <pc:sldMkLst>
          <pc:docMk/>
          <pc:sldMk cId="641382549" sldId="324"/>
        </pc:sldMkLst>
        <pc:spChg chg="mod">
          <ac:chgData name="Joe Coleman" userId="4cdc1fe8-b8ae-49b1-b8bb-2b6bab88a8bf" providerId="ADAL" clId="{2AE0C697-7088-4693-B189-1EA664C73B54}" dt="2025-03-04T20:13:06.679" v="1798" actId="20577"/>
          <ac:spMkLst>
            <pc:docMk/>
            <pc:sldMk cId="641382549" sldId="324"/>
            <ac:spMk id="2" creationId="{B0B59078-18E3-BB3C-4B9E-DB18623D01E5}"/>
          </ac:spMkLst>
        </pc:spChg>
        <pc:spChg chg="del mod">
          <ac:chgData name="Joe Coleman" userId="4cdc1fe8-b8ae-49b1-b8bb-2b6bab88a8bf" providerId="ADAL" clId="{2AE0C697-7088-4693-B189-1EA664C73B54}" dt="2025-03-04T20:02:17.939" v="809" actId="478"/>
          <ac:spMkLst>
            <pc:docMk/>
            <pc:sldMk cId="641382549" sldId="324"/>
            <ac:spMk id="3" creationId="{A0D59C38-3D6C-567E-D346-9AE07AB833F9}"/>
          </ac:spMkLst>
        </pc:spChg>
        <pc:spChg chg="add mod">
          <ac:chgData name="Joe Coleman" userId="4cdc1fe8-b8ae-49b1-b8bb-2b6bab88a8bf" providerId="ADAL" clId="{2AE0C697-7088-4693-B189-1EA664C73B54}" dt="2025-03-04T20:07:50.435" v="1797" actId="20577"/>
          <ac:spMkLst>
            <pc:docMk/>
            <pc:sldMk cId="641382549" sldId="324"/>
            <ac:spMk id="5" creationId="{BA958948-A3D7-9301-238A-568AB151F15B}"/>
          </ac:spMkLst>
        </pc:spChg>
      </pc:sldChg>
      <pc:sldChg chg="addSp delSp modSp add del mod">
        <pc:chgData name="Joe Coleman" userId="4cdc1fe8-b8ae-49b1-b8bb-2b6bab88a8bf" providerId="ADAL" clId="{2AE0C697-7088-4693-B189-1EA664C73B54}" dt="2025-03-04T20:40:07.837" v="3419" actId="47"/>
        <pc:sldMkLst>
          <pc:docMk/>
          <pc:sldMk cId="39094085" sldId="325"/>
        </pc:sldMkLst>
        <pc:spChg chg="mod">
          <ac:chgData name="Joe Coleman" userId="4cdc1fe8-b8ae-49b1-b8bb-2b6bab88a8bf" providerId="ADAL" clId="{2AE0C697-7088-4693-B189-1EA664C73B54}" dt="2025-03-04T20:33:28.907" v="2604" actId="20577"/>
          <ac:spMkLst>
            <pc:docMk/>
            <pc:sldMk cId="39094085" sldId="325"/>
            <ac:spMk id="2" creationId="{382DC5B0-AEF5-20EA-3D0F-A82D93CEC0B6}"/>
          </ac:spMkLst>
        </pc:spChg>
        <pc:spChg chg="add del mod">
          <ac:chgData name="Joe Coleman" userId="4cdc1fe8-b8ae-49b1-b8bb-2b6bab88a8bf" providerId="ADAL" clId="{2AE0C697-7088-4693-B189-1EA664C73B54}" dt="2025-03-04T20:40:03.141" v="3418" actId="478"/>
          <ac:spMkLst>
            <pc:docMk/>
            <pc:sldMk cId="39094085" sldId="325"/>
            <ac:spMk id="3" creationId="{2D078799-4F3C-024C-4584-F5C7DFA773E8}"/>
          </ac:spMkLst>
        </pc:spChg>
        <pc:spChg chg="del mod">
          <ac:chgData name="Joe Coleman" userId="4cdc1fe8-b8ae-49b1-b8bb-2b6bab88a8bf" providerId="ADAL" clId="{2AE0C697-7088-4693-B189-1EA664C73B54}" dt="2025-03-04T20:33:16.095" v="2585" actId="478"/>
          <ac:spMkLst>
            <pc:docMk/>
            <pc:sldMk cId="39094085" sldId="325"/>
            <ac:spMk id="5" creationId="{09678DC5-E700-AF0F-FE1F-88A92D9CBF66}"/>
          </ac:spMkLst>
        </pc:spChg>
        <pc:spChg chg="del mod">
          <ac:chgData name="Joe Coleman" userId="4cdc1fe8-b8ae-49b1-b8bb-2b6bab88a8bf" providerId="ADAL" clId="{2AE0C697-7088-4693-B189-1EA664C73B54}" dt="2025-03-04T20:33:33.936" v="2607"/>
          <ac:spMkLst>
            <pc:docMk/>
            <pc:sldMk cId="39094085" sldId="325"/>
            <ac:spMk id="7" creationId="{4E34F158-BEEB-2BF7-A29E-72CF81BD50B8}"/>
          </ac:spMkLst>
        </pc:spChg>
        <pc:spChg chg="mod">
          <ac:chgData name="Joe Coleman" userId="4cdc1fe8-b8ae-49b1-b8bb-2b6bab88a8bf" providerId="ADAL" clId="{2AE0C697-7088-4693-B189-1EA664C73B54}" dt="2025-03-04T20:33:32.340" v="2605" actId="14100"/>
          <ac:spMkLst>
            <pc:docMk/>
            <pc:sldMk cId="39094085" sldId="325"/>
            <ac:spMk id="8" creationId="{A67ECEC7-B261-6FEE-7DF8-943C69E918B2}"/>
          </ac:spMkLst>
        </pc:spChg>
        <pc:spChg chg="del">
          <ac:chgData name="Joe Coleman" userId="4cdc1fe8-b8ae-49b1-b8bb-2b6bab88a8bf" providerId="ADAL" clId="{2AE0C697-7088-4693-B189-1EA664C73B54}" dt="2025-03-04T20:33:14.337" v="2583" actId="478"/>
          <ac:spMkLst>
            <pc:docMk/>
            <pc:sldMk cId="39094085" sldId="325"/>
            <ac:spMk id="9" creationId="{6C958E7E-6D6C-7E0C-A0C0-F933F32ACD85}"/>
          </ac:spMkLst>
        </pc:spChg>
      </pc:sldChg>
      <pc:sldChg chg="modSp add del mod ord">
        <pc:chgData name="Joe Coleman" userId="4cdc1fe8-b8ae-49b1-b8bb-2b6bab88a8bf" providerId="ADAL" clId="{2AE0C697-7088-4693-B189-1EA664C73B54}" dt="2025-03-04T20:27:25.055" v="2547" actId="47"/>
        <pc:sldMkLst>
          <pc:docMk/>
          <pc:sldMk cId="2382385952" sldId="325"/>
        </pc:sldMkLst>
        <pc:spChg chg="mod">
          <ac:chgData name="Joe Coleman" userId="4cdc1fe8-b8ae-49b1-b8bb-2b6bab88a8bf" providerId="ADAL" clId="{2AE0C697-7088-4693-B189-1EA664C73B54}" dt="2025-03-04T20:27:09.646" v="2544" actId="20577"/>
          <ac:spMkLst>
            <pc:docMk/>
            <pc:sldMk cId="2382385952" sldId="325"/>
            <ac:spMk id="2" creationId="{B05EEF2D-A22B-6121-714D-58338C32ACE9}"/>
          </ac:spMkLst>
        </pc:spChg>
      </pc:sldChg>
      <pc:sldChg chg="addSp modSp add mod modAnim">
        <pc:chgData name="Joe Coleman" userId="4cdc1fe8-b8ae-49b1-b8bb-2b6bab88a8bf" providerId="ADAL" clId="{2AE0C697-7088-4693-B189-1EA664C73B54}" dt="2025-03-04T20:41:52.804" v="3524" actId="207"/>
        <pc:sldMkLst>
          <pc:docMk/>
          <pc:sldMk cId="1926714806" sldId="326"/>
        </pc:sldMkLst>
        <pc:spChg chg="mod">
          <ac:chgData name="Joe Coleman" userId="4cdc1fe8-b8ae-49b1-b8bb-2b6bab88a8bf" providerId="ADAL" clId="{2AE0C697-7088-4693-B189-1EA664C73B54}" dt="2025-03-04T20:35:11.219" v="2786" actId="20577"/>
          <ac:spMkLst>
            <pc:docMk/>
            <pc:sldMk cId="1926714806" sldId="326"/>
            <ac:spMk id="2" creationId="{849B1735-D29E-A0F7-E168-E1129BE457B9}"/>
          </ac:spMkLst>
        </pc:spChg>
        <pc:spChg chg="mod">
          <ac:chgData name="Joe Coleman" userId="4cdc1fe8-b8ae-49b1-b8bb-2b6bab88a8bf" providerId="ADAL" clId="{2AE0C697-7088-4693-B189-1EA664C73B54}" dt="2025-03-04T20:41:10.137" v="3495" actId="1076"/>
          <ac:spMkLst>
            <pc:docMk/>
            <pc:sldMk cId="1926714806" sldId="326"/>
            <ac:spMk id="3" creationId="{8F75B73C-BC91-9E97-B8FD-C4966E69595F}"/>
          </ac:spMkLst>
        </pc:spChg>
        <pc:spChg chg="add mod">
          <ac:chgData name="Joe Coleman" userId="4cdc1fe8-b8ae-49b1-b8bb-2b6bab88a8bf" providerId="ADAL" clId="{2AE0C697-7088-4693-B189-1EA664C73B54}" dt="2025-03-04T20:41:52.804" v="3524" actId="207"/>
          <ac:spMkLst>
            <pc:docMk/>
            <pc:sldMk cId="1926714806" sldId="326"/>
            <ac:spMk id="4" creationId="{89432EA8-34B0-686C-4D52-0E4DB71C5FA1}"/>
          </ac:spMkLst>
        </pc:spChg>
        <pc:spChg chg="add mod">
          <ac:chgData name="Joe Coleman" userId="4cdc1fe8-b8ae-49b1-b8bb-2b6bab88a8bf" providerId="ADAL" clId="{2AE0C697-7088-4693-B189-1EA664C73B54}" dt="2025-03-04T20:41:01.078" v="3492" actId="114"/>
          <ac:spMkLst>
            <pc:docMk/>
            <pc:sldMk cId="1926714806" sldId="326"/>
            <ac:spMk id="5" creationId="{FA35F10E-EB54-370C-BE4C-5E426D86E5E5}"/>
          </ac:spMkLst>
        </pc:spChg>
        <pc:spChg chg="mod">
          <ac:chgData name="Joe Coleman" userId="4cdc1fe8-b8ae-49b1-b8bb-2b6bab88a8bf" providerId="ADAL" clId="{2AE0C697-7088-4693-B189-1EA664C73B54}" dt="2025-03-04T20:39:35.304" v="3413" actId="14100"/>
          <ac:spMkLst>
            <pc:docMk/>
            <pc:sldMk cId="1926714806" sldId="326"/>
            <ac:spMk id="8" creationId="{542EAF36-7B16-DD83-E633-CE94BDAC958D}"/>
          </ac:spMkLst>
        </pc:spChg>
      </pc:sldChg>
      <pc:sldChg chg="modSp add mod">
        <pc:chgData name="Joe Coleman" userId="4cdc1fe8-b8ae-49b1-b8bb-2b6bab88a8bf" providerId="ADAL" clId="{2AE0C697-7088-4693-B189-1EA664C73B54}" dt="2025-03-04T20:49:58.477" v="4658" actId="5793"/>
        <pc:sldMkLst>
          <pc:docMk/>
          <pc:sldMk cId="2167339924" sldId="327"/>
        </pc:sldMkLst>
        <pc:spChg chg="mod">
          <ac:chgData name="Joe Coleman" userId="4cdc1fe8-b8ae-49b1-b8bb-2b6bab88a8bf" providerId="ADAL" clId="{2AE0C697-7088-4693-B189-1EA664C73B54}" dt="2025-03-04T20:48:00.006" v="4223" actId="20577"/>
          <ac:spMkLst>
            <pc:docMk/>
            <pc:sldMk cId="2167339924" sldId="327"/>
            <ac:spMk id="2" creationId="{EF35701D-ADD0-454F-7E2A-260955AA2882}"/>
          </ac:spMkLst>
        </pc:spChg>
        <pc:spChg chg="mod">
          <ac:chgData name="Joe Coleman" userId="4cdc1fe8-b8ae-49b1-b8bb-2b6bab88a8bf" providerId="ADAL" clId="{2AE0C697-7088-4693-B189-1EA664C73B54}" dt="2025-03-04T20:49:58.477" v="4658" actId="5793"/>
          <ac:spMkLst>
            <pc:docMk/>
            <pc:sldMk cId="2167339924" sldId="327"/>
            <ac:spMk id="3" creationId="{431C66EA-3ADB-E74B-5339-CDBA86979957}"/>
          </ac:spMkLst>
        </pc:spChg>
      </pc:sldChg>
      <pc:sldChg chg="add del">
        <pc:chgData name="Joe Coleman" userId="4cdc1fe8-b8ae-49b1-b8bb-2b6bab88a8bf" providerId="ADAL" clId="{2AE0C697-7088-4693-B189-1EA664C73B54}" dt="2025-03-04T20:37:33.832" v="3110"/>
        <pc:sldMkLst>
          <pc:docMk/>
          <pc:sldMk cId="3775542689" sldId="327"/>
        </pc:sldMkLst>
      </pc:sldChg>
      <pc:sldChg chg="addSp modSp add mod">
        <pc:chgData name="Joe Coleman" userId="4cdc1fe8-b8ae-49b1-b8bb-2b6bab88a8bf" providerId="ADAL" clId="{2AE0C697-7088-4693-B189-1EA664C73B54}" dt="2025-03-04T21:00:41.813" v="5296" actId="20577"/>
        <pc:sldMkLst>
          <pc:docMk/>
          <pc:sldMk cId="579993629" sldId="328"/>
        </pc:sldMkLst>
        <pc:spChg chg="mod">
          <ac:chgData name="Joe Coleman" userId="4cdc1fe8-b8ae-49b1-b8bb-2b6bab88a8bf" providerId="ADAL" clId="{2AE0C697-7088-4693-B189-1EA664C73B54}" dt="2025-03-04T20:53:34.125" v="4991" actId="1076"/>
          <ac:spMkLst>
            <pc:docMk/>
            <pc:sldMk cId="579993629" sldId="328"/>
            <ac:spMk id="2" creationId="{68820C56-95ED-40C3-15B9-24D74233755B}"/>
          </ac:spMkLst>
        </pc:spChg>
        <pc:spChg chg="mod">
          <ac:chgData name="Joe Coleman" userId="4cdc1fe8-b8ae-49b1-b8bb-2b6bab88a8bf" providerId="ADAL" clId="{2AE0C697-7088-4693-B189-1EA664C73B54}" dt="2025-03-04T21:00:41.813" v="5296" actId="20577"/>
          <ac:spMkLst>
            <pc:docMk/>
            <pc:sldMk cId="579993629" sldId="328"/>
            <ac:spMk id="3" creationId="{E1F6C9E5-3784-594B-B8F3-718F015D65C5}"/>
          </ac:spMkLst>
        </pc:spChg>
        <pc:spChg chg="add mod">
          <ac:chgData name="Joe Coleman" userId="4cdc1fe8-b8ae-49b1-b8bb-2b6bab88a8bf" providerId="ADAL" clId="{2AE0C697-7088-4693-B189-1EA664C73B54}" dt="2025-03-04T20:54:32.514" v="5232" actId="20577"/>
          <ac:spMkLst>
            <pc:docMk/>
            <pc:sldMk cId="579993629" sldId="328"/>
            <ac:spMk id="4" creationId="{7E4C9CFE-1416-F512-1F35-5CB660844A56}"/>
          </ac:spMkLst>
        </pc:spChg>
      </pc:sldChg>
      <pc:sldChg chg="addSp modSp add mod ord">
        <pc:chgData name="Joe Coleman" userId="4cdc1fe8-b8ae-49b1-b8bb-2b6bab88a8bf" providerId="ADAL" clId="{2AE0C697-7088-4693-B189-1EA664C73B54}" dt="2025-03-04T21:04:30.995" v="6109" actId="20577"/>
        <pc:sldMkLst>
          <pc:docMk/>
          <pc:sldMk cId="3788124980" sldId="329"/>
        </pc:sldMkLst>
        <pc:spChg chg="mod">
          <ac:chgData name="Joe Coleman" userId="4cdc1fe8-b8ae-49b1-b8bb-2b6bab88a8bf" providerId="ADAL" clId="{2AE0C697-7088-4693-B189-1EA664C73B54}" dt="2025-03-04T20:53:17.641" v="4981" actId="1076"/>
          <ac:spMkLst>
            <pc:docMk/>
            <pc:sldMk cId="3788124980" sldId="329"/>
            <ac:spMk id="2" creationId="{206E32D2-A135-D7E2-6076-DD00DF14BAAD}"/>
          </ac:spMkLst>
        </pc:spChg>
        <pc:spChg chg="mod">
          <ac:chgData name="Joe Coleman" userId="4cdc1fe8-b8ae-49b1-b8bb-2b6bab88a8bf" providerId="ADAL" clId="{2AE0C697-7088-4693-B189-1EA664C73B54}" dt="2025-03-04T21:04:30.995" v="6109" actId="20577"/>
          <ac:spMkLst>
            <pc:docMk/>
            <pc:sldMk cId="3788124980" sldId="329"/>
            <ac:spMk id="3" creationId="{C464086F-8A8F-E30D-654B-4CD43B729DD0}"/>
          </ac:spMkLst>
        </pc:spChg>
        <pc:spChg chg="add mod">
          <ac:chgData name="Joe Coleman" userId="4cdc1fe8-b8ae-49b1-b8bb-2b6bab88a8bf" providerId="ADAL" clId="{2AE0C697-7088-4693-B189-1EA664C73B54}" dt="2025-03-04T21:04:15.626" v="6102" actId="313"/>
          <ac:spMkLst>
            <pc:docMk/>
            <pc:sldMk cId="3788124980" sldId="329"/>
            <ac:spMk id="4" creationId="{A4E83603-1FC2-6E06-623C-2C1F819C7141}"/>
          </ac:spMkLst>
        </pc:spChg>
      </pc:sldChg>
      <pc:sldChg chg="add del setBg">
        <pc:chgData name="Joe Coleman" userId="4cdc1fe8-b8ae-49b1-b8bb-2b6bab88a8bf" providerId="ADAL" clId="{2AE0C697-7088-4693-B189-1EA664C73B54}" dt="2025-03-04T20:50:18.376" v="4662"/>
        <pc:sldMkLst>
          <pc:docMk/>
          <pc:sldMk cId="572108263" sldId="330"/>
        </pc:sldMkLst>
      </pc:sldChg>
      <pc:sldChg chg="modSp add mod">
        <pc:chgData name="Joe Coleman" userId="4cdc1fe8-b8ae-49b1-b8bb-2b6bab88a8bf" providerId="ADAL" clId="{2AE0C697-7088-4693-B189-1EA664C73B54}" dt="2025-03-04T20:50:43.338" v="4739" actId="20577"/>
        <pc:sldMkLst>
          <pc:docMk/>
          <pc:sldMk cId="4083484766" sldId="330"/>
        </pc:sldMkLst>
        <pc:spChg chg="mod">
          <ac:chgData name="Joe Coleman" userId="4cdc1fe8-b8ae-49b1-b8bb-2b6bab88a8bf" providerId="ADAL" clId="{2AE0C697-7088-4693-B189-1EA664C73B54}" dt="2025-03-04T20:50:43.338" v="4739" actId="20577"/>
          <ac:spMkLst>
            <pc:docMk/>
            <pc:sldMk cId="4083484766" sldId="330"/>
            <ac:spMk id="3" creationId="{675A0CA0-E34A-E84C-1CD9-F3C8BB932771}"/>
          </ac:spMkLst>
        </pc:spChg>
        <pc:spChg chg="mod">
          <ac:chgData name="Joe Coleman" userId="4cdc1fe8-b8ae-49b1-b8bb-2b6bab88a8bf" providerId="ADAL" clId="{2AE0C697-7088-4693-B189-1EA664C73B54}" dt="2025-03-04T20:50:28.419" v="4682" actId="20577"/>
          <ac:spMkLst>
            <pc:docMk/>
            <pc:sldMk cId="4083484766" sldId="330"/>
            <ac:spMk id="9" creationId="{F4B9DC22-63E4-8590-5B1B-A9836588ECDE}"/>
          </ac:spMkLst>
        </pc:spChg>
      </pc:sldChg>
      <pc:sldChg chg="addSp modSp add mod">
        <pc:chgData name="Joe Coleman" userId="4cdc1fe8-b8ae-49b1-b8bb-2b6bab88a8bf" providerId="ADAL" clId="{2AE0C697-7088-4693-B189-1EA664C73B54}" dt="2025-03-04T20:55:45.726" v="5291" actId="113"/>
        <pc:sldMkLst>
          <pc:docMk/>
          <pc:sldMk cId="3396817963" sldId="331"/>
        </pc:sldMkLst>
        <pc:spChg chg="mod">
          <ac:chgData name="Joe Coleman" userId="4cdc1fe8-b8ae-49b1-b8bb-2b6bab88a8bf" providerId="ADAL" clId="{2AE0C697-7088-4693-B189-1EA664C73B54}" dt="2025-03-04T20:52:50.732" v="4965" actId="1076"/>
          <ac:spMkLst>
            <pc:docMk/>
            <pc:sldMk cId="3396817963" sldId="331"/>
            <ac:spMk id="2" creationId="{D4D81265-E82D-AFD4-B7B7-2636A9842CA1}"/>
          </ac:spMkLst>
        </pc:spChg>
        <pc:spChg chg="mod">
          <ac:chgData name="Joe Coleman" userId="4cdc1fe8-b8ae-49b1-b8bb-2b6bab88a8bf" providerId="ADAL" clId="{2AE0C697-7088-4693-B189-1EA664C73B54}" dt="2025-03-04T20:55:45.726" v="5291" actId="113"/>
          <ac:spMkLst>
            <pc:docMk/>
            <pc:sldMk cId="3396817963" sldId="331"/>
            <ac:spMk id="3" creationId="{6B4649D8-04A2-95AD-E765-F5ED964DE721}"/>
          </ac:spMkLst>
        </pc:spChg>
        <pc:spChg chg="add mod">
          <ac:chgData name="Joe Coleman" userId="4cdc1fe8-b8ae-49b1-b8bb-2b6bab88a8bf" providerId="ADAL" clId="{2AE0C697-7088-4693-B189-1EA664C73B54}" dt="2025-03-04T20:52:40.352" v="4963" actId="20577"/>
          <ac:spMkLst>
            <pc:docMk/>
            <pc:sldMk cId="3396817963" sldId="331"/>
            <ac:spMk id="4" creationId="{CEBC8717-DB40-5C39-61C7-65C3E6A75E8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E70065-613A-4822-B25F-8FB2B497C140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780336-C84E-4674-8C01-08399B72CC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70919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8E07C4-0B66-7145-9C3E-0D9A3D8C61F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34613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7E91B8-645C-5EB3-9007-F6C127BD79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9FA5D28-32E9-3DA6-3517-D285F00C744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129CDFE-83A8-D868-6384-812E15542A7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DF86E8-84B0-325E-7341-8E10EE6F8DF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8E07C4-0B66-7145-9C3E-0D9A3D8C61F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780359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393AD4-6415-CA23-E1CB-AF429F6E39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68A1CCE-1A94-583D-97D9-5E11539FE9B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C99175A-B5A9-A65F-C3B3-F53595B5D27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5978B1-9164-E7C7-2772-CDB2B56CD4E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28E07C4-0B66-7145-9C3E-0D9A3D8C61F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512747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C33701-9CD7-F595-CBFA-8D19C169DF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704B01-122C-C800-512F-D6CA629973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CB871F-527C-AC70-F20E-3C1BD83821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68CA7-A99B-4C03-83EC-04FF4E480C92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7A8E6A-71C5-A6D3-0EA6-FF09667EA0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F4733D-D2D7-E69F-3A2E-15B3960525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1767A-9BD8-4BF8-A737-77FD375167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8082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B6B3B9-CC54-83A8-D4E9-DD88C966D5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DEB622-7E9F-25FF-5C15-C5E2B80EB4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81D8A0-143D-58F9-F630-7DDC7BC575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68CA7-A99B-4C03-83EC-04FF4E480C92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D4A6D9-2C33-1670-D62D-7A821A5129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33A737-D63F-9ADC-CE88-8528E0C4A2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1767A-9BD8-4BF8-A737-77FD375167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51630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9E4D82-4766-B129-593D-136658FA8A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0FEEB0-6377-579E-6C97-5F1145A7C6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1B8A7B-CDB5-BA66-A077-D3522AA202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68CA7-A99B-4C03-83EC-04FF4E480C92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2C7CAE-7496-973F-8A5A-240A881BD7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C0B682-4C1B-6379-C376-0F41BF44A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1767A-9BD8-4BF8-A737-77FD375167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9250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5F656C-6F4F-AB0C-99FB-5AE5C7E02C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53965E-E426-DFA7-1264-63B97B3D7E1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BD9701-21A0-A604-4BEA-2B1A5E6FE6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590F49-3528-6A73-230E-8842184DF0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68CA7-A99B-4C03-83EC-04FF4E480C92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5D52F5-9983-7A03-05E0-059BC3F5FC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F57376-95FC-0230-9F60-19C567C0B5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1767A-9BD8-4BF8-A737-77FD375167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50363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9A8C85-800E-67CE-0E88-151EB529D3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19F0A6-3B27-CF8D-241F-2383F9E66D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DE3A5C-9DAB-4703-B019-55F76D7B18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5ED26F2-A349-D68B-3852-8D709D1C9A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608DBF9-CB55-942C-732F-311CA64D3C4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A51C96-9589-ABA6-148D-72BA6C28F4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68CA7-A99B-4C03-83EC-04FF4E480C92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5536595-9CD6-ED79-7710-3BEBD601BA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63633D5-EEB4-212F-F8CE-3BA7558D02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1767A-9BD8-4BF8-A737-77FD375167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6122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B667BB-A7B7-9431-5722-CC1C6F566A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DF33083-6DBA-D0B3-73E3-162B99E4C0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68CA7-A99B-4C03-83EC-04FF4E480C92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50E83ED-2DAD-B2A9-7F35-AF56E49636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3C018F-7675-3C14-9201-5354831C2B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1767A-9BD8-4BF8-A737-77FD375167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8661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B173E60-DE22-67E7-805D-BBDEFB5C5B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68CA7-A99B-4C03-83EC-04FF4E480C92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2104683-3B48-433F-8905-2DF4B0BE8A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31B1A4-B736-C6EA-192B-208F78FB69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1767A-9BD8-4BF8-A737-77FD375167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3315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F63DE-C26A-E6AE-42BD-115C1BEC51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D68986-346A-7D10-DB58-AA2B42B8B8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44893C-08A1-DCE3-2BBF-9A905115BC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99870A-B9D1-9F24-EB69-8234632B79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68CA7-A99B-4C03-83EC-04FF4E480C92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80CECE-070D-821F-ACB1-57927BC96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8F780D-E8CC-CDA1-36B4-C4C78AF4E9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1767A-9BD8-4BF8-A737-77FD375167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15157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47AAC0-E25E-8A5A-FE67-1E05D9F45A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3EFA048-8D6D-2451-09DB-6FA78CC4761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2E18F8-B624-BDD1-B3F6-3025D3A5CA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A91C1E-B74B-3AAD-AD7A-3AF54BFCC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68CA7-A99B-4C03-83EC-04FF4E480C92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9D49BB-F264-AA69-BDC2-53F78B3D2D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3812C7-DD08-C00E-1619-E04BDE37FD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1767A-9BD8-4BF8-A737-77FD375167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02599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02337A-ED0A-4DD8-B765-1F21679654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DCDB27-71DA-C6CA-0BD7-0972FD7422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53C37F-D5A2-0D1A-9775-D20A86F69A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68CA7-A99B-4C03-83EC-04FF4E480C92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65A962-97ED-F688-47E4-4D8AFDBBA2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0E13D5-54C5-F2D4-D49D-322138EC30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1767A-9BD8-4BF8-A737-77FD375167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1146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B58031-3EBA-1C66-4C4A-4E213154BA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97C82E-A40D-4E5B-90E7-B21C7017F59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4AA1C0-1AFE-75D0-6F76-C6BAD48B23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68CA7-A99B-4C03-83EC-04FF4E480C92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4C7AA2-796B-1ED6-7A5D-60C501C4F2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78911-8CF3-0ECA-FE04-99EDA9279D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1767A-9BD8-4BF8-A737-77FD375167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186330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85CE7B-71CA-AB50-D1F8-7DA3F368AC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886C05-DFA2-11FE-FEDD-7F34B1F259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784C78-B2DC-BDBD-DE03-DC7D102A83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C3603-3B92-4B4A-B188-E204B8237E57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3A21A9-22D0-1D62-D2CD-F2A5498808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878DE9-6FA7-EA3A-F017-BB50C962C4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24140-B6B3-E944-BEB0-6D1DF55CC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11559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278420-89E6-A55F-EE93-3D0A64FB7A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F47BE0-1215-5351-1916-8CAF25E5E7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16E556-D953-7261-CD21-DB5CA97919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C3603-3B92-4B4A-B188-E204B8237E57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156D2B-7F5F-3A8A-6F39-65BBE614C0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C9A9E1-09F4-28E5-1B2F-326ECF0D5C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24140-B6B3-E944-BEB0-6D1DF55CC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97507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634D2D-98B7-197D-EE11-29133D3F46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4A6CE0-526F-8166-542C-93FD72D792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B8A746-041E-7226-C33E-AF83D12EFA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C3603-3B92-4B4A-B188-E204B8237E57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90952D-A567-27E0-E66C-92DC4B2143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05C29A-9E22-1803-9528-48EA4F3754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24140-B6B3-E944-BEB0-6D1DF55CC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9810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EB9304-4611-A95E-C54E-FFE6D08124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98B302-A112-1539-B4CD-43CA9B26DE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06DCF1-291A-0ABA-8519-6710A93241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0C8EEB-E444-856E-6205-2AE88EE9C9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C3603-3B92-4B4A-B188-E204B8237E57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F0EA94-6228-3174-A9DE-0B5CE87EC2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1D9F28-1773-692B-93B1-7693ECB0B2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24140-B6B3-E944-BEB0-6D1DF55CC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6388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56A193-9B2B-69B5-092C-2D6A366823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7076B1-3ABA-2AA6-BA96-ED8AF893CC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4A31D1-3EE3-1447-3CE2-FD0497C740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A1087D6-D086-3AD2-2963-813959670BA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BB762B-C9A9-CFBE-1D63-A19FC32814B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D27E554-7F9B-1D81-A9AE-ACBEC55DA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C3603-3B92-4B4A-B188-E204B8237E57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AABA7B6-5E0A-D77C-3685-E9436C89B2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ABD8753-3DBC-1296-5980-CAE8EFD342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24140-B6B3-E944-BEB0-6D1DF55CC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81952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524A4D-2A43-488A-7F55-717EF51B21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D89585-30DE-902B-2508-42CB07F7E4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C3603-3B92-4B4A-B188-E204B8237E57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900A5D-3879-6829-3F92-BA8E1F6509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B104E7-96D2-73AB-9BE9-F812ED6709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24140-B6B3-E944-BEB0-6D1DF55CC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375099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8A58C3-8B3E-7A61-B493-E70FCD5D2D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C3603-3B92-4B4A-B188-E204B8237E57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74C8339-9FA8-95B8-7F5B-880466C34E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E85FDE-1898-1050-CFE2-8C0CDEE11B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24140-B6B3-E944-BEB0-6D1DF55CC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462315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860967-81AE-D229-CE29-39AD66B12D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5D48D2-F801-3729-AE34-65CBABEC7F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886F0F3-51BB-4610-BF09-3F75BA060F3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B40D63-3534-4806-0DEA-7ED4B26A71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C3603-3B92-4B4A-B188-E204B8237E57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B5238E-B2AE-797D-41D2-40EAC5AF30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5EBB4B-B80A-434D-73A2-EC17D958E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24140-B6B3-E944-BEB0-6D1DF55CC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31007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1B136-314E-21C0-E3B8-FE783DF8E4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32E7C45-BE8A-6525-956F-6C817C409B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88A1E9D-B0CC-6514-C0A2-DB98E6A3D1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2D5AE3-32FB-E091-88BA-90F1954BF0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C3603-3B92-4B4A-B188-E204B8237E57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6E1B1D-C393-EFA8-FFE0-1ECA0AB7D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6004FC-4D72-596C-87D1-0B239EAE9C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24140-B6B3-E944-BEB0-6D1DF55CC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506084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8A129B-F3A4-DB00-0DBC-13369223C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48F875-46D5-3D88-3248-2C3D6D95DC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ADF850-8917-CFB4-CAC6-5ACB5655DC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C3603-3B92-4B4A-B188-E204B8237E57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D7B92E-6F52-967B-A198-027F9030A3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A62937-69D6-E794-AC8C-02FE0D4FE1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24140-B6B3-E944-BEB0-6D1DF55CC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583096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4108BB0-021E-09B5-85AD-DED96ADF6CE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569515-5243-BA18-6AC5-C735452A82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3361F9-6D80-A05F-1807-26D1AC0A18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C3603-3B92-4B4A-B188-E204B8237E57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FB5237-578E-0364-8CD4-5140B289C7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D5F755-DAB4-CB2B-2D8B-F7A4128BBC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24140-B6B3-E944-BEB0-6D1DF55CC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84902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A297919-B0D7-0185-0941-C95509D7CF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B1260B-BE24-C922-97B6-18C2A4A519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C5FA37-D8B7-8FDA-0703-A3380423D15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2A68CA7-A99B-4C03-83EC-04FF4E480C92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3E7709-603D-1A24-797E-E00DC5E736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4BDC8B-2E0A-A262-3FAD-F4B95B82ECB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CA1767A-9BD8-4BF8-A737-77FD375167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81087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A15F2FF-77C4-DC35-8ADE-E82856FA0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860262-611F-FB8E-4ABA-4C06066492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C44B66-3E9F-7D2B-7480-DA463EBB21C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60C3603-3B92-4B4A-B188-E204B8237E57}" type="datetimeFigureOut">
              <a:rPr lang="en-GB" smtClean="0"/>
              <a:t>04/03/2025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C99754-3EE8-DD55-182E-9AED69E92E5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5CA682-0590-2757-E0B8-BDB224B8402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C524140-B6B3-E944-BEB0-6D1DF55CC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07568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BF3EA-EA34-3007-3EC4-738D0D6DFC8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Component 2 – </a:t>
            </a:r>
            <a:br>
              <a:rPr lang="en-GB" dirty="0"/>
            </a:br>
            <a:r>
              <a:rPr lang="en-GB" dirty="0"/>
              <a:t>The Graduate Plan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A719B9-0DAE-B77A-0335-DC36B1356B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84576" y="3602038"/>
            <a:ext cx="6022848" cy="1655762"/>
          </a:xfrm>
        </p:spPr>
        <p:txBody>
          <a:bodyPr/>
          <a:lstStyle/>
          <a:p>
            <a:r>
              <a:rPr lang="en-GB" dirty="0"/>
              <a:t>Week 2 – Planning and Preparation.</a:t>
            </a:r>
          </a:p>
          <a:p>
            <a:r>
              <a:rPr lang="en-GB" dirty="0"/>
              <a:t>Putting your research into action.</a:t>
            </a:r>
          </a:p>
        </p:txBody>
      </p:sp>
    </p:spTree>
    <p:extLst>
      <p:ext uri="{BB962C8B-B14F-4D97-AF65-F5344CB8AC3E}">
        <p14:creationId xmlns:p14="http://schemas.microsoft.com/office/powerpoint/2010/main" val="14279410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E33F01-3EBC-8007-1543-15C4F4FAA5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Graduate Plan - Purpose and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36B4C7-2AFF-8F51-30E3-D912393693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498239"/>
          </a:xfrm>
        </p:spPr>
        <p:txBody>
          <a:bodyPr>
            <a:normAutofit fontScale="92500" lnSpcReduction="10000"/>
          </a:bodyPr>
          <a:lstStyle/>
          <a:p>
            <a:pPr marL="0" indent="0">
              <a:spcAft>
                <a:spcPts val="1200"/>
              </a:spcAft>
              <a:buNone/>
            </a:pPr>
            <a:r>
              <a:rPr lang="en-GB" dirty="0"/>
              <a:t>As you come to the end of your studies, you have the opportunity to reflect on </a:t>
            </a:r>
            <a:r>
              <a:rPr lang="en-GB" dirty="0">
                <a:highlight>
                  <a:srgbClr val="FFFF00"/>
                </a:highlight>
              </a:rPr>
              <a:t>your position </a:t>
            </a:r>
            <a:r>
              <a:rPr lang="en-GB" dirty="0"/>
              <a:t>within the photography industry. </a:t>
            </a:r>
          </a:p>
          <a:p>
            <a:pPr marL="0" indent="0">
              <a:spcAft>
                <a:spcPts val="1200"/>
              </a:spcAft>
              <a:buNone/>
            </a:pPr>
            <a:r>
              <a:rPr lang="en-GB" dirty="0"/>
              <a:t>This </a:t>
            </a:r>
            <a:r>
              <a:rPr lang="en-GB" dirty="0">
                <a:highlight>
                  <a:srgbClr val="FFFF00"/>
                </a:highlight>
              </a:rPr>
              <a:t>industry changes constantly</a:t>
            </a:r>
            <a:r>
              <a:rPr lang="en-GB" dirty="0"/>
              <a:t>, with broad external pressures such as </a:t>
            </a:r>
            <a:r>
              <a:rPr lang="en-GB" dirty="0">
                <a:highlight>
                  <a:srgbClr val="FFFF00"/>
                </a:highlight>
              </a:rPr>
              <a:t>funding, technology and finance </a:t>
            </a:r>
            <a:r>
              <a:rPr lang="en-GB" dirty="0"/>
              <a:t>providing and limiting opportunity. </a:t>
            </a:r>
          </a:p>
          <a:p>
            <a:pPr marL="0" indent="0">
              <a:spcAft>
                <a:spcPts val="1200"/>
              </a:spcAft>
              <a:buNone/>
            </a:pPr>
            <a:r>
              <a:rPr lang="en-GB" dirty="0"/>
              <a:t>Similarly, your own </a:t>
            </a:r>
            <a:r>
              <a:rPr lang="en-GB" dirty="0">
                <a:highlight>
                  <a:srgbClr val="FFFF00"/>
                </a:highlight>
              </a:rPr>
              <a:t>skills, interests and personal situations </a:t>
            </a:r>
            <a:r>
              <a:rPr lang="en-GB" dirty="0"/>
              <a:t>impact how you will want/be able to engage with this industry.</a:t>
            </a:r>
          </a:p>
          <a:p>
            <a:pPr marL="0" indent="0">
              <a:spcAft>
                <a:spcPts val="1200"/>
              </a:spcAft>
              <a:buNone/>
            </a:pPr>
            <a:endParaRPr lang="en-GB" dirty="0"/>
          </a:p>
          <a:p>
            <a:pPr marL="0" indent="0">
              <a:spcAft>
                <a:spcPts val="1200"/>
              </a:spcAft>
              <a:buNone/>
            </a:pPr>
            <a:r>
              <a:rPr lang="en-GB" dirty="0"/>
              <a:t>The graduate plan is opportunity to </a:t>
            </a:r>
            <a:r>
              <a:rPr lang="en-GB" dirty="0">
                <a:highlight>
                  <a:srgbClr val="FFFF00"/>
                </a:highlight>
              </a:rPr>
              <a:t>research, reflect and plan </a:t>
            </a:r>
            <a:r>
              <a:rPr lang="en-GB" dirty="0"/>
              <a:t>for this set of potentials prior to graduation – a skill you will use </a:t>
            </a:r>
            <a:r>
              <a:rPr lang="en-GB" dirty="0">
                <a:highlight>
                  <a:srgbClr val="FFFF00"/>
                </a:highlight>
              </a:rPr>
              <a:t>throughout your career</a:t>
            </a:r>
            <a:r>
              <a:rPr lang="en-GB" dirty="0"/>
              <a:t>.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9DE3493-5F90-2698-8040-3F503DEA9C5A}"/>
              </a:ext>
            </a:extLst>
          </p:cNvPr>
          <p:cNvCxnSpPr/>
          <p:nvPr/>
        </p:nvCxnSpPr>
        <p:spPr>
          <a:xfrm>
            <a:off x="631902" y="4605677"/>
            <a:ext cx="1092819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0412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5EE7BF-B8EC-D9F9-0F2B-FC38BFF17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Guidance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3C9940-27CB-CF71-D477-A5D098DE7D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Your Plan should reflect </a:t>
            </a:r>
            <a:r>
              <a:rPr lang="en-GB" b="1" u="sng" dirty="0"/>
              <a:t>research and reflection. </a:t>
            </a:r>
          </a:p>
          <a:p>
            <a:r>
              <a:rPr lang="en-GB" dirty="0"/>
              <a:t>Be positive and reflect ambition.</a:t>
            </a:r>
          </a:p>
          <a:p>
            <a:r>
              <a:rPr lang="en-GB" dirty="0"/>
              <a:t>Use the 4 headings provided.</a:t>
            </a:r>
          </a:p>
          <a:p>
            <a:r>
              <a:rPr lang="en-GB" dirty="0"/>
              <a:t>Reference and quote where possible using a reference list - Harvard Method is appropriate.</a:t>
            </a:r>
          </a:p>
          <a:p>
            <a:r>
              <a:rPr lang="en-GB" dirty="0"/>
              <a:t>It need not exceed 3000 words. Consider 500 words per section as a basic guide.</a:t>
            </a:r>
          </a:p>
        </p:txBody>
      </p:sp>
    </p:spTree>
    <p:extLst>
      <p:ext uri="{BB962C8B-B14F-4D97-AF65-F5344CB8AC3E}">
        <p14:creationId xmlns:p14="http://schemas.microsoft.com/office/powerpoint/2010/main" val="40337375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CA1F9A6-0696-2B73-713C-FCD703B67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00680"/>
            <a:ext cx="10515600" cy="1325563"/>
          </a:xfrm>
        </p:spPr>
        <p:txBody>
          <a:bodyPr>
            <a:noAutofit/>
          </a:bodyPr>
          <a:lstStyle/>
          <a:p>
            <a:r>
              <a:rPr lang="en-GB" sz="3600" dirty="0"/>
              <a:t>Component </a:t>
            </a:r>
            <a:r>
              <a:rPr lang="en-GB" sz="4800" dirty="0"/>
              <a:t>2</a:t>
            </a:r>
            <a:r>
              <a:rPr lang="en-GB" sz="3600" dirty="0"/>
              <a:t> - A 6 month post-graduation plan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CB89CF5-1914-00DA-A01C-C7F8E9399F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802" y="1690688"/>
            <a:ext cx="6267492" cy="3289773"/>
          </a:xfrm>
          <a:ln>
            <a:solidFill>
              <a:schemeClr val="tx1"/>
            </a:solidFill>
          </a:ln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u="sng" dirty="0"/>
              <a:t>Guidance</a:t>
            </a:r>
          </a:p>
          <a:p>
            <a:r>
              <a:rPr lang="en-GB" dirty="0"/>
              <a:t>Follow the proforma provided.</a:t>
            </a:r>
          </a:p>
          <a:p>
            <a:r>
              <a:rPr lang="en-GB" dirty="0"/>
              <a:t>Should reflect research into your relevant industry. </a:t>
            </a:r>
          </a:p>
          <a:p>
            <a:r>
              <a:rPr lang="en-GB" dirty="0"/>
              <a:t>Can list potential clients/employers/funding bodies etc.</a:t>
            </a:r>
          </a:p>
          <a:p>
            <a:r>
              <a:rPr lang="en-GB" dirty="0"/>
              <a:t>Should consider current pressures</a:t>
            </a:r>
          </a:p>
          <a:p>
            <a:r>
              <a:rPr lang="en-GB" dirty="0"/>
              <a:t>Should be unique to your situation, rather than a generalised report.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6497A31-0404-F443-7238-C857CEE9893D}"/>
              </a:ext>
            </a:extLst>
          </p:cNvPr>
          <p:cNvSpPr/>
          <p:nvPr/>
        </p:nvSpPr>
        <p:spPr>
          <a:xfrm>
            <a:off x="7050510" y="1690688"/>
            <a:ext cx="4645688" cy="48666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2" name="Graphic 1" descr="Contract with solid fill">
            <a:extLst>
              <a:ext uri="{FF2B5EF4-FFF2-40B4-BE49-F238E27FC236}">
                <a16:creationId xmlns:a16="http://schemas.microsoft.com/office/drawing/2014/main" id="{1E83F8A4-D215-896C-7CD6-89C9EC66AF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098050" y="2769474"/>
            <a:ext cx="2550607" cy="2550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6368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4135BBE-10E6-1664-A6E0-5D6AA94D823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1792003"/>
              </p:ext>
            </p:extLst>
          </p:nvPr>
        </p:nvGraphicFramePr>
        <p:xfrm>
          <a:off x="791066" y="937689"/>
          <a:ext cx="4066309" cy="4982621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4066309">
                  <a:extLst>
                    <a:ext uri="{9D8B030D-6E8A-4147-A177-3AD203B41FA5}">
                      <a16:colId xmlns:a16="http://schemas.microsoft.com/office/drawing/2014/main" val="3556567215"/>
                    </a:ext>
                  </a:extLst>
                </a:gridCol>
              </a:tblGrid>
              <a:tr h="534272">
                <a:tc>
                  <a:txBody>
                    <a:bodyPr/>
                    <a:lstStyle/>
                    <a:p>
                      <a:r>
                        <a:rPr lang="en-GB" dirty="0"/>
                        <a:t>Graduate Plan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22103578"/>
                  </a:ext>
                </a:extLst>
              </a:tr>
              <a:tr h="516243">
                <a:tc>
                  <a:txBody>
                    <a:bodyPr/>
                    <a:lstStyle/>
                    <a:p>
                      <a:r>
                        <a:rPr lang="en-GB" dirty="0"/>
                        <a:t>Submission Checklist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18167536"/>
                  </a:ext>
                </a:extLst>
              </a:tr>
              <a:tr h="3932106"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(1) Reflected maturely on your current situation?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(1) Used subject-specific language?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(2) Researched a particular industry?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(2) Talked about the processes in that industry relevant to my role?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(3) Shown understanding of necessary skills?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 typeface="Wingdings" panose="05000000000000000000" pitchFamily="2" charset="2"/>
                        <a:buChar char="q"/>
                        <a:tabLst/>
                        <a:defRPr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(3) Discussed the role as part of a career path?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(4) Continued a skill practiced at university (discuss the module)?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(4) Discussed existing skills and areas for improvement?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37211429"/>
                  </a:ext>
                </a:extLst>
              </a:tr>
            </a:tbl>
          </a:graphicData>
        </a:graphic>
      </p:graphicFrame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1DF93CC-76EA-8476-844E-89C8384CFE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7652" y="265648"/>
            <a:ext cx="6151418" cy="64003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Last Week:</a:t>
            </a:r>
          </a:p>
          <a:p>
            <a:pPr marL="0" indent="0">
              <a:buNone/>
            </a:pPr>
            <a:r>
              <a:rPr lang="en-GB" b="1" dirty="0"/>
              <a:t>Section 1 – Overview</a:t>
            </a:r>
          </a:p>
          <a:p>
            <a:pPr lvl="1"/>
            <a:r>
              <a:rPr lang="en-GB" dirty="0"/>
              <a:t>Summary of your plan</a:t>
            </a:r>
          </a:p>
          <a:p>
            <a:pPr marL="0" indent="0">
              <a:buNone/>
            </a:pPr>
            <a:r>
              <a:rPr lang="en-GB" b="1" dirty="0"/>
              <a:t>Section 2 – Research</a:t>
            </a:r>
          </a:p>
          <a:p>
            <a:pPr lvl="1"/>
            <a:r>
              <a:rPr lang="en-GB" dirty="0"/>
              <a:t>Identify industry area</a:t>
            </a:r>
          </a:p>
          <a:p>
            <a:pPr lvl="1"/>
            <a:r>
              <a:rPr lang="en-GB" dirty="0"/>
              <a:t>Identify career path, skills, training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This Week: </a:t>
            </a:r>
          </a:p>
          <a:p>
            <a:pPr marL="0" indent="0">
              <a:buNone/>
            </a:pPr>
            <a:r>
              <a:rPr lang="en-GB" b="1" dirty="0"/>
              <a:t>Section 3 – Planning</a:t>
            </a:r>
          </a:p>
          <a:p>
            <a:pPr lvl="1"/>
            <a:r>
              <a:rPr lang="en-GB" dirty="0"/>
              <a:t>Timeline your plan</a:t>
            </a:r>
          </a:p>
          <a:p>
            <a:pPr lvl="1"/>
            <a:r>
              <a:rPr lang="en-GB" dirty="0"/>
              <a:t>Realistic, ambitious career goals</a:t>
            </a:r>
          </a:p>
          <a:p>
            <a:pPr marL="0" indent="0">
              <a:buNone/>
            </a:pPr>
            <a:r>
              <a:rPr lang="en-GB" b="1" dirty="0"/>
              <a:t>Section 3 – Preparation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10907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E33F01-3EBC-8007-1543-15C4F4FAA5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Graduate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36B4C7-2AFF-8F51-30E3-D912393693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Format/Sections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Overview</a:t>
            </a:r>
            <a:r>
              <a:rPr lang="en-GB" dirty="0"/>
              <a:t> - Current practice, major skills, secondary skills. Interests, practice/opportunities to date.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Research </a:t>
            </a:r>
            <a:r>
              <a:rPr lang="en-GB" dirty="0"/>
              <a:t>– You should consider researching potential avenues for your career. These should be theoretical or actual. 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Plan –</a:t>
            </a:r>
            <a:r>
              <a:rPr lang="en-GB" dirty="0"/>
              <a:t> This should be a logical, time-sensitive plan of activities over the next 3-5 years including skills-building.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Preparation –</a:t>
            </a:r>
            <a:r>
              <a:rPr lang="en-GB" dirty="0"/>
              <a:t> A short section on preparations which can be made before graduation – including your degree show.</a:t>
            </a:r>
            <a:endParaRPr lang="en-GB" b="1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DCB9F08-75B4-F8BF-5451-C4A3AA8EF3C9}"/>
              </a:ext>
            </a:extLst>
          </p:cNvPr>
          <p:cNvSpPr txBox="1">
            <a:spLocks/>
          </p:cNvSpPr>
          <p:nvPr/>
        </p:nvSpPr>
        <p:spPr>
          <a:xfrm>
            <a:off x="4587240" y="1027906"/>
            <a:ext cx="3413760" cy="528161"/>
          </a:xfrm>
          <a:prstGeom prst="rect">
            <a:avLst/>
          </a:prstGeom>
          <a:ln w="12700"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/>
              <a:t>Do last (summary)</a:t>
            </a:r>
            <a:endParaRPr lang="en-GB" b="1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7092F60-F0F9-02A4-AC55-11BFBCEFA676}"/>
              </a:ext>
            </a:extLst>
          </p:cNvPr>
          <p:cNvSpPr txBox="1">
            <a:spLocks/>
          </p:cNvSpPr>
          <p:nvPr/>
        </p:nvSpPr>
        <p:spPr>
          <a:xfrm>
            <a:off x="5791200" y="1690687"/>
            <a:ext cx="6576060" cy="528161"/>
          </a:xfrm>
          <a:prstGeom prst="rect">
            <a:avLst/>
          </a:prstGeom>
          <a:ln w="12700">
            <a:solidFill>
              <a:schemeClr val="tx1"/>
            </a:solidFill>
          </a:ln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/>
              <a:t>Research relevant companies/ careers etc</a:t>
            </a:r>
            <a:endParaRPr lang="en-GB" b="1" dirty="0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0548AECC-01B7-6D54-0F12-3D4920D1420F}"/>
              </a:ext>
            </a:extLst>
          </p:cNvPr>
          <p:cNvCxnSpPr>
            <a:cxnSpLocks/>
          </p:cNvCxnSpPr>
          <p:nvPr/>
        </p:nvCxnSpPr>
        <p:spPr>
          <a:xfrm flipH="1">
            <a:off x="4815840" y="1556067"/>
            <a:ext cx="457200" cy="790893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5022C6EB-07EE-6C3B-CCFD-EF73405DEBC7}"/>
              </a:ext>
            </a:extLst>
          </p:cNvPr>
          <p:cNvCxnSpPr>
            <a:cxnSpLocks/>
          </p:cNvCxnSpPr>
          <p:nvPr/>
        </p:nvCxnSpPr>
        <p:spPr>
          <a:xfrm flipH="1">
            <a:off x="10576560" y="2218848"/>
            <a:ext cx="426720" cy="1090733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582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D78896D5-4FB7-BC64-54D2-71A73A8EA5E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58200" y="5154168"/>
            <a:ext cx="2892986" cy="1261872"/>
          </a:xfrm>
        </p:spPr>
        <p:txBody>
          <a:bodyPr anchor="ctr">
            <a:normAutofit/>
          </a:bodyPr>
          <a:lstStyle/>
          <a:p>
            <a:pPr algn="l"/>
            <a:r>
              <a:rPr lang="en-GB" sz="2000" dirty="0">
                <a:solidFill>
                  <a:schemeClr val="bg1"/>
                </a:solidFill>
              </a:rPr>
              <a:t>Researching a chosen industry and reflecting on your findings.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998550D-21AA-FF98-D371-236FC67F2F9D}"/>
              </a:ext>
            </a:extLst>
          </p:cNvPr>
          <p:cNvSpPr txBox="1"/>
          <p:nvPr/>
        </p:nvSpPr>
        <p:spPr>
          <a:xfrm>
            <a:off x="335280" y="516374"/>
            <a:ext cx="609600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utura Std Book" panose="020B0502020204020303" pitchFamily="34" charset="0"/>
                <a:ea typeface="+mn-ea"/>
                <a:cs typeface="+mn-cs"/>
              </a:rPr>
              <a:t>Graduate Plan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utura Std Book" panose="020B0502020204020303" pitchFamily="34" charset="0"/>
                <a:ea typeface="+mn-ea"/>
                <a:cs typeface="+mn-cs"/>
              </a:rPr>
              <a:t>Section 3 - Planning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utura Std Book" panose="020B0502020204020303" pitchFamily="34" charset="0"/>
                <a:ea typeface="+mn-ea"/>
                <a:cs typeface="+mn-cs"/>
              </a:rPr>
              <a:t> 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utura Std Book" panose="020B0502020204020303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682355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87857C-849A-74BB-3901-0B1478E2E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600" dirty="0"/>
              <a:t>3</a:t>
            </a:r>
            <a:r>
              <a:rPr lang="en-GB" dirty="0"/>
              <a:t> - </a:t>
            </a:r>
            <a:r>
              <a:rPr lang="en-GB" b="1" dirty="0"/>
              <a:t>Plan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04E499-321F-ED04-8839-70B0AF836A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Write an </a:t>
            </a:r>
            <a:r>
              <a:rPr lang="en-GB" b="1" i="1" dirty="0"/>
              <a:t>estimated</a:t>
            </a:r>
            <a:r>
              <a:rPr lang="en-GB" dirty="0"/>
              <a:t> timeline of activity for the next 6 months minimum</a:t>
            </a:r>
          </a:p>
          <a:p>
            <a:pPr marL="0" indent="0">
              <a:buNone/>
            </a:pPr>
            <a:r>
              <a:rPr lang="en-GB" i="1" dirty="0"/>
              <a:t>*Use your research from last week to develop this plan.</a:t>
            </a:r>
          </a:p>
          <a:p>
            <a:r>
              <a:rPr lang="en-GB" dirty="0"/>
              <a:t>Consider including:</a:t>
            </a:r>
          </a:p>
          <a:p>
            <a:pPr lvl="1"/>
            <a:r>
              <a:rPr lang="en-GB" dirty="0"/>
              <a:t>Goals/milestones/dreams </a:t>
            </a:r>
          </a:p>
          <a:p>
            <a:pPr lvl="1"/>
            <a:r>
              <a:rPr lang="en-GB" dirty="0"/>
              <a:t>Companies to work for/positions to hold</a:t>
            </a:r>
          </a:p>
          <a:p>
            <a:pPr lvl="1"/>
            <a:r>
              <a:rPr lang="en-GB" dirty="0"/>
              <a:t>Skills you want to learn/equipment to specialise in.</a:t>
            </a:r>
          </a:p>
          <a:p>
            <a:pPr marL="0" indent="0" algn="ctr">
              <a:buNone/>
            </a:pPr>
            <a:r>
              <a:rPr lang="en-GB" dirty="0"/>
              <a:t>Be ambitious but try to use research to be realistic.</a:t>
            </a:r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endParaRPr lang="en-GB" dirty="0"/>
          </a:p>
          <a:p>
            <a:pPr lvl="1"/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E59AA98-661B-E91D-10F9-064D8DCD13EA}"/>
              </a:ext>
            </a:extLst>
          </p:cNvPr>
          <p:cNvSpPr txBox="1">
            <a:spLocks/>
          </p:cNvSpPr>
          <p:nvPr/>
        </p:nvSpPr>
        <p:spPr>
          <a:xfrm>
            <a:off x="838200" y="5415466"/>
            <a:ext cx="10515600" cy="1077409"/>
          </a:xfrm>
          <a:prstGeom prst="rect">
            <a:avLst/>
          </a:prstGeom>
          <a:ln w="38100"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Bierstadt" panose="020B0004020202020204" pitchFamily="34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Bierstadt" panose="020B00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Bierstadt" panose="020B00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Bierstadt" panose="020B00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Bierstadt" panose="020B00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ierstadt" panose="020B0004020202020204" pitchFamily="34" charset="0"/>
                <a:ea typeface="+mn-ea"/>
                <a:cs typeface="+mn-cs"/>
              </a:rPr>
              <a:t>Note that these are career dependent, not everyone will list everything noted here!</a:t>
            </a:r>
          </a:p>
        </p:txBody>
      </p:sp>
    </p:spTree>
    <p:extLst>
      <p:ext uri="{BB962C8B-B14F-4D97-AF65-F5344CB8AC3E}">
        <p14:creationId xmlns:p14="http://schemas.microsoft.com/office/powerpoint/2010/main" val="349595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4726E6-98F4-04A6-1D20-B3AEB12E1B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E391FE-49EB-B1B3-691C-0837BE7F4B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600" dirty="0"/>
              <a:t>3</a:t>
            </a:r>
            <a:r>
              <a:rPr lang="en-GB" dirty="0"/>
              <a:t> – </a:t>
            </a:r>
            <a:r>
              <a:rPr lang="en-GB" b="1" dirty="0"/>
              <a:t>Plan - Format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63258F-79C2-9C0B-3CAB-31104520B1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Start by introducing your timeline. Discuss why it’s realistic and what potential opportunities/pitfalls you might encounter.</a:t>
            </a:r>
          </a:p>
          <a:p>
            <a:pPr marL="0" indent="0">
              <a:buNone/>
            </a:pPr>
            <a:r>
              <a:rPr lang="en-GB" dirty="0"/>
              <a:t>Then for each milestone use a heading: </a:t>
            </a:r>
            <a:r>
              <a:rPr lang="en-GB" dirty="0" err="1"/>
              <a:t>e.g</a:t>
            </a:r>
            <a:r>
              <a:rPr lang="en-GB" dirty="0"/>
              <a:t>:</a:t>
            </a:r>
          </a:p>
          <a:p>
            <a:pPr marL="0" indent="0">
              <a:buNone/>
            </a:pPr>
            <a:r>
              <a:rPr lang="en-GB" b="1" u="sng" dirty="0"/>
              <a:t>Month 1-4 Internship </a:t>
            </a:r>
          </a:p>
          <a:p>
            <a:pPr marL="0" indent="0">
              <a:buNone/>
            </a:pPr>
            <a:r>
              <a:rPr lang="en-GB" b="1" u="sng" dirty="0"/>
              <a:t>Week 12-13 Develop Website </a:t>
            </a:r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0228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62AE68-474C-474E-0320-E78612B943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86A889-BC35-45CA-0F48-9A95A0902D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600" dirty="0"/>
              <a:t>3</a:t>
            </a:r>
            <a:r>
              <a:rPr lang="en-GB" dirty="0"/>
              <a:t> - </a:t>
            </a:r>
            <a:r>
              <a:rPr lang="en-GB" b="1" dirty="0"/>
              <a:t>Plan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AD2862-8929-CFE6-47E2-E1B30D2A58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For each heading:</a:t>
            </a:r>
          </a:p>
          <a:p>
            <a:pPr marL="0" indent="0">
              <a:buNone/>
            </a:pPr>
            <a:r>
              <a:rPr lang="en-GB" b="1" u="sng" dirty="0"/>
              <a:t>Activity: </a:t>
            </a:r>
            <a:r>
              <a:rPr lang="en-GB" dirty="0"/>
              <a:t>Consider what you’ll be doing. Think about skills and responsibilities.</a:t>
            </a:r>
          </a:p>
          <a:p>
            <a:pPr marL="0" indent="0">
              <a:buNone/>
            </a:pPr>
            <a:r>
              <a:rPr lang="en-GB" b="1" u="sng" dirty="0"/>
              <a:t>Future:</a:t>
            </a:r>
            <a:r>
              <a:rPr lang="en-GB" dirty="0"/>
              <a:t> Consider what you’ll be working towards. Think about the next role/stage of your plan. What will it be vital you get experience of here.</a:t>
            </a:r>
          </a:p>
          <a:p>
            <a:pPr marL="0" indent="0">
              <a:buNone/>
            </a:pPr>
            <a:r>
              <a:rPr lang="en-GB" b="1" u="sng" dirty="0"/>
              <a:t>Issues:</a:t>
            </a:r>
            <a:r>
              <a:rPr lang="en-GB" dirty="0"/>
              <a:t> Consider any potential issues and how you might overcome them.</a:t>
            </a:r>
          </a:p>
          <a:p>
            <a:pPr marL="457200" lvl="1" indent="0">
              <a:buNone/>
            </a:pP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6975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4887B7-8713-CCC3-82F4-3A6A8721FC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B59078-18E3-BB3C-4B9E-DB18623D01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600" dirty="0"/>
              <a:t>3</a:t>
            </a:r>
            <a:r>
              <a:rPr lang="en-GB" dirty="0"/>
              <a:t> – </a:t>
            </a:r>
            <a:r>
              <a:rPr lang="en-GB" b="1" dirty="0"/>
              <a:t>Plan – example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A958948-A3D7-9301-238A-568AB151F1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u="sng" dirty="0"/>
              <a:t>Month 1 – 4 Technical Internship at [gallery]</a:t>
            </a:r>
          </a:p>
          <a:p>
            <a:pPr marL="0" indent="0">
              <a:buNone/>
            </a:pPr>
            <a:r>
              <a:rPr lang="en-GB" b="1" u="sng" dirty="0"/>
              <a:t>Activity:</a:t>
            </a:r>
            <a:r>
              <a:rPr lang="en-GB" u="sng" dirty="0"/>
              <a:t> </a:t>
            </a:r>
            <a:r>
              <a:rPr lang="en-GB" dirty="0"/>
              <a:t>During this internship I’ll be working with the technician staff to plan, install, invigilate and take down an exhibition. I’ll need to use my skills from the shows at university…</a:t>
            </a:r>
          </a:p>
          <a:p>
            <a:pPr marL="0" indent="0">
              <a:buNone/>
            </a:pPr>
            <a:r>
              <a:rPr lang="en-GB" b="1" u="sng" dirty="0"/>
              <a:t>Future:</a:t>
            </a:r>
            <a:r>
              <a:rPr lang="en-GB" dirty="0"/>
              <a:t>  While in this role I’ll be looking to take on new skill,  particularly in planning, measuring and hanging techniques. While working I’ll be keen to take responsibility for a particular section, demonstrating my capabilities to follow the plan.</a:t>
            </a:r>
          </a:p>
          <a:p>
            <a:pPr marL="0" indent="0">
              <a:buNone/>
            </a:pPr>
            <a:r>
              <a:rPr lang="en-GB" b="1" u="sng" dirty="0"/>
              <a:t>Issues:</a:t>
            </a:r>
            <a:r>
              <a:rPr lang="en-GB" dirty="0"/>
              <a:t> I haven’t had much health and safety training, which is a key aspect of any technical role. I’ll see if the gallery can put me through any formal courses.</a:t>
            </a:r>
          </a:p>
        </p:txBody>
      </p:sp>
    </p:spTree>
    <p:extLst>
      <p:ext uri="{BB962C8B-B14F-4D97-AF65-F5344CB8AC3E}">
        <p14:creationId xmlns:p14="http://schemas.microsoft.com/office/powerpoint/2010/main" val="641382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3AA286-9C0C-3A60-9126-B5FF453585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9B57FB-81E4-6D20-4E3F-0011007CCA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600" dirty="0"/>
              <a:t>3</a:t>
            </a:r>
            <a:r>
              <a:rPr lang="en-GB" dirty="0"/>
              <a:t> - </a:t>
            </a:r>
            <a:r>
              <a:rPr lang="en-GB" b="1" dirty="0"/>
              <a:t>Plan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15B2E6-052F-7DDE-AE2D-D5E115ABDF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Remember that this your opportunity to put your research into practice so don’t be afraid to list example companies, any contacts you’ve made or any specific examples found.</a:t>
            </a:r>
            <a:br>
              <a:rPr lang="en-GB" dirty="0"/>
            </a:br>
            <a:endParaRPr lang="en-GB" dirty="0"/>
          </a:p>
          <a:p>
            <a:pPr marL="457200" lvl="1" indent="0">
              <a:buNone/>
            </a:pPr>
            <a:endParaRPr lang="en-GB" dirty="0"/>
          </a:p>
          <a:p>
            <a:pPr lvl="1"/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3B8E3E4-B031-0DCC-3B1B-7344EE4D52B1}"/>
              </a:ext>
            </a:extLst>
          </p:cNvPr>
          <p:cNvSpPr txBox="1">
            <a:spLocks/>
          </p:cNvSpPr>
          <p:nvPr/>
        </p:nvSpPr>
        <p:spPr>
          <a:xfrm>
            <a:off x="838200" y="5415466"/>
            <a:ext cx="10515600" cy="1077409"/>
          </a:xfrm>
          <a:prstGeom prst="rect">
            <a:avLst/>
          </a:prstGeom>
          <a:ln w="38100"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Bierstadt" panose="020B0004020202020204" pitchFamily="34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Bierstadt" panose="020B00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Bierstadt" panose="020B00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Bierstadt" panose="020B00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Bierstadt" panose="020B00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ierstadt" panose="020B0004020202020204" pitchFamily="34" charset="0"/>
                <a:ea typeface="+mn-ea"/>
                <a:cs typeface="+mn-cs"/>
              </a:rPr>
              <a:t>Note that these are career dependent, not everyone will list everything noted here!</a:t>
            </a:r>
          </a:p>
        </p:txBody>
      </p:sp>
    </p:spTree>
    <p:extLst>
      <p:ext uri="{BB962C8B-B14F-4D97-AF65-F5344CB8AC3E}">
        <p14:creationId xmlns:p14="http://schemas.microsoft.com/office/powerpoint/2010/main" val="1031825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E2967C-92CB-22A7-EC62-8E5BF8EA08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5701D-ADD0-454F-7E2A-260955AA28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Section 3 – Planning - Format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1C66EA-3ADB-E74B-5339-CDBA869799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Start by introducing your timeline. Explain how you have developed it form research, how it’s realistic and anything that might change.</a:t>
            </a:r>
          </a:p>
          <a:p>
            <a:r>
              <a:rPr lang="en-GB" dirty="0"/>
              <a:t>Use clear headings that include a </a:t>
            </a:r>
            <a:r>
              <a:rPr lang="en-GB" b="1" u="sng" dirty="0"/>
              <a:t>timing and a relevant position/organisation</a:t>
            </a:r>
            <a:r>
              <a:rPr lang="en-GB" dirty="0"/>
              <a:t> – as appropriate to your plan.</a:t>
            </a:r>
          </a:p>
          <a:p>
            <a:r>
              <a:rPr lang="en-GB" dirty="0"/>
              <a:t>Aim for a minimum of 6 months – maximum? Retirement!</a:t>
            </a:r>
            <a:r>
              <a:rPr lang="en-GB" b="1" u="sng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673399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D78896D5-4FB7-BC64-54D2-71A73A8EA5E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58200" y="5154168"/>
            <a:ext cx="2892986" cy="1261872"/>
          </a:xfrm>
        </p:spPr>
        <p:txBody>
          <a:bodyPr anchor="ctr">
            <a:normAutofit/>
          </a:bodyPr>
          <a:lstStyle/>
          <a:p>
            <a:pPr algn="l"/>
            <a:r>
              <a:rPr lang="en-GB" sz="2000" dirty="0">
                <a:solidFill>
                  <a:schemeClr val="bg1"/>
                </a:solidFill>
              </a:rPr>
              <a:t>What you can do today – to impact tomorrow.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998550D-21AA-FF98-D371-236FC67F2F9D}"/>
              </a:ext>
            </a:extLst>
          </p:cNvPr>
          <p:cNvSpPr txBox="1"/>
          <p:nvPr/>
        </p:nvSpPr>
        <p:spPr>
          <a:xfrm>
            <a:off x="335280" y="516374"/>
            <a:ext cx="609600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utura Std Book" panose="020B0502020204020303" pitchFamily="34" charset="0"/>
                <a:ea typeface="+mn-ea"/>
                <a:cs typeface="+mn-cs"/>
              </a:rPr>
              <a:t>Graduate Plan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utura Std Book" panose="020B0502020204020303" pitchFamily="34" charset="0"/>
                <a:ea typeface="+mn-ea"/>
                <a:cs typeface="+mn-cs"/>
              </a:rPr>
              <a:t>Section 4 - Preparation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utura Std Book" panose="020B0502020204020303" pitchFamily="34" charset="0"/>
                <a:ea typeface="+mn-ea"/>
                <a:cs typeface="+mn-cs"/>
              </a:rPr>
              <a:t> 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utura Std Book" panose="020B0502020204020303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675415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DA123-AC9A-FAC5-510F-44E4CCC155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5691" y="258247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>Section 4 – preparation </a:t>
            </a:r>
            <a:br>
              <a:rPr lang="en-GB" i="1" dirty="0"/>
            </a:br>
            <a:r>
              <a:rPr lang="en-GB" i="1" dirty="0">
                <a:solidFill>
                  <a:srgbClr val="FF0000"/>
                </a:solidFill>
              </a:rPr>
              <a:t>What you can do now, to prepare for the future.</a:t>
            </a:r>
            <a:r>
              <a:rPr lang="en-GB" dirty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3B82C2E-BADE-FB82-1E81-3E29121F5A94}"/>
              </a:ext>
            </a:extLst>
          </p:cNvPr>
          <p:cNvSpPr txBox="1"/>
          <p:nvPr/>
        </p:nvSpPr>
        <p:spPr>
          <a:xfrm>
            <a:off x="505691" y="4067930"/>
            <a:ext cx="10728366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800" b="1" dirty="0">
                <a:solidFill>
                  <a:prstClr val="black"/>
                </a:solidFill>
                <a:latin typeface="Aptos" panose="02110004020202020204"/>
              </a:rPr>
              <a:t>Format – 2 parts: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Part 1: highlight at least three things that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Aptos" panose="02110004020202020204"/>
                <a:ea typeface="+mn-ea"/>
                <a:cs typeface="+mn-cs"/>
              </a:rPr>
              <a:t>you are already working on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which will impact your graduate plan.</a:t>
            </a:r>
          </a:p>
          <a:p>
            <a:r>
              <a:rPr lang="en-GB" sz="2800" b="1" dirty="0">
                <a:solidFill>
                  <a:prstClr val="black"/>
                </a:solidFill>
                <a:latin typeface="Aptos" panose="02110004020202020204"/>
              </a:rPr>
              <a:t>Part 2: Identify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at least three things that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Aptos" panose="02110004020202020204"/>
                <a:ea typeface="+mn-ea"/>
                <a:cs typeface="+mn-cs"/>
              </a:rPr>
              <a:t>you could be working on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which will impact your graduate plan.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32F94B0-17A8-C675-8E8D-3A39A05DAF4D}"/>
              </a:ext>
            </a:extLst>
          </p:cNvPr>
          <p:cNvSpPr txBox="1"/>
          <p:nvPr/>
        </p:nvSpPr>
        <p:spPr>
          <a:xfrm>
            <a:off x="505691" y="1583810"/>
            <a:ext cx="10728366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Introduction: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In this section, you are looking at the various opportunities you have available to you now and highlighting how they can help you achieve your broader plan.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8558B9A-82F9-E053-7FC2-ECA8984A706F}"/>
              </a:ext>
            </a:extLst>
          </p:cNvPr>
          <p:cNvSpPr/>
          <p:nvPr/>
        </p:nvSpPr>
        <p:spPr>
          <a:xfrm>
            <a:off x="396240" y="258247"/>
            <a:ext cx="11290069" cy="3414593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2C9B181-57C2-0311-4AAF-A0BDA2DF13C1}"/>
              </a:ext>
            </a:extLst>
          </p:cNvPr>
          <p:cNvSpPr/>
          <p:nvPr/>
        </p:nvSpPr>
        <p:spPr>
          <a:xfrm>
            <a:off x="396239" y="3825241"/>
            <a:ext cx="11290069" cy="2774512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5984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021CF9-E64D-F7E5-8684-B55600CBCF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9B1735-D29E-A0F7-E168-E1129BE457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5691" y="258247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Section 4 – preparation </a:t>
            </a:r>
            <a:br>
              <a:rPr lang="en-GB" i="1" dirty="0"/>
            </a:br>
            <a:r>
              <a:rPr lang="en-GB" i="1" dirty="0">
                <a:solidFill>
                  <a:srgbClr val="FF0000"/>
                </a:solidFill>
              </a:rPr>
              <a:t>SWOT ANALYSIS EXAMPLE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42EAF36-7B16-DD83-E633-CE94BDAC958D}"/>
              </a:ext>
            </a:extLst>
          </p:cNvPr>
          <p:cNvSpPr/>
          <p:nvPr/>
        </p:nvSpPr>
        <p:spPr>
          <a:xfrm>
            <a:off x="396240" y="258247"/>
            <a:ext cx="11290069" cy="6341506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F75B73C-BC91-9E97-B8FD-C4966E69595F}"/>
              </a:ext>
            </a:extLst>
          </p:cNvPr>
          <p:cNvSpPr txBox="1"/>
          <p:nvPr/>
        </p:nvSpPr>
        <p:spPr>
          <a:xfrm>
            <a:off x="505691" y="2228046"/>
            <a:ext cx="6788727" cy="421653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800" b="1" u="sng" dirty="0">
                <a:solidFill>
                  <a:prstClr val="black"/>
                </a:solidFill>
                <a:latin typeface="Aptos" panose="02110004020202020204"/>
              </a:rPr>
              <a:t>Medical Photographer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b="1" dirty="0">
                <a:solidFill>
                  <a:srgbClr val="FF0000"/>
                </a:solidFill>
                <a:latin typeface="Aptos" panose="02110004020202020204"/>
              </a:rPr>
              <a:t>S</a:t>
            </a:r>
            <a:r>
              <a:rPr lang="en-GB" sz="2400" b="1" dirty="0">
                <a:solidFill>
                  <a:prstClr val="black"/>
                </a:solidFill>
                <a:latin typeface="Aptos" panose="02110004020202020204"/>
              </a:rPr>
              <a:t>trengths: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b="1" dirty="0">
                <a:solidFill>
                  <a:prstClr val="black"/>
                </a:solidFill>
                <a:latin typeface="Aptos" panose="02110004020202020204"/>
              </a:rPr>
              <a:t>	</a:t>
            </a:r>
            <a:r>
              <a:rPr lang="en-GB" sz="2400" dirty="0">
                <a:solidFill>
                  <a:prstClr val="black"/>
                </a:solidFill>
                <a:latin typeface="Aptos" panose="02110004020202020204"/>
              </a:rPr>
              <a:t>Some commercial experience.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dirty="0">
                <a:solidFill>
                  <a:prstClr val="black"/>
                </a:solidFill>
                <a:latin typeface="Aptos" panose="02110004020202020204"/>
              </a:rPr>
              <a:t>	Adobe qualifications.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W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eaknesses: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dirty="0">
                <a:solidFill>
                  <a:prstClr val="black"/>
                </a:solidFill>
                <a:latin typeface="Aptos" panose="02110004020202020204"/>
              </a:rPr>
              <a:t>	Lacking independence/confidence.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b="1" dirty="0">
                <a:solidFill>
                  <a:srgbClr val="FF0000"/>
                </a:solidFill>
                <a:latin typeface="Aptos" panose="02110004020202020204"/>
              </a:rPr>
              <a:t>O</a:t>
            </a:r>
            <a:r>
              <a:rPr lang="en-GB" sz="2400" b="1" dirty="0">
                <a:solidFill>
                  <a:prstClr val="black"/>
                </a:solidFill>
                <a:latin typeface="Aptos" panose="02110004020202020204"/>
              </a:rPr>
              <a:t>pportunities: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b="1" dirty="0">
                <a:solidFill>
                  <a:prstClr val="black"/>
                </a:solidFill>
                <a:latin typeface="Aptos" panose="02110004020202020204"/>
              </a:rPr>
              <a:t>	</a:t>
            </a:r>
            <a:r>
              <a:rPr lang="en-GB" sz="2400" dirty="0">
                <a:solidFill>
                  <a:prstClr val="black"/>
                </a:solidFill>
                <a:latin typeface="Aptos" panose="02110004020202020204"/>
              </a:rPr>
              <a:t>Jobs available in South Wales.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dirty="0">
                <a:solidFill>
                  <a:prstClr val="black"/>
                </a:solidFill>
                <a:latin typeface="Aptos" panose="02110004020202020204"/>
              </a:rPr>
              <a:t>	University Link with Industry.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hreats: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	</a:t>
            </a: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Competitive industry.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9432EA8-34B0-686C-4D52-0E4DB71C5FA1}"/>
              </a:ext>
            </a:extLst>
          </p:cNvPr>
          <p:cNvSpPr txBox="1"/>
          <p:nvPr/>
        </p:nvSpPr>
        <p:spPr>
          <a:xfrm>
            <a:off x="7505700" y="2225326"/>
            <a:ext cx="3969327" cy="310854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800" b="1" dirty="0">
                <a:solidFill>
                  <a:prstClr val="black"/>
                </a:solidFill>
                <a:latin typeface="Aptos" panose="02110004020202020204"/>
              </a:rPr>
              <a:t>This kind of SWOT analysis can help focus you, highlighting what you </a:t>
            </a:r>
            <a:r>
              <a:rPr lang="en-GB" sz="2800" b="1" dirty="0">
                <a:solidFill>
                  <a:srgbClr val="FF0000"/>
                </a:solidFill>
                <a:latin typeface="Aptos" panose="02110004020202020204"/>
              </a:rPr>
              <a:t>are already doing well </a:t>
            </a:r>
            <a:r>
              <a:rPr lang="en-GB" sz="2800" b="1" dirty="0">
                <a:solidFill>
                  <a:prstClr val="black"/>
                </a:solidFill>
                <a:latin typeface="Aptos" panose="02110004020202020204"/>
              </a:rPr>
              <a:t>and what you </a:t>
            </a:r>
            <a:r>
              <a:rPr lang="en-GB" sz="2800" b="1" dirty="0">
                <a:solidFill>
                  <a:srgbClr val="FF0000"/>
                </a:solidFill>
                <a:latin typeface="Aptos" panose="02110004020202020204"/>
              </a:rPr>
              <a:t>should prioritise getting experience in.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A35F10E-EB54-370C-BE4C-5E426D86E5E5}"/>
              </a:ext>
            </a:extLst>
          </p:cNvPr>
          <p:cNvSpPr txBox="1"/>
          <p:nvPr/>
        </p:nvSpPr>
        <p:spPr>
          <a:xfrm>
            <a:off x="505691" y="1583810"/>
            <a:ext cx="10969336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800" b="1" dirty="0">
                <a:solidFill>
                  <a:prstClr val="black"/>
                </a:solidFill>
                <a:latin typeface="Aptos" panose="02110004020202020204"/>
              </a:rPr>
              <a:t>A SWOT analysis identifies your current </a:t>
            </a:r>
            <a:r>
              <a:rPr lang="en-GB" sz="2800" b="1" i="1" dirty="0">
                <a:solidFill>
                  <a:prstClr val="black"/>
                </a:solidFill>
                <a:latin typeface="Aptos" panose="02110004020202020204"/>
              </a:rPr>
              <a:t>position</a:t>
            </a:r>
            <a:r>
              <a:rPr lang="en-GB" sz="2800" b="1" dirty="0">
                <a:solidFill>
                  <a:prstClr val="black"/>
                </a:solidFill>
                <a:latin typeface="Aptos" panose="02110004020202020204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26714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2323D7-FB3A-0C10-BD04-B7A3745887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428EDD-F17F-D278-DA90-23D350D071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5691" y="258247"/>
            <a:ext cx="10515600" cy="1294766"/>
          </a:xfrm>
        </p:spPr>
        <p:txBody>
          <a:bodyPr>
            <a:normAutofit fontScale="90000"/>
          </a:bodyPr>
          <a:lstStyle/>
          <a:p>
            <a:r>
              <a:rPr lang="en-GB" dirty="0"/>
              <a:t>Section 4 – preparation</a:t>
            </a:r>
            <a:br>
              <a:rPr lang="en-GB" dirty="0"/>
            </a:br>
            <a:r>
              <a:rPr lang="en-GB" i="1" dirty="0"/>
              <a:t>What you </a:t>
            </a:r>
            <a:r>
              <a:rPr lang="en-GB" i="1" dirty="0">
                <a:solidFill>
                  <a:srgbClr val="FF0000"/>
                </a:solidFill>
              </a:rPr>
              <a:t>are already </a:t>
            </a:r>
            <a:r>
              <a:rPr lang="en-GB" i="1" dirty="0"/>
              <a:t>doing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FAD28C-A45E-E3A7-F52D-CA8C84098C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691" y="1553013"/>
            <a:ext cx="11357758" cy="16473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One is likely to be your degree show.</a:t>
            </a:r>
            <a:r>
              <a:rPr lang="en-GB" sz="2400" dirty="0"/>
              <a:t> Highlight what this will do for your progression route of choice. 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Task: Pick something about your involvement in the degree show that will develop a skill towards your chosen graduation route.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ABE6B85-7771-B540-C3DE-2AC6FD696DAA}"/>
              </a:ext>
            </a:extLst>
          </p:cNvPr>
          <p:cNvSpPr txBox="1"/>
          <p:nvPr/>
        </p:nvSpPr>
        <p:spPr>
          <a:xfrm>
            <a:off x="505691" y="4213779"/>
            <a:ext cx="10939549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400" b="1" dirty="0"/>
              <a:t>Others may include :</a:t>
            </a:r>
          </a:p>
          <a:p>
            <a:r>
              <a:rPr lang="en-GB" sz="2400" dirty="0">
                <a:solidFill>
                  <a:srgbClr val="FF0000"/>
                </a:solidFill>
              </a:rPr>
              <a:t>External opportunities </a:t>
            </a:r>
            <a:r>
              <a:rPr lang="en-GB" sz="2400" dirty="0"/>
              <a:t>which are directly related or utilise a certain skill.</a:t>
            </a:r>
          </a:p>
          <a:p>
            <a:r>
              <a:rPr lang="en-GB" sz="2400" dirty="0">
                <a:solidFill>
                  <a:srgbClr val="FF0000"/>
                </a:solidFill>
              </a:rPr>
              <a:t>Shadowing/networking/work experience/mentoring </a:t>
            </a:r>
            <a:r>
              <a:rPr lang="en-GB" sz="2400" dirty="0"/>
              <a:t>opportunities.</a:t>
            </a:r>
          </a:p>
          <a:p>
            <a:r>
              <a:rPr lang="en-GB" sz="2400" dirty="0">
                <a:solidFill>
                  <a:srgbClr val="FF0000"/>
                </a:solidFill>
              </a:rPr>
              <a:t>Skills you are building </a:t>
            </a:r>
            <a:r>
              <a:rPr lang="en-GB" sz="2400" dirty="0"/>
              <a:t>in your own time (training/practice).</a:t>
            </a:r>
          </a:p>
        </p:txBody>
      </p:sp>
    </p:spTree>
    <p:extLst>
      <p:ext uri="{BB962C8B-B14F-4D97-AF65-F5344CB8AC3E}">
        <p14:creationId xmlns:p14="http://schemas.microsoft.com/office/powerpoint/2010/main" val="3426429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DA123-AC9A-FAC5-510F-44E4CCC15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Section 4 – preparation </a:t>
            </a:r>
            <a:br>
              <a:rPr lang="en-GB" i="1" dirty="0"/>
            </a:br>
            <a:r>
              <a:rPr lang="en-GB" i="1" dirty="0"/>
              <a:t>What you </a:t>
            </a:r>
            <a:r>
              <a:rPr lang="en-GB" i="1" dirty="0">
                <a:solidFill>
                  <a:srgbClr val="FF0000"/>
                </a:solidFill>
              </a:rPr>
              <a:t>could be</a:t>
            </a:r>
            <a:r>
              <a:rPr lang="en-GB" i="1" dirty="0"/>
              <a:t> doing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1F8CB2-50CC-8A96-79C3-03405A7918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Considering your route so far: try to list three things that you could start doing – </a:t>
            </a:r>
            <a:r>
              <a:rPr lang="en-GB" dirty="0">
                <a:solidFill>
                  <a:srgbClr val="FF0000"/>
                </a:solidFill>
              </a:rPr>
              <a:t>make sure they relate to your plan so far!</a:t>
            </a:r>
          </a:p>
          <a:p>
            <a:pPr marL="0" indent="0">
              <a:buNone/>
            </a:pPr>
            <a:r>
              <a:rPr lang="en-GB" b="1" dirty="0"/>
              <a:t>One could be linked to your degree show</a:t>
            </a:r>
            <a:r>
              <a:rPr lang="en-GB" dirty="0"/>
              <a:t>.</a:t>
            </a:r>
            <a:r>
              <a:rPr lang="en-GB" b="1" dirty="0"/>
              <a:t> </a:t>
            </a:r>
            <a:r>
              <a:rPr lang="en-GB" dirty="0"/>
              <a:t>For example, if you took a greater role in organisation, practiced exhibition installation, or started planning how you photograph your installation how might that affect your graduate route?</a:t>
            </a:r>
          </a:p>
          <a:p>
            <a:pPr marL="0" indent="0">
              <a:buNone/>
            </a:pPr>
            <a:r>
              <a:rPr lang="en-GB" dirty="0"/>
              <a:t>Others may include :</a:t>
            </a:r>
          </a:p>
          <a:p>
            <a:r>
              <a:rPr lang="en-GB" dirty="0"/>
              <a:t>Training or accreditation in a particular skill like Adobe.</a:t>
            </a:r>
          </a:p>
          <a:p>
            <a:r>
              <a:rPr lang="en-GB" dirty="0"/>
              <a:t>Seeking a particular opportunity related to your industry.</a:t>
            </a:r>
          </a:p>
          <a:p>
            <a:r>
              <a:rPr lang="en-GB" dirty="0"/>
              <a:t>Creating/getting involved with a short project.</a:t>
            </a:r>
          </a:p>
        </p:txBody>
      </p:sp>
    </p:spTree>
    <p:extLst>
      <p:ext uri="{BB962C8B-B14F-4D97-AF65-F5344CB8AC3E}">
        <p14:creationId xmlns:p14="http://schemas.microsoft.com/office/powerpoint/2010/main" val="4246595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A87942-87F4-B484-F35B-141554AE1B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Section 4 – Preparation - Format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B89C38-C025-E742-CBBA-3F759673B5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Start by overviewing your current position – in relation to your timeline from the previous section. Consider using a SWOT analysis to organise this.</a:t>
            </a:r>
          </a:p>
          <a:p>
            <a:r>
              <a:rPr lang="en-GB" dirty="0"/>
              <a:t>Then clearly highlight a range of activities you’re already involved with/ have completed which are preparing you – refer to your engagement folder.</a:t>
            </a:r>
          </a:p>
          <a:p>
            <a:r>
              <a:rPr lang="en-GB" dirty="0"/>
              <a:t>Then clearly highlight what you could start doing or extend to fill in the gaps of knowledge/overcome threats inherent in your plan.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55044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91A79B4-67BC-B23E-1907-786CC9970D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675A0CA0-E34A-E84C-1CD9-F3C8BB9327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58200" y="5154168"/>
            <a:ext cx="2892986" cy="1261872"/>
          </a:xfrm>
        </p:spPr>
        <p:txBody>
          <a:bodyPr anchor="ctr">
            <a:normAutofit/>
          </a:bodyPr>
          <a:lstStyle/>
          <a:p>
            <a:pPr algn="l"/>
            <a:r>
              <a:rPr lang="en-GB" sz="2000" dirty="0">
                <a:solidFill>
                  <a:schemeClr val="bg1"/>
                </a:solidFill>
              </a:rPr>
              <a:t>4 slides from the PowerPoint that overview the Format.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4B9DC22-63E4-8590-5B1B-A9836588ECDE}"/>
              </a:ext>
            </a:extLst>
          </p:cNvPr>
          <p:cNvSpPr txBox="1"/>
          <p:nvPr/>
        </p:nvSpPr>
        <p:spPr>
          <a:xfrm>
            <a:off x="335280" y="516374"/>
            <a:ext cx="609600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utura Std Book" panose="020B0502020204020303" pitchFamily="34" charset="0"/>
                <a:ea typeface="+mn-ea"/>
                <a:cs typeface="+mn-cs"/>
              </a:rPr>
              <a:t>Formatting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utura Std Book" panose="020B0502020204020303" pitchFamily="34" charset="0"/>
                <a:ea typeface="+mn-ea"/>
                <a:cs typeface="+mn-cs"/>
              </a:rPr>
              <a:t>A Recap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Futura Std Book" panose="020B0502020204020303" pitchFamily="34" charset="0"/>
                <a:ea typeface="+mn-ea"/>
                <a:cs typeface="+mn-cs"/>
              </a:rPr>
              <a:t> 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utura Std Book" panose="020B0502020204020303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8348476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C47006-0CF2-E6FE-7E77-D46643884D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5FE7C8-7D9F-1173-599B-E355C6F72F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331" y="365125"/>
            <a:ext cx="10515600" cy="1060767"/>
          </a:xfrm>
        </p:spPr>
        <p:txBody>
          <a:bodyPr/>
          <a:lstStyle/>
          <a:p>
            <a:r>
              <a:rPr lang="en-GB" dirty="0"/>
              <a:t>Section 1 – Overview - Format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5F2E5A-05E1-FC98-6B14-04B30E9E6E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909" y="2579470"/>
            <a:ext cx="11033760" cy="32839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The purpose of the overview is to:</a:t>
            </a:r>
          </a:p>
          <a:p>
            <a:pPr>
              <a:spcBef>
                <a:spcPts val="0"/>
              </a:spcBef>
            </a:pPr>
            <a:r>
              <a:rPr lang="en-GB" b="1" dirty="0"/>
              <a:t>Highlight your intended industry route -  (100 words)</a:t>
            </a:r>
          </a:p>
          <a:p>
            <a:pPr marL="0" indent="0">
              <a:spcBef>
                <a:spcPts val="0"/>
              </a:spcBef>
              <a:spcAft>
                <a:spcPts val="1600"/>
              </a:spcAft>
              <a:buNone/>
            </a:pPr>
            <a:r>
              <a:rPr lang="en-GB" sz="2000" dirty="0"/>
              <a:t>Mentioning companies/artists/routes that are relevant. </a:t>
            </a:r>
            <a:r>
              <a:rPr lang="en-GB" sz="2000" dirty="0">
                <a:highlight>
                  <a:srgbClr val="FFFF00"/>
                </a:highlight>
              </a:rPr>
              <a:t>(Use section 2)</a:t>
            </a:r>
          </a:p>
          <a:p>
            <a:pPr>
              <a:spcBef>
                <a:spcPts val="0"/>
              </a:spcBef>
            </a:pPr>
            <a:r>
              <a:rPr lang="en-GB" b="1" dirty="0"/>
              <a:t>Discuss the timeline –  (100 words)</a:t>
            </a:r>
          </a:p>
          <a:p>
            <a:pPr marL="0" indent="0">
              <a:spcBef>
                <a:spcPts val="0"/>
              </a:spcBef>
              <a:spcAft>
                <a:spcPts val="1600"/>
              </a:spcAft>
              <a:buNone/>
            </a:pPr>
            <a:r>
              <a:rPr lang="en-GB" sz="2000" dirty="0"/>
              <a:t>Minimum of 6 months, but including progression. </a:t>
            </a:r>
            <a:r>
              <a:rPr lang="en-GB" sz="2000" dirty="0">
                <a:highlight>
                  <a:srgbClr val="FFFF00"/>
                </a:highlight>
              </a:rPr>
              <a:t>(Use section 3)</a:t>
            </a:r>
          </a:p>
          <a:p>
            <a:pPr>
              <a:spcBef>
                <a:spcPts val="0"/>
              </a:spcBef>
            </a:pPr>
            <a:r>
              <a:rPr lang="en-GB" b="1" dirty="0"/>
              <a:t>Highlight your relevant skills and experiences – 100 words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/>
              <a:t>Including what you are already doing and what you could do now. </a:t>
            </a:r>
            <a:r>
              <a:rPr lang="en-GB" sz="2000" dirty="0">
                <a:highlight>
                  <a:srgbClr val="FFFF00"/>
                </a:highlight>
              </a:rPr>
              <a:t>(Use section 4)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A78CD16-70A8-EB7D-97C9-CF80FDBDC926}"/>
              </a:ext>
            </a:extLst>
          </p:cNvPr>
          <p:cNvSpPr txBox="1">
            <a:spLocks/>
          </p:cNvSpPr>
          <p:nvPr/>
        </p:nvSpPr>
        <p:spPr>
          <a:xfrm>
            <a:off x="484909" y="1425892"/>
            <a:ext cx="11033760" cy="32839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400" b="1" i="1" dirty="0"/>
              <a:t>Your Overview is a summary/introduction to your document. It will highlight the key points of the three following sections. As such it is written last. </a:t>
            </a:r>
            <a:endParaRPr lang="en-GB" sz="2000" b="1" i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415502899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96BCCA-3A5E-F23D-8409-6C23B7DB56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6E32D2-A135-D7E2-6076-DD00DF14BA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909" y="358457"/>
            <a:ext cx="10515600" cy="1325563"/>
          </a:xfrm>
        </p:spPr>
        <p:txBody>
          <a:bodyPr/>
          <a:lstStyle/>
          <a:p>
            <a:r>
              <a:rPr lang="en-GB" dirty="0"/>
              <a:t>Section 2 – Research - Format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64086F-8A8F-E30D-654B-4CD43B729D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885498"/>
            <a:ext cx="10515600" cy="3006147"/>
          </a:xfrm>
        </p:spPr>
        <p:txBody>
          <a:bodyPr/>
          <a:lstStyle/>
          <a:p>
            <a:r>
              <a:rPr lang="en-GB" dirty="0"/>
              <a:t>Introduce your industry, and how you will research it (use the </a:t>
            </a:r>
            <a:r>
              <a:rPr lang="en-GB" dirty="0" err="1"/>
              <a:t>Powerpoint</a:t>
            </a:r>
            <a:r>
              <a:rPr lang="en-GB" dirty="0"/>
              <a:t> slides from last week for your chosen career). (</a:t>
            </a:r>
            <a:r>
              <a:rPr lang="en-GB" b="1" dirty="0"/>
              <a:t>100 words)</a:t>
            </a:r>
          </a:p>
          <a:p>
            <a:r>
              <a:rPr lang="en-GB" dirty="0"/>
              <a:t>Show examples of your research and reflect on them. What have you learned. What has surprised you. (</a:t>
            </a:r>
            <a:r>
              <a:rPr lang="en-GB" b="1" dirty="0"/>
              <a:t>300 -400 words)</a:t>
            </a:r>
          </a:p>
          <a:p>
            <a:r>
              <a:rPr lang="en-GB" dirty="0"/>
              <a:t>Ensure you use correct terms for roles and responsibilities.</a:t>
            </a:r>
          </a:p>
          <a:p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4E83603-1FC2-6E06-623C-2C1F819C7141}"/>
              </a:ext>
            </a:extLst>
          </p:cNvPr>
          <p:cNvSpPr txBox="1">
            <a:spLocks/>
          </p:cNvSpPr>
          <p:nvPr/>
        </p:nvSpPr>
        <p:spPr>
          <a:xfrm>
            <a:off x="484909" y="1425892"/>
            <a:ext cx="11033760" cy="32839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400" b="1" i="1" dirty="0"/>
              <a:t>Your research section is going to be different to anybody else in the room:  Whether you’re planning on using LinkedIn to research roles in your career, or Google maps to identify competitors to your planned business venture, you must research, then organise and reflect.</a:t>
            </a:r>
            <a:endParaRPr lang="en-GB" sz="2000" b="1" i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78812498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8E91C4-5414-240D-86B0-40F3418B8D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D81265-E82D-AFD4-B7B7-2636A9842C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8427" y="426214"/>
            <a:ext cx="10515600" cy="1325563"/>
          </a:xfrm>
        </p:spPr>
        <p:txBody>
          <a:bodyPr/>
          <a:lstStyle/>
          <a:p>
            <a:r>
              <a:rPr lang="en-GB" dirty="0"/>
              <a:t>Section 3 – Planning - Format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4649D8-04A2-95AD-E765-F5ED964DE7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067843"/>
            <a:ext cx="10515600" cy="3620799"/>
          </a:xfrm>
        </p:spPr>
        <p:txBody>
          <a:bodyPr/>
          <a:lstStyle/>
          <a:p>
            <a:r>
              <a:rPr lang="en-GB" dirty="0"/>
              <a:t>Start by introducing your timeline. Explain how you have developed it form research, how it’s realistic and anything that might change. </a:t>
            </a:r>
            <a:r>
              <a:rPr lang="en-GB" b="1" dirty="0"/>
              <a:t>(100 words)</a:t>
            </a:r>
          </a:p>
          <a:p>
            <a:r>
              <a:rPr lang="en-GB" dirty="0"/>
              <a:t>Use clear headings that include a </a:t>
            </a:r>
            <a:r>
              <a:rPr lang="en-GB" b="1" u="sng" dirty="0"/>
              <a:t>timing and a relevant position/organisation</a:t>
            </a:r>
            <a:r>
              <a:rPr lang="en-GB" dirty="0"/>
              <a:t> – as appropriate to your plan.</a:t>
            </a:r>
          </a:p>
          <a:p>
            <a:r>
              <a:rPr lang="en-GB" dirty="0"/>
              <a:t>Aim for a minimum of 6 months – maximum? Retirement!</a:t>
            </a:r>
            <a:r>
              <a:rPr lang="en-GB" b="1" u="sng" dirty="0"/>
              <a:t> 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EBC8717-DB40-5C39-61C7-65C3E6A75E8E}"/>
              </a:ext>
            </a:extLst>
          </p:cNvPr>
          <p:cNvSpPr txBox="1">
            <a:spLocks/>
          </p:cNvSpPr>
          <p:nvPr/>
        </p:nvSpPr>
        <p:spPr>
          <a:xfrm>
            <a:off x="484909" y="1425892"/>
            <a:ext cx="11033760" cy="32839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400" b="1" i="1" dirty="0"/>
              <a:t>Your Planning section shows you have interpreted your research to outline a clear, timed plan which highlights your appropriateness for the role and what you should learn along the way.</a:t>
            </a:r>
            <a:endParaRPr lang="en-GB" sz="2000" b="1" i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39681796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A5987B-1DBF-0661-8FBA-70B33C9F55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820C56-95ED-40C3-15B9-24D742337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209" y="384405"/>
            <a:ext cx="10515600" cy="1325563"/>
          </a:xfrm>
        </p:spPr>
        <p:txBody>
          <a:bodyPr/>
          <a:lstStyle/>
          <a:p>
            <a:r>
              <a:rPr lang="en-GB" dirty="0"/>
              <a:t>Section 4 – Preparation - Format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F6C9E5-3784-594B-B8F3-718F015D65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751455"/>
            <a:ext cx="10515600" cy="4351338"/>
          </a:xfrm>
        </p:spPr>
        <p:txBody>
          <a:bodyPr>
            <a:normAutofit/>
          </a:bodyPr>
          <a:lstStyle/>
          <a:p>
            <a:r>
              <a:rPr lang="en-GB" sz="2400" dirty="0"/>
              <a:t>Start by overviewing your current position – in relation to your timeline from the previous section. Consider using a SWOT analysis to organise this. </a:t>
            </a:r>
          </a:p>
          <a:p>
            <a:pPr marL="0" indent="0">
              <a:buNone/>
            </a:pPr>
            <a:r>
              <a:rPr lang="en-GB" sz="2400" b="1" dirty="0"/>
              <a:t>(100-150 words)</a:t>
            </a:r>
          </a:p>
          <a:p>
            <a:r>
              <a:rPr lang="en-GB" sz="2400" dirty="0"/>
              <a:t>Then clearly highlight a range of activities you’re already involved with/ have completed which are preparing you – refer to your engagement folder. </a:t>
            </a:r>
          </a:p>
          <a:p>
            <a:pPr marL="0" indent="0">
              <a:buNone/>
            </a:pPr>
            <a:r>
              <a:rPr lang="en-GB" sz="2400" b="1" dirty="0"/>
              <a:t>(150 - 200 words)</a:t>
            </a:r>
          </a:p>
          <a:p>
            <a:r>
              <a:rPr lang="en-GB" sz="2400" dirty="0"/>
              <a:t>Then clearly highlight what you could start doing or extend to fill in the gaps of knowledge/overcome threats inherent in your plan. </a:t>
            </a:r>
          </a:p>
          <a:p>
            <a:pPr marL="0" indent="0">
              <a:buNone/>
            </a:pPr>
            <a:r>
              <a:rPr lang="en-GB" sz="2400" b="1" dirty="0"/>
              <a:t>(150 - 200 words)</a:t>
            </a: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E4C9CFE-1416-F512-1F35-5CB660844A56}"/>
              </a:ext>
            </a:extLst>
          </p:cNvPr>
          <p:cNvSpPr txBox="1">
            <a:spLocks/>
          </p:cNvSpPr>
          <p:nvPr/>
        </p:nvSpPr>
        <p:spPr>
          <a:xfrm>
            <a:off x="484909" y="1425892"/>
            <a:ext cx="11033760" cy="32839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400" b="1" i="1" dirty="0"/>
              <a:t>Your preparation section shows that you have considered your current position as a graduate within your plan, ensuring you use your current opportunities to make sure you’re ready for your plan, after graduation.</a:t>
            </a:r>
            <a:endParaRPr lang="en-GB" sz="2000" b="1" i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5799936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567</TotalTime>
  <Words>1867</Words>
  <Application>Microsoft Office PowerPoint</Application>
  <PresentationFormat>Widescreen</PresentationFormat>
  <Paragraphs>165</Paragraphs>
  <Slides>24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24</vt:i4>
      </vt:variant>
    </vt:vector>
  </HeadingPairs>
  <TitlesOfParts>
    <vt:vector size="32" baseType="lpstr">
      <vt:lpstr>Aptos</vt:lpstr>
      <vt:lpstr>Aptos Display</vt:lpstr>
      <vt:lpstr>Arial</vt:lpstr>
      <vt:lpstr>Bierstadt</vt:lpstr>
      <vt:lpstr>Futura Std Book</vt:lpstr>
      <vt:lpstr>Wingdings</vt:lpstr>
      <vt:lpstr>Office Theme</vt:lpstr>
      <vt:lpstr>1_Office Theme</vt:lpstr>
      <vt:lpstr>Component 2 –  The Graduate Plan</vt:lpstr>
      <vt:lpstr>Graduate Plan - Purpose and Overview</vt:lpstr>
      <vt:lpstr>Guidance</vt:lpstr>
      <vt:lpstr>Component 2 - A 6 month post-graduation plan </vt:lpstr>
      <vt:lpstr>PowerPoint Presentation</vt:lpstr>
      <vt:lpstr>Graduate Plan</vt:lpstr>
      <vt:lpstr>PowerPoint Presentation</vt:lpstr>
      <vt:lpstr>3 - Plan</vt:lpstr>
      <vt:lpstr>3 – Plan - Format</vt:lpstr>
      <vt:lpstr>3 - Plan</vt:lpstr>
      <vt:lpstr>3 – Plan – example</vt:lpstr>
      <vt:lpstr>3 - Plan</vt:lpstr>
      <vt:lpstr>Section 3 – Planning - Format</vt:lpstr>
      <vt:lpstr>PowerPoint Presentation</vt:lpstr>
      <vt:lpstr>Section 4 – preparation  What you can do now, to prepare for the future. </vt:lpstr>
      <vt:lpstr>Section 4 – preparation  SWOT ANALYSIS EXAMPLE</vt:lpstr>
      <vt:lpstr>Section 4 – preparation What you are already doing</vt:lpstr>
      <vt:lpstr>Section 4 – preparation  What you could be doing </vt:lpstr>
      <vt:lpstr>Section 4 – Preparation - Format</vt:lpstr>
      <vt:lpstr>PowerPoint Presentation</vt:lpstr>
      <vt:lpstr>Section 1 – Overview - Format</vt:lpstr>
      <vt:lpstr>Section 2 – Research - Format</vt:lpstr>
      <vt:lpstr>Section 3 – Planning - Format</vt:lpstr>
      <vt:lpstr>Section 4 – Preparation - Format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Joe Coleman</dc:creator>
  <cp:lastModifiedBy>Joe Coleman</cp:lastModifiedBy>
  <cp:revision>4</cp:revision>
  <dcterms:created xsi:type="dcterms:W3CDTF">2025-02-25T09:39:05Z</dcterms:created>
  <dcterms:modified xsi:type="dcterms:W3CDTF">2025-03-04T21:07:43Z</dcterms:modified>
</cp:coreProperties>
</file>