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ggie Kingdom (2504326)" userId="f87f7a0d-00f2-46dd-9658-b88521ac4598" providerId="ADAL" clId="{AB509263-1A30-4320-B7C2-8BB2998C7A25}"/>
    <pc:docChg chg="modSld">
      <pc:chgData name="Moggie Kingdom (2504326)" userId="f87f7a0d-00f2-46dd-9658-b88521ac4598" providerId="ADAL" clId="{AB509263-1A30-4320-B7C2-8BB2998C7A25}" dt="2026-04-20T15:43:50.793" v="0" actId="931"/>
      <pc:docMkLst>
        <pc:docMk/>
      </pc:docMkLst>
      <pc:sldChg chg="addSp modSp mod">
        <pc:chgData name="Moggie Kingdom (2504326)" userId="f87f7a0d-00f2-46dd-9658-b88521ac4598" providerId="ADAL" clId="{AB509263-1A30-4320-B7C2-8BB2998C7A25}" dt="2026-04-20T15:43:50.793" v="0" actId="931"/>
        <pc:sldMkLst>
          <pc:docMk/>
          <pc:sldMk cId="1476699624" sldId="256"/>
        </pc:sldMkLst>
        <pc:picChg chg="add mod">
          <ac:chgData name="Moggie Kingdom (2504326)" userId="f87f7a0d-00f2-46dd-9658-b88521ac4598" providerId="ADAL" clId="{AB509263-1A30-4320-B7C2-8BB2998C7A25}" dt="2026-04-20T15:43:50.793" v="0" actId="931"/>
          <ac:picMkLst>
            <pc:docMk/>
            <pc:sldMk cId="1476699624" sldId="256"/>
            <ac:picMk id="5" creationId="{CA86A5F8-BA7B-76D1-3978-AB4745DC22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6AC5-6240-1E00-F20B-EAC12F36F0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B4C87E-769E-C624-BBDB-0270352436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6FD7CA-9F8C-D30E-2723-45DB8025A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AAF332-FFB7-3D68-4E91-0461E737B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D43E7-A5DD-E0AE-C1E4-9A141BE3B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800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F4AC8-A217-13FD-FFEF-971C7B8AB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67FB37-C404-E573-F767-4E65E8CBB4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F5105-58C2-6DA3-BF8D-ED363D195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012EA1-722E-86F3-E514-64EAFFF0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E2E6E3-DDEF-F497-AC4C-4EA8ACAC5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528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0FAF3-DC79-5276-191A-9194816AD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6AB50B-CC13-E3C0-018E-CC4C73488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9AC8F-550E-0C47-5948-84F765917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43BB5-28BF-D3AB-99A5-4787E895E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0B66BC-3F38-D6D3-8AA3-4CE67C54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98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8089F-EFB8-0B69-21B0-9168FAFF8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01196-37D7-9EE0-004E-EF2AA788A6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3F231-2575-0E21-31A6-F924C24BD6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43422B-E3A7-99D0-16F1-75FB09D64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7BDDE-0AB8-E391-CA77-1DED8DC8F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293E1D-27FB-07E1-1D26-493F771EE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78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736F1-A299-4EC6-ABDD-9D6F06FAB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47218-4AB6-0140-6CAD-8BDBB1350D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077CF3-49BB-409B-E817-890F02A2F0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9D5306-B19F-BBF4-D6C2-8DB5EAAD02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F398AA-EE74-6ABB-97B7-065EE5DD05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89500D-77C5-38EB-23D3-A6FBF07D6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049DA1-BC2D-A987-2A58-94B769595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F2ADA0-9D1B-B8AB-703E-2E04E9854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471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48E72-6B2B-0F3D-4CA2-3F3FA99D7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B7E8A4-0FDA-F452-1EB2-830544403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7AD91-DCD3-006E-805B-847A9D915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BAD953-858D-026A-AA1B-A1665B1D4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376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A4219D-A2A5-9CAB-5874-9FB8F680B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09B4C7-D065-13EF-D4B8-0AE5C7AC3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F9AC56-DBEF-FF62-0E9A-AAC12836E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29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2C231-49F2-CCC2-CD5F-699761BE2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35AF7-356E-3C6A-1694-C0FFF8270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636B93-7E1C-DE61-BFAE-7FE6609A82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A82E5-1731-374F-8843-37225AB60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AAC912-7784-2B9F-6F7D-E0529AE30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339095-6F64-F184-0364-9290411AF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535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20F1C-1FC6-56C8-92E6-7798FD30A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67A304-3740-1432-976E-AF8A456BAB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71D6EC-48C9-0F38-0A2F-61B3A525F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3538A-3C0E-A744-6AA6-77906630F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E78F11-BCBF-9C16-401D-4C700A67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77187-D185-62D0-7859-534FF1765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115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48B59-9C2A-4EE4-80F0-7070C8822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594B44-8AAE-BDBA-13B1-78556E07C4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5D10F-606A-7F15-3890-256E6C1E1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68291-3ADC-2AC2-E44C-8922ACC20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05C125-0361-8BA7-9CE7-85ABBE3CE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163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0A5836-2210-8DD2-F046-4F352FF99E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E03BB-032F-59B8-804B-983B01F29A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941BD-8238-125D-864B-B09A8906F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2EEDE-6CF8-E7AB-6B15-24B60CD9A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25B87-7B4D-D572-8CB0-E4D7E3502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16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0CA713-2B18-466B-ABA3-97E53A5E7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BFC6F-6C76-637D-EB31-7BD091984D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CB19A6-16AE-9362-E09D-1C19D30BC3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153B41-0704-4632-91CB-F4A5905E08B1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A8BDC-3678-64B6-C843-BA8E6BF4E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1430B-E368-4705-984D-42527DCFC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0D8031-7653-4D6C-BEEE-D6B3E19493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55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3BA6A-939C-60B1-2BD5-D0FE27B566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23059D-CE2F-A502-891C-D69F110405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86A5F8-BA7B-76D1-3978-AB4745DC2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90" y="1171260"/>
            <a:ext cx="6773220" cy="451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99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9" ma:contentTypeDescription="Create a new document." ma:contentTypeScope="" ma:versionID="92d1493baf83e49ca33288c1a98cd164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85ae55cba1c0f9109bb33a79fb8821f9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Props1.xml><?xml version="1.0" encoding="utf-8"?>
<ds:datastoreItem xmlns:ds="http://schemas.openxmlformats.org/officeDocument/2006/customXml" ds:itemID="{E1737243-B241-4C5D-8602-46D074637C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f9f7ee-5770-4a14-8925-17f3d16e50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C839F9A-613A-473D-95CB-E4435AC03C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C3F1B7-E847-41CB-AB52-F8226CA7B1B9}">
  <ds:schemaRefs>
    <ds:schemaRef ds:uri="http://purl.org/dc/terms/"/>
    <ds:schemaRef ds:uri="http://purl.org/dc/dcmitype/"/>
    <ds:schemaRef ds:uri="b4f9f7ee-5770-4a14-8925-17f3d16e50b7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Moggie Kingdom (2504326)</dc:creator>
  <cp:lastModifiedBy>Moggie Kingdom (2504326)</cp:lastModifiedBy>
  <cp:revision>1</cp:revision>
  <dcterms:created xsi:type="dcterms:W3CDTF">2026-04-20T15:42:44Z</dcterms:created>
  <dcterms:modified xsi:type="dcterms:W3CDTF">2026-04-20T15:43:59Z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