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9" r:id="rId4"/>
    <p:sldId id="260" r:id="rId5"/>
    <p:sldId id="264" r:id="rId6"/>
    <p:sldId id="261" r:id="rId7"/>
    <p:sldId id="263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147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6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us, Haut et b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u-dessus de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04/12/17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prezi.com/hqjo9cm3jicc/interculturel-allemagne-les-7-dimensions-de-trompenaa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200" dirty="0" smtClean="0"/>
              <a:t>Walmart’s attempt to enter Germany</a:t>
            </a:r>
            <a:endParaRPr lang="fr-FR" sz="3200" dirty="0"/>
          </a:p>
        </p:txBody>
      </p:sp>
      <p:pic>
        <p:nvPicPr>
          <p:cNvPr id="7" name="Espace réservé du contenu 6" descr="Unknown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53" b="29652"/>
          <a:stretch/>
        </p:blipFill>
        <p:spPr>
          <a:xfrm>
            <a:off x="1081870" y="2902697"/>
            <a:ext cx="2849408" cy="907093"/>
          </a:xfrm>
        </p:spPr>
      </p:pic>
      <p:pic>
        <p:nvPicPr>
          <p:cNvPr id="8" name="Image 7" descr="carte-drapeaux-allemagne.jpg"/>
          <p:cNvPicPr>
            <a:picLocks noChangeAspect="1"/>
          </p:cNvPicPr>
          <p:nvPr/>
        </p:nvPicPr>
        <p:blipFill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6473" y="1799067"/>
            <a:ext cx="2308227" cy="31238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oneTexte 8"/>
          <p:cNvSpPr txBox="1"/>
          <p:nvPr/>
        </p:nvSpPr>
        <p:spPr>
          <a:xfrm>
            <a:off x="779463" y="5518148"/>
            <a:ext cx="45428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>
                <a:solidFill>
                  <a:schemeClr val="bg1"/>
                </a:solidFill>
              </a:rPr>
              <a:t>International Business Communication</a:t>
            </a:r>
          </a:p>
          <a:p>
            <a:r>
              <a:rPr lang="fr-FR" dirty="0" smtClean="0">
                <a:solidFill>
                  <a:schemeClr val="bg1"/>
                </a:solidFill>
              </a:rPr>
              <a:t>Thomas Losq</a:t>
            </a:r>
            <a:endParaRPr lang="fr-FR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598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200" dirty="0" smtClean="0"/>
              <a:t>What is Walmart?</a:t>
            </a:r>
            <a:endParaRPr lang="fr-FR" sz="32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779463" y="2046017"/>
            <a:ext cx="7583487" cy="3547722"/>
          </a:xfrm>
        </p:spPr>
        <p:txBody>
          <a:bodyPr/>
          <a:lstStyle/>
          <a:p>
            <a:pPr marL="0" indent="0">
              <a:buNone/>
            </a:pPr>
            <a:r>
              <a:rPr lang="fr-FR" dirty="0" smtClean="0"/>
              <a:t>Founded in 1962 by Sam Walton</a:t>
            </a:r>
          </a:p>
          <a:p>
            <a:pPr marL="0" indent="0">
              <a:buNone/>
            </a:pPr>
            <a:r>
              <a:rPr lang="fr-FR" dirty="0" smtClean="0"/>
              <a:t>World leader in supermarkets (20% market share)</a:t>
            </a:r>
          </a:p>
          <a:p>
            <a:pPr marL="0" indent="0">
              <a:buNone/>
            </a:pPr>
            <a:r>
              <a:rPr lang="fr-FR" dirty="0" smtClean="0"/>
              <a:t>The company has 3500 stores around the world</a:t>
            </a:r>
          </a:p>
          <a:p>
            <a:pPr marL="0" indent="0">
              <a:buNone/>
            </a:pPr>
            <a:r>
              <a:rPr lang="fr-FR" dirty="0"/>
              <a:t>2</a:t>
            </a:r>
            <a:r>
              <a:rPr lang="fr-FR" dirty="0" smtClean="0"/>
              <a:t>.2 millions employees</a:t>
            </a:r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4" name="Image 3" descr="1200px-Walmart_Home_Offic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293" y="3658606"/>
            <a:ext cx="3961517" cy="29777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9816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200" dirty="0" smtClean="0"/>
              <a:t>What happened to Walmart in Germany ?</a:t>
            </a:r>
            <a:endParaRPr lang="fr-FR" sz="32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fr-FR" dirty="0" smtClean="0"/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r>
              <a:rPr lang="fr-FR" dirty="0" smtClean="0"/>
              <a:t>Arrival in 1997 in Germany</a:t>
            </a:r>
          </a:p>
          <a:p>
            <a:pPr marL="0" indent="0">
              <a:buNone/>
            </a:pPr>
            <a:r>
              <a:rPr lang="fr-FR" dirty="0" smtClean="0"/>
              <a:t>Known for its unethical practices towards its employees</a:t>
            </a:r>
          </a:p>
          <a:p>
            <a:pPr marL="0" indent="0">
              <a:buNone/>
            </a:pPr>
            <a:r>
              <a:rPr lang="fr-FR" dirty="0" smtClean="0"/>
              <a:t>Benefits from weak labor legislation in USA</a:t>
            </a:r>
          </a:p>
          <a:p>
            <a:pPr marL="0" indent="0">
              <a:buNone/>
            </a:pPr>
            <a:r>
              <a:rPr lang="fr-FR" dirty="0" smtClean="0"/>
              <a:t>Anti trade-union policy</a:t>
            </a:r>
          </a:p>
          <a:p>
            <a:pPr marL="0" indent="0">
              <a:buNone/>
            </a:pPr>
            <a:r>
              <a:rPr lang="fr-FR" dirty="0" smtClean="0"/>
              <a:t>Tried to impose americanization of work in Germany</a:t>
            </a:r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4" name="Image 3" descr="Walmart_rally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330" y="967919"/>
            <a:ext cx="3991759" cy="25105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42109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200" dirty="0"/>
              <a:t>What happened to Walmart in Germany ?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dirty="0" smtClean="0"/>
              <a:t>Not the same perception of work in Germany</a:t>
            </a:r>
          </a:p>
          <a:p>
            <a:pPr marL="0" indent="0">
              <a:buNone/>
            </a:pPr>
            <a:r>
              <a:rPr lang="fr-FR" dirty="0"/>
              <a:t>Germany is a country that respects the procedure all that is </a:t>
            </a:r>
            <a:r>
              <a:rPr lang="fr-FR" dirty="0" smtClean="0"/>
              <a:t>official</a:t>
            </a:r>
            <a:endParaRPr lang="fr-FR" dirty="0"/>
          </a:p>
          <a:p>
            <a:pPr marL="0" indent="0">
              <a:buNone/>
            </a:pPr>
            <a:r>
              <a:rPr lang="fr-FR" dirty="0" smtClean="0"/>
              <a:t>Presence of labor law</a:t>
            </a:r>
          </a:p>
          <a:p>
            <a:pPr marL="0" indent="0">
              <a:buNone/>
            </a:pPr>
            <a:r>
              <a:rPr lang="fr-FR" dirty="0" smtClean="0"/>
              <a:t>Problem with German consumers (shops, price, competition)</a:t>
            </a:r>
          </a:p>
          <a:p>
            <a:pPr marL="0" indent="0">
              <a:buNone/>
            </a:pPr>
            <a:r>
              <a:rPr lang="fr-FR" dirty="0" smtClean="0"/>
              <a:t> </a:t>
            </a:r>
            <a:endParaRPr lang="fr-FR" dirty="0"/>
          </a:p>
        </p:txBody>
      </p:sp>
      <p:pic>
        <p:nvPicPr>
          <p:cNvPr id="4" name="Image 3" descr="3000000026235_WIDESCREE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4577" y="4384283"/>
            <a:ext cx="3826861" cy="2153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06399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200" dirty="0" smtClean="0"/>
              <a:t>Theory</a:t>
            </a:r>
            <a:br>
              <a:rPr lang="fr-FR" sz="3200" dirty="0" smtClean="0"/>
            </a:br>
            <a:r>
              <a:rPr lang="fr-FR" sz="2000" dirty="0" smtClean="0"/>
              <a:t>Hofstede country comparison</a:t>
            </a:r>
            <a:endParaRPr lang="fr-FR" sz="32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fr-FR" dirty="0" smtClean="0"/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4" name="Image 3" descr="Capture d’écran 2017-11-15 à 09.50.4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287" y="1828800"/>
            <a:ext cx="7317648" cy="4027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544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Theory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dirty="0" smtClean="0"/>
              <a:t>Trompenaar’s cultural dimensions</a:t>
            </a:r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endParaRPr lang="fr-FR" dirty="0" smtClean="0"/>
          </a:p>
        </p:txBody>
      </p:sp>
      <p:graphicFrame>
        <p:nvGraphicFramePr>
          <p:cNvPr id="4" name="Tableau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6058939"/>
              </p:ext>
            </p:extLst>
          </p:nvPr>
        </p:nvGraphicFramePr>
        <p:xfrm>
          <a:off x="1327434" y="2621575"/>
          <a:ext cx="673311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6555"/>
                <a:gridCol w="336655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Germany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USA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Universalism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Universalism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Communitarianism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Individualism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Neutral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Neutral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Specific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Specific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Achievement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Achievement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Sequential</a:t>
                      </a:r>
                      <a:r>
                        <a:rPr lang="fr-FR" baseline="0" dirty="0" smtClean="0"/>
                        <a:t> approach of time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dirty="0" smtClean="0"/>
                        <a:t>Sequential</a:t>
                      </a:r>
                      <a:r>
                        <a:rPr lang="fr-FR" baseline="0" dirty="0" smtClean="0"/>
                        <a:t> approach of time</a:t>
                      </a:r>
                      <a:endParaRPr lang="fr-FR" dirty="0" smtClean="0"/>
                    </a:p>
                    <a:p>
                      <a:pPr algn="ctr"/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Inner-directed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Inner-directed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7359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/>
          </p:nvPr>
        </p:nvSpPr>
        <p:spPr>
          <a:xfrm>
            <a:off x="779463" y="2724323"/>
            <a:ext cx="7583487" cy="1044388"/>
          </a:xfrm>
        </p:spPr>
        <p:txBody>
          <a:bodyPr/>
          <a:lstStyle/>
          <a:p>
            <a:pPr algn="ctr"/>
            <a:r>
              <a:rPr lang="fr-FR" sz="6000" dirty="0" smtClean="0"/>
              <a:t>Conclusion</a:t>
            </a:r>
            <a:endParaRPr lang="fr-FR" sz="6000" dirty="0"/>
          </a:p>
        </p:txBody>
      </p:sp>
    </p:spTree>
    <p:extLst>
      <p:ext uri="{BB962C8B-B14F-4D97-AF65-F5344CB8AC3E}">
        <p14:creationId xmlns:p14="http://schemas.microsoft.com/office/powerpoint/2010/main" val="10774765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References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sz="1600" dirty="0"/>
              <a:t>Chan, S. “The Chinese Learner – a question of style.” Education and Training. Vol. 41, 6/7, 1999. </a:t>
            </a:r>
            <a:endParaRPr lang="fr-FR" sz="1600" dirty="0" smtClean="0"/>
          </a:p>
          <a:p>
            <a:pPr marL="0" indent="0">
              <a:buNone/>
            </a:pPr>
            <a:r>
              <a:rPr lang="fr-FR" sz="1600" dirty="0"/>
              <a:t>Luthans F., and Doh J., 2009. International Management. </a:t>
            </a:r>
          </a:p>
          <a:p>
            <a:pPr marL="0" indent="0">
              <a:buNone/>
            </a:pPr>
            <a:r>
              <a:rPr lang="fr-FR" sz="1600" dirty="0" smtClean="0">
                <a:latin typeface="+mj-lt"/>
              </a:rPr>
              <a:t>The Time channel. Why Walmart Failed in Germany. 2012</a:t>
            </a:r>
          </a:p>
          <a:p>
            <a:pPr marL="0" indent="0">
              <a:buNone/>
            </a:pPr>
            <a:r>
              <a:rPr lang="fr-FR" sz="1600" dirty="0"/>
              <a:t>Trompenaars, Fons and Hampden-Turner, Charles. Riding the Waves of Culture: Understanding Cultural Diversity in Global Business. McGraw Hill: New York. 1998. </a:t>
            </a:r>
            <a:endParaRPr lang="fr-FR" sz="1600" dirty="0" smtClean="0">
              <a:latin typeface="+mj-lt"/>
            </a:endParaRPr>
          </a:p>
          <a:p>
            <a:pPr marL="0" indent="0">
              <a:buNone/>
            </a:pPr>
            <a:r>
              <a:rPr lang="en-GB" sz="1600" dirty="0">
                <a:hlinkClick r:id="rId2"/>
              </a:rPr>
              <a:t>https://prezi.com/hqjo9cm3jicc/interculturel-allemagne-les-7-dimensions-de-trompenaars/</a:t>
            </a:r>
            <a:endParaRPr lang="en-GB" sz="1600" dirty="0"/>
          </a:p>
          <a:p>
            <a:pPr marL="0" indent="0">
              <a:buNone/>
            </a:pPr>
            <a:endParaRPr lang="fr-FR" sz="1400" dirty="0" smtClean="0">
              <a:latin typeface="+mj-lt"/>
            </a:endParaRPr>
          </a:p>
          <a:p>
            <a:pPr marL="0" indent="0">
              <a:buNone/>
            </a:pPr>
            <a:endParaRPr lang="fr-FR" sz="1400" dirty="0">
              <a:latin typeface="+mj-lt"/>
            </a:endParaRPr>
          </a:p>
          <a:p>
            <a:pPr marL="0" indent="0">
              <a:buNone/>
            </a:pPr>
            <a:endParaRPr lang="fr-FR" sz="1400" dirty="0" smtClean="0">
              <a:latin typeface="+mj-lt"/>
            </a:endParaRPr>
          </a:p>
          <a:p>
            <a:pPr marL="0" indent="0">
              <a:buNone/>
            </a:pPr>
            <a:endParaRPr lang="fr-FR" sz="1400" dirty="0">
              <a:latin typeface="+mj-lt"/>
            </a:endParaRPr>
          </a:p>
          <a:p>
            <a:pPr marL="0" indent="0">
              <a:buNone/>
            </a:pPr>
            <a:endParaRPr lang="fr-FR" dirty="0" smtClean="0"/>
          </a:p>
        </p:txBody>
      </p:sp>
    </p:spTree>
    <p:extLst>
      <p:ext uri="{BB962C8B-B14F-4D97-AF65-F5344CB8AC3E}">
        <p14:creationId xmlns:p14="http://schemas.microsoft.com/office/powerpoint/2010/main" val="676984224"/>
      </p:ext>
    </p:extLst>
  </p:cSld>
  <p:clrMapOvr>
    <a:masterClrMapping/>
  </p:clrMapOvr>
</p:sld>
</file>

<file path=ppt/theme/theme1.xml><?xml version="1.0" encoding="utf-8"?>
<a:theme xmlns:a="http://schemas.openxmlformats.org/drawingml/2006/main" name="Révolution">
  <a:themeElements>
    <a:clrScheme name="Ré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évolution">
      <a:maj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Ré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Révolution.thmx</Template>
  <TotalTime>574</TotalTime>
  <Words>264</Words>
  <Application>Microsoft Macintosh PowerPoint</Application>
  <PresentationFormat>Présentation à l'écran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8</vt:i4>
      </vt:variant>
    </vt:vector>
  </HeadingPairs>
  <TitlesOfParts>
    <vt:vector size="9" baseType="lpstr">
      <vt:lpstr>Révolution</vt:lpstr>
      <vt:lpstr>Walmart’s attempt to enter Germany</vt:lpstr>
      <vt:lpstr>What is Walmart?</vt:lpstr>
      <vt:lpstr>What happened to Walmart in Germany ?</vt:lpstr>
      <vt:lpstr>What happened to Walmart in Germany ?</vt:lpstr>
      <vt:lpstr>Theory Hofstede country comparison</vt:lpstr>
      <vt:lpstr>Theory</vt:lpstr>
      <vt:lpstr>Conclusion</vt:lpstr>
      <vt:lpstr>References</vt:lpstr>
    </vt:vector>
  </TitlesOfParts>
  <Company>Lycée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Walmart’s attempt to enter Germany</dc:title>
  <dc:creator>Thomas Losq</dc:creator>
  <cp:lastModifiedBy>Thomas Losq</cp:lastModifiedBy>
  <cp:revision>28</cp:revision>
  <dcterms:created xsi:type="dcterms:W3CDTF">2017-11-14T10:50:42Z</dcterms:created>
  <dcterms:modified xsi:type="dcterms:W3CDTF">2017-12-04T16:12:55Z</dcterms:modified>
</cp:coreProperties>
</file>