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3A731D-90C6-446B-A3AE-4CC0C62672C3}" v="13" dt="2026-07-19T21:14:28.8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 snapToGrid="0">
      <p:cViewPr varScale="1">
        <p:scale>
          <a:sx n="74" d="100"/>
          <a:sy n="74" d="100"/>
        </p:scale>
        <p:origin x="4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hia Aslam" userId="e081d7dc18977049" providerId="LiveId" clId="{835D0167-239A-488A-9F64-01DD9B39BA8E}"/>
    <pc:docChg chg="undo custSel addSld delSld modSld sldOrd">
      <pc:chgData name="Ashia Aslam" userId="e081d7dc18977049" providerId="LiveId" clId="{835D0167-239A-488A-9F64-01DD9B39BA8E}" dt="2026-07-19T21:30:49.297" v="761" actId="14100"/>
      <pc:docMkLst>
        <pc:docMk/>
      </pc:docMkLst>
      <pc:sldChg chg="addSp delSp modSp del mod">
        <pc:chgData name="Ashia Aslam" userId="e081d7dc18977049" providerId="LiveId" clId="{835D0167-239A-488A-9F64-01DD9B39BA8E}" dt="2026-07-19T21:12:59.093" v="528" actId="2696"/>
        <pc:sldMkLst>
          <pc:docMk/>
          <pc:sldMk cId="425423425" sldId="256"/>
        </pc:sldMkLst>
        <pc:spChg chg="mod">
          <ac:chgData name="Ashia Aslam" userId="e081d7dc18977049" providerId="LiveId" clId="{835D0167-239A-488A-9F64-01DD9B39BA8E}" dt="2026-07-19T20:30:54.665" v="89" actId="14100"/>
          <ac:spMkLst>
            <pc:docMk/>
            <pc:sldMk cId="425423425" sldId="256"/>
            <ac:spMk id="2" creationId="{C00FAFDF-CEAA-F199-8DEC-330A9B9FC4E6}"/>
          </ac:spMkLst>
        </pc:spChg>
        <pc:spChg chg="add del mod">
          <ac:chgData name="Ashia Aslam" userId="e081d7dc18977049" providerId="LiveId" clId="{835D0167-239A-488A-9F64-01DD9B39BA8E}" dt="2026-07-19T20:30:56.934" v="91" actId="14100"/>
          <ac:spMkLst>
            <pc:docMk/>
            <pc:sldMk cId="425423425" sldId="256"/>
            <ac:spMk id="3" creationId="{E036F782-9FB3-6E43-8B49-04755A1C883D}"/>
          </ac:spMkLst>
        </pc:spChg>
      </pc:sldChg>
      <pc:sldChg chg="addSp delSp modSp mod">
        <pc:chgData name="Ashia Aslam" userId="e081d7dc18977049" providerId="LiveId" clId="{835D0167-239A-488A-9F64-01DD9B39BA8E}" dt="2026-07-19T21:12:27.306" v="527" actId="1076"/>
        <pc:sldMkLst>
          <pc:docMk/>
          <pc:sldMk cId="239401820" sldId="258"/>
        </pc:sldMkLst>
        <pc:spChg chg="mod">
          <ac:chgData name="Ashia Aslam" userId="e081d7dc18977049" providerId="LiveId" clId="{835D0167-239A-488A-9F64-01DD9B39BA8E}" dt="2026-07-19T20:48:11.060" v="124" actId="20577"/>
          <ac:spMkLst>
            <pc:docMk/>
            <pc:sldMk cId="239401820" sldId="258"/>
            <ac:spMk id="2" creationId="{9B821D02-B90E-5785-0811-C08DB59D52F9}"/>
          </ac:spMkLst>
        </pc:spChg>
        <pc:spChg chg="add del mod">
          <ac:chgData name="Ashia Aslam" userId="e081d7dc18977049" providerId="LiveId" clId="{835D0167-239A-488A-9F64-01DD9B39BA8E}" dt="2026-07-19T20:44:15.417" v="94" actId="478"/>
          <ac:spMkLst>
            <pc:docMk/>
            <pc:sldMk cId="239401820" sldId="258"/>
            <ac:spMk id="4" creationId="{7C24D3FF-8E60-1911-DC4D-1308F39DDA64}"/>
          </ac:spMkLst>
        </pc:spChg>
        <pc:spChg chg="add del mod">
          <ac:chgData name="Ashia Aslam" userId="e081d7dc18977049" providerId="LiveId" clId="{835D0167-239A-488A-9F64-01DD9B39BA8E}" dt="2026-07-19T20:49:24.714" v="162"/>
          <ac:spMkLst>
            <pc:docMk/>
            <pc:sldMk cId="239401820" sldId="258"/>
            <ac:spMk id="7" creationId="{D5F708FB-DC23-DC11-B461-1C99E9D03545}"/>
          </ac:spMkLst>
        </pc:spChg>
        <pc:spChg chg="add mod">
          <ac:chgData name="Ashia Aslam" userId="e081d7dc18977049" providerId="LiveId" clId="{835D0167-239A-488A-9F64-01DD9B39BA8E}" dt="2026-07-19T21:12:27.306" v="527" actId="1076"/>
          <ac:spMkLst>
            <pc:docMk/>
            <pc:sldMk cId="239401820" sldId="258"/>
            <ac:spMk id="8" creationId="{103F82BF-F863-1766-7A73-F26087BF327C}"/>
          </ac:spMkLst>
        </pc:spChg>
        <pc:graphicFrameChg chg="modGraphic">
          <ac:chgData name="Ashia Aslam" userId="e081d7dc18977049" providerId="LiveId" clId="{835D0167-239A-488A-9F64-01DD9B39BA8E}" dt="2026-07-19T20:43:27.825" v="92" actId="26606"/>
          <ac:graphicFrameMkLst>
            <pc:docMk/>
            <pc:sldMk cId="239401820" sldId="258"/>
            <ac:graphicFrameMk id="13" creationId="{7F01CC0A-F7F3-391E-A870-BD7B9EEDCB30}"/>
          </ac:graphicFrameMkLst>
        </pc:graphicFrameChg>
      </pc:sldChg>
      <pc:sldChg chg="addSp delSp modSp mod">
        <pc:chgData name="Ashia Aslam" userId="e081d7dc18977049" providerId="LiveId" clId="{835D0167-239A-488A-9F64-01DD9B39BA8E}" dt="2026-07-19T21:27:35.124" v="759" actId="1076"/>
        <pc:sldMkLst>
          <pc:docMk/>
          <pc:sldMk cId="4098615363" sldId="259"/>
        </pc:sldMkLst>
        <pc:spChg chg="mod">
          <ac:chgData name="Ashia Aslam" userId="e081d7dc18977049" providerId="LiveId" clId="{835D0167-239A-488A-9F64-01DD9B39BA8E}" dt="2026-07-19T21:27:35.124" v="759" actId="1076"/>
          <ac:spMkLst>
            <pc:docMk/>
            <pc:sldMk cId="4098615363" sldId="259"/>
            <ac:spMk id="2" creationId="{385F3B6E-A51A-2F82-F6C1-61816232233B}"/>
          </ac:spMkLst>
        </pc:spChg>
        <pc:spChg chg="add del">
          <ac:chgData name="Ashia Aslam" userId="e081d7dc18977049" providerId="LiveId" clId="{835D0167-239A-488A-9F64-01DD9B39BA8E}" dt="2026-07-19T20:14:37.525" v="16" actId="26606"/>
          <ac:spMkLst>
            <pc:docMk/>
            <pc:sldMk cId="4098615363" sldId="259"/>
            <ac:spMk id="3" creationId="{D66308F2-2C77-86E7-C3DF-D352C96878C3}"/>
          </ac:spMkLst>
        </pc:spChg>
        <pc:spChg chg="add mod">
          <ac:chgData name="Ashia Aslam" userId="e081d7dc18977049" providerId="LiveId" clId="{835D0167-239A-488A-9F64-01DD9B39BA8E}" dt="2026-07-19T20:50:12.304" v="163" actId="767"/>
          <ac:spMkLst>
            <pc:docMk/>
            <pc:sldMk cId="4098615363" sldId="259"/>
            <ac:spMk id="4" creationId="{C6EB2DE8-01D8-E454-A7CB-E2327B84292B}"/>
          </ac:spMkLst>
        </pc:spChg>
        <pc:spChg chg="add mod">
          <ac:chgData name="Ashia Aslam" userId="e081d7dc18977049" providerId="LiveId" clId="{835D0167-239A-488A-9F64-01DD9B39BA8E}" dt="2026-07-19T20:52:41.114" v="216" actId="20577"/>
          <ac:spMkLst>
            <pc:docMk/>
            <pc:sldMk cId="4098615363" sldId="259"/>
            <ac:spMk id="5" creationId="{D8CFDA4A-6023-63F0-50EC-9B83E515E99F}"/>
          </ac:spMkLst>
        </pc:spChg>
        <pc:spChg chg="add del">
          <ac:chgData name="Ashia Aslam" userId="e081d7dc18977049" providerId="LiveId" clId="{835D0167-239A-488A-9F64-01DD9B39BA8E}" dt="2026-07-19T20:14:37.525" v="16" actId="26606"/>
          <ac:spMkLst>
            <pc:docMk/>
            <pc:sldMk cId="4098615363" sldId="259"/>
            <ac:spMk id="8" creationId="{1BB867FF-FC45-48F7-8104-F89BE54909F1}"/>
          </ac:spMkLst>
        </pc:spChg>
        <pc:spChg chg="add del">
          <ac:chgData name="Ashia Aslam" userId="e081d7dc18977049" providerId="LiveId" clId="{835D0167-239A-488A-9F64-01DD9B39BA8E}" dt="2026-07-19T20:14:37.525" v="16" actId="26606"/>
          <ac:spMkLst>
            <pc:docMk/>
            <pc:sldMk cId="4098615363" sldId="259"/>
            <ac:spMk id="10" creationId="{8BB56887-D0D5-4F0C-9E19-7247EB83C8B7}"/>
          </ac:spMkLst>
        </pc:spChg>
        <pc:spChg chg="add del">
          <ac:chgData name="Ashia Aslam" userId="e081d7dc18977049" providerId="LiveId" clId="{835D0167-239A-488A-9F64-01DD9B39BA8E}" dt="2026-07-19T20:14:37.525" v="16" actId="26606"/>
          <ac:spMkLst>
            <pc:docMk/>
            <pc:sldMk cId="4098615363" sldId="259"/>
            <ac:spMk id="12" creationId="{081E4A58-353D-44AE-B2FC-2A74E2E400F7}"/>
          </ac:spMkLst>
        </pc:spChg>
        <pc:spChg chg="add del">
          <ac:chgData name="Ashia Aslam" userId="e081d7dc18977049" providerId="LiveId" clId="{835D0167-239A-488A-9F64-01DD9B39BA8E}" dt="2026-07-19T20:11:21.707" v="3" actId="26606"/>
          <ac:spMkLst>
            <pc:docMk/>
            <pc:sldMk cId="4098615363" sldId="259"/>
            <ac:spMk id="19" creationId="{228FB460-D3FF-4440-A020-05982A09E517}"/>
          </ac:spMkLst>
        </pc:spChg>
        <pc:spChg chg="add del">
          <ac:chgData name="Ashia Aslam" userId="e081d7dc18977049" providerId="LiveId" clId="{835D0167-239A-488A-9F64-01DD9B39BA8E}" dt="2026-07-19T20:11:24.611" v="5" actId="26606"/>
          <ac:spMkLst>
            <pc:docMk/>
            <pc:sldMk cId="4098615363" sldId="259"/>
            <ac:spMk id="20" creationId="{F13BE4D7-0C3D-4906-B230-A1C5B4665CCF}"/>
          </ac:spMkLst>
        </pc:spChg>
        <pc:spChg chg="add del">
          <ac:chgData name="Ashia Aslam" userId="e081d7dc18977049" providerId="LiveId" clId="{835D0167-239A-488A-9F64-01DD9B39BA8E}" dt="2026-07-19T20:13:47.410" v="9" actId="26606"/>
          <ac:spMkLst>
            <pc:docMk/>
            <pc:sldMk cId="4098615363" sldId="259"/>
            <ac:spMk id="22" creationId="{AAD0DBB9-1A4B-4391-81D4-CB19F9AB918A}"/>
          </ac:spMkLst>
        </pc:spChg>
        <pc:spChg chg="add del">
          <ac:chgData name="Ashia Aslam" userId="e081d7dc18977049" providerId="LiveId" clId="{835D0167-239A-488A-9F64-01DD9B39BA8E}" dt="2026-07-19T20:11:21.707" v="3" actId="26606"/>
          <ac:spMkLst>
            <pc:docMk/>
            <pc:sldMk cId="4098615363" sldId="259"/>
            <ac:spMk id="23" creationId="{5566D6E1-03A1-4D73-A4E0-35D74D568A04}"/>
          </ac:spMkLst>
        </pc:spChg>
        <pc:spChg chg="add del">
          <ac:chgData name="Ashia Aslam" userId="e081d7dc18977049" providerId="LiveId" clId="{835D0167-239A-488A-9F64-01DD9B39BA8E}" dt="2026-07-19T20:13:47.410" v="9" actId="26606"/>
          <ac:spMkLst>
            <pc:docMk/>
            <pc:sldMk cId="4098615363" sldId="259"/>
            <ac:spMk id="24" creationId="{063BBA22-50EA-4C4D-BE05-F1CE4E63AA56}"/>
          </ac:spMkLst>
        </pc:spChg>
        <pc:spChg chg="add del">
          <ac:chgData name="Ashia Aslam" userId="e081d7dc18977049" providerId="LiveId" clId="{835D0167-239A-488A-9F64-01DD9B39BA8E}" dt="2026-07-19T20:11:21.707" v="3" actId="26606"/>
          <ac:spMkLst>
            <pc:docMk/>
            <pc:sldMk cId="4098615363" sldId="259"/>
            <ac:spMk id="27" creationId="{7B786209-1B0B-4CA9-9BDD-F7327066A84D}"/>
          </ac:spMkLst>
        </pc:spChg>
        <pc:spChg chg="add del">
          <ac:chgData name="Ashia Aslam" userId="e081d7dc18977049" providerId="LiveId" clId="{835D0167-239A-488A-9F64-01DD9B39BA8E}" dt="2026-07-19T20:11:21.707" v="3" actId="26606"/>
          <ac:spMkLst>
            <pc:docMk/>
            <pc:sldMk cId="4098615363" sldId="259"/>
            <ac:spMk id="29" creationId="{2D2964BB-484D-45AE-AD66-D407D0629652}"/>
          </ac:spMkLst>
        </pc:spChg>
        <pc:spChg chg="add del">
          <ac:chgData name="Ashia Aslam" userId="e081d7dc18977049" providerId="LiveId" clId="{835D0167-239A-488A-9F64-01DD9B39BA8E}" dt="2026-07-19T20:11:21.707" v="3" actId="26606"/>
          <ac:spMkLst>
            <pc:docMk/>
            <pc:sldMk cId="4098615363" sldId="259"/>
            <ac:spMk id="31" creationId="{6691AC69-A76E-4DAB-B565-468B6B87ACF3}"/>
          </ac:spMkLst>
        </pc:spChg>
        <pc:spChg chg="add del">
          <ac:chgData name="Ashia Aslam" userId="e081d7dc18977049" providerId="LiveId" clId="{835D0167-239A-488A-9F64-01DD9B39BA8E}" dt="2026-07-19T20:11:24.611" v="5" actId="26606"/>
          <ac:spMkLst>
            <pc:docMk/>
            <pc:sldMk cId="4098615363" sldId="259"/>
            <ac:spMk id="33" creationId="{AE2B703B-46F9-481A-A605-82E2A828C4FA}"/>
          </ac:spMkLst>
        </pc:spChg>
        <pc:spChg chg="add del">
          <ac:chgData name="Ashia Aslam" userId="e081d7dc18977049" providerId="LiveId" clId="{835D0167-239A-488A-9F64-01DD9B39BA8E}" dt="2026-07-19T20:11:46.213" v="7" actId="26606"/>
          <ac:spMkLst>
            <pc:docMk/>
            <pc:sldMk cId="4098615363" sldId="259"/>
            <ac:spMk id="36" creationId="{1709F1D5-B0F1-4714-A239-E5B61C161915}"/>
          </ac:spMkLst>
        </pc:spChg>
        <pc:spChg chg="add del">
          <ac:chgData name="Ashia Aslam" userId="e081d7dc18977049" providerId="LiveId" clId="{835D0167-239A-488A-9F64-01DD9B39BA8E}" dt="2026-07-19T20:11:46.213" v="7" actId="26606"/>
          <ac:spMkLst>
            <pc:docMk/>
            <pc:sldMk cId="4098615363" sldId="259"/>
            <ac:spMk id="37" creationId="{228FB460-D3FF-4440-A020-05982A09E517}"/>
          </ac:spMkLst>
        </pc:spChg>
        <pc:spChg chg="add del">
          <ac:chgData name="Ashia Aslam" userId="e081d7dc18977049" providerId="LiveId" clId="{835D0167-239A-488A-9F64-01DD9B39BA8E}" dt="2026-07-19T20:11:46.213" v="7" actId="26606"/>
          <ac:spMkLst>
            <pc:docMk/>
            <pc:sldMk cId="4098615363" sldId="259"/>
            <ac:spMk id="40" creationId="{9F835A99-04AC-494A-A572-AFE8413CC938}"/>
          </ac:spMkLst>
        </pc:spChg>
        <pc:spChg chg="add del">
          <ac:chgData name="Ashia Aslam" userId="e081d7dc18977049" providerId="LiveId" clId="{835D0167-239A-488A-9F64-01DD9B39BA8E}" dt="2026-07-19T20:11:46.213" v="7" actId="26606"/>
          <ac:spMkLst>
            <pc:docMk/>
            <pc:sldMk cId="4098615363" sldId="259"/>
            <ac:spMk id="41" creationId="{D66308F2-2C77-86E7-C3DF-D352C96878C3}"/>
          </ac:spMkLst>
        </pc:spChg>
        <pc:spChg chg="add del">
          <ac:chgData name="Ashia Aslam" userId="e081d7dc18977049" providerId="LiveId" clId="{835D0167-239A-488A-9F64-01DD9B39BA8E}" dt="2026-07-19T20:11:46.213" v="7" actId="26606"/>
          <ac:spMkLst>
            <pc:docMk/>
            <pc:sldMk cId="4098615363" sldId="259"/>
            <ac:spMk id="42" creationId="{7B786209-1B0B-4CA9-9BDD-F7327066A84D}"/>
          </ac:spMkLst>
        </pc:spChg>
        <pc:spChg chg="add del">
          <ac:chgData name="Ashia Aslam" userId="e081d7dc18977049" providerId="LiveId" clId="{835D0167-239A-488A-9F64-01DD9B39BA8E}" dt="2026-07-19T20:11:46.213" v="7" actId="26606"/>
          <ac:spMkLst>
            <pc:docMk/>
            <pc:sldMk cId="4098615363" sldId="259"/>
            <ac:spMk id="44" creationId="{6691AC69-A76E-4DAB-B565-468B6B87ACF3}"/>
          </ac:spMkLst>
        </pc:spChg>
        <pc:spChg chg="add del">
          <ac:chgData name="Ashia Aslam" userId="e081d7dc18977049" providerId="LiveId" clId="{835D0167-239A-488A-9F64-01DD9B39BA8E}" dt="2026-07-19T20:13:47.410" v="9" actId="26606"/>
          <ac:spMkLst>
            <pc:docMk/>
            <pc:sldMk cId="4098615363" sldId="259"/>
            <ac:spMk id="46" creationId="{BACC6370-2D7E-4714-9D71-7542949D7D5D}"/>
          </ac:spMkLst>
        </pc:spChg>
        <pc:spChg chg="add del">
          <ac:chgData name="Ashia Aslam" userId="e081d7dc18977049" providerId="LiveId" clId="{835D0167-239A-488A-9F64-01DD9B39BA8E}" dt="2026-07-19T20:13:47.410" v="9" actId="26606"/>
          <ac:spMkLst>
            <pc:docMk/>
            <pc:sldMk cId="4098615363" sldId="259"/>
            <ac:spMk id="47" creationId="{F68B3F68-107C-434F-AA38-110D5EA91B85}"/>
          </ac:spMkLst>
        </pc:spChg>
        <pc:spChg chg="add del">
          <ac:chgData name="Ashia Aslam" userId="e081d7dc18977049" providerId="LiveId" clId="{835D0167-239A-488A-9F64-01DD9B39BA8E}" dt="2026-07-19T20:14:18.582" v="11" actId="26606"/>
          <ac:spMkLst>
            <pc:docMk/>
            <pc:sldMk cId="4098615363" sldId="259"/>
            <ac:spMk id="50" creationId="{907EF6B7-1338-4443-8C46-6A318D952DFD}"/>
          </ac:spMkLst>
        </pc:spChg>
        <pc:spChg chg="add del">
          <ac:chgData name="Ashia Aslam" userId="e081d7dc18977049" providerId="LiveId" clId="{835D0167-239A-488A-9F64-01DD9B39BA8E}" dt="2026-07-19T20:14:18.582" v="11" actId="26606"/>
          <ac:spMkLst>
            <pc:docMk/>
            <pc:sldMk cId="4098615363" sldId="259"/>
            <ac:spMk id="51" creationId="{DAAE4CDD-124C-4DCF-9584-B6033B545DD5}"/>
          </ac:spMkLst>
        </pc:spChg>
        <pc:spChg chg="add del">
          <ac:chgData name="Ashia Aslam" userId="e081d7dc18977049" providerId="LiveId" clId="{835D0167-239A-488A-9F64-01DD9B39BA8E}" dt="2026-07-19T20:14:18.582" v="11" actId="26606"/>
          <ac:spMkLst>
            <pc:docMk/>
            <pc:sldMk cId="4098615363" sldId="259"/>
            <ac:spMk id="52" creationId="{081E4A58-353D-44AE-B2FC-2A74E2E400F7}"/>
          </ac:spMkLst>
        </pc:spChg>
        <pc:spChg chg="add del">
          <ac:chgData name="Ashia Aslam" userId="e081d7dc18977049" providerId="LiveId" clId="{835D0167-239A-488A-9F64-01DD9B39BA8E}" dt="2026-07-19T20:14:18.582" v="11" actId="26606"/>
          <ac:spMkLst>
            <pc:docMk/>
            <pc:sldMk cId="4098615363" sldId="259"/>
            <ac:spMk id="53" creationId="{D66308F2-2C77-86E7-C3DF-D352C96878C3}"/>
          </ac:spMkLst>
        </pc:spChg>
        <pc:spChg chg="add del">
          <ac:chgData name="Ashia Aslam" userId="e081d7dc18977049" providerId="LiveId" clId="{835D0167-239A-488A-9F64-01DD9B39BA8E}" dt="2026-07-19T20:14:26.598" v="13" actId="26606"/>
          <ac:spMkLst>
            <pc:docMk/>
            <pc:sldMk cId="4098615363" sldId="259"/>
            <ac:spMk id="55" creationId="{E92FEB64-6EEA-4759-B4A4-BD2C1E660BA8}"/>
          </ac:spMkLst>
        </pc:spChg>
        <pc:spChg chg="add del">
          <ac:chgData name="Ashia Aslam" userId="e081d7dc18977049" providerId="LiveId" clId="{835D0167-239A-488A-9F64-01DD9B39BA8E}" dt="2026-07-19T20:14:26.598" v="13" actId="26606"/>
          <ac:spMkLst>
            <pc:docMk/>
            <pc:sldMk cId="4098615363" sldId="259"/>
            <ac:spMk id="56" creationId="{B10BB131-AC8E-4A8E-A5D1-36260F720C3B}"/>
          </ac:spMkLst>
        </pc:spChg>
        <pc:spChg chg="add del">
          <ac:chgData name="Ashia Aslam" userId="e081d7dc18977049" providerId="LiveId" clId="{835D0167-239A-488A-9F64-01DD9B39BA8E}" dt="2026-07-19T20:14:26.598" v="13" actId="26606"/>
          <ac:spMkLst>
            <pc:docMk/>
            <pc:sldMk cId="4098615363" sldId="259"/>
            <ac:spMk id="60" creationId="{D66308F2-2C77-86E7-C3DF-D352C96878C3}"/>
          </ac:spMkLst>
        </pc:spChg>
        <pc:spChg chg="add del">
          <ac:chgData name="Ashia Aslam" userId="e081d7dc18977049" providerId="LiveId" clId="{835D0167-239A-488A-9F64-01DD9B39BA8E}" dt="2026-07-19T20:14:26.598" v="13" actId="26606"/>
          <ac:spMkLst>
            <pc:docMk/>
            <pc:sldMk cId="4098615363" sldId="259"/>
            <ac:spMk id="61" creationId="{7B786209-1B0B-4CA9-9BDD-F7327066A84D}"/>
          </ac:spMkLst>
        </pc:spChg>
        <pc:spChg chg="add del">
          <ac:chgData name="Ashia Aslam" userId="e081d7dc18977049" providerId="LiveId" clId="{835D0167-239A-488A-9F64-01DD9B39BA8E}" dt="2026-07-19T20:14:26.598" v="13" actId="26606"/>
          <ac:spMkLst>
            <pc:docMk/>
            <pc:sldMk cId="4098615363" sldId="259"/>
            <ac:spMk id="62" creationId="{2D2964BB-484D-45AE-AD66-D407D0629652}"/>
          </ac:spMkLst>
        </pc:spChg>
        <pc:spChg chg="add del">
          <ac:chgData name="Ashia Aslam" userId="e081d7dc18977049" providerId="LiveId" clId="{835D0167-239A-488A-9F64-01DD9B39BA8E}" dt="2026-07-19T20:14:26.598" v="13" actId="26606"/>
          <ac:spMkLst>
            <pc:docMk/>
            <pc:sldMk cId="4098615363" sldId="259"/>
            <ac:spMk id="63" creationId="{6691AC69-A76E-4DAB-B565-468B6B87ACF3}"/>
          </ac:spMkLst>
        </pc:spChg>
        <pc:spChg chg="add del">
          <ac:chgData name="Ashia Aslam" userId="e081d7dc18977049" providerId="LiveId" clId="{835D0167-239A-488A-9F64-01DD9B39BA8E}" dt="2026-07-19T20:14:37.521" v="15" actId="26606"/>
          <ac:spMkLst>
            <pc:docMk/>
            <pc:sldMk cId="4098615363" sldId="259"/>
            <ac:spMk id="65" creationId="{815925C2-A704-4D47-B1C1-3FCA52512EC1}"/>
          </ac:spMkLst>
        </pc:spChg>
        <pc:spChg chg="add del">
          <ac:chgData name="Ashia Aslam" userId="e081d7dc18977049" providerId="LiveId" clId="{835D0167-239A-488A-9F64-01DD9B39BA8E}" dt="2026-07-19T20:14:37.521" v="15" actId="26606"/>
          <ac:spMkLst>
            <pc:docMk/>
            <pc:sldMk cId="4098615363" sldId="259"/>
            <ac:spMk id="66" creationId="{01D4315C-C23C-4FD3-98DF-08C29E2292A8}"/>
          </ac:spMkLst>
        </pc:spChg>
        <pc:spChg chg="add del">
          <ac:chgData name="Ashia Aslam" userId="e081d7dc18977049" providerId="LiveId" clId="{835D0167-239A-488A-9F64-01DD9B39BA8E}" dt="2026-07-19T20:14:37.521" v="15" actId="26606"/>
          <ac:spMkLst>
            <pc:docMk/>
            <pc:sldMk cId="4098615363" sldId="259"/>
            <ac:spMk id="74" creationId="{D66308F2-2C77-86E7-C3DF-D352C96878C3}"/>
          </ac:spMkLst>
        </pc:spChg>
        <pc:spChg chg="add">
          <ac:chgData name="Ashia Aslam" userId="e081d7dc18977049" providerId="LiveId" clId="{835D0167-239A-488A-9F64-01DD9B39BA8E}" dt="2026-07-19T20:14:37.525" v="16" actId="26606"/>
          <ac:spMkLst>
            <pc:docMk/>
            <pc:sldMk cId="4098615363" sldId="259"/>
            <ac:spMk id="76" creationId="{C05CBC3C-2E5A-4839-8B9B-2E5A6ADF0F58}"/>
          </ac:spMkLst>
        </pc:spChg>
        <pc:spChg chg="add">
          <ac:chgData name="Ashia Aslam" userId="e081d7dc18977049" providerId="LiveId" clId="{835D0167-239A-488A-9F64-01DD9B39BA8E}" dt="2026-07-19T20:14:37.525" v="16" actId="26606"/>
          <ac:spMkLst>
            <pc:docMk/>
            <pc:sldMk cId="4098615363" sldId="259"/>
            <ac:spMk id="77" creationId="{827FF362-FC97-4BF5-949B-D4ADFA26E457}"/>
          </ac:spMkLst>
        </pc:spChg>
        <pc:spChg chg="add">
          <ac:chgData name="Ashia Aslam" userId="e081d7dc18977049" providerId="LiveId" clId="{835D0167-239A-488A-9F64-01DD9B39BA8E}" dt="2026-07-19T20:14:37.525" v="16" actId="26606"/>
          <ac:spMkLst>
            <pc:docMk/>
            <pc:sldMk cId="4098615363" sldId="259"/>
            <ac:spMk id="78" creationId="{D66308F2-2C77-86E7-C3DF-D352C96878C3}"/>
          </ac:spMkLst>
        </pc:spChg>
        <pc:grpChg chg="add del">
          <ac:chgData name="Ashia Aslam" userId="e081d7dc18977049" providerId="LiveId" clId="{835D0167-239A-488A-9F64-01DD9B39BA8E}" dt="2026-07-19T20:14:37.521" v="15" actId="26606"/>
          <ac:grpSpMkLst>
            <pc:docMk/>
            <pc:sldMk cId="4098615363" sldId="259"/>
            <ac:grpSpMk id="67" creationId="{5E6B47BC-43FD-4C91-8BFF-B41B99A8A39E}"/>
          </ac:grpSpMkLst>
        </pc:grpChg>
        <pc:grpChg chg="add del">
          <ac:chgData name="Ashia Aslam" userId="e081d7dc18977049" providerId="LiveId" clId="{835D0167-239A-488A-9F64-01DD9B39BA8E}" dt="2026-07-19T20:14:37.521" v="15" actId="26606"/>
          <ac:grpSpMkLst>
            <pc:docMk/>
            <pc:sldMk cId="4098615363" sldId="259"/>
            <ac:grpSpMk id="70" creationId="{43F5E015-E085-4624-B431-B42414448684}"/>
          </ac:grpSpMkLst>
        </pc:grpChg>
        <pc:graphicFrameChg chg="add del">
          <ac:chgData name="Ashia Aslam" userId="e081d7dc18977049" providerId="LiveId" clId="{835D0167-239A-488A-9F64-01DD9B39BA8E}" dt="2026-07-19T20:11:17.674" v="1" actId="26606"/>
          <ac:graphicFrameMkLst>
            <pc:docMk/>
            <pc:sldMk cId="4098615363" sldId="259"/>
            <ac:graphicFrameMk id="14" creationId="{87CE883D-4E19-7AEF-F9AE-55902C7FD028}"/>
          </ac:graphicFrameMkLst>
        </pc:graphicFrameChg>
        <pc:graphicFrameChg chg="add del">
          <ac:chgData name="Ashia Aslam" userId="e081d7dc18977049" providerId="LiveId" clId="{835D0167-239A-488A-9F64-01DD9B39BA8E}" dt="2026-07-19T20:11:24.611" v="5" actId="26606"/>
          <ac:graphicFrameMkLst>
            <pc:docMk/>
            <pc:sldMk cId="4098615363" sldId="259"/>
            <ac:graphicFrameMk id="34" creationId="{252DDA4D-4526-C4B6-02A6-B20C21369E36}"/>
          </ac:graphicFrameMkLst>
        </pc:graphicFrameChg>
        <pc:graphicFrameChg chg="add del">
          <ac:chgData name="Ashia Aslam" userId="e081d7dc18977049" providerId="LiveId" clId="{835D0167-239A-488A-9F64-01DD9B39BA8E}" dt="2026-07-19T20:13:47.410" v="9" actId="26606"/>
          <ac:graphicFrameMkLst>
            <pc:docMk/>
            <pc:sldMk cId="4098615363" sldId="259"/>
            <ac:graphicFrameMk id="48" creationId="{A343FB3D-3CD6-EE69-F288-59216FD2DA7E}"/>
          </ac:graphicFrameMkLst>
        </pc:graphicFrameChg>
        <pc:picChg chg="add del">
          <ac:chgData name="Ashia Aslam" userId="e081d7dc18977049" providerId="LiveId" clId="{835D0167-239A-488A-9F64-01DD9B39BA8E}" dt="2026-07-19T20:11:17.674" v="1" actId="26606"/>
          <ac:picMkLst>
            <pc:docMk/>
            <pc:sldMk cId="4098615363" sldId="259"/>
            <ac:picMk id="15" creationId="{D6644D18-C0BD-FD23-00AE-9B6B2D7B3C44}"/>
          </ac:picMkLst>
        </pc:picChg>
      </pc:sldChg>
      <pc:sldChg chg="addSp delSp modSp mod">
        <pc:chgData name="Ashia Aslam" userId="e081d7dc18977049" providerId="LiveId" clId="{835D0167-239A-488A-9F64-01DD9B39BA8E}" dt="2026-07-19T20:58:30.462" v="303" actId="1076"/>
        <pc:sldMkLst>
          <pc:docMk/>
          <pc:sldMk cId="1457964703" sldId="260"/>
        </pc:sldMkLst>
        <pc:spChg chg="mod ord">
          <ac:chgData name="Ashia Aslam" userId="e081d7dc18977049" providerId="LiveId" clId="{835D0167-239A-488A-9F64-01DD9B39BA8E}" dt="2026-07-19T20:16:16.965" v="21" actId="26606"/>
          <ac:spMkLst>
            <pc:docMk/>
            <pc:sldMk cId="1457964703" sldId="260"/>
            <ac:spMk id="2" creationId="{B698C7A3-2046-0835-7964-C742942D0B95}"/>
          </ac:spMkLst>
        </pc:spChg>
        <pc:spChg chg="add mod">
          <ac:chgData name="Ashia Aslam" userId="e081d7dc18977049" providerId="LiveId" clId="{835D0167-239A-488A-9F64-01DD9B39BA8E}" dt="2026-07-19T20:58:30.462" v="303" actId="1076"/>
          <ac:spMkLst>
            <pc:docMk/>
            <pc:sldMk cId="1457964703" sldId="260"/>
            <ac:spMk id="4" creationId="{1441A6B7-506A-A1F3-F094-908A4B2923AA}"/>
          </ac:spMkLst>
        </pc:spChg>
        <pc:spChg chg="del">
          <ac:chgData name="Ashia Aslam" userId="e081d7dc18977049" providerId="LiveId" clId="{835D0167-239A-488A-9F64-01DD9B39BA8E}" dt="2026-07-19T20:15:14.874" v="17" actId="26606"/>
          <ac:spMkLst>
            <pc:docMk/>
            <pc:sldMk cId="1457964703" sldId="260"/>
            <ac:spMk id="10" creationId="{DB304A14-32D0-4873-B914-423ED7B8DAFD}"/>
          </ac:spMkLst>
        </pc:spChg>
        <pc:spChg chg="del">
          <ac:chgData name="Ashia Aslam" userId="e081d7dc18977049" providerId="LiveId" clId="{835D0167-239A-488A-9F64-01DD9B39BA8E}" dt="2026-07-19T20:15:14.874" v="17" actId="26606"/>
          <ac:spMkLst>
            <pc:docMk/>
            <pc:sldMk cId="1457964703" sldId="260"/>
            <ac:spMk id="12" creationId="{1D460C86-854F-4FB3-ABC2-E823D8FEB9DB}"/>
          </ac:spMkLst>
        </pc:spChg>
        <pc:spChg chg="del">
          <ac:chgData name="Ashia Aslam" userId="e081d7dc18977049" providerId="LiveId" clId="{835D0167-239A-488A-9F64-01DD9B39BA8E}" dt="2026-07-19T20:15:14.874" v="17" actId="26606"/>
          <ac:spMkLst>
            <pc:docMk/>
            <pc:sldMk cId="1457964703" sldId="260"/>
            <ac:spMk id="14" creationId="{BB48116A-278A-4CC5-89D3-9DE8E8FF1245}"/>
          </ac:spMkLst>
        </pc:spChg>
        <pc:spChg chg="add del">
          <ac:chgData name="Ashia Aslam" userId="e081d7dc18977049" providerId="LiveId" clId="{835D0167-239A-488A-9F64-01DD9B39BA8E}" dt="2026-07-19T20:16:21.051" v="26" actId="26606"/>
          <ac:spMkLst>
            <pc:docMk/>
            <pc:sldMk cId="1457964703" sldId="260"/>
            <ac:spMk id="19" creationId="{2EB492CD-616E-47F8-933B-5E2D952A0593}"/>
          </ac:spMkLst>
        </pc:spChg>
        <pc:spChg chg="add del">
          <ac:chgData name="Ashia Aslam" userId="e081d7dc18977049" providerId="LiveId" clId="{835D0167-239A-488A-9F64-01DD9B39BA8E}" dt="2026-07-19T20:16:21.051" v="26" actId="26606"/>
          <ac:spMkLst>
            <pc:docMk/>
            <pc:sldMk cId="1457964703" sldId="260"/>
            <ac:spMk id="21" creationId="{59383CF9-23B5-4335-9B21-1791C4CF1C75}"/>
          </ac:spMkLst>
        </pc:spChg>
        <pc:spChg chg="add del">
          <ac:chgData name="Ashia Aslam" userId="e081d7dc18977049" providerId="LiveId" clId="{835D0167-239A-488A-9F64-01DD9B39BA8E}" dt="2026-07-19T20:16:21.051" v="26" actId="26606"/>
          <ac:spMkLst>
            <pc:docMk/>
            <pc:sldMk cId="1457964703" sldId="260"/>
            <ac:spMk id="23" creationId="{0007FE00-9498-4706-B255-6437B0252C02}"/>
          </ac:spMkLst>
        </pc:spChg>
        <pc:spChg chg="add del">
          <ac:chgData name="Ashia Aslam" userId="e081d7dc18977049" providerId="LiveId" clId="{835D0167-239A-488A-9F64-01DD9B39BA8E}" dt="2026-07-19T20:16:11.185" v="19" actId="26606"/>
          <ac:spMkLst>
            <pc:docMk/>
            <pc:sldMk cId="1457964703" sldId="260"/>
            <ac:spMk id="28" creationId="{24D46527-8963-4773-8769-07E6ACE08487}"/>
          </ac:spMkLst>
        </pc:spChg>
        <pc:spChg chg="add del">
          <ac:chgData name="Ashia Aslam" userId="e081d7dc18977049" providerId="LiveId" clId="{835D0167-239A-488A-9F64-01DD9B39BA8E}" dt="2026-07-19T20:16:11.185" v="19" actId="26606"/>
          <ac:spMkLst>
            <pc:docMk/>
            <pc:sldMk cId="1457964703" sldId="260"/>
            <ac:spMk id="30" creationId="{920E13D1-85D7-4BF3-9903-59216CB5AE14}"/>
          </ac:spMkLst>
        </pc:spChg>
        <pc:spChg chg="add del">
          <ac:chgData name="Ashia Aslam" userId="e081d7dc18977049" providerId="LiveId" clId="{835D0167-239A-488A-9F64-01DD9B39BA8E}" dt="2026-07-19T20:16:16.965" v="21" actId="26606"/>
          <ac:spMkLst>
            <pc:docMk/>
            <pc:sldMk cId="1457964703" sldId="260"/>
            <ac:spMk id="32" creationId="{B50AB553-2A96-4A92-96F2-93548E096954}"/>
          </ac:spMkLst>
        </pc:spChg>
        <pc:spChg chg="add del">
          <ac:chgData name="Ashia Aslam" userId="e081d7dc18977049" providerId="LiveId" clId="{835D0167-239A-488A-9F64-01DD9B39BA8E}" dt="2026-07-19T20:16:18.401" v="23" actId="26606"/>
          <ac:spMkLst>
            <pc:docMk/>
            <pc:sldMk cId="1457964703" sldId="260"/>
            <ac:spMk id="34" creationId="{2EB492CD-616E-47F8-933B-5E2D952A0593}"/>
          </ac:spMkLst>
        </pc:spChg>
        <pc:spChg chg="add del">
          <ac:chgData name="Ashia Aslam" userId="e081d7dc18977049" providerId="LiveId" clId="{835D0167-239A-488A-9F64-01DD9B39BA8E}" dt="2026-07-19T20:16:18.401" v="23" actId="26606"/>
          <ac:spMkLst>
            <pc:docMk/>
            <pc:sldMk cId="1457964703" sldId="260"/>
            <ac:spMk id="35" creationId="{59383CF9-23B5-4335-9B21-1791C4CF1C75}"/>
          </ac:spMkLst>
        </pc:spChg>
        <pc:spChg chg="add del">
          <ac:chgData name="Ashia Aslam" userId="e081d7dc18977049" providerId="LiveId" clId="{835D0167-239A-488A-9F64-01DD9B39BA8E}" dt="2026-07-19T20:16:18.401" v="23" actId="26606"/>
          <ac:spMkLst>
            <pc:docMk/>
            <pc:sldMk cId="1457964703" sldId="260"/>
            <ac:spMk id="36" creationId="{0007FE00-9498-4706-B255-6437B0252C02}"/>
          </ac:spMkLst>
        </pc:spChg>
        <pc:spChg chg="add del">
          <ac:chgData name="Ashia Aslam" userId="e081d7dc18977049" providerId="LiveId" clId="{835D0167-239A-488A-9F64-01DD9B39BA8E}" dt="2026-07-19T20:16:20.977" v="25" actId="26606"/>
          <ac:spMkLst>
            <pc:docMk/>
            <pc:sldMk cId="1457964703" sldId="260"/>
            <ac:spMk id="38" creationId="{2EB492CD-616E-47F8-933B-5E2D952A0593}"/>
          </ac:spMkLst>
        </pc:spChg>
        <pc:spChg chg="add del">
          <ac:chgData name="Ashia Aslam" userId="e081d7dc18977049" providerId="LiveId" clId="{835D0167-239A-488A-9F64-01DD9B39BA8E}" dt="2026-07-19T20:16:20.977" v="25" actId="26606"/>
          <ac:spMkLst>
            <pc:docMk/>
            <pc:sldMk cId="1457964703" sldId="260"/>
            <ac:spMk id="39" creationId="{59383CF9-23B5-4335-9B21-1791C4CF1C75}"/>
          </ac:spMkLst>
        </pc:spChg>
        <pc:spChg chg="add del">
          <ac:chgData name="Ashia Aslam" userId="e081d7dc18977049" providerId="LiveId" clId="{835D0167-239A-488A-9F64-01DD9B39BA8E}" dt="2026-07-19T20:16:20.977" v="25" actId="26606"/>
          <ac:spMkLst>
            <pc:docMk/>
            <pc:sldMk cId="1457964703" sldId="260"/>
            <ac:spMk id="40" creationId="{0007FE00-9498-4706-B255-6437B0252C02}"/>
          </ac:spMkLst>
        </pc:spChg>
        <pc:spChg chg="add">
          <ac:chgData name="Ashia Aslam" userId="e081d7dc18977049" providerId="LiveId" clId="{835D0167-239A-488A-9F64-01DD9B39BA8E}" dt="2026-07-19T20:16:21.051" v="26" actId="26606"/>
          <ac:spMkLst>
            <pc:docMk/>
            <pc:sldMk cId="1457964703" sldId="260"/>
            <ac:spMk id="42" creationId="{2EB492CD-616E-47F8-933B-5E2D952A0593}"/>
          </ac:spMkLst>
        </pc:spChg>
        <pc:spChg chg="add">
          <ac:chgData name="Ashia Aslam" userId="e081d7dc18977049" providerId="LiveId" clId="{835D0167-239A-488A-9F64-01DD9B39BA8E}" dt="2026-07-19T20:16:21.051" v="26" actId="26606"/>
          <ac:spMkLst>
            <pc:docMk/>
            <pc:sldMk cId="1457964703" sldId="260"/>
            <ac:spMk id="43" creationId="{59383CF9-23B5-4335-9B21-1791C4CF1C75}"/>
          </ac:spMkLst>
        </pc:spChg>
        <pc:spChg chg="add">
          <ac:chgData name="Ashia Aslam" userId="e081d7dc18977049" providerId="LiveId" clId="{835D0167-239A-488A-9F64-01DD9B39BA8E}" dt="2026-07-19T20:16:21.051" v="26" actId="26606"/>
          <ac:spMkLst>
            <pc:docMk/>
            <pc:sldMk cId="1457964703" sldId="260"/>
            <ac:spMk id="44" creationId="{0007FE00-9498-4706-B255-6437B0252C02}"/>
          </ac:spMkLst>
        </pc:spChg>
        <pc:graphicFrameChg chg="mod modGraphic">
          <ac:chgData name="Ashia Aslam" userId="e081d7dc18977049" providerId="LiveId" clId="{835D0167-239A-488A-9F64-01DD9B39BA8E}" dt="2026-07-19T20:16:21.051" v="26" actId="26606"/>
          <ac:graphicFrameMkLst>
            <pc:docMk/>
            <pc:sldMk cId="1457964703" sldId="260"/>
            <ac:graphicFrameMk id="5" creationId="{BA21047B-4B39-1146-9FC7-1B6AE06B9326}"/>
          </ac:graphicFrameMkLst>
        </pc:graphicFrameChg>
        <pc:picChg chg="mod">
          <ac:chgData name="Ashia Aslam" userId="e081d7dc18977049" providerId="LiveId" clId="{835D0167-239A-488A-9F64-01DD9B39BA8E}" dt="2026-07-19T20:16:16.965" v="21" actId="26606"/>
          <ac:picMkLst>
            <pc:docMk/>
            <pc:sldMk cId="1457964703" sldId="260"/>
            <ac:picMk id="6" creationId="{3F0EFCE5-CE38-B07B-64E0-C1BD6B8370A1}"/>
          </ac:picMkLst>
        </pc:picChg>
      </pc:sldChg>
      <pc:sldChg chg="addSp modSp mod">
        <pc:chgData name="Ashia Aslam" userId="e081d7dc18977049" providerId="LiveId" clId="{835D0167-239A-488A-9F64-01DD9B39BA8E}" dt="2026-07-19T21:30:49.297" v="761" actId="14100"/>
        <pc:sldMkLst>
          <pc:docMk/>
          <pc:sldMk cId="1775379958" sldId="261"/>
        </pc:sldMkLst>
        <pc:spChg chg="mod">
          <ac:chgData name="Ashia Aslam" userId="e081d7dc18977049" providerId="LiveId" clId="{835D0167-239A-488A-9F64-01DD9B39BA8E}" dt="2026-07-19T21:30:49.297" v="761" actId="14100"/>
          <ac:spMkLst>
            <pc:docMk/>
            <pc:sldMk cId="1775379958" sldId="261"/>
            <ac:spMk id="2" creationId="{4C89B6B7-40C7-2505-276D-8F51308D9207}"/>
          </ac:spMkLst>
        </pc:spChg>
        <pc:spChg chg="add mod">
          <ac:chgData name="Ashia Aslam" userId="e081d7dc18977049" providerId="LiveId" clId="{835D0167-239A-488A-9F64-01DD9B39BA8E}" dt="2026-07-19T20:59:04.254" v="304" actId="2711"/>
          <ac:spMkLst>
            <pc:docMk/>
            <pc:sldMk cId="1775379958" sldId="261"/>
            <ac:spMk id="4" creationId="{E56C219A-1B0F-2787-D61B-B2227EF280B3}"/>
          </ac:spMkLst>
        </pc:spChg>
      </pc:sldChg>
      <pc:sldChg chg="addSp modSp mod">
        <pc:chgData name="Ashia Aslam" userId="e081d7dc18977049" providerId="LiveId" clId="{835D0167-239A-488A-9F64-01DD9B39BA8E}" dt="2026-07-19T21:02:59.259" v="348" actId="14100"/>
        <pc:sldMkLst>
          <pc:docMk/>
          <pc:sldMk cId="274963007" sldId="262"/>
        </pc:sldMkLst>
        <pc:spChg chg="add mod">
          <ac:chgData name="Ashia Aslam" userId="e081d7dc18977049" providerId="LiveId" clId="{835D0167-239A-488A-9F64-01DD9B39BA8E}" dt="2026-07-19T21:02:59.259" v="348" actId="14100"/>
          <ac:spMkLst>
            <pc:docMk/>
            <pc:sldMk cId="274963007" sldId="262"/>
            <ac:spMk id="4" creationId="{525BF30C-6997-B075-A3AA-6BDE49670002}"/>
          </ac:spMkLst>
        </pc:spChg>
      </pc:sldChg>
      <pc:sldChg chg="addSp modSp mod">
        <pc:chgData name="Ashia Aslam" userId="e081d7dc18977049" providerId="LiveId" clId="{835D0167-239A-488A-9F64-01DD9B39BA8E}" dt="2026-07-19T21:05:10.586" v="402" actId="1076"/>
        <pc:sldMkLst>
          <pc:docMk/>
          <pc:sldMk cId="86356738" sldId="263"/>
        </pc:sldMkLst>
        <pc:spChg chg="add mod">
          <ac:chgData name="Ashia Aslam" userId="e081d7dc18977049" providerId="LiveId" clId="{835D0167-239A-488A-9F64-01DD9B39BA8E}" dt="2026-07-19T21:05:10.586" v="402" actId="1076"/>
          <ac:spMkLst>
            <pc:docMk/>
            <pc:sldMk cId="86356738" sldId="263"/>
            <ac:spMk id="2" creationId="{1CAF8FF5-43E5-B22A-E84A-8CDD1A2D08F7}"/>
          </ac:spMkLst>
        </pc:spChg>
      </pc:sldChg>
      <pc:sldChg chg="addSp delSp modSp mod">
        <pc:chgData name="Ashia Aslam" userId="e081d7dc18977049" providerId="LiveId" clId="{835D0167-239A-488A-9F64-01DD9B39BA8E}" dt="2026-07-19T21:08:26.930" v="459" actId="14100"/>
        <pc:sldMkLst>
          <pc:docMk/>
          <pc:sldMk cId="2265139033" sldId="264"/>
        </pc:sldMkLst>
        <pc:spChg chg="mod">
          <ac:chgData name="Ashia Aslam" userId="e081d7dc18977049" providerId="LiveId" clId="{835D0167-239A-488A-9F64-01DD9B39BA8E}" dt="2026-07-19T20:18:11.093" v="27" actId="26606"/>
          <ac:spMkLst>
            <pc:docMk/>
            <pc:sldMk cId="2265139033" sldId="264"/>
            <ac:spMk id="2" creationId="{2404F84A-98B2-92EE-2C97-6A084DC2B600}"/>
          </ac:spMkLst>
        </pc:spChg>
        <pc:spChg chg="mod">
          <ac:chgData name="Ashia Aslam" userId="e081d7dc18977049" providerId="LiveId" clId="{835D0167-239A-488A-9F64-01DD9B39BA8E}" dt="2026-07-19T20:18:11.093" v="27" actId="26606"/>
          <ac:spMkLst>
            <pc:docMk/>
            <pc:sldMk cId="2265139033" sldId="264"/>
            <ac:spMk id="3" creationId="{9075D3AF-155A-F9D9-7475-DCD374815317}"/>
          </ac:spMkLst>
        </pc:spChg>
        <pc:spChg chg="add mod">
          <ac:chgData name="Ashia Aslam" userId="e081d7dc18977049" providerId="LiveId" clId="{835D0167-239A-488A-9F64-01DD9B39BA8E}" dt="2026-07-19T21:08:26.930" v="459" actId="14100"/>
          <ac:spMkLst>
            <pc:docMk/>
            <pc:sldMk cId="2265139033" sldId="264"/>
            <ac:spMk id="4" creationId="{DE4613E0-614A-01AA-C2AE-9AC7137CA72C}"/>
          </ac:spMkLst>
        </pc:spChg>
        <pc:spChg chg="add">
          <ac:chgData name="Ashia Aslam" userId="e081d7dc18977049" providerId="LiveId" clId="{835D0167-239A-488A-9F64-01DD9B39BA8E}" dt="2026-07-19T20:18:11.093" v="27" actId="26606"/>
          <ac:spMkLst>
            <pc:docMk/>
            <pc:sldMk cId="2265139033" sldId="264"/>
            <ac:spMk id="14" creationId="{D009D6D5-DAC2-4A8B-A17A-E206B9012D09}"/>
          </ac:spMkLst>
        </pc:spChg>
        <pc:picChg chg="mod ord">
          <ac:chgData name="Ashia Aslam" userId="e081d7dc18977049" providerId="LiveId" clId="{835D0167-239A-488A-9F64-01DD9B39BA8E}" dt="2026-07-19T20:18:11.093" v="27" actId="26606"/>
          <ac:picMkLst>
            <pc:docMk/>
            <pc:sldMk cId="2265139033" sldId="264"/>
            <ac:picMk id="5" creationId="{F5F73FE1-CED2-F120-0CC6-9C49ADCEC689}"/>
          </ac:picMkLst>
        </pc:picChg>
        <pc:cxnChg chg="del">
          <ac:chgData name="Ashia Aslam" userId="e081d7dc18977049" providerId="LiveId" clId="{835D0167-239A-488A-9F64-01DD9B39BA8E}" dt="2026-07-19T20:18:11.093" v="27" actId="26606"/>
          <ac:cxnSpMkLst>
            <pc:docMk/>
            <pc:sldMk cId="2265139033" sldId="264"/>
            <ac:cxnSpMk id="9" creationId="{249EDD1B-F94D-B4E6-ACAA-566B9A26FDE3}"/>
          </ac:cxnSpMkLst>
        </pc:cxnChg>
      </pc:sldChg>
      <pc:sldChg chg="addSp modSp mod">
        <pc:chgData name="Ashia Aslam" userId="e081d7dc18977049" providerId="LiveId" clId="{835D0167-239A-488A-9F64-01DD9B39BA8E}" dt="2026-07-19T21:11:19.894" v="524" actId="1076"/>
        <pc:sldMkLst>
          <pc:docMk/>
          <pc:sldMk cId="2119739269" sldId="265"/>
        </pc:sldMkLst>
        <pc:spChg chg="add mod">
          <ac:chgData name="Ashia Aslam" userId="e081d7dc18977049" providerId="LiveId" clId="{835D0167-239A-488A-9F64-01DD9B39BA8E}" dt="2026-07-19T21:11:19.894" v="524" actId="1076"/>
          <ac:spMkLst>
            <pc:docMk/>
            <pc:sldMk cId="2119739269" sldId="265"/>
            <ac:spMk id="2" creationId="{13ADB3CB-3EFE-A0A9-9545-CF92EC4E18E4}"/>
          </ac:spMkLst>
        </pc:spChg>
      </pc:sldChg>
      <pc:sldChg chg="modSp mod">
        <pc:chgData name="Ashia Aslam" userId="e081d7dc18977049" providerId="LiveId" clId="{835D0167-239A-488A-9F64-01DD9B39BA8E}" dt="2026-07-19T20:20:08.977" v="47" actId="1076"/>
        <pc:sldMkLst>
          <pc:docMk/>
          <pc:sldMk cId="3601594635" sldId="266"/>
        </pc:sldMkLst>
        <pc:spChg chg="mod">
          <ac:chgData name="Ashia Aslam" userId="e081d7dc18977049" providerId="LiveId" clId="{835D0167-239A-488A-9F64-01DD9B39BA8E}" dt="2026-07-19T20:20:08.977" v="47" actId="1076"/>
          <ac:spMkLst>
            <pc:docMk/>
            <pc:sldMk cId="3601594635" sldId="266"/>
            <ac:spMk id="2" creationId="{CD953DFB-AA28-F079-7FD6-8314FE8BA0B7}"/>
          </ac:spMkLst>
        </pc:spChg>
      </pc:sldChg>
      <pc:sldChg chg="addSp delSp modSp new mod ord">
        <pc:chgData name="Ashia Aslam" userId="e081d7dc18977049" providerId="LiveId" clId="{835D0167-239A-488A-9F64-01DD9B39BA8E}" dt="2026-07-19T21:26:30.303" v="757" actId="1076"/>
        <pc:sldMkLst>
          <pc:docMk/>
          <pc:sldMk cId="1610432836" sldId="267"/>
        </pc:sldMkLst>
        <pc:spChg chg="del mod">
          <ac:chgData name="Ashia Aslam" userId="e081d7dc18977049" providerId="LiveId" clId="{835D0167-239A-488A-9F64-01DD9B39BA8E}" dt="2026-07-19T21:14:07.305" v="536" actId="478"/>
          <ac:spMkLst>
            <pc:docMk/>
            <pc:sldMk cId="1610432836" sldId="267"/>
            <ac:spMk id="2" creationId="{E4EFBA3E-9703-E87A-7A21-C9D76425E276}"/>
          </ac:spMkLst>
        </pc:spChg>
        <pc:spChg chg="add mod">
          <ac:chgData name="Ashia Aslam" userId="e081d7dc18977049" providerId="LiveId" clId="{835D0167-239A-488A-9F64-01DD9B39BA8E}" dt="2026-07-19T21:26:30.303" v="757" actId="1076"/>
          <ac:spMkLst>
            <pc:docMk/>
            <pc:sldMk cId="1610432836" sldId="267"/>
            <ac:spMk id="3" creationId="{FAB76FF9-E3CB-7907-2867-35D9C41C128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1C16BC-ECFB-4F55-B7D0-D8787204B28D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4381D35-0792-4BC1-827E-5A9E52667505}">
      <dgm:prSet/>
      <dgm:spPr/>
      <dgm:t>
        <a:bodyPr/>
        <a:lstStyle/>
        <a:p>
          <a:r>
            <a:rPr lang="en-GB" b="1"/>
            <a:t>Company Profile</a:t>
          </a:r>
          <a:endParaRPr lang="en-US"/>
        </a:p>
      </dgm:t>
    </dgm:pt>
    <dgm:pt modelId="{6A49477C-55A6-458C-8657-F7BB475CED8F}" type="parTrans" cxnId="{6C942126-6783-48D0-A780-E9270351BDDA}">
      <dgm:prSet/>
      <dgm:spPr/>
      <dgm:t>
        <a:bodyPr/>
        <a:lstStyle/>
        <a:p>
          <a:endParaRPr lang="en-US"/>
        </a:p>
      </dgm:t>
    </dgm:pt>
    <dgm:pt modelId="{8DF83277-DFD2-4770-AF7A-1152652A9A24}" type="sibTrans" cxnId="{6C942126-6783-48D0-A780-E9270351BDDA}">
      <dgm:prSet/>
      <dgm:spPr/>
      <dgm:t>
        <a:bodyPr/>
        <a:lstStyle/>
        <a:p>
          <a:endParaRPr lang="en-US"/>
        </a:p>
      </dgm:t>
    </dgm:pt>
    <dgm:pt modelId="{8D816E7A-6323-44DD-967B-B20FBC4FF53F}">
      <dgm:prSet/>
      <dgm:spPr/>
      <dgm:t>
        <a:bodyPr/>
        <a:lstStyle/>
        <a:p>
          <a:r>
            <a:rPr lang="en-GB"/>
            <a:t>Medium-sized manufacturer</a:t>
          </a:r>
          <a:endParaRPr lang="en-US"/>
        </a:p>
      </dgm:t>
    </dgm:pt>
    <dgm:pt modelId="{32091D07-41A4-44EB-B5E7-1AE03F303802}" type="parTrans" cxnId="{1B5969DC-C103-4221-91EF-24B0848C10E1}">
      <dgm:prSet/>
      <dgm:spPr/>
      <dgm:t>
        <a:bodyPr/>
        <a:lstStyle/>
        <a:p>
          <a:endParaRPr lang="en-US"/>
        </a:p>
      </dgm:t>
    </dgm:pt>
    <dgm:pt modelId="{E6292023-50F3-4CF4-8C1C-C99EF9F8EB61}" type="sibTrans" cxnId="{1B5969DC-C103-4221-91EF-24B0848C10E1}">
      <dgm:prSet/>
      <dgm:spPr/>
      <dgm:t>
        <a:bodyPr/>
        <a:lstStyle/>
        <a:p>
          <a:endParaRPr lang="en-US"/>
        </a:p>
      </dgm:t>
    </dgm:pt>
    <dgm:pt modelId="{35082B2D-88DD-41CF-B304-7AC8FCDAD70D}">
      <dgm:prSet/>
      <dgm:spPr/>
      <dgm:t>
        <a:bodyPr/>
        <a:lstStyle/>
        <a:p>
          <a:r>
            <a:rPr lang="en-GB"/>
            <a:t>Produces ready meals for airlines</a:t>
          </a:r>
          <a:endParaRPr lang="en-US"/>
        </a:p>
      </dgm:t>
    </dgm:pt>
    <dgm:pt modelId="{14FAAC33-52F1-4118-A369-9C8E16F52B27}" type="parTrans" cxnId="{8055A952-7F75-4BFD-B76F-4DA87654AF8A}">
      <dgm:prSet/>
      <dgm:spPr/>
      <dgm:t>
        <a:bodyPr/>
        <a:lstStyle/>
        <a:p>
          <a:endParaRPr lang="en-US"/>
        </a:p>
      </dgm:t>
    </dgm:pt>
    <dgm:pt modelId="{5F347982-D85D-45A8-87F9-AE8FD8D31C39}" type="sibTrans" cxnId="{8055A952-7F75-4BFD-B76F-4DA87654AF8A}">
      <dgm:prSet/>
      <dgm:spPr/>
      <dgm:t>
        <a:bodyPr/>
        <a:lstStyle/>
        <a:p>
          <a:endParaRPr lang="en-US"/>
        </a:p>
      </dgm:t>
    </dgm:pt>
    <dgm:pt modelId="{E944EFB9-4DFE-4E3A-BDE0-DD0A7F033307}">
      <dgm:prSet/>
      <dgm:spPr/>
      <dgm:t>
        <a:bodyPr/>
        <a:lstStyle/>
        <a:p>
          <a:r>
            <a:rPr lang="en-GB"/>
            <a:t>Employs approximately 40 workers</a:t>
          </a:r>
          <a:endParaRPr lang="en-US"/>
        </a:p>
      </dgm:t>
    </dgm:pt>
    <dgm:pt modelId="{3C45EF71-9BDF-4AD2-8E9C-FBE6F5B5655C}" type="parTrans" cxnId="{B6ACA50E-3EFF-4584-8D14-75E24E495D55}">
      <dgm:prSet/>
      <dgm:spPr/>
      <dgm:t>
        <a:bodyPr/>
        <a:lstStyle/>
        <a:p>
          <a:endParaRPr lang="en-US"/>
        </a:p>
      </dgm:t>
    </dgm:pt>
    <dgm:pt modelId="{05FDE878-4638-4B61-94C8-9800262E8568}" type="sibTrans" cxnId="{B6ACA50E-3EFF-4584-8D14-75E24E495D55}">
      <dgm:prSet/>
      <dgm:spPr/>
      <dgm:t>
        <a:bodyPr/>
        <a:lstStyle/>
        <a:p>
          <a:endParaRPr lang="en-US"/>
        </a:p>
      </dgm:t>
    </dgm:pt>
    <dgm:pt modelId="{2BCDFD2C-9236-4A5F-B3B1-8002971AE823}">
      <dgm:prSet/>
      <dgm:spPr/>
      <dgm:t>
        <a:bodyPr/>
        <a:lstStyle/>
        <a:p>
          <a:r>
            <a:rPr lang="en-GB"/>
            <a:t>Employees aged 16–60</a:t>
          </a:r>
          <a:endParaRPr lang="en-US"/>
        </a:p>
      </dgm:t>
    </dgm:pt>
    <dgm:pt modelId="{9AECB9E1-1985-463F-94BE-122336018381}" type="parTrans" cxnId="{C91B5392-60E1-4560-95C0-91F62E824AC2}">
      <dgm:prSet/>
      <dgm:spPr/>
      <dgm:t>
        <a:bodyPr/>
        <a:lstStyle/>
        <a:p>
          <a:endParaRPr lang="en-US"/>
        </a:p>
      </dgm:t>
    </dgm:pt>
    <dgm:pt modelId="{678B6853-CF9E-4FBF-9721-794E01EA5590}" type="sibTrans" cxnId="{C91B5392-60E1-4560-95C0-91F62E824AC2}">
      <dgm:prSet/>
      <dgm:spPr/>
      <dgm:t>
        <a:bodyPr/>
        <a:lstStyle/>
        <a:p>
          <a:endParaRPr lang="en-US"/>
        </a:p>
      </dgm:t>
    </dgm:pt>
    <dgm:pt modelId="{A7A3A2D8-0C9D-4AD0-A352-B6D4B4D35607}">
      <dgm:prSet/>
      <dgm:spPr/>
      <dgm:t>
        <a:bodyPr/>
        <a:lstStyle/>
        <a:p>
          <a:r>
            <a:rPr lang="en-GB"/>
            <a:t>Workers come from five different cultural backgrounds</a:t>
          </a:r>
          <a:endParaRPr lang="en-US"/>
        </a:p>
      </dgm:t>
    </dgm:pt>
    <dgm:pt modelId="{03BB092E-6076-4D52-830C-6961E6C151AB}" type="parTrans" cxnId="{A972D705-1CE0-448B-8360-E754078FEDA8}">
      <dgm:prSet/>
      <dgm:spPr/>
      <dgm:t>
        <a:bodyPr/>
        <a:lstStyle/>
        <a:p>
          <a:endParaRPr lang="en-US"/>
        </a:p>
      </dgm:t>
    </dgm:pt>
    <dgm:pt modelId="{79855163-6C1D-4342-B26D-0E0A741212A6}" type="sibTrans" cxnId="{A972D705-1CE0-448B-8360-E754078FEDA8}">
      <dgm:prSet/>
      <dgm:spPr/>
      <dgm:t>
        <a:bodyPr/>
        <a:lstStyle/>
        <a:p>
          <a:endParaRPr lang="en-US"/>
        </a:p>
      </dgm:t>
    </dgm:pt>
    <dgm:pt modelId="{481F888A-E4EE-4F2D-9BDE-1058F5EEC7B4}">
      <dgm:prSet/>
      <dgm:spPr/>
      <dgm:t>
        <a:bodyPr/>
        <a:lstStyle/>
        <a:p>
          <a:r>
            <a:rPr lang="en-GB" b="1"/>
            <a:t>Problems</a:t>
          </a:r>
          <a:endParaRPr lang="en-US"/>
        </a:p>
      </dgm:t>
    </dgm:pt>
    <dgm:pt modelId="{236BA6E2-BCB9-4BC4-9A9C-4D6C0EC00610}" type="parTrans" cxnId="{FC360C64-C052-4FCD-8D53-C7622FC29306}">
      <dgm:prSet/>
      <dgm:spPr/>
      <dgm:t>
        <a:bodyPr/>
        <a:lstStyle/>
        <a:p>
          <a:endParaRPr lang="en-US"/>
        </a:p>
      </dgm:t>
    </dgm:pt>
    <dgm:pt modelId="{826BD09D-5BA9-4478-81A1-06B84468EA5E}" type="sibTrans" cxnId="{FC360C64-C052-4FCD-8D53-C7622FC29306}">
      <dgm:prSet/>
      <dgm:spPr/>
      <dgm:t>
        <a:bodyPr/>
        <a:lstStyle/>
        <a:p>
          <a:endParaRPr lang="en-US"/>
        </a:p>
      </dgm:t>
    </dgm:pt>
    <dgm:pt modelId="{CA0C2288-6A88-4EFE-96D2-699477DB6900}">
      <dgm:prSet/>
      <dgm:spPr/>
      <dgm:t>
        <a:bodyPr/>
        <a:lstStyle/>
        <a:p>
          <a:r>
            <a:rPr lang="en-GB"/>
            <a:t>Undercooked food</a:t>
          </a:r>
          <a:endParaRPr lang="en-US"/>
        </a:p>
      </dgm:t>
    </dgm:pt>
    <dgm:pt modelId="{29584AC5-D213-4CED-AE8F-24D23E9D2FC5}" type="parTrans" cxnId="{443710F3-CB80-48F2-940C-A3B1783F9221}">
      <dgm:prSet/>
      <dgm:spPr/>
      <dgm:t>
        <a:bodyPr/>
        <a:lstStyle/>
        <a:p>
          <a:endParaRPr lang="en-US"/>
        </a:p>
      </dgm:t>
    </dgm:pt>
    <dgm:pt modelId="{45643FAE-6914-4E88-B9F0-6B9D30B34D39}" type="sibTrans" cxnId="{443710F3-CB80-48F2-940C-A3B1783F9221}">
      <dgm:prSet/>
      <dgm:spPr/>
      <dgm:t>
        <a:bodyPr/>
        <a:lstStyle/>
        <a:p>
          <a:endParaRPr lang="en-US"/>
        </a:p>
      </dgm:t>
    </dgm:pt>
    <dgm:pt modelId="{BF49ECA9-932A-4359-A6A5-B5AF7177C793}">
      <dgm:prSet/>
      <dgm:spPr/>
      <dgm:t>
        <a:bodyPr/>
        <a:lstStyle/>
        <a:p>
          <a:r>
            <a:rPr lang="en-GB"/>
            <a:t>Poor packaging</a:t>
          </a:r>
          <a:endParaRPr lang="en-US"/>
        </a:p>
      </dgm:t>
    </dgm:pt>
    <dgm:pt modelId="{4D518F68-3433-46C3-A709-5AFED65F7BB7}" type="parTrans" cxnId="{E4F2AD07-855B-42B4-A9FA-AF1D8CCCCD42}">
      <dgm:prSet/>
      <dgm:spPr/>
      <dgm:t>
        <a:bodyPr/>
        <a:lstStyle/>
        <a:p>
          <a:endParaRPr lang="en-US"/>
        </a:p>
      </dgm:t>
    </dgm:pt>
    <dgm:pt modelId="{CA58EE3A-380D-44CA-A799-5B411C62B4B7}" type="sibTrans" cxnId="{E4F2AD07-855B-42B4-A9FA-AF1D8CCCCD42}">
      <dgm:prSet/>
      <dgm:spPr/>
      <dgm:t>
        <a:bodyPr/>
        <a:lstStyle/>
        <a:p>
          <a:endParaRPr lang="en-US"/>
        </a:p>
      </dgm:t>
    </dgm:pt>
    <dgm:pt modelId="{4B552501-0AEA-437A-ADCC-E81DC2F520BD}">
      <dgm:prSet/>
      <dgm:spPr/>
      <dgm:t>
        <a:bodyPr/>
        <a:lstStyle/>
        <a:p>
          <a:r>
            <a:rPr lang="en-GB"/>
            <a:t>Meat found in vegetarian meals</a:t>
          </a:r>
          <a:endParaRPr lang="en-US"/>
        </a:p>
      </dgm:t>
    </dgm:pt>
    <dgm:pt modelId="{C019ECC7-7E50-4B0F-BBEE-4E06DA1EFD41}" type="parTrans" cxnId="{1A9B745E-DD6E-4ADB-BEC2-4D018E78E9A7}">
      <dgm:prSet/>
      <dgm:spPr/>
      <dgm:t>
        <a:bodyPr/>
        <a:lstStyle/>
        <a:p>
          <a:endParaRPr lang="en-US"/>
        </a:p>
      </dgm:t>
    </dgm:pt>
    <dgm:pt modelId="{EE18F7DF-2AE4-4905-A069-C22818DEA95A}" type="sibTrans" cxnId="{1A9B745E-DD6E-4ADB-BEC2-4D018E78E9A7}">
      <dgm:prSet/>
      <dgm:spPr/>
      <dgm:t>
        <a:bodyPr/>
        <a:lstStyle/>
        <a:p>
          <a:endParaRPr lang="en-US"/>
        </a:p>
      </dgm:t>
    </dgm:pt>
    <dgm:pt modelId="{4B59EF8F-1CC1-454F-9B92-8D8EEAE79448}">
      <dgm:prSet/>
      <dgm:spPr/>
      <dgm:t>
        <a:bodyPr/>
        <a:lstStyle/>
        <a:p>
          <a:r>
            <a:rPr lang="en-GB"/>
            <a:t>Airlines losing confidence in the company</a:t>
          </a:r>
          <a:endParaRPr lang="en-US"/>
        </a:p>
      </dgm:t>
    </dgm:pt>
    <dgm:pt modelId="{97E955E4-F7D4-4F3B-B9EE-2B3556BB12E1}" type="parTrans" cxnId="{62DD66DF-6DAE-4760-9815-A3C7B4CCEEBF}">
      <dgm:prSet/>
      <dgm:spPr/>
      <dgm:t>
        <a:bodyPr/>
        <a:lstStyle/>
        <a:p>
          <a:endParaRPr lang="en-US"/>
        </a:p>
      </dgm:t>
    </dgm:pt>
    <dgm:pt modelId="{09CF2F58-6971-45EB-9D15-086629CDEE53}" type="sibTrans" cxnId="{62DD66DF-6DAE-4760-9815-A3C7B4CCEEBF}">
      <dgm:prSet/>
      <dgm:spPr/>
      <dgm:t>
        <a:bodyPr/>
        <a:lstStyle/>
        <a:p>
          <a:endParaRPr lang="en-US"/>
        </a:p>
      </dgm:t>
    </dgm:pt>
    <dgm:pt modelId="{6B9BF33F-AADF-4993-B5EB-8D98848FB429}">
      <dgm:prSet/>
      <dgm:spPr/>
      <dgm:t>
        <a:bodyPr/>
        <a:lstStyle/>
        <a:p>
          <a:r>
            <a:rPr lang="en-GB" b="1"/>
            <a:t>Why?</a:t>
          </a:r>
          <a:endParaRPr lang="en-US"/>
        </a:p>
      </dgm:t>
    </dgm:pt>
    <dgm:pt modelId="{046BD85E-4F81-4422-8207-1D3A4F104E9E}" type="parTrans" cxnId="{3AFC76C8-0CA3-4737-B05C-83ACCB1A33BA}">
      <dgm:prSet/>
      <dgm:spPr/>
      <dgm:t>
        <a:bodyPr/>
        <a:lstStyle/>
        <a:p>
          <a:endParaRPr lang="en-US"/>
        </a:p>
      </dgm:t>
    </dgm:pt>
    <dgm:pt modelId="{1191B7C9-9AB2-4649-8FED-F8190F64EA67}" type="sibTrans" cxnId="{3AFC76C8-0CA3-4737-B05C-83ACCB1A33BA}">
      <dgm:prSet/>
      <dgm:spPr/>
      <dgm:t>
        <a:bodyPr/>
        <a:lstStyle/>
        <a:p>
          <a:endParaRPr lang="en-US"/>
        </a:p>
      </dgm:t>
    </dgm:pt>
    <dgm:pt modelId="{CA0F371C-BE0B-48FF-B7C4-C94BDFF5C0D8}">
      <dgm:prSet/>
      <dgm:spPr/>
      <dgm:t>
        <a:bodyPr/>
        <a:lstStyle/>
        <a:p>
          <a:r>
            <a:rPr lang="en-GB"/>
            <a:t>Poor communication between management and production staff.</a:t>
          </a:r>
          <a:endParaRPr lang="en-US"/>
        </a:p>
      </dgm:t>
    </dgm:pt>
    <dgm:pt modelId="{B8E52F70-74C6-415B-AA50-E9FC711240E4}" type="parTrans" cxnId="{BD491679-34C1-412C-B7AB-B6F884384078}">
      <dgm:prSet/>
      <dgm:spPr/>
      <dgm:t>
        <a:bodyPr/>
        <a:lstStyle/>
        <a:p>
          <a:endParaRPr lang="en-US"/>
        </a:p>
      </dgm:t>
    </dgm:pt>
    <dgm:pt modelId="{916B0462-308C-46BD-A15A-D9F886E0247D}" type="sibTrans" cxnId="{BD491679-34C1-412C-B7AB-B6F884384078}">
      <dgm:prSet/>
      <dgm:spPr/>
      <dgm:t>
        <a:bodyPr/>
        <a:lstStyle/>
        <a:p>
          <a:endParaRPr lang="en-US"/>
        </a:p>
      </dgm:t>
    </dgm:pt>
    <dgm:pt modelId="{D0FF83AD-98F3-485C-8226-370410D96229}" type="pres">
      <dgm:prSet presAssocID="{BF1C16BC-ECFB-4F55-B7D0-D8787204B28D}" presName="Name0" presStyleCnt="0">
        <dgm:presLayoutVars>
          <dgm:dir/>
          <dgm:resizeHandles val="exact"/>
        </dgm:presLayoutVars>
      </dgm:prSet>
      <dgm:spPr/>
    </dgm:pt>
    <dgm:pt modelId="{C2632743-2971-4312-A470-6D89B9A45780}" type="pres">
      <dgm:prSet presAssocID="{C4381D35-0792-4BC1-827E-5A9E52667505}" presName="node" presStyleLbl="node1" presStyleIdx="0" presStyleCnt="13">
        <dgm:presLayoutVars>
          <dgm:bulletEnabled val="1"/>
        </dgm:presLayoutVars>
      </dgm:prSet>
      <dgm:spPr/>
    </dgm:pt>
    <dgm:pt modelId="{FA33E675-02F0-4B21-96F1-F005DBDECB27}" type="pres">
      <dgm:prSet presAssocID="{8DF83277-DFD2-4770-AF7A-1152652A9A24}" presName="sibTrans" presStyleLbl="sibTrans1D1" presStyleIdx="0" presStyleCnt="12"/>
      <dgm:spPr/>
    </dgm:pt>
    <dgm:pt modelId="{983A7084-CE7B-407A-855C-8B1DCC41A839}" type="pres">
      <dgm:prSet presAssocID="{8DF83277-DFD2-4770-AF7A-1152652A9A24}" presName="connectorText" presStyleLbl="sibTrans1D1" presStyleIdx="0" presStyleCnt="12"/>
      <dgm:spPr/>
    </dgm:pt>
    <dgm:pt modelId="{E8A15B13-352B-4E40-8809-07D015686BD6}" type="pres">
      <dgm:prSet presAssocID="{8D816E7A-6323-44DD-967B-B20FBC4FF53F}" presName="node" presStyleLbl="node1" presStyleIdx="1" presStyleCnt="13">
        <dgm:presLayoutVars>
          <dgm:bulletEnabled val="1"/>
        </dgm:presLayoutVars>
      </dgm:prSet>
      <dgm:spPr/>
    </dgm:pt>
    <dgm:pt modelId="{A528ED91-B776-426B-A888-7328EF716AA8}" type="pres">
      <dgm:prSet presAssocID="{E6292023-50F3-4CF4-8C1C-C99EF9F8EB61}" presName="sibTrans" presStyleLbl="sibTrans1D1" presStyleIdx="1" presStyleCnt="12"/>
      <dgm:spPr/>
    </dgm:pt>
    <dgm:pt modelId="{E56D2DAA-4FCD-4EC7-B1A0-27AA52E282CD}" type="pres">
      <dgm:prSet presAssocID="{E6292023-50F3-4CF4-8C1C-C99EF9F8EB61}" presName="connectorText" presStyleLbl="sibTrans1D1" presStyleIdx="1" presStyleCnt="12"/>
      <dgm:spPr/>
    </dgm:pt>
    <dgm:pt modelId="{D7219EF3-D53C-4723-ADAC-A7834AA93573}" type="pres">
      <dgm:prSet presAssocID="{35082B2D-88DD-41CF-B304-7AC8FCDAD70D}" presName="node" presStyleLbl="node1" presStyleIdx="2" presStyleCnt="13">
        <dgm:presLayoutVars>
          <dgm:bulletEnabled val="1"/>
        </dgm:presLayoutVars>
      </dgm:prSet>
      <dgm:spPr/>
    </dgm:pt>
    <dgm:pt modelId="{B6367FE0-DB08-4F6F-BF64-AEA8990A6318}" type="pres">
      <dgm:prSet presAssocID="{5F347982-D85D-45A8-87F9-AE8FD8D31C39}" presName="sibTrans" presStyleLbl="sibTrans1D1" presStyleIdx="2" presStyleCnt="12"/>
      <dgm:spPr/>
    </dgm:pt>
    <dgm:pt modelId="{F0A3A7EC-1A0C-40EB-80ED-23C18092EDCB}" type="pres">
      <dgm:prSet presAssocID="{5F347982-D85D-45A8-87F9-AE8FD8D31C39}" presName="connectorText" presStyleLbl="sibTrans1D1" presStyleIdx="2" presStyleCnt="12"/>
      <dgm:spPr/>
    </dgm:pt>
    <dgm:pt modelId="{288946F3-705C-4B49-8E0F-BE32C73CE807}" type="pres">
      <dgm:prSet presAssocID="{E944EFB9-4DFE-4E3A-BDE0-DD0A7F033307}" presName="node" presStyleLbl="node1" presStyleIdx="3" presStyleCnt="13">
        <dgm:presLayoutVars>
          <dgm:bulletEnabled val="1"/>
        </dgm:presLayoutVars>
      </dgm:prSet>
      <dgm:spPr/>
    </dgm:pt>
    <dgm:pt modelId="{DEA7D858-11CD-4A94-8727-1AC85251AC61}" type="pres">
      <dgm:prSet presAssocID="{05FDE878-4638-4B61-94C8-9800262E8568}" presName="sibTrans" presStyleLbl="sibTrans1D1" presStyleIdx="3" presStyleCnt="12"/>
      <dgm:spPr/>
    </dgm:pt>
    <dgm:pt modelId="{E32A9650-8D73-417F-A09E-F4C75BBF094C}" type="pres">
      <dgm:prSet presAssocID="{05FDE878-4638-4B61-94C8-9800262E8568}" presName="connectorText" presStyleLbl="sibTrans1D1" presStyleIdx="3" presStyleCnt="12"/>
      <dgm:spPr/>
    </dgm:pt>
    <dgm:pt modelId="{D1080ECB-7574-4643-8972-EFC4172C570A}" type="pres">
      <dgm:prSet presAssocID="{2BCDFD2C-9236-4A5F-B3B1-8002971AE823}" presName="node" presStyleLbl="node1" presStyleIdx="4" presStyleCnt="13">
        <dgm:presLayoutVars>
          <dgm:bulletEnabled val="1"/>
        </dgm:presLayoutVars>
      </dgm:prSet>
      <dgm:spPr/>
    </dgm:pt>
    <dgm:pt modelId="{544896BD-77AB-4280-8658-650EDB812032}" type="pres">
      <dgm:prSet presAssocID="{678B6853-CF9E-4FBF-9721-794E01EA5590}" presName="sibTrans" presStyleLbl="sibTrans1D1" presStyleIdx="4" presStyleCnt="12"/>
      <dgm:spPr/>
    </dgm:pt>
    <dgm:pt modelId="{2E29732D-F44F-4F87-801F-D07A1A8B40F3}" type="pres">
      <dgm:prSet presAssocID="{678B6853-CF9E-4FBF-9721-794E01EA5590}" presName="connectorText" presStyleLbl="sibTrans1D1" presStyleIdx="4" presStyleCnt="12"/>
      <dgm:spPr/>
    </dgm:pt>
    <dgm:pt modelId="{7C37E6F1-1F77-4FA9-BDFF-ED3132E63FF7}" type="pres">
      <dgm:prSet presAssocID="{A7A3A2D8-0C9D-4AD0-A352-B6D4B4D35607}" presName="node" presStyleLbl="node1" presStyleIdx="5" presStyleCnt="13">
        <dgm:presLayoutVars>
          <dgm:bulletEnabled val="1"/>
        </dgm:presLayoutVars>
      </dgm:prSet>
      <dgm:spPr/>
    </dgm:pt>
    <dgm:pt modelId="{2745ACCF-67E0-4A37-AB38-4E155ED46246}" type="pres">
      <dgm:prSet presAssocID="{79855163-6C1D-4342-B26D-0E0A741212A6}" presName="sibTrans" presStyleLbl="sibTrans1D1" presStyleIdx="5" presStyleCnt="12"/>
      <dgm:spPr/>
    </dgm:pt>
    <dgm:pt modelId="{5E3203A5-005C-43F4-9C10-676246EB752C}" type="pres">
      <dgm:prSet presAssocID="{79855163-6C1D-4342-B26D-0E0A741212A6}" presName="connectorText" presStyleLbl="sibTrans1D1" presStyleIdx="5" presStyleCnt="12"/>
      <dgm:spPr/>
    </dgm:pt>
    <dgm:pt modelId="{B17D8CEE-56EB-474C-916D-6856E8932812}" type="pres">
      <dgm:prSet presAssocID="{481F888A-E4EE-4F2D-9BDE-1058F5EEC7B4}" presName="node" presStyleLbl="node1" presStyleIdx="6" presStyleCnt="13">
        <dgm:presLayoutVars>
          <dgm:bulletEnabled val="1"/>
        </dgm:presLayoutVars>
      </dgm:prSet>
      <dgm:spPr/>
    </dgm:pt>
    <dgm:pt modelId="{EA3D1B27-4937-4B27-AE4F-B3D93B3C16B5}" type="pres">
      <dgm:prSet presAssocID="{826BD09D-5BA9-4478-81A1-06B84468EA5E}" presName="sibTrans" presStyleLbl="sibTrans1D1" presStyleIdx="6" presStyleCnt="12"/>
      <dgm:spPr/>
    </dgm:pt>
    <dgm:pt modelId="{1E024051-46B5-49CD-AF49-E0C3C5FE745B}" type="pres">
      <dgm:prSet presAssocID="{826BD09D-5BA9-4478-81A1-06B84468EA5E}" presName="connectorText" presStyleLbl="sibTrans1D1" presStyleIdx="6" presStyleCnt="12"/>
      <dgm:spPr/>
    </dgm:pt>
    <dgm:pt modelId="{91246C56-1EDD-46E8-804A-A3057C90535C}" type="pres">
      <dgm:prSet presAssocID="{CA0C2288-6A88-4EFE-96D2-699477DB6900}" presName="node" presStyleLbl="node1" presStyleIdx="7" presStyleCnt="13">
        <dgm:presLayoutVars>
          <dgm:bulletEnabled val="1"/>
        </dgm:presLayoutVars>
      </dgm:prSet>
      <dgm:spPr/>
    </dgm:pt>
    <dgm:pt modelId="{9F20DAA0-6C72-4F5E-A197-5CA63030CD95}" type="pres">
      <dgm:prSet presAssocID="{45643FAE-6914-4E88-B9F0-6B9D30B34D39}" presName="sibTrans" presStyleLbl="sibTrans1D1" presStyleIdx="7" presStyleCnt="12"/>
      <dgm:spPr/>
    </dgm:pt>
    <dgm:pt modelId="{4EFB09B0-A8AF-4BC3-84AE-51ECEE6CB5A8}" type="pres">
      <dgm:prSet presAssocID="{45643FAE-6914-4E88-B9F0-6B9D30B34D39}" presName="connectorText" presStyleLbl="sibTrans1D1" presStyleIdx="7" presStyleCnt="12"/>
      <dgm:spPr/>
    </dgm:pt>
    <dgm:pt modelId="{ADC94AD7-CFA8-4441-ACCB-95B2B5A95999}" type="pres">
      <dgm:prSet presAssocID="{BF49ECA9-932A-4359-A6A5-B5AF7177C793}" presName="node" presStyleLbl="node1" presStyleIdx="8" presStyleCnt="13">
        <dgm:presLayoutVars>
          <dgm:bulletEnabled val="1"/>
        </dgm:presLayoutVars>
      </dgm:prSet>
      <dgm:spPr/>
    </dgm:pt>
    <dgm:pt modelId="{BFED1996-6BD2-4280-BA06-3C12035F792C}" type="pres">
      <dgm:prSet presAssocID="{CA58EE3A-380D-44CA-A799-5B411C62B4B7}" presName="sibTrans" presStyleLbl="sibTrans1D1" presStyleIdx="8" presStyleCnt="12"/>
      <dgm:spPr/>
    </dgm:pt>
    <dgm:pt modelId="{EDE923B1-D12C-410D-B06B-469070FFB7AC}" type="pres">
      <dgm:prSet presAssocID="{CA58EE3A-380D-44CA-A799-5B411C62B4B7}" presName="connectorText" presStyleLbl="sibTrans1D1" presStyleIdx="8" presStyleCnt="12"/>
      <dgm:spPr/>
    </dgm:pt>
    <dgm:pt modelId="{78A2CBDA-E74D-4F61-B1AE-0DD2DE7B4F4E}" type="pres">
      <dgm:prSet presAssocID="{4B552501-0AEA-437A-ADCC-E81DC2F520BD}" presName="node" presStyleLbl="node1" presStyleIdx="9" presStyleCnt="13">
        <dgm:presLayoutVars>
          <dgm:bulletEnabled val="1"/>
        </dgm:presLayoutVars>
      </dgm:prSet>
      <dgm:spPr/>
    </dgm:pt>
    <dgm:pt modelId="{EEEBF01C-2C26-4AED-86A9-7908F972B13E}" type="pres">
      <dgm:prSet presAssocID="{EE18F7DF-2AE4-4905-A069-C22818DEA95A}" presName="sibTrans" presStyleLbl="sibTrans1D1" presStyleIdx="9" presStyleCnt="12"/>
      <dgm:spPr/>
    </dgm:pt>
    <dgm:pt modelId="{3D3A98D3-AB7D-4AA6-B703-8DBAEFC205A7}" type="pres">
      <dgm:prSet presAssocID="{EE18F7DF-2AE4-4905-A069-C22818DEA95A}" presName="connectorText" presStyleLbl="sibTrans1D1" presStyleIdx="9" presStyleCnt="12"/>
      <dgm:spPr/>
    </dgm:pt>
    <dgm:pt modelId="{97D6A019-E20A-4612-8EE4-DF4178FFCD20}" type="pres">
      <dgm:prSet presAssocID="{4B59EF8F-1CC1-454F-9B92-8D8EEAE79448}" presName="node" presStyleLbl="node1" presStyleIdx="10" presStyleCnt="13">
        <dgm:presLayoutVars>
          <dgm:bulletEnabled val="1"/>
        </dgm:presLayoutVars>
      </dgm:prSet>
      <dgm:spPr/>
    </dgm:pt>
    <dgm:pt modelId="{5719A176-0025-4D75-93AD-303635DC5618}" type="pres">
      <dgm:prSet presAssocID="{09CF2F58-6971-45EB-9D15-086629CDEE53}" presName="sibTrans" presStyleLbl="sibTrans1D1" presStyleIdx="10" presStyleCnt="12"/>
      <dgm:spPr/>
    </dgm:pt>
    <dgm:pt modelId="{D5084477-F5B0-464A-88C9-926DA05ECE0B}" type="pres">
      <dgm:prSet presAssocID="{09CF2F58-6971-45EB-9D15-086629CDEE53}" presName="connectorText" presStyleLbl="sibTrans1D1" presStyleIdx="10" presStyleCnt="12"/>
      <dgm:spPr/>
    </dgm:pt>
    <dgm:pt modelId="{A86874F9-0860-4BC4-841E-B228DA701D07}" type="pres">
      <dgm:prSet presAssocID="{6B9BF33F-AADF-4993-B5EB-8D98848FB429}" presName="node" presStyleLbl="node1" presStyleIdx="11" presStyleCnt="13">
        <dgm:presLayoutVars>
          <dgm:bulletEnabled val="1"/>
        </dgm:presLayoutVars>
      </dgm:prSet>
      <dgm:spPr/>
    </dgm:pt>
    <dgm:pt modelId="{F8CACD6B-4EC2-40B1-AACE-5C10C88BEBCE}" type="pres">
      <dgm:prSet presAssocID="{1191B7C9-9AB2-4649-8FED-F8190F64EA67}" presName="sibTrans" presStyleLbl="sibTrans1D1" presStyleIdx="11" presStyleCnt="12"/>
      <dgm:spPr/>
    </dgm:pt>
    <dgm:pt modelId="{AA4DCC2A-B08E-4B59-967F-0DF412829053}" type="pres">
      <dgm:prSet presAssocID="{1191B7C9-9AB2-4649-8FED-F8190F64EA67}" presName="connectorText" presStyleLbl="sibTrans1D1" presStyleIdx="11" presStyleCnt="12"/>
      <dgm:spPr/>
    </dgm:pt>
    <dgm:pt modelId="{947F3D5B-3BA6-4E60-B0E6-DE549035BB67}" type="pres">
      <dgm:prSet presAssocID="{CA0F371C-BE0B-48FF-B7C4-C94BDFF5C0D8}" presName="node" presStyleLbl="node1" presStyleIdx="12" presStyleCnt="13">
        <dgm:presLayoutVars>
          <dgm:bulletEnabled val="1"/>
        </dgm:presLayoutVars>
      </dgm:prSet>
      <dgm:spPr/>
    </dgm:pt>
  </dgm:ptLst>
  <dgm:cxnLst>
    <dgm:cxn modelId="{A972D705-1CE0-448B-8360-E754078FEDA8}" srcId="{BF1C16BC-ECFB-4F55-B7D0-D8787204B28D}" destId="{A7A3A2D8-0C9D-4AD0-A352-B6D4B4D35607}" srcOrd="5" destOrd="0" parTransId="{03BB092E-6076-4D52-830C-6961E6C151AB}" sibTransId="{79855163-6C1D-4342-B26D-0E0A741212A6}"/>
    <dgm:cxn modelId="{6CA55C07-0D22-45D9-AF11-AAA3A8712CEB}" type="presOf" srcId="{C4381D35-0792-4BC1-827E-5A9E52667505}" destId="{C2632743-2971-4312-A470-6D89B9A45780}" srcOrd="0" destOrd="0" presId="urn:microsoft.com/office/officeart/2016/7/layout/RepeatingBendingProcessNew"/>
    <dgm:cxn modelId="{E4F2AD07-855B-42B4-A9FA-AF1D8CCCCD42}" srcId="{BF1C16BC-ECFB-4F55-B7D0-D8787204B28D}" destId="{BF49ECA9-932A-4359-A6A5-B5AF7177C793}" srcOrd="8" destOrd="0" parTransId="{4D518F68-3433-46C3-A709-5AFED65F7BB7}" sibTransId="{CA58EE3A-380D-44CA-A799-5B411C62B4B7}"/>
    <dgm:cxn modelId="{D8D49B08-3C1F-4B76-A354-F56EAB4E892D}" type="presOf" srcId="{678B6853-CF9E-4FBF-9721-794E01EA5590}" destId="{544896BD-77AB-4280-8658-650EDB812032}" srcOrd="0" destOrd="0" presId="urn:microsoft.com/office/officeart/2016/7/layout/RepeatingBendingProcessNew"/>
    <dgm:cxn modelId="{B6ACA50E-3EFF-4584-8D14-75E24E495D55}" srcId="{BF1C16BC-ECFB-4F55-B7D0-D8787204B28D}" destId="{E944EFB9-4DFE-4E3A-BDE0-DD0A7F033307}" srcOrd="3" destOrd="0" parTransId="{3C45EF71-9BDF-4AD2-8E9C-FBE6F5B5655C}" sibTransId="{05FDE878-4638-4B61-94C8-9800262E8568}"/>
    <dgm:cxn modelId="{5F2D591C-F407-4341-98A5-FA6B1262FEF9}" type="presOf" srcId="{EE18F7DF-2AE4-4905-A069-C22818DEA95A}" destId="{3D3A98D3-AB7D-4AA6-B703-8DBAEFC205A7}" srcOrd="1" destOrd="0" presId="urn:microsoft.com/office/officeart/2016/7/layout/RepeatingBendingProcessNew"/>
    <dgm:cxn modelId="{8DD03E20-950B-4E18-8F7E-84C35998C593}" type="presOf" srcId="{79855163-6C1D-4342-B26D-0E0A741212A6}" destId="{5E3203A5-005C-43F4-9C10-676246EB752C}" srcOrd="1" destOrd="0" presId="urn:microsoft.com/office/officeart/2016/7/layout/RepeatingBendingProcessNew"/>
    <dgm:cxn modelId="{78818523-FCFE-4451-92CC-2E1C999B7BAC}" type="presOf" srcId="{8DF83277-DFD2-4770-AF7A-1152652A9A24}" destId="{983A7084-CE7B-407A-855C-8B1DCC41A839}" srcOrd="1" destOrd="0" presId="urn:microsoft.com/office/officeart/2016/7/layout/RepeatingBendingProcessNew"/>
    <dgm:cxn modelId="{6C942126-6783-48D0-A780-E9270351BDDA}" srcId="{BF1C16BC-ECFB-4F55-B7D0-D8787204B28D}" destId="{C4381D35-0792-4BC1-827E-5A9E52667505}" srcOrd="0" destOrd="0" parTransId="{6A49477C-55A6-458C-8657-F7BB475CED8F}" sibTransId="{8DF83277-DFD2-4770-AF7A-1152652A9A24}"/>
    <dgm:cxn modelId="{9809002A-7AD3-486D-A98A-373B7E015D9B}" type="presOf" srcId="{E6292023-50F3-4CF4-8C1C-C99EF9F8EB61}" destId="{A528ED91-B776-426B-A888-7328EF716AA8}" srcOrd="0" destOrd="0" presId="urn:microsoft.com/office/officeart/2016/7/layout/RepeatingBendingProcessNew"/>
    <dgm:cxn modelId="{6BD4C02B-52C1-4C83-991E-6F876F0C3475}" type="presOf" srcId="{05FDE878-4638-4B61-94C8-9800262E8568}" destId="{DEA7D858-11CD-4A94-8727-1AC85251AC61}" srcOrd="0" destOrd="0" presId="urn:microsoft.com/office/officeart/2016/7/layout/RepeatingBendingProcessNew"/>
    <dgm:cxn modelId="{D885ED2B-5E88-45A7-AADE-CE1E6AB08C88}" type="presOf" srcId="{79855163-6C1D-4342-B26D-0E0A741212A6}" destId="{2745ACCF-67E0-4A37-AB38-4E155ED46246}" srcOrd="0" destOrd="0" presId="urn:microsoft.com/office/officeart/2016/7/layout/RepeatingBendingProcessNew"/>
    <dgm:cxn modelId="{5CCE782D-CF78-46EF-A488-F41857E945D6}" type="presOf" srcId="{1191B7C9-9AB2-4649-8FED-F8190F64EA67}" destId="{AA4DCC2A-B08E-4B59-967F-0DF412829053}" srcOrd="1" destOrd="0" presId="urn:microsoft.com/office/officeart/2016/7/layout/RepeatingBendingProcessNew"/>
    <dgm:cxn modelId="{4082D534-12F0-4EE7-B85D-1C709666D8FA}" type="presOf" srcId="{05FDE878-4638-4B61-94C8-9800262E8568}" destId="{E32A9650-8D73-417F-A09E-F4C75BBF094C}" srcOrd="1" destOrd="0" presId="urn:microsoft.com/office/officeart/2016/7/layout/RepeatingBendingProcessNew"/>
    <dgm:cxn modelId="{D3B2AD37-2279-448D-B043-EAA480A302DD}" type="presOf" srcId="{2BCDFD2C-9236-4A5F-B3B1-8002971AE823}" destId="{D1080ECB-7574-4643-8972-EFC4172C570A}" srcOrd="0" destOrd="0" presId="urn:microsoft.com/office/officeart/2016/7/layout/RepeatingBendingProcessNew"/>
    <dgm:cxn modelId="{FE57393E-9ACF-4B1B-980E-F525A1FFC3DE}" type="presOf" srcId="{E944EFB9-4DFE-4E3A-BDE0-DD0A7F033307}" destId="{288946F3-705C-4B49-8E0F-BE32C73CE807}" srcOrd="0" destOrd="0" presId="urn:microsoft.com/office/officeart/2016/7/layout/RepeatingBendingProcessNew"/>
    <dgm:cxn modelId="{7370BF40-D2BB-4DC1-BC67-CB838D18CA11}" type="presOf" srcId="{09CF2F58-6971-45EB-9D15-086629CDEE53}" destId="{5719A176-0025-4D75-93AD-303635DC5618}" srcOrd="0" destOrd="0" presId="urn:microsoft.com/office/officeart/2016/7/layout/RepeatingBendingProcessNew"/>
    <dgm:cxn modelId="{972D855B-912D-4261-BA35-DCDF72C75CFC}" type="presOf" srcId="{826BD09D-5BA9-4478-81A1-06B84468EA5E}" destId="{1E024051-46B5-49CD-AF49-E0C3C5FE745B}" srcOrd="1" destOrd="0" presId="urn:microsoft.com/office/officeart/2016/7/layout/RepeatingBendingProcessNew"/>
    <dgm:cxn modelId="{AB77395C-62C8-44AA-AFDF-545340775979}" type="presOf" srcId="{826BD09D-5BA9-4478-81A1-06B84468EA5E}" destId="{EA3D1B27-4937-4B27-AE4F-B3D93B3C16B5}" srcOrd="0" destOrd="0" presId="urn:microsoft.com/office/officeart/2016/7/layout/RepeatingBendingProcessNew"/>
    <dgm:cxn modelId="{1A9B745E-DD6E-4ADB-BEC2-4D018E78E9A7}" srcId="{BF1C16BC-ECFB-4F55-B7D0-D8787204B28D}" destId="{4B552501-0AEA-437A-ADCC-E81DC2F520BD}" srcOrd="9" destOrd="0" parTransId="{C019ECC7-7E50-4B0F-BBEE-4E06DA1EFD41}" sibTransId="{EE18F7DF-2AE4-4905-A069-C22818DEA95A}"/>
    <dgm:cxn modelId="{866E0660-29C6-4CE2-8A3C-E9D9688DE08D}" type="presOf" srcId="{45643FAE-6914-4E88-B9F0-6B9D30B34D39}" destId="{9F20DAA0-6C72-4F5E-A197-5CA63030CD95}" srcOrd="0" destOrd="0" presId="urn:microsoft.com/office/officeart/2016/7/layout/RepeatingBendingProcessNew"/>
    <dgm:cxn modelId="{FC360C64-C052-4FCD-8D53-C7622FC29306}" srcId="{BF1C16BC-ECFB-4F55-B7D0-D8787204B28D}" destId="{481F888A-E4EE-4F2D-9BDE-1058F5EEC7B4}" srcOrd="6" destOrd="0" parTransId="{236BA6E2-BCB9-4BC4-9A9C-4D6C0EC00610}" sibTransId="{826BD09D-5BA9-4478-81A1-06B84468EA5E}"/>
    <dgm:cxn modelId="{130D7365-6E47-4CD4-9C47-E2F133F3CEF5}" type="presOf" srcId="{35082B2D-88DD-41CF-B304-7AC8FCDAD70D}" destId="{D7219EF3-D53C-4723-ADAC-A7834AA93573}" srcOrd="0" destOrd="0" presId="urn:microsoft.com/office/officeart/2016/7/layout/RepeatingBendingProcessNew"/>
    <dgm:cxn modelId="{2CCAE566-0009-4419-8D38-E15B327E9EBB}" type="presOf" srcId="{BF1C16BC-ECFB-4F55-B7D0-D8787204B28D}" destId="{D0FF83AD-98F3-485C-8226-370410D96229}" srcOrd="0" destOrd="0" presId="urn:microsoft.com/office/officeart/2016/7/layout/RepeatingBendingProcessNew"/>
    <dgm:cxn modelId="{39CB946E-5226-4EEE-8FDF-A246F982E7D0}" type="presOf" srcId="{CA58EE3A-380D-44CA-A799-5B411C62B4B7}" destId="{EDE923B1-D12C-410D-B06B-469070FFB7AC}" srcOrd="1" destOrd="0" presId="urn:microsoft.com/office/officeart/2016/7/layout/RepeatingBendingProcessNew"/>
    <dgm:cxn modelId="{661F1B51-A7DA-412D-9108-DA779FFE457C}" type="presOf" srcId="{45643FAE-6914-4E88-B9F0-6B9D30B34D39}" destId="{4EFB09B0-A8AF-4BC3-84AE-51ECEE6CB5A8}" srcOrd="1" destOrd="0" presId="urn:microsoft.com/office/officeart/2016/7/layout/RepeatingBendingProcessNew"/>
    <dgm:cxn modelId="{56BE5971-1D62-4DF8-838D-E1DF415BA7BB}" type="presOf" srcId="{A7A3A2D8-0C9D-4AD0-A352-B6D4B4D35607}" destId="{7C37E6F1-1F77-4FA9-BDFF-ED3132E63FF7}" srcOrd="0" destOrd="0" presId="urn:microsoft.com/office/officeart/2016/7/layout/RepeatingBendingProcessNew"/>
    <dgm:cxn modelId="{8055A952-7F75-4BFD-B76F-4DA87654AF8A}" srcId="{BF1C16BC-ECFB-4F55-B7D0-D8787204B28D}" destId="{35082B2D-88DD-41CF-B304-7AC8FCDAD70D}" srcOrd="2" destOrd="0" parTransId="{14FAAC33-52F1-4118-A369-9C8E16F52B27}" sibTransId="{5F347982-D85D-45A8-87F9-AE8FD8D31C39}"/>
    <dgm:cxn modelId="{E546CF75-5915-4AC6-B605-286C40DCA32D}" type="presOf" srcId="{678B6853-CF9E-4FBF-9721-794E01EA5590}" destId="{2E29732D-F44F-4F87-801F-D07A1A8B40F3}" srcOrd="1" destOrd="0" presId="urn:microsoft.com/office/officeart/2016/7/layout/RepeatingBendingProcessNew"/>
    <dgm:cxn modelId="{BD491679-34C1-412C-B7AB-B6F884384078}" srcId="{BF1C16BC-ECFB-4F55-B7D0-D8787204B28D}" destId="{CA0F371C-BE0B-48FF-B7C4-C94BDFF5C0D8}" srcOrd="12" destOrd="0" parTransId="{B8E52F70-74C6-415B-AA50-E9FC711240E4}" sibTransId="{916B0462-308C-46BD-A15A-D9F886E0247D}"/>
    <dgm:cxn modelId="{69487859-2356-4625-9422-534BC41E4DD1}" type="presOf" srcId="{EE18F7DF-2AE4-4905-A069-C22818DEA95A}" destId="{EEEBF01C-2C26-4AED-86A9-7908F972B13E}" srcOrd="0" destOrd="0" presId="urn:microsoft.com/office/officeart/2016/7/layout/RepeatingBendingProcessNew"/>
    <dgm:cxn modelId="{4297115A-B53D-4DDA-B348-CF1D156DEC54}" type="presOf" srcId="{E6292023-50F3-4CF4-8C1C-C99EF9F8EB61}" destId="{E56D2DAA-4FCD-4EC7-B1A0-27AA52E282CD}" srcOrd="1" destOrd="0" presId="urn:microsoft.com/office/officeart/2016/7/layout/RepeatingBendingProcessNew"/>
    <dgm:cxn modelId="{93D4B87C-2D2D-4F74-A80D-CF0055050803}" type="presOf" srcId="{BF49ECA9-932A-4359-A6A5-B5AF7177C793}" destId="{ADC94AD7-CFA8-4441-ACCB-95B2B5A95999}" srcOrd="0" destOrd="0" presId="urn:microsoft.com/office/officeart/2016/7/layout/RepeatingBendingProcessNew"/>
    <dgm:cxn modelId="{C91B5392-60E1-4560-95C0-91F62E824AC2}" srcId="{BF1C16BC-ECFB-4F55-B7D0-D8787204B28D}" destId="{2BCDFD2C-9236-4A5F-B3B1-8002971AE823}" srcOrd="4" destOrd="0" parTransId="{9AECB9E1-1985-463F-94BE-122336018381}" sibTransId="{678B6853-CF9E-4FBF-9721-794E01EA5590}"/>
    <dgm:cxn modelId="{C3DDFB9C-CB95-4500-AA5F-2C5BF7EFAEF9}" type="presOf" srcId="{8D816E7A-6323-44DD-967B-B20FBC4FF53F}" destId="{E8A15B13-352B-4E40-8809-07D015686BD6}" srcOrd="0" destOrd="0" presId="urn:microsoft.com/office/officeart/2016/7/layout/RepeatingBendingProcessNew"/>
    <dgm:cxn modelId="{4E576CA9-60F4-4D43-B8B1-FBBD2ECD1421}" type="presOf" srcId="{5F347982-D85D-45A8-87F9-AE8FD8D31C39}" destId="{B6367FE0-DB08-4F6F-BF64-AEA8990A6318}" srcOrd="0" destOrd="0" presId="urn:microsoft.com/office/officeart/2016/7/layout/RepeatingBendingProcessNew"/>
    <dgm:cxn modelId="{3EBFA8A9-5412-4BAC-B075-4FA822669258}" type="presOf" srcId="{CA58EE3A-380D-44CA-A799-5B411C62B4B7}" destId="{BFED1996-6BD2-4280-BA06-3C12035F792C}" srcOrd="0" destOrd="0" presId="urn:microsoft.com/office/officeart/2016/7/layout/RepeatingBendingProcessNew"/>
    <dgm:cxn modelId="{48E630AB-5B78-4FBC-9C7C-321DF9D94A67}" type="presOf" srcId="{4B552501-0AEA-437A-ADCC-E81DC2F520BD}" destId="{78A2CBDA-E74D-4F61-B1AE-0DD2DE7B4F4E}" srcOrd="0" destOrd="0" presId="urn:microsoft.com/office/officeart/2016/7/layout/RepeatingBendingProcessNew"/>
    <dgm:cxn modelId="{82AAD2BB-3BD7-48BA-B110-5D7F9276E189}" type="presOf" srcId="{CA0C2288-6A88-4EFE-96D2-699477DB6900}" destId="{91246C56-1EDD-46E8-804A-A3057C90535C}" srcOrd="0" destOrd="0" presId="urn:microsoft.com/office/officeart/2016/7/layout/RepeatingBendingProcessNew"/>
    <dgm:cxn modelId="{3AFC76C8-0CA3-4737-B05C-83ACCB1A33BA}" srcId="{BF1C16BC-ECFB-4F55-B7D0-D8787204B28D}" destId="{6B9BF33F-AADF-4993-B5EB-8D98848FB429}" srcOrd="11" destOrd="0" parTransId="{046BD85E-4F81-4422-8207-1D3A4F104E9E}" sibTransId="{1191B7C9-9AB2-4649-8FED-F8190F64EA67}"/>
    <dgm:cxn modelId="{594ED4CB-AA05-486B-865C-FD2487EDC48A}" type="presOf" srcId="{5F347982-D85D-45A8-87F9-AE8FD8D31C39}" destId="{F0A3A7EC-1A0C-40EB-80ED-23C18092EDCB}" srcOrd="1" destOrd="0" presId="urn:microsoft.com/office/officeart/2016/7/layout/RepeatingBendingProcessNew"/>
    <dgm:cxn modelId="{B2E04BCF-9A20-4CAB-A415-7B8BF094EC64}" type="presOf" srcId="{8DF83277-DFD2-4770-AF7A-1152652A9A24}" destId="{FA33E675-02F0-4B21-96F1-F005DBDECB27}" srcOrd="0" destOrd="0" presId="urn:microsoft.com/office/officeart/2016/7/layout/RepeatingBendingProcessNew"/>
    <dgm:cxn modelId="{509735D4-14D0-404C-8D98-B0DEBED4319C}" type="presOf" srcId="{6B9BF33F-AADF-4993-B5EB-8D98848FB429}" destId="{A86874F9-0860-4BC4-841E-B228DA701D07}" srcOrd="0" destOrd="0" presId="urn:microsoft.com/office/officeart/2016/7/layout/RepeatingBendingProcessNew"/>
    <dgm:cxn modelId="{125D86D4-F11B-4767-BC01-4021B1EAF62F}" type="presOf" srcId="{CA0F371C-BE0B-48FF-B7C4-C94BDFF5C0D8}" destId="{947F3D5B-3BA6-4E60-B0E6-DE549035BB67}" srcOrd="0" destOrd="0" presId="urn:microsoft.com/office/officeart/2016/7/layout/RepeatingBendingProcessNew"/>
    <dgm:cxn modelId="{1B5969DC-C103-4221-91EF-24B0848C10E1}" srcId="{BF1C16BC-ECFB-4F55-B7D0-D8787204B28D}" destId="{8D816E7A-6323-44DD-967B-B20FBC4FF53F}" srcOrd="1" destOrd="0" parTransId="{32091D07-41A4-44EB-B5E7-1AE03F303802}" sibTransId="{E6292023-50F3-4CF4-8C1C-C99EF9F8EB61}"/>
    <dgm:cxn modelId="{62DD66DF-6DAE-4760-9815-A3C7B4CCEEBF}" srcId="{BF1C16BC-ECFB-4F55-B7D0-D8787204B28D}" destId="{4B59EF8F-1CC1-454F-9B92-8D8EEAE79448}" srcOrd="10" destOrd="0" parTransId="{97E955E4-F7D4-4F3B-B9EE-2B3556BB12E1}" sibTransId="{09CF2F58-6971-45EB-9D15-086629CDEE53}"/>
    <dgm:cxn modelId="{025094E7-52E9-4C0C-81DD-4E068D39C304}" type="presOf" srcId="{4B59EF8F-1CC1-454F-9B92-8D8EEAE79448}" destId="{97D6A019-E20A-4612-8EE4-DF4178FFCD20}" srcOrd="0" destOrd="0" presId="urn:microsoft.com/office/officeart/2016/7/layout/RepeatingBendingProcessNew"/>
    <dgm:cxn modelId="{0F2302E8-3DB9-4C4B-93C7-4052E71CC6E7}" type="presOf" srcId="{1191B7C9-9AB2-4649-8FED-F8190F64EA67}" destId="{F8CACD6B-4EC2-40B1-AACE-5C10C88BEBCE}" srcOrd="0" destOrd="0" presId="urn:microsoft.com/office/officeart/2016/7/layout/RepeatingBendingProcessNew"/>
    <dgm:cxn modelId="{443710F3-CB80-48F2-940C-A3B1783F9221}" srcId="{BF1C16BC-ECFB-4F55-B7D0-D8787204B28D}" destId="{CA0C2288-6A88-4EFE-96D2-699477DB6900}" srcOrd="7" destOrd="0" parTransId="{29584AC5-D213-4CED-AE8F-24D23E9D2FC5}" sibTransId="{45643FAE-6914-4E88-B9F0-6B9D30B34D39}"/>
    <dgm:cxn modelId="{86283EF4-6FAD-41BA-B0F8-5A79A6F315E1}" type="presOf" srcId="{09CF2F58-6971-45EB-9D15-086629CDEE53}" destId="{D5084477-F5B0-464A-88C9-926DA05ECE0B}" srcOrd="1" destOrd="0" presId="urn:microsoft.com/office/officeart/2016/7/layout/RepeatingBendingProcessNew"/>
    <dgm:cxn modelId="{D5E6B6F9-2166-48BB-9442-A5D2D249F8B8}" type="presOf" srcId="{481F888A-E4EE-4F2D-9BDE-1058F5EEC7B4}" destId="{B17D8CEE-56EB-474C-916D-6856E8932812}" srcOrd="0" destOrd="0" presId="urn:microsoft.com/office/officeart/2016/7/layout/RepeatingBendingProcessNew"/>
    <dgm:cxn modelId="{549B0943-3B9A-4A83-B413-B1616C372FDD}" type="presParOf" srcId="{D0FF83AD-98F3-485C-8226-370410D96229}" destId="{C2632743-2971-4312-A470-6D89B9A45780}" srcOrd="0" destOrd="0" presId="urn:microsoft.com/office/officeart/2016/7/layout/RepeatingBendingProcessNew"/>
    <dgm:cxn modelId="{3816D72D-02F3-4921-82E7-CB5040274FB5}" type="presParOf" srcId="{D0FF83AD-98F3-485C-8226-370410D96229}" destId="{FA33E675-02F0-4B21-96F1-F005DBDECB27}" srcOrd="1" destOrd="0" presId="urn:microsoft.com/office/officeart/2016/7/layout/RepeatingBendingProcessNew"/>
    <dgm:cxn modelId="{8F3C1E08-57EC-4DEF-82FC-9707E3AE0DF9}" type="presParOf" srcId="{FA33E675-02F0-4B21-96F1-F005DBDECB27}" destId="{983A7084-CE7B-407A-855C-8B1DCC41A839}" srcOrd="0" destOrd="0" presId="urn:microsoft.com/office/officeart/2016/7/layout/RepeatingBendingProcessNew"/>
    <dgm:cxn modelId="{0C7B4840-029E-45C3-A78D-2D91B2A1A17C}" type="presParOf" srcId="{D0FF83AD-98F3-485C-8226-370410D96229}" destId="{E8A15B13-352B-4E40-8809-07D015686BD6}" srcOrd="2" destOrd="0" presId="urn:microsoft.com/office/officeart/2016/7/layout/RepeatingBendingProcessNew"/>
    <dgm:cxn modelId="{6ABF81DC-2FAE-4989-88C8-4A9519477E01}" type="presParOf" srcId="{D0FF83AD-98F3-485C-8226-370410D96229}" destId="{A528ED91-B776-426B-A888-7328EF716AA8}" srcOrd="3" destOrd="0" presId="urn:microsoft.com/office/officeart/2016/7/layout/RepeatingBendingProcessNew"/>
    <dgm:cxn modelId="{69A218D8-E4AB-4C4E-9FC1-9113EE41F36D}" type="presParOf" srcId="{A528ED91-B776-426B-A888-7328EF716AA8}" destId="{E56D2DAA-4FCD-4EC7-B1A0-27AA52E282CD}" srcOrd="0" destOrd="0" presId="urn:microsoft.com/office/officeart/2016/7/layout/RepeatingBendingProcessNew"/>
    <dgm:cxn modelId="{57D52925-6C88-4E6A-8A58-D707DF5F2E29}" type="presParOf" srcId="{D0FF83AD-98F3-485C-8226-370410D96229}" destId="{D7219EF3-D53C-4723-ADAC-A7834AA93573}" srcOrd="4" destOrd="0" presId="urn:microsoft.com/office/officeart/2016/7/layout/RepeatingBendingProcessNew"/>
    <dgm:cxn modelId="{45ACE015-DD00-479E-8812-FDD3BE18E08A}" type="presParOf" srcId="{D0FF83AD-98F3-485C-8226-370410D96229}" destId="{B6367FE0-DB08-4F6F-BF64-AEA8990A6318}" srcOrd="5" destOrd="0" presId="urn:microsoft.com/office/officeart/2016/7/layout/RepeatingBendingProcessNew"/>
    <dgm:cxn modelId="{9234F716-08FD-4474-A3C9-22DA68341675}" type="presParOf" srcId="{B6367FE0-DB08-4F6F-BF64-AEA8990A6318}" destId="{F0A3A7EC-1A0C-40EB-80ED-23C18092EDCB}" srcOrd="0" destOrd="0" presId="urn:microsoft.com/office/officeart/2016/7/layout/RepeatingBendingProcessNew"/>
    <dgm:cxn modelId="{95C0B367-BD7B-480B-B6EC-A187B6E71C91}" type="presParOf" srcId="{D0FF83AD-98F3-485C-8226-370410D96229}" destId="{288946F3-705C-4B49-8E0F-BE32C73CE807}" srcOrd="6" destOrd="0" presId="urn:microsoft.com/office/officeart/2016/7/layout/RepeatingBendingProcessNew"/>
    <dgm:cxn modelId="{9F7108FC-ABC2-49BB-869E-7E3DCBE5DA25}" type="presParOf" srcId="{D0FF83AD-98F3-485C-8226-370410D96229}" destId="{DEA7D858-11CD-4A94-8727-1AC85251AC61}" srcOrd="7" destOrd="0" presId="urn:microsoft.com/office/officeart/2016/7/layout/RepeatingBendingProcessNew"/>
    <dgm:cxn modelId="{A705EA68-DE34-4D95-BF99-EB8D2E77B59B}" type="presParOf" srcId="{DEA7D858-11CD-4A94-8727-1AC85251AC61}" destId="{E32A9650-8D73-417F-A09E-F4C75BBF094C}" srcOrd="0" destOrd="0" presId="urn:microsoft.com/office/officeart/2016/7/layout/RepeatingBendingProcessNew"/>
    <dgm:cxn modelId="{2D70025A-E1C4-476E-BE74-34317FF99038}" type="presParOf" srcId="{D0FF83AD-98F3-485C-8226-370410D96229}" destId="{D1080ECB-7574-4643-8972-EFC4172C570A}" srcOrd="8" destOrd="0" presId="urn:microsoft.com/office/officeart/2016/7/layout/RepeatingBendingProcessNew"/>
    <dgm:cxn modelId="{BBEA85DB-71A0-453A-8F02-40D9685E8D21}" type="presParOf" srcId="{D0FF83AD-98F3-485C-8226-370410D96229}" destId="{544896BD-77AB-4280-8658-650EDB812032}" srcOrd="9" destOrd="0" presId="urn:microsoft.com/office/officeart/2016/7/layout/RepeatingBendingProcessNew"/>
    <dgm:cxn modelId="{9DAF9609-9FCB-4641-829D-7A3E185F9A5B}" type="presParOf" srcId="{544896BD-77AB-4280-8658-650EDB812032}" destId="{2E29732D-F44F-4F87-801F-D07A1A8B40F3}" srcOrd="0" destOrd="0" presId="urn:microsoft.com/office/officeart/2016/7/layout/RepeatingBendingProcessNew"/>
    <dgm:cxn modelId="{D82BE821-C72B-4910-BC33-03BDA25223D7}" type="presParOf" srcId="{D0FF83AD-98F3-485C-8226-370410D96229}" destId="{7C37E6F1-1F77-4FA9-BDFF-ED3132E63FF7}" srcOrd="10" destOrd="0" presId="urn:microsoft.com/office/officeart/2016/7/layout/RepeatingBendingProcessNew"/>
    <dgm:cxn modelId="{DCCFD23B-AC0B-4398-B8B6-0C7FB70E543C}" type="presParOf" srcId="{D0FF83AD-98F3-485C-8226-370410D96229}" destId="{2745ACCF-67E0-4A37-AB38-4E155ED46246}" srcOrd="11" destOrd="0" presId="urn:microsoft.com/office/officeart/2016/7/layout/RepeatingBendingProcessNew"/>
    <dgm:cxn modelId="{4A838655-9FDC-47F8-90FE-B2D016F190BF}" type="presParOf" srcId="{2745ACCF-67E0-4A37-AB38-4E155ED46246}" destId="{5E3203A5-005C-43F4-9C10-676246EB752C}" srcOrd="0" destOrd="0" presId="urn:microsoft.com/office/officeart/2016/7/layout/RepeatingBendingProcessNew"/>
    <dgm:cxn modelId="{B20A27E6-AC6A-479A-91B6-6C62AFD8CC6B}" type="presParOf" srcId="{D0FF83AD-98F3-485C-8226-370410D96229}" destId="{B17D8CEE-56EB-474C-916D-6856E8932812}" srcOrd="12" destOrd="0" presId="urn:microsoft.com/office/officeart/2016/7/layout/RepeatingBendingProcessNew"/>
    <dgm:cxn modelId="{622EA383-6425-42A8-B241-1BFDF2F0CA73}" type="presParOf" srcId="{D0FF83AD-98F3-485C-8226-370410D96229}" destId="{EA3D1B27-4937-4B27-AE4F-B3D93B3C16B5}" srcOrd="13" destOrd="0" presId="urn:microsoft.com/office/officeart/2016/7/layout/RepeatingBendingProcessNew"/>
    <dgm:cxn modelId="{C6840AC0-252D-44FF-9FF6-AFA84E80B0D0}" type="presParOf" srcId="{EA3D1B27-4937-4B27-AE4F-B3D93B3C16B5}" destId="{1E024051-46B5-49CD-AF49-E0C3C5FE745B}" srcOrd="0" destOrd="0" presId="urn:microsoft.com/office/officeart/2016/7/layout/RepeatingBendingProcessNew"/>
    <dgm:cxn modelId="{922BE192-41BA-4711-80D0-CA278FA5439D}" type="presParOf" srcId="{D0FF83AD-98F3-485C-8226-370410D96229}" destId="{91246C56-1EDD-46E8-804A-A3057C90535C}" srcOrd="14" destOrd="0" presId="urn:microsoft.com/office/officeart/2016/7/layout/RepeatingBendingProcessNew"/>
    <dgm:cxn modelId="{CC6B8EC6-935C-49CB-A931-37CB7397B9FD}" type="presParOf" srcId="{D0FF83AD-98F3-485C-8226-370410D96229}" destId="{9F20DAA0-6C72-4F5E-A197-5CA63030CD95}" srcOrd="15" destOrd="0" presId="urn:microsoft.com/office/officeart/2016/7/layout/RepeatingBendingProcessNew"/>
    <dgm:cxn modelId="{47D8D9F8-8CD7-488A-BB75-A0D0D110D6C1}" type="presParOf" srcId="{9F20DAA0-6C72-4F5E-A197-5CA63030CD95}" destId="{4EFB09B0-A8AF-4BC3-84AE-51ECEE6CB5A8}" srcOrd="0" destOrd="0" presId="urn:microsoft.com/office/officeart/2016/7/layout/RepeatingBendingProcessNew"/>
    <dgm:cxn modelId="{876468F6-DE5E-47F8-82E5-CD3F8E2056ED}" type="presParOf" srcId="{D0FF83AD-98F3-485C-8226-370410D96229}" destId="{ADC94AD7-CFA8-4441-ACCB-95B2B5A95999}" srcOrd="16" destOrd="0" presId="urn:microsoft.com/office/officeart/2016/7/layout/RepeatingBendingProcessNew"/>
    <dgm:cxn modelId="{17B6D162-E694-4D87-BEA3-30A7255D3DD4}" type="presParOf" srcId="{D0FF83AD-98F3-485C-8226-370410D96229}" destId="{BFED1996-6BD2-4280-BA06-3C12035F792C}" srcOrd="17" destOrd="0" presId="urn:microsoft.com/office/officeart/2016/7/layout/RepeatingBendingProcessNew"/>
    <dgm:cxn modelId="{0E1D6074-F7A5-44AD-869D-C7C2E47160CB}" type="presParOf" srcId="{BFED1996-6BD2-4280-BA06-3C12035F792C}" destId="{EDE923B1-D12C-410D-B06B-469070FFB7AC}" srcOrd="0" destOrd="0" presId="urn:microsoft.com/office/officeart/2016/7/layout/RepeatingBendingProcessNew"/>
    <dgm:cxn modelId="{D10F1422-3A02-4499-BE89-8C24EF8262B4}" type="presParOf" srcId="{D0FF83AD-98F3-485C-8226-370410D96229}" destId="{78A2CBDA-E74D-4F61-B1AE-0DD2DE7B4F4E}" srcOrd="18" destOrd="0" presId="urn:microsoft.com/office/officeart/2016/7/layout/RepeatingBendingProcessNew"/>
    <dgm:cxn modelId="{87E9D832-DB31-4F77-AB3E-B5B0160C7BC3}" type="presParOf" srcId="{D0FF83AD-98F3-485C-8226-370410D96229}" destId="{EEEBF01C-2C26-4AED-86A9-7908F972B13E}" srcOrd="19" destOrd="0" presId="urn:microsoft.com/office/officeart/2016/7/layout/RepeatingBendingProcessNew"/>
    <dgm:cxn modelId="{63253DB6-7A47-47CD-89DB-D1FE64B1927E}" type="presParOf" srcId="{EEEBF01C-2C26-4AED-86A9-7908F972B13E}" destId="{3D3A98D3-AB7D-4AA6-B703-8DBAEFC205A7}" srcOrd="0" destOrd="0" presId="urn:microsoft.com/office/officeart/2016/7/layout/RepeatingBendingProcessNew"/>
    <dgm:cxn modelId="{CF3A4751-9817-4E37-8BCB-708FBDD3B4EA}" type="presParOf" srcId="{D0FF83AD-98F3-485C-8226-370410D96229}" destId="{97D6A019-E20A-4612-8EE4-DF4178FFCD20}" srcOrd="20" destOrd="0" presId="urn:microsoft.com/office/officeart/2016/7/layout/RepeatingBendingProcessNew"/>
    <dgm:cxn modelId="{14E95A72-85E6-416E-9CDB-A3EC264D6AF0}" type="presParOf" srcId="{D0FF83AD-98F3-485C-8226-370410D96229}" destId="{5719A176-0025-4D75-93AD-303635DC5618}" srcOrd="21" destOrd="0" presId="urn:microsoft.com/office/officeart/2016/7/layout/RepeatingBendingProcessNew"/>
    <dgm:cxn modelId="{391AEC45-3F58-4BE7-89CE-62D0F1043BA1}" type="presParOf" srcId="{5719A176-0025-4D75-93AD-303635DC5618}" destId="{D5084477-F5B0-464A-88C9-926DA05ECE0B}" srcOrd="0" destOrd="0" presId="urn:microsoft.com/office/officeart/2016/7/layout/RepeatingBendingProcessNew"/>
    <dgm:cxn modelId="{5B16F6E7-1B3A-476A-9D4F-9FB41DC35280}" type="presParOf" srcId="{D0FF83AD-98F3-485C-8226-370410D96229}" destId="{A86874F9-0860-4BC4-841E-B228DA701D07}" srcOrd="22" destOrd="0" presId="urn:microsoft.com/office/officeart/2016/7/layout/RepeatingBendingProcessNew"/>
    <dgm:cxn modelId="{99AC159C-76A7-4A1D-864C-6E1BCF0085E2}" type="presParOf" srcId="{D0FF83AD-98F3-485C-8226-370410D96229}" destId="{F8CACD6B-4EC2-40B1-AACE-5C10C88BEBCE}" srcOrd="23" destOrd="0" presId="urn:microsoft.com/office/officeart/2016/7/layout/RepeatingBendingProcessNew"/>
    <dgm:cxn modelId="{E1D21E92-99EF-4DF0-8654-C108ABB2A899}" type="presParOf" srcId="{F8CACD6B-4EC2-40B1-AACE-5C10C88BEBCE}" destId="{AA4DCC2A-B08E-4B59-967F-0DF412829053}" srcOrd="0" destOrd="0" presId="urn:microsoft.com/office/officeart/2016/7/layout/RepeatingBendingProcessNew"/>
    <dgm:cxn modelId="{3BFBC351-C214-41C0-A4B8-0D26B2F66E1C}" type="presParOf" srcId="{D0FF83AD-98F3-485C-8226-370410D96229}" destId="{947F3D5B-3BA6-4E60-B0E6-DE549035BB67}" srcOrd="2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257357-1EEC-4EB5-9AEF-11C1A53B8E64}" type="doc">
      <dgm:prSet loTypeId="urn:microsoft.com/office/officeart/2005/8/layout/hChevron3" loCatId="process" qsTypeId="urn:microsoft.com/office/officeart/2005/8/quickstyle/simple4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D8685203-8EDE-4013-A161-BF9AD4FB0D7F}">
      <dgm:prSet/>
      <dgm:spPr/>
      <dgm:t>
        <a:bodyPr/>
        <a:lstStyle/>
        <a:p>
          <a:r>
            <a:rPr lang="en-GB" b="1"/>
            <a:t>Evidence</a:t>
          </a:r>
          <a:endParaRPr lang="en-US"/>
        </a:p>
      </dgm:t>
    </dgm:pt>
    <dgm:pt modelId="{C739ACA5-AABE-4FCD-A7ED-6B26B5A4E758}" type="parTrans" cxnId="{7BD30643-9430-4384-AC46-E46807E72481}">
      <dgm:prSet/>
      <dgm:spPr/>
      <dgm:t>
        <a:bodyPr/>
        <a:lstStyle/>
        <a:p>
          <a:endParaRPr lang="en-US"/>
        </a:p>
      </dgm:t>
    </dgm:pt>
    <dgm:pt modelId="{81572E58-C32C-4B49-8B8A-0C203F09E7DE}" type="sibTrans" cxnId="{7BD30643-9430-4384-AC46-E46807E72481}">
      <dgm:prSet phldrT="1" phldr="0"/>
      <dgm:spPr/>
      <dgm:t>
        <a:bodyPr/>
        <a:lstStyle/>
        <a:p>
          <a:endParaRPr lang="en-US"/>
        </a:p>
      </dgm:t>
    </dgm:pt>
    <dgm:pt modelId="{776FF15B-430E-4C33-9767-490B0C93382F}">
      <dgm:prSet/>
      <dgm:spPr/>
      <dgm:t>
        <a:bodyPr/>
        <a:lstStyle/>
        <a:p>
          <a:r>
            <a:rPr lang="en-GB"/>
            <a:t>Workers mainly speak their own languages</a:t>
          </a:r>
          <a:endParaRPr lang="en-US"/>
        </a:p>
      </dgm:t>
    </dgm:pt>
    <dgm:pt modelId="{5473C7C8-647B-4584-8E5D-496C43C1BD83}" type="parTrans" cxnId="{7E44241B-4D58-444E-86E6-5EDF33EB9A12}">
      <dgm:prSet/>
      <dgm:spPr/>
      <dgm:t>
        <a:bodyPr/>
        <a:lstStyle/>
        <a:p>
          <a:endParaRPr lang="en-US"/>
        </a:p>
      </dgm:t>
    </dgm:pt>
    <dgm:pt modelId="{36060CF2-1BC9-4C6A-B343-B2B70E8CC8A1}" type="sibTrans" cxnId="{7E44241B-4D58-444E-86E6-5EDF33EB9A12}">
      <dgm:prSet/>
      <dgm:spPr/>
      <dgm:t>
        <a:bodyPr/>
        <a:lstStyle/>
        <a:p>
          <a:endParaRPr lang="en-US"/>
        </a:p>
      </dgm:t>
    </dgm:pt>
    <dgm:pt modelId="{5D9FA872-2036-4845-B7D6-AD9232F63524}">
      <dgm:prSet/>
      <dgm:spPr/>
      <dgm:t>
        <a:bodyPr/>
        <a:lstStyle/>
        <a:p>
          <a:r>
            <a:rPr lang="en-GB"/>
            <a:t>Limited English</a:t>
          </a:r>
          <a:endParaRPr lang="en-US"/>
        </a:p>
      </dgm:t>
    </dgm:pt>
    <dgm:pt modelId="{BDC78667-AE4D-4AC7-BE64-A7B68179EB33}" type="parTrans" cxnId="{5DEF1E11-891F-432B-8001-B24F229D3F6E}">
      <dgm:prSet/>
      <dgm:spPr/>
      <dgm:t>
        <a:bodyPr/>
        <a:lstStyle/>
        <a:p>
          <a:endParaRPr lang="en-US"/>
        </a:p>
      </dgm:t>
    </dgm:pt>
    <dgm:pt modelId="{75ADB896-EC05-4D7F-AAF6-C9035A58539B}" type="sibTrans" cxnId="{5DEF1E11-891F-432B-8001-B24F229D3F6E}">
      <dgm:prSet/>
      <dgm:spPr/>
      <dgm:t>
        <a:bodyPr/>
        <a:lstStyle/>
        <a:p>
          <a:endParaRPr lang="en-US"/>
        </a:p>
      </dgm:t>
    </dgm:pt>
    <dgm:pt modelId="{A1EA8B28-9644-4192-83AB-F29FEA2E6D16}">
      <dgm:prSet/>
      <dgm:spPr/>
      <dgm:t>
        <a:bodyPr/>
        <a:lstStyle/>
        <a:p>
          <a:r>
            <a:rPr lang="en-GB" dirty="0"/>
            <a:t>English-only signs</a:t>
          </a:r>
          <a:endParaRPr lang="en-US" dirty="0"/>
        </a:p>
      </dgm:t>
    </dgm:pt>
    <dgm:pt modelId="{BE551ECE-6360-4F43-8EB0-2F80EAC35B12}" type="parTrans" cxnId="{081A327E-985B-4C8D-8C7A-EBD2A6BAB3EE}">
      <dgm:prSet/>
      <dgm:spPr/>
      <dgm:t>
        <a:bodyPr/>
        <a:lstStyle/>
        <a:p>
          <a:endParaRPr lang="en-US"/>
        </a:p>
      </dgm:t>
    </dgm:pt>
    <dgm:pt modelId="{5863393E-5211-438F-B9B5-AD0BAA738584}" type="sibTrans" cxnId="{081A327E-985B-4C8D-8C7A-EBD2A6BAB3EE}">
      <dgm:prSet/>
      <dgm:spPr/>
      <dgm:t>
        <a:bodyPr/>
        <a:lstStyle/>
        <a:p>
          <a:endParaRPr lang="en-US"/>
        </a:p>
      </dgm:t>
    </dgm:pt>
    <dgm:pt modelId="{C78BD577-70E2-4FD4-84D2-1ABDE7BD3AD2}">
      <dgm:prSet/>
      <dgm:spPr/>
      <dgm:t>
        <a:bodyPr/>
        <a:lstStyle/>
        <a:p>
          <a:r>
            <a:rPr lang="en-GB"/>
            <a:t>Gary struggles to explain procedures</a:t>
          </a:r>
          <a:endParaRPr lang="en-US"/>
        </a:p>
      </dgm:t>
    </dgm:pt>
    <dgm:pt modelId="{6A0F61EC-9DCD-439C-A077-B7F743AE679C}" type="parTrans" cxnId="{8CC7002D-F24D-4579-823C-8759C918BBCD}">
      <dgm:prSet/>
      <dgm:spPr/>
      <dgm:t>
        <a:bodyPr/>
        <a:lstStyle/>
        <a:p>
          <a:endParaRPr lang="en-US"/>
        </a:p>
      </dgm:t>
    </dgm:pt>
    <dgm:pt modelId="{908B75D7-A894-4F55-8CCD-ED40EAA8E15C}" type="sibTrans" cxnId="{8CC7002D-F24D-4579-823C-8759C918BBCD}">
      <dgm:prSet/>
      <dgm:spPr/>
      <dgm:t>
        <a:bodyPr/>
        <a:lstStyle/>
        <a:p>
          <a:endParaRPr lang="en-US"/>
        </a:p>
      </dgm:t>
    </dgm:pt>
    <dgm:pt modelId="{E4FEA1FA-240D-4FE9-8AF1-8C026CBDF751}">
      <dgm:prSet/>
      <dgm:spPr/>
      <dgm:t>
        <a:bodyPr/>
        <a:lstStyle/>
        <a:p>
          <a:r>
            <a:rPr lang="en-GB" b="1"/>
            <a:t>Theory</a:t>
          </a:r>
          <a:endParaRPr lang="en-US"/>
        </a:p>
      </dgm:t>
    </dgm:pt>
    <dgm:pt modelId="{AAEBCF9A-FAA7-4A15-8A15-1E5F9204C72D}" type="parTrans" cxnId="{10E5E559-59DD-4596-9BF0-6A794C71570C}">
      <dgm:prSet/>
      <dgm:spPr/>
      <dgm:t>
        <a:bodyPr/>
        <a:lstStyle/>
        <a:p>
          <a:endParaRPr lang="en-US"/>
        </a:p>
      </dgm:t>
    </dgm:pt>
    <dgm:pt modelId="{ED5138E7-BD29-4F6E-B460-3BA28F6D888E}" type="sibTrans" cxnId="{10E5E559-59DD-4596-9BF0-6A794C71570C}">
      <dgm:prSet phldrT="2" phldr="0"/>
      <dgm:spPr/>
      <dgm:t>
        <a:bodyPr/>
        <a:lstStyle/>
        <a:p>
          <a:endParaRPr lang="en-US"/>
        </a:p>
      </dgm:t>
    </dgm:pt>
    <dgm:pt modelId="{FEF8A362-0F69-41BB-8A23-73718B48F85C}">
      <dgm:prSet/>
      <dgm:spPr/>
      <dgm:t>
        <a:bodyPr/>
        <a:lstStyle/>
        <a:p>
          <a:r>
            <a:rPr lang="en-GB" b="1"/>
            <a:t>Berlo’s SMCR Model</a:t>
          </a:r>
          <a:endParaRPr lang="en-US"/>
        </a:p>
      </dgm:t>
    </dgm:pt>
    <dgm:pt modelId="{E5DC1B24-FB2C-4396-86CF-FEDE4F5412E1}" type="parTrans" cxnId="{17985837-11FC-4920-8354-A4474F42B98F}">
      <dgm:prSet/>
      <dgm:spPr/>
      <dgm:t>
        <a:bodyPr/>
        <a:lstStyle/>
        <a:p>
          <a:endParaRPr lang="en-US"/>
        </a:p>
      </dgm:t>
    </dgm:pt>
    <dgm:pt modelId="{ADE15FC0-C8EC-4169-82CE-8E7BEAA0322F}" type="sibTrans" cxnId="{17985837-11FC-4920-8354-A4474F42B98F}">
      <dgm:prSet phldrT="3" phldr="0"/>
      <dgm:spPr/>
      <dgm:t>
        <a:bodyPr/>
        <a:lstStyle/>
        <a:p>
          <a:endParaRPr lang="en-US"/>
        </a:p>
      </dgm:t>
    </dgm:pt>
    <dgm:pt modelId="{B47829BD-C091-4DF6-8D9A-CB130274F8EA}">
      <dgm:prSet/>
      <dgm:spPr/>
      <dgm:t>
        <a:bodyPr/>
        <a:lstStyle/>
        <a:p>
          <a:r>
            <a:rPr lang="en-GB"/>
            <a:t>Communication depends on:</a:t>
          </a:r>
          <a:endParaRPr lang="en-US"/>
        </a:p>
      </dgm:t>
    </dgm:pt>
    <dgm:pt modelId="{18A1DDFC-5108-4002-A366-7A88DFE66DBE}" type="parTrans" cxnId="{EBE67935-20FB-43A0-8B79-BCADAA23F73A}">
      <dgm:prSet/>
      <dgm:spPr/>
      <dgm:t>
        <a:bodyPr/>
        <a:lstStyle/>
        <a:p>
          <a:endParaRPr lang="en-US"/>
        </a:p>
      </dgm:t>
    </dgm:pt>
    <dgm:pt modelId="{DDB1698D-DAEF-4766-8F36-4E2CA297290B}" type="sibTrans" cxnId="{EBE67935-20FB-43A0-8B79-BCADAA23F73A}">
      <dgm:prSet/>
      <dgm:spPr/>
      <dgm:t>
        <a:bodyPr/>
        <a:lstStyle/>
        <a:p>
          <a:endParaRPr lang="en-US"/>
        </a:p>
      </dgm:t>
    </dgm:pt>
    <dgm:pt modelId="{2B68F3F3-B019-4B94-8B76-1A722EA972C5}">
      <dgm:prSet/>
      <dgm:spPr/>
      <dgm:t>
        <a:bodyPr/>
        <a:lstStyle/>
        <a:p>
          <a:r>
            <a:rPr lang="en-GB"/>
            <a:t>Communication skills</a:t>
          </a:r>
          <a:endParaRPr lang="en-US"/>
        </a:p>
      </dgm:t>
    </dgm:pt>
    <dgm:pt modelId="{3E67A4BB-B1EC-492D-BD2F-3F114BC508C7}" type="parTrans" cxnId="{1C52B92F-B375-4D50-88AF-247F58BFF651}">
      <dgm:prSet/>
      <dgm:spPr/>
      <dgm:t>
        <a:bodyPr/>
        <a:lstStyle/>
        <a:p>
          <a:endParaRPr lang="en-US"/>
        </a:p>
      </dgm:t>
    </dgm:pt>
    <dgm:pt modelId="{2E717264-0002-4A78-8324-AEA9D2D24203}" type="sibTrans" cxnId="{1C52B92F-B375-4D50-88AF-247F58BFF651}">
      <dgm:prSet/>
      <dgm:spPr/>
      <dgm:t>
        <a:bodyPr/>
        <a:lstStyle/>
        <a:p>
          <a:endParaRPr lang="en-US"/>
        </a:p>
      </dgm:t>
    </dgm:pt>
    <dgm:pt modelId="{DA57373F-EA6B-4C1B-B3F1-DE364ABEA1DF}">
      <dgm:prSet/>
      <dgm:spPr/>
      <dgm:t>
        <a:bodyPr/>
        <a:lstStyle/>
        <a:p>
          <a:r>
            <a:rPr lang="en-GB"/>
            <a:t>Attitudes</a:t>
          </a:r>
          <a:endParaRPr lang="en-US"/>
        </a:p>
      </dgm:t>
    </dgm:pt>
    <dgm:pt modelId="{8703E09E-195B-434E-A6E5-33BA539E16AA}" type="parTrans" cxnId="{62EF9B4A-7EDF-44A1-B993-CBC66DCDEAB2}">
      <dgm:prSet/>
      <dgm:spPr/>
      <dgm:t>
        <a:bodyPr/>
        <a:lstStyle/>
        <a:p>
          <a:endParaRPr lang="en-US"/>
        </a:p>
      </dgm:t>
    </dgm:pt>
    <dgm:pt modelId="{04CC3EBF-4AAC-4E23-A606-22BF5F6D7293}" type="sibTrans" cxnId="{62EF9B4A-7EDF-44A1-B993-CBC66DCDEAB2}">
      <dgm:prSet/>
      <dgm:spPr/>
      <dgm:t>
        <a:bodyPr/>
        <a:lstStyle/>
        <a:p>
          <a:endParaRPr lang="en-US"/>
        </a:p>
      </dgm:t>
    </dgm:pt>
    <dgm:pt modelId="{5D17F6C5-8B0E-443D-88B0-737040F83FEA}">
      <dgm:prSet/>
      <dgm:spPr/>
      <dgm:t>
        <a:bodyPr/>
        <a:lstStyle/>
        <a:p>
          <a:r>
            <a:rPr lang="en-GB"/>
            <a:t>Knowledge</a:t>
          </a:r>
          <a:endParaRPr lang="en-US"/>
        </a:p>
      </dgm:t>
    </dgm:pt>
    <dgm:pt modelId="{5E57BE02-A2E0-4DB0-BD1C-E93DAAC691B8}" type="parTrans" cxnId="{9C1A2EF2-E553-42BD-811A-9F39AA05B450}">
      <dgm:prSet/>
      <dgm:spPr/>
      <dgm:t>
        <a:bodyPr/>
        <a:lstStyle/>
        <a:p>
          <a:endParaRPr lang="en-US"/>
        </a:p>
      </dgm:t>
    </dgm:pt>
    <dgm:pt modelId="{0C6524E9-6A16-4C5A-82D8-61E33ED6E399}" type="sibTrans" cxnId="{9C1A2EF2-E553-42BD-811A-9F39AA05B450}">
      <dgm:prSet/>
      <dgm:spPr/>
      <dgm:t>
        <a:bodyPr/>
        <a:lstStyle/>
        <a:p>
          <a:endParaRPr lang="en-US"/>
        </a:p>
      </dgm:t>
    </dgm:pt>
    <dgm:pt modelId="{DA45EFCF-1FF4-43DE-9CAE-92E9262B697D}">
      <dgm:prSet/>
      <dgm:spPr/>
      <dgm:t>
        <a:bodyPr/>
        <a:lstStyle/>
        <a:p>
          <a:r>
            <a:rPr lang="en-GB"/>
            <a:t>Culture</a:t>
          </a:r>
          <a:endParaRPr lang="en-US"/>
        </a:p>
      </dgm:t>
    </dgm:pt>
    <dgm:pt modelId="{6A89066F-DA62-4542-A9B5-57CCF641B579}" type="parTrans" cxnId="{C3236A7C-7860-407A-A534-F2BF7C73EC64}">
      <dgm:prSet/>
      <dgm:spPr/>
      <dgm:t>
        <a:bodyPr/>
        <a:lstStyle/>
        <a:p>
          <a:endParaRPr lang="en-US"/>
        </a:p>
      </dgm:t>
    </dgm:pt>
    <dgm:pt modelId="{11B2F2C6-507C-4FF9-AFBD-186737E919A3}" type="sibTrans" cxnId="{C3236A7C-7860-407A-A534-F2BF7C73EC64}">
      <dgm:prSet/>
      <dgm:spPr/>
      <dgm:t>
        <a:bodyPr/>
        <a:lstStyle/>
        <a:p>
          <a:endParaRPr lang="en-US"/>
        </a:p>
      </dgm:t>
    </dgm:pt>
    <dgm:pt modelId="{A80EFB29-787E-4929-87FA-17106FE8BD8D}">
      <dgm:prSet/>
      <dgm:spPr/>
      <dgm:t>
        <a:bodyPr/>
        <a:lstStyle/>
        <a:p>
          <a:r>
            <a:rPr lang="en-GB"/>
            <a:t>If the sender and receiver have different language abilities, communication becomes ineffective.</a:t>
          </a:r>
          <a:endParaRPr lang="en-US"/>
        </a:p>
      </dgm:t>
    </dgm:pt>
    <dgm:pt modelId="{D5B934FE-1C75-4B2B-9F09-123DC1E4D44B}" type="parTrans" cxnId="{7CE534B4-12D3-4785-BB76-EEDCE5C5B5B9}">
      <dgm:prSet/>
      <dgm:spPr/>
      <dgm:t>
        <a:bodyPr/>
        <a:lstStyle/>
        <a:p>
          <a:endParaRPr lang="en-US"/>
        </a:p>
      </dgm:t>
    </dgm:pt>
    <dgm:pt modelId="{E71074A2-BA95-4F07-930A-D0510A666CA7}" type="sibTrans" cxnId="{7CE534B4-12D3-4785-BB76-EEDCE5C5B5B9}">
      <dgm:prSet/>
      <dgm:spPr/>
      <dgm:t>
        <a:bodyPr/>
        <a:lstStyle/>
        <a:p>
          <a:endParaRPr lang="en-US"/>
        </a:p>
      </dgm:t>
    </dgm:pt>
    <dgm:pt modelId="{A6B7EF1A-3EBE-4441-BC92-53509A16806B}">
      <dgm:prSet/>
      <dgm:spPr/>
      <dgm:t>
        <a:bodyPr/>
        <a:lstStyle/>
        <a:p>
          <a:r>
            <a:rPr lang="en-GB" b="1"/>
            <a:t>Impact</a:t>
          </a:r>
          <a:endParaRPr lang="en-US"/>
        </a:p>
      </dgm:t>
    </dgm:pt>
    <dgm:pt modelId="{5B8094C3-55E9-4A4E-B8A2-E2F304E96A21}" type="parTrans" cxnId="{97AFA2FC-8961-42CA-882A-125FE2C3C47F}">
      <dgm:prSet/>
      <dgm:spPr/>
      <dgm:t>
        <a:bodyPr/>
        <a:lstStyle/>
        <a:p>
          <a:endParaRPr lang="en-US"/>
        </a:p>
      </dgm:t>
    </dgm:pt>
    <dgm:pt modelId="{341EB0B1-E3B6-42F4-9349-CD00DB55CA6C}" type="sibTrans" cxnId="{97AFA2FC-8961-42CA-882A-125FE2C3C47F}">
      <dgm:prSet phldrT="4" phldr="0"/>
      <dgm:spPr/>
      <dgm:t>
        <a:bodyPr/>
        <a:lstStyle/>
        <a:p>
          <a:endParaRPr lang="en-US"/>
        </a:p>
      </dgm:t>
    </dgm:pt>
    <dgm:pt modelId="{E96B5BE2-D2A8-45C4-BD4A-57B38BA13B32}">
      <dgm:prSet/>
      <dgm:spPr/>
      <dgm:t>
        <a:bodyPr/>
        <a:lstStyle/>
        <a:p>
          <a:r>
            <a:rPr lang="en-GB"/>
            <a:t>Workers misunderstand food hygiene procedures.</a:t>
          </a:r>
          <a:endParaRPr lang="en-US"/>
        </a:p>
      </dgm:t>
    </dgm:pt>
    <dgm:pt modelId="{91D2C95D-8E40-44CE-8AD8-39C317B5446B}" type="parTrans" cxnId="{06D85D06-2E3C-4E6B-B502-C69C9DB33778}">
      <dgm:prSet/>
      <dgm:spPr/>
      <dgm:t>
        <a:bodyPr/>
        <a:lstStyle/>
        <a:p>
          <a:endParaRPr lang="en-US"/>
        </a:p>
      </dgm:t>
    </dgm:pt>
    <dgm:pt modelId="{CAD365CC-2AE0-43D0-910D-3EF0E2A082BF}" type="sibTrans" cxnId="{06D85D06-2E3C-4E6B-B502-C69C9DB33778}">
      <dgm:prSet/>
      <dgm:spPr/>
      <dgm:t>
        <a:bodyPr/>
        <a:lstStyle/>
        <a:p>
          <a:endParaRPr lang="en-US"/>
        </a:p>
      </dgm:t>
    </dgm:pt>
    <dgm:pt modelId="{3F804A61-875B-4DB2-B749-588EC4299D14}">
      <dgm:prSet/>
      <dgm:spPr/>
      <dgm:t>
        <a:bodyPr/>
        <a:lstStyle/>
        <a:p>
          <a:r>
            <a:rPr lang="en-GB" b="1"/>
            <a:t>Solutions</a:t>
          </a:r>
          <a:endParaRPr lang="en-US"/>
        </a:p>
      </dgm:t>
    </dgm:pt>
    <dgm:pt modelId="{F172724E-A243-474D-82A7-37F00C6D6634}" type="parTrans" cxnId="{35A4169F-39E3-482D-A5DC-8922AD991B0C}">
      <dgm:prSet/>
      <dgm:spPr/>
      <dgm:t>
        <a:bodyPr/>
        <a:lstStyle/>
        <a:p>
          <a:endParaRPr lang="en-US"/>
        </a:p>
      </dgm:t>
    </dgm:pt>
    <dgm:pt modelId="{25E4661E-2A95-45BE-9C84-E63BE4D57F10}" type="sibTrans" cxnId="{35A4169F-39E3-482D-A5DC-8922AD991B0C}">
      <dgm:prSet phldrT="5" phldr="0"/>
      <dgm:spPr/>
      <dgm:t>
        <a:bodyPr/>
        <a:lstStyle/>
        <a:p>
          <a:endParaRPr lang="en-US"/>
        </a:p>
      </dgm:t>
    </dgm:pt>
    <dgm:pt modelId="{D2C2CBDA-4D32-4AD9-BB38-FCFEEC2CD932}">
      <dgm:prSet/>
      <dgm:spPr/>
      <dgm:t>
        <a:bodyPr/>
        <a:lstStyle/>
        <a:p>
          <a:r>
            <a:rPr lang="en-GB"/>
            <a:t>Multilingual training</a:t>
          </a:r>
          <a:endParaRPr lang="en-US"/>
        </a:p>
      </dgm:t>
    </dgm:pt>
    <dgm:pt modelId="{1A55AB51-533A-4C77-A964-BFE44F4FFC63}" type="parTrans" cxnId="{083BEF1B-019A-4DD4-A168-1ED79D117C74}">
      <dgm:prSet/>
      <dgm:spPr/>
      <dgm:t>
        <a:bodyPr/>
        <a:lstStyle/>
        <a:p>
          <a:endParaRPr lang="en-US"/>
        </a:p>
      </dgm:t>
    </dgm:pt>
    <dgm:pt modelId="{0B44DA73-F46F-4595-8860-24FB31A80654}" type="sibTrans" cxnId="{083BEF1B-019A-4DD4-A168-1ED79D117C74}">
      <dgm:prSet/>
      <dgm:spPr/>
      <dgm:t>
        <a:bodyPr/>
        <a:lstStyle/>
        <a:p>
          <a:endParaRPr lang="en-US"/>
        </a:p>
      </dgm:t>
    </dgm:pt>
    <dgm:pt modelId="{3DB4B3F7-8149-4F7C-B4ED-79E098587DE9}">
      <dgm:prSet/>
      <dgm:spPr/>
      <dgm:t>
        <a:bodyPr/>
        <a:lstStyle/>
        <a:p>
          <a:r>
            <a:rPr lang="en-GB"/>
            <a:t>Picture-based safety signs</a:t>
          </a:r>
          <a:endParaRPr lang="en-US"/>
        </a:p>
      </dgm:t>
    </dgm:pt>
    <dgm:pt modelId="{D46EAC9A-7BA7-4D00-BC57-49AD36DE5A9C}" type="parTrans" cxnId="{18F0E91F-2C4F-4EAF-A5DE-4A2D944D36BA}">
      <dgm:prSet/>
      <dgm:spPr/>
      <dgm:t>
        <a:bodyPr/>
        <a:lstStyle/>
        <a:p>
          <a:endParaRPr lang="en-US"/>
        </a:p>
      </dgm:t>
    </dgm:pt>
    <dgm:pt modelId="{208AEDEB-ADF7-4DFD-8572-E4D865FF093B}" type="sibTrans" cxnId="{18F0E91F-2C4F-4EAF-A5DE-4A2D944D36BA}">
      <dgm:prSet/>
      <dgm:spPr/>
      <dgm:t>
        <a:bodyPr/>
        <a:lstStyle/>
        <a:p>
          <a:endParaRPr lang="en-US"/>
        </a:p>
      </dgm:t>
    </dgm:pt>
    <dgm:pt modelId="{58836276-784C-43B0-9320-3E5942F7DE7A}">
      <dgm:prSet/>
      <dgm:spPr/>
      <dgm:t>
        <a:bodyPr/>
        <a:lstStyle/>
        <a:p>
          <a:r>
            <a:rPr lang="en-GB"/>
            <a:t>Translation services</a:t>
          </a:r>
          <a:endParaRPr lang="en-US"/>
        </a:p>
      </dgm:t>
    </dgm:pt>
    <dgm:pt modelId="{13C7760F-370C-415D-8938-AAC42539BCEE}" type="parTrans" cxnId="{AA68D5F0-AF99-4231-8961-CA8EC10DFD00}">
      <dgm:prSet/>
      <dgm:spPr/>
      <dgm:t>
        <a:bodyPr/>
        <a:lstStyle/>
        <a:p>
          <a:endParaRPr lang="en-US"/>
        </a:p>
      </dgm:t>
    </dgm:pt>
    <dgm:pt modelId="{E29BE334-94FB-42DF-8EBD-1F03C281841F}" type="sibTrans" cxnId="{AA68D5F0-AF99-4231-8961-CA8EC10DFD00}">
      <dgm:prSet/>
      <dgm:spPr/>
      <dgm:t>
        <a:bodyPr/>
        <a:lstStyle/>
        <a:p>
          <a:endParaRPr lang="en-US"/>
        </a:p>
      </dgm:t>
    </dgm:pt>
    <dgm:pt modelId="{0CFEC75A-D511-4440-A05F-D45F75E3EC2C}">
      <dgm:prSet/>
      <dgm:spPr/>
      <dgm:t>
        <a:bodyPr/>
        <a:lstStyle/>
        <a:p>
          <a:r>
            <a:rPr lang="en-GB"/>
            <a:t>Demonstrations instead of only verbal explanations</a:t>
          </a:r>
          <a:endParaRPr lang="en-US"/>
        </a:p>
      </dgm:t>
    </dgm:pt>
    <dgm:pt modelId="{EB18CF0A-0DF3-4D62-8F34-40914602ADDD}" type="parTrans" cxnId="{B25EBB98-6B88-4DB6-AB88-23177C569FE5}">
      <dgm:prSet/>
      <dgm:spPr/>
      <dgm:t>
        <a:bodyPr/>
        <a:lstStyle/>
        <a:p>
          <a:endParaRPr lang="en-US"/>
        </a:p>
      </dgm:t>
    </dgm:pt>
    <dgm:pt modelId="{43583894-FEC0-4175-94A0-3EE1FF047E39}" type="sibTrans" cxnId="{B25EBB98-6B88-4DB6-AB88-23177C569FE5}">
      <dgm:prSet/>
      <dgm:spPr/>
      <dgm:t>
        <a:bodyPr/>
        <a:lstStyle/>
        <a:p>
          <a:endParaRPr lang="en-US"/>
        </a:p>
      </dgm:t>
    </dgm:pt>
    <dgm:pt modelId="{3780C94D-C4E6-4645-84DD-7ED58BFA44A5}">
      <dgm:prSet/>
      <dgm:spPr/>
      <dgm:t>
        <a:bodyPr/>
        <a:lstStyle/>
        <a:p>
          <a:r>
            <a:rPr lang="en-GB"/>
            <a:t>Ask workers to repeat instructions</a:t>
          </a:r>
          <a:endParaRPr lang="en-US"/>
        </a:p>
      </dgm:t>
    </dgm:pt>
    <dgm:pt modelId="{90EB4276-1E4F-4A33-A69B-758AC6A4A758}" type="parTrans" cxnId="{6A3FC32B-1FC8-4E4E-A3DE-56C0898E6D60}">
      <dgm:prSet/>
      <dgm:spPr/>
      <dgm:t>
        <a:bodyPr/>
        <a:lstStyle/>
        <a:p>
          <a:endParaRPr lang="en-US"/>
        </a:p>
      </dgm:t>
    </dgm:pt>
    <dgm:pt modelId="{E88C3093-2504-4F7B-9BE9-87AD228AA187}" type="sibTrans" cxnId="{6A3FC32B-1FC8-4E4E-A3DE-56C0898E6D60}">
      <dgm:prSet/>
      <dgm:spPr/>
      <dgm:t>
        <a:bodyPr/>
        <a:lstStyle/>
        <a:p>
          <a:endParaRPr lang="en-US"/>
        </a:p>
      </dgm:t>
    </dgm:pt>
    <dgm:pt modelId="{9BE0052A-F7A4-474C-A2F4-BD0C70808F8A}" type="pres">
      <dgm:prSet presAssocID="{6B257357-1EEC-4EB5-9AEF-11C1A53B8E64}" presName="Name0" presStyleCnt="0">
        <dgm:presLayoutVars>
          <dgm:dir/>
          <dgm:resizeHandles val="exact"/>
        </dgm:presLayoutVars>
      </dgm:prSet>
      <dgm:spPr/>
    </dgm:pt>
    <dgm:pt modelId="{766FEE8C-15CC-4DE4-9A5E-F34E9766A57B}" type="pres">
      <dgm:prSet presAssocID="{D8685203-8EDE-4013-A161-BF9AD4FB0D7F}" presName="parAndChTx" presStyleLbl="node1" presStyleIdx="0" presStyleCnt="5">
        <dgm:presLayoutVars>
          <dgm:bulletEnabled val="1"/>
        </dgm:presLayoutVars>
      </dgm:prSet>
      <dgm:spPr/>
    </dgm:pt>
    <dgm:pt modelId="{A1179BB2-55D7-414C-AAA3-6A123CC95F62}" type="pres">
      <dgm:prSet presAssocID="{81572E58-C32C-4B49-8B8A-0C203F09E7DE}" presName="parAndChSpace" presStyleCnt="0"/>
      <dgm:spPr/>
    </dgm:pt>
    <dgm:pt modelId="{29163D94-970D-4BC6-AD28-BB2BCD192639}" type="pres">
      <dgm:prSet presAssocID="{E4FEA1FA-240D-4FE9-8AF1-8C026CBDF751}" presName="parAndChTx" presStyleLbl="node1" presStyleIdx="1" presStyleCnt="5">
        <dgm:presLayoutVars>
          <dgm:bulletEnabled val="1"/>
        </dgm:presLayoutVars>
      </dgm:prSet>
      <dgm:spPr/>
    </dgm:pt>
    <dgm:pt modelId="{FB66DEF7-C4B4-40CD-BD35-1071B9E2EA8C}" type="pres">
      <dgm:prSet presAssocID="{ED5138E7-BD29-4F6E-B460-3BA28F6D888E}" presName="parAndChSpace" presStyleCnt="0"/>
      <dgm:spPr/>
    </dgm:pt>
    <dgm:pt modelId="{973E61BC-3BC0-482B-A3D6-935ED8E4B4CB}" type="pres">
      <dgm:prSet presAssocID="{FEF8A362-0F69-41BB-8A23-73718B48F85C}" presName="parAndChTx" presStyleLbl="node1" presStyleIdx="2" presStyleCnt="5">
        <dgm:presLayoutVars>
          <dgm:bulletEnabled val="1"/>
        </dgm:presLayoutVars>
      </dgm:prSet>
      <dgm:spPr/>
    </dgm:pt>
    <dgm:pt modelId="{72E23E59-295B-40C4-B2CC-A63F347499A2}" type="pres">
      <dgm:prSet presAssocID="{ADE15FC0-C8EC-4169-82CE-8E7BEAA0322F}" presName="parAndChSpace" presStyleCnt="0"/>
      <dgm:spPr/>
    </dgm:pt>
    <dgm:pt modelId="{087301C2-6661-40C8-9236-E811560F6423}" type="pres">
      <dgm:prSet presAssocID="{A6B7EF1A-3EBE-4441-BC92-53509A16806B}" presName="parAndChTx" presStyleLbl="node1" presStyleIdx="3" presStyleCnt="5">
        <dgm:presLayoutVars>
          <dgm:bulletEnabled val="1"/>
        </dgm:presLayoutVars>
      </dgm:prSet>
      <dgm:spPr/>
    </dgm:pt>
    <dgm:pt modelId="{B39CB0AA-59E9-489C-BB17-4378B3E4A5EF}" type="pres">
      <dgm:prSet presAssocID="{341EB0B1-E3B6-42F4-9349-CD00DB55CA6C}" presName="parAndChSpace" presStyleCnt="0"/>
      <dgm:spPr/>
    </dgm:pt>
    <dgm:pt modelId="{FD29C753-5FB4-4220-9895-820B260C0060}" type="pres">
      <dgm:prSet presAssocID="{3F804A61-875B-4DB2-B749-588EC4299D14}" presName="parAndChTx" presStyleLbl="node1" presStyleIdx="4" presStyleCnt="5">
        <dgm:presLayoutVars>
          <dgm:bulletEnabled val="1"/>
        </dgm:presLayoutVars>
      </dgm:prSet>
      <dgm:spPr/>
    </dgm:pt>
  </dgm:ptLst>
  <dgm:cxnLst>
    <dgm:cxn modelId="{0C071400-81E5-41EF-B08D-5B252F4EA706}" type="presOf" srcId="{D8685203-8EDE-4013-A161-BF9AD4FB0D7F}" destId="{766FEE8C-15CC-4DE4-9A5E-F34E9766A57B}" srcOrd="0" destOrd="0" presId="urn:microsoft.com/office/officeart/2005/8/layout/hChevron3"/>
    <dgm:cxn modelId="{06D85D06-2E3C-4E6B-B502-C69C9DB33778}" srcId="{A6B7EF1A-3EBE-4441-BC92-53509A16806B}" destId="{E96B5BE2-D2A8-45C4-BD4A-57B38BA13B32}" srcOrd="0" destOrd="0" parTransId="{91D2C95D-8E40-44CE-8AD8-39C317B5446B}" sibTransId="{CAD365CC-2AE0-43D0-910D-3EF0E2A082BF}"/>
    <dgm:cxn modelId="{CDF4CA08-2E16-4B51-908C-D26BD00A39DA}" type="presOf" srcId="{FEF8A362-0F69-41BB-8A23-73718B48F85C}" destId="{973E61BC-3BC0-482B-A3D6-935ED8E4B4CB}" srcOrd="0" destOrd="0" presId="urn:microsoft.com/office/officeart/2005/8/layout/hChevron3"/>
    <dgm:cxn modelId="{5DEF1E11-891F-432B-8001-B24F229D3F6E}" srcId="{D8685203-8EDE-4013-A161-BF9AD4FB0D7F}" destId="{5D9FA872-2036-4845-B7D6-AD9232F63524}" srcOrd="1" destOrd="0" parTransId="{BDC78667-AE4D-4AC7-BE64-A7B68179EB33}" sibTransId="{75ADB896-EC05-4D7F-AAF6-C9035A58539B}"/>
    <dgm:cxn modelId="{5497181B-78E6-4A97-9006-6A5A87B88B01}" type="presOf" srcId="{A6B7EF1A-3EBE-4441-BC92-53509A16806B}" destId="{087301C2-6661-40C8-9236-E811560F6423}" srcOrd="0" destOrd="0" presId="urn:microsoft.com/office/officeart/2005/8/layout/hChevron3"/>
    <dgm:cxn modelId="{7E44241B-4D58-444E-86E6-5EDF33EB9A12}" srcId="{D8685203-8EDE-4013-A161-BF9AD4FB0D7F}" destId="{776FF15B-430E-4C33-9767-490B0C93382F}" srcOrd="0" destOrd="0" parTransId="{5473C7C8-647B-4584-8E5D-496C43C1BD83}" sibTransId="{36060CF2-1BC9-4C6A-B343-B2B70E8CC8A1}"/>
    <dgm:cxn modelId="{083BEF1B-019A-4DD4-A168-1ED79D117C74}" srcId="{3F804A61-875B-4DB2-B749-588EC4299D14}" destId="{D2C2CBDA-4D32-4AD9-BB38-FCFEEC2CD932}" srcOrd="0" destOrd="0" parTransId="{1A55AB51-533A-4C77-A964-BFE44F4FFC63}" sibTransId="{0B44DA73-F46F-4595-8860-24FB31A80654}"/>
    <dgm:cxn modelId="{9446EE1D-9311-404B-9BF8-093EF0D07BBB}" type="presOf" srcId="{3780C94D-C4E6-4645-84DD-7ED58BFA44A5}" destId="{FD29C753-5FB4-4220-9895-820B260C0060}" srcOrd="0" destOrd="5" presId="urn:microsoft.com/office/officeart/2005/8/layout/hChevron3"/>
    <dgm:cxn modelId="{18F0E91F-2C4F-4EAF-A5DE-4A2D944D36BA}" srcId="{3F804A61-875B-4DB2-B749-588EC4299D14}" destId="{3DB4B3F7-8149-4F7C-B4ED-79E098587DE9}" srcOrd="1" destOrd="0" parTransId="{D46EAC9A-7BA7-4D00-BC57-49AD36DE5A9C}" sibTransId="{208AEDEB-ADF7-4DFD-8572-E4D865FF093B}"/>
    <dgm:cxn modelId="{5C0A3828-67D5-4B30-9E87-DCA98EC99A88}" type="presOf" srcId="{3F804A61-875B-4DB2-B749-588EC4299D14}" destId="{FD29C753-5FB4-4220-9895-820B260C0060}" srcOrd="0" destOrd="0" presId="urn:microsoft.com/office/officeart/2005/8/layout/hChevron3"/>
    <dgm:cxn modelId="{6A3FC32B-1FC8-4E4E-A3DE-56C0898E6D60}" srcId="{3F804A61-875B-4DB2-B749-588EC4299D14}" destId="{3780C94D-C4E6-4645-84DD-7ED58BFA44A5}" srcOrd="4" destOrd="0" parTransId="{90EB4276-1E4F-4A33-A69B-758AC6A4A758}" sibTransId="{E88C3093-2504-4F7B-9BE9-87AD228AA187}"/>
    <dgm:cxn modelId="{8CC7002D-F24D-4579-823C-8759C918BBCD}" srcId="{D8685203-8EDE-4013-A161-BF9AD4FB0D7F}" destId="{C78BD577-70E2-4FD4-84D2-1ABDE7BD3AD2}" srcOrd="3" destOrd="0" parTransId="{6A0F61EC-9DCD-439C-A077-B7F743AE679C}" sibTransId="{908B75D7-A894-4F55-8CCD-ED40EAA8E15C}"/>
    <dgm:cxn modelId="{1C52B92F-B375-4D50-88AF-247F58BFF651}" srcId="{FEF8A362-0F69-41BB-8A23-73718B48F85C}" destId="{2B68F3F3-B019-4B94-8B76-1A722EA972C5}" srcOrd="1" destOrd="0" parTransId="{3E67A4BB-B1EC-492D-BD2F-3F114BC508C7}" sibTransId="{2E717264-0002-4A78-8324-AEA9D2D24203}"/>
    <dgm:cxn modelId="{41F25F33-54B2-482C-A3CA-F4A55186E606}" type="presOf" srcId="{A1EA8B28-9644-4192-83AB-F29FEA2E6D16}" destId="{766FEE8C-15CC-4DE4-9A5E-F34E9766A57B}" srcOrd="0" destOrd="3" presId="urn:microsoft.com/office/officeart/2005/8/layout/hChevron3"/>
    <dgm:cxn modelId="{EBE67935-20FB-43A0-8B79-BCADAA23F73A}" srcId="{FEF8A362-0F69-41BB-8A23-73718B48F85C}" destId="{B47829BD-C091-4DF6-8D9A-CB130274F8EA}" srcOrd="0" destOrd="0" parTransId="{18A1DDFC-5108-4002-A366-7A88DFE66DBE}" sibTransId="{DDB1698D-DAEF-4766-8F36-4E2CA297290B}"/>
    <dgm:cxn modelId="{17985837-11FC-4920-8354-A4474F42B98F}" srcId="{6B257357-1EEC-4EB5-9AEF-11C1A53B8E64}" destId="{FEF8A362-0F69-41BB-8A23-73718B48F85C}" srcOrd="2" destOrd="0" parTransId="{E5DC1B24-FB2C-4396-86CF-FEDE4F5412E1}" sibTransId="{ADE15FC0-C8EC-4169-82CE-8E7BEAA0322F}"/>
    <dgm:cxn modelId="{816A2040-AF03-49D3-A1ED-11EBEE3DED05}" type="presOf" srcId="{3DB4B3F7-8149-4F7C-B4ED-79E098587DE9}" destId="{FD29C753-5FB4-4220-9895-820B260C0060}" srcOrd="0" destOrd="2" presId="urn:microsoft.com/office/officeart/2005/8/layout/hChevron3"/>
    <dgm:cxn modelId="{0DC9D85C-CFF7-4D49-B86F-3613BDED43EA}" type="presOf" srcId="{D2C2CBDA-4D32-4AD9-BB38-FCFEEC2CD932}" destId="{FD29C753-5FB4-4220-9895-820B260C0060}" srcOrd="0" destOrd="1" presId="urn:microsoft.com/office/officeart/2005/8/layout/hChevron3"/>
    <dgm:cxn modelId="{7BD30643-9430-4384-AC46-E46807E72481}" srcId="{6B257357-1EEC-4EB5-9AEF-11C1A53B8E64}" destId="{D8685203-8EDE-4013-A161-BF9AD4FB0D7F}" srcOrd="0" destOrd="0" parTransId="{C739ACA5-AABE-4FCD-A7ED-6B26B5A4E758}" sibTransId="{81572E58-C32C-4B49-8B8A-0C203F09E7DE}"/>
    <dgm:cxn modelId="{71780744-C813-49EA-B600-B1697ABA06AE}" type="presOf" srcId="{E4FEA1FA-240D-4FE9-8AF1-8C026CBDF751}" destId="{29163D94-970D-4BC6-AD28-BB2BCD192639}" srcOrd="0" destOrd="0" presId="urn:microsoft.com/office/officeart/2005/8/layout/hChevron3"/>
    <dgm:cxn modelId="{62EF9B4A-7EDF-44A1-B993-CBC66DCDEAB2}" srcId="{FEF8A362-0F69-41BB-8A23-73718B48F85C}" destId="{DA57373F-EA6B-4C1B-B3F1-DE364ABEA1DF}" srcOrd="2" destOrd="0" parTransId="{8703E09E-195B-434E-A6E5-33BA539E16AA}" sibTransId="{04CC3EBF-4AAC-4E23-A606-22BF5F6D7293}"/>
    <dgm:cxn modelId="{2B08E86C-3FCF-43A4-82DC-53C8848AEC63}" type="presOf" srcId="{58836276-784C-43B0-9320-3E5942F7DE7A}" destId="{FD29C753-5FB4-4220-9895-820B260C0060}" srcOrd="0" destOrd="3" presId="urn:microsoft.com/office/officeart/2005/8/layout/hChevron3"/>
    <dgm:cxn modelId="{DF2FF84C-4A8F-4F26-B90B-EF51D22A3611}" type="presOf" srcId="{DA57373F-EA6B-4C1B-B3F1-DE364ABEA1DF}" destId="{973E61BC-3BC0-482B-A3D6-935ED8E4B4CB}" srcOrd="0" destOrd="3" presId="urn:microsoft.com/office/officeart/2005/8/layout/hChevron3"/>
    <dgm:cxn modelId="{BB61064F-09E1-4F6E-808A-B6919D7D05E6}" type="presOf" srcId="{5D9FA872-2036-4845-B7D6-AD9232F63524}" destId="{766FEE8C-15CC-4DE4-9A5E-F34E9766A57B}" srcOrd="0" destOrd="2" presId="urn:microsoft.com/office/officeart/2005/8/layout/hChevron3"/>
    <dgm:cxn modelId="{10E5E559-59DD-4596-9BF0-6A794C71570C}" srcId="{6B257357-1EEC-4EB5-9AEF-11C1A53B8E64}" destId="{E4FEA1FA-240D-4FE9-8AF1-8C026CBDF751}" srcOrd="1" destOrd="0" parTransId="{AAEBCF9A-FAA7-4A15-8A15-1E5F9204C72D}" sibTransId="{ED5138E7-BD29-4F6E-B460-3BA28F6D888E}"/>
    <dgm:cxn modelId="{C3236A7C-7860-407A-A534-F2BF7C73EC64}" srcId="{FEF8A362-0F69-41BB-8A23-73718B48F85C}" destId="{DA45EFCF-1FF4-43DE-9CAE-92E9262B697D}" srcOrd="4" destOrd="0" parTransId="{6A89066F-DA62-4542-A9B5-57CCF641B579}" sibTransId="{11B2F2C6-507C-4FF9-AFBD-186737E919A3}"/>
    <dgm:cxn modelId="{94D6227E-75EA-48F8-AFB5-1BF584DC64FB}" type="presOf" srcId="{DA45EFCF-1FF4-43DE-9CAE-92E9262B697D}" destId="{973E61BC-3BC0-482B-A3D6-935ED8E4B4CB}" srcOrd="0" destOrd="5" presId="urn:microsoft.com/office/officeart/2005/8/layout/hChevron3"/>
    <dgm:cxn modelId="{081A327E-985B-4C8D-8C7A-EBD2A6BAB3EE}" srcId="{D8685203-8EDE-4013-A161-BF9AD4FB0D7F}" destId="{A1EA8B28-9644-4192-83AB-F29FEA2E6D16}" srcOrd="2" destOrd="0" parTransId="{BE551ECE-6360-4F43-8EB0-2F80EAC35B12}" sibTransId="{5863393E-5211-438F-B9B5-AD0BAA738584}"/>
    <dgm:cxn modelId="{03DDD180-01D1-4742-80E3-F41D00F1D539}" type="presOf" srcId="{6B257357-1EEC-4EB5-9AEF-11C1A53B8E64}" destId="{9BE0052A-F7A4-474C-A2F4-BD0C70808F8A}" srcOrd="0" destOrd="0" presId="urn:microsoft.com/office/officeart/2005/8/layout/hChevron3"/>
    <dgm:cxn modelId="{81172283-349C-4FFA-ACFE-1A37C93256B2}" type="presOf" srcId="{C78BD577-70E2-4FD4-84D2-1ABDE7BD3AD2}" destId="{766FEE8C-15CC-4DE4-9A5E-F34E9766A57B}" srcOrd="0" destOrd="4" presId="urn:microsoft.com/office/officeart/2005/8/layout/hChevron3"/>
    <dgm:cxn modelId="{B25EBB98-6B88-4DB6-AB88-23177C569FE5}" srcId="{3F804A61-875B-4DB2-B749-588EC4299D14}" destId="{0CFEC75A-D511-4440-A05F-D45F75E3EC2C}" srcOrd="3" destOrd="0" parTransId="{EB18CF0A-0DF3-4D62-8F34-40914602ADDD}" sibTransId="{43583894-FEC0-4175-94A0-3EE1FF047E39}"/>
    <dgm:cxn modelId="{35A4169F-39E3-482D-A5DC-8922AD991B0C}" srcId="{6B257357-1EEC-4EB5-9AEF-11C1A53B8E64}" destId="{3F804A61-875B-4DB2-B749-588EC4299D14}" srcOrd="4" destOrd="0" parTransId="{F172724E-A243-474D-82A7-37F00C6D6634}" sibTransId="{25E4661E-2A95-45BE-9C84-E63BE4D57F10}"/>
    <dgm:cxn modelId="{8D33EBAF-6413-48C2-ACE8-C3ACB040BBFC}" type="presOf" srcId="{A80EFB29-787E-4929-87FA-17106FE8BD8D}" destId="{973E61BC-3BC0-482B-A3D6-935ED8E4B4CB}" srcOrd="0" destOrd="6" presId="urn:microsoft.com/office/officeart/2005/8/layout/hChevron3"/>
    <dgm:cxn modelId="{7CE534B4-12D3-4785-BB76-EEDCE5C5B5B9}" srcId="{FEF8A362-0F69-41BB-8A23-73718B48F85C}" destId="{A80EFB29-787E-4929-87FA-17106FE8BD8D}" srcOrd="5" destOrd="0" parTransId="{D5B934FE-1C75-4B2B-9F09-123DC1E4D44B}" sibTransId="{E71074A2-BA95-4F07-930A-D0510A666CA7}"/>
    <dgm:cxn modelId="{E33579BC-77CD-4A1C-9AA9-78F6D54AA81B}" type="presOf" srcId="{E96B5BE2-D2A8-45C4-BD4A-57B38BA13B32}" destId="{087301C2-6661-40C8-9236-E811560F6423}" srcOrd="0" destOrd="1" presId="urn:microsoft.com/office/officeart/2005/8/layout/hChevron3"/>
    <dgm:cxn modelId="{FBAD3BCF-0001-4690-9FEE-45E57B9822FB}" type="presOf" srcId="{5D17F6C5-8B0E-443D-88B0-737040F83FEA}" destId="{973E61BC-3BC0-482B-A3D6-935ED8E4B4CB}" srcOrd="0" destOrd="4" presId="urn:microsoft.com/office/officeart/2005/8/layout/hChevron3"/>
    <dgm:cxn modelId="{227D9CD9-D496-4E2D-9A4C-66F6EDA4B987}" type="presOf" srcId="{0CFEC75A-D511-4440-A05F-D45F75E3EC2C}" destId="{FD29C753-5FB4-4220-9895-820B260C0060}" srcOrd="0" destOrd="4" presId="urn:microsoft.com/office/officeart/2005/8/layout/hChevron3"/>
    <dgm:cxn modelId="{1155FDD9-2EA4-4949-BC3D-5B09167E0671}" type="presOf" srcId="{776FF15B-430E-4C33-9767-490B0C93382F}" destId="{766FEE8C-15CC-4DE4-9A5E-F34E9766A57B}" srcOrd="0" destOrd="1" presId="urn:microsoft.com/office/officeart/2005/8/layout/hChevron3"/>
    <dgm:cxn modelId="{A1537AE7-FF0F-4482-8943-9A7714681C49}" type="presOf" srcId="{B47829BD-C091-4DF6-8D9A-CB130274F8EA}" destId="{973E61BC-3BC0-482B-A3D6-935ED8E4B4CB}" srcOrd="0" destOrd="1" presId="urn:microsoft.com/office/officeart/2005/8/layout/hChevron3"/>
    <dgm:cxn modelId="{AA68D5F0-AF99-4231-8961-CA8EC10DFD00}" srcId="{3F804A61-875B-4DB2-B749-588EC4299D14}" destId="{58836276-784C-43B0-9320-3E5942F7DE7A}" srcOrd="2" destOrd="0" parTransId="{13C7760F-370C-415D-8938-AAC42539BCEE}" sibTransId="{E29BE334-94FB-42DF-8EBD-1F03C281841F}"/>
    <dgm:cxn modelId="{9C1A2EF2-E553-42BD-811A-9F39AA05B450}" srcId="{FEF8A362-0F69-41BB-8A23-73718B48F85C}" destId="{5D17F6C5-8B0E-443D-88B0-737040F83FEA}" srcOrd="3" destOrd="0" parTransId="{5E57BE02-A2E0-4DB0-BD1C-E93DAAC691B8}" sibTransId="{0C6524E9-6A16-4C5A-82D8-61E33ED6E399}"/>
    <dgm:cxn modelId="{40F2F9F6-C088-43CA-88A9-2D8B369C1AC9}" type="presOf" srcId="{2B68F3F3-B019-4B94-8B76-1A722EA972C5}" destId="{973E61BC-3BC0-482B-A3D6-935ED8E4B4CB}" srcOrd="0" destOrd="2" presId="urn:microsoft.com/office/officeart/2005/8/layout/hChevron3"/>
    <dgm:cxn modelId="{97AFA2FC-8961-42CA-882A-125FE2C3C47F}" srcId="{6B257357-1EEC-4EB5-9AEF-11C1A53B8E64}" destId="{A6B7EF1A-3EBE-4441-BC92-53509A16806B}" srcOrd="3" destOrd="0" parTransId="{5B8094C3-55E9-4A4E-B8A2-E2F304E96A21}" sibTransId="{341EB0B1-E3B6-42F4-9349-CD00DB55CA6C}"/>
    <dgm:cxn modelId="{CDBD18BE-C3AA-4D40-8620-EA8E56C9150F}" type="presParOf" srcId="{9BE0052A-F7A4-474C-A2F4-BD0C70808F8A}" destId="{766FEE8C-15CC-4DE4-9A5E-F34E9766A57B}" srcOrd="0" destOrd="0" presId="urn:microsoft.com/office/officeart/2005/8/layout/hChevron3"/>
    <dgm:cxn modelId="{84F7CC64-3596-4FAD-B99E-28827D3BE2D6}" type="presParOf" srcId="{9BE0052A-F7A4-474C-A2F4-BD0C70808F8A}" destId="{A1179BB2-55D7-414C-AAA3-6A123CC95F62}" srcOrd="1" destOrd="0" presId="urn:microsoft.com/office/officeart/2005/8/layout/hChevron3"/>
    <dgm:cxn modelId="{A82A9A6D-601F-4948-A697-817977D36D81}" type="presParOf" srcId="{9BE0052A-F7A4-474C-A2F4-BD0C70808F8A}" destId="{29163D94-970D-4BC6-AD28-BB2BCD192639}" srcOrd="2" destOrd="0" presId="urn:microsoft.com/office/officeart/2005/8/layout/hChevron3"/>
    <dgm:cxn modelId="{7EF4E138-8A86-4AC3-A133-8A6792BA2A53}" type="presParOf" srcId="{9BE0052A-F7A4-474C-A2F4-BD0C70808F8A}" destId="{FB66DEF7-C4B4-40CD-BD35-1071B9E2EA8C}" srcOrd="3" destOrd="0" presId="urn:microsoft.com/office/officeart/2005/8/layout/hChevron3"/>
    <dgm:cxn modelId="{222047AD-7088-4721-BA51-F9066D9FAEFE}" type="presParOf" srcId="{9BE0052A-F7A4-474C-A2F4-BD0C70808F8A}" destId="{973E61BC-3BC0-482B-A3D6-935ED8E4B4CB}" srcOrd="4" destOrd="0" presId="urn:microsoft.com/office/officeart/2005/8/layout/hChevron3"/>
    <dgm:cxn modelId="{A701332A-089F-493A-8F1C-62C6743C7623}" type="presParOf" srcId="{9BE0052A-F7A4-474C-A2F4-BD0C70808F8A}" destId="{72E23E59-295B-40C4-B2CC-A63F347499A2}" srcOrd="5" destOrd="0" presId="urn:microsoft.com/office/officeart/2005/8/layout/hChevron3"/>
    <dgm:cxn modelId="{B19954DE-C18D-4895-BAE4-456F895B07CE}" type="presParOf" srcId="{9BE0052A-F7A4-474C-A2F4-BD0C70808F8A}" destId="{087301C2-6661-40C8-9236-E811560F6423}" srcOrd="6" destOrd="0" presId="urn:microsoft.com/office/officeart/2005/8/layout/hChevron3"/>
    <dgm:cxn modelId="{6942EAB1-343E-48D3-88BE-A84D16250F1A}" type="presParOf" srcId="{9BE0052A-F7A4-474C-A2F4-BD0C70808F8A}" destId="{B39CB0AA-59E9-489C-BB17-4378B3E4A5EF}" srcOrd="7" destOrd="0" presId="urn:microsoft.com/office/officeart/2005/8/layout/hChevron3"/>
    <dgm:cxn modelId="{1E11D35D-67AF-4109-912D-6A26FF64918A}" type="presParOf" srcId="{9BE0052A-F7A4-474C-A2F4-BD0C70808F8A}" destId="{FD29C753-5FB4-4220-9895-820B260C0060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6BA0435-4424-4025-80E9-9BC7D5B4CDD9}" type="doc">
      <dgm:prSet loTypeId="urn:microsoft.com/office/officeart/2005/8/layout/cycle3" loCatId="cycle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11DBA79-88E6-4FA0-B813-46DE75E41B00}">
      <dgm:prSet/>
      <dgm:spPr/>
      <dgm:t>
        <a:bodyPr/>
        <a:lstStyle/>
        <a:p>
          <a:r>
            <a:rPr lang="en-GB" b="1"/>
            <a:t>Evidence</a:t>
          </a:r>
          <a:endParaRPr lang="en-US"/>
        </a:p>
      </dgm:t>
    </dgm:pt>
    <dgm:pt modelId="{865BDFAA-2BAA-443A-BC6F-48C8585D0190}" type="parTrans" cxnId="{EFD5F3A3-14B5-4988-84C2-8C44BD8EF80B}">
      <dgm:prSet/>
      <dgm:spPr/>
      <dgm:t>
        <a:bodyPr/>
        <a:lstStyle/>
        <a:p>
          <a:endParaRPr lang="en-US"/>
        </a:p>
      </dgm:t>
    </dgm:pt>
    <dgm:pt modelId="{0B5A143F-148A-4D02-B1A6-70CF87F42C5B}" type="sibTrans" cxnId="{EFD5F3A3-14B5-4988-84C2-8C44BD8EF80B}">
      <dgm:prSet/>
      <dgm:spPr/>
      <dgm:t>
        <a:bodyPr/>
        <a:lstStyle/>
        <a:p>
          <a:endParaRPr lang="en-US"/>
        </a:p>
      </dgm:t>
    </dgm:pt>
    <dgm:pt modelId="{9261ECB4-2874-43B1-AB5F-22A14E5A03E6}">
      <dgm:prSet/>
      <dgm:spPr/>
      <dgm:t>
        <a:bodyPr/>
        <a:lstStyle/>
        <a:p>
          <a:r>
            <a:rPr lang="en-GB"/>
            <a:t>Employees come from five cultural groups.</a:t>
          </a:r>
          <a:endParaRPr lang="en-US"/>
        </a:p>
      </dgm:t>
    </dgm:pt>
    <dgm:pt modelId="{817E977E-3AFF-4450-8562-A9FABC498036}" type="parTrans" cxnId="{6E71BDC7-7C99-4D48-AF90-4C24CF73C215}">
      <dgm:prSet/>
      <dgm:spPr/>
      <dgm:t>
        <a:bodyPr/>
        <a:lstStyle/>
        <a:p>
          <a:endParaRPr lang="en-US"/>
        </a:p>
      </dgm:t>
    </dgm:pt>
    <dgm:pt modelId="{FDBDF359-A4D2-440C-A85E-18970E95C0A5}" type="sibTrans" cxnId="{6E71BDC7-7C99-4D48-AF90-4C24CF73C215}">
      <dgm:prSet/>
      <dgm:spPr/>
      <dgm:t>
        <a:bodyPr/>
        <a:lstStyle/>
        <a:p>
          <a:endParaRPr lang="en-US"/>
        </a:p>
      </dgm:t>
    </dgm:pt>
    <dgm:pt modelId="{52B9FD38-C797-4FD8-B52C-ED69EC866FBF}">
      <dgm:prSet/>
      <dgm:spPr/>
      <dgm:t>
        <a:bodyPr/>
        <a:lstStyle/>
        <a:p>
          <a:r>
            <a:rPr lang="en-GB"/>
            <a:t>Different beliefs and communication styles influence understanding.</a:t>
          </a:r>
          <a:endParaRPr lang="en-US"/>
        </a:p>
      </dgm:t>
    </dgm:pt>
    <dgm:pt modelId="{8125C165-D638-4C52-A7AE-ECE316D63AC3}" type="parTrans" cxnId="{49CD8BE3-CFED-4345-B5B6-6349B55BA24A}">
      <dgm:prSet/>
      <dgm:spPr/>
      <dgm:t>
        <a:bodyPr/>
        <a:lstStyle/>
        <a:p>
          <a:endParaRPr lang="en-US"/>
        </a:p>
      </dgm:t>
    </dgm:pt>
    <dgm:pt modelId="{B92BEEEE-58F3-4C3A-84BC-7C59BE7B2479}" type="sibTrans" cxnId="{49CD8BE3-CFED-4345-B5B6-6349B55BA24A}">
      <dgm:prSet/>
      <dgm:spPr/>
      <dgm:t>
        <a:bodyPr/>
        <a:lstStyle/>
        <a:p>
          <a:endParaRPr lang="en-US"/>
        </a:p>
      </dgm:t>
    </dgm:pt>
    <dgm:pt modelId="{26D79495-6108-4799-A16F-CB6FB8304F0B}">
      <dgm:prSet/>
      <dgm:spPr/>
      <dgm:t>
        <a:bodyPr/>
        <a:lstStyle/>
        <a:p>
          <a:r>
            <a:rPr lang="en-GB" b="1"/>
            <a:t>Theory</a:t>
          </a:r>
          <a:endParaRPr lang="en-US"/>
        </a:p>
      </dgm:t>
    </dgm:pt>
    <dgm:pt modelId="{0FB648C9-7178-4995-AE9D-71A73D992F5D}" type="parTrans" cxnId="{F3A37066-681D-4B34-A786-DAF338D34B0C}">
      <dgm:prSet/>
      <dgm:spPr/>
      <dgm:t>
        <a:bodyPr/>
        <a:lstStyle/>
        <a:p>
          <a:endParaRPr lang="en-US"/>
        </a:p>
      </dgm:t>
    </dgm:pt>
    <dgm:pt modelId="{E1365E7F-2193-4876-B9C2-EFDA9B407B29}" type="sibTrans" cxnId="{F3A37066-681D-4B34-A786-DAF338D34B0C}">
      <dgm:prSet/>
      <dgm:spPr/>
      <dgm:t>
        <a:bodyPr/>
        <a:lstStyle/>
        <a:p>
          <a:endParaRPr lang="en-US"/>
        </a:p>
      </dgm:t>
    </dgm:pt>
    <dgm:pt modelId="{AFB0FA6C-9D68-4928-A514-09B3F27CD533}">
      <dgm:prSet/>
      <dgm:spPr/>
      <dgm:t>
        <a:bodyPr/>
        <a:lstStyle/>
        <a:p>
          <a:r>
            <a:rPr lang="en-GB" b="1"/>
            <a:t>Berlo’s SMCR Model</a:t>
          </a:r>
          <a:endParaRPr lang="en-US"/>
        </a:p>
      </dgm:t>
    </dgm:pt>
    <dgm:pt modelId="{68B1FB30-B825-4C33-BFF6-ED65A41AADD4}" type="parTrans" cxnId="{3A301BB7-6E03-4DF2-AE2B-5EF043AFC339}">
      <dgm:prSet/>
      <dgm:spPr/>
      <dgm:t>
        <a:bodyPr/>
        <a:lstStyle/>
        <a:p>
          <a:endParaRPr lang="en-US"/>
        </a:p>
      </dgm:t>
    </dgm:pt>
    <dgm:pt modelId="{65596D78-0094-4652-A67B-75443DCB9546}" type="sibTrans" cxnId="{3A301BB7-6E03-4DF2-AE2B-5EF043AFC339}">
      <dgm:prSet/>
      <dgm:spPr/>
      <dgm:t>
        <a:bodyPr/>
        <a:lstStyle/>
        <a:p>
          <a:endParaRPr lang="en-US"/>
        </a:p>
      </dgm:t>
    </dgm:pt>
    <dgm:pt modelId="{A1D66F2B-8FC3-4838-9412-C278D82E315D}">
      <dgm:prSet/>
      <dgm:spPr/>
      <dgm:t>
        <a:bodyPr/>
        <a:lstStyle/>
        <a:p>
          <a:r>
            <a:rPr lang="en-GB"/>
            <a:t>Culture affects:</a:t>
          </a:r>
          <a:endParaRPr lang="en-US"/>
        </a:p>
      </dgm:t>
    </dgm:pt>
    <dgm:pt modelId="{9ADEF100-BAE2-46D6-ACAE-EF325DD0E9D2}" type="parTrans" cxnId="{EC3E49B5-6BCA-4E7E-AF6A-D2229E8FA84B}">
      <dgm:prSet/>
      <dgm:spPr/>
      <dgm:t>
        <a:bodyPr/>
        <a:lstStyle/>
        <a:p>
          <a:endParaRPr lang="en-US"/>
        </a:p>
      </dgm:t>
    </dgm:pt>
    <dgm:pt modelId="{F94FF9B7-432E-48D6-BA40-8009FA09254A}" type="sibTrans" cxnId="{EC3E49B5-6BCA-4E7E-AF6A-D2229E8FA84B}">
      <dgm:prSet/>
      <dgm:spPr/>
      <dgm:t>
        <a:bodyPr/>
        <a:lstStyle/>
        <a:p>
          <a:endParaRPr lang="en-US"/>
        </a:p>
      </dgm:t>
    </dgm:pt>
    <dgm:pt modelId="{80425B0F-B708-4430-8B64-957F05D0F696}">
      <dgm:prSet/>
      <dgm:spPr/>
      <dgm:t>
        <a:bodyPr/>
        <a:lstStyle/>
        <a:p>
          <a:r>
            <a:rPr lang="en-GB"/>
            <a:t>Meaning</a:t>
          </a:r>
          <a:endParaRPr lang="en-US"/>
        </a:p>
      </dgm:t>
    </dgm:pt>
    <dgm:pt modelId="{15016E4F-0D3D-4CEA-B038-E4D07C29A8ED}" type="parTrans" cxnId="{5AB0DC3E-7284-47C3-BD2F-279842D05037}">
      <dgm:prSet/>
      <dgm:spPr/>
      <dgm:t>
        <a:bodyPr/>
        <a:lstStyle/>
        <a:p>
          <a:endParaRPr lang="en-US"/>
        </a:p>
      </dgm:t>
    </dgm:pt>
    <dgm:pt modelId="{0FBEE75E-4E5D-4E14-BFB4-C8EEAFF4F061}" type="sibTrans" cxnId="{5AB0DC3E-7284-47C3-BD2F-279842D05037}">
      <dgm:prSet/>
      <dgm:spPr/>
      <dgm:t>
        <a:bodyPr/>
        <a:lstStyle/>
        <a:p>
          <a:endParaRPr lang="en-US"/>
        </a:p>
      </dgm:t>
    </dgm:pt>
    <dgm:pt modelId="{1F0B368B-385E-4AF6-82E8-429FE54E21C4}">
      <dgm:prSet/>
      <dgm:spPr/>
      <dgm:t>
        <a:bodyPr/>
        <a:lstStyle/>
        <a:p>
          <a:r>
            <a:rPr lang="en-GB"/>
            <a:t>Interpretation</a:t>
          </a:r>
          <a:endParaRPr lang="en-US"/>
        </a:p>
      </dgm:t>
    </dgm:pt>
    <dgm:pt modelId="{7B512364-B94A-4525-87EC-BC84C9AC87E0}" type="parTrans" cxnId="{B375FF61-F0E0-4E18-BD07-166A21B0F76E}">
      <dgm:prSet/>
      <dgm:spPr/>
      <dgm:t>
        <a:bodyPr/>
        <a:lstStyle/>
        <a:p>
          <a:endParaRPr lang="en-US"/>
        </a:p>
      </dgm:t>
    </dgm:pt>
    <dgm:pt modelId="{D0CE94FB-6FD3-4B47-A262-760CDBC1D6E8}" type="sibTrans" cxnId="{B375FF61-F0E0-4E18-BD07-166A21B0F76E}">
      <dgm:prSet/>
      <dgm:spPr/>
      <dgm:t>
        <a:bodyPr/>
        <a:lstStyle/>
        <a:p>
          <a:endParaRPr lang="en-US"/>
        </a:p>
      </dgm:t>
    </dgm:pt>
    <dgm:pt modelId="{ED8CEEFB-9CE3-4965-8808-41B0AC6F6F96}">
      <dgm:prSet/>
      <dgm:spPr/>
      <dgm:t>
        <a:bodyPr/>
        <a:lstStyle/>
        <a:p>
          <a:r>
            <a:rPr lang="en-GB"/>
            <a:t>Behaviour</a:t>
          </a:r>
          <a:endParaRPr lang="en-US"/>
        </a:p>
      </dgm:t>
    </dgm:pt>
    <dgm:pt modelId="{05344600-D3F0-4E31-9A0D-8AF1770DB907}" type="parTrans" cxnId="{918A64C5-5DFE-4425-A7EC-9F73F9195D30}">
      <dgm:prSet/>
      <dgm:spPr/>
      <dgm:t>
        <a:bodyPr/>
        <a:lstStyle/>
        <a:p>
          <a:endParaRPr lang="en-US"/>
        </a:p>
      </dgm:t>
    </dgm:pt>
    <dgm:pt modelId="{2C027A93-8359-4485-8534-A3E886CEA9BC}" type="sibTrans" cxnId="{918A64C5-5DFE-4425-A7EC-9F73F9195D30}">
      <dgm:prSet/>
      <dgm:spPr/>
      <dgm:t>
        <a:bodyPr/>
        <a:lstStyle/>
        <a:p>
          <a:endParaRPr lang="en-US"/>
        </a:p>
      </dgm:t>
    </dgm:pt>
    <dgm:pt modelId="{D03C47AA-2F97-49C1-8390-4A1F9EB19071}">
      <dgm:prSet/>
      <dgm:spPr/>
      <dgm:t>
        <a:bodyPr/>
        <a:lstStyle/>
        <a:p>
          <a:r>
            <a:rPr lang="en-GB"/>
            <a:t>Communication style</a:t>
          </a:r>
          <a:endParaRPr lang="en-US"/>
        </a:p>
      </dgm:t>
    </dgm:pt>
    <dgm:pt modelId="{BA7A8D6D-C834-49E6-B670-DEDD7229883D}" type="parTrans" cxnId="{C035C178-71DD-41B2-86E3-2CC2A3CD59BB}">
      <dgm:prSet/>
      <dgm:spPr/>
      <dgm:t>
        <a:bodyPr/>
        <a:lstStyle/>
        <a:p>
          <a:endParaRPr lang="en-US"/>
        </a:p>
      </dgm:t>
    </dgm:pt>
    <dgm:pt modelId="{ED9828FF-3E90-453F-AAEC-977F99035840}" type="sibTrans" cxnId="{C035C178-71DD-41B2-86E3-2CC2A3CD59BB}">
      <dgm:prSet/>
      <dgm:spPr/>
      <dgm:t>
        <a:bodyPr/>
        <a:lstStyle/>
        <a:p>
          <a:endParaRPr lang="en-US"/>
        </a:p>
      </dgm:t>
    </dgm:pt>
    <dgm:pt modelId="{76050B39-7CBA-41F8-992C-6844F0032C9B}">
      <dgm:prSet/>
      <dgm:spPr/>
      <dgm:t>
        <a:bodyPr/>
        <a:lstStyle/>
        <a:p>
          <a:r>
            <a:rPr lang="en-GB" b="1"/>
            <a:t>Impact</a:t>
          </a:r>
          <a:endParaRPr lang="en-US"/>
        </a:p>
      </dgm:t>
    </dgm:pt>
    <dgm:pt modelId="{C471960E-206F-4528-8548-F2BD6875C255}" type="parTrans" cxnId="{F65828D1-6531-4972-98C6-AD148EE8F4AE}">
      <dgm:prSet/>
      <dgm:spPr/>
      <dgm:t>
        <a:bodyPr/>
        <a:lstStyle/>
        <a:p>
          <a:endParaRPr lang="en-US"/>
        </a:p>
      </dgm:t>
    </dgm:pt>
    <dgm:pt modelId="{8475ACF2-0AAA-4091-BBDB-7F9E2FE07074}" type="sibTrans" cxnId="{F65828D1-6531-4972-98C6-AD148EE8F4AE}">
      <dgm:prSet/>
      <dgm:spPr/>
      <dgm:t>
        <a:bodyPr/>
        <a:lstStyle/>
        <a:p>
          <a:endParaRPr lang="en-US"/>
        </a:p>
      </dgm:t>
    </dgm:pt>
    <dgm:pt modelId="{CD6D3618-8349-4D7A-AF1A-1F581474A0C0}">
      <dgm:prSet/>
      <dgm:spPr/>
      <dgm:t>
        <a:bodyPr/>
        <a:lstStyle/>
        <a:p>
          <a:r>
            <a:rPr lang="en-GB"/>
            <a:t>Workers interpret instructions differently.</a:t>
          </a:r>
          <a:endParaRPr lang="en-US"/>
        </a:p>
      </dgm:t>
    </dgm:pt>
    <dgm:pt modelId="{BBC8781D-E496-44EF-9A36-2CD01B68796F}" type="parTrans" cxnId="{E099D4C0-9797-4464-9700-F6517CA62292}">
      <dgm:prSet/>
      <dgm:spPr/>
      <dgm:t>
        <a:bodyPr/>
        <a:lstStyle/>
        <a:p>
          <a:endParaRPr lang="en-US"/>
        </a:p>
      </dgm:t>
    </dgm:pt>
    <dgm:pt modelId="{6668CAF9-78DE-4DCB-8791-4C9C5FF419EF}" type="sibTrans" cxnId="{E099D4C0-9797-4464-9700-F6517CA62292}">
      <dgm:prSet/>
      <dgm:spPr/>
      <dgm:t>
        <a:bodyPr/>
        <a:lstStyle/>
        <a:p>
          <a:endParaRPr lang="en-US"/>
        </a:p>
      </dgm:t>
    </dgm:pt>
    <dgm:pt modelId="{765580EB-4FE6-4972-A9BE-48936F4C55B2}">
      <dgm:prSet/>
      <dgm:spPr/>
      <dgm:t>
        <a:bodyPr/>
        <a:lstStyle/>
        <a:p>
          <a:r>
            <a:rPr lang="en-GB" b="1"/>
            <a:t>Solutions</a:t>
          </a:r>
          <a:endParaRPr lang="en-US"/>
        </a:p>
      </dgm:t>
    </dgm:pt>
    <dgm:pt modelId="{FAF25729-4250-45AF-8ABF-2AC17EF9FDEF}" type="parTrans" cxnId="{6AAC5BD5-39B9-4788-B4F6-541989952774}">
      <dgm:prSet/>
      <dgm:spPr/>
      <dgm:t>
        <a:bodyPr/>
        <a:lstStyle/>
        <a:p>
          <a:endParaRPr lang="en-US"/>
        </a:p>
      </dgm:t>
    </dgm:pt>
    <dgm:pt modelId="{62D3098C-40D3-4C07-8288-FB07F7863F7B}" type="sibTrans" cxnId="{6AAC5BD5-39B9-4788-B4F6-541989952774}">
      <dgm:prSet/>
      <dgm:spPr/>
      <dgm:t>
        <a:bodyPr/>
        <a:lstStyle/>
        <a:p>
          <a:endParaRPr lang="en-US"/>
        </a:p>
      </dgm:t>
    </dgm:pt>
    <dgm:pt modelId="{D4B02172-0611-423D-A9B4-579131380F0F}">
      <dgm:prSet/>
      <dgm:spPr/>
      <dgm:t>
        <a:bodyPr/>
        <a:lstStyle/>
        <a:p>
          <a:r>
            <a:rPr lang="en-GB"/>
            <a:t>Cultural awareness training</a:t>
          </a:r>
          <a:endParaRPr lang="en-US"/>
        </a:p>
      </dgm:t>
    </dgm:pt>
    <dgm:pt modelId="{1B2A104A-95E9-4DA6-A470-DE86DB2B5314}" type="parTrans" cxnId="{B7550168-C7B8-405B-9CAC-7063B815DDC5}">
      <dgm:prSet/>
      <dgm:spPr/>
      <dgm:t>
        <a:bodyPr/>
        <a:lstStyle/>
        <a:p>
          <a:endParaRPr lang="en-US"/>
        </a:p>
      </dgm:t>
    </dgm:pt>
    <dgm:pt modelId="{7E2349E1-EACA-423B-8C75-EBB59DA56730}" type="sibTrans" cxnId="{B7550168-C7B8-405B-9CAC-7063B815DDC5}">
      <dgm:prSet/>
      <dgm:spPr/>
      <dgm:t>
        <a:bodyPr/>
        <a:lstStyle/>
        <a:p>
          <a:endParaRPr lang="en-US"/>
        </a:p>
      </dgm:t>
    </dgm:pt>
    <dgm:pt modelId="{9D124E58-F9C9-4E10-A403-ABC3D5323807}">
      <dgm:prSet/>
      <dgm:spPr/>
      <dgm:t>
        <a:bodyPr/>
        <a:lstStyle/>
        <a:p>
          <a:r>
            <a:rPr lang="en-GB"/>
            <a:t>Inclusive management</a:t>
          </a:r>
          <a:endParaRPr lang="en-US"/>
        </a:p>
      </dgm:t>
    </dgm:pt>
    <dgm:pt modelId="{77284D45-B4F3-4807-B9DC-AE5D9E80851A}" type="parTrans" cxnId="{EBB8C576-E5EB-4809-9989-79EDBAD0C8AF}">
      <dgm:prSet/>
      <dgm:spPr/>
      <dgm:t>
        <a:bodyPr/>
        <a:lstStyle/>
        <a:p>
          <a:endParaRPr lang="en-US"/>
        </a:p>
      </dgm:t>
    </dgm:pt>
    <dgm:pt modelId="{1B4F9A43-B784-4908-9521-58F459A9BE7A}" type="sibTrans" cxnId="{EBB8C576-E5EB-4809-9989-79EDBAD0C8AF}">
      <dgm:prSet/>
      <dgm:spPr/>
      <dgm:t>
        <a:bodyPr/>
        <a:lstStyle/>
        <a:p>
          <a:endParaRPr lang="en-US"/>
        </a:p>
      </dgm:t>
    </dgm:pt>
    <dgm:pt modelId="{CCF0C26E-2908-474E-839F-8A30D1DF68C6}">
      <dgm:prSet/>
      <dgm:spPr/>
      <dgm:t>
        <a:bodyPr/>
        <a:lstStyle/>
        <a:p>
          <a:r>
            <a:rPr lang="en-GB"/>
            <a:t>Universal symbols</a:t>
          </a:r>
          <a:endParaRPr lang="en-US"/>
        </a:p>
      </dgm:t>
    </dgm:pt>
    <dgm:pt modelId="{8A9A020A-CBC9-467C-8E9F-77DCC4DFE39F}" type="parTrans" cxnId="{3F36D32C-0B2B-4D84-A075-06F179AFEFF0}">
      <dgm:prSet/>
      <dgm:spPr/>
      <dgm:t>
        <a:bodyPr/>
        <a:lstStyle/>
        <a:p>
          <a:endParaRPr lang="en-US"/>
        </a:p>
      </dgm:t>
    </dgm:pt>
    <dgm:pt modelId="{B2ED1F8C-C42C-4B8D-B9E2-BD3EE633CD21}" type="sibTrans" cxnId="{3F36D32C-0B2B-4D84-A075-06F179AFEFF0}">
      <dgm:prSet/>
      <dgm:spPr/>
      <dgm:t>
        <a:bodyPr/>
        <a:lstStyle/>
        <a:p>
          <a:endParaRPr lang="en-US"/>
        </a:p>
      </dgm:t>
    </dgm:pt>
    <dgm:pt modelId="{6F2234B9-8112-460B-9DC5-E5BC124B4E69}">
      <dgm:prSet/>
      <dgm:spPr/>
      <dgm:t>
        <a:bodyPr/>
        <a:lstStyle/>
        <a:p>
          <a:r>
            <a:rPr lang="en-GB"/>
            <a:t>Multilingual manuals</a:t>
          </a:r>
          <a:endParaRPr lang="en-US"/>
        </a:p>
      </dgm:t>
    </dgm:pt>
    <dgm:pt modelId="{5BFCB594-B329-4CEE-984A-ABFF770FFBA7}" type="parTrans" cxnId="{8A4945CD-BFD1-4D51-A2A3-E71106AECF20}">
      <dgm:prSet/>
      <dgm:spPr/>
      <dgm:t>
        <a:bodyPr/>
        <a:lstStyle/>
        <a:p>
          <a:endParaRPr lang="en-US"/>
        </a:p>
      </dgm:t>
    </dgm:pt>
    <dgm:pt modelId="{448A3444-7E8A-4429-9504-A4674BDF0E27}" type="sibTrans" cxnId="{8A4945CD-BFD1-4D51-A2A3-E71106AECF20}">
      <dgm:prSet/>
      <dgm:spPr/>
      <dgm:t>
        <a:bodyPr/>
        <a:lstStyle/>
        <a:p>
          <a:endParaRPr lang="en-US"/>
        </a:p>
      </dgm:t>
    </dgm:pt>
    <dgm:pt modelId="{A7D67D60-02B5-4435-BCC3-23779CD096F0}">
      <dgm:prSet/>
      <dgm:spPr/>
      <dgm:t>
        <a:bodyPr/>
        <a:lstStyle/>
        <a:p>
          <a:r>
            <a:rPr lang="en-GB"/>
            <a:t>Team-building</a:t>
          </a:r>
          <a:endParaRPr lang="en-US"/>
        </a:p>
      </dgm:t>
    </dgm:pt>
    <dgm:pt modelId="{C95E7F7C-BA49-485F-9F88-408510755967}" type="parTrans" cxnId="{58DFBDD7-491A-42EA-A349-0D1B1FC02597}">
      <dgm:prSet/>
      <dgm:spPr/>
      <dgm:t>
        <a:bodyPr/>
        <a:lstStyle/>
        <a:p>
          <a:endParaRPr lang="en-US"/>
        </a:p>
      </dgm:t>
    </dgm:pt>
    <dgm:pt modelId="{B5763EDD-53EF-4CE0-BD9C-712D79BFC843}" type="sibTrans" cxnId="{58DFBDD7-491A-42EA-A349-0D1B1FC02597}">
      <dgm:prSet/>
      <dgm:spPr/>
      <dgm:t>
        <a:bodyPr/>
        <a:lstStyle/>
        <a:p>
          <a:endParaRPr lang="en-US"/>
        </a:p>
      </dgm:t>
    </dgm:pt>
    <dgm:pt modelId="{2FB84B93-E749-46D0-A9FB-F5102F6C1876}" type="pres">
      <dgm:prSet presAssocID="{96BA0435-4424-4025-80E9-9BC7D5B4CDD9}" presName="Name0" presStyleCnt="0">
        <dgm:presLayoutVars>
          <dgm:dir/>
          <dgm:resizeHandles val="exact"/>
        </dgm:presLayoutVars>
      </dgm:prSet>
      <dgm:spPr/>
    </dgm:pt>
    <dgm:pt modelId="{A0622C02-582E-4039-9F32-B9C70DF5FFA0}" type="pres">
      <dgm:prSet presAssocID="{96BA0435-4424-4025-80E9-9BC7D5B4CDD9}" presName="cycle" presStyleCnt="0"/>
      <dgm:spPr/>
    </dgm:pt>
    <dgm:pt modelId="{4E6BBDE9-B20E-42A1-AC8B-5938CB990982}" type="pres">
      <dgm:prSet presAssocID="{D11DBA79-88E6-4FA0-B813-46DE75E41B00}" presName="nodeFirstNode" presStyleLbl="node1" presStyleIdx="0" presStyleCnt="6">
        <dgm:presLayoutVars>
          <dgm:bulletEnabled val="1"/>
        </dgm:presLayoutVars>
      </dgm:prSet>
      <dgm:spPr/>
    </dgm:pt>
    <dgm:pt modelId="{3D0B39A3-B7F9-4521-AB55-8A801B0B5ECA}" type="pres">
      <dgm:prSet presAssocID="{0B5A143F-148A-4D02-B1A6-70CF87F42C5B}" presName="sibTransFirstNode" presStyleLbl="bgShp" presStyleIdx="0" presStyleCnt="1"/>
      <dgm:spPr/>
    </dgm:pt>
    <dgm:pt modelId="{1ADE7F09-5CA0-4AE5-9342-768574D4D03C}" type="pres">
      <dgm:prSet presAssocID="{26D79495-6108-4799-A16F-CB6FB8304F0B}" presName="nodeFollowingNodes" presStyleLbl="node1" presStyleIdx="1" presStyleCnt="6">
        <dgm:presLayoutVars>
          <dgm:bulletEnabled val="1"/>
        </dgm:presLayoutVars>
      </dgm:prSet>
      <dgm:spPr/>
    </dgm:pt>
    <dgm:pt modelId="{DA9AAF9B-C908-4F14-AA4E-6EF06D7C4BBB}" type="pres">
      <dgm:prSet presAssocID="{AFB0FA6C-9D68-4928-A514-09B3F27CD533}" presName="nodeFollowingNodes" presStyleLbl="node1" presStyleIdx="2" presStyleCnt="6">
        <dgm:presLayoutVars>
          <dgm:bulletEnabled val="1"/>
        </dgm:presLayoutVars>
      </dgm:prSet>
      <dgm:spPr/>
    </dgm:pt>
    <dgm:pt modelId="{18179C11-C280-474F-BCA9-CDAFA66E5C00}" type="pres">
      <dgm:prSet presAssocID="{80425B0F-B708-4430-8B64-957F05D0F696}" presName="nodeFollowingNodes" presStyleLbl="node1" presStyleIdx="3" presStyleCnt="6">
        <dgm:presLayoutVars>
          <dgm:bulletEnabled val="1"/>
        </dgm:presLayoutVars>
      </dgm:prSet>
      <dgm:spPr/>
    </dgm:pt>
    <dgm:pt modelId="{9EF5F8E2-61E8-4382-9650-85BFF3DC2F6D}" type="pres">
      <dgm:prSet presAssocID="{76050B39-7CBA-41F8-992C-6844F0032C9B}" presName="nodeFollowingNodes" presStyleLbl="node1" presStyleIdx="4" presStyleCnt="6">
        <dgm:presLayoutVars>
          <dgm:bulletEnabled val="1"/>
        </dgm:presLayoutVars>
      </dgm:prSet>
      <dgm:spPr/>
    </dgm:pt>
    <dgm:pt modelId="{1D756491-B5E2-4081-BC2A-EE45A65122C6}" type="pres">
      <dgm:prSet presAssocID="{765580EB-4FE6-4972-A9BE-48936F4C55B2}" presName="nodeFollowingNodes" presStyleLbl="node1" presStyleIdx="5" presStyleCnt="6">
        <dgm:presLayoutVars>
          <dgm:bulletEnabled val="1"/>
        </dgm:presLayoutVars>
      </dgm:prSet>
      <dgm:spPr/>
    </dgm:pt>
  </dgm:ptLst>
  <dgm:cxnLst>
    <dgm:cxn modelId="{BF5CBD00-C550-4722-809D-C69E55252BB0}" type="presOf" srcId="{CD6D3618-8349-4D7A-AF1A-1F581474A0C0}" destId="{9EF5F8E2-61E8-4382-9650-85BFF3DC2F6D}" srcOrd="0" destOrd="1" presId="urn:microsoft.com/office/officeart/2005/8/layout/cycle3"/>
    <dgm:cxn modelId="{E8154205-35AB-43DC-9AD6-FD18F9BCC5E7}" type="presOf" srcId="{26D79495-6108-4799-A16F-CB6FB8304F0B}" destId="{1ADE7F09-5CA0-4AE5-9342-768574D4D03C}" srcOrd="0" destOrd="0" presId="urn:microsoft.com/office/officeart/2005/8/layout/cycle3"/>
    <dgm:cxn modelId="{28DBFF13-8E10-4D31-B39F-76E820A812A1}" type="presOf" srcId="{ED8CEEFB-9CE3-4965-8808-41B0AC6F6F96}" destId="{18179C11-C280-474F-BCA9-CDAFA66E5C00}" srcOrd="0" destOrd="2" presId="urn:microsoft.com/office/officeart/2005/8/layout/cycle3"/>
    <dgm:cxn modelId="{05A4B027-2B13-4B80-8B7B-6C49F9C25D3E}" type="presOf" srcId="{1F0B368B-385E-4AF6-82E8-429FE54E21C4}" destId="{18179C11-C280-474F-BCA9-CDAFA66E5C00}" srcOrd="0" destOrd="1" presId="urn:microsoft.com/office/officeart/2005/8/layout/cycle3"/>
    <dgm:cxn modelId="{3F36D32C-0B2B-4D84-A075-06F179AFEFF0}" srcId="{765580EB-4FE6-4972-A9BE-48936F4C55B2}" destId="{CCF0C26E-2908-474E-839F-8A30D1DF68C6}" srcOrd="2" destOrd="0" parTransId="{8A9A020A-CBC9-467C-8E9F-77DCC4DFE39F}" sibTransId="{B2ED1F8C-C42C-4B8D-B9E2-BD3EE633CD21}"/>
    <dgm:cxn modelId="{04BDBB2D-7BBB-4890-88F8-6D0F463E7AEC}" type="presOf" srcId="{6F2234B9-8112-460B-9DC5-E5BC124B4E69}" destId="{1D756491-B5E2-4081-BC2A-EE45A65122C6}" srcOrd="0" destOrd="4" presId="urn:microsoft.com/office/officeart/2005/8/layout/cycle3"/>
    <dgm:cxn modelId="{5AB0DC3E-7284-47C3-BD2F-279842D05037}" srcId="{96BA0435-4424-4025-80E9-9BC7D5B4CDD9}" destId="{80425B0F-B708-4430-8B64-957F05D0F696}" srcOrd="3" destOrd="0" parTransId="{15016E4F-0D3D-4CEA-B038-E4D07C29A8ED}" sibTransId="{0FBEE75E-4E5D-4E14-BFB4-C8EEAFF4F061}"/>
    <dgm:cxn modelId="{7915E23F-F8CA-445D-96E3-3A07426B356E}" type="presOf" srcId="{76050B39-7CBA-41F8-992C-6844F0032C9B}" destId="{9EF5F8E2-61E8-4382-9650-85BFF3DC2F6D}" srcOrd="0" destOrd="0" presId="urn:microsoft.com/office/officeart/2005/8/layout/cycle3"/>
    <dgm:cxn modelId="{B375FF61-F0E0-4E18-BD07-166A21B0F76E}" srcId="{80425B0F-B708-4430-8B64-957F05D0F696}" destId="{1F0B368B-385E-4AF6-82E8-429FE54E21C4}" srcOrd="0" destOrd="0" parTransId="{7B512364-B94A-4525-87EC-BC84C9AC87E0}" sibTransId="{D0CE94FB-6FD3-4B47-A262-760CDBC1D6E8}"/>
    <dgm:cxn modelId="{F3A37066-681D-4B34-A786-DAF338D34B0C}" srcId="{96BA0435-4424-4025-80E9-9BC7D5B4CDD9}" destId="{26D79495-6108-4799-A16F-CB6FB8304F0B}" srcOrd="1" destOrd="0" parTransId="{0FB648C9-7178-4995-AE9D-71A73D992F5D}" sibTransId="{E1365E7F-2193-4876-B9C2-EFDA9B407B29}"/>
    <dgm:cxn modelId="{B7550168-C7B8-405B-9CAC-7063B815DDC5}" srcId="{765580EB-4FE6-4972-A9BE-48936F4C55B2}" destId="{D4B02172-0611-423D-A9B4-579131380F0F}" srcOrd="0" destOrd="0" parTransId="{1B2A104A-95E9-4DA6-A470-DE86DB2B5314}" sibTransId="{7E2349E1-EACA-423B-8C75-EBB59DA56730}"/>
    <dgm:cxn modelId="{52DC9C53-D61E-4641-909F-9B1495DA8562}" type="presOf" srcId="{D03C47AA-2F97-49C1-8390-4A1F9EB19071}" destId="{18179C11-C280-474F-BCA9-CDAFA66E5C00}" srcOrd="0" destOrd="3" presId="urn:microsoft.com/office/officeart/2005/8/layout/cycle3"/>
    <dgm:cxn modelId="{EBB8C576-E5EB-4809-9989-79EDBAD0C8AF}" srcId="{765580EB-4FE6-4972-A9BE-48936F4C55B2}" destId="{9D124E58-F9C9-4E10-A403-ABC3D5323807}" srcOrd="1" destOrd="0" parTransId="{77284D45-B4F3-4807-B9DC-AE5D9E80851A}" sibTransId="{1B4F9A43-B784-4908-9521-58F459A9BE7A}"/>
    <dgm:cxn modelId="{C035C178-71DD-41B2-86E3-2CC2A3CD59BB}" srcId="{80425B0F-B708-4430-8B64-957F05D0F696}" destId="{D03C47AA-2F97-49C1-8390-4A1F9EB19071}" srcOrd="2" destOrd="0" parTransId="{BA7A8D6D-C834-49E6-B670-DEDD7229883D}" sibTransId="{ED9828FF-3E90-453F-AAEC-977F99035840}"/>
    <dgm:cxn modelId="{86663B7B-C4E5-4B56-8709-B35BD216D4A5}" type="presOf" srcId="{80425B0F-B708-4430-8B64-957F05D0F696}" destId="{18179C11-C280-474F-BCA9-CDAFA66E5C00}" srcOrd="0" destOrd="0" presId="urn:microsoft.com/office/officeart/2005/8/layout/cycle3"/>
    <dgm:cxn modelId="{4470597D-BA66-47E2-B2D4-0534C754585B}" type="presOf" srcId="{9D124E58-F9C9-4E10-A403-ABC3D5323807}" destId="{1D756491-B5E2-4081-BC2A-EE45A65122C6}" srcOrd="0" destOrd="2" presId="urn:microsoft.com/office/officeart/2005/8/layout/cycle3"/>
    <dgm:cxn modelId="{02927393-E507-4B89-A582-0A00465A05AE}" type="presOf" srcId="{CCF0C26E-2908-474E-839F-8A30D1DF68C6}" destId="{1D756491-B5E2-4081-BC2A-EE45A65122C6}" srcOrd="0" destOrd="3" presId="urn:microsoft.com/office/officeart/2005/8/layout/cycle3"/>
    <dgm:cxn modelId="{24F3FE96-73F7-44BB-B6FD-448111785A97}" type="presOf" srcId="{D11DBA79-88E6-4FA0-B813-46DE75E41B00}" destId="{4E6BBDE9-B20E-42A1-AC8B-5938CB990982}" srcOrd="0" destOrd="0" presId="urn:microsoft.com/office/officeart/2005/8/layout/cycle3"/>
    <dgm:cxn modelId="{A092CC9C-D28A-4F99-99A9-5BFC17A51F81}" type="presOf" srcId="{96BA0435-4424-4025-80E9-9BC7D5B4CDD9}" destId="{2FB84B93-E749-46D0-A9FB-F5102F6C1876}" srcOrd="0" destOrd="0" presId="urn:microsoft.com/office/officeart/2005/8/layout/cycle3"/>
    <dgm:cxn modelId="{EFD5F3A3-14B5-4988-84C2-8C44BD8EF80B}" srcId="{96BA0435-4424-4025-80E9-9BC7D5B4CDD9}" destId="{D11DBA79-88E6-4FA0-B813-46DE75E41B00}" srcOrd="0" destOrd="0" parTransId="{865BDFAA-2BAA-443A-BC6F-48C8585D0190}" sibTransId="{0B5A143F-148A-4D02-B1A6-70CF87F42C5B}"/>
    <dgm:cxn modelId="{747EC3AC-F1FB-4525-BBB2-9CA82EA5F73D}" type="presOf" srcId="{A1D66F2B-8FC3-4838-9412-C278D82E315D}" destId="{DA9AAF9B-C908-4F14-AA4E-6EF06D7C4BBB}" srcOrd="0" destOrd="1" presId="urn:microsoft.com/office/officeart/2005/8/layout/cycle3"/>
    <dgm:cxn modelId="{9986EFAE-D93A-46DF-9F72-251C970E9B4F}" type="presOf" srcId="{A7D67D60-02B5-4435-BCC3-23779CD096F0}" destId="{1D756491-B5E2-4081-BC2A-EE45A65122C6}" srcOrd="0" destOrd="5" presId="urn:microsoft.com/office/officeart/2005/8/layout/cycle3"/>
    <dgm:cxn modelId="{EC3E49B5-6BCA-4E7E-AF6A-D2229E8FA84B}" srcId="{AFB0FA6C-9D68-4928-A514-09B3F27CD533}" destId="{A1D66F2B-8FC3-4838-9412-C278D82E315D}" srcOrd="0" destOrd="0" parTransId="{9ADEF100-BAE2-46D6-ACAE-EF325DD0E9D2}" sibTransId="{F94FF9B7-432E-48D6-BA40-8009FA09254A}"/>
    <dgm:cxn modelId="{1BBCD3B6-6719-464F-95E2-E3DC660D35E5}" type="presOf" srcId="{9261ECB4-2874-43B1-AB5F-22A14E5A03E6}" destId="{4E6BBDE9-B20E-42A1-AC8B-5938CB990982}" srcOrd="0" destOrd="1" presId="urn:microsoft.com/office/officeart/2005/8/layout/cycle3"/>
    <dgm:cxn modelId="{3A301BB7-6E03-4DF2-AE2B-5EF043AFC339}" srcId="{96BA0435-4424-4025-80E9-9BC7D5B4CDD9}" destId="{AFB0FA6C-9D68-4928-A514-09B3F27CD533}" srcOrd="2" destOrd="0" parTransId="{68B1FB30-B825-4C33-BFF6-ED65A41AADD4}" sibTransId="{65596D78-0094-4652-A67B-75443DCB9546}"/>
    <dgm:cxn modelId="{A1D633B9-452C-4509-9E89-C0066B66FBD2}" type="presOf" srcId="{0B5A143F-148A-4D02-B1A6-70CF87F42C5B}" destId="{3D0B39A3-B7F9-4521-AB55-8A801B0B5ECA}" srcOrd="0" destOrd="0" presId="urn:microsoft.com/office/officeart/2005/8/layout/cycle3"/>
    <dgm:cxn modelId="{3EC60ABE-DC14-4BE4-926C-372079D0E7D1}" type="presOf" srcId="{AFB0FA6C-9D68-4928-A514-09B3F27CD533}" destId="{DA9AAF9B-C908-4F14-AA4E-6EF06D7C4BBB}" srcOrd="0" destOrd="0" presId="urn:microsoft.com/office/officeart/2005/8/layout/cycle3"/>
    <dgm:cxn modelId="{E099D4C0-9797-4464-9700-F6517CA62292}" srcId="{76050B39-7CBA-41F8-992C-6844F0032C9B}" destId="{CD6D3618-8349-4D7A-AF1A-1F581474A0C0}" srcOrd="0" destOrd="0" parTransId="{BBC8781D-E496-44EF-9A36-2CD01B68796F}" sibTransId="{6668CAF9-78DE-4DCB-8791-4C9C5FF419EF}"/>
    <dgm:cxn modelId="{918A64C5-5DFE-4425-A7EC-9F73F9195D30}" srcId="{80425B0F-B708-4430-8B64-957F05D0F696}" destId="{ED8CEEFB-9CE3-4965-8808-41B0AC6F6F96}" srcOrd="1" destOrd="0" parTransId="{05344600-D3F0-4E31-9A0D-8AF1770DB907}" sibTransId="{2C027A93-8359-4485-8534-A3E886CEA9BC}"/>
    <dgm:cxn modelId="{6E71BDC7-7C99-4D48-AF90-4C24CF73C215}" srcId="{D11DBA79-88E6-4FA0-B813-46DE75E41B00}" destId="{9261ECB4-2874-43B1-AB5F-22A14E5A03E6}" srcOrd="0" destOrd="0" parTransId="{817E977E-3AFF-4450-8562-A9FABC498036}" sibTransId="{FDBDF359-A4D2-440C-A85E-18970E95C0A5}"/>
    <dgm:cxn modelId="{8A4945CD-BFD1-4D51-A2A3-E71106AECF20}" srcId="{765580EB-4FE6-4972-A9BE-48936F4C55B2}" destId="{6F2234B9-8112-460B-9DC5-E5BC124B4E69}" srcOrd="3" destOrd="0" parTransId="{5BFCB594-B329-4CEE-984A-ABFF770FFBA7}" sibTransId="{448A3444-7E8A-4429-9504-A4674BDF0E27}"/>
    <dgm:cxn modelId="{39B70CCF-E74C-4E3A-8A20-DB01B5A6AB3F}" type="presOf" srcId="{D4B02172-0611-423D-A9B4-579131380F0F}" destId="{1D756491-B5E2-4081-BC2A-EE45A65122C6}" srcOrd="0" destOrd="1" presId="urn:microsoft.com/office/officeart/2005/8/layout/cycle3"/>
    <dgm:cxn modelId="{F65828D1-6531-4972-98C6-AD148EE8F4AE}" srcId="{96BA0435-4424-4025-80E9-9BC7D5B4CDD9}" destId="{76050B39-7CBA-41F8-992C-6844F0032C9B}" srcOrd="4" destOrd="0" parTransId="{C471960E-206F-4528-8548-F2BD6875C255}" sibTransId="{8475ACF2-0AAA-4091-BBDB-7F9E2FE07074}"/>
    <dgm:cxn modelId="{6AAC5BD5-39B9-4788-B4F6-541989952774}" srcId="{96BA0435-4424-4025-80E9-9BC7D5B4CDD9}" destId="{765580EB-4FE6-4972-A9BE-48936F4C55B2}" srcOrd="5" destOrd="0" parTransId="{FAF25729-4250-45AF-8ABF-2AC17EF9FDEF}" sibTransId="{62D3098C-40D3-4C07-8288-FB07F7863F7B}"/>
    <dgm:cxn modelId="{58DFBDD7-491A-42EA-A349-0D1B1FC02597}" srcId="{765580EB-4FE6-4972-A9BE-48936F4C55B2}" destId="{A7D67D60-02B5-4435-BCC3-23779CD096F0}" srcOrd="4" destOrd="0" parTransId="{C95E7F7C-BA49-485F-9F88-408510755967}" sibTransId="{B5763EDD-53EF-4CE0-BD9C-712D79BFC843}"/>
    <dgm:cxn modelId="{49CD8BE3-CFED-4345-B5B6-6349B55BA24A}" srcId="{D11DBA79-88E6-4FA0-B813-46DE75E41B00}" destId="{52B9FD38-C797-4FD8-B52C-ED69EC866FBF}" srcOrd="1" destOrd="0" parTransId="{8125C165-D638-4C52-A7AE-ECE316D63AC3}" sibTransId="{B92BEEEE-58F3-4C3A-84BC-7C59BE7B2479}"/>
    <dgm:cxn modelId="{A5CF4FEE-05E6-4D4A-814B-F6816687697E}" type="presOf" srcId="{765580EB-4FE6-4972-A9BE-48936F4C55B2}" destId="{1D756491-B5E2-4081-BC2A-EE45A65122C6}" srcOrd="0" destOrd="0" presId="urn:microsoft.com/office/officeart/2005/8/layout/cycle3"/>
    <dgm:cxn modelId="{933095F8-A4B3-4A22-B56C-7227EB6698C3}" type="presOf" srcId="{52B9FD38-C797-4FD8-B52C-ED69EC866FBF}" destId="{4E6BBDE9-B20E-42A1-AC8B-5938CB990982}" srcOrd="0" destOrd="2" presId="urn:microsoft.com/office/officeart/2005/8/layout/cycle3"/>
    <dgm:cxn modelId="{363EC589-7ACD-464A-85E1-577628BAD49A}" type="presParOf" srcId="{2FB84B93-E749-46D0-A9FB-F5102F6C1876}" destId="{A0622C02-582E-4039-9F32-B9C70DF5FFA0}" srcOrd="0" destOrd="0" presId="urn:microsoft.com/office/officeart/2005/8/layout/cycle3"/>
    <dgm:cxn modelId="{505E877A-460D-491C-9E65-FEEDE07D2FB9}" type="presParOf" srcId="{A0622C02-582E-4039-9F32-B9C70DF5FFA0}" destId="{4E6BBDE9-B20E-42A1-AC8B-5938CB990982}" srcOrd="0" destOrd="0" presId="urn:microsoft.com/office/officeart/2005/8/layout/cycle3"/>
    <dgm:cxn modelId="{6FA802DD-928A-4430-9F81-A9A52E8F324B}" type="presParOf" srcId="{A0622C02-582E-4039-9F32-B9C70DF5FFA0}" destId="{3D0B39A3-B7F9-4521-AB55-8A801B0B5ECA}" srcOrd="1" destOrd="0" presId="urn:microsoft.com/office/officeart/2005/8/layout/cycle3"/>
    <dgm:cxn modelId="{E5A12E68-C048-4E96-994A-4509D3AF6888}" type="presParOf" srcId="{A0622C02-582E-4039-9F32-B9C70DF5FFA0}" destId="{1ADE7F09-5CA0-4AE5-9342-768574D4D03C}" srcOrd="2" destOrd="0" presId="urn:microsoft.com/office/officeart/2005/8/layout/cycle3"/>
    <dgm:cxn modelId="{C24D46F5-049D-4148-A894-000F70F2744B}" type="presParOf" srcId="{A0622C02-582E-4039-9F32-B9C70DF5FFA0}" destId="{DA9AAF9B-C908-4F14-AA4E-6EF06D7C4BBB}" srcOrd="3" destOrd="0" presId="urn:microsoft.com/office/officeart/2005/8/layout/cycle3"/>
    <dgm:cxn modelId="{45E9B827-148E-4FAE-9F22-6ACB798E4589}" type="presParOf" srcId="{A0622C02-582E-4039-9F32-B9C70DF5FFA0}" destId="{18179C11-C280-474F-BCA9-CDAFA66E5C00}" srcOrd="4" destOrd="0" presId="urn:microsoft.com/office/officeart/2005/8/layout/cycle3"/>
    <dgm:cxn modelId="{20F5D43B-CD3B-477E-8B80-F6490B1AB375}" type="presParOf" srcId="{A0622C02-582E-4039-9F32-B9C70DF5FFA0}" destId="{9EF5F8E2-61E8-4382-9650-85BFF3DC2F6D}" srcOrd="5" destOrd="0" presId="urn:microsoft.com/office/officeart/2005/8/layout/cycle3"/>
    <dgm:cxn modelId="{E5471B24-F141-48C4-8846-85B0341DFAEC}" type="presParOf" srcId="{A0622C02-582E-4039-9F32-B9C70DF5FFA0}" destId="{1D756491-B5E2-4081-BC2A-EE45A65122C6}" srcOrd="6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92DD52D-56B9-40F8-9126-C1AF9975D31C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E332B7DF-6110-4241-825D-4E1EA5822FB3}">
      <dgm:prSet/>
      <dgm:spPr/>
      <dgm:t>
        <a:bodyPr/>
        <a:lstStyle/>
        <a:p>
          <a:r>
            <a:rPr lang="en-GB" b="1"/>
            <a:t>Evidence</a:t>
          </a:r>
          <a:endParaRPr lang="en-US"/>
        </a:p>
      </dgm:t>
    </dgm:pt>
    <dgm:pt modelId="{4C83B338-622C-4032-91B5-22BC2312C895}" type="parTrans" cxnId="{61B001D9-9470-4B20-8826-E339C6D821B2}">
      <dgm:prSet/>
      <dgm:spPr/>
      <dgm:t>
        <a:bodyPr/>
        <a:lstStyle/>
        <a:p>
          <a:endParaRPr lang="en-US"/>
        </a:p>
      </dgm:t>
    </dgm:pt>
    <dgm:pt modelId="{690FF2F3-A213-4F72-ACA3-AA61FEADE6C8}" type="sibTrans" cxnId="{61B001D9-9470-4B20-8826-E339C6D821B2}">
      <dgm:prSet/>
      <dgm:spPr/>
      <dgm:t>
        <a:bodyPr/>
        <a:lstStyle/>
        <a:p>
          <a:endParaRPr lang="en-US"/>
        </a:p>
      </dgm:t>
    </dgm:pt>
    <dgm:pt modelId="{787B588B-3200-480B-9C45-C205913BDA90}">
      <dgm:prSet/>
      <dgm:spPr/>
      <dgm:t>
        <a:bodyPr/>
        <a:lstStyle/>
        <a:p>
          <a:r>
            <a:rPr lang="en-GB"/>
            <a:t>Gary becomes frustrated.</a:t>
          </a:r>
          <a:endParaRPr lang="en-US"/>
        </a:p>
      </dgm:t>
    </dgm:pt>
    <dgm:pt modelId="{AEAA9C87-D00C-47D3-B18A-FF8341537F56}" type="parTrans" cxnId="{90A37DA4-9381-4D4F-AEF6-63B84A9BF94C}">
      <dgm:prSet/>
      <dgm:spPr/>
      <dgm:t>
        <a:bodyPr/>
        <a:lstStyle/>
        <a:p>
          <a:endParaRPr lang="en-US"/>
        </a:p>
      </dgm:t>
    </dgm:pt>
    <dgm:pt modelId="{860CEA6A-55F3-4AB5-B1BA-64D2863D2671}" type="sibTrans" cxnId="{90A37DA4-9381-4D4F-AEF6-63B84A9BF94C}">
      <dgm:prSet/>
      <dgm:spPr/>
      <dgm:t>
        <a:bodyPr/>
        <a:lstStyle/>
        <a:p>
          <a:endParaRPr lang="en-US"/>
        </a:p>
      </dgm:t>
    </dgm:pt>
    <dgm:pt modelId="{7B9B936D-3E44-464C-90F8-F142A3CB5F7D}">
      <dgm:prSet/>
      <dgm:spPr/>
      <dgm:t>
        <a:bodyPr/>
        <a:lstStyle/>
        <a:p>
          <a:r>
            <a:rPr lang="en-GB"/>
            <a:t>He calls workers “Idiots!”</a:t>
          </a:r>
          <a:endParaRPr lang="en-US"/>
        </a:p>
      </dgm:t>
    </dgm:pt>
    <dgm:pt modelId="{191E5695-68AC-4044-B967-618D51C137FE}" type="parTrans" cxnId="{44B9ADEF-A61C-4B13-B30C-C8FD063694EC}">
      <dgm:prSet/>
      <dgm:spPr/>
      <dgm:t>
        <a:bodyPr/>
        <a:lstStyle/>
        <a:p>
          <a:endParaRPr lang="en-US"/>
        </a:p>
      </dgm:t>
    </dgm:pt>
    <dgm:pt modelId="{AE4D8AE9-D05C-4495-872D-DBF57E1398BE}" type="sibTrans" cxnId="{44B9ADEF-A61C-4B13-B30C-C8FD063694EC}">
      <dgm:prSet/>
      <dgm:spPr/>
      <dgm:t>
        <a:bodyPr/>
        <a:lstStyle/>
        <a:p>
          <a:endParaRPr lang="en-US"/>
        </a:p>
      </dgm:t>
    </dgm:pt>
    <dgm:pt modelId="{19DF6BC4-8FB4-47D0-BB70-2523AFD645F2}">
      <dgm:prSet/>
      <dgm:spPr/>
      <dgm:t>
        <a:bodyPr/>
        <a:lstStyle/>
        <a:p>
          <a:r>
            <a:rPr lang="en-GB"/>
            <a:t>He is stressed, tired and overwhelmed.</a:t>
          </a:r>
          <a:endParaRPr lang="en-US"/>
        </a:p>
      </dgm:t>
    </dgm:pt>
    <dgm:pt modelId="{6D1C7133-B6F2-4D6E-ACE8-6237C31DD42D}" type="parTrans" cxnId="{7591981D-AAC0-48EF-A217-06BE9C98250A}">
      <dgm:prSet/>
      <dgm:spPr/>
      <dgm:t>
        <a:bodyPr/>
        <a:lstStyle/>
        <a:p>
          <a:endParaRPr lang="en-US"/>
        </a:p>
      </dgm:t>
    </dgm:pt>
    <dgm:pt modelId="{2BD9EB8A-F8DF-4294-AA65-66D82327266D}" type="sibTrans" cxnId="{7591981D-AAC0-48EF-A217-06BE9C98250A}">
      <dgm:prSet/>
      <dgm:spPr/>
      <dgm:t>
        <a:bodyPr/>
        <a:lstStyle/>
        <a:p>
          <a:endParaRPr lang="en-US"/>
        </a:p>
      </dgm:t>
    </dgm:pt>
    <dgm:pt modelId="{9ADCD4FD-B54E-48F0-8149-51CCE40531A2}">
      <dgm:prSet/>
      <dgm:spPr/>
      <dgm:t>
        <a:bodyPr/>
        <a:lstStyle/>
        <a:p>
          <a:r>
            <a:rPr lang="en-GB" b="1"/>
            <a:t>Theory</a:t>
          </a:r>
          <a:endParaRPr lang="en-US"/>
        </a:p>
      </dgm:t>
    </dgm:pt>
    <dgm:pt modelId="{31C5609B-9D2B-4540-8F24-9BF67ABF1368}" type="parTrans" cxnId="{B03B8CA3-9053-467D-9212-85FF2037B9F0}">
      <dgm:prSet/>
      <dgm:spPr/>
      <dgm:t>
        <a:bodyPr/>
        <a:lstStyle/>
        <a:p>
          <a:endParaRPr lang="en-US"/>
        </a:p>
      </dgm:t>
    </dgm:pt>
    <dgm:pt modelId="{33803E39-CA23-4356-B140-578DF819CA09}" type="sibTrans" cxnId="{B03B8CA3-9053-467D-9212-85FF2037B9F0}">
      <dgm:prSet/>
      <dgm:spPr/>
      <dgm:t>
        <a:bodyPr/>
        <a:lstStyle/>
        <a:p>
          <a:endParaRPr lang="en-US"/>
        </a:p>
      </dgm:t>
    </dgm:pt>
    <dgm:pt modelId="{3855AC51-8181-40D1-8EE7-7E4E2E7EF799}">
      <dgm:prSet/>
      <dgm:spPr/>
      <dgm:t>
        <a:bodyPr/>
        <a:lstStyle/>
        <a:p>
          <a:r>
            <a:rPr lang="en-GB" b="1"/>
            <a:t>Shannon &amp; Weaver</a:t>
          </a:r>
          <a:endParaRPr lang="en-US"/>
        </a:p>
      </dgm:t>
    </dgm:pt>
    <dgm:pt modelId="{388F0B66-5337-4795-8225-D82176046DC0}" type="parTrans" cxnId="{611195C8-72A8-41C1-BDD7-71DC580627D6}">
      <dgm:prSet/>
      <dgm:spPr/>
      <dgm:t>
        <a:bodyPr/>
        <a:lstStyle/>
        <a:p>
          <a:endParaRPr lang="en-US"/>
        </a:p>
      </dgm:t>
    </dgm:pt>
    <dgm:pt modelId="{6599EC92-B6F0-470D-B5E7-CE54E5180A28}" type="sibTrans" cxnId="{611195C8-72A8-41C1-BDD7-71DC580627D6}">
      <dgm:prSet/>
      <dgm:spPr/>
      <dgm:t>
        <a:bodyPr/>
        <a:lstStyle/>
        <a:p>
          <a:endParaRPr lang="en-US"/>
        </a:p>
      </dgm:t>
    </dgm:pt>
    <dgm:pt modelId="{22D54882-0DCD-4F3D-BD16-165425FF815E}">
      <dgm:prSet/>
      <dgm:spPr/>
      <dgm:t>
        <a:bodyPr/>
        <a:lstStyle/>
        <a:p>
          <a:r>
            <a:rPr lang="en-GB"/>
            <a:t>Psychological noise includes:</a:t>
          </a:r>
          <a:endParaRPr lang="en-US"/>
        </a:p>
      </dgm:t>
    </dgm:pt>
    <dgm:pt modelId="{8E5EB0A7-1F89-4B1C-89B8-943CD0696FB8}" type="parTrans" cxnId="{EB3C7CBC-CD38-498C-82AA-26024918AD9A}">
      <dgm:prSet/>
      <dgm:spPr/>
      <dgm:t>
        <a:bodyPr/>
        <a:lstStyle/>
        <a:p>
          <a:endParaRPr lang="en-US"/>
        </a:p>
      </dgm:t>
    </dgm:pt>
    <dgm:pt modelId="{68F3978B-46EF-4B3A-8400-A2D6B74554C8}" type="sibTrans" cxnId="{EB3C7CBC-CD38-498C-82AA-26024918AD9A}">
      <dgm:prSet/>
      <dgm:spPr/>
      <dgm:t>
        <a:bodyPr/>
        <a:lstStyle/>
        <a:p>
          <a:endParaRPr lang="en-US"/>
        </a:p>
      </dgm:t>
    </dgm:pt>
    <dgm:pt modelId="{AF38EF90-4F9D-42D4-9878-E529CDF8B0B6}">
      <dgm:prSet/>
      <dgm:spPr/>
      <dgm:t>
        <a:bodyPr/>
        <a:lstStyle/>
        <a:p>
          <a:r>
            <a:rPr lang="en-GB"/>
            <a:t>Stress</a:t>
          </a:r>
          <a:endParaRPr lang="en-US"/>
        </a:p>
      </dgm:t>
    </dgm:pt>
    <dgm:pt modelId="{F992FC16-89DC-47A1-BA2E-C2C87477CEB5}" type="parTrans" cxnId="{C5E631D6-4DA5-4CCC-89BC-20D32EE1FE35}">
      <dgm:prSet/>
      <dgm:spPr/>
      <dgm:t>
        <a:bodyPr/>
        <a:lstStyle/>
        <a:p>
          <a:endParaRPr lang="en-US"/>
        </a:p>
      </dgm:t>
    </dgm:pt>
    <dgm:pt modelId="{C395FEF2-395C-42D4-9D7E-7BC5BD82091A}" type="sibTrans" cxnId="{C5E631D6-4DA5-4CCC-89BC-20D32EE1FE35}">
      <dgm:prSet/>
      <dgm:spPr/>
      <dgm:t>
        <a:bodyPr/>
        <a:lstStyle/>
        <a:p>
          <a:endParaRPr lang="en-US"/>
        </a:p>
      </dgm:t>
    </dgm:pt>
    <dgm:pt modelId="{62FA757E-0F25-4089-A7D8-4CB550026E5F}">
      <dgm:prSet/>
      <dgm:spPr/>
      <dgm:t>
        <a:bodyPr/>
        <a:lstStyle/>
        <a:p>
          <a:r>
            <a:rPr lang="en-GB"/>
            <a:t>Anger</a:t>
          </a:r>
          <a:endParaRPr lang="en-US"/>
        </a:p>
      </dgm:t>
    </dgm:pt>
    <dgm:pt modelId="{8B7D8C8B-7AB0-4A40-AF13-00D8B6ED2E54}" type="parTrans" cxnId="{367AF7EE-A2E2-45EE-BD63-C3624839F1C8}">
      <dgm:prSet/>
      <dgm:spPr/>
      <dgm:t>
        <a:bodyPr/>
        <a:lstStyle/>
        <a:p>
          <a:endParaRPr lang="en-US"/>
        </a:p>
      </dgm:t>
    </dgm:pt>
    <dgm:pt modelId="{BF21FA64-04A8-428E-B0C7-B7AA4B1A59EF}" type="sibTrans" cxnId="{367AF7EE-A2E2-45EE-BD63-C3624839F1C8}">
      <dgm:prSet/>
      <dgm:spPr/>
      <dgm:t>
        <a:bodyPr/>
        <a:lstStyle/>
        <a:p>
          <a:endParaRPr lang="en-US"/>
        </a:p>
      </dgm:t>
    </dgm:pt>
    <dgm:pt modelId="{74829399-A965-4DAE-851E-9FB5D0B5E83F}">
      <dgm:prSet/>
      <dgm:spPr/>
      <dgm:t>
        <a:bodyPr/>
        <a:lstStyle/>
        <a:p>
          <a:r>
            <a:rPr lang="en-GB"/>
            <a:t>Frustration</a:t>
          </a:r>
          <a:endParaRPr lang="en-US"/>
        </a:p>
      </dgm:t>
    </dgm:pt>
    <dgm:pt modelId="{46C5DECB-304E-4FF5-879F-040F233E621B}" type="parTrans" cxnId="{A566CE5D-DCB4-41B0-B484-934E190B3AA6}">
      <dgm:prSet/>
      <dgm:spPr/>
      <dgm:t>
        <a:bodyPr/>
        <a:lstStyle/>
        <a:p>
          <a:endParaRPr lang="en-US"/>
        </a:p>
      </dgm:t>
    </dgm:pt>
    <dgm:pt modelId="{854846EC-07FB-4341-BC7C-979855E1B5F6}" type="sibTrans" cxnId="{A566CE5D-DCB4-41B0-B484-934E190B3AA6}">
      <dgm:prSet/>
      <dgm:spPr/>
      <dgm:t>
        <a:bodyPr/>
        <a:lstStyle/>
        <a:p>
          <a:endParaRPr lang="en-US"/>
        </a:p>
      </dgm:t>
    </dgm:pt>
    <dgm:pt modelId="{D5024417-314C-4732-A668-B4E5DB7C7FE4}">
      <dgm:prSet/>
      <dgm:spPr/>
      <dgm:t>
        <a:bodyPr/>
        <a:lstStyle/>
        <a:p>
          <a:r>
            <a:rPr lang="en-GB"/>
            <a:t>These emotions distort communication.</a:t>
          </a:r>
          <a:endParaRPr lang="en-US"/>
        </a:p>
      </dgm:t>
    </dgm:pt>
    <dgm:pt modelId="{E3846FC6-F4FD-4ED4-9B1A-D10EB14F7866}" type="parTrans" cxnId="{4DA8ACBE-7C74-47AD-B27F-0D2D1F2D26CB}">
      <dgm:prSet/>
      <dgm:spPr/>
      <dgm:t>
        <a:bodyPr/>
        <a:lstStyle/>
        <a:p>
          <a:endParaRPr lang="en-US"/>
        </a:p>
      </dgm:t>
    </dgm:pt>
    <dgm:pt modelId="{F00633CD-C9BE-4771-B1F1-765DADCD961F}" type="sibTrans" cxnId="{4DA8ACBE-7C74-47AD-B27F-0D2D1F2D26CB}">
      <dgm:prSet/>
      <dgm:spPr/>
      <dgm:t>
        <a:bodyPr/>
        <a:lstStyle/>
        <a:p>
          <a:endParaRPr lang="en-US"/>
        </a:p>
      </dgm:t>
    </dgm:pt>
    <dgm:pt modelId="{650FCD6B-C5B6-4E74-BA05-EACC6452CD98}">
      <dgm:prSet/>
      <dgm:spPr/>
      <dgm:t>
        <a:bodyPr/>
        <a:lstStyle/>
        <a:p>
          <a:r>
            <a:rPr lang="en-GB" b="1"/>
            <a:t>Impact</a:t>
          </a:r>
          <a:endParaRPr lang="en-US"/>
        </a:p>
      </dgm:t>
    </dgm:pt>
    <dgm:pt modelId="{CF1B6C38-726B-4922-A5BC-E72D8AF170F7}" type="parTrans" cxnId="{513792B1-1FAA-45BF-9C32-4D5B19BF3634}">
      <dgm:prSet/>
      <dgm:spPr/>
      <dgm:t>
        <a:bodyPr/>
        <a:lstStyle/>
        <a:p>
          <a:endParaRPr lang="en-US"/>
        </a:p>
      </dgm:t>
    </dgm:pt>
    <dgm:pt modelId="{48D13E79-E789-433E-ACD7-E9DF732C0ABD}" type="sibTrans" cxnId="{513792B1-1FAA-45BF-9C32-4D5B19BF3634}">
      <dgm:prSet/>
      <dgm:spPr/>
      <dgm:t>
        <a:bodyPr/>
        <a:lstStyle/>
        <a:p>
          <a:endParaRPr lang="en-US"/>
        </a:p>
      </dgm:t>
    </dgm:pt>
    <dgm:pt modelId="{EE95A868-FDAF-423E-9ABF-F35FE940EAAF}">
      <dgm:prSet/>
      <dgm:spPr/>
      <dgm:t>
        <a:bodyPr/>
        <a:lstStyle/>
        <a:p>
          <a:r>
            <a:rPr lang="en-GB"/>
            <a:t>Workers may:</a:t>
          </a:r>
          <a:endParaRPr lang="en-US"/>
        </a:p>
      </dgm:t>
    </dgm:pt>
    <dgm:pt modelId="{9ED7A4B8-2126-4DB5-BC3C-0A5893A0775A}" type="parTrans" cxnId="{6F461DA4-7CD9-428D-A14B-1492A6443B5F}">
      <dgm:prSet/>
      <dgm:spPr/>
      <dgm:t>
        <a:bodyPr/>
        <a:lstStyle/>
        <a:p>
          <a:endParaRPr lang="en-US"/>
        </a:p>
      </dgm:t>
    </dgm:pt>
    <dgm:pt modelId="{BF918E26-F77C-4EB0-80F9-1CA8389534B3}" type="sibTrans" cxnId="{6F461DA4-7CD9-428D-A14B-1492A6443B5F}">
      <dgm:prSet/>
      <dgm:spPr/>
      <dgm:t>
        <a:bodyPr/>
        <a:lstStyle/>
        <a:p>
          <a:endParaRPr lang="en-US"/>
        </a:p>
      </dgm:t>
    </dgm:pt>
    <dgm:pt modelId="{159D5B98-99B3-4F3E-9267-6ADB20D4E300}">
      <dgm:prSet/>
      <dgm:spPr/>
      <dgm:t>
        <a:bodyPr/>
        <a:lstStyle/>
        <a:p>
          <a:r>
            <a:rPr lang="en-GB"/>
            <a:t>Feel afraid</a:t>
          </a:r>
          <a:endParaRPr lang="en-US"/>
        </a:p>
      </dgm:t>
    </dgm:pt>
    <dgm:pt modelId="{549DB559-C25A-44D0-8609-09299DE64E31}" type="parTrans" cxnId="{84911ACF-A498-4233-9EF7-14EF3BD384FE}">
      <dgm:prSet/>
      <dgm:spPr/>
      <dgm:t>
        <a:bodyPr/>
        <a:lstStyle/>
        <a:p>
          <a:endParaRPr lang="en-US"/>
        </a:p>
      </dgm:t>
    </dgm:pt>
    <dgm:pt modelId="{78D3377B-68BF-4930-AA15-452CE29D5AD3}" type="sibTrans" cxnId="{84911ACF-A498-4233-9EF7-14EF3BD384FE}">
      <dgm:prSet/>
      <dgm:spPr/>
      <dgm:t>
        <a:bodyPr/>
        <a:lstStyle/>
        <a:p>
          <a:endParaRPr lang="en-US"/>
        </a:p>
      </dgm:t>
    </dgm:pt>
    <dgm:pt modelId="{3E45100D-6631-4C14-A9C5-39B9121CA162}">
      <dgm:prSet/>
      <dgm:spPr/>
      <dgm:t>
        <a:bodyPr/>
        <a:lstStyle/>
        <a:p>
          <a:r>
            <a:rPr lang="en-GB"/>
            <a:t>Stop asking questions</a:t>
          </a:r>
          <a:endParaRPr lang="en-US"/>
        </a:p>
      </dgm:t>
    </dgm:pt>
    <dgm:pt modelId="{B94E66C3-C714-4F57-A6D4-648956EC36DE}" type="parTrans" cxnId="{C2C0554B-63D6-44E7-9D39-52F2E2A45A7B}">
      <dgm:prSet/>
      <dgm:spPr/>
      <dgm:t>
        <a:bodyPr/>
        <a:lstStyle/>
        <a:p>
          <a:endParaRPr lang="en-US"/>
        </a:p>
      </dgm:t>
    </dgm:pt>
    <dgm:pt modelId="{166921CF-4542-4489-A3C4-18E015E09F22}" type="sibTrans" cxnId="{C2C0554B-63D6-44E7-9D39-52F2E2A45A7B}">
      <dgm:prSet/>
      <dgm:spPr/>
      <dgm:t>
        <a:bodyPr/>
        <a:lstStyle/>
        <a:p>
          <a:endParaRPr lang="en-US"/>
        </a:p>
      </dgm:t>
    </dgm:pt>
    <dgm:pt modelId="{89258C2B-1F3E-4AB2-B566-AA97EC2C5E69}">
      <dgm:prSet/>
      <dgm:spPr/>
      <dgm:t>
        <a:bodyPr/>
        <a:lstStyle/>
        <a:p>
          <a:r>
            <a:rPr lang="en-GB"/>
            <a:t>Make more mistakes</a:t>
          </a:r>
          <a:endParaRPr lang="en-US"/>
        </a:p>
      </dgm:t>
    </dgm:pt>
    <dgm:pt modelId="{DC618334-FE92-4B37-89B7-4205299CE718}" type="parTrans" cxnId="{B5624399-5119-4E9C-8BBE-76A1EE3B86BA}">
      <dgm:prSet/>
      <dgm:spPr/>
      <dgm:t>
        <a:bodyPr/>
        <a:lstStyle/>
        <a:p>
          <a:endParaRPr lang="en-US"/>
        </a:p>
      </dgm:t>
    </dgm:pt>
    <dgm:pt modelId="{2260CF1E-8353-4166-8AE9-8DD6749BDEBF}" type="sibTrans" cxnId="{B5624399-5119-4E9C-8BBE-76A1EE3B86BA}">
      <dgm:prSet/>
      <dgm:spPr/>
      <dgm:t>
        <a:bodyPr/>
        <a:lstStyle/>
        <a:p>
          <a:endParaRPr lang="en-US"/>
        </a:p>
      </dgm:t>
    </dgm:pt>
    <dgm:pt modelId="{BFDDBBC4-A01A-438F-802D-99DF477D5375}">
      <dgm:prSet/>
      <dgm:spPr/>
      <dgm:t>
        <a:bodyPr/>
        <a:lstStyle/>
        <a:p>
          <a:r>
            <a:rPr lang="en-GB" b="1"/>
            <a:t>Solutions</a:t>
          </a:r>
          <a:endParaRPr lang="en-US"/>
        </a:p>
      </dgm:t>
    </dgm:pt>
    <dgm:pt modelId="{6BC34224-872B-421C-AFEF-7272D73A5F58}" type="parTrans" cxnId="{3A05F5E2-F568-4313-805D-9D5800D15657}">
      <dgm:prSet/>
      <dgm:spPr/>
      <dgm:t>
        <a:bodyPr/>
        <a:lstStyle/>
        <a:p>
          <a:endParaRPr lang="en-US"/>
        </a:p>
      </dgm:t>
    </dgm:pt>
    <dgm:pt modelId="{1F7F6E7F-5AC3-409B-A0A4-5DA6B7746565}" type="sibTrans" cxnId="{3A05F5E2-F568-4313-805D-9D5800D15657}">
      <dgm:prSet/>
      <dgm:spPr/>
      <dgm:t>
        <a:bodyPr/>
        <a:lstStyle/>
        <a:p>
          <a:endParaRPr lang="en-US"/>
        </a:p>
      </dgm:t>
    </dgm:pt>
    <dgm:pt modelId="{F5D995C0-3AC3-4095-B246-DDE37AC5AE58}">
      <dgm:prSet/>
      <dgm:spPr/>
      <dgm:t>
        <a:bodyPr/>
        <a:lstStyle/>
        <a:p>
          <a:r>
            <a:rPr lang="en-GB"/>
            <a:t>Leadership training           </a:t>
          </a:r>
          <a:endParaRPr lang="en-US"/>
        </a:p>
      </dgm:t>
    </dgm:pt>
    <dgm:pt modelId="{D22E02E5-BEEB-4B67-BC95-B47B28C9A210}" type="parTrans" cxnId="{313AC00F-6530-4C57-9D3E-C84025E99939}">
      <dgm:prSet/>
      <dgm:spPr/>
      <dgm:t>
        <a:bodyPr/>
        <a:lstStyle/>
        <a:p>
          <a:endParaRPr lang="en-US"/>
        </a:p>
      </dgm:t>
    </dgm:pt>
    <dgm:pt modelId="{E53D1113-54E1-4C00-9BAE-81BEE05DB00A}" type="sibTrans" cxnId="{313AC00F-6530-4C57-9D3E-C84025E99939}">
      <dgm:prSet/>
      <dgm:spPr/>
      <dgm:t>
        <a:bodyPr/>
        <a:lstStyle/>
        <a:p>
          <a:endParaRPr lang="en-US"/>
        </a:p>
      </dgm:t>
    </dgm:pt>
    <dgm:pt modelId="{8583D7E6-BEA3-41DE-BB85-594ACBDB14A5}">
      <dgm:prSet/>
      <dgm:spPr/>
      <dgm:t>
        <a:bodyPr/>
        <a:lstStyle/>
        <a:p>
          <a:r>
            <a:rPr lang="en-GB"/>
            <a:t>Stress management</a:t>
          </a:r>
          <a:endParaRPr lang="en-US"/>
        </a:p>
      </dgm:t>
    </dgm:pt>
    <dgm:pt modelId="{B513A1CD-D03F-4613-A7E6-DE9837E2EC85}" type="parTrans" cxnId="{9D91ABB5-8DE7-49EE-A21A-A049A5C889E6}">
      <dgm:prSet/>
      <dgm:spPr/>
      <dgm:t>
        <a:bodyPr/>
        <a:lstStyle/>
        <a:p>
          <a:endParaRPr lang="en-US"/>
        </a:p>
      </dgm:t>
    </dgm:pt>
    <dgm:pt modelId="{CDA8383B-E9FE-4F40-A303-857B31E4FE77}" type="sibTrans" cxnId="{9D91ABB5-8DE7-49EE-A21A-A049A5C889E6}">
      <dgm:prSet/>
      <dgm:spPr/>
      <dgm:t>
        <a:bodyPr/>
        <a:lstStyle/>
        <a:p>
          <a:endParaRPr lang="en-US"/>
        </a:p>
      </dgm:t>
    </dgm:pt>
    <dgm:pt modelId="{4D68FEED-0364-4935-8C01-6F141109472D}">
      <dgm:prSet/>
      <dgm:spPr/>
      <dgm:t>
        <a:bodyPr/>
        <a:lstStyle/>
        <a:p>
          <a:r>
            <a:rPr lang="en-GB"/>
            <a:t>Respectful communication      </a:t>
          </a:r>
          <a:endParaRPr lang="en-US"/>
        </a:p>
      </dgm:t>
    </dgm:pt>
    <dgm:pt modelId="{17EA746B-6017-4091-8AE6-720C0897608F}" type="parTrans" cxnId="{5BAA001E-082D-464F-8355-1687F50CDA0F}">
      <dgm:prSet/>
      <dgm:spPr/>
      <dgm:t>
        <a:bodyPr/>
        <a:lstStyle/>
        <a:p>
          <a:endParaRPr lang="en-US"/>
        </a:p>
      </dgm:t>
    </dgm:pt>
    <dgm:pt modelId="{A1834F27-E43F-4EB5-800B-7E4B2B4F8ACC}" type="sibTrans" cxnId="{5BAA001E-082D-464F-8355-1687F50CDA0F}">
      <dgm:prSet/>
      <dgm:spPr/>
      <dgm:t>
        <a:bodyPr/>
        <a:lstStyle/>
        <a:p>
          <a:endParaRPr lang="en-US"/>
        </a:p>
      </dgm:t>
    </dgm:pt>
    <dgm:pt modelId="{00A41E21-CD2E-4E3B-A18A-82839BECFDA9}">
      <dgm:prSet/>
      <dgm:spPr/>
      <dgm:t>
        <a:bodyPr/>
        <a:lstStyle/>
        <a:p>
          <a:r>
            <a:rPr lang="en-GB"/>
            <a:t>Better staffing</a:t>
          </a:r>
          <a:endParaRPr lang="en-US"/>
        </a:p>
      </dgm:t>
    </dgm:pt>
    <dgm:pt modelId="{2DED708A-E94E-4B57-8EC2-7D4E8CACD11C}" type="parTrans" cxnId="{DB61C18D-51D1-42FB-BC3F-AB4E9F2D80CA}">
      <dgm:prSet/>
      <dgm:spPr/>
      <dgm:t>
        <a:bodyPr/>
        <a:lstStyle/>
        <a:p>
          <a:endParaRPr lang="en-US"/>
        </a:p>
      </dgm:t>
    </dgm:pt>
    <dgm:pt modelId="{2D949269-BCB7-42FB-B1BA-F3CE9B64BC10}" type="sibTrans" cxnId="{DB61C18D-51D1-42FB-BC3F-AB4E9F2D80CA}">
      <dgm:prSet/>
      <dgm:spPr/>
      <dgm:t>
        <a:bodyPr/>
        <a:lstStyle/>
        <a:p>
          <a:endParaRPr lang="en-US"/>
        </a:p>
      </dgm:t>
    </dgm:pt>
    <dgm:pt modelId="{AC788F0C-DFFC-467E-BBD8-397201D20741}">
      <dgm:prSet/>
      <dgm:spPr/>
      <dgm:t>
        <a:bodyPr/>
        <a:lstStyle/>
        <a:p>
          <a:r>
            <a:rPr lang="en-GB"/>
            <a:t>Positive feedback</a:t>
          </a:r>
          <a:endParaRPr lang="en-US"/>
        </a:p>
      </dgm:t>
    </dgm:pt>
    <dgm:pt modelId="{A12DEB8B-B7F9-4F15-968A-3B4C4D3636D7}" type="parTrans" cxnId="{3AED6266-946B-49D3-9C3B-D6652CC4C9A0}">
      <dgm:prSet/>
      <dgm:spPr/>
      <dgm:t>
        <a:bodyPr/>
        <a:lstStyle/>
        <a:p>
          <a:endParaRPr lang="en-US"/>
        </a:p>
      </dgm:t>
    </dgm:pt>
    <dgm:pt modelId="{988F76DF-747F-40F3-9D4E-6C46EC2529F3}" type="sibTrans" cxnId="{3AED6266-946B-49D3-9C3B-D6652CC4C9A0}">
      <dgm:prSet/>
      <dgm:spPr/>
      <dgm:t>
        <a:bodyPr/>
        <a:lstStyle/>
        <a:p>
          <a:endParaRPr lang="en-US"/>
        </a:p>
      </dgm:t>
    </dgm:pt>
    <dgm:pt modelId="{46A73FFE-1B4D-4F76-8DED-47104A0A7BCD}" type="pres">
      <dgm:prSet presAssocID="{492DD52D-56B9-40F8-9126-C1AF9975D31C}" presName="diagram" presStyleCnt="0">
        <dgm:presLayoutVars>
          <dgm:dir/>
          <dgm:resizeHandles val="exact"/>
        </dgm:presLayoutVars>
      </dgm:prSet>
      <dgm:spPr/>
    </dgm:pt>
    <dgm:pt modelId="{4DDD19C9-3D55-4250-B3B7-0DD1E3DD298C}" type="pres">
      <dgm:prSet presAssocID="{E332B7DF-6110-4241-825D-4E1EA5822FB3}" presName="node" presStyleLbl="node1" presStyleIdx="0" presStyleCnt="22">
        <dgm:presLayoutVars>
          <dgm:bulletEnabled val="1"/>
        </dgm:presLayoutVars>
      </dgm:prSet>
      <dgm:spPr/>
    </dgm:pt>
    <dgm:pt modelId="{D3B076DB-81BE-4783-97CF-6DF06F4F1057}" type="pres">
      <dgm:prSet presAssocID="{690FF2F3-A213-4F72-ACA3-AA61FEADE6C8}" presName="sibTrans" presStyleCnt="0"/>
      <dgm:spPr/>
    </dgm:pt>
    <dgm:pt modelId="{AE701188-FF15-485B-8F86-829F242EB969}" type="pres">
      <dgm:prSet presAssocID="{787B588B-3200-480B-9C45-C205913BDA90}" presName="node" presStyleLbl="node1" presStyleIdx="1" presStyleCnt="22">
        <dgm:presLayoutVars>
          <dgm:bulletEnabled val="1"/>
        </dgm:presLayoutVars>
      </dgm:prSet>
      <dgm:spPr/>
    </dgm:pt>
    <dgm:pt modelId="{8A18B705-0327-4658-A6EF-5D124E1D03AB}" type="pres">
      <dgm:prSet presAssocID="{860CEA6A-55F3-4AB5-B1BA-64D2863D2671}" presName="sibTrans" presStyleCnt="0"/>
      <dgm:spPr/>
    </dgm:pt>
    <dgm:pt modelId="{04A17843-1C19-4BEE-9279-7FF4E0DBBF5F}" type="pres">
      <dgm:prSet presAssocID="{7B9B936D-3E44-464C-90F8-F142A3CB5F7D}" presName="node" presStyleLbl="node1" presStyleIdx="2" presStyleCnt="22">
        <dgm:presLayoutVars>
          <dgm:bulletEnabled val="1"/>
        </dgm:presLayoutVars>
      </dgm:prSet>
      <dgm:spPr/>
    </dgm:pt>
    <dgm:pt modelId="{0DD19D81-9E06-4639-8ACD-9A22B5CC655A}" type="pres">
      <dgm:prSet presAssocID="{AE4D8AE9-D05C-4495-872D-DBF57E1398BE}" presName="sibTrans" presStyleCnt="0"/>
      <dgm:spPr/>
    </dgm:pt>
    <dgm:pt modelId="{E70241A6-48BB-45E9-93FF-3976EDCE4996}" type="pres">
      <dgm:prSet presAssocID="{19DF6BC4-8FB4-47D0-BB70-2523AFD645F2}" presName="node" presStyleLbl="node1" presStyleIdx="3" presStyleCnt="22">
        <dgm:presLayoutVars>
          <dgm:bulletEnabled val="1"/>
        </dgm:presLayoutVars>
      </dgm:prSet>
      <dgm:spPr/>
    </dgm:pt>
    <dgm:pt modelId="{08DC1192-2DD8-4D4A-9CDA-D3ED67C5077D}" type="pres">
      <dgm:prSet presAssocID="{2BD9EB8A-F8DF-4294-AA65-66D82327266D}" presName="sibTrans" presStyleCnt="0"/>
      <dgm:spPr/>
    </dgm:pt>
    <dgm:pt modelId="{085615B7-51AE-4010-97E9-B515F750579B}" type="pres">
      <dgm:prSet presAssocID="{9ADCD4FD-B54E-48F0-8149-51CCE40531A2}" presName="node" presStyleLbl="node1" presStyleIdx="4" presStyleCnt="22">
        <dgm:presLayoutVars>
          <dgm:bulletEnabled val="1"/>
        </dgm:presLayoutVars>
      </dgm:prSet>
      <dgm:spPr/>
    </dgm:pt>
    <dgm:pt modelId="{27A45F71-0023-4FD6-9E38-C03382C17C2A}" type="pres">
      <dgm:prSet presAssocID="{33803E39-CA23-4356-B140-578DF819CA09}" presName="sibTrans" presStyleCnt="0"/>
      <dgm:spPr/>
    </dgm:pt>
    <dgm:pt modelId="{3961EA6F-5513-4BE1-A6FC-8BCFF5E56947}" type="pres">
      <dgm:prSet presAssocID="{3855AC51-8181-40D1-8EE7-7E4E2E7EF799}" presName="node" presStyleLbl="node1" presStyleIdx="5" presStyleCnt="22">
        <dgm:presLayoutVars>
          <dgm:bulletEnabled val="1"/>
        </dgm:presLayoutVars>
      </dgm:prSet>
      <dgm:spPr/>
    </dgm:pt>
    <dgm:pt modelId="{C8C0F90F-6DA1-491B-8206-F767E168678C}" type="pres">
      <dgm:prSet presAssocID="{6599EC92-B6F0-470D-B5E7-CE54E5180A28}" presName="sibTrans" presStyleCnt="0"/>
      <dgm:spPr/>
    </dgm:pt>
    <dgm:pt modelId="{1144E4BF-EE1A-45E6-B007-42A2FD2CC02B}" type="pres">
      <dgm:prSet presAssocID="{22D54882-0DCD-4F3D-BD16-165425FF815E}" presName="node" presStyleLbl="node1" presStyleIdx="6" presStyleCnt="22">
        <dgm:presLayoutVars>
          <dgm:bulletEnabled val="1"/>
        </dgm:presLayoutVars>
      </dgm:prSet>
      <dgm:spPr/>
    </dgm:pt>
    <dgm:pt modelId="{14F46270-05FC-4CCE-876A-5E4D4C567985}" type="pres">
      <dgm:prSet presAssocID="{68F3978B-46EF-4B3A-8400-A2D6B74554C8}" presName="sibTrans" presStyleCnt="0"/>
      <dgm:spPr/>
    </dgm:pt>
    <dgm:pt modelId="{CE963F2B-A311-4CB0-9F6C-83A18E8DFFC2}" type="pres">
      <dgm:prSet presAssocID="{AF38EF90-4F9D-42D4-9878-E529CDF8B0B6}" presName="node" presStyleLbl="node1" presStyleIdx="7" presStyleCnt="22">
        <dgm:presLayoutVars>
          <dgm:bulletEnabled val="1"/>
        </dgm:presLayoutVars>
      </dgm:prSet>
      <dgm:spPr/>
    </dgm:pt>
    <dgm:pt modelId="{054E6E90-91E8-41B5-A43B-4880240D777B}" type="pres">
      <dgm:prSet presAssocID="{C395FEF2-395C-42D4-9D7E-7BC5BD82091A}" presName="sibTrans" presStyleCnt="0"/>
      <dgm:spPr/>
    </dgm:pt>
    <dgm:pt modelId="{685EF0EE-BFF5-4923-BD80-B08091DDA172}" type="pres">
      <dgm:prSet presAssocID="{62FA757E-0F25-4089-A7D8-4CB550026E5F}" presName="node" presStyleLbl="node1" presStyleIdx="8" presStyleCnt="22">
        <dgm:presLayoutVars>
          <dgm:bulletEnabled val="1"/>
        </dgm:presLayoutVars>
      </dgm:prSet>
      <dgm:spPr/>
    </dgm:pt>
    <dgm:pt modelId="{1F9B85A6-1356-420E-AFAE-4F0F1C0E5D64}" type="pres">
      <dgm:prSet presAssocID="{BF21FA64-04A8-428E-B0C7-B7AA4B1A59EF}" presName="sibTrans" presStyleCnt="0"/>
      <dgm:spPr/>
    </dgm:pt>
    <dgm:pt modelId="{3EFE92D1-5003-4899-A9F8-3BF1E1AE09CD}" type="pres">
      <dgm:prSet presAssocID="{74829399-A965-4DAE-851E-9FB5D0B5E83F}" presName="node" presStyleLbl="node1" presStyleIdx="9" presStyleCnt="22">
        <dgm:presLayoutVars>
          <dgm:bulletEnabled val="1"/>
        </dgm:presLayoutVars>
      </dgm:prSet>
      <dgm:spPr/>
    </dgm:pt>
    <dgm:pt modelId="{B044EC28-761F-46C3-AE7B-94D4F855AEBF}" type="pres">
      <dgm:prSet presAssocID="{854846EC-07FB-4341-BC7C-979855E1B5F6}" presName="sibTrans" presStyleCnt="0"/>
      <dgm:spPr/>
    </dgm:pt>
    <dgm:pt modelId="{3EB25737-0EE2-4EFE-87F7-9E6D98895CCC}" type="pres">
      <dgm:prSet presAssocID="{D5024417-314C-4732-A668-B4E5DB7C7FE4}" presName="node" presStyleLbl="node1" presStyleIdx="10" presStyleCnt="22">
        <dgm:presLayoutVars>
          <dgm:bulletEnabled val="1"/>
        </dgm:presLayoutVars>
      </dgm:prSet>
      <dgm:spPr/>
    </dgm:pt>
    <dgm:pt modelId="{1C900AB3-03EC-4F05-8C10-8128BAF3EDE2}" type="pres">
      <dgm:prSet presAssocID="{F00633CD-C9BE-4771-B1F1-765DADCD961F}" presName="sibTrans" presStyleCnt="0"/>
      <dgm:spPr/>
    </dgm:pt>
    <dgm:pt modelId="{19C16A74-6E5E-4B71-997C-37A7E47EEE9D}" type="pres">
      <dgm:prSet presAssocID="{650FCD6B-C5B6-4E74-BA05-EACC6452CD98}" presName="node" presStyleLbl="node1" presStyleIdx="11" presStyleCnt="22">
        <dgm:presLayoutVars>
          <dgm:bulletEnabled val="1"/>
        </dgm:presLayoutVars>
      </dgm:prSet>
      <dgm:spPr/>
    </dgm:pt>
    <dgm:pt modelId="{870E8A23-513D-4C2D-B3F8-6EEA95BCCA47}" type="pres">
      <dgm:prSet presAssocID="{48D13E79-E789-433E-ACD7-E9DF732C0ABD}" presName="sibTrans" presStyleCnt="0"/>
      <dgm:spPr/>
    </dgm:pt>
    <dgm:pt modelId="{FDFCF0AD-D550-4F0B-899B-5D8BDFBAA7C1}" type="pres">
      <dgm:prSet presAssocID="{EE95A868-FDAF-423E-9ABF-F35FE940EAAF}" presName="node" presStyleLbl="node1" presStyleIdx="12" presStyleCnt="22">
        <dgm:presLayoutVars>
          <dgm:bulletEnabled val="1"/>
        </dgm:presLayoutVars>
      </dgm:prSet>
      <dgm:spPr/>
    </dgm:pt>
    <dgm:pt modelId="{FB2513F2-93B9-45A3-A08C-635D1D7CDA0E}" type="pres">
      <dgm:prSet presAssocID="{BF918E26-F77C-4EB0-80F9-1CA8389534B3}" presName="sibTrans" presStyleCnt="0"/>
      <dgm:spPr/>
    </dgm:pt>
    <dgm:pt modelId="{6F703C4A-E539-4B7F-B689-893184B34385}" type="pres">
      <dgm:prSet presAssocID="{159D5B98-99B3-4F3E-9267-6ADB20D4E300}" presName="node" presStyleLbl="node1" presStyleIdx="13" presStyleCnt="22">
        <dgm:presLayoutVars>
          <dgm:bulletEnabled val="1"/>
        </dgm:presLayoutVars>
      </dgm:prSet>
      <dgm:spPr/>
    </dgm:pt>
    <dgm:pt modelId="{4EA6247D-7BBE-4CD8-AC9C-6675C6A16C0B}" type="pres">
      <dgm:prSet presAssocID="{78D3377B-68BF-4930-AA15-452CE29D5AD3}" presName="sibTrans" presStyleCnt="0"/>
      <dgm:spPr/>
    </dgm:pt>
    <dgm:pt modelId="{2443E845-DBEE-48AD-96C0-36FF9D0C3A51}" type="pres">
      <dgm:prSet presAssocID="{3E45100D-6631-4C14-A9C5-39B9121CA162}" presName="node" presStyleLbl="node1" presStyleIdx="14" presStyleCnt="22">
        <dgm:presLayoutVars>
          <dgm:bulletEnabled val="1"/>
        </dgm:presLayoutVars>
      </dgm:prSet>
      <dgm:spPr/>
    </dgm:pt>
    <dgm:pt modelId="{BB624046-2CF3-4F94-830A-DFCE55BBF731}" type="pres">
      <dgm:prSet presAssocID="{166921CF-4542-4489-A3C4-18E015E09F22}" presName="sibTrans" presStyleCnt="0"/>
      <dgm:spPr/>
    </dgm:pt>
    <dgm:pt modelId="{67BACE3B-8A87-41C5-A295-1DE9C27021F5}" type="pres">
      <dgm:prSet presAssocID="{89258C2B-1F3E-4AB2-B566-AA97EC2C5E69}" presName="node" presStyleLbl="node1" presStyleIdx="15" presStyleCnt="22">
        <dgm:presLayoutVars>
          <dgm:bulletEnabled val="1"/>
        </dgm:presLayoutVars>
      </dgm:prSet>
      <dgm:spPr/>
    </dgm:pt>
    <dgm:pt modelId="{D305E15E-2E5B-4AE0-8263-63430AF80A1D}" type="pres">
      <dgm:prSet presAssocID="{2260CF1E-8353-4166-8AE9-8DD6749BDEBF}" presName="sibTrans" presStyleCnt="0"/>
      <dgm:spPr/>
    </dgm:pt>
    <dgm:pt modelId="{5C714845-E90C-494E-8F01-D1C740A6D1D6}" type="pres">
      <dgm:prSet presAssocID="{BFDDBBC4-A01A-438F-802D-99DF477D5375}" presName="node" presStyleLbl="node1" presStyleIdx="16" presStyleCnt="22">
        <dgm:presLayoutVars>
          <dgm:bulletEnabled val="1"/>
        </dgm:presLayoutVars>
      </dgm:prSet>
      <dgm:spPr/>
    </dgm:pt>
    <dgm:pt modelId="{15DD6827-D6A8-48B9-894C-6E9691FE73AE}" type="pres">
      <dgm:prSet presAssocID="{1F7F6E7F-5AC3-409B-A0A4-5DA6B7746565}" presName="sibTrans" presStyleCnt="0"/>
      <dgm:spPr/>
    </dgm:pt>
    <dgm:pt modelId="{1DD6F35E-26CC-44FD-BD7F-49CAC3F02808}" type="pres">
      <dgm:prSet presAssocID="{F5D995C0-3AC3-4095-B246-DDE37AC5AE58}" presName="node" presStyleLbl="node1" presStyleIdx="17" presStyleCnt="22">
        <dgm:presLayoutVars>
          <dgm:bulletEnabled val="1"/>
        </dgm:presLayoutVars>
      </dgm:prSet>
      <dgm:spPr/>
    </dgm:pt>
    <dgm:pt modelId="{165AF558-F5BB-445F-9A8D-E3D1ECABB1CE}" type="pres">
      <dgm:prSet presAssocID="{E53D1113-54E1-4C00-9BAE-81BEE05DB00A}" presName="sibTrans" presStyleCnt="0"/>
      <dgm:spPr/>
    </dgm:pt>
    <dgm:pt modelId="{608E19A7-23DA-4253-9A55-FF8FC796A5B2}" type="pres">
      <dgm:prSet presAssocID="{8583D7E6-BEA3-41DE-BB85-594ACBDB14A5}" presName="node" presStyleLbl="node1" presStyleIdx="18" presStyleCnt="22">
        <dgm:presLayoutVars>
          <dgm:bulletEnabled val="1"/>
        </dgm:presLayoutVars>
      </dgm:prSet>
      <dgm:spPr/>
    </dgm:pt>
    <dgm:pt modelId="{C7204B45-6385-4703-967C-972B418974BD}" type="pres">
      <dgm:prSet presAssocID="{CDA8383B-E9FE-4F40-A303-857B31E4FE77}" presName="sibTrans" presStyleCnt="0"/>
      <dgm:spPr/>
    </dgm:pt>
    <dgm:pt modelId="{08AA31F4-83C1-4CAB-9D23-83D395770B5A}" type="pres">
      <dgm:prSet presAssocID="{4D68FEED-0364-4935-8C01-6F141109472D}" presName="node" presStyleLbl="node1" presStyleIdx="19" presStyleCnt="22">
        <dgm:presLayoutVars>
          <dgm:bulletEnabled val="1"/>
        </dgm:presLayoutVars>
      </dgm:prSet>
      <dgm:spPr/>
    </dgm:pt>
    <dgm:pt modelId="{F166EAB6-C52C-4F6D-9885-B25A07E269EE}" type="pres">
      <dgm:prSet presAssocID="{A1834F27-E43F-4EB5-800B-7E4B2B4F8ACC}" presName="sibTrans" presStyleCnt="0"/>
      <dgm:spPr/>
    </dgm:pt>
    <dgm:pt modelId="{4ABD5BFF-1E3E-4897-A17C-254EA03B7845}" type="pres">
      <dgm:prSet presAssocID="{00A41E21-CD2E-4E3B-A18A-82839BECFDA9}" presName="node" presStyleLbl="node1" presStyleIdx="20" presStyleCnt="22">
        <dgm:presLayoutVars>
          <dgm:bulletEnabled val="1"/>
        </dgm:presLayoutVars>
      </dgm:prSet>
      <dgm:spPr/>
    </dgm:pt>
    <dgm:pt modelId="{109EFE41-4CD8-458B-889B-A502A42C7BA6}" type="pres">
      <dgm:prSet presAssocID="{2D949269-BCB7-42FB-B1BA-F3CE9B64BC10}" presName="sibTrans" presStyleCnt="0"/>
      <dgm:spPr/>
    </dgm:pt>
    <dgm:pt modelId="{466BFD1D-79B0-4773-9032-CFD63FE89980}" type="pres">
      <dgm:prSet presAssocID="{AC788F0C-DFFC-467E-BBD8-397201D20741}" presName="node" presStyleLbl="node1" presStyleIdx="21" presStyleCnt="22">
        <dgm:presLayoutVars>
          <dgm:bulletEnabled val="1"/>
        </dgm:presLayoutVars>
      </dgm:prSet>
      <dgm:spPr/>
    </dgm:pt>
  </dgm:ptLst>
  <dgm:cxnLst>
    <dgm:cxn modelId="{313AC00F-6530-4C57-9D3E-C84025E99939}" srcId="{492DD52D-56B9-40F8-9126-C1AF9975D31C}" destId="{F5D995C0-3AC3-4095-B246-DDE37AC5AE58}" srcOrd="17" destOrd="0" parTransId="{D22E02E5-BEEB-4B67-BC95-B47B28C9A210}" sibTransId="{E53D1113-54E1-4C00-9BAE-81BEE05DB00A}"/>
    <dgm:cxn modelId="{F303A618-5557-4F6A-9175-764D3C860E29}" type="presOf" srcId="{F5D995C0-3AC3-4095-B246-DDE37AC5AE58}" destId="{1DD6F35E-26CC-44FD-BD7F-49CAC3F02808}" srcOrd="0" destOrd="0" presId="urn:microsoft.com/office/officeart/2005/8/layout/default"/>
    <dgm:cxn modelId="{E78AC219-1C01-463F-BA1A-D1F9735A40D3}" type="presOf" srcId="{AC788F0C-DFFC-467E-BBD8-397201D20741}" destId="{466BFD1D-79B0-4773-9032-CFD63FE89980}" srcOrd="0" destOrd="0" presId="urn:microsoft.com/office/officeart/2005/8/layout/default"/>
    <dgm:cxn modelId="{7591981D-AAC0-48EF-A217-06BE9C98250A}" srcId="{492DD52D-56B9-40F8-9126-C1AF9975D31C}" destId="{19DF6BC4-8FB4-47D0-BB70-2523AFD645F2}" srcOrd="3" destOrd="0" parTransId="{6D1C7133-B6F2-4D6E-ACE8-6237C31DD42D}" sibTransId="{2BD9EB8A-F8DF-4294-AA65-66D82327266D}"/>
    <dgm:cxn modelId="{5BAA001E-082D-464F-8355-1687F50CDA0F}" srcId="{492DD52D-56B9-40F8-9126-C1AF9975D31C}" destId="{4D68FEED-0364-4935-8C01-6F141109472D}" srcOrd="19" destOrd="0" parTransId="{17EA746B-6017-4091-8AE6-720C0897608F}" sibTransId="{A1834F27-E43F-4EB5-800B-7E4B2B4F8ACC}"/>
    <dgm:cxn modelId="{9F8A6222-1C60-40E0-BED8-7B523752F333}" type="presOf" srcId="{492DD52D-56B9-40F8-9126-C1AF9975D31C}" destId="{46A73FFE-1B4D-4F76-8DED-47104A0A7BCD}" srcOrd="0" destOrd="0" presId="urn:microsoft.com/office/officeart/2005/8/layout/default"/>
    <dgm:cxn modelId="{50298628-1ECC-4CB6-BD06-503AF84600F8}" type="presOf" srcId="{8583D7E6-BEA3-41DE-BB85-594ACBDB14A5}" destId="{608E19A7-23DA-4253-9A55-FF8FC796A5B2}" srcOrd="0" destOrd="0" presId="urn:microsoft.com/office/officeart/2005/8/layout/default"/>
    <dgm:cxn modelId="{FF6BA62D-6C40-446A-9138-0A5584E8CEDF}" type="presOf" srcId="{EE95A868-FDAF-423E-9ABF-F35FE940EAAF}" destId="{FDFCF0AD-D550-4F0B-899B-5D8BDFBAA7C1}" srcOrd="0" destOrd="0" presId="urn:microsoft.com/office/officeart/2005/8/layout/default"/>
    <dgm:cxn modelId="{FADFEC39-5AC1-4FC5-9683-5582CC803F51}" type="presOf" srcId="{787B588B-3200-480B-9C45-C205913BDA90}" destId="{AE701188-FF15-485B-8F86-829F242EB969}" srcOrd="0" destOrd="0" presId="urn:microsoft.com/office/officeart/2005/8/layout/default"/>
    <dgm:cxn modelId="{A81DC35B-0D75-4306-BB4B-43C814C55544}" type="presOf" srcId="{22D54882-0DCD-4F3D-BD16-165425FF815E}" destId="{1144E4BF-EE1A-45E6-B007-42A2FD2CC02B}" srcOrd="0" destOrd="0" presId="urn:microsoft.com/office/officeart/2005/8/layout/default"/>
    <dgm:cxn modelId="{8E65C75C-F502-4894-8657-C18CAE7E2955}" type="presOf" srcId="{74829399-A965-4DAE-851E-9FB5D0B5E83F}" destId="{3EFE92D1-5003-4899-A9F8-3BF1E1AE09CD}" srcOrd="0" destOrd="0" presId="urn:microsoft.com/office/officeart/2005/8/layout/default"/>
    <dgm:cxn modelId="{A566CE5D-DCB4-41B0-B484-934E190B3AA6}" srcId="{492DD52D-56B9-40F8-9126-C1AF9975D31C}" destId="{74829399-A965-4DAE-851E-9FB5D0B5E83F}" srcOrd="9" destOrd="0" parTransId="{46C5DECB-304E-4FF5-879F-040F233E621B}" sibTransId="{854846EC-07FB-4341-BC7C-979855E1B5F6}"/>
    <dgm:cxn modelId="{1921A261-E432-4CFC-A2E8-DF6CF80F79F8}" type="presOf" srcId="{E332B7DF-6110-4241-825D-4E1EA5822FB3}" destId="{4DDD19C9-3D55-4250-B3B7-0DD1E3DD298C}" srcOrd="0" destOrd="0" presId="urn:microsoft.com/office/officeart/2005/8/layout/default"/>
    <dgm:cxn modelId="{3AED6266-946B-49D3-9C3B-D6652CC4C9A0}" srcId="{492DD52D-56B9-40F8-9126-C1AF9975D31C}" destId="{AC788F0C-DFFC-467E-BBD8-397201D20741}" srcOrd="21" destOrd="0" parTransId="{A12DEB8B-B7F9-4F15-968A-3B4C4D3636D7}" sibTransId="{988F76DF-747F-40F3-9D4E-6C46EC2529F3}"/>
    <dgm:cxn modelId="{C2C0554B-63D6-44E7-9D39-52F2E2A45A7B}" srcId="{492DD52D-56B9-40F8-9126-C1AF9975D31C}" destId="{3E45100D-6631-4C14-A9C5-39B9121CA162}" srcOrd="14" destOrd="0" parTransId="{B94E66C3-C714-4F57-A6D4-648956EC36DE}" sibTransId="{166921CF-4542-4489-A3C4-18E015E09F22}"/>
    <dgm:cxn modelId="{2344FB71-79E4-4711-8250-5438DD22787C}" type="presOf" srcId="{9ADCD4FD-B54E-48F0-8149-51CCE40531A2}" destId="{085615B7-51AE-4010-97E9-B515F750579B}" srcOrd="0" destOrd="0" presId="urn:microsoft.com/office/officeart/2005/8/layout/default"/>
    <dgm:cxn modelId="{8E83D173-1475-43FE-8C80-68427A3CD3BC}" type="presOf" srcId="{7B9B936D-3E44-464C-90F8-F142A3CB5F7D}" destId="{04A17843-1C19-4BEE-9279-7FF4E0DBBF5F}" srcOrd="0" destOrd="0" presId="urn:microsoft.com/office/officeart/2005/8/layout/default"/>
    <dgm:cxn modelId="{038EF189-DA7E-4CEE-8107-3C9A31640DED}" type="presOf" srcId="{19DF6BC4-8FB4-47D0-BB70-2523AFD645F2}" destId="{E70241A6-48BB-45E9-93FF-3976EDCE4996}" srcOrd="0" destOrd="0" presId="urn:microsoft.com/office/officeart/2005/8/layout/default"/>
    <dgm:cxn modelId="{B1B8768C-B372-4D7B-861B-A7A4E05B1F28}" type="presOf" srcId="{3E45100D-6631-4C14-A9C5-39B9121CA162}" destId="{2443E845-DBEE-48AD-96C0-36FF9D0C3A51}" srcOrd="0" destOrd="0" presId="urn:microsoft.com/office/officeart/2005/8/layout/default"/>
    <dgm:cxn modelId="{DB61C18D-51D1-42FB-BC3F-AB4E9F2D80CA}" srcId="{492DD52D-56B9-40F8-9126-C1AF9975D31C}" destId="{00A41E21-CD2E-4E3B-A18A-82839BECFDA9}" srcOrd="20" destOrd="0" parTransId="{2DED708A-E94E-4B57-8EC2-7D4E8CACD11C}" sibTransId="{2D949269-BCB7-42FB-B1BA-F3CE9B64BC10}"/>
    <dgm:cxn modelId="{52561D93-8B09-4EC3-8938-45F1C6158019}" type="presOf" srcId="{89258C2B-1F3E-4AB2-B566-AA97EC2C5E69}" destId="{67BACE3B-8A87-41C5-A295-1DE9C27021F5}" srcOrd="0" destOrd="0" presId="urn:microsoft.com/office/officeart/2005/8/layout/default"/>
    <dgm:cxn modelId="{B5624399-5119-4E9C-8BBE-76A1EE3B86BA}" srcId="{492DD52D-56B9-40F8-9126-C1AF9975D31C}" destId="{89258C2B-1F3E-4AB2-B566-AA97EC2C5E69}" srcOrd="15" destOrd="0" parTransId="{DC618334-FE92-4B37-89B7-4205299CE718}" sibTransId="{2260CF1E-8353-4166-8AE9-8DD6749BDEBF}"/>
    <dgm:cxn modelId="{59C01B9F-6D06-46F5-B596-68EF236C5F64}" type="presOf" srcId="{D5024417-314C-4732-A668-B4E5DB7C7FE4}" destId="{3EB25737-0EE2-4EFE-87F7-9E6D98895CCC}" srcOrd="0" destOrd="0" presId="urn:microsoft.com/office/officeart/2005/8/layout/default"/>
    <dgm:cxn modelId="{B03B8CA3-9053-467D-9212-85FF2037B9F0}" srcId="{492DD52D-56B9-40F8-9126-C1AF9975D31C}" destId="{9ADCD4FD-B54E-48F0-8149-51CCE40531A2}" srcOrd="4" destOrd="0" parTransId="{31C5609B-9D2B-4540-8F24-9BF67ABF1368}" sibTransId="{33803E39-CA23-4356-B140-578DF819CA09}"/>
    <dgm:cxn modelId="{6F461DA4-7CD9-428D-A14B-1492A6443B5F}" srcId="{492DD52D-56B9-40F8-9126-C1AF9975D31C}" destId="{EE95A868-FDAF-423E-9ABF-F35FE940EAAF}" srcOrd="12" destOrd="0" parTransId="{9ED7A4B8-2126-4DB5-BC3C-0A5893A0775A}" sibTransId="{BF918E26-F77C-4EB0-80F9-1CA8389534B3}"/>
    <dgm:cxn modelId="{90A37DA4-9381-4D4F-AEF6-63B84A9BF94C}" srcId="{492DD52D-56B9-40F8-9126-C1AF9975D31C}" destId="{787B588B-3200-480B-9C45-C205913BDA90}" srcOrd="1" destOrd="0" parTransId="{AEAA9C87-D00C-47D3-B18A-FF8341537F56}" sibTransId="{860CEA6A-55F3-4AB5-B1BA-64D2863D2671}"/>
    <dgm:cxn modelId="{513792B1-1FAA-45BF-9C32-4D5B19BF3634}" srcId="{492DD52D-56B9-40F8-9126-C1AF9975D31C}" destId="{650FCD6B-C5B6-4E74-BA05-EACC6452CD98}" srcOrd="11" destOrd="0" parTransId="{CF1B6C38-726B-4922-A5BC-E72D8AF170F7}" sibTransId="{48D13E79-E789-433E-ACD7-E9DF732C0ABD}"/>
    <dgm:cxn modelId="{9D91ABB5-8DE7-49EE-A21A-A049A5C889E6}" srcId="{492DD52D-56B9-40F8-9126-C1AF9975D31C}" destId="{8583D7E6-BEA3-41DE-BB85-594ACBDB14A5}" srcOrd="18" destOrd="0" parTransId="{B513A1CD-D03F-4613-A7E6-DE9837E2EC85}" sibTransId="{CDA8383B-E9FE-4F40-A303-857B31E4FE77}"/>
    <dgm:cxn modelId="{EB3C7CBC-CD38-498C-82AA-26024918AD9A}" srcId="{492DD52D-56B9-40F8-9126-C1AF9975D31C}" destId="{22D54882-0DCD-4F3D-BD16-165425FF815E}" srcOrd="6" destOrd="0" parTransId="{8E5EB0A7-1F89-4B1C-89B8-943CD0696FB8}" sibTransId="{68F3978B-46EF-4B3A-8400-A2D6B74554C8}"/>
    <dgm:cxn modelId="{4DA8ACBE-7C74-47AD-B27F-0D2D1F2D26CB}" srcId="{492DD52D-56B9-40F8-9126-C1AF9975D31C}" destId="{D5024417-314C-4732-A668-B4E5DB7C7FE4}" srcOrd="10" destOrd="0" parTransId="{E3846FC6-F4FD-4ED4-9B1A-D10EB14F7866}" sibTransId="{F00633CD-C9BE-4771-B1F1-765DADCD961F}"/>
    <dgm:cxn modelId="{E9A115C1-A2BF-4A42-B696-3FAD2C6FEEAE}" type="presOf" srcId="{AF38EF90-4F9D-42D4-9878-E529CDF8B0B6}" destId="{CE963F2B-A311-4CB0-9F6C-83A18E8DFFC2}" srcOrd="0" destOrd="0" presId="urn:microsoft.com/office/officeart/2005/8/layout/default"/>
    <dgm:cxn modelId="{611195C8-72A8-41C1-BDD7-71DC580627D6}" srcId="{492DD52D-56B9-40F8-9126-C1AF9975D31C}" destId="{3855AC51-8181-40D1-8EE7-7E4E2E7EF799}" srcOrd="5" destOrd="0" parTransId="{388F0B66-5337-4795-8225-D82176046DC0}" sibTransId="{6599EC92-B6F0-470D-B5E7-CE54E5180A28}"/>
    <dgm:cxn modelId="{84911ACF-A498-4233-9EF7-14EF3BD384FE}" srcId="{492DD52D-56B9-40F8-9126-C1AF9975D31C}" destId="{159D5B98-99B3-4F3E-9267-6ADB20D4E300}" srcOrd="13" destOrd="0" parTransId="{549DB559-C25A-44D0-8609-09299DE64E31}" sibTransId="{78D3377B-68BF-4930-AA15-452CE29D5AD3}"/>
    <dgm:cxn modelId="{7ED651D3-EF32-44C6-8B4F-8FF9E0969DE0}" type="presOf" srcId="{BFDDBBC4-A01A-438F-802D-99DF477D5375}" destId="{5C714845-E90C-494E-8F01-D1C740A6D1D6}" srcOrd="0" destOrd="0" presId="urn:microsoft.com/office/officeart/2005/8/layout/default"/>
    <dgm:cxn modelId="{C5E631D6-4DA5-4CCC-89BC-20D32EE1FE35}" srcId="{492DD52D-56B9-40F8-9126-C1AF9975D31C}" destId="{AF38EF90-4F9D-42D4-9878-E529CDF8B0B6}" srcOrd="7" destOrd="0" parTransId="{F992FC16-89DC-47A1-BA2E-C2C87477CEB5}" sibTransId="{C395FEF2-395C-42D4-9D7E-7BC5BD82091A}"/>
    <dgm:cxn modelId="{61B001D9-9470-4B20-8826-E339C6D821B2}" srcId="{492DD52D-56B9-40F8-9126-C1AF9975D31C}" destId="{E332B7DF-6110-4241-825D-4E1EA5822FB3}" srcOrd="0" destOrd="0" parTransId="{4C83B338-622C-4032-91B5-22BC2312C895}" sibTransId="{690FF2F3-A213-4F72-ACA3-AA61FEADE6C8}"/>
    <dgm:cxn modelId="{A525ADDE-171C-4C34-84B0-BD91338E50D8}" type="presOf" srcId="{650FCD6B-C5B6-4E74-BA05-EACC6452CD98}" destId="{19C16A74-6E5E-4B71-997C-37A7E47EEE9D}" srcOrd="0" destOrd="0" presId="urn:microsoft.com/office/officeart/2005/8/layout/default"/>
    <dgm:cxn modelId="{3A05F5E2-F568-4313-805D-9D5800D15657}" srcId="{492DD52D-56B9-40F8-9126-C1AF9975D31C}" destId="{BFDDBBC4-A01A-438F-802D-99DF477D5375}" srcOrd="16" destOrd="0" parTransId="{6BC34224-872B-421C-AFEF-7272D73A5F58}" sibTransId="{1F7F6E7F-5AC3-409B-A0A4-5DA6B7746565}"/>
    <dgm:cxn modelId="{C86944E8-9C77-4E02-8753-DA8D247CD6DC}" type="presOf" srcId="{00A41E21-CD2E-4E3B-A18A-82839BECFDA9}" destId="{4ABD5BFF-1E3E-4897-A17C-254EA03B7845}" srcOrd="0" destOrd="0" presId="urn:microsoft.com/office/officeart/2005/8/layout/default"/>
    <dgm:cxn modelId="{9A9660EA-48DD-42FA-919A-98A96108FEE2}" type="presOf" srcId="{62FA757E-0F25-4089-A7D8-4CB550026E5F}" destId="{685EF0EE-BFF5-4923-BD80-B08091DDA172}" srcOrd="0" destOrd="0" presId="urn:microsoft.com/office/officeart/2005/8/layout/default"/>
    <dgm:cxn modelId="{367AF7EE-A2E2-45EE-BD63-C3624839F1C8}" srcId="{492DD52D-56B9-40F8-9126-C1AF9975D31C}" destId="{62FA757E-0F25-4089-A7D8-4CB550026E5F}" srcOrd="8" destOrd="0" parTransId="{8B7D8C8B-7AB0-4A40-AF13-00D8B6ED2E54}" sibTransId="{BF21FA64-04A8-428E-B0C7-B7AA4B1A59EF}"/>
    <dgm:cxn modelId="{44B9ADEF-A61C-4B13-B30C-C8FD063694EC}" srcId="{492DD52D-56B9-40F8-9126-C1AF9975D31C}" destId="{7B9B936D-3E44-464C-90F8-F142A3CB5F7D}" srcOrd="2" destOrd="0" parTransId="{191E5695-68AC-4044-B967-618D51C137FE}" sibTransId="{AE4D8AE9-D05C-4495-872D-DBF57E1398BE}"/>
    <dgm:cxn modelId="{8C7724F3-9AAA-4EA8-BC6E-BDEB428ABEA6}" type="presOf" srcId="{3855AC51-8181-40D1-8EE7-7E4E2E7EF799}" destId="{3961EA6F-5513-4BE1-A6FC-8BCFF5E56947}" srcOrd="0" destOrd="0" presId="urn:microsoft.com/office/officeart/2005/8/layout/default"/>
    <dgm:cxn modelId="{FD7D9CF3-725F-476B-A5DD-999099F88A3A}" type="presOf" srcId="{159D5B98-99B3-4F3E-9267-6ADB20D4E300}" destId="{6F703C4A-E539-4B7F-B689-893184B34385}" srcOrd="0" destOrd="0" presId="urn:microsoft.com/office/officeart/2005/8/layout/default"/>
    <dgm:cxn modelId="{9D0D0CFB-BADE-4E07-A18A-0BE3A2301B54}" type="presOf" srcId="{4D68FEED-0364-4935-8C01-6F141109472D}" destId="{08AA31F4-83C1-4CAB-9D23-83D395770B5A}" srcOrd="0" destOrd="0" presId="urn:microsoft.com/office/officeart/2005/8/layout/default"/>
    <dgm:cxn modelId="{FCA24517-9B12-40AE-BF30-2CA9AB2BCD6D}" type="presParOf" srcId="{46A73FFE-1B4D-4F76-8DED-47104A0A7BCD}" destId="{4DDD19C9-3D55-4250-B3B7-0DD1E3DD298C}" srcOrd="0" destOrd="0" presId="urn:microsoft.com/office/officeart/2005/8/layout/default"/>
    <dgm:cxn modelId="{F2D1D130-8387-48A0-BDC8-FE3881D115F1}" type="presParOf" srcId="{46A73FFE-1B4D-4F76-8DED-47104A0A7BCD}" destId="{D3B076DB-81BE-4783-97CF-6DF06F4F1057}" srcOrd="1" destOrd="0" presId="urn:microsoft.com/office/officeart/2005/8/layout/default"/>
    <dgm:cxn modelId="{84B04A53-101D-4E2A-90A5-E3210DF25EDC}" type="presParOf" srcId="{46A73FFE-1B4D-4F76-8DED-47104A0A7BCD}" destId="{AE701188-FF15-485B-8F86-829F242EB969}" srcOrd="2" destOrd="0" presId="urn:microsoft.com/office/officeart/2005/8/layout/default"/>
    <dgm:cxn modelId="{4A189265-9ABE-4B76-9477-1E5AB62FA742}" type="presParOf" srcId="{46A73FFE-1B4D-4F76-8DED-47104A0A7BCD}" destId="{8A18B705-0327-4658-A6EF-5D124E1D03AB}" srcOrd="3" destOrd="0" presId="urn:microsoft.com/office/officeart/2005/8/layout/default"/>
    <dgm:cxn modelId="{3330B286-2F4A-4B3B-AD77-2143A1AAC906}" type="presParOf" srcId="{46A73FFE-1B4D-4F76-8DED-47104A0A7BCD}" destId="{04A17843-1C19-4BEE-9279-7FF4E0DBBF5F}" srcOrd="4" destOrd="0" presId="urn:microsoft.com/office/officeart/2005/8/layout/default"/>
    <dgm:cxn modelId="{837426AE-49C7-43DA-8509-DC7277F8E751}" type="presParOf" srcId="{46A73FFE-1B4D-4F76-8DED-47104A0A7BCD}" destId="{0DD19D81-9E06-4639-8ACD-9A22B5CC655A}" srcOrd="5" destOrd="0" presId="urn:microsoft.com/office/officeart/2005/8/layout/default"/>
    <dgm:cxn modelId="{81C538CD-5D03-4046-806F-BBD8CFD59C84}" type="presParOf" srcId="{46A73FFE-1B4D-4F76-8DED-47104A0A7BCD}" destId="{E70241A6-48BB-45E9-93FF-3976EDCE4996}" srcOrd="6" destOrd="0" presId="urn:microsoft.com/office/officeart/2005/8/layout/default"/>
    <dgm:cxn modelId="{E95CFCAB-7409-4C3D-93E5-C8E31879B35E}" type="presParOf" srcId="{46A73FFE-1B4D-4F76-8DED-47104A0A7BCD}" destId="{08DC1192-2DD8-4D4A-9CDA-D3ED67C5077D}" srcOrd="7" destOrd="0" presId="urn:microsoft.com/office/officeart/2005/8/layout/default"/>
    <dgm:cxn modelId="{85857D35-A9DE-4B19-9A28-2EBD14A336C2}" type="presParOf" srcId="{46A73FFE-1B4D-4F76-8DED-47104A0A7BCD}" destId="{085615B7-51AE-4010-97E9-B515F750579B}" srcOrd="8" destOrd="0" presId="urn:microsoft.com/office/officeart/2005/8/layout/default"/>
    <dgm:cxn modelId="{9B11C2D5-FA06-48A8-89C4-558B9292F06A}" type="presParOf" srcId="{46A73FFE-1B4D-4F76-8DED-47104A0A7BCD}" destId="{27A45F71-0023-4FD6-9E38-C03382C17C2A}" srcOrd="9" destOrd="0" presId="urn:microsoft.com/office/officeart/2005/8/layout/default"/>
    <dgm:cxn modelId="{4B85489B-51D8-4F34-9157-1755A2A8F5C8}" type="presParOf" srcId="{46A73FFE-1B4D-4F76-8DED-47104A0A7BCD}" destId="{3961EA6F-5513-4BE1-A6FC-8BCFF5E56947}" srcOrd="10" destOrd="0" presId="urn:microsoft.com/office/officeart/2005/8/layout/default"/>
    <dgm:cxn modelId="{1E5A2184-3F1E-4F8B-AF7C-D8FAD5AE92F6}" type="presParOf" srcId="{46A73FFE-1B4D-4F76-8DED-47104A0A7BCD}" destId="{C8C0F90F-6DA1-491B-8206-F767E168678C}" srcOrd="11" destOrd="0" presId="urn:microsoft.com/office/officeart/2005/8/layout/default"/>
    <dgm:cxn modelId="{F30F6DBD-6851-44BF-8162-9E2DE492D5AF}" type="presParOf" srcId="{46A73FFE-1B4D-4F76-8DED-47104A0A7BCD}" destId="{1144E4BF-EE1A-45E6-B007-42A2FD2CC02B}" srcOrd="12" destOrd="0" presId="urn:microsoft.com/office/officeart/2005/8/layout/default"/>
    <dgm:cxn modelId="{5A7C2713-845E-4A1E-9F62-2D61CC210985}" type="presParOf" srcId="{46A73FFE-1B4D-4F76-8DED-47104A0A7BCD}" destId="{14F46270-05FC-4CCE-876A-5E4D4C567985}" srcOrd="13" destOrd="0" presId="urn:microsoft.com/office/officeart/2005/8/layout/default"/>
    <dgm:cxn modelId="{E00664E4-4F3C-4AEE-AC3D-53A79DE913BE}" type="presParOf" srcId="{46A73FFE-1B4D-4F76-8DED-47104A0A7BCD}" destId="{CE963F2B-A311-4CB0-9F6C-83A18E8DFFC2}" srcOrd="14" destOrd="0" presId="urn:microsoft.com/office/officeart/2005/8/layout/default"/>
    <dgm:cxn modelId="{CA292A55-FFCE-4420-8042-92E80C238419}" type="presParOf" srcId="{46A73FFE-1B4D-4F76-8DED-47104A0A7BCD}" destId="{054E6E90-91E8-41B5-A43B-4880240D777B}" srcOrd="15" destOrd="0" presId="urn:microsoft.com/office/officeart/2005/8/layout/default"/>
    <dgm:cxn modelId="{1A60DD66-762A-40DD-B495-0913DC2A7387}" type="presParOf" srcId="{46A73FFE-1B4D-4F76-8DED-47104A0A7BCD}" destId="{685EF0EE-BFF5-4923-BD80-B08091DDA172}" srcOrd="16" destOrd="0" presId="urn:microsoft.com/office/officeart/2005/8/layout/default"/>
    <dgm:cxn modelId="{C407A8EA-69B1-4F0A-8036-72B71E010CDA}" type="presParOf" srcId="{46A73FFE-1B4D-4F76-8DED-47104A0A7BCD}" destId="{1F9B85A6-1356-420E-AFAE-4F0F1C0E5D64}" srcOrd="17" destOrd="0" presId="urn:microsoft.com/office/officeart/2005/8/layout/default"/>
    <dgm:cxn modelId="{48AF394C-6CCB-40A2-A3BC-37622B931C3A}" type="presParOf" srcId="{46A73FFE-1B4D-4F76-8DED-47104A0A7BCD}" destId="{3EFE92D1-5003-4899-A9F8-3BF1E1AE09CD}" srcOrd="18" destOrd="0" presId="urn:microsoft.com/office/officeart/2005/8/layout/default"/>
    <dgm:cxn modelId="{C41DE300-72D3-4C9A-A724-84B16810C641}" type="presParOf" srcId="{46A73FFE-1B4D-4F76-8DED-47104A0A7BCD}" destId="{B044EC28-761F-46C3-AE7B-94D4F855AEBF}" srcOrd="19" destOrd="0" presId="urn:microsoft.com/office/officeart/2005/8/layout/default"/>
    <dgm:cxn modelId="{A549FF21-F1EE-419C-9250-5D109180F33F}" type="presParOf" srcId="{46A73FFE-1B4D-4F76-8DED-47104A0A7BCD}" destId="{3EB25737-0EE2-4EFE-87F7-9E6D98895CCC}" srcOrd="20" destOrd="0" presId="urn:microsoft.com/office/officeart/2005/8/layout/default"/>
    <dgm:cxn modelId="{F2127AB9-814E-4C3D-8B49-DF84AEE131A6}" type="presParOf" srcId="{46A73FFE-1B4D-4F76-8DED-47104A0A7BCD}" destId="{1C900AB3-03EC-4F05-8C10-8128BAF3EDE2}" srcOrd="21" destOrd="0" presId="urn:microsoft.com/office/officeart/2005/8/layout/default"/>
    <dgm:cxn modelId="{79E7C402-AF08-41C1-9D52-AC853E2AC193}" type="presParOf" srcId="{46A73FFE-1B4D-4F76-8DED-47104A0A7BCD}" destId="{19C16A74-6E5E-4B71-997C-37A7E47EEE9D}" srcOrd="22" destOrd="0" presId="urn:microsoft.com/office/officeart/2005/8/layout/default"/>
    <dgm:cxn modelId="{77FF1E17-FAC2-458F-8394-3B34DB0114DA}" type="presParOf" srcId="{46A73FFE-1B4D-4F76-8DED-47104A0A7BCD}" destId="{870E8A23-513D-4C2D-B3F8-6EEA95BCCA47}" srcOrd="23" destOrd="0" presId="urn:microsoft.com/office/officeart/2005/8/layout/default"/>
    <dgm:cxn modelId="{BE6C26DA-5037-4583-8D6E-3599E603AFFB}" type="presParOf" srcId="{46A73FFE-1B4D-4F76-8DED-47104A0A7BCD}" destId="{FDFCF0AD-D550-4F0B-899B-5D8BDFBAA7C1}" srcOrd="24" destOrd="0" presId="urn:microsoft.com/office/officeart/2005/8/layout/default"/>
    <dgm:cxn modelId="{53E677E2-BDA8-4C89-A894-24571AB7984E}" type="presParOf" srcId="{46A73FFE-1B4D-4F76-8DED-47104A0A7BCD}" destId="{FB2513F2-93B9-45A3-A08C-635D1D7CDA0E}" srcOrd="25" destOrd="0" presId="urn:microsoft.com/office/officeart/2005/8/layout/default"/>
    <dgm:cxn modelId="{D1A43E13-6707-4E2F-BA43-406DCD733033}" type="presParOf" srcId="{46A73FFE-1B4D-4F76-8DED-47104A0A7BCD}" destId="{6F703C4A-E539-4B7F-B689-893184B34385}" srcOrd="26" destOrd="0" presId="urn:microsoft.com/office/officeart/2005/8/layout/default"/>
    <dgm:cxn modelId="{4B9B669B-FD31-4397-A303-DAD07A723BCE}" type="presParOf" srcId="{46A73FFE-1B4D-4F76-8DED-47104A0A7BCD}" destId="{4EA6247D-7BBE-4CD8-AC9C-6675C6A16C0B}" srcOrd="27" destOrd="0" presId="urn:microsoft.com/office/officeart/2005/8/layout/default"/>
    <dgm:cxn modelId="{968D0350-F049-4AEC-9AB0-E00D1D5F74D2}" type="presParOf" srcId="{46A73FFE-1B4D-4F76-8DED-47104A0A7BCD}" destId="{2443E845-DBEE-48AD-96C0-36FF9D0C3A51}" srcOrd="28" destOrd="0" presId="urn:microsoft.com/office/officeart/2005/8/layout/default"/>
    <dgm:cxn modelId="{E99D7E62-2AF0-4E70-9A22-23D575D36613}" type="presParOf" srcId="{46A73FFE-1B4D-4F76-8DED-47104A0A7BCD}" destId="{BB624046-2CF3-4F94-830A-DFCE55BBF731}" srcOrd="29" destOrd="0" presId="urn:microsoft.com/office/officeart/2005/8/layout/default"/>
    <dgm:cxn modelId="{B3CA8441-8E90-450B-A078-B5B0D5462AB5}" type="presParOf" srcId="{46A73FFE-1B4D-4F76-8DED-47104A0A7BCD}" destId="{67BACE3B-8A87-41C5-A295-1DE9C27021F5}" srcOrd="30" destOrd="0" presId="urn:microsoft.com/office/officeart/2005/8/layout/default"/>
    <dgm:cxn modelId="{F6A44416-5EC8-4F7E-9C50-F33846199460}" type="presParOf" srcId="{46A73FFE-1B4D-4F76-8DED-47104A0A7BCD}" destId="{D305E15E-2E5B-4AE0-8263-63430AF80A1D}" srcOrd="31" destOrd="0" presId="urn:microsoft.com/office/officeart/2005/8/layout/default"/>
    <dgm:cxn modelId="{9C84B9C5-D11D-4E6A-ADA5-D78F44B32E00}" type="presParOf" srcId="{46A73FFE-1B4D-4F76-8DED-47104A0A7BCD}" destId="{5C714845-E90C-494E-8F01-D1C740A6D1D6}" srcOrd="32" destOrd="0" presId="urn:microsoft.com/office/officeart/2005/8/layout/default"/>
    <dgm:cxn modelId="{EA5963B8-F9B8-4154-8A87-C93C62346C52}" type="presParOf" srcId="{46A73FFE-1B4D-4F76-8DED-47104A0A7BCD}" destId="{15DD6827-D6A8-48B9-894C-6E9691FE73AE}" srcOrd="33" destOrd="0" presId="urn:microsoft.com/office/officeart/2005/8/layout/default"/>
    <dgm:cxn modelId="{9FDA9262-1A03-4EE1-9773-D6DA96E0880A}" type="presParOf" srcId="{46A73FFE-1B4D-4F76-8DED-47104A0A7BCD}" destId="{1DD6F35E-26CC-44FD-BD7F-49CAC3F02808}" srcOrd="34" destOrd="0" presId="urn:microsoft.com/office/officeart/2005/8/layout/default"/>
    <dgm:cxn modelId="{81A0AC5F-F610-453D-A3FD-CF15A75911BA}" type="presParOf" srcId="{46A73FFE-1B4D-4F76-8DED-47104A0A7BCD}" destId="{165AF558-F5BB-445F-9A8D-E3D1ECABB1CE}" srcOrd="35" destOrd="0" presId="urn:microsoft.com/office/officeart/2005/8/layout/default"/>
    <dgm:cxn modelId="{CB7D9E1A-9D0E-41AF-B7BD-E9735D2212A8}" type="presParOf" srcId="{46A73FFE-1B4D-4F76-8DED-47104A0A7BCD}" destId="{608E19A7-23DA-4253-9A55-FF8FC796A5B2}" srcOrd="36" destOrd="0" presId="urn:microsoft.com/office/officeart/2005/8/layout/default"/>
    <dgm:cxn modelId="{DFFE29BB-6D9E-4D77-B1AC-A6BB50803DC4}" type="presParOf" srcId="{46A73FFE-1B4D-4F76-8DED-47104A0A7BCD}" destId="{C7204B45-6385-4703-967C-972B418974BD}" srcOrd="37" destOrd="0" presId="urn:microsoft.com/office/officeart/2005/8/layout/default"/>
    <dgm:cxn modelId="{57191149-DC98-41C7-89FD-C023BC592045}" type="presParOf" srcId="{46A73FFE-1B4D-4F76-8DED-47104A0A7BCD}" destId="{08AA31F4-83C1-4CAB-9D23-83D395770B5A}" srcOrd="38" destOrd="0" presId="urn:microsoft.com/office/officeart/2005/8/layout/default"/>
    <dgm:cxn modelId="{95685A0A-9BE4-4CC4-BE74-150CEE9ABFC8}" type="presParOf" srcId="{46A73FFE-1B4D-4F76-8DED-47104A0A7BCD}" destId="{F166EAB6-C52C-4F6D-9885-B25A07E269EE}" srcOrd="39" destOrd="0" presId="urn:microsoft.com/office/officeart/2005/8/layout/default"/>
    <dgm:cxn modelId="{73A291FE-728F-471D-ACD2-0D90D869899C}" type="presParOf" srcId="{46A73FFE-1B4D-4F76-8DED-47104A0A7BCD}" destId="{4ABD5BFF-1E3E-4897-A17C-254EA03B7845}" srcOrd="40" destOrd="0" presId="urn:microsoft.com/office/officeart/2005/8/layout/default"/>
    <dgm:cxn modelId="{F10A68C4-85E7-4A11-8FA7-9D3FD995B935}" type="presParOf" srcId="{46A73FFE-1B4D-4F76-8DED-47104A0A7BCD}" destId="{109EFE41-4CD8-458B-889B-A502A42C7BA6}" srcOrd="41" destOrd="0" presId="urn:microsoft.com/office/officeart/2005/8/layout/default"/>
    <dgm:cxn modelId="{C11BE1F4-4614-4A14-879B-375997536CF5}" type="presParOf" srcId="{46A73FFE-1B4D-4F76-8DED-47104A0A7BCD}" destId="{466BFD1D-79B0-4773-9032-CFD63FE89980}" srcOrd="4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33E675-02F0-4B21-96F1-F005DBDECB27}">
      <dsp:nvSpPr>
        <dsp:cNvPr id="0" name=""/>
        <dsp:cNvSpPr/>
      </dsp:nvSpPr>
      <dsp:spPr>
        <a:xfrm>
          <a:off x="1778971" y="657533"/>
          <a:ext cx="3774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1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57480" y="701213"/>
        <a:ext cx="20400" cy="4080"/>
      </dsp:txXfrm>
    </dsp:sp>
    <dsp:sp modelId="{C2632743-2971-4312-A470-6D89B9A45780}">
      <dsp:nvSpPr>
        <dsp:cNvPr id="0" name=""/>
        <dsp:cNvSpPr/>
      </dsp:nvSpPr>
      <dsp:spPr>
        <a:xfrm>
          <a:off x="6777" y="171055"/>
          <a:ext cx="1773994" cy="106439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927" tIns="91245" rIns="86927" bIns="9124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Company Profile</a:t>
          </a:r>
          <a:endParaRPr lang="en-US" sz="1300" kern="1200"/>
        </a:p>
      </dsp:txBody>
      <dsp:txXfrm>
        <a:off x="6777" y="171055"/>
        <a:ext cx="1773994" cy="1064396"/>
      </dsp:txXfrm>
    </dsp:sp>
    <dsp:sp modelId="{A528ED91-B776-426B-A888-7328EF716AA8}">
      <dsp:nvSpPr>
        <dsp:cNvPr id="0" name=""/>
        <dsp:cNvSpPr/>
      </dsp:nvSpPr>
      <dsp:spPr>
        <a:xfrm>
          <a:off x="3960984" y="657533"/>
          <a:ext cx="3774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18" y="45720"/>
              </a:lnTo>
            </a:path>
          </a:pathLst>
        </a:custGeom>
        <a:noFill/>
        <a:ln w="12700" cap="flat" cmpd="sng" algn="ctr">
          <a:solidFill>
            <a:schemeClr val="accent2">
              <a:hueOff val="585783"/>
              <a:satOff val="-1681"/>
              <a:lumOff val="-269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39493" y="701213"/>
        <a:ext cx="20400" cy="4080"/>
      </dsp:txXfrm>
    </dsp:sp>
    <dsp:sp modelId="{E8A15B13-352B-4E40-8809-07D015686BD6}">
      <dsp:nvSpPr>
        <dsp:cNvPr id="0" name=""/>
        <dsp:cNvSpPr/>
      </dsp:nvSpPr>
      <dsp:spPr>
        <a:xfrm>
          <a:off x="2188790" y="171055"/>
          <a:ext cx="1773994" cy="1064396"/>
        </a:xfrm>
        <a:prstGeom prst="rect">
          <a:avLst/>
        </a:prstGeom>
        <a:gradFill rotWithShape="0">
          <a:gsLst>
            <a:gs pos="0">
              <a:schemeClr val="accent2">
                <a:hueOff val="536968"/>
                <a:satOff val="-1541"/>
                <a:lumOff val="-246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36968"/>
                <a:satOff val="-1541"/>
                <a:lumOff val="-246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36968"/>
                <a:satOff val="-1541"/>
                <a:lumOff val="-246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927" tIns="91245" rIns="86927" bIns="9124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Medium-sized manufacturer</a:t>
          </a:r>
          <a:endParaRPr lang="en-US" sz="1300" kern="1200"/>
        </a:p>
      </dsp:txBody>
      <dsp:txXfrm>
        <a:off x="2188790" y="171055"/>
        <a:ext cx="1773994" cy="1064396"/>
      </dsp:txXfrm>
    </dsp:sp>
    <dsp:sp modelId="{B6367FE0-DB08-4F6F-BF64-AEA8990A6318}">
      <dsp:nvSpPr>
        <dsp:cNvPr id="0" name=""/>
        <dsp:cNvSpPr/>
      </dsp:nvSpPr>
      <dsp:spPr>
        <a:xfrm>
          <a:off x="6142997" y="657533"/>
          <a:ext cx="3774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18" y="45720"/>
              </a:lnTo>
            </a:path>
          </a:pathLst>
        </a:custGeom>
        <a:noFill/>
        <a:ln w="12700" cap="flat" cmpd="sng" algn="ctr">
          <a:solidFill>
            <a:schemeClr val="accent2">
              <a:hueOff val="1171566"/>
              <a:satOff val="-3362"/>
              <a:lumOff val="-538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21505" y="701213"/>
        <a:ext cx="20400" cy="4080"/>
      </dsp:txXfrm>
    </dsp:sp>
    <dsp:sp modelId="{D7219EF3-D53C-4723-ADAC-A7834AA93573}">
      <dsp:nvSpPr>
        <dsp:cNvPr id="0" name=""/>
        <dsp:cNvSpPr/>
      </dsp:nvSpPr>
      <dsp:spPr>
        <a:xfrm>
          <a:off x="4370802" y="171055"/>
          <a:ext cx="1773994" cy="1064396"/>
        </a:xfrm>
        <a:prstGeom prst="rect">
          <a:avLst/>
        </a:prstGeom>
        <a:gradFill rotWithShape="0">
          <a:gsLst>
            <a:gs pos="0">
              <a:schemeClr val="accent2">
                <a:hueOff val="1073936"/>
                <a:satOff val="-3082"/>
                <a:lumOff val="-493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073936"/>
                <a:satOff val="-3082"/>
                <a:lumOff val="-493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073936"/>
                <a:satOff val="-3082"/>
                <a:lumOff val="-493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927" tIns="91245" rIns="86927" bIns="9124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Produces ready meals for airlines</a:t>
          </a:r>
          <a:endParaRPr lang="en-US" sz="1300" kern="1200"/>
        </a:p>
      </dsp:txBody>
      <dsp:txXfrm>
        <a:off x="4370802" y="171055"/>
        <a:ext cx="1773994" cy="1064396"/>
      </dsp:txXfrm>
    </dsp:sp>
    <dsp:sp modelId="{DEA7D858-11CD-4A94-8727-1AC85251AC61}">
      <dsp:nvSpPr>
        <dsp:cNvPr id="0" name=""/>
        <dsp:cNvSpPr/>
      </dsp:nvSpPr>
      <dsp:spPr>
        <a:xfrm>
          <a:off x="8325009" y="657533"/>
          <a:ext cx="3774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18" y="45720"/>
              </a:lnTo>
            </a:path>
          </a:pathLst>
        </a:custGeom>
        <a:noFill/>
        <a:ln w="12700" cap="flat" cmpd="sng" algn="ctr">
          <a:solidFill>
            <a:schemeClr val="accent2">
              <a:hueOff val="1757349"/>
              <a:satOff val="-5044"/>
              <a:lumOff val="-807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503518" y="701213"/>
        <a:ext cx="20400" cy="4080"/>
      </dsp:txXfrm>
    </dsp:sp>
    <dsp:sp modelId="{288946F3-705C-4B49-8E0F-BE32C73CE807}">
      <dsp:nvSpPr>
        <dsp:cNvPr id="0" name=""/>
        <dsp:cNvSpPr/>
      </dsp:nvSpPr>
      <dsp:spPr>
        <a:xfrm>
          <a:off x="6552815" y="171055"/>
          <a:ext cx="1773994" cy="1064396"/>
        </a:xfrm>
        <a:prstGeom prst="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927" tIns="91245" rIns="86927" bIns="9124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Employs approximately 40 workers</a:t>
          </a:r>
          <a:endParaRPr lang="en-US" sz="1300" kern="1200"/>
        </a:p>
      </dsp:txBody>
      <dsp:txXfrm>
        <a:off x="6552815" y="171055"/>
        <a:ext cx="1773994" cy="1064396"/>
      </dsp:txXfrm>
    </dsp:sp>
    <dsp:sp modelId="{544896BD-77AB-4280-8658-650EDB812032}">
      <dsp:nvSpPr>
        <dsp:cNvPr id="0" name=""/>
        <dsp:cNvSpPr/>
      </dsp:nvSpPr>
      <dsp:spPr>
        <a:xfrm>
          <a:off x="893774" y="1233652"/>
          <a:ext cx="8728050" cy="377418"/>
        </a:xfrm>
        <a:custGeom>
          <a:avLst/>
          <a:gdLst/>
          <a:ahLst/>
          <a:cxnLst/>
          <a:rect l="0" t="0" r="0" b="0"/>
          <a:pathLst>
            <a:path>
              <a:moveTo>
                <a:pt x="8728050" y="0"/>
              </a:moveTo>
              <a:lnTo>
                <a:pt x="8728050" y="205809"/>
              </a:lnTo>
              <a:lnTo>
                <a:pt x="0" y="205809"/>
              </a:lnTo>
              <a:lnTo>
                <a:pt x="0" y="377418"/>
              </a:lnTo>
            </a:path>
          </a:pathLst>
        </a:custGeom>
        <a:noFill/>
        <a:ln w="12700" cap="flat" cmpd="sng" algn="ctr">
          <a:solidFill>
            <a:schemeClr val="accent2">
              <a:hueOff val="2343132"/>
              <a:satOff val="-6725"/>
              <a:lumOff val="-1076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39360" y="1420321"/>
        <a:ext cx="436879" cy="4080"/>
      </dsp:txXfrm>
    </dsp:sp>
    <dsp:sp modelId="{D1080ECB-7574-4643-8972-EFC4172C570A}">
      <dsp:nvSpPr>
        <dsp:cNvPr id="0" name=""/>
        <dsp:cNvSpPr/>
      </dsp:nvSpPr>
      <dsp:spPr>
        <a:xfrm>
          <a:off x="8734828" y="171055"/>
          <a:ext cx="1773994" cy="1064396"/>
        </a:xfrm>
        <a:prstGeom prst="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927" tIns="91245" rIns="86927" bIns="9124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Employees aged 16–60</a:t>
          </a:r>
          <a:endParaRPr lang="en-US" sz="1300" kern="1200"/>
        </a:p>
      </dsp:txBody>
      <dsp:txXfrm>
        <a:off x="8734828" y="171055"/>
        <a:ext cx="1773994" cy="1064396"/>
      </dsp:txXfrm>
    </dsp:sp>
    <dsp:sp modelId="{2745ACCF-67E0-4A37-AB38-4E155ED46246}">
      <dsp:nvSpPr>
        <dsp:cNvPr id="0" name=""/>
        <dsp:cNvSpPr/>
      </dsp:nvSpPr>
      <dsp:spPr>
        <a:xfrm>
          <a:off x="1778971" y="2129948"/>
          <a:ext cx="3774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18" y="45720"/>
              </a:lnTo>
            </a:path>
          </a:pathLst>
        </a:custGeom>
        <a:noFill/>
        <a:ln w="12700" cap="flat" cmpd="sng" algn="ctr">
          <a:solidFill>
            <a:schemeClr val="accent2">
              <a:hueOff val="2928915"/>
              <a:satOff val="-8406"/>
              <a:lumOff val="-1345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57480" y="2173628"/>
        <a:ext cx="20400" cy="4080"/>
      </dsp:txXfrm>
    </dsp:sp>
    <dsp:sp modelId="{7C37E6F1-1F77-4FA9-BDFF-ED3132E63FF7}">
      <dsp:nvSpPr>
        <dsp:cNvPr id="0" name=""/>
        <dsp:cNvSpPr/>
      </dsp:nvSpPr>
      <dsp:spPr>
        <a:xfrm>
          <a:off x="6777" y="1643470"/>
          <a:ext cx="1773994" cy="1064396"/>
        </a:xfrm>
        <a:prstGeom prst="rect">
          <a:avLst/>
        </a:prstGeom>
        <a:gradFill rotWithShape="0">
          <a:gsLst>
            <a:gs pos="0">
              <a:schemeClr val="accent2">
                <a:hueOff val="2684839"/>
                <a:satOff val="-7705"/>
                <a:lumOff val="-1233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684839"/>
                <a:satOff val="-7705"/>
                <a:lumOff val="-1233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684839"/>
                <a:satOff val="-7705"/>
                <a:lumOff val="-1233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927" tIns="91245" rIns="86927" bIns="9124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Workers come from five different cultural backgrounds</a:t>
          </a:r>
          <a:endParaRPr lang="en-US" sz="1300" kern="1200"/>
        </a:p>
      </dsp:txBody>
      <dsp:txXfrm>
        <a:off x="6777" y="1643470"/>
        <a:ext cx="1773994" cy="1064396"/>
      </dsp:txXfrm>
    </dsp:sp>
    <dsp:sp modelId="{EA3D1B27-4937-4B27-AE4F-B3D93B3C16B5}">
      <dsp:nvSpPr>
        <dsp:cNvPr id="0" name=""/>
        <dsp:cNvSpPr/>
      </dsp:nvSpPr>
      <dsp:spPr>
        <a:xfrm>
          <a:off x="3960984" y="2129948"/>
          <a:ext cx="3774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18" y="45720"/>
              </a:lnTo>
            </a:path>
          </a:pathLst>
        </a:custGeom>
        <a:noFill/>
        <a:ln w="12700" cap="flat" cmpd="sng" algn="ctr">
          <a:solidFill>
            <a:schemeClr val="accent2">
              <a:hueOff val="3514698"/>
              <a:satOff val="-10087"/>
              <a:lumOff val="-1615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39493" y="2173628"/>
        <a:ext cx="20400" cy="4080"/>
      </dsp:txXfrm>
    </dsp:sp>
    <dsp:sp modelId="{B17D8CEE-56EB-474C-916D-6856E8932812}">
      <dsp:nvSpPr>
        <dsp:cNvPr id="0" name=""/>
        <dsp:cNvSpPr/>
      </dsp:nvSpPr>
      <dsp:spPr>
        <a:xfrm>
          <a:off x="2188790" y="1643470"/>
          <a:ext cx="1773994" cy="1064396"/>
        </a:xfrm>
        <a:prstGeom prst="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927" tIns="91245" rIns="86927" bIns="9124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Problems</a:t>
          </a:r>
          <a:endParaRPr lang="en-US" sz="1300" kern="1200"/>
        </a:p>
      </dsp:txBody>
      <dsp:txXfrm>
        <a:off x="2188790" y="1643470"/>
        <a:ext cx="1773994" cy="1064396"/>
      </dsp:txXfrm>
    </dsp:sp>
    <dsp:sp modelId="{9F20DAA0-6C72-4F5E-A197-5CA63030CD95}">
      <dsp:nvSpPr>
        <dsp:cNvPr id="0" name=""/>
        <dsp:cNvSpPr/>
      </dsp:nvSpPr>
      <dsp:spPr>
        <a:xfrm>
          <a:off x="6142997" y="2129948"/>
          <a:ext cx="3774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18" y="45720"/>
              </a:lnTo>
            </a:path>
          </a:pathLst>
        </a:custGeom>
        <a:noFill/>
        <a:ln w="12700" cap="flat" cmpd="sng" algn="ctr">
          <a:solidFill>
            <a:schemeClr val="accent2">
              <a:hueOff val="4100481"/>
              <a:satOff val="-11768"/>
              <a:lumOff val="-1884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21505" y="2173628"/>
        <a:ext cx="20400" cy="4080"/>
      </dsp:txXfrm>
    </dsp:sp>
    <dsp:sp modelId="{91246C56-1EDD-46E8-804A-A3057C90535C}">
      <dsp:nvSpPr>
        <dsp:cNvPr id="0" name=""/>
        <dsp:cNvSpPr/>
      </dsp:nvSpPr>
      <dsp:spPr>
        <a:xfrm>
          <a:off x="4370802" y="1643470"/>
          <a:ext cx="1773994" cy="1064396"/>
        </a:xfrm>
        <a:prstGeom prst="rect">
          <a:avLst/>
        </a:prstGeom>
        <a:gradFill rotWithShape="0">
          <a:gsLst>
            <a:gs pos="0">
              <a:schemeClr val="accent2">
                <a:hueOff val="3758775"/>
                <a:satOff val="-10788"/>
                <a:lumOff val="-1727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758775"/>
                <a:satOff val="-10788"/>
                <a:lumOff val="-1727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758775"/>
                <a:satOff val="-10788"/>
                <a:lumOff val="-1727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927" tIns="91245" rIns="86927" bIns="9124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Undercooked food</a:t>
          </a:r>
          <a:endParaRPr lang="en-US" sz="1300" kern="1200"/>
        </a:p>
      </dsp:txBody>
      <dsp:txXfrm>
        <a:off x="4370802" y="1643470"/>
        <a:ext cx="1773994" cy="1064396"/>
      </dsp:txXfrm>
    </dsp:sp>
    <dsp:sp modelId="{BFED1996-6BD2-4280-BA06-3C12035F792C}">
      <dsp:nvSpPr>
        <dsp:cNvPr id="0" name=""/>
        <dsp:cNvSpPr/>
      </dsp:nvSpPr>
      <dsp:spPr>
        <a:xfrm>
          <a:off x="8325009" y="2129948"/>
          <a:ext cx="3774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18" y="45720"/>
              </a:lnTo>
            </a:path>
          </a:pathLst>
        </a:custGeom>
        <a:noFill/>
        <a:ln w="12700" cap="flat" cmpd="sng" algn="ctr">
          <a:solidFill>
            <a:schemeClr val="accent2">
              <a:hueOff val="4686264"/>
              <a:satOff val="-13449"/>
              <a:lumOff val="-2153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503518" y="2173628"/>
        <a:ext cx="20400" cy="4080"/>
      </dsp:txXfrm>
    </dsp:sp>
    <dsp:sp modelId="{ADC94AD7-CFA8-4441-ACCB-95B2B5A95999}">
      <dsp:nvSpPr>
        <dsp:cNvPr id="0" name=""/>
        <dsp:cNvSpPr/>
      </dsp:nvSpPr>
      <dsp:spPr>
        <a:xfrm>
          <a:off x="6552815" y="1643470"/>
          <a:ext cx="1773994" cy="1064396"/>
        </a:xfrm>
        <a:prstGeom prst="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927" tIns="91245" rIns="86927" bIns="9124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Poor packaging</a:t>
          </a:r>
          <a:endParaRPr lang="en-US" sz="1300" kern="1200"/>
        </a:p>
      </dsp:txBody>
      <dsp:txXfrm>
        <a:off x="6552815" y="1643470"/>
        <a:ext cx="1773994" cy="1064396"/>
      </dsp:txXfrm>
    </dsp:sp>
    <dsp:sp modelId="{EEEBF01C-2C26-4AED-86A9-7908F972B13E}">
      <dsp:nvSpPr>
        <dsp:cNvPr id="0" name=""/>
        <dsp:cNvSpPr/>
      </dsp:nvSpPr>
      <dsp:spPr>
        <a:xfrm>
          <a:off x="893774" y="2706067"/>
          <a:ext cx="8728050" cy="377418"/>
        </a:xfrm>
        <a:custGeom>
          <a:avLst/>
          <a:gdLst/>
          <a:ahLst/>
          <a:cxnLst/>
          <a:rect l="0" t="0" r="0" b="0"/>
          <a:pathLst>
            <a:path>
              <a:moveTo>
                <a:pt x="8728050" y="0"/>
              </a:moveTo>
              <a:lnTo>
                <a:pt x="8728050" y="205809"/>
              </a:lnTo>
              <a:lnTo>
                <a:pt x="0" y="205809"/>
              </a:lnTo>
              <a:lnTo>
                <a:pt x="0" y="377418"/>
              </a:lnTo>
            </a:path>
          </a:pathLst>
        </a:custGeom>
        <a:noFill/>
        <a:ln w="12700" cap="flat" cmpd="sng" algn="ctr">
          <a:solidFill>
            <a:schemeClr val="accent2">
              <a:hueOff val="5272048"/>
              <a:satOff val="-15131"/>
              <a:lumOff val="-24226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39360" y="2892736"/>
        <a:ext cx="436879" cy="4080"/>
      </dsp:txXfrm>
    </dsp:sp>
    <dsp:sp modelId="{78A2CBDA-E74D-4F61-B1AE-0DD2DE7B4F4E}">
      <dsp:nvSpPr>
        <dsp:cNvPr id="0" name=""/>
        <dsp:cNvSpPr/>
      </dsp:nvSpPr>
      <dsp:spPr>
        <a:xfrm>
          <a:off x="8734828" y="1643470"/>
          <a:ext cx="1773994" cy="1064396"/>
        </a:xfrm>
        <a:prstGeom prst="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927" tIns="91245" rIns="86927" bIns="9124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Meat found in vegetarian meals</a:t>
          </a:r>
          <a:endParaRPr lang="en-US" sz="1300" kern="1200"/>
        </a:p>
      </dsp:txBody>
      <dsp:txXfrm>
        <a:off x="8734828" y="1643470"/>
        <a:ext cx="1773994" cy="1064396"/>
      </dsp:txXfrm>
    </dsp:sp>
    <dsp:sp modelId="{5719A176-0025-4D75-93AD-303635DC5618}">
      <dsp:nvSpPr>
        <dsp:cNvPr id="0" name=""/>
        <dsp:cNvSpPr/>
      </dsp:nvSpPr>
      <dsp:spPr>
        <a:xfrm>
          <a:off x="1778971" y="3602364"/>
          <a:ext cx="3774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18" y="45720"/>
              </a:lnTo>
            </a:path>
          </a:pathLst>
        </a:custGeom>
        <a:noFill/>
        <a:ln w="12700" cap="flat" cmpd="sng" algn="ctr">
          <a:solidFill>
            <a:schemeClr val="accent2">
              <a:hueOff val="5857831"/>
              <a:satOff val="-16812"/>
              <a:lumOff val="-2691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57480" y="3646043"/>
        <a:ext cx="20400" cy="4080"/>
      </dsp:txXfrm>
    </dsp:sp>
    <dsp:sp modelId="{97D6A019-E20A-4612-8EE4-DF4178FFCD20}">
      <dsp:nvSpPr>
        <dsp:cNvPr id="0" name=""/>
        <dsp:cNvSpPr/>
      </dsp:nvSpPr>
      <dsp:spPr>
        <a:xfrm>
          <a:off x="6777" y="3115885"/>
          <a:ext cx="1773994" cy="1064396"/>
        </a:xfrm>
        <a:prstGeom prst="rect">
          <a:avLst/>
        </a:prstGeom>
        <a:gradFill rotWithShape="0">
          <a:gsLst>
            <a:gs pos="0">
              <a:schemeClr val="accent2">
                <a:hueOff val="5369678"/>
                <a:satOff val="-15411"/>
                <a:lumOff val="-2467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369678"/>
                <a:satOff val="-15411"/>
                <a:lumOff val="-2467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369678"/>
                <a:satOff val="-15411"/>
                <a:lumOff val="-2467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927" tIns="91245" rIns="86927" bIns="9124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Airlines losing confidence in the company</a:t>
          </a:r>
          <a:endParaRPr lang="en-US" sz="1300" kern="1200"/>
        </a:p>
      </dsp:txBody>
      <dsp:txXfrm>
        <a:off x="6777" y="3115885"/>
        <a:ext cx="1773994" cy="1064396"/>
      </dsp:txXfrm>
    </dsp:sp>
    <dsp:sp modelId="{F8CACD6B-4EC2-40B1-AACE-5C10C88BEBCE}">
      <dsp:nvSpPr>
        <dsp:cNvPr id="0" name=""/>
        <dsp:cNvSpPr/>
      </dsp:nvSpPr>
      <dsp:spPr>
        <a:xfrm>
          <a:off x="3960984" y="3602364"/>
          <a:ext cx="3774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18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39493" y="3646043"/>
        <a:ext cx="20400" cy="4080"/>
      </dsp:txXfrm>
    </dsp:sp>
    <dsp:sp modelId="{A86874F9-0860-4BC4-841E-B228DA701D07}">
      <dsp:nvSpPr>
        <dsp:cNvPr id="0" name=""/>
        <dsp:cNvSpPr/>
      </dsp:nvSpPr>
      <dsp:spPr>
        <a:xfrm>
          <a:off x="2188790" y="3115885"/>
          <a:ext cx="1773994" cy="1064396"/>
        </a:xfrm>
        <a:prstGeom prst="rect">
          <a:avLst/>
        </a:prstGeom>
        <a:gradFill rotWithShape="0">
          <a:gsLst>
            <a:gs pos="0">
              <a:schemeClr val="accent2">
                <a:hueOff val="5906646"/>
                <a:satOff val="-16952"/>
                <a:lumOff val="-2714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906646"/>
                <a:satOff val="-16952"/>
                <a:lumOff val="-2714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906646"/>
                <a:satOff val="-16952"/>
                <a:lumOff val="-2714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927" tIns="91245" rIns="86927" bIns="9124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Why?</a:t>
          </a:r>
          <a:endParaRPr lang="en-US" sz="1300" kern="1200"/>
        </a:p>
      </dsp:txBody>
      <dsp:txXfrm>
        <a:off x="2188790" y="3115885"/>
        <a:ext cx="1773994" cy="1064396"/>
      </dsp:txXfrm>
    </dsp:sp>
    <dsp:sp modelId="{947F3D5B-3BA6-4E60-B0E6-DE549035BB67}">
      <dsp:nvSpPr>
        <dsp:cNvPr id="0" name=""/>
        <dsp:cNvSpPr/>
      </dsp:nvSpPr>
      <dsp:spPr>
        <a:xfrm>
          <a:off x="4370802" y="3115885"/>
          <a:ext cx="1773994" cy="1064396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927" tIns="91245" rIns="86927" bIns="9124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Poor communication between management and production staff.</a:t>
          </a:r>
          <a:endParaRPr lang="en-US" sz="1300" kern="1200"/>
        </a:p>
      </dsp:txBody>
      <dsp:txXfrm>
        <a:off x="4370802" y="3115885"/>
        <a:ext cx="1773994" cy="10643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FEE8C-15CC-4DE4-9A5E-F34E9766A57B}">
      <dsp:nvSpPr>
        <dsp:cNvPr id="0" name=""/>
        <dsp:cNvSpPr/>
      </dsp:nvSpPr>
      <dsp:spPr>
        <a:xfrm>
          <a:off x="666" y="1576497"/>
          <a:ext cx="1299406" cy="1039524"/>
        </a:xfrm>
        <a:prstGeom prst="homePlate">
          <a:avLst>
            <a:gd name="adj" fmla="val 25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840" tIns="12700" rIns="183361" bIns="1270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/>
            <a:t>Evidence</a:t>
          </a:r>
          <a:endParaRPr lang="en-US" sz="500" kern="1200"/>
        </a:p>
        <a:p>
          <a:pPr marL="57150" lvl="1" indent="-57150" algn="l" defTabSz="177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" kern="1200"/>
            <a:t>Workers mainly speak their own languages</a:t>
          </a:r>
          <a:endParaRPr lang="en-US" sz="400" kern="1200"/>
        </a:p>
        <a:p>
          <a:pPr marL="57150" lvl="1" indent="-57150" algn="l" defTabSz="177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" kern="1200"/>
            <a:t>Limited English</a:t>
          </a:r>
          <a:endParaRPr lang="en-US" sz="400" kern="1200"/>
        </a:p>
        <a:p>
          <a:pPr marL="57150" lvl="1" indent="-57150" algn="l" defTabSz="177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" kern="1200" dirty="0"/>
            <a:t>English-only signs</a:t>
          </a:r>
          <a:endParaRPr lang="en-US" sz="400" kern="1200" dirty="0"/>
        </a:p>
        <a:p>
          <a:pPr marL="57150" lvl="1" indent="-57150" algn="l" defTabSz="177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" kern="1200"/>
            <a:t>Gary struggles to explain procedures</a:t>
          </a:r>
          <a:endParaRPr lang="en-US" sz="400" kern="1200"/>
        </a:p>
      </dsp:txBody>
      <dsp:txXfrm>
        <a:off x="666" y="1576497"/>
        <a:ext cx="1169466" cy="1039524"/>
      </dsp:txXfrm>
    </dsp:sp>
    <dsp:sp modelId="{29163D94-970D-4BC6-AD28-BB2BCD192639}">
      <dsp:nvSpPr>
        <dsp:cNvPr id="0" name=""/>
        <dsp:cNvSpPr/>
      </dsp:nvSpPr>
      <dsp:spPr>
        <a:xfrm>
          <a:off x="1040191" y="1576497"/>
          <a:ext cx="1299406" cy="1039524"/>
        </a:xfrm>
        <a:prstGeom prst="chevron">
          <a:avLst>
            <a:gd name="adj" fmla="val 25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840" tIns="12700" rIns="45840" bIns="1270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/>
            <a:t>Theory</a:t>
          </a:r>
          <a:endParaRPr lang="en-US" sz="500" kern="1200"/>
        </a:p>
      </dsp:txBody>
      <dsp:txXfrm>
        <a:off x="1300072" y="1576497"/>
        <a:ext cx="779644" cy="1039524"/>
      </dsp:txXfrm>
    </dsp:sp>
    <dsp:sp modelId="{973E61BC-3BC0-482B-A3D6-935ED8E4B4CB}">
      <dsp:nvSpPr>
        <dsp:cNvPr id="0" name=""/>
        <dsp:cNvSpPr/>
      </dsp:nvSpPr>
      <dsp:spPr>
        <a:xfrm>
          <a:off x="2079715" y="1576497"/>
          <a:ext cx="1299406" cy="1039524"/>
        </a:xfrm>
        <a:prstGeom prst="chevron">
          <a:avLst>
            <a:gd name="adj" fmla="val 25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840" tIns="12700" rIns="45840" bIns="1270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/>
            <a:t>Berlo’s SMCR Model</a:t>
          </a:r>
          <a:endParaRPr lang="en-US" sz="500" kern="1200"/>
        </a:p>
        <a:p>
          <a:pPr marL="57150" lvl="1" indent="-57150" algn="l" defTabSz="177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" kern="1200"/>
            <a:t>Communication depends on:</a:t>
          </a:r>
          <a:endParaRPr lang="en-US" sz="400" kern="1200"/>
        </a:p>
        <a:p>
          <a:pPr marL="57150" lvl="1" indent="-57150" algn="l" defTabSz="177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" kern="1200"/>
            <a:t>Communication skills</a:t>
          </a:r>
          <a:endParaRPr lang="en-US" sz="400" kern="1200"/>
        </a:p>
        <a:p>
          <a:pPr marL="57150" lvl="1" indent="-57150" algn="l" defTabSz="177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" kern="1200"/>
            <a:t>Attitudes</a:t>
          </a:r>
          <a:endParaRPr lang="en-US" sz="400" kern="1200"/>
        </a:p>
        <a:p>
          <a:pPr marL="57150" lvl="1" indent="-57150" algn="l" defTabSz="177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" kern="1200"/>
            <a:t>Knowledge</a:t>
          </a:r>
          <a:endParaRPr lang="en-US" sz="400" kern="1200"/>
        </a:p>
        <a:p>
          <a:pPr marL="57150" lvl="1" indent="-57150" algn="l" defTabSz="177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" kern="1200"/>
            <a:t>Culture</a:t>
          </a:r>
          <a:endParaRPr lang="en-US" sz="400" kern="1200"/>
        </a:p>
        <a:p>
          <a:pPr marL="57150" lvl="1" indent="-57150" algn="l" defTabSz="177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" kern="1200"/>
            <a:t>If the sender and receiver have different language abilities, communication becomes ineffective.</a:t>
          </a:r>
          <a:endParaRPr lang="en-US" sz="400" kern="1200"/>
        </a:p>
      </dsp:txBody>
      <dsp:txXfrm>
        <a:off x="2339596" y="1576497"/>
        <a:ext cx="779644" cy="1039524"/>
      </dsp:txXfrm>
    </dsp:sp>
    <dsp:sp modelId="{087301C2-6661-40C8-9236-E811560F6423}">
      <dsp:nvSpPr>
        <dsp:cNvPr id="0" name=""/>
        <dsp:cNvSpPr/>
      </dsp:nvSpPr>
      <dsp:spPr>
        <a:xfrm>
          <a:off x="3119240" y="1576497"/>
          <a:ext cx="1299406" cy="1039524"/>
        </a:xfrm>
        <a:prstGeom prst="chevron">
          <a:avLst>
            <a:gd name="adj" fmla="val 25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840" tIns="12700" rIns="45840" bIns="1270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/>
            <a:t>Impact</a:t>
          </a:r>
          <a:endParaRPr lang="en-US" sz="500" kern="1200"/>
        </a:p>
        <a:p>
          <a:pPr marL="57150" lvl="1" indent="-57150" algn="l" defTabSz="177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" kern="1200"/>
            <a:t>Workers misunderstand food hygiene procedures.</a:t>
          </a:r>
          <a:endParaRPr lang="en-US" sz="400" kern="1200"/>
        </a:p>
      </dsp:txBody>
      <dsp:txXfrm>
        <a:off x="3379121" y="1576497"/>
        <a:ext cx="779644" cy="1039524"/>
      </dsp:txXfrm>
    </dsp:sp>
    <dsp:sp modelId="{FD29C753-5FB4-4220-9895-820B260C0060}">
      <dsp:nvSpPr>
        <dsp:cNvPr id="0" name=""/>
        <dsp:cNvSpPr/>
      </dsp:nvSpPr>
      <dsp:spPr>
        <a:xfrm>
          <a:off x="4158765" y="1576497"/>
          <a:ext cx="1299406" cy="1039524"/>
        </a:xfrm>
        <a:prstGeom prst="chevron">
          <a:avLst>
            <a:gd name="adj" fmla="val 25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840" tIns="12700" rIns="45840" bIns="1270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/>
            <a:t>Solutions</a:t>
          </a:r>
          <a:endParaRPr lang="en-US" sz="500" kern="1200"/>
        </a:p>
        <a:p>
          <a:pPr marL="57150" lvl="1" indent="-57150" algn="l" defTabSz="177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" kern="1200"/>
            <a:t>Multilingual training</a:t>
          </a:r>
          <a:endParaRPr lang="en-US" sz="400" kern="1200"/>
        </a:p>
        <a:p>
          <a:pPr marL="57150" lvl="1" indent="-57150" algn="l" defTabSz="177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" kern="1200"/>
            <a:t>Picture-based safety signs</a:t>
          </a:r>
          <a:endParaRPr lang="en-US" sz="400" kern="1200"/>
        </a:p>
        <a:p>
          <a:pPr marL="57150" lvl="1" indent="-57150" algn="l" defTabSz="177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" kern="1200"/>
            <a:t>Translation services</a:t>
          </a:r>
          <a:endParaRPr lang="en-US" sz="400" kern="1200"/>
        </a:p>
        <a:p>
          <a:pPr marL="57150" lvl="1" indent="-57150" algn="l" defTabSz="177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" kern="1200"/>
            <a:t>Demonstrations instead of only verbal explanations</a:t>
          </a:r>
          <a:endParaRPr lang="en-US" sz="400" kern="1200"/>
        </a:p>
        <a:p>
          <a:pPr marL="57150" lvl="1" indent="-57150" algn="l" defTabSz="177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" kern="1200"/>
            <a:t>Ask workers to repeat instructions</a:t>
          </a:r>
          <a:endParaRPr lang="en-US" sz="400" kern="1200"/>
        </a:p>
      </dsp:txBody>
      <dsp:txXfrm>
        <a:off x="4418646" y="1576497"/>
        <a:ext cx="779644" cy="10395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0B39A3-B7F9-4521-AB55-8A801B0B5ECA}">
      <dsp:nvSpPr>
        <dsp:cNvPr id="0" name=""/>
        <dsp:cNvSpPr/>
      </dsp:nvSpPr>
      <dsp:spPr>
        <a:xfrm>
          <a:off x="760479" y="-5046"/>
          <a:ext cx="3770703" cy="3770703"/>
        </a:xfrm>
        <a:prstGeom prst="circularArrow">
          <a:avLst>
            <a:gd name="adj1" fmla="val 5274"/>
            <a:gd name="adj2" fmla="val 312630"/>
            <a:gd name="adj3" fmla="val 14287848"/>
            <a:gd name="adj4" fmla="val 17092159"/>
            <a:gd name="adj5" fmla="val 5477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E6BBDE9-B20E-42A1-AC8B-5938CB990982}">
      <dsp:nvSpPr>
        <dsp:cNvPr id="0" name=""/>
        <dsp:cNvSpPr/>
      </dsp:nvSpPr>
      <dsp:spPr>
        <a:xfrm>
          <a:off x="1953367" y="495"/>
          <a:ext cx="1384927" cy="692463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/>
            <a:t>Evidence</a:t>
          </a:r>
          <a:endParaRPr lang="en-US" sz="7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00" kern="1200"/>
            <a:t>Employees come from five cultural groups.</a:t>
          </a:r>
          <a:endParaRPr lang="en-US" sz="5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00" kern="1200"/>
            <a:t>Different beliefs and communication styles influence understanding.</a:t>
          </a:r>
          <a:endParaRPr lang="en-US" sz="500" kern="1200"/>
        </a:p>
      </dsp:txBody>
      <dsp:txXfrm>
        <a:off x="1987170" y="34298"/>
        <a:ext cx="1317321" cy="624857"/>
      </dsp:txXfrm>
    </dsp:sp>
    <dsp:sp modelId="{1ADE7F09-5CA0-4AE5-9342-768574D4D03C}">
      <dsp:nvSpPr>
        <dsp:cNvPr id="0" name=""/>
        <dsp:cNvSpPr/>
      </dsp:nvSpPr>
      <dsp:spPr>
        <a:xfrm>
          <a:off x="3278124" y="765344"/>
          <a:ext cx="1384927" cy="692463"/>
        </a:xfrm>
        <a:prstGeom prst="roundRect">
          <a:avLst/>
        </a:prstGeom>
        <a:gradFill rotWithShape="0">
          <a:gsLst>
            <a:gs pos="0">
              <a:schemeClr val="accent5">
                <a:hueOff val="-2430430"/>
                <a:satOff val="-165"/>
                <a:lumOff val="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430430"/>
                <a:satOff val="-165"/>
                <a:lumOff val="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430430"/>
                <a:satOff val="-165"/>
                <a:lumOff val="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/>
            <a:t>Theory</a:t>
          </a:r>
          <a:endParaRPr lang="en-US" sz="700" kern="1200"/>
        </a:p>
      </dsp:txBody>
      <dsp:txXfrm>
        <a:off x="3311927" y="799147"/>
        <a:ext cx="1317321" cy="624857"/>
      </dsp:txXfrm>
    </dsp:sp>
    <dsp:sp modelId="{DA9AAF9B-C908-4F14-AA4E-6EF06D7C4BBB}">
      <dsp:nvSpPr>
        <dsp:cNvPr id="0" name=""/>
        <dsp:cNvSpPr/>
      </dsp:nvSpPr>
      <dsp:spPr>
        <a:xfrm>
          <a:off x="3278124" y="2295041"/>
          <a:ext cx="1384927" cy="692463"/>
        </a:xfrm>
        <a:prstGeom prst="roundRect">
          <a:avLst/>
        </a:prstGeom>
        <a:gradFill rotWithShape="0">
          <a:gsLst>
            <a:gs pos="0">
              <a:schemeClr val="accent5">
                <a:hueOff val="-4860860"/>
                <a:satOff val="-330"/>
                <a:lumOff val="7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60860"/>
                <a:satOff val="-330"/>
                <a:lumOff val="7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60860"/>
                <a:satOff val="-330"/>
                <a:lumOff val="7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/>
            <a:t>Berlo’s SMCR Model</a:t>
          </a:r>
          <a:endParaRPr lang="en-US" sz="7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00" kern="1200"/>
            <a:t>Culture affects:</a:t>
          </a:r>
          <a:endParaRPr lang="en-US" sz="500" kern="1200"/>
        </a:p>
      </dsp:txBody>
      <dsp:txXfrm>
        <a:off x="3311927" y="2328844"/>
        <a:ext cx="1317321" cy="624857"/>
      </dsp:txXfrm>
    </dsp:sp>
    <dsp:sp modelId="{18179C11-C280-474F-BCA9-CDAFA66E5C00}">
      <dsp:nvSpPr>
        <dsp:cNvPr id="0" name=""/>
        <dsp:cNvSpPr/>
      </dsp:nvSpPr>
      <dsp:spPr>
        <a:xfrm>
          <a:off x="1953367" y="3059889"/>
          <a:ext cx="1384927" cy="692463"/>
        </a:xfrm>
        <a:prstGeom prst="roundRect">
          <a:avLst/>
        </a:prstGeom>
        <a:gradFill rotWithShape="0">
          <a:gsLst>
            <a:gs pos="0">
              <a:schemeClr val="accent5">
                <a:hueOff val="-7291290"/>
                <a:satOff val="-496"/>
                <a:lumOff val="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291290"/>
                <a:satOff val="-496"/>
                <a:lumOff val="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291290"/>
                <a:satOff val="-496"/>
                <a:lumOff val="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Meaning</a:t>
          </a:r>
          <a:endParaRPr lang="en-US" sz="7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00" kern="1200"/>
            <a:t>Interpretation</a:t>
          </a:r>
          <a:endParaRPr lang="en-US" sz="5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00" kern="1200"/>
            <a:t>Behaviour</a:t>
          </a:r>
          <a:endParaRPr lang="en-US" sz="5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00" kern="1200"/>
            <a:t>Communication style</a:t>
          </a:r>
          <a:endParaRPr lang="en-US" sz="500" kern="1200"/>
        </a:p>
      </dsp:txBody>
      <dsp:txXfrm>
        <a:off x="1987170" y="3093692"/>
        <a:ext cx="1317321" cy="624857"/>
      </dsp:txXfrm>
    </dsp:sp>
    <dsp:sp modelId="{9EF5F8E2-61E8-4382-9650-85BFF3DC2F6D}">
      <dsp:nvSpPr>
        <dsp:cNvPr id="0" name=""/>
        <dsp:cNvSpPr/>
      </dsp:nvSpPr>
      <dsp:spPr>
        <a:xfrm>
          <a:off x="628611" y="2295041"/>
          <a:ext cx="1384927" cy="692463"/>
        </a:xfrm>
        <a:prstGeom prst="roundRect">
          <a:avLst/>
        </a:prstGeom>
        <a:gradFill rotWithShape="0">
          <a:gsLst>
            <a:gs pos="0">
              <a:schemeClr val="accent5">
                <a:hueOff val="-9721720"/>
                <a:satOff val="-661"/>
                <a:lumOff val="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721720"/>
                <a:satOff val="-661"/>
                <a:lumOff val="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721720"/>
                <a:satOff val="-661"/>
                <a:lumOff val="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/>
            <a:t>Impact</a:t>
          </a:r>
          <a:endParaRPr lang="en-US" sz="7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00" kern="1200"/>
            <a:t>Workers interpret instructions differently.</a:t>
          </a:r>
          <a:endParaRPr lang="en-US" sz="500" kern="1200"/>
        </a:p>
      </dsp:txBody>
      <dsp:txXfrm>
        <a:off x="662414" y="2328844"/>
        <a:ext cx="1317321" cy="624857"/>
      </dsp:txXfrm>
    </dsp:sp>
    <dsp:sp modelId="{1D756491-B5E2-4081-BC2A-EE45A65122C6}">
      <dsp:nvSpPr>
        <dsp:cNvPr id="0" name=""/>
        <dsp:cNvSpPr/>
      </dsp:nvSpPr>
      <dsp:spPr>
        <a:xfrm>
          <a:off x="628611" y="765344"/>
          <a:ext cx="1384927" cy="692463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/>
            <a:t>Solutions</a:t>
          </a:r>
          <a:endParaRPr lang="en-US" sz="7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00" kern="1200"/>
            <a:t>Cultural awareness training</a:t>
          </a:r>
          <a:endParaRPr lang="en-US" sz="5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00" kern="1200"/>
            <a:t>Inclusive management</a:t>
          </a:r>
          <a:endParaRPr lang="en-US" sz="5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00" kern="1200"/>
            <a:t>Universal symbols</a:t>
          </a:r>
          <a:endParaRPr lang="en-US" sz="5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00" kern="1200"/>
            <a:t>Multilingual manuals</a:t>
          </a:r>
          <a:endParaRPr lang="en-US" sz="5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00" kern="1200"/>
            <a:t>Team-building</a:t>
          </a:r>
          <a:endParaRPr lang="en-US" sz="500" kern="1200"/>
        </a:p>
      </dsp:txBody>
      <dsp:txXfrm>
        <a:off x="662414" y="799147"/>
        <a:ext cx="1317321" cy="6248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DD19C9-3D55-4250-B3B7-0DD1E3DD298C}">
      <dsp:nvSpPr>
        <dsp:cNvPr id="0" name=""/>
        <dsp:cNvSpPr/>
      </dsp:nvSpPr>
      <dsp:spPr>
        <a:xfrm>
          <a:off x="1808" y="211669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Evidence</a:t>
          </a:r>
          <a:endParaRPr lang="en-US" sz="900" kern="1200"/>
        </a:p>
      </dsp:txBody>
      <dsp:txXfrm>
        <a:off x="1808" y="211669"/>
        <a:ext cx="979267" cy="587560"/>
      </dsp:txXfrm>
    </dsp:sp>
    <dsp:sp modelId="{AE701188-FF15-485B-8F86-829F242EB969}">
      <dsp:nvSpPr>
        <dsp:cNvPr id="0" name=""/>
        <dsp:cNvSpPr/>
      </dsp:nvSpPr>
      <dsp:spPr>
        <a:xfrm>
          <a:off x="1079003" y="211669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Gary becomes frustrated.</a:t>
          </a:r>
          <a:endParaRPr lang="en-US" sz="900" kern="1200"/>
        </a:p>
      </dsp:txBody>
      <dsp:txXfrm>
        <a:off x="1079003" y="211669"/>
        <a:ext cx="979267" cy="587560"/>
      </dsp:txXfrm>
    </dsp:sp>
    <dsp:sp modelId="{04A17843-1C19-4BEE-9279-7FF4E0DBBF5F}">
      <dsp:nvSpPr>
        <dsp:cNvPr id="0" name=""/>
        <dsp:cNvSpPr/>
      </dsp:nvSpPr>
      <dsp:spPr>
        <a:xfrm>
          <a:off x="2156197" y="211669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He calls workers “Idiots!”</a:t>
          </a:r>
          <a:endParaRPr lang="en-US" sz="900" kern="1200"/>
        </a:p>
      </dsp:txBody>
      <dsp:txXfrm>
        <a:off x="2156197" y="211669"/>
        <a:ext cx="979267" cy="587560"/>
      </dsp:txXfrm>
    </dsp:sp>
    <dsp:sp modelId="{E70241A6-48BB-45E9-93FF-3976EDCE4996}">
      <dsp:nvSpPr>
        <dsp:cNvPr id="0" name=""/>
        <dsp:cNvSpPr/>
      </dsp:nvSpPr>
      <dsp:spPr>
        <a:xfrm>
          <a:off x="3233392" y="211669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He is stressed, tired and overwhelmed.</a:t>
          </a:r>
          <a:endParaRPr lang="en-US" sz="900" kern="1200"/>
        </a:p>
      </dsp:txBody>
      <dsp:txXfrm>
        <a:off x="3233392" y="211669"/>
        <a:ext cx="979267" cy="587560"/>
      </dsp:txXfrm>
    </dsp:sp>
    <dsp:sp modelId="{085615B7-51AE-4010-97E9-B515F750579B}">
      <dsp:nvSpPr>
        <dsp:cNvPr id="0" name=""/>
        <dsp:cNvSpPr/>
      </dsp:nvSpPr>
      <dsp:spPr>
        <a:xfrm>
          <a:off x="4310586" y="211669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Theory</a:t>
          </a:r>
          <a:endParaRPr lang="en-US" sz="900" kern="1200"/>
        </a:p>
      </dsp:txBody>
      <dsp:txXfrm>
        <a:off x="4310586" y="211669"/>
        <a:ext cx="979267" cy="587560"/>
      </dsp:txXfrm>
    </dsp:sp>
    <dsp:sp modelId="{3961EA6F-5513-4BE1-A6FC-8BCFF5E56947}">
      <dsp:nvSpPr>
        <dsp:cNvPr id="0" name=""/>
        <dsp:cNvSpPr/>
      </dsp:nvSpPr>
      <dsp:spPr>
        <a:xfrm>
          <a:off x="1808" y="897156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Shannon &amp; Weaver</a:t>
          </a:r>
          <a:endParaRPr lang="en-US" sz="900" kern="1200"/>
        </a:p>
      </dsp:txBody>
      <dsp:txXfrm>
        <a:off x="1808" y="897156"/>
        <a:ext cx="979267" cy="587560"/>
      </dsp:txXfrm>
    </dsp:sp>
    <dsp:sp modelId="{1144E4BF-EE1A-45E6-B007-42A2FD2CC02B}">
      <dsp:nvSpPr>
        <dsp:cNvPr id="0" name=""/>
        <dsp:cNvSpPr/>
      </dsp:nvSpPr>
      <dsp:spPr>
        <a:xfrm>
          <a:off x="1079003" y="897156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Psychological noise includes:</a:t>
          </a:r>
          <a:endParaRPr lang="en-US" sz="900" kern="1200"/>
        </a:p>
      </dsp:txBody>
      <dsp:txXfrm>
        <a:off x="1079003" y="897156"/>
        <a:ext cx="979267" cy="587560"/>
      </dsp:txXfrm>
    </dsp:sp>
    <dsp:sp modelId="{CE963F2B-A311-4CB0-9F6C-83A18E8DFFC2}">
      <dsp:nvSpPr>
        <dsp:cNvPr id="0" name=""/>
        <dsp:cNvSpPr/>
      </dsp:nvSpPr>
      <dsp:spPr>
        <a:xfrm>
          <a:off x="2156197" y="897156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Stress</a:t>
          </a:r>
          <a:endParaRPr lang="en-US" sz="900" kern="1200"/>
        </a:p>
      </dsp:txBody>
      <dsp:txXfrm>
        <a:off x="2156197" y="897156"/>
        <a:ext cx="979267" cy="587560"/>
      </dsp:txXfrm>
    </dsp:sp>
    <dsp:sp modelId="{685EF0EE-BFF5-4923-BD80-B08091DDA172}">
      <dsp:nvSpPr>
        <dsp:cNvPr id="0" name=""/>
        <dsp:cNvSpPr/>
      </dsp:nvSpPr>
      <dsp:spPr>
        <a:xfrm>
          <a:off x="3233392" y="897156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Anger</a:t>
          </a:r>
          <a:endParaRPr lang="en-US" sz="900" kern="1200"/>
        </a:p>
      </dsp:txBody>
      <dsp:txXfrm>
        <a:off x="3233392" y="897156"/>
        <a:ext cx="979267" cy="587560"/>
      </dsp:txXfrm>
    </dsp:sp>
    <dsp:sp modelId="{3EFE92D1-5003-4899-A9F8-3BF1E1AE09CD}">
      <dsp:nvSpPr>
        <dsp:cNvPr id="0" name=""/>
        <dsp:cNvSpPr/>
      </dsp:nvSpPr>
      <dsp:spPr>
        <a:xfrm>
          <a:off x="4310586" y="897156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Frustration</a:t>
          </a:r>
          <a:endParaRPr lang="en-US" sz="900" kern="1200"/>
        </a:p>
      </dsp:txBody>
      <dsp:txXfrm>
        <a:off x="4310586" y="897156"/>
        <a:ext cx="979267" cy="587560"/>
      </dsp:txXfrm>
    </dsp:sp>
    <dsp:sp modelId="{3EB25737-0EE2-4EFE-87F7-9E6D98895CCC}">
      <dsp:nvSpPr>
        <dsp:cNvPr id="0" name=""/>
        <dsp:cNvSpPr/>
      </dsp:nvSpPr>
      <dsp:spPr>
        <a:xfrm>
          <a:off x="1808" y="1582644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These emotions distort communication.</a:t>
          </a:r>
          <a:endParaRPr lang="en-US" sz="900" kern="1200"/>
        </a:p>
      </dsp:txBody>
      <dsp:txXfrm>
        <a:off x="1808" y="1582644"/>
        <a:ext cx="979267" cy="587560"/>
      </dsp:txXfrm>
    </dsp:sp>
    <dsp:sp modelId="{19C16A74-6E5E-4B71-997C-37A7E47EEE9D}">
      <dsp:nvSpPr>
        <dsp:cNvPr id="0" name=""/>
        <dsp:cNvSpPr/>
      </dsp:nvSpPr>
      <dsp:spPr>
        <a:xfrm>
          <a:off x="1079003" y="1582644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Impact</a:t>
          </a:r>
          <a:endParaRPr lang="en-US" sz="900" kern="1200"/>
        </a:p>
      </dsp:txBody>
      <dsp:txXfrm>
        <a:off x="1079003" y="1582644"/>
        <a:ext cx="979267" cy="587560"/>
      </dsp:txXfrm>
    </dsp:sp>
    <dsp:sp modelId="{FDFCF0AD-D550-4F0B-899B-5D8BDFBAA7C1}">
      <dsp:nvSpPr>
        <dsp:cNvPr id="0" name=""/>
        <dsp:cNvSpPr/>
      </dsp:nvSpPr>
      <dsp:spPr>
        <a:xfrm>
          <a:off x="2156197" y="1582644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Workers may:</a:t>
          </a:r>
          <a:endParaRPr lang="en-US" sz="900" kern="1200"/>
        </a:p>
      </dsp:txBody>
      <dsp:txXfrm>
        <a:off x="2156197" y="1582644"/>
        <a:ext cx="979267" cy="587560"/>
      </dsp:txXfrm>
    </dsp:sp>
    <dsp:sp modelId="{6F703C4A-E539-4B7F-B689-893184B34385}">
      <dsp:nvSpPr>
        <dsp:cNvPr id="0" name=""/>
        <dsp:cNvSpPr/>
      </dsp:nvSpPr>
      <dsp:spPr>
        <a:xfrm>
          <a:off x="3233392" y="1582644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Feel afraid</a:t>
          </a:r>
          <a:endParaRPr lang="en-US" sz="900" kern="1200"/>
        </a:p>
      </dsp:txBody>
      <dsp:txXfrm>
        <a:off x="3233392" y="1582644"/>
        <a:ext cx="979267" cy="587560"/>
      </dsp:txXfrm>
    </dsp:sp>
    <dsp:sp modelId="{2443E845-DBEE-48AD-96C0-36FF9D0C3A51}">
      <dsp:nvSpPr>
        <dsp:cNvPr id="0" name=""/>
        <dsp:cNvSpPr/>
      </dsp:nvSpPr>
      <dsp:spPr>
        <a:xfrm>
          <a:off x="4310586" y="1582644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Stop asking questions</a:t>
          </a:r>
          <a:endParaRPr lang="en-US" sz="900" kern="1200"/>
        </a:p>
      </dsp:txBody>
      <dsp:txXfrm>
        <a:off x="4310586" y="1582644"/>
        <a:ext cx="979267" cy="587560"/>
      </dsp:txXfrm>
    </dsp:sp>
    <dsp:sp modelId="{67BACE3B-8A87-41C5-A295-1DE9C27021F5}">
      <dsp:nvSpPr>
        <dsp:cNvPr id="0" name=""/>
        <dsp:cNvSpPr/>
      </dsp:nvSpPr>
      <dsp:spPr>
        <a:xfrm>
          <a:off x="1808" y="2268131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Make more mistakes</a:t>
          </a:r>
          <a:endParaRPr lang="en-US" sz="900" kern="1200"/>
        </a:p>
      </dsp:txBody>
      <dsp:txXfrm>
        <a:off x="1808" y="2268131"/>
        <a:ext cx="979267" cy="587560"/>
      </dsp:txXfrm>
    </dsp:sp>
    <dsp:sp modelId="{5C714845-E90C-494E-8F01-D1C740A6D1D6}">
      <dsp:nvSpPr>
        <dsp:cNvPr id="0" name=""/>
        <dsp:cNvSpPr/>
      </dsp:nvSpPr>
      <dsp:spPr>
        <a:xfrm>
          <a:off x="1079003" y="2268131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Solutions</a:t>
          </a:r>
          <a:endParaRPr lang="en-US" sz="900" kern="1200"/>
        </a:p>
      </dsp:txBody>
      <dsp:txXfrm>
        <a:off x="1079003" y="2268131"/>
        <a:ext cx="979267" cy="587560"/>
      </dsp:txXfrm>
    </dsp:sp>
    <dsp:sp modelId="{1DD6F35E-26CC-44FD-BD7F-49CAC3F02808}">
      <dsp:nvSpPr>
        <dsp:cNvPr id="0" name=""/>
        <dsp:cNvSpPr/>
      </dsp:nvSpPr>
      <dsp:spPr>
        <a:xfrm>
          <a:off x="2156197" y="2268131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Leadership training           </a:t>
          </a:r>
          <a:endParaRPr lang="en-US" sz="900" kern="1200"/>
        </a:p>
      </dsp:txBody>
      <dsp:txXfrm>
        <a:off x="2156197" y="2268131"/>
        <a:ext cx="979267" cy="587560"/>
      </dsp:txXfrm>
    </dsp:sp>
    <dsp:sp modelId="{608E19A7-23DA-4253-9A55-FF8FC796A5B2}">
      <dsp:nvSpPr>
        <dsp:cNvPr id="0" name=""/>
        <dsp:cNvSpPr/>
      </dsp:nvSpPr>
      <dsp:spPr>
        <a:xfrm>
          <a:off x="3233392" y="2268131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Stress management</a:t>
          </a:r>
          <a:endParaRPr lang="en-US" sz="900" kern="1200"/>
        </a:p>
      </dsp:txBody>
      <dsp:txXfrm>
        <a:off x="3233392" y="2268131"/>
        <a:ext cx="979267" cy="587560"/>
      </dsp:txXfrm>
    </dsp:sp>
    <dsp:sp modelId="{08AA31F4-83C1-4CAB-9D23-83D395770B5A}">
      <dsp:nvSpPr>
        <dsp:cNvPr id="0" name=""/>
        <dsp:cNvSpPr/>
      </dsp:nvSpPr>
      <dsp:spPr>
        <a:xfrm>
          <a:off x="4310586" y="2268131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Respectful communication      </a:t>
          </a:r>
          <a:endParaRPr lang="en-US" sz="900" kern="1200"/>
        </a:p>
      </dsp:txBody>
      <dsp:txXfrm>
        <a:off x="4310586" y="2268131"/>
        <a:ext cx="979267" cy="587560"/>
      </dsp:txXfrm>
    </dsp:sp>
    <dsp:sp modelId="{4ABD5BFF-1E3E-4897-A17C-254EA03B7845}">
      <dsp:nvSpPr>
        <dsp:cNvPr id="0" name=""/>
        <dsp:cNvSpPr/>
      </dsp:nvSpPr>
      <dsp:spPr>
        <a:xfrm>
          <a:off x="1617600" y="2953618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Better staffing</a:t>
          </a:r>
          <a:endParaRPr lang="en-US" sz="900" kern="1200"/>
        </a:p>
      </dsp:txBody>
      <dsp:txXfrm>
        <a:off x="1617600" y="2953618"/>
        <a:ext cx="979267" cy="587560"/>
      </dsp:txXfrm>
    </dsp:sp>
    <dsp:sp modelId="{466BFD1D-79B0-4773-9032-CFD63FE89980}">
      <dsp:nvSpPr>
        <dsp:cNvPr id="0" name=""/>
        <dsp:cNvSpPr/>
      </dsp:nvSpPr>
      <dsp:spPr>
        <a:xfrm>
          <a:off x="2694794" y="2953618"/>
          <a:ext cx="979267" cy="5875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Positive feedback</a:t>
          </a:r>
          <a:endParaRPr lang="en-US" sz="900" kern="1200"/>
        </a:p>
      </dsp:txBody>
      <dsp:txXfrm>
        <a:off x="2694794" y="2953618"/>
        <a:ext cx="979267" cy="5875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AEB256-3AFD-415C-9030-E2CBED469F5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F3F94A-3317-4E64-9970-719BE9E3A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3310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80D9B-12B7-16A0-574E-B5CF44C10F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3CD3CF-785A-8AD6-67B8-ED5836E88D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D663C-64B0-14F3-F82E-C69832A57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A8010-7398-40DA-97F5-64F721F1BB4B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80A32D-29A7-5161-88C0-C7FDAC185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B7CBD0-3106-9B37-0CE0-0724E4B86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A2E20-C8BA-4FF9-A1AB-C405FFA2B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7638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9E0D4-542F-CB17-93F9-CE747E9EE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FA883-EBD9-B93A-7083-D1CB4D0472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CA62DD-FEE4-843B-B838-B6CE44F07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A8010-7398-40DA-97F5-64F721F1BB4B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44852F-8068-16C1-6BB1-AB7123491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D204B1-F43E-92A3-581D-DAC0C0C24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A2E20-C8BA-4FF9-A1AB-C405FFA2B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332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FE22A-73A3-7430-D305-FD028F95C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75D8C0-DBCB-E975-439B-1656F8915B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D9A65-9B44-C440-9AFE-268A564EB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A8010-7398-40DA-97F5-64F721F1BB4B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3A5CB1-72A0-1329-6501-1145D698D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E8AD29-5B76-0143-E94E-7EF46055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A2E20-C8BA-4FF9-A1AB-C405FFA2B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988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96D58-4FE4-E237-C440-783004E19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5BA4F-51F0-10E2-B61D-C05BA0C838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87502A-51BA-41A3-7D67-89920A6B6D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64606-A4C3-45B6-083B-F8C7EE6FC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A8010-7398-40DA-97F5-64F721F1BB4B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44C71B-9970-5BA3-CEFA-30DA19D8DF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8B017-DD97-3B89-920C-31BC8794C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A2E20-C8BA-4FF9-A1AB-C405FFA2B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765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EFFB2-0DCD-8DC6-FCF0-D5F638E5D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EF2E2C-1E94-17EC-CD8D-7072E9F7C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337EC4-6491-53F6-5CB0-5FDC8B4C33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88F6130-D4F7-8F8B-234E-4F6CCF6910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A9D00D-44EE-E5C5-9AB4-CB7D631F59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6EF00C-1A9D-2D96-BEA6-0FE3727CD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A8010-7398-40DA-97F5-64F721F1BB4B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7943E6-9873-C040-88AD-B4459AB84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B70FD8-27CA-0CAC-4398-847A92673F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A2E20-C8BA-4FF9-A1AB-C405FFA2B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42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DBA43-5844-8BD4-4741-53526057C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D2B245-D34E-F6D7-F789-3C2F60BD26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A8010-7398-40DA-97F5-64F721F1BB4B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21C2C6-AEC4-0504-3F7D-EEB469069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3C6892-61F7-BCBA-31C8-419CE9788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A2E20-C8BA-4FF9-A1AB-C405FFA2B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658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672061-5D74-204F-4DDC-1C6ED9609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A8010-7398-40DA-97F5-64F721F1BB4B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F50A51-F83B-0F25-0E8F-356CC0258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F097FD-85AE-E24F-F925-E869368C8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A2E20-C8BA-4FF9-A1AB-C405FFA2B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782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99E2A-EBA7-7997-683E-9E83C9C49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F309C-9119-79E3-F0F0-3089A7CC2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DAF646-93F3-47F5-A877-BCF6016190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335043-69BB-4DCF-A7DA-975354A35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A8010-7398-40DA-97F5-64F721F1BB4B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E1E552-746A-FDA3-691F-51EA783B4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3C2598-7792-6D7A-0769-049A24D39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A2E20-C8BA-4FF9-A1AB-C405FFA2B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087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8FBFD-546F-109C-773E-13F4C2855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5457EA-85A2-38E0-B82A-80CD209E54F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F39598-9EFE-614B-B9C0-69D21C0CC6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A2F91A-5A6E-ACEC-2929-CEAFEE9CA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A8010-7398-40DA-97F5-64F721F1BB4B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FE788A-5C27-285E-FD25-7F4B16CF3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E20CF8-3258-902C-EA6A-8CC75A149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A2E20-C8BA-4FF9-A1AB-C405FFA2B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601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BD9E7-0762-160A-3E3B-BCF63F298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9C038A-8111-5C16-3B5A-AA153F6E4D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2C0973-9910-3439-39A5-F4D6D93AE0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A8010-7398-40DA-97F5-64F721F1BB4B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DA1F58-1871-3A4F-992E-EA83626E5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9B3F1F-DCC2-B1E9-D1BF-F20CBBACF2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A2E20-C8BA-4FF9-A1AB-C405FFA2B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794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275617-1C6C-5216-E614-209A014669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FA5CA2-C603-6FDF-18B3-9F02AD28D9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122C00-85BF-50DA-293F-E889767AC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A8010-7398-40DA-97F5-64F721F1BB4B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8145B4-0184-E58B-B00E-22DA205F16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7A0FF7-6D16-9918-A89D-C9D6FB611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A2E20-C8BA-4FF9-A1AB-C405FFA2B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760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3E7047-AF96-472C-9481-292CA580D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282455-7684-BE81-58E0-3D199F2658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BF5491-BCC9-986C-A70F-4751ADA635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DA8010-7398-40DA-97F5-64F721F1BB4B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49FB5A-E389-EA95-D382-0A392803DB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EE1AF6-CB13-DCB2-29C3-5E50485177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4A2E20-C8BA-4FF9-A1AB-C405FFA2B0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263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AB76FF9-E3CB-7907-2867-35D9C41C1285}"/>
              </a:ext>
            </a:extLst>
          </p:cNvPr>
          <p:cNvSpPr txBox="1"/>
          <p:nvPr/>
        </p:nvSpPr>
        <p:spPr>
          <a:xfrm>
            <a:off x="847859" y="151179"/>
            <a:ext cx="1023870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Name: Ashia Aslam</a:t>
            </a:r>
          </a:p>
          <a:p>
            <a:endParaRPr lang="en-GB" sz="3200" dirty="0"/>
          </a:p>
          <a:p>
            <a:r>
              <a:rPr lang="en-GB" sz="3200" dirty="0"/>
              <a:t>Student ID: 2324496</a:t>
            </a:r>
          </a:p>
          <a:p>
            <a:endParaRPr lang="en-GB" sz="3200" dirty="0"/>
          </a:p>
          <a:p>
            <a:r>
              <a:rPr lang="en-GB" sz="3200" dirty="0"/>
              <a:t>Module Name: Effective Teamworking and Communication </a:t>
            </a:r>
          </a:p>
          <a:p>
            <a:endParaRPr lang="en-GB" sz="3200" dirty="0"/>
          </a:p>
          <a:p>
            <a:r>
              <a:rPr lang="en-GB" sz="3200" dirty="0"/>
              <a:t>Module Code: LCLM4003</a:t>
            </a:r>
          </a:p>
          <a:p>
            <a:endParaRPr lang="en-GB" sz="3200" dirty="0"/>
          </a:p>
          <a:p>
            <a:r>
              <a:rPr lang="en-GB" sz="3200" dirty="0"/>
              <a:t>Lecturer Name: Fatima Hashmi</a:t>
            </a:r>
          </a:p>
          <a:p>
            <a:endParaRPr lang="en-GB" sz="3200" dirty="0"/>
          </a:p>
          <a:p>
            <a:r>
              <a:rPr lang="en-GB" sz="3200" dirty="0"/>
              <a:t>Assignment Title: Presentation – Flight Foods Ltd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0432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C53B63-F356-326D-DC73-1E264E6DC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/>
              <a:t>Presentation Overview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B5A38-2EFB-5869-7E4A-2F6B539CA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This presentation will discuss:</a:t>
            </a:r>
          </a:p>
          <a:p>
            <a:r>
              <a:rPr lang="en-GB" sz="2000"/>
              <a:t>Background of Flight Foods Ltd</a:t>
            </a:r>
          </a:p>
          <a:p>
            <a:r>
              <a:rPr lang="en-GB" sz="2000"/>
              <a:t>Communication problems identified in the case study</a:t>
            </a:r>
          </a:p>
          <a:p>
            <a:r>
              <a:rPr lang="en-GB" sz="2000"/>
              <a:t>Five communication barriers</a:t>
            </a:r>
          </a:p>
          <a:p>
            <a:r>
              <a:rPr lang="en-GB" sz="2000"/>
              <a:t>Communication theories</a:t>
            </a:r>
          </a:p>
          <a:p>
            <a:r>
              <a:rPr lang="en-GB" sz="2000"/>
              <a:t>Recommendations</a:t>
            </a:r>
          </a:p>
          <a:p>
            <a:r>
              <a:rPr lang="en-GB" sz="2000"/>
              <a:t>Conclusion</a:t>
            </a:r>
          </a:p>
          <a:p>
            <a:endParaRPr lang="en-GB" sz="2000"/>
          </a:p>
        </p:txBody>
      </p:sp>
      <p:pic>
        <p:nvPicPr>
          <p:cNvPr id="5" name="Picture 4" descr="Plane in red circle">
            <a:extLst>
              <a:ext uri="{FF2B5EF4-FFF2-40B4-BE49-F238E27FC236}">
                <a16:creationId xmlns:a16="http://schemas.microsoft.com/office/drawing/2014/main" id="{083B0780-98CE-1385-7568-7754DC5831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55" r="19253" b="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3230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22F106F-0B69-E283-B16C-2318C608BE6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821D02-B90E-5785-0811-C08DB59D52F9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atin typeface="+mj-lt"/>
                <a:ea typeface="+mj-ea"/>
                <a:cs typeface="+mj-cs"/>
              </a:rPr>
              <a:t>Company Background             </a:t>
            </a:r>
            <a:r>
              <a:rPr lang="en-US" sz="2800" b="1" dirty="0">
                <a:latin typeface="+mj-lt"/>
                <a:ea typeface="+mj-ea"/>
                <a:cs typeface="+mj-cs"/>
              </a:rPr>
              <a:t>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dirty="0">
                <a:latin typeface="+mj-lt"/>
                <a:ea typeface="+mj-ea"/>
                <a:cs typeface="+mj-cs"/>
              </a:rPr>
              <a:t> Flight Foods Ltd</a:t>
            </a:r>
            <a:endParaRPr lang="en-US" sz="2800" dirty="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3" name="TextBox 2">
            <a:extLst>
              <a:ext uri="{FF2B5EF4-FFF2-40B4-BE49-F238E27FC236}">
                <a16:creationId xmlns:a16="http://schemas.microsoft.com/office/drawing/2014/main" id="{7F01CC0A-F7F3-391E-A870-BD7B9EEDCB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1243179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103F82BF-F863-1766-7A73-F26087BF327C}"/>
              </a:ext>
            </a:extLst>
          </p:cNvPr>
          <p:cNvSpPr txBox="1"/>
          <p:nvPr/>
        </p:nvSpPr>
        <p:spPr>
          <a:xfrm>
            <a:off x="838200" y="6362070"/>
            <a:ext cx="5257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(Flight Foods Ltd Case Study, 2025)</a:t>
            </a:r>
          </a:p>
        </p:txBody>
      </p:sp>
    </p:spTree>
    <p:extLst>
      <p:ext uri="{BB962C8B-B14F-4D97-AF65-F5344CB8AC3E}">
        <p14:creationId xmlns:p14="http://schemas.microsoft.com/office/powerpoint/2010/main" val="239401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: Shape 18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F3B6E-A51A-2F82-F6C1-61816232233B}"/>
              </a:ext>
            </a:extLst>
          </p:cNvPr>
          <p:cNvSpPr txBox="1"/>
          <p:nvPr/>
        </p:nvSpPr>
        <p:spPr>
          <a:xfrm>
            <a:off x="594487" y="712407"/>
            <a:ext cx="4477728" cy="24144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Environmental Noise</a:t>
            </a:r>
            <a:endParaRPr lang="en-US" sz="5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D66308F2-2C77-86E7-C3DF-D352C96878C3}"/>
              </a:ext>
            </a:extLst>
          </p:cNvPr>
          <p:cNvSpPr txBox="1"/>
          <p:nvPr/>
        </p:nvSpPr>
        <p:spPr>
          <a:xfrm>
            <a:off x="6095999" y="882315"/>
            <a:ext cx="5254754" cy="52946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 b="1"/>
              <a:t>Evidence from the Case</a:t>
            </a:r>
            <a:endParaRPr lang="en-US" sz="1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Factory contains old noisy machinery                                                       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Food safety mistakes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Incorrect procedures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Reduced productivity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 b="1"/>
              <a:t>Theory</a:t>
            </a:r>
            <a:endParaRPr lang="en-US" sz="1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 b="1"/>
              <a:t>Shannon &amp; Weaver Communication Model (1949)</a:t>
            </a:r>
            <a:endParaRPr lang="en-US" sz="1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Sender → Message → Channel → Receiver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Physical noise interrupts the communication process.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In this case: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Gary = Sender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Instructions = Message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Noise from machines = Interference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Workers misunderstand instructions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 b="1"/>
              <a:t>Impact</a:t>
            </a:r>
            <a:endParaRPr lang="en-US" sz="1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Food safety mistakes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Incorrect procedures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Reduced productivity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 b="1"/>
              <a:t>Solutions</a:t>
            </a:r>
            <a:endParaRPr lang="en-US" sz="1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Replace noisy machinery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Give instructions before machines begin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Use microphones or headsets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Display digital instructions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CFDA4A-6023-63F0-50EC-9B83E515E99F}"/>
              </a:ext>
            </a:extLst>
          </p:cNvPr>
          <p:cNvSpPr txBox="1"/>
          <p:nvPr/>
        </p:nvSpPr>
        <p:spPr>
          <a:xfrm>
            <a:off x="347729" y="6400800"/>
            <a:ext cx="4971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(Shannon and Weaver, 1949; Hargie, 2021)</a:t>
            </a:r>
          </a:p>
        </p:txBody>
      </p:sp>
    </p:spTree>
    <p:extLst>
      <p:ext uri="{BB962C8B-B14F-4D97-AF65-F5344CB8AC3E}">
        <p14:creationId xmlns:p14="http://schemas.microsoft.com/office/powerpoint/2010/main" val="40986153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3" name="Arc 4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98C7A3-2046-0835-7964-C742942D0B95}"/>
              </a:ext>
            </a:extLst>
          </p:cNvPr>
          <p:cNvSpPr txBox="1"/>
          <p:nvPr/>
        </p:nvSpPr>
        <p:spPr>
          <a:xfrm>
            <a:off x="5894962" y="479493"/>
            <a:ext cx="545883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Language and body language </a:t>
            </a:r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4" name="Freeform: Shape 31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0EFCE5-CE38-B07B-64E0-C1BD6B8370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930" r="2475" b="-2"/>
          <a:stretch>
            <a:fillRect/>
          </a:stretch>
        </p:blipFill>
        <p:spPr>
          <a:xfrm>
            <a:off x="703182" y="958903"/>
            <a:ext cx="4777381" cy="477045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A21047B-4B39-1146-9FC7-1B6AE06B93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3326986"/>
              </p:ext>
            </p:extLst>
          </p:nvPr>
        </p:nvGraphicFramePr>
        <p:xfrm>
          <a:off x="5894962" y="1984443"/>
          <a:ext cx="5458838" cy="4192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441A6B7-506A-A1F3-F094-908A4B2923AA}"/>
              </a:ext>
            </a:extLst>
          </p:cNvPr>
          <p:cNvSpPr txBox="1"/>
          <p:nvPr/>
        </p:nvSpPr>
        <p:spPr>
          <a:xfrm>
            <a:off x="2843561" y="6426646"/>
            <a:ext cx="24663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(Berlo, 1960; Adler et al., 2019)</a:t>
            </a:r>
          </a:p>
        </p:txBody>
      </p:sp>
    </p:spTree>
    <p:extLst>
      <p:ext uri="{BB962C8B-B14F-4D97-AF65-F5344CB8AC3E}">
        <p14:creationId xmlns:p14="http://schemas.microsoft.com/office/powerpoint/2010/main" val="1457964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89B6B7-40C7-2505-276D-8F51308D9207}"/>
              </a:ext>
            </a:extLst>
          </p:cNvPr>
          <p:cNvSpPr txBox="1"/>
          <p:nvPr/>
        </p:nvSpPr>
        <p:spPr>
          <a:xfrm>
            <a:off x="141669" y="1153572"/>
            <a:ext cx="3889418" cy="446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Age / Generational Differences</a:t>
            </a:r>
            <a:endParaRPr lang="en-US" sz="4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72E0A7-E715-CAE5-705C-BA6D26DBBDE3}"/>
              </a:ext>
            </a:extLst>
          </p:cNvPr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/>
              <a:t>Evidence</a:t>
            </a: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Gary says: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Older workers understand.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Younger workers do something different.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/>
              <a:t>Theory</a:t>
            </a: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/>
              <a:t>Schramm’s Model of Communication</a:t>
            </a:r>
            <a:endParaRPr lang="en-US" sz="15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Effective communication depends on shared experiences.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Different generations often: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Learn differently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Interpret messages differently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Prefer different communication styles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/>
              <a:t>Impact</a:t>
            </a:r>
            <a:endParaRPr lang="en-US" sz="15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Inconsistent work practices.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/>
              <a:t>Solutions</a:t>
            </a:r>
            <a:endParaRPr lang="en-US" sz="15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Practical demonstrations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Mentoring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Refresher training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Regular feedback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6C219A-1B0F-2787-D61B-B2227EF280B3}"/>
              </a:ext>
            </a:extLst>
          </p:cNvPr>
          <p:cNvSpPr txBox="1"/>
          <p:nvPr/>
        </p:nvSpPr>
        <p:spPr>
          <a:xfrm>
            <a:off x="3464418" y="6332815"/>
            <a:ext cx="294926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(Schramm, 1954; Robbins and Judge, 2023)</a:t>
            </a:r>
          </a:p>
        </p:txBody>
      </p:sp>
    </p:spTree>
    <p:extLst>
      <p:ext uri="{BB962C8B-B14F-4D97-AF65-F5344CB8AC3E}">
        <p14:creationId xmlns:p14="http://schemas.microsoft.com/office/powerpoint/2010/main" val="17753799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290AFA1-1267-32C0-9242-7560E6C7AB6D}"/>
              </a:ext>
            </a:extLst>
          </p:cNvPr>
          <p:cNvSpPr txBox="1"/>
          <p:nvPr/>
        </p:nvSpPr>
        <p:spPr>
          <a:xfrm>
            <a:off x="6417733" y="490537"/>
            <a:ext cx="5291663" cy="16287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atin typeface="+mj-lt"/>
                <a:ea typeface="+mj-ea"/>
                <a:cs typeface="+mj-cs"/>
              </a:rPr>
              <a:t>   Cultural Differences</a:t>
            </a:r>
            <a:endParaRPr lang="en-US" sz="4000"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872A2F-B2CC-3E30-08FB-4A2F521BA9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14" r="8960" b="1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03A61FA3-E893-3AD0-6D7A-165C769C080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9918421"/>
              </p:ext>
            </p:extLst>
          </p:nvPr>
        </p:nvGraphicFramePr>
        <p:xfrm>
          <a:off x="6417734" y="2614612"/>
          <a:ext cx="5291663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25BF30C-6997-B075-A3AA-6BDE49670002}"/>
              </a:ext>
            </a:extLst>
          </p:cNvPr>
          <p:cNvSpPr txBox="1"/>
          <p:nvPr/>
        </p:nvSpPr>
        <p:spPr>
          <a:xfrm>
            <a:off x="6096001" y="6490951"/>
            <a:ext cx="32283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(Berlo, 1960; Robbins and Judge, 2023)</a:t>
            </a:r>
          </a:p>
        </p:txBody>
      </p:sp>
    </p:spTree>
    <p:extLst>
      <p:ext uri="{BB962C8B-B14F-4D97-AF65-F5344CB8AC3E}">
        <p14:creationId xmlns:p14="http://schemas.microsoft.com/office/powerpoint/2010/main" val="2749630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E9CDFAA-9CA5-CF65-89B0-68CCC87A3FEF}"/>
              </a:ext>
            </a:extLst>
          </p:cNvPr>
          <p:cNvSpPr txBox="1"/>
          <p:nvPr/>
        </p:nvSpPr>
        <p:spPr>
          <a:xfrm>
            <a:off x="6417733" y="490537"/>
            <a:ext cx="5291663" cy="16287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atin typeface="+mj-lt"/>
                <a:ea typeface="+mj-ea"/>
                <a:cs typeface="+mj-cs"/>
              </a:rPr>
              <a:t>Emotional Barrier</a:t>
            </a:r>
            <a:endParaRPr lang="en-US" sz="4000">
              <a:latin typeface="+mj-lt"/>
              <a:ea typeface="+mj-ea"/>
              <a:cs typeface="+mj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EFFB2BD-239F-CFF2-EA90-6F8F809896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342" r="17310" b="-2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18135ED6-6D31-B9DB-4E87-6B5BA5C9E6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11507078"/>
              </p:ext>
            </p:extLst>
          </p:nvPr>
        </p:nvGraphicFramePr>
        <p:xfrm>
          <a:off x="6417734" y="2614612"/>
          <a:ext cx="5291663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1CAF8FF5-43E5-B22A-E84A-8CDD1A2D08F7}"/>
              </a:ext>
            </a:extLst>
          </p:cNvPr>
          <p:cNvSpPr txBox="1"/>
          <p:nvPr/>
        </p:nvSpPr>
        <p:spPr>
          <a:xfrm>
            <a:off x="6096000" y="6457613"/>
            <a:ext cx="367906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(Shann and Weaver, 1949; Robbins and Judge, 2023)</a:t>
            </a:r>
          </a:p>
        </p:txBody>
      </p:sp>
    </p:spTree>
    <p:extLst>
      <p:ext uri="{BB962C8B-B14F-4D97-AF65-F5344CB8AC3E}">
        <p14:creationId xmlns:p14="http://schemas.microsoft.com/office/powerpoint/2010/main" val="863567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04F84A-98B2-92EE-2C97-6A084DC2B600}"/>
              </a:ext>
            </a:extLst>
          </p:cNvPr>
          <p:cNvSpPr txBox="1"/>
          <p:nvPr/>
        </p:nvSpPr>
        <p:spPr>
          <a:xfrm>
            <a:off x="838201" y="365125"/>
            <a:ext cx="5251316" cy="18073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latin typeface="+mj-lt"/>
                <a:ea typeface="+mj-ea"/>
                <a:cs typeface="+mj-cs"/>
              </a:rPr>
              <a:t>Overall Recommendations</a:t>
            </a:r>
            <a:endParaRPr lang="en-US" sz="440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75D3AF-155A-F9D9-7475-DCD374815317}"/>
              </a:ext>
            </a:extLst>
          </p:cNvPr>
          <p:cNvSpPr txBox="1"/>
          <p:nvPr/>
        </p:nvSpPr>
        <p:spPr>
          <a:xfrm>
            <a:off x="838200" y="2333297"/>
            <a:ext cx="4619621" cy="3843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Flight Foods should: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✔ Introduce compulsory food hygiene training before employment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✔ Reduce environmental noise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✔ Translate all safety information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✔ Use visual communication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✔ Encourage two-way communication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✔ Regular staff meetings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✔ Leadership training for supervisors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✔ Monitor employee understanding</a:t>
            </a:r>
          </a:p>
        </p:txBody>
      </p:sp>
      <p:pic>
        <p:nvPicPr>
          <p:cNvPr id="5" name="Picture 4" descr="Assorted vegetables and fruits">
            <a:extLst>
              <a:ext uri="{FF2B5EF4-FFF2-40B4-BE49-F238E27FC236}">
                <a16:creationId xmlns:a16="http://schemas.microsoft.com/office/drawing/2014/main" id="{F5F73FE1-CED2-F120-0CC6-9C49ADCEC6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123" r="14839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E4613E0-614A-01AA-C2AE-9AC7137CA72C}"/>
              </a:ext>
            </a:extLst>
          </p:cNvPr>
          <p:cNvSpPr txBox="1"/>
          <p:nvPr/>
        </p:nvSpPr>
        <p:spPr>
          <a:xfrm>
            <a:off x="103031" y="6362069"/>
            <a:ext cx="334850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(Food Standards Agency, 2023; Hargie, 2021) </a:t>
            </a:r>
          </a:p>
        </p:txBody>
      </p:sp>
    </p:spTree>
    <p:extLst>
      <p:ext uri="{BB962C8B-B14F-4D97-AF65-F5344CB8AC3E}">
        <p14:creationId xmlns:p14="http://schemas.microsoft.com/office/powerpoint/2010/main" val="22651390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921CA-6328-A4BC-7B9B-F7D0468E4CCA}"/>
              </a:ext>
            </a:extLst>
          </p:cNvPr>
          <p:cNvSpPr txBox="1"/>
          <p:nvPr/>
        </p:nvSpPr>
        <p:spPr>
          <a:xfrm>
            <a:off x="761803" y="350196"/>
            <a:ext cx="4646904" cy="16245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atin typeface="+mj-lt"/>
                <a:ea typeface="+mj-ea"/>
                <a:cs typeface="+mj-cs"/>
              </a:rPr>
              <a:t>            Conclusion   </a:t>
            </a:r>
            <a:endParaRPr lang="en-US" sz="400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F4C55E-6595-D0AB-FA13-8E500DC0509E}"/>
              </a:ext>
            </a:extLst>
          </p:cNvPr>
          <p:cNvSpPr txBox="1"/>
          <p:nvPr/>
        </p:nvSpPr>
        <p:spPr>
          <a:xfrm>
            <a:off x="761802" y="2743200"/>
            <a:ext cx="4646905" cy="36131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Communication failures are the main cause of operational problems at Flight Foods Ltd.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The main barriers are: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Environmental noise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Language differences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Age differences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Cultural diversity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Emotional stress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Communication theories explain why these barriers occur.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Improving communication will reduce food safety incidents, improve productivity and restore customer confidence.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</p:txBody>
      </p:sp>
      <p:pic>
        <p:nvPicPr>
          <p:cNvPr id="14" name="Picture 13" descr="Old computer monitors">
            <a:extLst>
              <a:ext uri="{FF2B5EF4-FFF2-40B4-BE49-F238E27FC236}">
                <a16:creationId xmlns:a16="http://schemas.microsoft.com/office/drawing/2014/main" id="{4981AC75-01A8-7445-2249-FF9C964521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282" r="23985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3ADB3CB-3EFE-A0A9-9545-CF92EC4E18E4}"/>
              </a:ext>
            </a:extLst>
          </p:cNvPr>
          <p:cNvSpPr txBox="1"/>
          <p:nvPr/>
        </p:nvSpPr>
        <p:spPr>
          <a:xfrm>
            <a:off x="-6828" y="6507804"/>
            <a:ext cx="388942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(Shannon and Weaver, 1949; Berlo, 1960; Schramm, 1954)</a:t>
            </a:r>
          </a:p>
        </p:txBody>
      </p:sp>
    </p:spTree>
    <p:extLst>
      <p:ext uri="{BB962C8B-B14F-4D97-AF65-F5344CB8AC3E}">
        <p14:creationId xmlns:p14="http://schemas.microsoft.com/office/powerpoint/2010/main" val="21197392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D953DFB-AA28-F079-7FD6-8314FE8BA0B7}"/>
              </a:ext>
            </a:extLst>
          </p:cNvPr>
          <p:cNvSpPr txBox="1"/>
          <p:nvPr/>
        </p:nvSpPr>
        <p:spPr>
          <a:xfrm>
            <a:off x="3233108" y="297192"/>
            <a:ext cx="6359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     References List</a:t>
            </a:r>
            <a:endParaRPr lang="en-GB" sz="2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50923A-4194-E53E-70AC-D8DE0A96F0CE}"/>
              </a:ext>
            </a:extLst>
          </p:cNvPr>
          <p:cNvSpPr txBox="1"/>
          <p:nvPr/>
        </p:nvSpPr>
        <p:spPr>
          <a:xfrm>
            <a:off x="1487606" y="1569493"/>
            <a:ext cx="790205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Berlo, D.K. (1960) </a:t>
            </a:r>
            <a:r>
              <a:rPr lang="en-GB" i="1" dirty="0"/>
              <a:t>The Process of Communication</a:t>
            </a:r>
            <a:r>
              <a:rPr lang="en-GB" dirty="0"/>
              <a:t>. New York: Holt, Rinehart &amp; Winston.</a:t>
            </a:r>
          </a:p>
          <a:p>
            <a:r>
              <a:rPr lang="en-GB" dirty="0"/>
              <a:t>Food Standards Agency (2023) </a:t>
            </a:r>
            <a:r>
              <a:rPr lang="en-GB" i="1" dirty="0"/>
              <a:t>Food Hygiene Guidance</a:t>
            </a:r>
            <a:r>
              <a:rPr lang="en-GB" dirty="0"/>
              <a:t>.</a:t>
            </a:r>
          </a:p>
          <a:p>
            <a:r>
              <a:rPr lang="en-GB" dirty="0"/>
              <a:t>Hargie, O. (2021) </a:t>
            </a:r>
            <a:r>
              <a:rPr lang="en-GB" i="1" dirty="0"/>
              <a:t>Skilled Interpersonal Communication</a:t>
            </a:r>
            <a:r>
              <a:rPr lang="en-GB" dirty="0"/>
              <a:t>. 7th ed. London: Routledge.</a:t>
            </a:r>
          </a:p>
          <a:p>
            <a:r>
              <a:rPr lang="en-GB" dirty="0"/>
              <a:t>Schramm, W. (1954) </a:t>
            </a:r>
            <a:r>
              <a:rPr lang="en-GB" i="1" dirty="0"/>
              <a:t>The Process and Effects of Mass Communication</a:t>
            </a:r>
            <a:r>
              <a:rPr lang="en-GB" dirty="0"/>
              <a:t>. Urbana: University of Illinois Press.</a:t>
            </a:r>
          </a:p>
          <a:p>
            <a:r>
              <a:rPr lang="en-GB" dirty="0"/>
              <a:t>Shannon, C.E. and Weaver, W. (1949) </a:t>
            </a:r>
            <a:r>
              <a:rPr lang="en-GB" i="1" dirty="0"/>
              <a:t>The Mathematical Theory of Communication</a:t>
            </a:r>
            <a:r>
              <a:rPr lang="en-GB" dirty="0"/>
              <a:t>. Urbana: University of Illinois Press.</a:t>
            </a:r>
          </a:p>
          <a:p>
            <a:r>
              <a:rPr lang="en-GB" dirty="0"/>
              <a:t>Adler, R.B., Elmhorst, J.M. and Lucas, K. (2019) </a:t>
            </a:r>
            <a:r>
              <a:rPr lang="en-GB" i="1" dirty="0"/>
              <a:t>Communicating at Work</a:t>
            </a:r>
            <a:r>
              <a:rPr lang="en-GB" dirty="0"/>
              <a:t>. 12th ed. New York: McGraw-Hill.</a:t>
            </a:r>
          </a:p>
          <a:p>
            <a:r>
              <a:rPr lang="en-GB" dirty="0"/>
              <a:t>Robbins, S.P. and Judge, T.A. (2023) </a:t>
            </a:r>
            <a:r>
              <a:rPr lang="en-GB" i="1" dirty="0"/>
              <a:t>Organisational Behaviour</a:t>
            </a:r>
            <a:r>
              <a:rPr lang="en-GB" dirty="0"/>
              <a:t>. 19th ed. Pearson.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5946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786</Words>
  <Application>Microsoft Office PowerPoint</Application>
  <PresentationFormat>Widescreen</PresentationFormat>
  <Paragraphs>178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PowerPoint Presentation</vt:lpstr>
      <vt:lpstr>Presentation Overview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Ashia Aslam</dc:creator>
  <cp:lastModifiedBy>Ashia Aslam</cp:lastModifiedBy>
  <cp:revision>2</cp:revision>
  <dcterms:created xsi:type="dcterms:W3CDTF">2026-07-19T19:10:56Z</dcterms:created>
  <dcterms:modified xsi:type="dcterms:W3CDTF">2026-07-19T21:30:58Z</dcterms:modified>
</cp:coreProperties>
</file>