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12" r:id="rId1"/>
  </p:sldMasterIdLst>
  <p:notesMasterIdLst>
    <p:notesMasterId r:id="rId11"/>
  </p:notesMasterIdLst>
  <p:sldIdLst>
    <p:sldId id="256" r:id="rId2"/>
    <p:sldId id="257" r:id="rId3"/>
    <p:sldId id="258" r:id="rId4"/>
    <p:sldId id="259" r:id="rId5"/>
    <p:sldId id="261" r:id="rId6"/>
    <p:sldId id="262" r:id="rId7"/>
    <p:sldId id="263" r:id="rId8"/>
    <p:sldId id="264" r:id="rId9"/>
    <p:sldId id="265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C21D8B46-CEC3-4868-8008-E85FA413287B}" v="55" dt="2026-01-11T23:44:56.53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14" autoAdjust="0"/>
    <p:restoredTop sz="94404" autoAdjust="0"/>
  </p:normalViewPr>
  <p:slideViewPr>
    <p:cSldViewPr snapToGrid="0">
      <p:cViewPr>
        <p:scale>
          <a:sx n="60" d="100"/>
          <a:sy n="60" d="100"/>
        </p:scale>
        <p:origin x="908" y="26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17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Tomos Bolton (Ysgol Maes y Gwendraeth)" userId="c6b7643e-84ed-4229-a544-1c629c562fd6" providerId="ADAL" clId="{C21D8B46-CEC3-4868-8008-E85FA413287B}"/>
    <pc:docChg chg="undo custSel addSld delSld modSld">
      <pc:chgData name="Tomos Bolton (Ysgol Maes y Gwendraeth)" userId="c6b7643e-84ed-4229-a544-1c629c562fd6" providerId="ADAL" clId="{C21D8B46-CEC3-4868-8008-E85FA413287B}" dt="2026-01-11T23:46:15.161" v="519" actId="478"/>
      <pc:docMkLst>
        <pc:docMk/>
      </pc:docMkLst>
      <pc:sldChg chg="addSp delSp modSp mod">
        <pc:chgData name="Tomos Bolton (Ysgol Maes y Gwendraeth)" userId="c6b7643e-84ed-4229-a544-1c629c562fd6" providerId="ADAL" clId="{C21D8B46-CEC3-4868-8008-E85FA413287B}" dt="2026-01-11T21:05:47.812" v="305" actId="478"/>
        <pc:sldMkLst>
          <pc:docMk/>
          <pc:sldMk cId="1998377855" sldId="257"/>
        </pc:sldMkLst>
        <pc:spChg chg="mod">
          <ac:chgData name="Tomos Bolton (Ysgol Maes y Gwendraeth)" userId="c6b7643e-84ed-4229-a544-1c629c562fd6" providerId="ADAL" clId="{C21D8B46-CEC3-4868-8008-E85FA413287B}" dt="2026-01-11T02:33:55.952" v="177" actId="313"/>
          <ac:spMkLst>
            <pc:docMk/>
            <pc:sldMk cId="1998377855" sldId="257"/>
            <ac:spMk id="2" creationId="{397251C4-C321-E248-2D69-36A5821ECB7F}"/>
          </ac:spMkLst>
        </pc:spChg>
        <pc:spChg chg="del">
          <ac:chgData name="Tomos Bolton (Ysgol Maes y Gwendraeth)" userId="c6b7643e-84ed-4229-a544-1c629c562fd6" providerId="ADAL" clId="{C21D8B46-CEC3-4868-8008-E85FA413287B}" dt="2026-01-11T21:05:47.812" v="305" actId="478"/>
          <ac:spMkLst>
            <pc:docMk/>
            <pc:sldMk cId="1998377855" sldId="257"/>
            <ac:spMk id="5" creationId="{933FB5F9-158B-0DB2-89FB-0C72E70F7B9E}"/>
          </ac:spMkLst>
        </pc:spChg>
        <pc:spChg chg="add mod">
          <ac:chgData name="Tomos Bolton (Ysgol Maes y Gwendraeth)" userId="c6b7643e-84ed-4229-a544-1c629c562fd6" providerId="ADAL" clId="{C21D8B46-CEC3-4868-8008-E85FA413287B}" dt="2026-01-11T02:51:04.438" v="205" actId="20577"/>
          <ac:spMkLst>
            <pc:docMk/>
            <pc:sldMk cId="1998377855" sldId="257"/>
            <ac:spMk id="13" creationId="{54F25691-02FF-DDB2-1197-1FC218177E4D}"/>
          </ac:spMkLst>
        </pc:spChg>
        <pc:spChg chg="add">
          <ac:chgData name="Tomos Bolton (Ysgol Maes y Gwendraeth)" userId="c6b7643e-84ed-4229-a544-1c629c562fd6" providerId="ADAL" clId="{C21D8B46-CEC3-4868-8008-E85FA413287B}" dt="2026-01-11T02:50:20.089" v="179"/>
          <ac:spMkLst>
            <pc:docMk/>
            <pc:sldMk cId="1998377855" sldId="257"/>
            <ac:spMk id="14" creationId="{9A2D4866-9246-BDC2-2A91-F2F8A4A266D7}"/>
          </ac:spMkLst>
        </pc:spChg>
      </pc:sldChg>
      <pc:sldChg chg="addSp delSp modSp mod">
        <pc:chgData name="Tomos Bolton (Ysgol Maes y Gwendraeth)" userId="c6b7643e-84ed-4229-a544-1c629c562fd6" providerId="ADAL" clId="{C21D8B46-CEC3-4868-8008-E85FA413287B}" dt="2026-01-11T21:05:39.556" v="304" actId="478"/>
        <pc:sldMkLst>
          <pc:docMk/>
          <pc:sldMk cId="3525745732" sldId="258"/>
        </pc:sldMkLst>
        <pc:spChg chg="del">
          <ac:chgData name="Tomos Bolton (Ysgol Maes y Gwendraeth)" userId="c6b7643e-84ed-4229-a544-1c629c562fd6" providerId="ADAL" clId="{C21D8B46-CEC3-4868-8008-E85FA413287B}" dt="2026-01-11T02:59:21.512" v="213" actId="478"/>
          <ac:spMkLst>
            <pc:docMk/>
            <pc:sldMk cId="3525745732" sldId="258"/>
            <ac:spMk id="2" creationId="{26A61F5D-0132-FEAD-4DC1-102E10E5077B}"/>
          </ac:spMkLst>
        </pc:spChg>
        <pc:spChg chg="mod">
          <ac:chgData name="Tomos Bolton (Ysgol Maes y Gwendraeth)" userId="c6b7643e-84ed-4229-a544-1c629c562fd6" providerId="ADAL" clId="{C21D8B46-CEC3-4868-8008-E85FA413287B}" dt="2026-01-11T03:10:04.768" v="278" actId="20577"/>
          <ac:spMkLst>
            <pc:docMk/>
            <pc:sldMk cId="3525745732" sldId="258"/>
            <ac:spMk id="3" creationId="{A6415EE6-78AD-FBAC-E6B5-C9DC58EA8441}"/>
          </ac:spMkLst>
        </pc:spChg>
        <pc:spChg chg="del">
          <ac:chgData name="Tomos Bolton (Ysgol Maes y Gwendraeth)" userId="c6b7643e-84ed-4229-a544-1c629c562fd6" providerId="ADAL" clId="{C21D8B46-CEC3-4868-8008-E85FA413287B}" dt="2026-01-11T21:05:39.556" v="304" actId="478"/>
          <ac:spMkLst>
            <pc:docMk/>
            <pc:sldMk cId="3525745732" sldId="258"/>
            <ac:spMk id="5" creationId="{ABD8AC65-AB15-264D-3535-2982E62B435E}"/>
          </ac:spMkLst>
        </pc:spChg>
        <pc:spChg chg="add mod">
          <ac:chgData name="Tomos Bolton (Ysgol Maes y Gwendraeth)" userId="c6b7643e-84ed-4229-a544-1c629c562fd6" providerId="ADAL" clId="{C21D8B46-CEC3-4868-8008-E85FA413287B}" dt="2026-01-11T01:35:10.364" v="18" actId="1076"/>
          <ac:spMkLst>
            <pc:docMk/>
            <pc:sldMk cId="3525745732" sldId="258"/>
            <ac:spMk id="7" creationId="{D835BEE6-06C6-2798-1480-C5D37C71E507}"/>
          </ac:spMkLst>
        </pc:spChg>
        <pc:spChg chg="add del mod">
          <ac:chgData name="Tomos Bolton (Ysgol Maes y Gwendraeth)" userId="c6b7643e-84ed-4229-a544-1c629c562fd6" providerId="ADAL" clId="{C21D8B46-CEC3-4868-8008-E85FA413287B}" dt="2026-01-11T03:06:31.770" v="236" actId="478"/>
          <ac:spMkLst>
            <pc:docMk/>
            <pc:sldMk cId="3525745732" sldId="258"/>
            <ac:spMk id="8" creationId="{E6AA50E9-A33B-A684-6E29-69A49B1BAFA3}"/>
          </ac:spMkLst>
        </pc:spChg>
      </pc:sldChg>
      <pc:sldChg chg="addSp delSp modSp mod setBg">
        <pc:chgData name="Tomos Bolton (Ysgol Maes y Gwendraeth)" userId="c6b7643e-84ed-4229-a544-1c629c562fd6" providerId="ADAL" clId="{C21D8B46-CEC3-4868-8008-E85FA413287B}" dt="2026-01-11T23:46:15.161" v="519" actId="478"/>
        <pc:sldMkLst>
          <pc:docMk/>
          <pc:sldMk cId="3307379955" sldId="259"/>
        </pc:sldMkLst>
        <pc:spChg chg="del mod ord">
          <ac:chgData name="Tomos Bolton (Ysgol Maes y Gwendraeth)" userId="c6b7643e-84ed-4229-a544-1c629c562fd6" providerId="ADAL" clId="{C21D8B46-CEC3-4868-8008-E85FA413287B}" dt="2026-01-11T23:40:01.721" v="377" actId="478"/>
          <ac:spMkLst>
            <pc:docMk/>
            <pc:sldMk cId="3307379955" sldId="259"/>
            <ac:spMk id="2" creationId="{930AEE10-6C8B-DE73-5843-F7F170F264FC}"/>
          </ac:spMkLst>
        </pc:spChg>
        <pc:spChg chg="del mod">
          <ac:chgData name="Tomos Bolton (Ysgol Maes y Gwendraeth)" userId="c6b7643e-84ed-4229-a544-1c629c562fd6" providerId="ADAL" clId="{C21D8B46-CEC3-4868-8008-E85FA413287B}" dt="2026-01-11T23:39:07.037" v="367"/>
          <ac:spMkLst>
            <pc:docMk/>
            <pc:sldMk cId="3307379955" sldId="259"/>
            <ac:spMk id="3" creationId="{107CACC3-3BCA-C097-D0F1-D2355E0AB818}"/>
          </ac:spMkLst>
        </pc:spChg>
        <pc:spChg chg="del">
          <ac:chgData name="Tomos Bolton (Ysgol Maes y Gwendraeth)" userId="c6b7643e-84ed-4229-a544-1c629c562fd6" providerId="ADAL" clId="{C21D8B46-CEC3-4868-8008-E85FA413287B}" dt="2026-01-11T01:46:58.633" v="57" actId="478"/>
          <ac:spMkLst>
            <pc:docMk/>
            <pc:sldMk cId="3307379955" sldId="259"/>
            <ac:spMk id="4" creationId="{B4BE94F5-5A47-B7C0-8847-6FCE03B839AB}"/>
          </ac:spMkLst>
        </pc:spChg>
        <pc:spChg chg="del mod">
          <ac:chgData name="Tomos Bolton (Ysgol Maes y Gwendraeth)" userId="c6b7643e-84ed-4229-a544-1c629c562fd6" providerId="ADAL" clId="{C21D8B46-CEC3-4868-8008-E85FA413287B}" dt="2026-01-11T21:05:32.476" v="303" actId="478"/>
          <ac:spMkLst>
            <pc:docMk/>
            <pc:sldMk cId="3307379955" sldId="259"/>
            <ac:spMk id="5" creationId="{0A475AC8-4ED1-E4ED-E65F-90ED7957ADD6}"/>
          </ac:spMkLst>
        </pc:spChg>
        <pc:spChg chg="mod">
          <ac:chgData name="Tomos Bolton (Ysgol Maes y Gwendraeth)" userId="c6b7643e-84ed-4229-a544-1c629c562fd6" providerId="ADAL" clId="{C21D8B46-CEC3-4868-8008-E85FA413287B}" dt="2026-01-11T23:39:58.156" v="376" actId="26606"/>
          <ac:spMkLst>
            <pc:docMk/>
            <pc:sldMk cId="3307379955" sldId="259"/>
            <ac:spMk id="6" creationId="{53AFD446-07A7-1FF7-86F4-BCAD1D7E27DA}"/>
          </ac:spMkLst>
        </pc:spChg>
        <pc:spChg chg="add">
          <ac:chgData name="Tomos Bolton (Ysgol Maes y Gwendraeth)" userId="c6b7643e-84ed-4229-a544-1c629c562fd6" providerId="ADAL" clId="{C21D8B46-CEC3-4868-8008-E85FA413287B}" dt="2026-01-11T23:39:58.156" v="376" actId="26606"/>
          <ac:spMkLst>
            <pc:docMk/>
            <pc:sldMk cId="3307379955" sldId="259"/>
            <ac:spMk id="10" creationId="{24EF3E42-675E-4E84-AA5A-E233060C0D3C}"/>
          </ac:spMkLst>
        </pc:spChg>
        <pc:spChg chg="add">
          <ac:chgData name="Tomos Bolton (Ysgol Maes y Gwendraeth)" userId="c6b7643e-84ed-4229-a544-1c629c562fd6" providerId="ADAL" clId="{C21D8B46-CEC3-4868-8008-E85FA413287B}" dt="2026-01-11T23:39:58.156" v="376" actId="26606"/>
          <ac:spMkLst>
            <pc:docMk/>
            <pc:sldMk cId="3307379955" sldId="259"/>
            <ac:spMk id="11" creationId="{0F3B65B4-B443-446A-9981-E6E89B0B75C1}"/>
          </ac:spMkLst>
        </pc:spChg>
        <pc:spChg chg="add del">
          <ac:chgData name="Tomos Bolton (Ysgol Maes y Gwendraeth)" userId="c6b7643e-84ed-4229-a544-1c629c562fd6" providerId="ADAL" clId="{C21D8B46-CEC3-4868-8008-E85FA413287B}" dt="2026-01-11T23:39:34.343" v="371" actId="26606"/>
          <ac:spMkLst>
            <pc:docMk/>
            <pc:sldMk cId="3307379955" sldId="259"/>
            <ac:spMk id="12" creationId="{DD38C327-74E2-D416-0FC8-D00E339C03F1}"/>
          </ac:spMkLst>
        </pc:spChg>
        <pc:spChg chg="add">
          <ac:chgData name="Tomos Bolton (Ysgol Maes y Gwendraeth)" userId="c6b7643e-84ed-4229-a544-1c629c562fd6" providerId="ADAL" clId="{C21D8B46-CEC3-4868-8008-E85FA413287B}" dt="2026-01-11T23:39:58.156" v="376" actId="26606"/>
          <ac:spMkLst>
            <pc:docMk/>
            <pc:sldMk cId="3307379955" sldId="259"/>
            <ac:spMk id="13" creationId="{B551C3B6-A0D6-43F6-9F68-13666CDA5C09}"/>
          </ac:spMkLst>
        </pc:spChg>
        <pc:spChg chg="add">
          <ac:chgData name="Tomos Bolton (Ysgol Maes y Gwendraeth)" userId="c6b7643e-84ed-4229-a544-1c629c562fd6" providerId="ADAL" clId="{C21D8B46-CEC3-4868-8008-E85FA413287B}" dt="2026-01-11T23:39:58.156" v="376" actId="26606"/>
          <ac:spMkLst>
            <pc:docMk/>
            <pc:sldMk cId="3307379955" sldId="259"/>
            <ac:spMk id="14" creationId="{12FD6970-15B8-49A1-B818-28F5A444F8CA}"/>
          </ac:spMkLst>
        </pc:spChg>
        <pc:spChg chg="add del">
          <ac:chgData name="Tomos Bolton (Ysgol Maes y Gwendraeth)" userId="c6b7643e-84ed-4229-a544-1c629c562fd6" providerId="ADAL" clId="{C21D8B46-CEC3-4868-8008-E85FA413287B}" dt="2026-01-11T23:39:34.343" v="371" actId="26606"/>
          <ac:spMkLst>
            <pc:docMk/>
            <pc:sldMk cId="3307379955" sldId="259"/>
            <ac:spMk id="15" creationId="{5EF4A068-C95D-486B-AB65-28A5F70AF53A}"/>
          </ac:spMkLst>
        </pc:spChg>
        <pc:spChg chg="add del">
          <ac:chgData name="Tomos Bolton (Ysgol Maes y Gwendraeth)" userId="c6b7643e-84ed-4229-a544-1c629c562fd6" providerId="ADAL" clId="{C21D8B46-CEC3-4868-8008-E85FA413287B}" dt="2026-01-11T23:39:34.343" v="371" actId="26606"/>
          <ac:spMkLst>
            <pc:docMk/>
            <pc:sldMk cId="3307379955" sldId="259"/>
            <ac:spMk id="17" creationId="{B30473F7-A24A-427B-B9CE-C1A94B6F26D6}"/>
          </ac:spMkLst>
        </pc:spChg>
        <pc:spChg chg="add del">
          <ac:chgData name="Tomos Bolton (Ysgol Maes y Gwendraeth)" userId="c6b7643e-84ed-4229-a544-1c629c562fd6" providerId="ADAL" clId="{C21D8B46-CEC3-4868-8008-E85FA413287B}" dt="2026-01-11T23:39:34.343" v="371" actId="26606"/>
          <ac:spMkLst>
            <pc:docMk/>
            <pc:sldMk cId="3307379955" sldId="259"/>
            <ac:spMk id="19" creationId="{99B60357-232D-4489-8786-BF4E4F74BA76}"/>
          </ac:spMkLst>
        </pc:spChg>
        <pc:spChg chg="add del mod">
          <ac:chgData name="Tomos Bolton (Ysgol Maes y Gwendraeth)" userId="c6b7643e-84ed-4229-a544-1c629c562fd6" providerId="ADAL" clId="{C21D8B46-CEC3-4868-8008-E85FA413287B}" dt="2026-01-11T23:46:15.161" v="519" actId="478"/>
          <ac:spMkLst>
            <pc:docMk/>
            <pc:sldMk cId="3307379955" sldId="259"/>
            <ac:spMk id="20" creationId="{50279A8C-73D3-100D-557C-E94C323EA686}"/>
          </ac:spMkLst>
        </pc:spChg>
        <pc:spChg chg="add del">
          <ac:chgData name="Tomos Bolton (Ysgol Maes y Gwendraeth)" userId="c6b7643e-84ed-4229-a544-1c629c562fd6" providerId="ADAL" clId="{C21D8B46-CEC3-4868-8008-E85FA413287B}" dt="2026-01-11T23:39:34.343" v="371" actId="26606"/>
          <ac:spMkLst>
            <pc:docMk/>
            <pc:sldMk cId="3307379955" sldId="259"/>
            <ac:spMk id="21" creationId="{2068A50E-2E17-40A4-8E3C-25CC6DF99F20}"/>
          </ac:spMkLst>
        </pc:spChg>
        <pc:spChg chg="add mod">
          <ac:chgData name="Tomos Bolton (Ysgol Maes y Gwendraeth)" userId="c6b7643e-84ed-4229-a544-1c629c562fd6" providerId="ADAL" clId="{C21D8B46-CEC3-4868-8008-E85FA413287B}" dt="2026-01-11T23:40:45.168" v="383" actId="20577"/>
          <ac:spMkLst>
            <pc:docMk/>
            <pc:sldMk cId="3307379955" sldId="259"/>
            <ac:spMk id="22" creationId="{3CBADD52-8FD6-A76A-0DA0-10D04D1F1F21}"/>
          </ac:spMkLst>
        </pc:spChg>
        <pc:spChg chg="add mod">
          <ac:chgData name="Tomos Bolton (Ysgol Maes y Gwendraeth)" userId="c6b7643e-84ed-4229-a544-1c629c562fd6" providerId="ADAL" clId="{C21D8B46-CEC3-4868-8008-E85FA413287B}" dt="2026-01-11T23:43:29.867" v="475" actId="404"/>
          <ac:spMkLst>
            <pc:docMk/>
            <pc:sldMk cId="3307379955" sldId="259"/>
            <ac:spMk id="24" creationId="{9DF94A69-2425-3C1D-C3FB-7FD2F6800D5F}"/>
          </ac:spMkLst>
        </pc:spChg>
        <pc:spChg chg="add del">
          <ac:chgData name="Tomos Bolton (Ysgol Maes y Gwendraeth)" userId="c6b7643e-84ed-4229-a544-1c629c562fd6" providerId="ADAL" clId="{C21D8B46-CEC3-4868-8008-E85FA413287B}" dt="2026-01-11T23:39:51.823" v="375" actId="26606"/>
          <ac:spMkLst>
            <pc:docMk/>
            <pc:sldMk cId="3307379955" sldId="259"/>
            <ac:spMk id="27" creationId="{D493A8E8-88A3-4C21-8DD5-382FD2407508}"/>
          </ac:spMkLst>
        </pc:spChg>
        <pc:spChg chg="add del">
          <ac:chgData name="Tomos Bolton (Ysgol Maes y Gwendraeth)" userId="c6b7643e-84ed-4229-a544-1c629c562fd6" providerId="ADAL" clId="{C21D8B46-CEC3-4868-8008-E85FA413287B}" dt="2026-01-11T23:39:51.823" v="375" actId="26606"/>
          <ac:spMkLst>
            <pc:docMk/>
            <pc:sldMk cId="3307379955" sldId="259"/>
            <ac:spMk id="28" creationId="{74369055-AD2B-4E6F-8B6F-FD8A6CA3705D}"/>
          </ac:spMkLst>
        </pc:spChg>
        <pc:spChg chg="add del">
          <ac:chgData name="Tomos Bolton (Ysgol Maes y Gwendraeth)" userId="c6b7643e-84ed-4229-a544-1c629c562fd6" providerId="ADAL" clId="{C21D8B46-CEC3-4868-8008-E85FA413287B}" dt="2026-01-11T23:39:51.823" v="375" actId="26606"/>
          <ac:spMkLst>
            <pc:docMk/>
            <pc:sldMk cId="3307379955" sldId="259"/>
            <ac:spMk id="29" creationId="{99B60357-232D-4489-8786-BF4E4F74BA76}"/>
          </ac:spMkLst>
        </pc:spChg>
        <pc:spChg chg="add del">
          <ac:chgData name="Tomos Bolton (Ysgol Maes y Gwendraeth)" userId="c6b7643e-84ed-4229-a544-1c629c562fd6" providerId="ADAL" clId="{C21D8B46-CEC3-4868-8008-E85FA413287B}" dt="2026-01-11T23:39:51.823" v="375" actId="26606"/>
          <ac:spMkLst>
            <pc:docMk/>
            <pc:sldMk cId="3307379955" sldId="259"/>
            <ac:spMk id="30" creationId="{C6BC4F02-1D09-4B7C-BF2A-18C1A2A70D4F}"/>
          </ac:spMkLst>
        </pc:spChg>
        <pc:spChg chg="add del">
          <ac:chgData name="Tomos Bolton (Ysgol Maes y Gwendraeth)" userId="c6b7643e-84ed-4229-a544-1c629c562fd6" providerId="ADAL" clId="{C21D8B46-CEC3-4868-8008-E85FA413287B}" dt="2026-01-11T23:39:51.823" v="375" actId="26606"/>
          <ac:spMkLst>
            <pc:docMk/>
            <pc:sldMk cId="3307379955" sldId="259"/>
            <ac:spMk id="31" creationId="{4AC34399-5DC9-9599-4BCC-50CC7C9C68F7}"/>
          </ac:spMkLst>
        </pc:spChg>
        <pc:picChg chg="add mod ord">
          <ac:chgData name="Tomos Bolton (Ysgol Maes y Gwendraeth)" userId="c6b7643e-84ed-4229-a544-1c629c562fd6" providerId="ADAL" clId="{C21D8B46-CEC3-4868-8008-E85FA413287B}" dt="2026-01-11T23:40:07.511" v="379" actId="1076"/>
          <ac:picMkLst>
            <pc:docMk/>
            <pc:sldMk cId="3307379955" sldId="259"/>
            <ac:picMk id="8" creationId="{0D2BFDBA-20E1-5D2D-0542-766101AD0973}"/>
          </ac:picMkLst>
        </pc:picChg>
        <pc:cxnChg chg="add">
          <ac:chgData name="Tomos Bolton (Ysgol Maes y Gwendraeth)" userId="c6b7643e-84ed-4229-a544-1c629c562fd6" providerId="ADAL" clId="{C21D8B46-CEC3-4868-8008-E85FA413287B}" dt="2026-01-11T23:39:58.156" v="376" actId="26606"/>
          <ac:cxnSpMkLst>
            <pc:docMk/>
            <pc:sldMk cId="3307379955" sldId="259"/>
            <ac:cxnSpMk id="16" creationId="{FD6C387B-06BE-490B-A22D-8EA8A67AA87E}"/>
          </ac:cxnSpMkLst>
        </pc:cxnChg>
        <pc:cxnChg chg="add">
          <ac:chgData name="Tomos Bolton (Ysgol Maes y Gwendraeth)" userId="c6b7643e-84ed-4229-a544-1c629c562fd6" providerId="ADAL" clId="{C21D8B46-CEC3-4868-8008-E85FA413287B}" dt="2026-01-11T23:39:58.156" v="376" actId="26606"/>
          <ac:cxnSpMkLst>
            <pc:docMk/>
            <pc:sldMk cId="3307379955" sldId="259"/>
            <ac:cxnSpMk id="18" creationId="{94DCE841-D2A0-408E-8F2F-990D0105E2FE}"/>
          </ac:cxnSpMkLst>
        </pc:cxnChg>
        <pc:cxnChg chg="add del">
          <ac:chgData name="Tomos Bolton (Ysgol Maes y Gwendraeth)" userId="c6b7643e-84ed-4229-a544-1c629c562fd6" providerId="ADAL" clId="{C21D8B46-CEC3-4868-8008-E85FA413287B}" dt="2026-01-11T23:39:34.343" v="371" actId="26606"/>
          <ac:cxnSpMkLst>
            <pc:docMk/>
            <pc:sldMk cId="3307379955" sldId="259"/>
            <ac:cxnSpMk id="23" creationId="{88E181E9-8FE4-417B-A80B-0A099C6BE7DF}"/>
          </ac:cxnSpMkLst>
        </pc:cxnChg>
        <pc:cxnChg chg="add del">
          <ac:chgData name="Tomos Bolton (Ysgol Maes y Gwendraeth)" userId="c6b7643e-84ed-4229-a544-1c629c562fd6" providerId="ADAL" clId="{C21D8B46-CEC3-4868-8008-E85FA413287B}" dt="2026-01-11T23:39:34.343" v="371" actId="26606"/>
          <ac:cxnSpMkLst>
            <pc:docMk/>
            <pc:sldMk cId="3307379955" sldId="259"/>
            <ac:cxnSpMk id="25" creationId="{44EB5B0D-CAAF-4A5A-8339-8CCEA2AEE23A}"/>
          </ac:cxnSpMkLst>
        </pc:cxnChg>
        <pc:cxnChg chg="add del">
          <ac:chgData name="Tomos Bolton (Ysgol Maes y Gwendraeth)" userId="c6b7643e-84ed-4229-a544-1c629c562fd6" providerId="ADAL" clId="{C21D8B46-CEC3-4868-8008-E85FA413287B}" dt="2026-01-11T23:39:51.823" v="375" actId="26606"/>
          <ac:cxnSpMkLst>
            <pc:docMk/>
            <pc:sldMk cId="3307379955" sldId="259"/>
            <ac:cxnSpMk id="32" creationId="{675AD8F0-E74F-4E7D-ADD3-E7F806CAF8F3}"/>
          </ac:cxnSpMkLst>
        </pc:cxnChg>
        <pc:cxnChg chg="add del">
          <ac:chgData name="Tomos Bolton (Ysgol Maes y Gwendraeth)" userId="c6b7643e-84ed-4229-a544-1c629c562fd6" providerId="ADAL" clId="{C21D8B46-CEC3-4868-8008-E85FA413287B}" dt="2026-01-11T23:39:51.823" v="375" actId="26606"/>
          <ac:cxnSpMkLst>
            <pc:docMk/>
            <pc:sldMk cId="3307379955" sldId="259"/>
            <ac:cxnSpMk id="33" creationId="{FF803BC2-F676-49D8-AA7E-58C89757719B}"/>
          </ac:cxnSpMkLst>
        </pc:cxnChg>
      </pc:sldChg>
      <pc:sldChg chg="addSp delSp modSp del mod setBg">
        <pc:chgData name="Tomos Bolton (Ysgol Maes y Gwendraeth)" userId="c6b7643e-84ed-4229-a544-1c629c562fd6" providerId="ADAL" clId="{C21D8B46-CEC3-4868-8008-E85FA413287B}" dt="2026-01-11T03:17:08.403" v="279" actId="2696"/>
        <pc:sldMkLst>
          <pc:docMk/>
          <pc:sldMk cId="1978811391" sldId="260"/>
        </pc:sldMkLst>
        <pc:spChg chg="add del mod">
          <ac:chgData name="Tomos Bolton (Ysgol Maes y Gwendraeth)" userId="c6b7643e-84ed-4229-a544-1c629c562fd6" providerId="ADAL" clId="{C21D8B46-CEC3-4868-8008-E85FA413287B}" dt="2026-01-11T01:55:27.864" v="94" actId="26606"/>
          <ac:spMkLst>
            <pc:docMk/>
            <pc:sldMk cId="1978811391" sldId="260"/>
            <ac:spMk id="2" creationId="{A1890699-F323-5D8F-971E-988768CE9C18}"/>
          </ac:spMkLst>
        </pc:spChg>
        <pc:spChg chg="add del mod">
          <ac:chgData name="Tomos Bolton (Ysgol Maes y Gwendraeth)" userId="c6b7643e-84ed-4229-a544-1c629c562fd6" providerId="ADAL" clId="{C21D8B46-CEC3-4868-8008-E85FA413287B}" dt="2026-01-11T01:55:27.864" v="94" actId="26606"/>
          <ac:spMkLst>
            <pc:docMk/>
            <pc:sldMk cId="1978811391" sldId="260"/>
            <ac:spMk id="3" creationId="{33EE101A-5AC7-63B1-D79A-FDD71FB9184F}"/>
          </ac:spMkLst>
        </pc:spChg>
        <pc:spChg chg="mod ord">
          <ac:chgData name="Tomos Bolton (Ysgol Maes y Gwendraeth)" userId="c6b7643e-84ed-4229-a544-1c629c562fd6" providerId="ADAL" clId="{C21D8B46-CEC3-4868-8008-E85FA413287B}" dt="2026-01-11T01:55:27.864" v="94" actId="26606"/>
          <ac:spMkLst>
            <pc:docMk/>
            <pc:sldMk cId="1978811391" sldId="260"/>
            <ac:spMk id="4" creationId="{CC6804B2-3C26-7987-4E20-2193ABB2E027}"/>
          </ac:spMkLst>
        </pc:spChg>
        <pc:spChg chg="mod ord">
          <ac:chgData name="Tomos Bolton (Ysgol Maes y Gwendraeth)" userId="c6b7643e-84ed-4229-a544-1c629c562fd6" providerId="ADAL" clId="{C21D8B46-CEC3-4868-8008-E85FA413287B}" dt="2026-01-11T01:55:27.864" v="94" actId="26606"/>
          <ac:spMkLst>
            <pc:docMk/>
            <pc:sldMk cId="1978811391" sldId="260"/>
            <ac:spMk id="5" creationId="{3E4D140E-2ABC-FFBA-4F57-A9E1B6D44E64}"/>
          </ac:spMkLst>
        </pc:spChg>
        <pc:spChg chg="mod ord">
          <ac:chgData name="Tomos Bolton (Ysgol Maes y Gwendraeth)" userId="c6b7643e-84ed-4229-a544-1c629c562fd6" providerId="ADAL" clId="{C21D8B46-CEC3-4868-8008-E85FA413287B}" dt="2026-01-11T01:55:27.864" v="94" actId="26606"/>
          <ac:spMkLst>
            <pc:docMk/>
            <pc:sldMk cId="1978811391" sldId="260"/>
            <ac:spMk id="6" creationId="{A6AD0B45-013B-F6A1-CBAB-AFBF10B8D907}"/>
          </ac:spMkLst>
        </pc:spChg>
        <pc:spChg chg="add mod">
          <ac:chgData name="Tomos Bolton (Ysgol Maes y Gwendraeth)" userId="c6b7643e-84ed-4229-a544-1c629c562fd6" providerId="ADAL" clId="{C21D8B46-CEC3-4868-8008-E85FA413287B}" dt="2026-01-11T02:00:40.278" v="108" actId="1076"/>
          <ac:spMkLst>
            <pc:docMk/>
            <pc:sldMk cId="1978811391" sldId="260"/>
            <ac:spMk id="7" creationId="{84DE9FAC-9ED3-E521-2912-05594AAD406D}"/>
          </ac:spMkLst>
        </pc:spChg>
        <pc:spChg chg="add del">
          <ac:chgData name="Tomos Bolton (Ysgol Maes y Gwendraeth)" userId="c6b7643e-84ed-4229-a544-1c629c562fd6" providerId="ADAL" clId="{C21D8B46-CEC3-4868-8008-E85FA413287B}" dt="2026-01-11T01:55:15.175" v="85" actId="26606"/>
          <ac:spMkLst>
            <pc:docMk/>
            <pc:sldMk cId="1978811391" sldId="260"/>
            <ac:spMk id="5127" creationId="{C9D62F4B-698C-4A3E-B150-8D32AEC262B8}"/>
          </ac:spMkLst>
        </pc:spChg>
        <pc:spChg chg="add del">
          <ac:chgData name="Tomos Bolton (Ysgol Maes y Gwendraeth)" userId="c6b7643e-84ed-4229-a544-1c629c562fd6" providerId="ADAL" clId="{C21D8B46-CEC3-4868-8008-E85FA413287B}" dt="2026-01-11T01:55:15.175" v="85" actId="26606"/>
          <ac:spMkLst>
            <pc:docMk/>
            <pc:sldMk cId="1978811391" sldId="260"/>
            <ac:spMk id="5129" creationId="{3033D699-F972-442A-9111-79DD65A428FB}"/>
          </ac:spMkLst>
        </pc:spChg>
        <pc:spChg chg="add del">
          <ac:chgData name="Tomos Bolton (Ysgol Maes y Gwendraeth)" userId="c6b7643e-84ed-4229-a544-1c629c562fd6" providerId="ADAL" clId="{C21D8B46-CEC3-4868-8008-E85FA413287B}" dt="2026-01-11T01:55:15.175" v="85" actId="26606"/>
          <ac:spMkLst>
            <pc:docMk/>
            <pc:sldMk cId="1978811391" sldId="260"/>
            <ac:spMk id="5131" creationId="{48CB0E37-DA39-43FD-AA53-B5F23D898DB9}"/>
          </ac:spMkLst>
        </pc:spChg>
        <pc:spChg chg="add del">
          <ac:chgData name="Tomos Bolton (Ysgol Maes y Gwendraeth)" userId="c6b7643e-84ed-4229-a544-1c629c562fd6" providerId="ADAL" clId="{C21D8B46-CEC3-4868-8008-E85FA413287B}" dt="2026-01-11T01:55:15.175" v="85" actId="26606"/>
          <ac:spMkLst>
            <pc:docMk/>
            <pc:sldMk cId="1978811391" sldId="260"/>
            <ac:spMk id="5133" creationId="{46C4A765-D564-4CAD-8AAD-184C71DAE2D3}"/>
          </ac:spMkLst>
        </pc:spChg>
        <pc:spChg chg="add del">
          <ac:chgData name="Tomos Bolton (Ysgol Maes y Gwendraeth)" userId="c6b7643e-84ed-4229-a544-1c629c562fd6" providerId="ADAL" clId="{C21D8B46-CEC3-4868-8008-E85FA413287B}" dt="2026-01-11T01:55:16.748" v="87" actId="26606"/>
          <ac:spMkLst>
            <pc:docMk/>
            <pc:sldMk cId="1978811391" sldId="260"/>
            <ac:spMk id="5139" creationId="{76D32598-E3DA-4501-BFB4-5D4B48F3B140}"/>
          </ac:spMkLst>
        </pc:spChg>
        <pc:spChg chg="add del">
          <ac:chgData name="Tomos Bolton (Ysgol Maes y Gwendraeth)" userId="c6b7643e-84ed-4229-a544-1c629c562fd6" providerId="ADAL" clId="{C21D8B46-CEC3-4868-8008-E85FA413287B}" dt="2026-01-11T01:55:16.748" v="87" actId="26606"/>
          <ac:spMkLst>
            <pc:docMk/>
            <pc:sldMk cId="1978811391" sldId="260"/>
            <ac:spMk id="5140" creationId="{5E4B973A-8BBF-4048-AFEE-C6E3088C6442}"/>
          </ac:spMkLst>
        </pc:spChg>
        <pc:spChg chg="add del">
          <ac:chgData name="Tomos Bolton (Ysgol Maes y Gwendraeth)" userId="c6b7643e-84ed-4229-a544-1c629c562fd6" providerId="ADAL" clId="{C21D8B46-CEC3-4868-8008-E85FA413287B}" dt="2026-01-11T01:55:16.748" v="87" actId="26606"/>
          <ac:spMkLst>
            <pc:docMk/>
            <pc:sldMk cId="1978811391" sldId="260"/>
            <ac:spMk id="5141" creationId="{F8B9E1F5-B063-4315-A954-F340478DA908}"/>
          </ac:spMkLst>
        </pc:spChg>
        <pc:spChg chg="add del">
          <ac:chgData name="Tomos Bolton (Ysgol Maes y Gwendraeth)" userId="c6b7643e-84ed-4229-a544-1c629c562fd6" providerId="ADAL" clId="{C21D8B46-CEC3-4868-8008-E85FA413287B}" dt="2026-01-11T01:55:21.979" v="89" actId="26606"/>
          <ac:spMkLst>
            <pc:docMk/>
            <pc:sldMk cId="1978811391" sldId="260"/>
            <ac:spMk id="5145" creationId="{5EF4A068-C95D-486B-AB65-28A5F70AF53A}"/>
          </ac:spMkLst>
        </pc:spChg>
        <pc:spChg chg="add del">
          <ac:chgData name="Tomos Bolton (Ysgol Maes y Gwendraeth)" userId="c6b7643e-84ed-4229-a544-1c629c562fd6" providerId="ADAL" clId="{C21D8B46-CEC3-4868-8008-E85FA413287B}" dt="2026-01-11T01:55:21.979" v="89" actId="26606"/>
          <ac:spMkLst>
            <pc:docMk/>
            <pc:sldMk cId="1978811391" sldId="260"/>
            <ac:spMk id="5146" creationId="{B30473F7-A24A-427B-B9CE-C1A94B6F26D6}"/>
          </ac:spMkLst>
        </pc:spChg>
        <pc:spChg chg="add del">
          <ac:chgData name="Tomos Bolton (Ysgol Maes y Gwendraeth)" userId="c6b7643e-84ed-4229-a544-1c629c562fd6" providerId="ADAL" clId="{C21D8B46-CEC3-4868-8008-E85FA413287B}" dt="2026-01-11T01:55:21.979" v="89" actId="26606"/>
          <ac:spMkLst>
            <pc:docMk/>
            <pc:sldMk cId="1978811391" sldId="260"/>
            <ac:spMk id="5147" creationId="{99B60357-232D-4489-8786-BF4E4F74BA76}"/>
          </ac:spMkLst>
        </pc:spChg>
        <pc:spChg chg="add del">
          <ac:chgData name="Tomos Bolton (Ysgol Maes y Gwendraeth)" userId="c6b7643e-84ed-4229-a544-1c629c562fd6" providerId="ADAL" clId="{C21D8B46-CEC3-4868-8008-E85FA413287B}" dt="2026-01-11T01:55:21.979" v="89" actId="26606"/>
          <ac:spMkLst>
            <pc:docMk/>
            <pc:sldMk cId="1978811391" sldId="260"/>
            <ac:spMk id="5148" creationId="{2068A50E-2E17-40A4-8E3C-25CC6DF99F20}"/>
          </ac:spMkLst>
        </pc:spChg>
        <pc:spChg chg="add del">
          <ac:chgData name="Tomos Bolton (Ysgol Maes y Gwendraeth)" userId="c6b7643e-84ed-4229-a544-1c629c562fd6" providerId="ADAL" clId="{C21D8B46-CEC3-4868-8008-E85FA413287B}" dt="2026-01-11T01:55:21.979" v="89" actId="26606"/>
          <ac:spMkLst>
            <pc:docMk/>
            <pc:sldMk cId="1978811391" sldId="260"/>
            <ac:spMk id="5149" creationId="{A1890699-F323-5D8F-971E-988768CE9C18}"/>
          </ac:spMkLst>
        </pc:spChg>
        <pc:spChg chg="del">
          <ac:chgData name="Tomos Bolton (Ysgol Maes y Gwendraeth)" userId="c6b7643e-84ed-4229-a544-1c629c562fd6" providerId="ADAL" clId="{C21D8B46-CEC3-4868-8008-E85FA413287B}" dt="2026-01-11T01:55:21.979" v="89" actId="26606"/>
          <ac:spMkLst>
            <pc:docMk/>
            <pc:sldMk cId="1978811391" sldId="260"/>
            <ac:spMk id="5150" creationId="{33EE101A-5AC7-63B1-D79A-FDD71FB9184F}"/>
          </ac:spMkLst>
        </pc:spChg>
        <pc:spChg chg="add del">
          <ac:chgData name="Tomos Bolton (Ysgol Maes y Gwendraeth)" userId="c6b7643e-84ed-4229-a544-1c629c562fd6" providerId="ADAL" clId="{C21D8B46-CEC3-4868-8008-E85FA413287B}" dt="2026-01-11T01:55:25.320" v="91" actId="26606"/>
          <ac:spMkLst>
            <pc:docMk/>
            <pc:sldMk cId="1978811391" sldId="260"/>
            <ac:spMk id="5155" creationId="{2FA1E615-6866-4975-BEB0-8A6DCCEFB64D}"/>
          </ac:spMkLst>
        </pc:spChg>
        <pc:spChg chg="add del">
          <ac:chgData name="Tomos Bolton (Ysgol Maes y Gwendraeth)" userId="c6b7643e-84ed-4229-a544-1c629c562fd6" providerId="ADAL" clId="{C21D8B46-CEC3-4868-8008-E85FA413287B}" dt="2026-01-11T01:55:25.320" v="91" actId="26606"/>
          <ac:spMkLst>
            <pc:docMk/>
            <pc:sldMk cId="1978811391" sldId="260"/>
            <ac:spMk id="5156" creationId="{9F49980E-1F13-46BA-BFC3-59DA3D8610B7}"/>
          </ac:spMkLst>
        </pc:spChg>
        <pc:spChg chg="add del">
          <ac:chgData name="Tomos Bolton (Ysgol Maes y Gwendraeth)" userId="c6b7643e-84ed-4229-a544-1c629c562fd6" providerId="ADAL" clId="{C21D8B46-CEC3-4868-8008-E85FA413287B}" dt="2026-01-11T01:55:25.320" v="91" actId="26606"/>
          <ac:spMkLst>
            <pc:docMk/>
            <pc:sldMk cId="1978811391" sldId="260"/>
            <ac:spMk id="5157" creationId="{A1890699-F323-5D8F-971E-988768CE9C18}"/>
          </ac:spMkLst>
        </pc:spChg>
        <pc:spChg chg="add del">
          <ac:chgData name="Tomos Bolton (Ysgol Maes y Gwendraeth)" userId="c6b7643e-84ed-4229-a544-1c629c562fd6" providerId="ADAL" clId="{C21D8B46-CEC3-4868-8008-E85FA413287B}" dt="2026-01-11T01:55:25.320" v="91" actId="26606"/>
          <ac:spMkLst>
            <pc:docMk/>
            <pc:sldMk cId="1978811391" sldId="260"/>
            <ac:spMk id="5158" creationId="{33EE101A-5AC7-63B1-D79A-FDD71FB9184F}"/>
          </ac:spMkLst>
        </pc:spChg>
        <pc:spChg chg="add del">
          <ac:chgData name="Tomos Bolton (Ysgol Maes y Gwendraeth)" userId="c6b7643e-84ed-4229-a544-1c629c562fd6" providerId="ADAL" clId="{C21D8B46-CEC3-4868-8008-E85FA413287B}" dt="2026-01-11T01:55:25.320" v="91" actId="26606"/>
          <ac:spMkLst>
            <pc:docMk/>
            <pc:sldMk cId="1978811391" sldId="260"/>
            <ac:spMk id="5159" creationId="{0E2E7D1F-2146-4351-B555-F7AD66F9171D}"/>
          </ac:spMkLst>
        </pc:spChg>
        <pc:spChg chg="add del">
          <ac:chgData name="Tomos Bolton (Ysgol Maes y Gwendraeth)" userId="c6b7643e-84ed-4229-a544-1c629c562fd6" providerId="ADAL" clId="{C21D8B46-CEC3-4868-8008-E85FA413287B}" dt="2026-01-11T01:55:27.850" v="93" actId="26606"/>
          <ac:spMkLst>
            <pc:docMk/>
            <pc:sldMk cId="1978811391" sldId="260"/>
            <ac:spMk id="5163" creationId="{C9D62F4B-698C-4A3E-B150-8D32AEC262B8}"/>
          </ac:spMkLst>
        </pc:spChg>
        <pc:spChg chg="add del">
          <ac:chgData name="Tomos Bolton (Ysgol Maes y Gwendraeth)" userId="c6b7643e-84ed-4229-a544-1c629c562fd6" providerId="ADAL" clId="{C21D8B46-CEC3-4868-8008-E85FA413287B}" dt="2026-01-11T01:55:27.850" v="93" actId="26606"/>
          <ac:spMkLst>
            <pc:docMk/>
            <pc:sldMk cId="1978811391" sldId="260"/>
            <ac:spMk id="5164" creationId="{3033D699-F972-442A-9111-79DD65A428FB}"/>
          </ac:spMkLst>
        </pc:spChg>
        <pc:spChg chg="add del">
          <ac:chgData name="Tomos Bolton (Ysgol Maes y Gwendraeth)" userId="c6b7643e-84ed-4229-a544-1c629c562fd6" providerId="ADAL" clId="{C21D8B46-CEC3-4868-8008-E85FA413287B}" dt="2026-01-11T01:55:27.850" v="93" actId="26606"/>
          <ac:spMkLst>
            <pc:docMk/>
            <pc:sldMk cId="1978811391" sldId="260"/>
            <ac:spMk id="5165" creationId="{48CB0E37-DA39-43FD-AA53-B5F23D898DB9}"/>
          </ac:spMkLst>
        </pc:spChg>
        <pc:spChg chg="add del">
          <ac:chgData name="Tomos Bolton (Ysgol Maes y Gwendraeth)" userId="c6b7643e-84ed-4229-a544-1c629c562fd6" providerId="ADAL" clId="{C21D8B46-CEC3-4868-8008-E85FA413287B}" dt="2026-01-11T01:55:27.850" v="93" actId="26606"/>
          <ac:spMkLst>
            <pc:docMk/>
            <pc:sldMk cId="1978811391" sldId="260"/>
            <ac:spMk id="5167" creationId="{A1890699-F323-5D8F-971E-988768CE9C18}"/>
          </ac:spMkLst>
        </pc:spChg>
        <pc:spChg chg="add del">
          <ac:chgData name="Tomos Bolton (Ysgol Maes y Gwendraeth)" userId="c6b7643e-84ed-4229-a544-1c629c562fd6" providerId="ADAL" clId="{C21D8B46-CEC3-4868-8008-E85FA413287B}" dt="2026-01-11T01:55:27.850" v="93" actId="26606"/>
          <ac:spMkLst>
            <pc:docMk/>
            <pc:sldMk cId="1978811391" sldId="260"/>
            <ac:spMk id="5168" creationId="{33EE101A-5AC7-63B1-D79A-FDD71FB9184F}"/>
          </ac:spMkLst>
        </pc:spChg>
        <pc:spChg chg="add">
          <ac:chgData name="Tomos Bolton (Ysgol Maes y Gwendraeth)" userId="c6b7643e-84ed-4229-a544-1c629c562fd6" providerId="ADAL" clId="{C21D8B46-CEC3-4868-8008-E85FA413287B}" dt="2026-01-11T01:55:27.864" v="94" actId="26606"/>
          <ac:spMkLst>
            <pc:docMk/>
            <pc:sldMk cId="1978811391" sldId="260"/>
            <ac:spMk id="5172" creationId="{5EF4A068-C95D-486B-AB65-28A5F70AF53A}"/>
          </ac:spMkLst>
        </pc:spChg>
        <pc:spChg chg="add">
          <ac:chgData name="Tomos Bolton (Ysgol Maes y Gwendraeth)" userId="c6b7643e-84ed-4229-a544-1c629c562fd6" providerId="ADAL" clId="{C21D8B46-CEC3-4868-8008-E85FA413287B}" dt="2026-01-11T01:55:27.864" v="94" actId="26606"/>
          <ac:spMkLst>
            <pc:docMk/>
            <pc:sldMk cId="1978811391" sldId="260"/>
            <ac:spMk id="5173" creationId="{B30473F7-A24A-427B-B9CE-C1A94B6F26D6}"/>
          </ac:spMkLst>
        </pc:spChg>
        <pc:spChg chg="add">
          <ac:chgData name="Tomos Bolton (Ysgol Maes y Gwendraeth)" userId="c6b7643e-84ed-4229-a544-1c629c562fd6" providerId="ADAL" clId="{C21D8B46-CEC3-4868-8008-E85FA413287B}" dt="2026-01-11T01:55:27.864" v="94" actId="26606"/>
          <ac:spMkLst>
            <pc:docMk/>
            <pc:sldMk cId="1978811391" sldId="260"/>
            <ac:spMk id="5174" creationId="{99B60357-232D-4489-8786-BF4E4F74BA76}"/>
          </ac:spMkLst>
        </pc:spChg>
        <pc:spChg chg="add">
          <ac:chgData name="Tomos Bolton (Ysgol Maes y Gwendraeth)" userId="c6b7643e-84ed-4229-a544-1c629c562fd6" providerId="ADAL" clId="{C21D8B46-CEC3-4868-8008-E85FA413287B}" dt="2026-01-11T01:55:27.864" v="94" actId="26606"/>
          <ac:spMkLst>
            <pc:docMk/>
            <pc:sldMk cId="1978811391" sldId="260"/>
            <ac:spMk id="5175" creationId="{2068A50E-2E17-40A4-8E3C-25CC6DF99F20}"/>
          </ac:spMkLst>
        </pc:spChg>
        <pc:spChg chg="add">
          <ac:chgData name="Tomos Bolton (Ysgol Maes y Gwendraeth)" userId="c6b7643e-84ed-4229-a544-1c629c562fd6" providerId="ADAL" clId="{C21D8B46-CEC3-4868-8008-E85FA413287B}" dt="2026-01-11T01:55:27.864" v="94" actId="26606"/>
          <ac:spMkLst>
            <pc:docMk/>
            <pc:sldMk cId="1978811391" sldId="260"/>
            <ac:spMk id="5177" creationId="{33EE101A-5AC7-63B1-D79A-FDD71FB9184F}"/>
          </ac:spMkLst>
        </pc:spChg>
        <pc:picChg chg="add mod ord">
          <ac:chgData name="Tomos Bolton (Ysgol Maes y Gwendraeth)" userId="c6b7643e-84ed-4229-a544-1c629c562fd6" providerId="ADAL" clId="{C21D8B46-CEC3-4868-8008-E85FA413287B}" dt="2026-01-11T01:55:16.748" v="87" actId="26606"/>
          <ac:picMkLst>
            <pc:docMk/>
            <pc:sldMk cId="1978811391" sldId="260"/>
            <ac:picMk id="5122" creationId="{2ECD9288-2A8B-F498-5BF3-199EB2EAB77F}"/>
          </ac:picMkLst>
        </pc:picChg>
        <pc:cxnChg chg="add del">
          <ac:chgData name="Tomos Bolton (Ysgol Maes y Gwendraeth)" userId="c6b7643e-84ed-4229-a544-1c629c562fd6" providerId="ADAL" clId="{C21D8B46-CEC3-4868-8008-E85FA413287B}" dt="2026-01-11T01:55:16.748" v="87" actId="26606"/>
          <ac:cxnSpMkLst>
            <pc:docMk/>
            <pc:sldMk cId="1978811391" sldId="260"/>
            <ac:cxnSpMk id="5143" creationId="{5D0002A5-5632-4B3D-9D26-3CDEACAF84BD}"/>
          </ac:cxnSpMkLst>
        </pc:cxnChg>
      </pc:sldChg>
      <pc:sldChg chg="delSp modSp mod">
        <pc:chgData name="Tomos Bolton (Ysgol Maes y Gwendraeth)" userId="c6b7643e-84ed-4229-a544-1c629c562fd6" providerId="ADAL" clId="{C21D8B46-CEC3-4868-8008-E85FA413287B}" dt="2026-01-11T21:05:25.945" v="301" actId="478"/>
        <pc:sldMkLst>
          <pc:docMk/>
          <pc:sldMk cId="4146576806" sldId="261"/>
        </pc:sldMkLst>
        <pc:spChg chg="mod">
          <ac:chgData name="Tomos Bolton (Ysgol Maes y Gwendraeth)" userId="c6b7643e-84ed-4229-a544-1c629c562fd6" providerId="ADAL" clId="{C21D8B46-CEC3-4868-8008-E85FA413287B}" dt="2026-01-11T21:04:56.208" v="300" actId="790"/>
          <ac:spMkLst>
            <pc:docMk/>
            <pc:sldMk cId="4146576806" sldId="261"/>
            <ac:spMk id="2" creationId="{92871E1F-E111-AC52-8108-70ECF7FFDB39}"/>
          </ac:spMkLst>
        </pc:spChg>
        <pc:spChg chg="mod">
          <ac:chgData name="Tomos Bolton (Ysgol Maes y Gwendraeth)" userId="c6b7643e-84ed-4229-a544-1c629c562fd6" providerId="ADAL" clId="{C21D8B46-CEC3-4868-8008-E85FA413287B}" dt="2026-01-11T21:00:48.683" v="298" actId="404"/>
          <ac:spMkLst>
            <pc:docMk/>
            <pc:sldMk cId="4146576806" sldId="261"/>
            <ac:spMk id="3" creationId="{2BD9042D-290E-7E5C-1F08-2A222AAB1D19}"/>
          </ac:spMkLst>
        </pc:spChg>
        <pc:spChg chg="del">
          <ac:chgData name="Tomos Bolton (Ysgol Maes y Gwendraeth)" userId="c6b7643e-84ed-4229-a544-1c629c562fd6" providerId="ADAL" clId="{C21D8B46-CEC3-4868-8008-E85FA413287B}" dt="2026-01-11T21:05:25.945" v="301" actId="478"/>
          <ac:spMkLst>
            <pc:docMk/>
            <pc:sldMk cId="4146576806" sldId="261"/>
            <ac:spMk id="5" creationId="{753793C1-9B0E-529B-3C6B-84435D5AB89A}"/>
          </ac:spMkLst>
        </pc:spChg>
        <pc:spChg chg="mod">
          <ac:chgData name="Tomos Bolton (Ysgol Maes y Gwendraeth)" userId="c6b7643e-84ed-4229-a544-1c629c562fd6" providerId="ADAL" clId="{C21D8B46-CEC3-4868-8008-E85FA413287B}" dt="2026-01-11T02:54:13.866" v="211" actId="20577"/>
          <ac:spMkLst>
            <pc:docMk/>
            <pc:sldMk cId="4146576806" sldId="261"/>
            <ac:spMk id="7" creationId="{29E8F470-9F2A-7987-3F1A-2FBFE0104099}"/>
          </ac:spMkLst>
        </pc:spChg>
      </pc:sldChg>
      <pc:sldChg chg="addSp delSp modSp mod setBg">
        <pc:chgData name="Tomos Bolton (Ysgol Maes y Gwendraeth)" userId="c6b7643e-84ed-4229-a544-1c629c562fd6" providerId="ADAL" clId="{C21D8B46-CEC3-4868-8008-E85FA413287B}" dt="2026-01-11T21:55:41.892" v="337" actId="1076"/>
        <pc:sldMkLst>
          <pc:docMk/>
          <pc:sldMk cId="518499281" sldId="262"/>
        </pc:sldMkLst>
        <pc:spChg chg="mod">
          <ac:chgData name="Tomos Bolton (Ysgol Maes y Gwendraeth)" userId="c6b7643e-84ed-4229-a544-1c629c562fd6" providerId="ADAL" clId="{C21D8B46-CEC3-4868-8008-E85FA413287B}" dt="2026-01-11T21:55:23.508" v="332" actId="14100"/>
          <ac:spMkLst>
            <pc:docMk/>
            <pc:sldMk cId="518499281" sldId="262"/>
            <ac:spMk id="2" creationId="{A75C8C7F-7C9A-8B9E-32CE-E250C252CFD1}"/>
          </ac:spMkLst>
        </pc:spChg>
        <pc:spChg chg="del">
          <ac:chgData name="Tomos Bolton (Ysgol Maes y Gwendraeth)" userId="c6b7643e-84ed-4229-a544-1c629c562fd6" providerId="ADAL" clId="{C21D8B46-CEC3-4868-8008-E85FA413287B}" dt="2026-01-11T02:11:34.788" v="112"/>
          <ac:spMkLst>
            <pc:docMk/>
            <pc:sldMk cId="518499281" sldId="262"/>
            <ac:spMk id="3" creationId="{36A44927-001A-36ED-2CA4-109F5462E528}"/>
          </ac:spMkLst>
        </pc:spChg>
        <pc:spChg chg="del mod">
          <ac:chgData name="Tomos Bolton (Ysgol Maes y Gwendraeth)" userId="c6b7643e-84ed-4229-a544-1c629c562fd6" providerId="ADAL" clId="{C21D8B46-CEC3-4868-8008-E85FA413287B}" dt="2026-01-11T21:06:27.485" v="313" actId="478"/>
          <ac:spMkLst>
            <pc:docMk/>
            <pc:sldMk cId="518499281" sldId="262"/>
            <ac:spMk id="4" creationId="{63644BCF-27CD-CE48-98B3-153F93EDC699}"/>
          </ac:spMkLst>
        </pc:spChg>
        <pc:spChg chg="del mod">
          <ac:chgData name="Tomos Bolton (Ysgol Maes y Gwendraeth)" userId="c6b7643e-84ed-4229-a544-1c629c562fd6" providerId="ADAL" clId="{C21D8B46-CEC3-4868-8008-E85FA413287B}" dt="2026-01-11T21:05:54.594" v="306" actId="478"/>
          <ac:spMkLst>
            <pc:docMk/>
            <pc:sldMk cId="518499281" sldId="262"/>
            <ac:spMk id="5" creationId="{B4EEFC67-43AA-C995-AF7E-3FDE16AECE2F}"/>
          </ac:spMkLst>
        </pc:spChg>
        <pc:spChg chg="mod ord">
          <ac:chgData name="Tomos Bolton (Ysgol Maes y Gwendraeth)" userId="c6b7643e-84ed-4229-a544-1c629c562fd6" providerId="ADAL" clId="{C21D8B46-CEC3-4868-8008-E85FA413287B}" dt="2026-01-11T02:11:50.025" v="115" actId="26606"/>
          <ac:spMkLst>
            <pc:docMk/>
            <pc:sldMk cId="518499281" sldId="262"/>
            <ac:spMk id="6" creationId="{374AB6B8-4F73-4ECF-D248-A4E22E213B48}"/>
          </ac:spMkLst>
        </pc:spChg>
        <pc:spChg chg="add mod">
          <ac:chgData name="Tomos Bolton (Ysgol Maes y Gwendraeth)" userId="c6b7643e-84ed-4229-a544-1c629c562fd6" providerId="ADAL" clId="{C21D8B46-CEC3-4868-8008-E85FA413287B}" dt="2026-01-11T02:54:08.899" v="209" actId="20577"/>
          <ac:spMkLst>
            <pc:docMk/>
            <pc:sldMk cId="518499281" sldId="262"/>
            <ac:spMk id="9" creationId="{875B1026-2C5F-E777-14FA-C37F9B42E4F7}"/>
          </ac:spMkLst>
        </pc:spChg>
        <pc:spChg chg="add mod">
          <ac:chgData name="Tomos Bolton (Ysgol Maes y Gwendraeth)" userId="c6b7643e-84ed-4229-a544-1c629c562fd6" providerId="ADAL" clId="{C21D8B46-CEC3-4868-8008-E85FA413287B}" dt="2026-01-11T21:55:41.892" v="337" actId="1076"/>
          <ac:spMkLst>
            <pc:docMk/>
            <pc:sldMk cId="518499281" sldId="262"/>
            <ac:spMk id="12" creationId="{5A24A960-A248-6671-5510-1EDE4ED1400F}"/>
          </ac:spMkLst>
        </pc:spChg>
        <pc:spChg chg="add">
          <ac:chgData name="Tomos Bolton (Ysgol Maes y Gwendraeth)" userId="c6b7643e-84ed-4229-a544-1c629c562fd6" providerId="ADAL" clId="{C21D8B46-CEC3-4868-8008-E85FA413287B}" dt="2026-01-11T02:11:50.025" v="115" actId="26606"/>
          <ac:spMkLst>
            <pc:docMk/>
            <pc:sldMk cId="518499281" sldId="262"/>
            <ac:spMk id="15" creationId="{5EF4A068-C95D-486B-AB65-28A5F70AF53A}"/>
          </ac:spMkLst>
        </pc:spChg>
        <pc:spChg chg="add">
          <ac:chgData name="Tomos Bolton (Ysgol Maes y Gwendraeth)" userId="c6b7643e-84ed-4229-a544-1c629c562fd6" providerId="ADAL" clId="{C21D8B46-CEC3-4868-8008-E85FA413287B}" dt="2026-01-11T02:11:50.025" v="115" actId="26606"/>
          <ac:spMkLst>
            <pc:docMk/>
            <pc:sldMk cId="518499281" sldId="262"/>
            <ac:spMk id="17" creationId="{B30473F7-A24A-427B-B9CE-C1A94B6F26D6}"/>
          </ac:spMkLst>
        </pc:spChg>
        <pc:spChg chg="add">
          <ac:chgData name="Tomos Bolton (Ysgol Maes y Gwendraeth)" userId="c6b7643e-84ed-4229-a544-1c629c562fd6" providerId="ADAL" clId="{C21D8B46-CEC3-4868-8008-E85FA413287B}" dt="2026-01-11T02:11:50.025" v="115" actId="26606"/>
          <ac:spMkLst>
            <pc:docMk/>
            <pc:sldMk cId="518499281" sldId="262"/>
            <ac:spMk id="19" creationId="{99B60357-232D-4489-8786-BF4E4F74BA76}"/>
          </ac:spMkLst>
        </pc:spChg>
        <pc:spChg chg="add">
          <ac:chgData name="Tomos Bolton (Ysgol Maes y Gwendraeth)" userId="c6b7643e-84ed-4229-a544-1c629c562fd6" providerId="ADAL" clId="{C21D8B46-CEC3-4868-8008-E85FA413287B}" dt="2026-01-11T02:11:50.025" v="115" actId="26606"/>
          <ac:spMkLst>
            <pc:docMk/>
            <pc:sldMk cId="518499281" sldId="262"/>
            <ac:spMk id="21" creationId="{2068A50E-2E17-40A4-8E3C-25CC6DF99F20}"/>
          </ac:spMkLst>
        </pc:spChg>
        <pc:picChg chg="add mod">
          <ac:chgData name="Tomos Bolton (Ysgol Maes y Gwendraeth)" userId="c6b7643e-84ed-4229-a544-1c629c562fd6" providerId="ADAL" clId="{C21D8B46-CEC3-4868-8008-E85FA413287B}" dt="2026-01-11T02:11:50.025" v="115" actId="26606"/>
          <ac:picMkLst>
            <pc:docMk/>
            <pc:sldMk cId="518499281" sldId="262"/>
            <ac:picMk id="8" creationId="{74EA6B54-DA64-11BA-7080-EF1DCEB38EB9}"/>
          </ac:picMkLst>
        </pc:picChg>
      </pc:sldChg>
      <pc:sldChg chg="delSp modSp mod">
        <pc:chgData name="Tomos Bolton (Ysgol Maes y Gwendraeth)" userId="c6b7643e-84ed-4229-a544-1c629c562fd6" providerId="ADAL" clId="{C21D8B46-CEC3-4868-8008-E85FA413287B}" dt="2026-01-11T23:34:18.782" v="366" actId="122"/>
        <pc:sldMkLst>
          <pc:docMk/>
          <pc:sldMk cId="1841887000" sldId="263"/>
        </pc:sldMkLst>
        <pc:spChg chg="mod">
          <ac:chgData name="Tomos Bolton (Ysgol Maes y Gwendraeth)" userId="c6b7643e-84ed-4229-a544-1c629c562fd6" providerId="ADAL" clId="{C21D8B46-CEC3-4868-8008-E85FA413287B}" dt="2026-01-11T23:34:18.782" v="366" actId="122"/>
          <ac:spMkLst>
            <pc:docMk/>
            <pc:sldMk cId="1841887000" sldId="263"/>
            <ac:spMk id="2" creationId="{CA12BFAE-5B32-4F39-C20E-B70DC3853076}"/>
          </ac:spMkLst>
        </pc:spChg>
        <pc:spChg chg="mod">
          <ac:chgData name="Tomos Bolton (Ysgol Maes y Gwendraeth)" userId="c6b7643e-84ed-4229-a544-1c629c562fd6" providerId="ADAL" clId="{C21D8B46-CEC3-4868-8008-E85FA413287B}" dt="2026-01-11T23:34:13.495" v="365" actId="20577"/>
          <ac:spMkLst>
            <pc:docMk/>
            <pc:sldMk cId="1841887000" sldId="263"/>
            <ac:spMk id="3" creationId="{5E4325D0-5024-83C3-F33D-699F4C3E5B09}"/>
          </ac:spMkLst>
        </pc:spChg>
        <pc:spChg chg="del">
          <ac:chgData name="Tomos Bolton (Ysgol Maes y Gwendraeth)" userId="c6b7643e-84ed-4229-a544-1c629c562fd6" providerId="ADAL" clId="{C21D8B46-CEC3-4868-8008-E85FA413287B}" dt="2026-01-11T21:06:21.361" v="312" actId="478"/>
          <ac:spMkLst>
            <pc:docMk/>
            <pc:sldMk cId="1841887000" sldId="263"/>
            <ac:spMk id="4" creationId="{64242D5C-26D7-3DFD-0C3D-25D9745B1DC3}"/>
          </ac:spMkLst>
        </pc:spChg>
        <pc:spChg chg="del">
          <ac:chgData name="Tomos Bolton (Ysgol Maes y Gwendraeth)" userId="c6b7643e-84ed-4229-a544-1c629c562fd6" providerId="ADAL" clId="{C21D8B46-CEC3-4868-8008-E85FA413287B}" dt="2026-01-11T21:05:58.083" v="307" actId="478"/>
          <ac:spMkLst>
            <pc:docMk/>
            <pc:sldMk cId="1841887000" sldId="263"/>
            <ac:spMk id="5" creationId="{E0031BFB-AC28-9C7D-D47C-BF24C854DCFC}"/>
          </ac:spMkLst>
        </pc:spChg>
      </pc:sldChg>
      <pc:sldChg chg="delSp modSp mod">
        <pc:chgData name="Tomos Bolton (Ysgol Maes y Gwendraeth)" userId="c6b7643e-84ed-4229-a544-1c629c562fd6" providerId="ADAL" clId="{C21D8B46-CEC3-4868-8008-E85FA413287B}" dt="2026-01-11T23:31:14.789" v="350"/>
        <pc:sldMkLst>
          <pc:docMk/>
          <pc:sldMk cId="4248276720" sldId="264"/>
        </pc:sldMkLst>
        <pc:spChg chg="mod">
          <ac:chgData name="Tomos Bolton (Ysgol Maes y Gwendraeth)" userId="c6b7643e-84ed-4229-a544-1c629c562fd6" providerId="ADAL" clId="{C21D8B46-CEC3-4868-8008-E85FA413287B}" dt="2026-01-11T02:30:07.716" v="156" actId="20577"/>
          <ac:spMkLst>
            <pc:docMk/>
            <pc:sldMk cId="4248276720" sldId="264"/>
            <ac:spMk id="2" creationId="{47D6FFDF-0783-6760-F58F-14E5A8859C2B}"/>
          </ac:spMkLst>
        </pc:spChg>
        <pc:spChg chg="mod">
          <ac:chgData name="Tomos Bolton (Ysgol Maes y Gwendraeth)" userId="c6b7643e-84ed-4229-a544-1c629c562fd6" providerId="ADAL" clId="{C21D8B46-CEC3-4868-8008-E85FA413287B}" dt="2026-01-11T23:31:14.789" v="350"/>
          <ac:spMkLst>
            <pc:docMk/>
            <pc:sldMk cId="4248276720" sldId="264"/>
            <ac:spMk id="3" creationId="{2EC8EB58-8253-8686-A973-542661D28583}"/>
          </ac:spMkLst>
        </pc:spChg>
        <pc:spChg chg="del">
          <ac:chgData name="Tomos Bolton (Ysgol Maes y Gwendraeth)" userId="c6b7643e-84ed-4229-a544-1c629c562fd6" providerId="ADAL" clId="{C21D8B46-CEC3-4868-8008-E85FA413287B}" dt="2026-01-11T21:06:17.184" v="311" actId="478"/>
          <ac:spMkLst>
            <pc:docMk/>
            <pc:sldMk cId="4248276720" sldId="264"/>
            <ac:spMk id="4" creationId="{2BF025D1-2A06-533C-29F9-86A903028094}"/>
          </ac:spMkLst>
        </pc:spChg>
        <pc:spChg chg="del">
          <ac:chgData name="Tomos Bolton (Ysgol Maes y Gwendraeth)" userId="c6b7643e-84ed-4229-a544-1c629c562fd6" providerId="ADAL" clId="{C21D8B46-CEC3-4868-8008-E85FA413287B}" dt="2026-01-11T21:06:03.230" v="308" actId="478"/>
          <ac:spMkLst>
            <pc:docMk/>
            <pc:sldMk cId="4248276720" sldId="264"/>
            <ac:spMk id="5" creationId="{E2FB0EFC-FEDC-40E5-F455-7168DD03C74E}"/>
          </ac:spMkLst>
        </pc:spChg>
      </pc:sldChg>
      <pc:sldChg chg="addSp delSp modSp mod">
        <pc:chgData name="Tomos Bolton (Ysgol Maes y Gwendraeth)" userId="c6b7643e-84ed-4229-a544-1c629c562fd6" providerId="ADAL" clId="{C21D8B46-CEC3-4868-8008-E85FA413287B}" dt="2026-01-11T23:45:44.719" v="518" actId="115"/>
        <pc:sldMkLst>
          <pc:docMk/>
          <pc:sldMk cId="2346128296" sldId="265"/>
        </pc:sldMkLst>
        <pc:spChg chg="mod">
          <ac:chgData name="Tomos Bolton (Ysgol Maes y Gwendraeth)" userId="c6b7643e-84ed-4229-a544-1c629c562fd6" providerId="ADAL" clId="{C21D8B46-CEC3-4868-8008-E85FA413287B}" dt="2026-01-11T23:45:44.719" v="518" actId="115"/>
          <ac:spMkLst>
            <pc:docMk/>
            <pc:sldMk cId="2346128296" sldId="265"/>
            <ac:spMk id="2" creationId="{D03AC1B4-7B0E-4564-F97D-0C2C8C7F16F0}"/>
          </ac:spMkLst>
        </pc:spChg>
        <pc:spChg chg="mod">
          <ac:chgData name="Tomos Bolton (Ysgol Maes y Gwendraeth)" userId="c6b7643e-84ed-4229-a544-1c629c562fd6" providerId="ADAL" clId="{C21D8B46-CEC3-4868-8008-E85FA413287B}" dt="2026-01-11T23:45:33.159" v="505" actId="27636"/>
          <ac:spMkLst>
            <pc:docMk/>
            <pc:sldMk cId="2346128296" sldId="265"/>
            <ac:spMk id="3" creationId="{4FA0E717-6FD6-86DB-08B2-B8A889D2F0D4}"/>
          </ac:spMkLst>
        </pc:spChg>
        <pc:spChg chg="del">
          <ac:chgData name="Tomos Bolton (Ysgol Maes y Gwendraeth)" userId="c6b7643e-84ed-4229-a544-1c629c562fd6" providerId="ADAL" clId="{C21D8B46-CEC3-4868-8008-E85FA413287B}" dt="2026-01-11T21:06:12.982" v="310" actId="478"/>
          <ac:spMkLst>
            <pc:docMk/>
            <pc:sldMk cId="2346128296" sldId="265"/>
            <ac:spMk id="4" creationId="{BEF11108-1EAB-67DB-7818-0F38B42089B4}"/>
          </ac:spMkLst>
        </pc:spChg>
        <pc:spChg chg="del">
          <ac:chgData name="Tomos Bolton (Ysgol Maes y Gwendraeth)" userId="c6b7643e-84ed-4229-a544-1c629c562fd6" providerId="ADAL" clId="{C21D8B46-CEC3-4868-8008-E85FA413287B}" dt="2026-01-11T21:06:09.136" v="309" actId="478"/>
          <ac:spMkLst>
            <pc:docMk/>
            <pc:sldMk cId="2346128296" sldId="265"/>
            <ac:spMk id="5" creationId="{427316B7-ABE8-6C5C-A055-A1D8DA1C359F}"/>
          </ac:spMkLst>
        </pc:spChg>
        <pc:spChg chg="add">
          <ac:chgData name="Tomos Bolton (Ysgol Maes y Gwendraeth)" userId="c6b7643e-84ed-4229-a544-1c629c562fd6" providerId="ADAL" clId="{C21D8B46-CEC3-4868-8008-E85FA413287B}" dt="2026-01-11T23:44:06.818" v="477"/>
          <ac:spMkLst>
            <pc:docMk/>
            <pc:sldMk cId="2346128296" sldId="265"/>
            <ac:spMk id="7" creationId="{22B36968-9971-6B30-ABEE-A38B2453DA72}"/>
          </ac:spMkLst>
        </pc:spChg>
      </pc:sldChg>
      <pc:sldChg chg="addSp delSp add del setBg delDesignElem">
        <pc:chgData name="Tomos Bolton (Ysgol Maes y Gwendraeth)" userId="c6b7643e-84ed-4229-a544-1c629c562fd6" providerId="ADAL" clId="{C21D8B46-CEC3-4868-8008-E85FA413287B}" dt="2026-01-11T01:34:08.242" v="2"/>
        <pc:sldMkLst>
          <pc:docMk/>
          <pc:sldMk cId="2627859576" sldId="266"/>
        </pc:sldMkLst>
        <pc:spChg chg="add del">
          <ac:chgData name="Tomos Bolton (Ysgol Maes y Gwendraeth)" userId="c6b7643e-84ed-4229-a544-1c629c562fd6" providerId="ADAL" clId="{C21D8B46-CEC3-4868-8008-E85FA413287B}" dt="2026-01-11T01:34:08.242" v="2"/>
          <ac:spMkLst>
            <pc:docMk/>
            <pc:sldMk cId="2627859576" sldId="266"/>
            <ac:spMk id="2092" creationId="{553AA6F1-5926-CC6E-D5E8-C3032FA94ED9}"/>
          </ac:spMkLst>
        </pc:spChg>
        <pc:spChg chg="add del">
          <ac:chgData name="Tomos Bolton (Ysgol Maes y Gwendraeth)" userId="c6b7643e-84ed-4229-a544-1c629c562fd6" providerId="ADAL" clId="{C21D8B46-CEC3-4868-8008-E85FA413287B}" dt="2026-01-11T01:34:08.242" v="2"/>
          <ac:spMkLst>
            <pc:docMk/>
            <pc:sldMk cId="2627859576" sldId="266"/>
            <ac:spMk id="2094" creationId="{6CF6839B-1A66-9EF8-CEE6-322DE8F62621}"/>
          </ac:spMkLst>
        </pc:spChg>
        <pc:spChg chg="add del">
          <ac:chgData name="Tomos Bolton (Ysgol Maes y Gwendraeth)" userId="c6b7643e-84ed-4229-a544-1c629c562fd6" providerId="ADAL" clId="{C21D8B46-CEC3-4868-8008-E85FA413287B}" dt="2026-01-11T01:34:08.242" v="2"/>
          <ac:spMkLst>
            <pc:docMk/>
            <pc:sldMk cId="2627859576" sldId="266"/>
            <ac:spMk id="2096" creationId="{DA74F4B2-F277-9366-CAE6-69E398B6FEA8}"/>
          </ac:spMkLst>
        </pc:spChg>
        <pc:spChg chg="add del">
          <ac:chgData name="Tomos Bolton (Ysgol Maes y Gwendraeth)" userId="c6b7643e-84ed-4229-a544-1c629c562fd6" providerId="ADAL" clId="{C21D8B46-CEC3-4868-8008-E85FA413287B}" dt="2026-01-11T01:34:08.242" v="2"/>
          <ac:spMkLst>
            <pc:docMk/>
            <pc:sldMk cId="2627859576" sldId="266"/>
            <ac:spMk id="2098" creationId="{BEEDA829-91CE-A7E3-D0F0-8CF25E050760}"/>
          </ac:spMkLst>
        </pc:spChg>
        <pc:cxnChg chg="add del">
          <ac:chgData name="Tomos Bolton (Ysgol Maes y Gwendraeth)" userId="c6b7643e-84ed-4229-a544-1c629c562fd6" providerId="ADAL" clId="{C21D8B46-CEC3-4868-8008-E85FA413287B}" dt="2026-01-11T01:34:08.242" v="2"/>
          <ac:cxnSpMkLst>
            <pc:docMk/>
            <pc:sldMk cId="2627859576" sldId="266"/>
            <ac:cxnSpMk id="2100" creationId="{43D4C14A-CEF2-3887-9E2C-8CBF52DD8FE1}"/>
          </ac:cxnSpMkLst>
        </pc:cxnChg>
        <pc:cxnChg chg="add del">
          <ac:chgData name="Tomos Bolton (Ysgol Maes y Gwendraeth)" userId="c6b7643e-84ed-4229-a544-1c629c562fd6" providerId="ADAL" clId="{C21D8B46-CEC3-4868-8008-E85FA413287B}" dt="2026-01-11T01:34:08.242" v="2"/>
          <ac:cxnSpMkLst>
            <pc:docMk/>
            <pc:sldMk cId="2627859576" sldId="266"/>
            <ac:cxnSpMk id="2102" creationId="{8B67ECF8-E501-E9E6-7745-77783066452E}"/>
          </ac:cxnSpMkLst>
        </pc:cxn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7B480AD-7394-48DA-A0D4-7A118B34ED35}" type="datetimeFigureOut">
              <a:rPr lang="en-GB" smtClean="0"/>
              <a:t>11/01/2026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2D810F4-F9F5-4032-983F-E2BCE67E5F0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482812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2D810F4-F9F5-4032-983F-E2BCE67E5F00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2111665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BC7A07-96C3-42AF-943D-953C86C3DAA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490472" y="1463557"/>
            <a:ext cx="9144000" cy="2387600"/>
          </a:xfrm>
        </p:spPr>
        <p:txBody>
          <a:bodyPr anchor="b">
            <a:normAutofit/>
          </a:bodyPr>
          <a:lstStyle>
            <a:lvl1pPr algn="ctr">
              <a:lnSpc>
                <a:spcPct val="90000"/>
              </a:lnSpc>
              <a:defRPr sz="5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CEE38DF-F503-4E79-B1B0-16489708A1B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490472" y="3943232"/>
            <a:ext cx="9144000" cy="1655762"/>
          </a:xfrm>
        </p:spPr>
        <p:txBody>
          <a:bodyPr>
            <a:normAutofit/>
          </a:bodyPr>
          <a:lstStyle>
            <a:lvl1pPr marL="0" indent="0" algn="ctr">
              <a:lnSpc>
                <a:spcPct val="110000"/>
              </a:lnSpc>
              <a:buNone/>
              <a:defRPr sz="2400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14" name="Date Placeholder 13">
            <a:extLst>
              <a:ext uri="{FF2B5EF4-FFF2-40B4-BE49-F238E27FC236}">
                <a16:creationId xmlns:a16="http://schemas.microsoft.com/office/drawing/2014/main" id="{46538D75-00C2-DE73-4C65-FE94AC65837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F50B8E-A176-49F2-A3C1-FEDA0200170B}" type="datetime2">
              <a:rPr lang="en-US" smtClean="0"/>
              <a:t>Saturday, January 10, 2026</a:t>
            </a:fld>
            <a:endParaRPr lang="en-US" dirty="0"/>
          </a:p>
        </p:txBody>
      </p:sp>
      <p:sp>
        <p:nvSpPr>
          <p:cNvPr id="16" name="Footer Placeholder 15">
            <a:extLst>
              <a:ext uri="{FF2B5EF4-FFF2-40B4-BE49-F238E27FC236}">
                <a16:creationId xmlns:a16="http://schemas.microsoft.com/office/drawing/2014/main" id="{6B601B81-68C1-B63A-105C-EC637DF56C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17" name="Slide Number Placeholder 16">
            <a:extLst>
              <a:ext uri="{FF2B5EF4-FFF2-40B4-BE49-F238E27FC236}">
                <a16:creationId xmlns:a16="http://schemas.microsoft.com/office/drawing/2014/main" id="{E9F3E495-0415-392A-9A07-34555BBC7F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E69E03-4804-4553-A1EC-F089884EF50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2145420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914413-82C1-4EBC-8C6B-BC5F842D13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lnSpc>
                <a:spcPct val="90000"/>
              </a:lnSpc>
              <a:defRPr sz="5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8F029A-192E-4A44-ACC7-6C5212C777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0624" y="1825625"/>
            <a:ext cx="10515600" cy="4206383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1" name="Date Placeholder 10">
            <a:extLst>
              <a:ext uri="{FF2B5EF4-FFF2-40B4-BE49-F238E27FC236}">
                <a16:creationId xmlns:a16="http://schemas.microsoft.com/office/drawing/2014/main" id="{A25CBB87-BE9B-82CE-8A24-F21EEA0366C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997BA6-BEF8-495F-ACCD-8D19769E4FC6}" type="datetime2">
              <a:rPr lang="en-US" smtClean="0"/>
              <a:t>Saturday, January 10, 2026</a:t>
            </a:fld>
            <a:endParaRPr lang="en-US" dirty="0"/>
          </a:p>
        </p:txBody>
      </p:sp>
      <p:sp>
        <p:nvSpPr>
          <p:cNvPr id="12" name="Footer Placeholder 11">
            <a:extLst>
              <a:ext uri="{FF2B5EF4-FFF2-40B4-BE49-F238E27FC236}">
                <a16:creationId xmlns:a16="http://schemas.microsoft.com/office/drawing/2014/main" id="{B2131628-C033-9728-C4CF-90CDBCB89F7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B67216CA-9A26-BBE7-68A3-9237D22CDF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E69E03-4804-4553-A1EC-F089884EF50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7107042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CAF4BC-D1E9-40F0-A26B-9EA9B6B697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0624" y="1081941"/>
            <a:ext cx="10515600" cy="2852737"/>
          </a:xfrm>
        </p:spPr>
        <p:txBody>
          <a:bodyPr anchor="b">
            <a:normAutofit/>
          </a:bodyPr>
          <a:lstStyle>
            <a:lvl1pPr>
              <a:defRPr sz="4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F7974A6-FAB9-47DA-8F1A-701DFC8DF32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20624" y="3961666"/>
            <a:ext cx="10515600" cy="1500187"/>
          </a:xfrm>
        </p:spPr>
        <p:txBody>
          <a:bodyPr>
            <a:normAutofit/>
          </a:bodyPr>
          <a:lstStyle>
            <a:lvl1pPr marL="0" indent="0">
              <a:buNone/>
              <a:defRPr sz="22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Date Placeholder 9">
            <a:extLst>
              <a:ext uri="{FF2B5EF4-FFF2-40B4-BE49-F238E27FC236}">
                <a16:creationId xmlns:a16="http://schemas.microsoft.com/office/drawing/2014/main" id="{6B034DD9-4A61-318F-88CF-79721B55AC5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57292D-4609-4E55-92E3-C12C6A1234E8}" type="datetime2">
              <a:rPr lang="en-US" smtClean="0"/>
              <a:t>Saturday, January 10, 2026</a:t>
            </a:fld>
            <a:endParaRPr lang="en-US" dirty="0"/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D496DA99-E916-9F7C-9E88-AA06046AE9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21CC86B5-B6B3-4633-0D90-AACB44D0D4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E69E03-4804-4553-A1EC-F089884EF50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0697158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F78F7F10-35F6-E392-D41B-3CD300D5CCF8}"/>
              </a:ext>
            </a:extLst>
          </p:cNvPr>
          <p:cNvSpPr/>
          <p:nvPr/>
        </p:nvSpPr>
        <p:spPr>
          <a:xfrm>
            <a:off x="0" y="685800"/>
            <a:ext cx="11494008" cy="54864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E264F76-994F-4AB5-B17B-46C0C2FA5AE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5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A69B3B-A540-4556-98C8-1F49704A794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20624" y="1825625"/>
            <a:ext cx="5181600" cy="4206382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 smtClean="0"/>
            </a:lvl1pPr>
            <a:lvl2pPr>
              <a:defRPr lang="en-US" smtClean="0"/>
            </a:lvl2pPr>
            <a:lvl3pPr>
              <a:defRPr lang="en-US" smtClean="0"/>
            </a:lvl3pPr>
            <a:lvl4pPr>
              <a:defRPr lang="en-US" smtClean="0"/>
            </a:lvl4pPr>
            <a:lvl5pPr>
              <a:defRPr lang="en-US" dirty="0"/>
            </a:lvl5pPr>
          </a:lstStyle>
          <a:p>
            <a:pPr lvl="0">
              <a:buChar char="¬"/>
            </a:pPr>
            <a:r>
              <a:rPr lang="en-US"/>
              <a:t>Click to edit Master text styles</a:t>
            </a:r>
          </a:p>
          <a:p>
            <a:pPr lvl="1">
              <a:buChar char="¬"/>
            </a:pPr>
            <a:r>
              <a:rPr lang="en-US"/>
              <a:t>Second level</a:t>
            </a:r>
          </a:p>
          <a:p>
            <a:pPr lvl="2">
              <a:buChar char="¬"/>
            </a:pPr>
            <a:r>
              <a:rPr lang="en-US"/>
              <a:t>Third level</a:t>
            </a:r>
          </a:p>
          <a:p>
            <a:pPr lvl="3">
              <a:buChar char="¬"/>
            </a:pPr>
            <a:r>
              <a:rPr lang="en-US"/>
              <a:t>Fourth level</a:t>
            </a:r>
          </a:p>
          <a:p>
            <a:pPr lvl="4">
              <a:buChar char="¬"/>
            </a:pPr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EC72438-7C63-48F2-9D6F-2461BFD6D5E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756178" y="1825625"/>
            <a:ext cx="5180046" cy="4206382"/>
          </a:xfrm>
        </p:spPr>
        <p:txBody>
          <a:bodyPr/>
          <a:lstStyle>
            <a:lvl1pPr marL="228600" indent="-228600">
              <a:buFont typeface="Wingdings 2" panose="05020102010507070707" pitchFamily="18" charset="2"/>
              <a:buChar char="¬"/>
              <a:defRPr/>
            </a:lvl1pPr>
            <a:lvl2pPr marL="685800" indent="-228600">
              <a:buFont typeface="Wingdings 2" panose="05020102010507070707" pitchFamily="18" charset="2"/>
              <a:buChar char="¬"/>
              <a:defRPr/>
            </a:lvl2pPr>
            <a:lvl3pPr marL="1143000" indent="-228600">
              <a:buFont typeface="Wingdings 2" panose="05020102010507070707" pitchFamily="18" charset="2"/>
              <a:buChar char="¬"/>
              <a:defRPr/>
            </a:lvl3pPr>
            <a:lvl4pPr marL="1600200" indent="-228600">
              <a:buFont typeface="Wingdings 2" panose="05020102010507070707" pitchFamily="18" charset="2"/>
              <a:buChar char="¬"/>
              <a:defRPr/>
            </a:lvl4pPr>
            <a:lvl5pPr marL="2057400" indent="-228600">
              <a:buFont typeface="Wingdings 2" panose="05020102010507070707" pitchFamily="18" charset="2"/>
              <a:buChar char="¬"/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5" name="Date Placeholder 14">
            <a:extLst>
              <a:ext uri="{FF2B5EF4-FFF2-40B4-BE49-F238E27FC236}">
                <a16:creationId xmlns:a16="http://schemas.microsoft.com/office/drawing/2014/main" id="{35274CEC-210E-BC97-9B79-A7D801E4B5F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3E0E29-2C79-4A2A-B61C-A21B8362A50A}" type="datetime2">
              <a:rPr lang="en-US" smtClean="0"/>
              <a:t>Saturday, January 10, 2026</a:t>
            </a:fld>
            <a:endParaRPr lang="en-US"/>
          </a:p>
        </p:txBody>
      </p:sp>
      <p:sp>
        <p:nvSpPr>
          <p:cNvPr id="16" name="Footer Placeholder 15">
            <a:extLst>
              <a:ext uri="{FF2B5EF4-FFF2-40B4-BE49-F238E27FC236}">
                <a16:creationId xmlns:a16="http://schemas.microsoft.com/office/drawing/2014/main" id="{486B3D53-F805-C08E-2359-498218FC68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17" name="Slide Number Placeholder 16">
            <a:extLst>
              <a:ext uri="{FF2B5EF4-FFF2-40B4-BE49-F238E27FC236}">
                <a16:creationId xmlns:a16="http://schemas.microsoft.com/office/drawing/2014/main" id="{61C4695B-D7BD-45F7-EB23-6FDAF2410B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E69E03-4804-4553-A1EC-F089884EF50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9609127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>
            <a:extLst>
              <a:ext uri="{FF2B5EF4-FFF2-40B4-BE49-F238E27FC236}">
                <a16:creationId xmlns:a16="http://schemas.microsoft.com/office/drawing/2014/main" id="{4A1F52B7-5271-53AA-8260-0CF50FF8DA3C}"/>
              </a:ext>
            </a:extLst>
          </p:cNvPr>
          <p:cNvSpPr/>
          <p:nvPr/>
        </p:nvSpPr>
        <p:spPr>
          <a:xfrm>
            <a:off x="0" y="685800"/>
            <a:ext cx="11494008" cy="54864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72F9955-0460-4A20-8FC6-3005955600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2178" y="365125"/>
            <a:ext cx="10515600" cy="1325563"/>
          </a:xfrm>
        </p:spPr>
        <p:txBody>
          <a:bodyPr>
            <a:normAutofit/>
          </a:bodyPr>
          <a:lstStyle>
            <a:lvl1pPr>
              <a:defRPr sz="5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F95DDA7-4AAD-4EBE-880C-200E5F10A6C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22178" y="1681163"/>
            <a:ext cx="5157787" cy="823912"/>
          </a:xfrm>
        </p:spPr>
        <p:txBody>
          <a:bodyPr anchor="b">
            <a:normAutofit/>
          </a:bodyPr>
          <a:lstStyle>
            <a:lvl1pPr marL="0" indent="0">
              <a:buNone/>
              <a:defRPr sz="32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9717496-E470-4CF6-884C-F07390A4688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22178" y="2505075"/>
            <a:ext cx="5157787" cy="3526932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8C438EA-D381-4F22-A911-ECDD6D04FB3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5754590" y="1681163"/>
            <a:ext cx="5183188" cy="823912"/>
          </a:xfrm>
        </p:spPr>
        <p:txBody>
          <a:bodyPr anchor="b">
            <a:normAutofit/>
          </a:bodyPr>
          <a:lstStyle>
            <a:lvl1pPr marL="0" indent="0">
              <a:buNone/>
              <a:defRPr sz="32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3F255FA-A04D-49F2-8DB4-3CC082D0DBC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5754590" y="2505075"/>
            <a:ext cx="5183188" cy="3526932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0" name="Date Placeholder 9">
            <a:extLst>
              <a:ext uri="{FF2B5EF4-FFF2-40B4-BE49-F238E27FC236}">
                <a16:creationId xmlns:a16="http://schemas.microsoft.com/office/drawing/2014/main" id="{7198C3F1-4E77-7888-CDB8-CF9406E4A2E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CA0177-5432-41AC-9593-8EC96BFF4F82}" type="datetime2">
              <a:rPr lang="en-US" smtClean="0"/>
              <a:t>Saturday, January 10, 2026</a:t>
            </a:fld>
            <a:endParaRPr lang="en-US" dirty="0"/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493561D3-90F6-AD82-BCFE-90F9427D86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932F9B33-3FA7-526F-7B45-342EB64A1C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E69E03-4804-4553-A1EC-F089884EF50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084562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91F235-FBFF-453E-B90A-5758ED47C7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0624" y="938306"/>
            <a:ext cx="10515600" cy="1325563"/>
          </a:xfrm>
        </p:spPr>
        <p:txBody>
          <a:bodyPr>
            <a:normAutofit/>
          </a:bodyPr>
          <a:lstStyle>
            <a:lvl1pPr>
              <a:defRPr sz="5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A9328E63-E075-39E2-BAA7-30CCAE2E779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D29A7B-B2F1-41A3-B969-4E25F618B967}" type="datetime2">
              <a:rPr lang="en-US" smtClean="0"/>
              <a:t>Saturday, January 10, 2026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2A5894A5-0E01-F43E-C68A-2EFAB2EB89D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7250128C-CE40-2B40-1B89-7E9AAAAC439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E69E03-4804-4553-A1EC-F089884EF50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809145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1E281B99-C6A0-F92A-BDD3-BB362196501C}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3EB8367C-67E1-A50A-1584-F859A6FED9C9}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alpha val="4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ABB8861-51D7-741E-6B2C-25412D40E5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E98B79-F222-4FD1-8713-07459E1B5004}" type="datetime2">
              <a:rPr lang="en-US" smtClean="0"/>
              <a:t>Saturday, January 10, 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3D69A2F-0657-B33B-8334-C458A95383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EB4FC84-48ED-0480-2497-FCD84C1276C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E69E03-4804-4553-A1EC-F089884EF50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2095595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712261-8522-4437-B612-7C7100D188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0624" y="457200"/>
            <a:ext cx="10512425" cy="1600200"/>
          </a:xfrm>
        </p:spPr>
        <p:txBody>
          <a:bodyPr anchor="b">
            <a:normAutofit/>
          </a:bodyPr>
          <a:lstStyle>
            <a:lvl1pPr>
              <a:defRPr sz="5200">
                <a:latin typeface="Dante (Headings)2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BAA0AF-3F50-42BD-84B4-E70C3D004FB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82830" y="2199340"/>
            <a:ext cx="6172200" cy="3661710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99C702B-2C4D-4590-8BEE-31940145C77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20624" y="2199340"/>
            <a:ext cx="3932237" cy="3669647"/>
          </a:xfrm>
        </p:spPr>
        <p:txBody>
          <a:bodyPr>
            <a:normAutofit/>
          </a:bodyPr>
          <a:lstStyle>
            <a:lvl1pPr marL="0" indent="0">
              <a:buNone/>
              <a:defRPr sz="22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23F37370-7C05-0AAE-A0C3-9EE620A84EB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2630FD-0818-4065-B5FE-410552D9B1BC}" type="datetime2">
              <a:rPr lang="en-US" smtClean="0"/>
              <a:t>Saturday, January 10, 2026</a:t>
            </a:fld>
            <a:endParaRPr lang="en-US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0900B8E3-39E6-A88A-BBFB-717596EB34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348E340D-1840-D987-3EEA-963BDDE314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E69E03-4804-4553-A1EC-F089884EF50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8960815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95334B-3019-4CA1-B658-7790019224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0624" y="457200"/>
            <a:ext cx="3932237" cy="1600200"/>
          </a:xfrm>
        </p:spPr>
        <p:txBody>
          <a:bodyPr anchor="b">
            <a:normAutofit/>
          </a:bodyPr>
          <a:lstStyle>
            <a:lvl1pPr>
              <a:defRPr sz="4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FD3CC12-FD6B-41A3-BF67-D600CC4383A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4781276" y="987425"/>
            <a:ext cx="6172200" cy="4873625"/>
          </a:xfrm>
        </p:spPr>
        <p:txBody>
          <a:bodyPr>
            <a:normAutofit/>
          </a:bodyPr>
          <a:lstStyle>
            <a:lvl1pPr marL="0" indent="0">
              <a:buNone/>
              <a:defRPr sz="24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DDB2BD5-DC18-460B-BFCC-5B2447D2B09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20624" y="2199340"/>
            <a:ext cx="3932237" cy="3669647"/>
          </a:xfrm>
        </p:spPr>
        <p:txBody>
          <a:bodyPr>
            <a:normAutofit/>
          </a:bodyPr>
          <a:lstStyle>
            <a:lvl1pPr marL="0" indent="0">
              <a:buNone/>
              <a:defRPr sz="22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90F28E44-58BB-553B-BBD0-F292C66CCA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C2D289-0EBF-40C7-B6E8-60285281F180}" type="datetime2">
              <a:rPr lang="en-US" smtClean="0"/>
              <a:t>Saturday, January 10, 2026</a:t>
            </a:fld>
            <a:endParaRPr lang="en-US"/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8F22D156-E5FE-F118-0553-B401F19652D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88AEE0A6-6120-9BA2-5751-E0E2D8CF0F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E69E03-4804-4553-A1EC-F089884EF50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6607002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7D930A-6467-4C46-BA13-A0F5EC12FF6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5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841977A-7872-4BE8-8C5C-D2099BEDBB7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2268C47-2910-B99C-EC67-F6649ADC29A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12A49D-4A7C-4944-9802-8EE0B5A6CEDD}" type="datetime2">
              <a:rPr lang="en-US" smtClean="0"/>
              <a:t>Saturday, January 10, 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8019515-4A04-FBE0-E89C-86ECBB7E98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3D9C272-2490-C827-9BE5-9CEE418504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E69E03-4804-4553-A1EC-F089884EF50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453410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D76A9FC-D582-4FC8-B641-9F77B4DD15B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32613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23A1683-12F6-4BA6-AD1A-F98C6095145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43943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BFF68BE-C313-C839-B719-0339AC3444D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689DDD-3B11-4150-8B39-3662C10D8BF9}" type="datetime2">
              <a:rPr lang="en-US" smtClean="0"/>
              <a:t>Saturday, January 10, 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14F4E5F-FFF4-F934-3DD9-134F8D2426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CFE0F82-88EB-FAE2-FC02-99D5EE3011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E69E03-4804-4553-A1EC-F089884EF50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8693707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94B53B4F-080C-8523-03AD-871CC3B8D168}"/>
              </a:ext>
            </a:extLst>
          </p:cNvPr>
          <p:cNvSpPr/>
          <p:nvPr/>
        </p:nvSpPr>
        <p:spPr>
          <a:xfrm>
            <a:off x="1524" y="0"/>
            <a:ext cx="12188952" cy="6858000"/>
          </a:xfrm>
          <a:prstGeom prst="rect">
            <a:avLst/>
          </a:prstGeom>
          <a:solidFill>
            <a:schemeClr val="bg2">
              <a:alpha val="4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D53B790B-70BD-FD52-2540-F1DA4882170E}"/>
              </a:ext>
            </a:extLst>
          </p:cNvPr>
          <p:cNvSpPr/>
          <p:nvPr/>
        </p:nvSpPr>
        <p:spPr>
          <a:xfrm>
            <a:off x="1446276" y="685800"/>
            <a:ext cx="10744200" cy="54864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1" name="Straight Connector 10" descr="Tag=AccentColor&#10;Flavor=Light&#10;Target=Line">
            <a:extLst>
              <a:ext uri="{FF2B5EF4-FFF2-40B4-BE49-F238E27FC236}">
                <a16:creationId xmlns:a16="http://schemas.microsoft.com/office/drawing/2014/main" id="{7D4FC5F0-CBD6-AEEB-4902-28D624068890}"/>
              </a:ext>
            </a:extLst>
          </p:cNvPr>
          <p:cNvCxnSpPr>
            <a:cxnSpLocks/>
          </p:cNvCxnSpPr>
          <p:nvPr/>
        </p:nvCxnSpPr>
        <p:spPr>
          <a:xfrm flipV="1">
            <a:off x="11496184" y="5610"/>
            <a:ext cx="0" cy="6858000"/>
          </a:xfrm>
          <a:prstGeom prst="line">
            <a:avLst/>
          </a:prstGeom>
          <a:ln w="9525" cap="rnd">
            <a:solidFill>
              <a:schemeClr val="accent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 descr="Tag=AccentColor&#10;Flavor=Light&#10;Target=Line">
            <a:extLst>
              <a:ext uri="{FF2B5EF4-FFF2-40B4-BE49-F238E27FC236}">
                <a16:creationId xmlns:a16="http://schemas.microsoft.com/office/drawing/2014/main" id="{FA9EB4DB-DDA5-1A45-7D87-B2BF67D2D1C3}"/>
              </a:ext>
            </a:extLst>
          </p:cNvPr>
          <p:cNvCxnSpPr>
            <a:cxnSpLocks/>
          </p:cNvCxnSpPr>
          <p:nvPr/>
        </p:nvCxnSpPr>
        <p:spPr>
          <a:xfrm>
            <a:off x="1524" y="6172200"/>
            <a:ext cx="12192000" cy="0"/>
          </a:xfrm>
          <a:prstGeom prst="line">
            <a:avLst/>
          </a:prstGeom>
          <a:ln w="9525" cap="rnd">
            <a:solidFill>
              <a:schemeClr val="accent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92AF870-601F-4570-A8A9-1003F8939C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0624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BCCCECD-B6E7-4C40-8A84-65FD5A3F0AE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20624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43EFA4D-0E39-4E26-B43C-5D1084B3BAE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420624" y="6217920"/>
            <a:ext cx="2743200" cy="64008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fld id="{94CDC665-7415-4DAF-AE09-B9BBC1907393}" type="datetime2">
              <a:rPr lang="en-US" smtClean="0"/>
              <a:t>Saturday, January 10, 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E8851EA-2F2C-4012-8B96-51179BDD11B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767328" y="6217920"/>
            <a:ext cx="7196328" cy="64008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7BB8ACB-7A60-4D76-A149-0C57A30E016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503152" y="-18288"/>
            <a:ext cx="685800" cy="6858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7BE69E03-4804-4553-A1EC-F089884EF50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0531406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1" r:id="rId1"/>
    <p:sldLayoutId id="2147483702" r:id="rId2"/>
    <p:sldLayoutId id="2147483703" r:id="rId3"/>
    <p:sldLayoutId id="2147483704" r:id="rId4"/>
    <p:sldLayoutId id="2147483705" r:id="rId5"/>
    <p:sldLayoutId id="2147483706" r:id="rId6"/>
    <p:sldLayoutId id="2147483707" r:id="rId7"/>
    <p:sldLayoutId id="2147483708" r:id="rId8"/>
    <p:sldLayoutId id="2147483709" r:id="rId9"/>
    <p:sldLayoutId id="2147483710" r:id="rId10"/>
    <p:sldLayoutId id="2147483711" r:id="rId11"/>
  </p:sldLayoutIdLst>
  <p:hf hd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Wingdings 2" panose="05020102010507070707" pitchFamily="18" charset="2"/>
        <a:buChar char=""/>
        <a:defRPr sz="2000" kern="1200">
          <a:solidFill>
            <a:schemeClr val="tx2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accent2"/>
        </a:buClr>
        <a:buFont typeface="Wingdings 2" panose="05020102010507070707" pitchFamily="18" charset="2"/>
        <a:buChar char=""/>
        <a:defRPr sz="1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accent2"/>
        </a:buClr>
        <a:buFont typeface="Wingdings 2" panose="05020102010507070707" pitchFamily="18" charset="2"/>
        <a:buChar char=""/>
        <a:defRPr sz="16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accent2"/>
        </a:buClr>
        <a:buFont typeface="Wingdings 2" panose="05020102010507070707" pitchFamily="18" charset="2"/>
        <a:buChar char=""/>
        <a:defRPr sz="14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accent2"/>
        </a:buClr>
        <a:buFont typeface="Wingdings 2" panose="05020102010507070707" pitchFamily="18" charset="2"/>
        <a:buChar char=""/>
        <a:defRPr sz="12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bbc.co.uk/webarchive/https%3A%2F%2Fwww.bbc.co.uk%2Fblogs%2Fwales%2Fentries%2F72d77f69-72a7-3626-9c19-469c91f45753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B3B2C43-5E36-4768-8319-6752D24B47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B044326E-7BB3-4929-BE33-05CA64DBB2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solidFill>
            <a:schemeClr val="bg2">
              <a:alpha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731CF4E0-AA2D-43CA-A528-C52FB15824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46276" y="685800"/>
            <a:ext cx="10744200" cy="54864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1FCED0D-F157-9835-5322-A1948729C9A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989319" y="576263"/>
            <a:ext cx="5725354" cy="2967606"/>
          </a:xfrm>
        </p:spPr>
        <p:txBody>
          <a:bodyPr anchor="b">
            <a:normAutofit/>
          </a:bodyPr>
          <a:lstStyle/>
          <a:p>
            <a:pPr algn="l"/>
            <a:r>
              <a:rPr lang="en-GB" sz="4800" b="1" dirty="0">
                <a:latin typeface="Amasis MT Pro Black" panose="02040A04050005020304" pitchFamily="18" charset="0"/>
                <a:ea typeface="ADLaM Display" panose="020F0502020204030204" pitchFamily="2" charset="0"/>
                <a:cs typeface="Aharoni" panose="020F0502020204030204" pitchFamily="2" charset="-79"/>
              </a:rPr>
              <a:t>ECIE5004 - </a:t>
            </a:r>
            <a:r>
              <a:rPr lang="en-GB" sz="4800" b="1" dirty="0" err="1">
                <a:latin typeface="Amasis MT Pro Black" panose="02040A04050005020304" pitchFamily="18" charset="0"/>
                <a:ea typeface="ADLaM Display" panose="020F0502020204030204" pitchFamily="2" charset="0"/>
                <a:cs typeface="Aharoni" panose="020F0502020204030204" pitchFamily="2" charset="-79"/>
              </a:rPr>
              <a:t>Dathlu</a:t>
            </a:r>
            <a:r>
              <a:rPr lang="en-GB" sz="4800" b="1" dirty="0">
                <a:latin typeface="Amasis MT Pro Black" panose="02040A04050005020304" pitchFamily="18" charset="0"/>
                <a:ea typeface="ADLaM Display" panose="020F0502020204030204" pitchFamily="2" charset="0"/>
                <a:cs typeface="Aharoni" panose="020F0502020204030204" pitchFamily="2" charset="-79"/>
              </a:rPr>
              <a:t> Iaith a </a:t>
            </a:r>
            <a:r>
              <a:rPr lang="en-GB" sz="4800" b="1" dirty="0" err="1">
                <a:latin typeface="Amasis MT Pro Black" panose="02040A04050005020304" pitchFamily="18" charset="0"/>
                <a:ea typeface="ADLaM Display" panose="020F0502020204030204" pitchFamily="2" charset="0"/>
                <a:cs typeface="Aharoni" panose="020F0502020204030204" pitchFamily="2" charset="-79"/>
              </a:rPr>
              <a:t>Diwylliant</a:t>
            </a:r>
            <a:r>
              <a:rPr lang="en-GB" sz="4800" b="1" dirty="0">
                <a:latin typeface="Amasis MT Pro Black" panose="02040A04050005020304" pitchFamily="18" charset="0"/>
                <a:ea typeface="ADLaM Display" panose="020F0502020204030204" pitchFamily="2" charset="0"/>
                <a:cs typeface="Aharoni" panose="020F0502020204030204" pitchFamily="2" charset="-79"/>
              </a:rPr>
              <a:t> – </a:t>
            </a:r>
            <a:r>
              <a:rPr lang="en-GB" sz="4800" b="1" dirty="0" err="1">
                <a:latin typeface="Amasis MT Pro Black" panose="02040A04050005020304" pitchFamily="18" charset="0"/>
                <a:ea typeface="ADLaM Display" panose="020F0502020204030204" pitchFamily="2" charset="0"/>
                <a:cs typeface="Aharoni" panose="020F0502020204030204" pitchFamily="2" charset="-79"/>
              </a:rPr>
              <a:t>Perthyn</a:t>
            </a:r>
            <a:r>
              <a:rPr lang="en-GB" sz="4800" b="1" dirty="0">
                <a:latin typeface="Amasis MT Pro Black" panose="02040A04050005020304" pitchFamily="18" charset="0"/>
                <a:ea typeface="ADLaM Display" panose="020F0502020204030204" pitchFamily="2" charset="0"/>
                <a:cs typeface="Aharoni" panose="020F0502020204030204" pitchFamily="2" charset="-79"/>
              </a:rPr>
              <a:t> </a:t>
            </a:r>
            <a:r>
              <a:rPr lang="en-GB" sz="4800" b="1" dirty="0" err="1">
                <a:latin typeface="Amasis MT Pro Black" panose="02040A04050005020304" pitchFamily="18" charset="0"/>
                <a:ea typeface="ADLaM Display" panose="020F0502020204030204" pitchFamily="2" charset="0"/>
                <a:cs typeface="Aharoni" panose="020F0502020204030204" pitchFamily="2" charset="-79"/>
              </a:rPr>
              <a:t>i</a:t>
            </a:r>
            <a:r>
              <a:rPr lang="en-GB" sz="4800" b="1" dirty="0">
                <a:latin typeface="Amasis MT Pro Black" panose="02040A04050005020304" pitchFamily="18" charset="0"/>
                <a:ea typeface="ADLaM Display" panose="020F0502020204030204" pitchFamily="2" charset="0"/>
                <a:cs typeface="Aharoni" panose="020F0502020204030204" pitchFamily="2" charset="-79"/>
              </a:rPr>
              <a:t> </a:t>
            </a:r>
            <a:r>
              <a:rPr lang="en-GB" sz="4800" b="1" dirty="0" err="1">
                <a:latin typeface="Amasis MT Pro Black" panose="02040A04050005020304" pitchFamily="18" charset="0"/>
                <a:ea typeface="ADLaM Display" panose="020F0502020204030204" pitchFamily="2" charset="0"/>
                <a:cs typeface="Aharoni" panose="020F0502020204030204" pitchFamily="2" charset="-79"/>
              </a:rPr>
              <a:t>Gymru</a:t>
            </a:r>
            <a:endParaRPr lang="en-GB" sz="4800" dirty="0">
              <a:latin typeface="Amasis MT Pro Black" panose="02040A04050005020304" pitchFamily="18" charset="0"/>
              <a:ea typeface="ADLaM Display" panose="020F0502020204030204" pitchFamily="2" charset="0"/>
              <a:cs typeface="Aharoni" panose="020F0502020204030204" pitchFamily="2" charset="-79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93C2862-7BDB-DA44-471A-739CD1BFFD9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989319" y="3764975"/>
            <a:ext cx="5054196" cy="2192683"/>
          </a:xfrm>
        </p:spPr>
        <p:txBody>
          <a:bodyPr>
            <a:normAutofit/>
          </a:bodyPr>
          <a:lstStyle/>
          <a:p>
            <a:pPr algn="l"/>
            <a:r>
              <a:rPr lang="en-GB" sz="2200" dirty="0"/>
              <a:t>Tomos Bolton </a:t>
            </a:r>
          </a:p>
          <a:p>
            <a:pPr algn="l"/>
            <a:r>
              <a:rPr lang="en-GB" sz="2200" dirty="0" err="1"/>
              <a:t>Rhif</a:t>
            </a:r>
            <a:r>
              <a:rPr lang="en-GB" sz="2200" dirty="0"/>
              <a:t> </a:t>
            </a:r>
            <a:r>
              <a:rPr lang="en-GB" sz="2200" dirty="0" err="1"/>
              <a:t>Myfyriwr</a:t>
            </a:r>
            <a:r>
              <a:rPr lang="en-GB" sz="2200" dirty="0"/>
              <a:t> - </a:t>
            </a:r>
            <a:r>
              <a:rPr lang="en-GB" b="1" dirty="0"/>
              <a:t>2316335</a:t>
            </a:r>
          </a:p>
        </p:txBody>
      </p:sp>
      <p:pic>
        <p:nvPicPr>
          <p:cNvPr id="4" name="Picture 3" descr="Colored pencils inside a pencil holder which is on top of a wood table">
            <a:extLst>
              <a:ext uri="{FF2B5EF4-FFF2-40B4-BE49-F238E27FC236}">
                <a16:creationId xmlns:a16="http://schemas.microsoft.com/office/drawing/2014/main" id="{72D47DFD-62F9-D0A3-445E-88B79B5EA34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45518" r="1081" b="-1"/>
          <a:stretch>
            <a:fillRect/>
          </a:stretch>
        </p:blipFill>
        <p:spPr>
          <a:xfrm>
            <a:off x="-6472" y="10"/>
            <a:ext cx="5486394" cy="6857982"/>
          </a:xfrm>
          <a:prstGeom prst="rect">
            <a:avLst/>
          </a:prstGeom>
        </p:spPr>
      </p:pic>
      <p:sp>
        <p:nvSpPr>
          <p:cNvPr id="15" name="Rectangle 14">
            <a:extLst>
              <a:ext uri="{FF2B5EF4-FFF2-40B4-BE49-F238E27FC236}">
                <a16:creationId xmlns:a16="http://schemas.microsoft.com/office/drawing/2014/main" id="{3B083774-A903-4B1B-BC6A-94C1F048E8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5479921" y="0"/>
            <a:ext cx="287517" cy="6857992"/>
          </a:xfrm>
          <a:prstGeom prst="rect">
            <a:avLst/>
          </a:prstGeom>
          <a:solidFill>
            <a:srgbClr val="CBA368">
              <a:alpha val="25000"/>
            </a:srgbClr>
          </a:solidFill>
          <a:ln w="25400" cap="flat">
            <a:noFill/>
            <a:prstDash val="solid"/>
            <a:round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0" tIns="0" rIns="0" bIns="0" numCol="1" spcCol="38100" rtlCol="0" anchor="ctr">
            <a:spAutoFit/>
          </a:bodyPr>
          <a:lstStyle/>
          <a:p>
            <a:pPr marL="0" marR="0" indent="0" algn="ctr" defTabSz="825500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endParaRPr kumimoji="0" lang="en-US" sz="3000" b="0" i="0" u="none" strike="noStrike" cap="none" spc="0" normalizeH="0" baseline="0">
              <a:ln>
                <a:noFill/>
              </a:ln>
              <a:solidFill>
                <a:srgbClr val="000000"/>
              </a:solidFill>
              <a:effectLst/>
              <a:uFillTx/>
              <a:latin typeface="Helvetica Neue Medium"/>
              <a:ea typeface="Helvetica Neue Medium"/>
              <a:cs typeface="Helvetica Neue Medium"/>
              <a:sym typeface="Helvetica Neue Medium"/>
            </a:endParaRPr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5D5FB189-1F48-4A47-B036-6AF7E11A8E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11504676" y="-14198"/>
            <a:ext cx="0" cy="6858000"/>
          </a:xfrm>
          <a:prstGeom prst="line">
            <a:avLst/>
          </a:prstGeom>
          <a:ln w="9525" cap="rnd">
            <a:solidFill>
              <a:srgbClr val="CBA368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C5B335DD-3163-4EC5-8B6B-2AB53E64D1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524" y="6172200"/>
            <a:ext cx="12192000" cy="0"/>
          </a:xfrm>
          <a:prstGeom prst="line">
            <a:avLst/>
          </a:prstGeom>
          <a:ln w="9525" cap="rnd">
            <a:solidFill>
              <a:srgbClr val="CBA368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8947940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1" name="Rectangle 1030">
            <a:extLst>
              <a:ext uri="{FF2B5EF4-FFF2-40B4-BE49-F238E27FC236}">
                <a16:creationId xmlns:a16="http://schemas.microsoft.com/office/drawing/2014/main" id="{B551C3B6-A0D6-43F6-9F68-13666CDA5C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78322" y="709375"/>
            <a:ext cx="10713675" cy="54194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33" name="Rectangle 1032">
            <a:extLst>
              <a:ext uri="{FF2B5EF4-FFF2-40B4-BE49-F238E27FC236}">
                <a16:creationId xmlns:a16="http://schemas.microsoft.com/office/drawing/2014/main" id="{BB3B2C43-5E36-4768-8319-6752D24B47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1035" name="Rectangle 1034">
            <a:extLst>
              <a:ext uri="{FF2B5EF4-FFF2-40B4-BE49-F238E27FC236}">
                <a16:creationId xmlns:a16="http://schemas.microsoft.com/office/drawing/2014/main" id="{B044326E-7BB3-4929-BE33-05CA64DBB2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solidFill>
            <a:schemeClr val="bg2">
              <a:alpha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1037" name="Rectangle 1036">
            <a:extLst>
              <a:ext uri="{FF2B5EF4-FFF2-40B4-BE49-F238E27FC236}">
                <a16:creationId xmlns:a16="http://schemas.microsoft.com/office/drawing/2014/main" id="{731CF4E0-AA2D-43CA-A528-C52FB15824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46276" y="685800"/>
            <a:ext cx="10744200" cy="54864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97251C4-C321-E248-2D69-36A5821ECB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89319" y="576263"/>
            <a:ext cx="5054196" cy="2967606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800" dirty="0" err="1"/>
              <a:t>Cyflwyniad</a:t>
            </a:r>
            <a:r>
              <a:rPr lang="en-US" sz="4800" dirty="0"/>
              <a:t> – Y ‘Welsh Not’</a:t>
            </a:r>
          </a:p>
        </p:txBody>
      </p:sp>
      <p:pic>
        <p:nvPicPr>
          <p:cNvPr id="1026" name="Picture 2" descr="Welsh not">
            <a:extLst>
              <a:ext uri="{FF2B5EF4-FFF2-40B4-BE49-F238E27FC236}">
                <a16:creationId xmlns:a16="http://schemas.microsoft.com/office/drawing/2014/main" id="{E7BD5D41-A2B9-F467-EC63-4BA662F1929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593" r="19608" b="2"/>
          <a:stretch>
            <a:fillRect/>
          </a:stretch>
        </p:blipFill>
        <p:spPr bwMode="auto">
          <a:xfrm>
            <a:off x="-6472" y="10"/>
            <a:ext cx="5486394" cy="68579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280B9C-A71C-2C0D-25C2-A60D39EC0AB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22899" y="6217920"/>
            <a:ext cx="2743200" cy="640080"/>
          </a:xfrm>
        </p:spPr>
        <p:txBody>
          <a:bodyPr vert="horz" lIns="91440" tIns="45720" rIns="91440" bIns="45720" rtlCol="0" anchor="ctr" anchorCtr="0">
            <a:normAutofit/>
          </a:bodyPr>
          <a:lstStyle/>
          <a:p>
            <a:pPr>
              <a:spcAft>
                <a:spcPts val="600"/>
              </a:spcAft>
              <a:defRPr/>
            </a:pPr>
            <a:fld id="{57997BA6-BEF8-495F-ACCD-8D19769E4FC6}" type="datetime2">
              <a:rPr lang="en-US" sz="1200">
                <a:solidFill>
                  <a:schemeClr val="bg1"/>
                </a:solidFill>
                <a:latin typeface="Calibri" panose="020F0502020204030204"/>
              </a:rPr>
              <a:pPr>
                <a:spcAft>
                  <a:spcPts val="600"/>
                </a:spcAft>
                <a:defRPr/>
              </a:pPr>
              <a:t>Sunday, January 11, 2026</a:t>
            </a:fld>
            <a:endParaRPr lang="en-US" sz="1200">
              <a:solidFill>
                <a:schemeClr val="bg1"/>
              </a:solidFill>
              <a:latin typeface="Calibri" panose="020F0502020204030204"/>
            </a:endParaRPr>
          </a:p>
        </p:txBody>
      </p:sp>
      <p:sp>
        <p:nvSpPr>
          <p:cNvPr id="1039" name="Rectangle 1038">
            <a:extLst>
              <a:ext uri="{FF2B5EF4-FFF2-40B4-BE49-F238E27FC236}">
                <a16:creationId xmlns:a16="http://schemas.microsoft.com/office/drawing/2014/main" id="{3B083774-A903-4B1B-BC6A-94C1F048E8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5479921" y="0"/>
            <a:ext cx="287517" cy="6857992"/>
          </a:xfrm>
          <a:prstGeom prst="rect">
            <a:avLst/>
          </a:prstGeom>
          <a:solidFill>
            <a:srgbClr val="6E4F23">
              <a:alpha val="25000"/>
            </a:srgbClr>
          </a:solidFill>
          <a:ln w="25400" cap="flat">
            <a:noFill/>
            <a:prstDash val="solid"/>
            <a:round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0" tIns="0" rIns="0" bIns="0" numCol="1" spcCol="38100" rtlCol="0" anchor="ctr">
            <a:spAutoFit/>
          </a:bodyPr>
          <a:lstStyle/>
          <a:p>
            <a:pPr marL="0" marR="0" indent="0" algn="ctr" defTabSz="825500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endParaRPr kumimoji="0" lang="en-US" sz="3000" b="0" i="0" u="none" strike="noStrike" cap="none" spc="0" normalizeH="0" baseline="0">
              <a:ln>
                <a:noFill/>
              </a:ln>
              <a:solidFill>
                <a:srgbClr val="000000"/>
              </a:solidFill>
              <a:effectLst/>
              <a:uFillTx/>
              <a:latin typeface="Helvetica Neue Medium"/>
              <a:ea typeface="Helvetica Neue Medium"/>
              <a:cs typeface="Helvetica Neue Medium"/>
              <a:sym typeface="Helvetica Neue Medium"/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8BA2905-5337-F544-5D0C-534BE57353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504676" y="-14198"/>
            <a:ext cx="685800" cy="68580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7BE69E03-4804-4553-A1EC-F089884EF50F}" type="slidenum">
              <a:rPr lang="en-US" sz="1200" smtClean="0">
                <a:solidFill>
                  <a:prstClr val="black">
                    <a:tint val="75000"/>
                  </a:prstClr>
                </a:solidFill>
                <a:latin typeface="Calibri" panose="020F0502020204030204"/>
              </a:rPr>
              <a:pPr>
                <a:spcAft>
                  <a:spcPts val="600"/>
                </a:spcAft>
                <a:defRPr/>
              </a:pPr>
              <a:t>2</a:t>
            </a:fld>
            <a:endParaRPr lang="en-US" sz="1200">
              <a:solidFill>
                <a:prstClr val="black">
                  <a:tint val="75000"/>
                </a:prstClr>
              </a:solidFill>
              <a:latin typeface="Calibri" panose="020F0502020204030204"/>
            </a:endParaRPr>
          </a:p>
        </p:txBody>
      </p:sp>
      <p:cxnSp>
        <p:nvCxnSpPr>
          <p:cNvPr id="1041" name="Straight Connector 1040">
            <a:extLst>
              <a:ext uri="{FF2B5EF4-FFF2-40B4-BE49-F238E27FC236}">
                <a16:creationId xmlns:a16="http://schemas.microsoft.com/office/drawing/2014/main" id="{5D5FB189-1F48-4A47-B036-6AF7E11A8E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11504676" y="-14198"/>
            <a:ext cx="0" cy="6858000"/>
          </a:xfrm>
          <a:prstGeom prst="line">
            <a:avLst/>
          </a:prstGeom>
          <a:ln w="9525" cap="rnd">
            <a:solidFill>
              <a:srgbClr val="6E4F23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43" name="Straight Connector 1042">
            <a:extLst>
              <a:ext uri="{FF2B5EF4-FFF2-40B4-BE49-F238E27FC236}">
                <a16:creationId xmlns:a16="http://schemas.microsoft.com/office/drawing/2014/main" id="{C5B335DD-3163-4EC5-8B6B-2AB53E64D1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524" y="6172200"/>
            <a:ext cx="12192000" cy="0"/>
          </a:xfrm>
          <a:prstGeom prst="line">
            <a:avLst/>
          </a:prstGeom>
          <a:ln w="9525" cap="rnd">
            <a:solidFill>
              <a:srgbClr val="6E4F23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Box 6">
            <a:extLst>
              <a:ext uri="{FF2B5EF4-FFF2-40B4-BE49-F238E27FC236}">
                <a16:creationId xmlns:a16="http://schemas.microsoft.com/office/drawing/2014/main" id="{6C3C8A89-451C-E3DA-4BAA-3AAA98EC4FAF}"/>
              </a:ext>
            </a:extLst>
          </p:cNvPr>
          <p:cNvSpPr txBox="1"/>
          <p:nvPr/>
        </p:nvSpPr>
        <p:spPr>
          <a:xfrm>
            <a:off x="422899" y="5779698"/>
            <a:ext cx="45459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/>
              <a:t>Llun</a:t>
            </a:r>
            <a:r>
              <a:rPr lang="en-GB" dirty="0"/>
              <a:t> 1 – </a:t>
            </a:r>
            <a:r>
              <a:rPr lang="en-GB" dirty="0" err="1"/>
              <a:t>Amgueddfa</a:t>
            </a:r>
            <a:r>
              <a:rPr lang="en-GB" dirty="0"/>
              <a:t> Cymru, </a:t>
            </a:r>
            <a:r>
              <a:rPr lang="en-GB" dirty="0" err="1"/>
              <a:t>n.d</a:t>
            </a:r>
            <a:r>
              <a:rPr lang="en-GB" dirty="0"/>
              <a:t>  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54F25691-02FF-DDB2-1197-1FC218177E4D}"/>
              </a:ext>
            </a:extLst>
          </p:cNvPr>
          <p:cNvSpPr txBox="1"/>
          <p:nvPr/>
        </p:nvSpPr>
        <p:spPr>
          <a:xfrm>
            <a:off x="6096000" y="3827721"/>
            <a:ext cx="505419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dirty="0"/>
              <a:t>Tocyn pren a ddefnyddiwyd mewn ysgolion Cymru yn y 19eg ganrif i adnabod a chosbi plant oedd yn siarad Cymraeg (Evans, 2022)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9837785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92" name="Rectangle 2091">
            <a:extLst>
              <a:ext uri="{FF2B5EF4-FFF2-40B4-BE49-F238E27FC236}">
                <a16:creationId xmlns:a16="http://schemas.microsoft.com/office/drawing/2014/main" id="{5EF4A068-C95D-486B-AB65-28A5F70AF5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2094" name="Rectangle 2093">
            <a:extLst>
              <a:ext uri="{FF2B5EF4-FFF2-40B4-BE49-F238E27FC236}">
                <a16:creationId xmlns:a16="http://schemas.microsoft.com/office/drawing/2014/main" id="{B30473F7-A24A-427B-B9CE-C1A94B6F26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solidFill>
            <a:schemeClr val="bg2">
              <a:alpha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2096" name="Rectangle 2095">
            <a:extLst>
              <a:ext uri="{FF2B5EF4-FFF2-40B4-BE49-F238E27FC236}">
                <a16:creationId xmlns:a16="http://schemas.microsoft.com/office/drawing/2014/main" id="{99B60357-232D-4489-8786-BF4E4F74BA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2" y="3"/>
            <a:ext cx="1446277" cy="3599018"/>
          </a:xfrm>
          <a:prstGeom prst="rect">
            <a:avLst/>
          </a:prstGeom>
          <a:solidFill>
            <a:srgbClr val="A7825F">
              <a:alpha val="25000"/>
            </a:srgbClr>
          </a:solidFill>
          <a:ln w="25400" cap="flat">
            <a:noFill/>
            <a:prstDash val="solid"/>
            <a:round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0" tIns="0" rIns="0" bIns="0" numCol="1" spcCol="38100" rtlCol="0" anchor="ctr">
            <a:spAutoFit/>
          </a:bodyPr>
          <a:lstStyle/>
          <a:p>
            <a:pPr marL="0" marR="0" indent="0" algn="ctr" defTabSz="825500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endParaRPr kumimoji="0" lang="en-US" sz="3000" b="0" i="0" u="none" strike="noStrike" cap="none" spc="0" normalizeH="0" baseline="0">
              <a:ln>
                <a:noFill/>
              </a:ln>
              <a:solidFill>
                <a:srgbClr val="000000"/>
              </a:solidFill>
              <a:effectLst/>
              <a:uFillTx/>
              <a:latin typeface="Helvetica Neue Medium"/>
              <a:ea typeface="Helvetica Neue Medium"/>
              <a:cs typeface="Helvetica Neue Medium"/>
              <a:sym typeface="Helvetica Neue Medium"/>
            </a:endParaRPr>
          </a:p>
        </p:txBody>
      </p:sp>
      <p:sp>
        <p:nvSpPr>
          <p:cNvPr id="2098" name="Rectangle 2097">
            <a:extLst>
              <a:ext uri="{FF2B5EF4-FFF2-40B4-BE49-F238E27FC236}">
                <a16:creationId xmlns:a16="http://schemas.microsoft.com/office/drawing/2014/main" id="{2068A50E-2E17-40A4-8E3C-25CC6DF99F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46276" y="685800"/>
            <a:ext cx="10744200" cy="54864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0C27FD1-A464-842F-A658-83CFE04B53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504676" y="-14198"/>
            <a:ext cx="685800" cy="685800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7BE69E03-4804-4553-A1EC-F089884EF50F}" type="slidenum">
              <a:rPr lang="en-US" smtClean="0"/>
              <a:pPr>
                <a:spcAft>
                  <a:spcPts val="600"/>
                </a:spcAft>
              </a:pPr>
              <a:t>3</a:t>
            </a:fld>
            <a:endParaRPr lang="en-US"/>
          </a:p>
        </p:txBody>
      </p:sp>
      <p:pic>
        <p:nvPicPr>
          <p:cNvPr id="2054" name="Picture 6" descr="A book with a torn edge&#10;&#10;AI-generated content may be incorrect.">
            <a:extLst>
              <a:ext uri="{FF2B5EF4-FFF2-40B4-BE49-F238E27FC236}">
                <a16:creationId xmlns:a16="http://schemas.microsoft.com/office/drawing/2014/main" id="{71F1FC28-B1CA-E143-B438-DC1FD864877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271" b="21137"/>
          <a:stretch>
            <a:fillRect/>
          </a:stretch>
        </p:blipFill>
        <p:spPr bwMode="auto">
          <a:xfrm>
            <a:off x="1443228" y="10"/>
            <a:ext cx="10061448" cy="35990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415EE6-78AD-FBAC-E6B5-C9DC58EA844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6202" y="3853131"/>
            <a:ext cx="11279981" cy="2185357"/>
          </a:xfrm>
        </p:spPr>
        <p:txBody>
          <a:bodyPr anchor="t">
            <a:normAutofit/>
          </a:bodyPr>
          <a:lstStyle/>
          <a:p>
            <a:r>
              <a:rPr lang="en-GB" sz="1800" dirty="0" err="1">
                <a:solidFill>
                  <a:schemeClr val="tx1"/>
                </a:solidFill>
              </a:rPr>
              <a:t>Erbyn</a:t>
            </a:r>
            <a:r>
              <a:rPr lang="en-GB" sz="1800" dirty="0">
                <a:solidFill>
                  <a:schemeClr val="tx1"/>
                </a:solidFill>
              </a:rPr>
              <a:t> </a:t>
            </a:r>
            <a:r>
              <a:rPr lang="en-GB" sz="1800" dirty="0" err="1">
                <a:solidFill>
                  <a:schemeClr val="tx1"/>
                </a:solidFill>
              </a:rPr>
              <a:t>dechrau'r</a:t>
            </a:r>
            <a:r>
              <a:rPr lang="en-GB" sz="1800" dirty="0">
                <a:solidFill>
                  <a:schemeClr val="tx1"/>
                </a:solidFill>
              </a:rPr>
              <a:t> </a:t>
            </a:r>
            <a:r>
              <a:rPr lang="en-GB" sz="1800" dirty="0" err="1">
                <a:solidFill>
                  <a:schemeClr val="tx1"/>
                </a:solidFill>
              </a:rPr>
              <a:t>bedwaredd</a:t>
            </a:r>
            <a:r>
              <a:rPr lang="en-GB" sz="1800" dirty="0">
                <a:solidFill>
                  <a:schemeClr val="tx1"/>
                </a:solidFill>
              </a:rPr>
              <a:t> </a:t>
            </a:r>
            <a:r>
              <a:rPr lang="en-GB" sz="1800" dirty="0" err="1">
                <a:solidFill>
                  <a:schemeClr val="tx1"/>
                </a:solidFill>
              </a:rPr>
              <a:t>ganrif</a:t>
            </a:r>
            <a:r>
              <a:rPr lang="en-GB" sz="1800" dirty="0">
                <a:solidFill>
                  <a:schemeClr val="tx1"/>
                </a:solidFill>
              </a:rPr>
              <a:t> </a:t>
            </a:r>
            <a:r>
              <a:rPr lang="en-GB" sz="1800" dirty="0" err="1">
                <a:solidFill>
                  <a:schemeClr val="tx1"/>
                </a:solidFill>
              </a:rPr>
              <a:t>ar</a:t>
            </a:r>
            <a:r>
              <a:rPr lang="en-GB" sz="1800" dirty="0">
                <a:solidFill>
                  <a:schemeClr val="tx1"/>
                </a:solidFill>
              </a:rPr>
              <a:t> </a:t>
            </a:r>
            <a:r>
              <a:rPr lang="en-GB" sz="1800" dirty="0" err="1">
                <a:solidFill>
                  <a:schemeClr val="tx1"/>
                </a:solidFill>
              </a:rPr>
              <a:t>bymtheg</a:t>
            </a:r>
            <a:r>
              <a:rPr lang="en-GB" sz="1800" dirty="0">
                <a:solidFill>
                  <a:schemeClr val="tx1"/>
                </a:solidFill>
              </a:rPr>
              <a:t>, </a:t>
            </a:r>
            <a:r>
              <a:rPr lang="en-GB" sz="1800" dirty="0" err="1">
                <a:solidFill>
                  <a:schemeClr val="tx1"/>
                </a:solidFill>
              </a:rPr>
              <a:t>roedd</a:t>
            </a:r>
            <a:r>
              <a:rPr lang="en-GB" sz="1800" dirty="0">
                <a:solidFill>
                  <a:schemeClr val="tx1"/>
                </a:solidFill>
              </a:rPr>
              <a:t> </a:t>
            </a:r>
            <a:r>
              <a:rPr lang="en-GB" sz="1800" dirty="0" err="1">
                <a:solidFill>
                  <a:schemeClr val="tx1"/>
                </a:solidFill>
              </a:rPr>
              <a:t>llawer</a:t>
            </a:r>
            <a:r>
              <a:rPr lang="en-GB" sz="1800" dirty="0">
                <a:solidFill>
                  <a:schemeClr val="tx1"/>
                </a:solidFill>
              </a:rPr>
              <a:t> o </a:t>
            </a:r>
            <a:r>
              <a:rPr lang="en-GB" sz="1800" dirty="0" err="1">
                <a:solidFill>
                  <a:schemeClr val="tx1"/>
                </a:solidFill>
              </a:rPr>
              <a:t>gymunedau</a:t>
            </a:r>
            <a:r>
              <a:rPr lang="en-GB" sz="1800" dirty="0">
                <a:solidFill>
                  <a:schemeClr val="tx1"/>
                </a:solidFill>
              </a:rPr>
              <a:t> Cymru </a:t>
            </a:r>
            <a:r>
              <a:rPr lang="en-GB" sz="1800" dirty="0" err="1">
                <a:solidFill>
                  <a:schemeClr val="tx1"/>
                </a:solidFill>
              </a:rPr>
              <a:t>yn</a:t>
            </a:r>
            <a:r>
              <a:rPr lang="en-GB" sz="1800" dirty="0">
                <a:solidFill>
                  <a:schemeClr val="tx1"/>
                </a:solidFill>
              </a:rPr>
              <a:t> </a:t>
            </a:r>
            <a:r>
              <a:rPr lang="en-GB" sz="1800" dirty="0" err="1">
                <a:solidFill>
                  <a:schemeClr val="tx1"/>
                </a:solidFill>
              </a:rPr>
              <a:t>siaradwyr</a:t>
            </a:r>
            <a:r>
              <a:rPr lang="en-GB" sz="1800" dirty="0">
                <a:solidFill>
                  <a:schemeClr val="tx1"/>
                </a:solidFill>
              </a:rPr>
              <a:t> Cymraeg </a:t>
            </a:r>
            <a:r>
              <a:rPr lang="en-GB" sz="1800" dirty="0" err="1">
                <a:solidFill>
                  <a:schemeClr val="tx1"/>
                </a:solidFill>
              </a:rPr>
              <a:t>yn</a:t>
            </a:r>
            <a:r>
              <a:rPr lang="en-GB" sz="1800" dirty="0">
                <a:solidFill>
                  <a:schemeClr val="tx1"/>
                </a:solidFill>
              </a:rPr>
              <a:t> </a:t>
            </a:r>
            <a:r>
              <a:rPr lang="en-GB" sz="1800" dirty="0" err="1">
                <a:solidFill>
                  <a:schemeClr val="tx1"/>
                </a:solidFill>
              </a:rPr>
              <a:t>bennaf</a:t>
            </a:r>
            <a:r>
              <a:rPr lang="en-GB" sz="1800" dirty="0">
                <a:solidFill>
                  <a:schemeClr val="tx1"/>
                </a:solidFill>
              </a:rPr>
              <a:t>, </a:t>
            </a:r>
            <a:r>
              <a:rPr lang="en-GB" sz="1800" dirty="0" err="1">
                <a:solidFill>
                  <a:schemeClr val="tx1"/>
                </a:solidFill>
              </a:rPr>
              <a:t>ond</a:t>
            </a:r>
            <a:r>
              <a:rPr lang="en-GB" sz="1800" dirty="0">
                <a:solidFill>
                  <a:schemeClr val="tx1"/>
                </a:solidFill>
              </a:rPr>
              <a:t> </a:t>
            </a:r>
            <a:r>
              <a:rPr lang="en-GB" sz="1800" dirty="0" err="1">
                <a:solidFill>
                  <a:schemeClr val="tx1"/>
                </a:solidFill>
              </a:rPr>
              <a:t>roedd</a:t>
            </a:r>
            <a:r>
              <a:rPr lang="en-GB" sz="1800" dirty="0">
                <a:solidFill>
                  <a:schemeClr val="tx1"/>
                </a:solidFill>
              </a:rPr>
              <a:t> y system </a:t>
            </a:r>
            <a:r>
              <a:rPr lang="en-GB" sz="1800" dirty="0" err="1">
                <a:solidFill>
                  <a:schemeClr val="tx1"/>
                </a:solidFill>
              </a:rPr>
              <a:t>ysgolion</a:t>
            </a:r>
            <a:r>
              <a:rPr lang="en-GB" sz="1800" dirty="0">
                <a:solidFill>
                  <a:schemeClr val="tx1"/>
                </a:solidFill>
              </a:rPr>
              <a:t> </a:t>
            </a:r>
            <a:r>
              <a:rPr lang="en-GB" sz="1800" dirty="0" err="1">
                <a:solidFill>
                  <a:schemeClr val="tx1"/>
                </a:solidFill>
              </a:rPr>
              <a:t>ffurfiol</a:t>
            </a:r>
            <a:r>
              <a:rPr lang="en-GB" sz="1800" dirty="0">
                <a:solidFill>
                  <a:schemeClr val="tx1"/>
                </a:solidFill>
              </a:rPr>
              <a:t> </a:t>
            </a:r>
            <a:r>
              <a:rPr lang="en-GB" sz="1800" dirty="0" err="1">
                <a:solidFill>
                  <a:schemeClr val="tx1"/>
                </a:solidFill>
              </a:rPr>
              <a:t>yn</a:t>
            </a:r>
            <a:r>
              <a:rPr lang="en-GB" sz="1800" dirty="0">
                <a:solidFill>
                  <a:schemeClr val="tx1"/>
                </a:solidFill>
              </a:rPr>
              <a:t> </a:t>
            </a:r>
            <a:r>
              <a:rPr lang="en-GB" sz="1800" dirty="0" err="1">
                <a:solidFill>
                  <a:schemeClr val="tx1"/>
                </a:solidFill>
              </a:rPr>
              <a:t>hyrwyddo</a:t>
            </a:r>
            <a:r>
              <a:rPr lang="en-GB" sz="1800" dirty="0">
                <a:solidFill>
                  <a:schemeClr val="tx1"/>
                </a:solidFill>
              </a:rPr>
              <a:t> </a:t>
            </a:r>
            <a:r>
              <a:rPr lang="en-GB" sz="1800" dirty="0" err="1">
                <a:solidFill>
                  <a:schemeClr val="tx1"/>
                </a:solidFill>
              </a:rPr>
              <a:t>Saesneg</a:t>
            </a:r>
            <a:r>
              <a:rPr lang="en-GB" sz="1800" dirty="0">
                <a:solidFill>
                  <a:schemeClr val="tx1"/>
                </a:solidFill>
              </a:rPr>
              <a:t> </a:t>
            </a:r>
            <a:r>
              <a:rPr lang="en-GB" sz="1800" dirty="0" err="1">
                <a:solidFill>
                  <a:schemeClr val="tx1"/>
                </a:solidFill>
              </a:rPr>
              <a:t>fwyfwy</a:t>
            </a:r>
            <a:r>
              <a:rPr lang="en-GB" sz="1800" dirty="0">
                <a:solidFill>
                  <a:schemeClr val="tx1"/>
                </a:solidFill>
              </a:rPr>
              <a:t> </a:t>
            </a:r>
            <a:r>
              <a:rPr lang="en-GB" sz="1800" dirty="0" err="1">
                <a:solidFill>
                  <a:schemeClr val="tx1"/>
                </a:solidFill>
              </a:rPr>
              <a:t>fel</a:t>
            </a:r>
            <a:r>
              <a:rPr lang="en-GB" sz="1800" dirty="0">
                <a:solidFill>
                  <a:schemeClr val="tx1"/>
                </a:solidFill>
              </a:rPr>
              <a:t> </a:t>
            </a:r>
            <a:r>
              <a:rPr lang="en-GB" sz="1800" dirty="0" err="1">
                <a:solidFill>
                  <a:schemeClr val="tx1"/>
                </a:solidFill>
              </a:rPr>
              <a:t>iaith</a:t>
            </a:r>
            <a:r>
              <a:rPr lang="en-GB" sz="1800" dirty="0">
                <a:solidFill>
                  <a:schemeClr val="tx1"/>
                </a:solidFill>
              </a:rPr>
              <a:t> </a:t>
            </a:r>
            <a:r>
              <a:rPr lang="en-GB" sz="1800" dirty="0" err="1">
                <a:solidFill>
                  <a:schemeClr val="tx1"/>
                </a:solidFill>
              </a:rPr>
              <a:t>addysgu</a:t>
            </a:r>
            <a:r>
              <a:rPr lang="en-GB" sz="1800" dirty="0">
                <a:solidFill>
                  <a:schemeClr val="tx1"/>
                </a:solidFill>
              </a:rPr>
              <a:t> (Johnes, 2024). </a:t>
            </a:r>
          </a:p>
          <a:p>
            <a:r>
              <a:rPr lang="en-GB" sz="1800" dirty="0" err="1">
                <a:solidFill>
                  <a:schemeClr val="tx1"/>
                </a:solidFill>
              </a:rPr>
              <a:t>Roedd</a:t>
            </a:r>
            <a:r>
              <a:rPr lang="en-GB" sz="1800" dirty="0">
                <a:solidFill>
                  <a:schemeClr val="tx1"/>
                </a:solidFill>
              </a:rPr>
              <a:t> </a:t>
            </a:r>
            <a:r>
              <a:rPr lang="en-GB" sz="1800" dirty="0" err="1">
                <a:solidFill>
                  <a:schemeClr val="tx1"/>
                </a:solidFill>
              </a:rPr>
              <a:t>adroddiadau</a:t>
            </a:r>
            <a:r>
              <a:rPr lang="en-GB" sz="1800" dirty="0">
                <a:solidFill>
                  <a:schemeClr val="tx1"/>
                </a:solidFill>
              </a:rPr>
              <a:t> </a:t>
            </a:r>
            <a:r>
              <a:rPr lang="en-GB" sz="1800" dirty="0" err="1">
                <a:solidFill>
                  <a:schemeClr val="tx1"/>
                </a:solidFill>
              </a:rPr>
              <a:t>fel</a:t>
            </a:r>
            <a:r>
              <a:rPr lang="en-GB" sz="1800" dirty="0">
                <a:solidFill>
                  <a:schemeClr val="tx1"/>
                </a:solidFill>
              </a:rPr>
              <a:t> “</a:t>
            </a:r>
            <a:r>
              <a:rPr lang="en-GB" sz="1800" dirty="0" err="1">
                <a:solidFill>
                  <a:schemeClr val="tx1"/>
                </a:solidFill>
              </a:rPr>
              <a:t>Adroddiadau</a:t>
            </a:r>
            <a:r>
              <a:rPr lang="en-GB" sz="1800" dirty="0">
                <a:solidFill>
                  <a:schemeClr val="tx1"/>
                </a:solidFill>
              </a:rPr>
              <a:t> </a:t>
            </a:r>
            <a:r>
              <a:rPr lang="en-GB" sz="1800" dirty="0" err="1">
                <a:solidFill>
                  <a:schemeClr val="tx1"/>
                </a:solidFill>
              </a:rPr>
              <a:t>Comisiynwyr</a:t>
            </a:r>
            <a:r>
              <a:rPr lang="en-GB" sz="1800" dirty="0">
                <a:solidFill>
                  <a:schemeClr val="tx1"/>
                </a:solidFill>
              </a:rPr>
              <a:t> </a:t>
            </a:r>
            <a:r>
              <a:rPr lang="en-GB" sz="1800" dirty="0" err="1">
                <a:solidFill>
                  <a:schemeClr val="tx1"/>
                </a:solidFill>
              </a:rPr>
              <a:t>Ymchwiliad</a:t>
            </a:r>
            <a:r>
              <a:rPr lang="en-GB" sz="1800" dirty="0">
                <a:solidFill>
                  <a:schemeClr val="tx1"/>
                </a:solidFill>
              </a:rPr>
              <a:t> </a:t>
            </a:r>
            <a:r>
              <a:rPr lang="en-GB" sz="1800" dirty="0" err="1">
                <a:solidFill>
                  <a:schemeClr val="tx1"/>
                </a:solidFill>
              </a:rPr>
              <a:t>i</a:t>
            </a:r>
            <a:r>
              <a:rPr lang="en-GB" sz="1800" dirty="0">
                <a:solidFill>
                  <a:schemeClr val="tx1"/>
                </a:solidFill>
              </a:rPr>
              <a:t> </a:t>
            </a:r>
            <a:r>
              <a:rPr lang="en-GB" sz="1800" dirty="0" err="1">
                <a:solidFill>
                  <a:schemeClr val="tx1"/>
                </a:solidFill>
              </a:rPr>
              <a:t>Gyflwr</a:t>
            </a:r>
            <a:r>
              <a:rPr lang="en-GB" sz="1800" dirty="0">
                <a:solidFill>
                  <a:schemeClr val="tx1"/>
                </a:solidFill>
              </a:rPr>
              <a:t> </a:t>
            </a:r>
            <a:r>
              <a:rPr lang="en-GB" sz="1800" dirty="0" err="1">
                <a:solidFill>
                  <a:schemeClr val="tx1"/>
                </a:solidFill>
              </a:rPr>
              <a:t>Addysg</a:t>
            </a:r>
            <a:r>
              <a:rPr lang="en-GB" sz="1800" dirty="0">
                <a:solidFill>
                  <a:schemeClr val="tx1"/>
                </a:solidFill>
              </a:rPr>
              <a:t> </a:t>
            </a:r>
            <a:r>
              <a:rPr lang="en-GB" sz="1800" dirty="0" err="1">
                <a:solidFill>
                  <a:schemeClr val="tx1"/>
                </a:solidFill>
              </a:rPr>
              <a:t>yng</a:t>
            </a:r>
            <a:r>
              <a:rPr lang="en-GB" sz="1800" dirty="0">
                <a:solidFill>
                  <a:schemeClr val="tx1"/>
                </a:solidFill>
              </a:rPr>
              <a:t> </a:t>
            </a:r>
            <a:r>
              <a:rPr lang="en-GB" sz="1800" dirty="0" err="1">
                <a:solidFill>
                  <a:schemeClr val="tx1"/>
                </a:solidFill>
              </a:rPr>
              <a:t>Nghymru</a:t>
            </a:r>
            <a:r>
              <a:rPr lang="en-GB" sz="1800" dirty="0">
                <a:solidFill>
                  <a:schemeClr val="tx1"/>
                </a:solidFill>
              </a:rPr>
              <a:t>” </a:t>
            </a:r>
            <a:r>
              <a:rPr lang="en-GB" sz="1800" dirty="0" err="1">
                <a:solidFill>
                  <a:schemeClr val="tx1"/>
                </a:solidFill>
              </a:rPr>
              <a:t>ym</a:t>
            </a:r>
            <a:r>
              <a:rPr lang="en-GB" sz="1800" dirty="0">
                <a:solidFill>
                  <a:schemeClr val="tx1"/>
                </a:solidFill>
              </a:rPr>
              <a:t> 1847 (a </a:t>
            </a:r>
            <a:r>
              <a:rPr lang="en-GB" sz="1800" dirty="0" err="1">
                <a:solidFill>
                  <a:schemeClr val="tx1"/>
                </a:solidFill>
              </a:rPr>
              <a:t>elwir</a:t>
            </a:r>
            <a:r>
              <a:rPr lang="en-GB" sz="1800" dirty="0">
                <a:solidFill>
                  <a:schemeClr val="tx1"/>
                </a:solidFill>
              </a:rPr>
              <a:t> </a:t>
            </a:r>
            <a:r>
              <a:rPr lang="en-GB" sz="1800" dirty="0" err="1">
                <a:solidFill>
                  <a:schemeClr val="tx1"/>
                </a:solidFill>
              </a:rPr>
              <a:t>yn</a:t>
            </a:r>
            <a:r>
              <a:rPr lang="en-GB" sz="1800" dirty="0">
                <a:solidFill>
                  <a:schemeClr val="tx1"/>
                </a:solidFill>
              </a:rPr>
              <a:t> </a:t>
            </a:r>
            <a:r>
              <a:rPr lang="en-GB" sz="1800" dirty="0" err="1">
                <a:solidFill>
                  <a:schemeClr val="tx1"/>
                </a:solidFill>
              </a:rPr>
              <a:t>aml</a:t>
            </a:r>
            <a:r>
              <a:rPr lang="en-GB" sz="1800" dirty="0">
                <a:solidFill>
                  <a:schemeClr val="tx1"/>
                </a:solidFill>
              </a:rPr>
              <a:t> </a:t>
            </a:r>
            <a:r>
              <a:rPr lang="en-GB" sz="1800" dirty="0" err="1">
                <a:solidFill>
                  <a:schemeClr val="tx1"/>
                </a:solidFill>
              </a:rPr>
              <a:t>yn</a:t>
            </a:r>
            <a:r>
              <a:rPr lang="en-GB" sz="1800" dirty="0">
                <a:solidFill>
                  <a:schemeClr val="tx1"/>
                </a:solidFill>
              </a:rPr>
              <a:t> “Treason of the Blue Books”) </a:t>
            </a:r>
            <a:r>
              <a:rPr lang="en-GB" sz="1800" dirty="0" err="1">
                <a:solidFill>
                  <a:schemeClr val="tx1"/>
                </a:solidFill>
              </a:rPr>
              <a:t>yn</a:t>
            </a:r>
            <a:r>
              <a:rPr lang="en-GB" sz="1800" dirty="0">
                <a:solidFill>
                  <a:schemeClr val="tx1"/>
                </a:solidFill>
              </a:rPr>
              <a:t> </a:t>
            </a:r>
            <a:r>
              <a:rPr lang="en-GB" sz="1800" dirty="0" err="1">
                <a:solidFill>
                  <a:schemeClr val="tx1"/>
                </a:solidFill>
              </a:rPr>
              <a:t>portreadu’r</a:t>
            </a:r>
            <a:r>
              <a:rPr lang="en-GB" sz="1800" dirty="0">
                <a:solidFill>
                  <a:schemeClr val="tx1"/>
                </a:solidFill>
              </a:rPr>
              <a:t> </a:t>
            </a:r>
            <a:r>
              <a:rPr lang="en-GB" sz="1800" dirty="0" err="1">
                <a:solidFill>
                  <a:schemeClr val="tx1"/>
                </a:solidFill>
              </a:rPr>
              <a:t>Gymraeg</a:t>
            </a:r>
            <a:r>
              <a:rPr lang="en-GB" sz="1800" dirty="0">
                <a:solidFill>
                  <a:schemeClr val="tx1"/>
                </a:solidFill>
              </a:rPr>
              <a:t> </a:t>
            </a:r>
            <a:r>
              <a:rPr lang="en-GB" sz="1800" dirty="0" err="1">
                <a:solidFill>
                  <a:schemeClr val="tx1"/>
                </a:solidFill>
              </a:rPr>
              <a:t>fel</a:t>
            </a:r>
            <a:r>
              <a:rPr lang="en-GB" sz="1800" dirty="0">
                <a:solidFill>
                  <a:schemeClr val="tx1"/>
                </a:solidFill>
              </a:rPr>
              <a:t> </a:t>
            </a:r>
            <a:r>
              <a:rPr lang="en-GB" sz="1800" dirty="0" err="1">
                <a:solidFill>
                  <a:schemeClr val="tx1"/>
                </a:solidFill>
              </a:rPr>
              <a:t>rhwystr</a:t>
            </a:r>
            <a:r>
              <a:rPr lang="en-GB" sz="1800" dirty="0">
                <a:solidFill>
                  <a:schemeClr val="tx1"/>
                </a:solidFill>
              </a:rPr>
              <a:t> </a:t>
            </a:r>
            <a:r>
              <a:rPr lang="en-GB" sz="1800" dirty="0" err="1">
                <a:solidFill>
                  <a:schemeClr val="tx1"/>
                </a:solidFill>
              </a:rPr>
              <a:t>i</a:t>
            </a:r>
            <a:r>
              <a:rPr lang="en-GB" sz="1800" dirty="0">
                <a:solidFill>
                  <a:schemeClr val="tx1"/>
                </a:solidFill>
              </a:rPr>
              <a:t> </a:t>
            </a:r>
            <a:r>
              <a:rPr lang="en-GB" sz="1800" dirty="0" err="1">
                <a:solidFill>
                  <a:schemeClr val="tx1"/>
                </a:solidFill>
              </a:rPr>
              <a:t>gynnydd</a:t>
            </a:r>
            <a:r>
              <a:rPr lang="en-GB" sz="1800" dirty="0">
                <a:solidFill>
                  <a:schemeClr val="tx1"/>
                </a:solidFill>
              </a:rPr>
              <a:t> </a:t>
            </a:r>
            <a:r>
              <a:rPr lang="en-GB" sz="1800" dirty="0" err="1">
                <a:solidFill>
                  <a:schemeClr val="tx1"/>
                </a:solidFill>
              </a:rPr>
              <a:t>moesol</a:t>
            </a:r>
            <a:r>
              <a:rPr lang="en-GB" sz="1800" dirty="0">
                <a:solidFill>
                  <a:schemeClr val="tx1"/>
                </a:solidFill>
              </a:rPr>
              <a:t> ac </a:t>
            </a:r>
            <a:r>
              <a:rPr lang="en-GB" sz="1800" dirty="0" err="1">
                <a:solidFill>
                  <a:schemeClr val="tx1"/>
                </a:solidFill>
              </a:rPr>
              <a:t>addysgol</a:t>
            </a:r>
            <a:r>
              <a:rPr lang="en-GB" sz="1800" dirty="0">
                <a:solidFill>
                  <a:schemeClr val="tx1"/>
                </a:solidFill>
              </a:rPr>
              <a:t> ac </a:t>
            </a:r>
            <a:r>
              <a:rPr lang="en-GB" sz="1800" dirty="0" err="1">
                <a:solidFill>
                  <a:schemeClr val="tx1"/>
                </a:solidFill>
              </a:rPr>
              <a:t>yn</a:t>
            </a:r>
            <a:r>
              <a:rPr lang="en-GB" sz="1800" dirty="0">
                <a:solidFill>
                  <a:schemeClr val="tx1"/>
                </a:solidFill>
              </a:rPr>
              <a:t> </a:t>
            </a:r>
            <a:r>
              <a:rPr lang="en-GB" sz="1800" dirty="0" err="1">
                <a:solidFill>
                  <a:schemeClr val="tx1"/>
                </a:solidFill>
              </a:rPr>
              <a:t>helpu</a:t>
            </a:r>
            <a:r>
              <a:rPr lang="en-GB" sz="1800" dirty="0">
                <a:solidFill>
                  <a:schemeClr val="tx1"/>
                </a:solidFill>
              </a:rPr>
              <a:t> </a:t>
            </a:r>
            <a:r>
              <a:rPr lang="en-GB" sz="1800" dirty="0" err="1">
                <a:solidFill>
                  <a:schemeClr val="tx1"/>
                </a:solidFill>
              </a:rPr>
              <a:t>i</a:t>
            </a:r>
            <a:r>
              <a:rPr lang="en-GB" sz="1800" dirty="0">
                <a:solidFill>
                  <a:schemeClr val="tx1"/>
                </a:solidFill>
              </a:rPr>
              <a:t> </a:t>
            </a:r>
            <a:r>
              <a:rPr lang="en-GB" sz="1800" dirty="0" err="1">
                <a:solidFill>
                  <a:schemeClr val="tx1"/>
                </a:solidFill>
              </a:rPr>
              <a:t>gyfiawnhau</a:t>
            </a:r>
            <a:r>
              <a:rPr lang="en-GB" sz="1800" dirty="0">
                <a:solidFill>
                  <a:schemeClr val="tx1"/>
                </a:solidFill>
              </a:rPr>
              <a:t> </a:t>
            </a:r>
            <a:r>
              <a:rPr lang="en-GB" sz="1800" dirty="0" err="1">
                <a:solidFill>
                  <a:schemeClr val="tx1"/>
                </a:solidFill>
              </a:rPr>
              <a:t>addysg</a:t>
            </a:r>
            <a:r>
              <a:rPr lang="en-GB" sz="1800" dirty="0">
                <a:solidFill>
                  <a:schemeClr val="tx1"/>
                </a:solidFill>
              </a:rPr>
              <a:t> </a:t>
            </a:r>
            <a:r>
              <a:rPr lang="en-GB" sz="1800" dirty="0" err="1">
                <a:solidFill>
                  <a:schemeClr val="tx1"/>
                </a:solidFill>
              </a:rPr>
              <a:t>Saesneg</a:t>
            </a:r>
            <a:r>
              <a:rPr lang="en-GB" sz="1800" dirty="0">
                <a:solidFill>
                  <a:schemeClr val="tx1"/>
                </a:solidFill>
              </a:rPr>
              <a:t> </a:t>
            </a:r>
            <a:r>
              <a:rPr lang="en-GB" sz="1800" dirty="0" err="1">
                <a:solidFill>
                  <a:schemeClr val="tx1"/>
                </a:solidFill>
              </a:rPr>
              <a:t>yn</a:t>
            </a:r>
            <a:r>
              <a:rPr lang="en-GB" sz="1800" dirty="0">
                <a:solidFill>
                  <a:schemeClr val="tx1"/>
                </a:solidFill>
              </a:rPr>
              <a:t> </a:t>
            </a:r>
            <a:r>
              <a:rPr lang="en-GB" sz="1800" dirty="0" err="1">
                <a:solidFill>
                  <a:schemeClr val="tx1"/>
                </a:solidFill>
              </a:rPr>
              <a:t>unig</a:t>
            </a:r>
            <a:r>
              <a:rPr lang="en-GB" sz="1800" dirty="0">
                <a:solidFill>
                  <a:schemeClr val="tx1"/>
                </a:solidFill>
              </a:rPr>
              <a:t> (Davies, 2021).</a:t>
            </a:r>
          </a:p>
        </p:txBody>
      </p:sp>
      <p:cxnSp>
        <p:nvCxnSpPr>
          <p:cNvPr id="2100" name="Straight Connector 2099">
            <a:extLst>
              <a:ext uri="{FF2B5EF4-FFF2-40B4-BE49-F238E27FC236}">
                <a16:creationId xmlns:a16="http://schemas.microsoft.com/office/drawing/2014/main" id="{88E181E9-8FE4-417B-A80B-0A099C6BE7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11496184" y="5610"/>
            <a:ext cx="0" cy="6858000"/>
          </a:xfrm>
          <a:prstGeom prst="line">
            <a:avLst/>
          </a:prstGeom>
          <a:ln w="9525" cap="rnd">
            <a:solidFill>
              <a:srgbClr val="A7825F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02" name="Straight Connector 2101">
            <a:extLst>
              <a:ext uri="{FF2B5EF4-FFF2-40B4-BE49-F238E27FC236}">
                <a16:creationId xmlns:a16="http://schemas.microsoft.com/office/drawing/2014/main" id="{44EB5B0D-CAAF-4A5A-8339-8CCEA2AEE2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524" y="6172200"/>
            <a:ext cx="12192000" cy="0"/>
          </a:xfrm>
          <a:prstGeom prst="line">
            <a:avLst/>
          </a:prstGeom>
          <a:ln w="9525" cap="rnd">
            <a:solidFill>
              <a:srgbClr val="A7825F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Rectangle 7">
            <a:extLst>
              <a:ext uri="{FF2B5EF4-FFF2-40B4-BE49-F238E27FC236}">
                <a16:creationId xmlns:a16="http://schemas.microsoft.com/office/drawing/2014/main" id="{D835BEE6-06C6-2798-1480-C5D37C71E507}"/>
              </a:ext>
            </a:extLst>
          </p:cNvPr>
          <p:cNvSpPr>
            <a:spLocks noChangeArrowheads="1"/>
          </p:cNvSpPr>
          <p:nvPr/>
        </p:nvSpPr>
        <p:spPr bwMode="auto">
          <a:xfrm>
            <a:off x="1406168" y="3550439"/>
            <a:ext cx="1802801" cy="2769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(</a:t>
            </a:r>
            <a:r>
              <a:rPr kumimoji="0" lang="en-US" altLang="en-US" sz="12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Llun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2 - Carradice, 2011)</a:t>
            </a:r>
          </a:p>
        </p:txBody>
      </p:sp>
    </p:spTree>
    <p:extLst>
      <p:ext uri="{BB962C8B-B14F-4D97-AF65-F5344CB8AC3E}">
        <p14:creationId xmlns:p14="http://schemas.microsoft.com/office/powerpoint/2010/main" val="352574573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>
            <a:extLst>
              <a:ext uri="{FF2B5EF4-FFF2-40B4-BE49-F238E27FC236}">
                <a16:creationId xmlns:a16="http://schemas.microsoft.com/office/drawing/2014/main" id="{B551C3B6-A0D6-43F6-9F68-13666CDA5C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78322" y="709375"/>
            <a:ext cx="10713675" cy="54194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24EF3E42-675E-4E84-AA5A-E233060C0D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0F3B65B4-B443-446A-9981-E6E89B0B75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alpha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8" name="Content Placeholder 7" descr="A poster with a few pictures of a child and a person&#10;&#10;AI-generated content may be incorrect.">
            <a:extLst>
              <a:ext uri="{FF2B5EF4-FFF2-40B4-BE49-F238E27FC236}">
                <a16:creationId xmlns:a16="http://schemas.microsoft.com/office/drawing/2014/main" id="{0D2BFDBA-20E1-5D2D-0542-766101AD097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b="15730"/>
          <a:stretch>
            <a:fillRect/>
          </a:stretch>
        </p:blipFill>
        <p:spPr>
          <a:xfrm>
            <a:off x="1255776" y="67793"/>
            <a:ext cx="9633078" cy="5418608"/>
          </a:xfrm>
          <a:prstGeom prst="rect">
            <a:avLst/>
          </a:prstGeom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12FD6970-15B8-49A1-B818-28F5A444F8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-536813" y="536813"/>
            <a:ext cx="6858000" cy="5784375"/>
          </a:xfrm>
          <a:prstGeom prst="rect">
            <a:avLst/>
          </a:prstGeom>
          <a:gradFill>
            <a:gsLst>
              <a:gs pos="100000">
                <a:schemeClr val="tx1">
                  <a:alpha val="0"/>
                </a:schemeClr>
              </a:gs>
              <a:gs pos="0">
                <a:schemeClr val="tx1"/>
              </a:gs>
              <a:gs pos="0">
                <a:schemeClr val="tx1">
                  <a:alpha val="40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3AFD446-07A7-1FF7-86F4-BCAD1D7E27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504676" y="-14198"/>
            <a:ext cx="685800" cy="68580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7BE69E03-4804-4553-A1EC-F089884EF50F}" type="slidenum">
              <a:rPr lang="en-US" sz="1200">
                <a:solidFill>
                  <a:srgbClr val="FFFFFF"/>
                </a:solidFill>
                <a:latin typeface="Calibri" panose="020F0502020204030204"/>
              </a:rPr>
              <a:pPr>
                <a:spcAft>
                  <a:spcPts val="600"/>
                </a:spcAft>
                <a:defRPr/>
              </a:pPr>
              <a:t>4</a:t>
            </a:fld>
            <a:endParaRPr lang="en-US" sz="1200">
              <a:solidFill>
                <a:srgbClr val="FFFFFF"/>
              </a:solidFill>
              <a:latin typeface="Calibri" panose="020F0502020204030204"/>
            </a:endParaRPr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FD6C387B-06BE-490B-A22D-8EA8A67AA8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11496184" y="5610"/>
            <a:ext cx="0" cy="6858000"/>
          </a:xfrm>
          <a:prstGeom prst="line">
            <a:avLst/>
          </a:prstGeom>
          <a:ln w="9525" cap="rnd">
            <a:solidFill>
              <a:srgbClr val="B8462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94DCE841-D2A0-408E-8F2F-990D0105E2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524" y="6172200"/>
            <a:ext cx="12192000" cy="0"/>
          </a:xfrm>
          <a:prstGeom prst="line">
            <a:avLst/>
          </a:prstGeom>
          <a:ln w="9525" cap="rnd">
            <a:solidFill>
              <a:srgbClr val="B8462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TextBox 21">
            <a:extLst>
              <a:ext uri="{FF2B5EF4-FFF2-40B4-BE49-F238E27FC236}">
                <a16:creationId xmlns:a16="http://schemas.microsoft.com/office/drawing/2014/main" id="{3CBADD52-8FD6-A76A-0DA0-10D04D1F1F21}"/>
              </a:ext>
            </a:extLst>
          </p:cNvPr>
          <p:cNvSpPr txBox="1"/>
          <p:nvPr/>
        </p:nvSpPr>
        <p:spPr>
          <a:xfrm>
            <a:off x="2805421" y="5611103"/>
            <a:ext cx="402973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/>
              <a:t>Llun</a:t>
            </a:r>
            <a:r>
              <a:rPr lang="en-GB" dirty="0"/>
              <a:t> 3 - ChatGPT (2026)</a:t>
            </a:r>
          </a:p>
        </p:txBody>
      </p:sp>
      <p:sp>
        <p:nvSpPr>
          <p:cNvPr id="24" name="Rectangle 1">
            <a:extLst>
              <a:ext uri="{FF2B5EF4-FFF2-40B4-BE49-F238E27FC236}">
                <a16:creationId xmlns:a16="http://schemas.microsoft.com/office/drawing/2014/main" id="{9DF94A69-2425-3C1D-C3FB-7FD2F6800D5F}"/>
              </a:ext>
            </a:extLst>
          </p:cNvPr>
          <p:cNvSpPr>
            <a:spLocks noChangeArrowheads="1"/>
          </p:cNvSpPr>
          <p:nvPr/>
        </p:nvSpPr>
        <p:spPr bwMode="auto">
          <a:xfrm>
            <a:off x="1478322" y="6292820"/>
            <a:ext cx="2243470" cy="4001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(Johnes, 2024)</a:t>
            </a:r>
            <a:endParaRPr kumimoji="0" lang="en-US" altLang="en-US" sz="3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0737995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9" name="Rectangle 3078">
            <a:extLst>
              <a:ext uri="{FF2B5EF4-FFF2-40B4-BE49-F238E27FC236}">
                <a16:creationId xmlns:a16="http://schemas.microsoft.com/office/drawing/2014/main" id="{73C994B4-9721-4148-9EEC-6793CECDE8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3" y="-1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3081" name="Rectangle 3080">
            <a:extLst>
              <a:ext uri="{FF2B5EF4-FFF2-40B4-BE49-F238E27FC236}">
                <a16:creationId xmlns:a16="http://schemas.microsoft.com/office/drawing/2014/main" id="{F9D95E49-763A-4886-B038-82F7347405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solidFill>
            <a:schemeClr val="bg2">
              <a:alpha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3083" name="Rectangle 3082">
            <a:extLst>
              <a:ext uri="{FF2B5EF4-FFF2-40B4-BE49-F238E27FC236}">
                <a16:creationId xmlns:a16="http://schemas.microsoft.com/office/drawing/2014/main" id="{1335D9B3-B2C5-40E1-BFF9-E01D0DB424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78324" y="699899"/>
            <a:ext cx="10713676" cy="543331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2871E1F-E111-AC52-8108-70ECF7FFDB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2900" y="540167"/>
            <a:ext cx="4028783" cy="2135867"/>
          </a:xfrm>
        </p:spPr>
        <p:txBody>
          <a:bodyPr anchor="b">
            <a:normAutofit/>
          </a:bodyPr>
          <a:lstStyle/>
          <a:p>
            <a:r>
              <a:rPr lang="cy-GB" sz="4800" dirty="0">
                <a:solidFill>
                  <a:schemeClr val="tx1"/>
                </a:solidFill>
              </a:rPr>
              <a:t>Effaith ar yr iaith Gymraeg ac addysg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522CE36-ECA1-A15A-098E-63CE5C6ED9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503152" y="-18288"/>
            <a:ext cx="685800" cy="685800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7BE69E03-4804-4553-A1EC-F089884EF50F}" type="slidenum">
              <a:rPr lang="en-US" smtClean="0"/>
              <a:pPr>
                <a:spcAft>
                  <a:spcPts val="600"/>
                </a:spcAft>
              </a:pPr>
              <a:t>5</a:t>
            </a:fld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BD9042D-290E-7E5C-1F08-2A222AAB1D1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2900" y="2880452"/>
            <a:ext cx="4028783" cy="3095445"/>
          </a:xfrm>
        </p:spPr>
        <p:txBody>
          <a:bodyPr anchor="t">
            <a:normAutofit/>
          </a:bodyPr>
          <a:lstStyle/>
          <a:p>
            <a:r>
              <a:rPr lang="cy-GB" sz="1800" dirty="0"/>
              <a:t>Drwy gysylltu’r Gymraeg â chosb, helpodd y Welsh Not i adeiladu’r ysgol fel lle Saesneg yn unig </a:t>
            </a:r>
            <a:r>
              <a:rPr lang="en-GB" sz="1800" dirty="0"/>
              <a:t>(Johnes, 2024)</a:t>
            </a:r>
            <a:r>
              <a:rPr lang="cy-GB" sz="1800" dirty="0"/>
              <a:t>.</a:t>
            </a:r>
          </a:p>
          <a:p>
            <a:r>
              <a:rPr lang="cy-GB" sz="1800" dirty="0"/>
              <a:t>Dysgodd plant y gallai defnyddio’r Gymraeg mewn lleoliad ffurfiol arwain at boen neu gywilydd </a:t>
            </a:r>
            <a:r>
              <a:rPr lang="en-GB" sz="1800" dirty="0"/>
              <a:t>(Andrews and Prys, 2016)</a:t>
            </a:r>
            <a:r>
              <a:rPr lang="cy-GB" sz="1800" dirty="0"/>
              <a:t>.</a:t>
            </a:r>
            <a:endParaRPr lang="en-GB" sz="1100" dirty="0">
              <a:solidFill>
                <a:schemeClr val="tx1"/>
              </a:solidFill>
            </a:endParaRPr>
          </a:p>
        </p:txBody>
      </p:sp>
      <p:sp>
        <p:nvSpPr>
          <p:cNvPr id="3085" name="Rectangle 3084">
            <a:extLst>
              <a:ext uri="{FF2B5EF4-FFF2-40B4-BE49-F238E27FC236}">
                <a16:creationId xmlns:a16="http://schemas.microsoft.com/office/drawing/2014/main" id="{6D95061B-ADFC-4592-8BB1-0D542F6F64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5042523" y="6081915"/>
            <a:ext cx="6460098" cy="781696"/>
          </a:xfrm>
          <a:prstGeom prst="rect">
            <a:avLst/>
          </a:prstGeom>
          <a:solidFill>
            <a:schemeClr val="accent1">
              <a:alpha val="25000"/>
            </a:schemeClr>
          </a:solidFill>
          <a:ln w="25400" cap="flat">
            <a:noFill/>
            <a:prstDash val="solid"/>
            <a:round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0" tIns="0" rIns="0" bIns="0" numCol="1" spcCol="38100" rtlCol="0" anchor="ctr">
            <a:spAutoFit/>
          </a:bodyPr>
          <a:lstStyle/>
          <a:p>
            <a:pPr marL="0" marR="0" indent="0" algn="ctr" defTabSz="825500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endParaRPr kumimoji="0" lang="en-US" sz="3000" b="0" i="0" u="none" strike="noStrike" cap="none" spc="0" normalizeH="0" baseline="0">
              <a:ln>
                <a:noFill/>
              </a:ln>
              <a:solidFill>
                <a:srgbClr val="000000"/>
              </a:solidFill>
              <a:effectLst/>
              <a:uFillTx/>
              <a:latin typeface="Helvetica Neue Medium"/>
              <a:ea typeface="Helvetica Neue Medium"/>
              <a:cs typeface="Helvetica Neue Medium"/>
              <a:sym typeface="Helvetica Neue Medium"/>
            </a:endParaRPr>
          </a:p>
        </p:txBody>
      </p:sp>
      <p:pic>
        <p:nvPicPr>
          <p:cNvPr id="3074" name="Picture 2" descr="How many people can speak Welsh?">
            <a:extLst>
              <a:ext uri="{FF2B5EF4-FFF2-40B4-BE49-F238E27FC236}">
                <a16:creationId xmlns:a16="http://schemas.microsoft.com/office/drawing/2014/main" id="{A4967A47-5102-0F99-4D5F-0D34994F648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036801" y="736404"/>
            <a:ext cx="6460089" cy="54264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3087" name="Straight Connector 3086">
            <a:extLst>
              <a:ext uri="{FF2B5EF4-FFF2-40B4-BE49-F238E27FC236}">
                <a16:creationId xmlns:a16="http://schemas.microsoft.com/office/drawing/2014/main" id="{2B67C3E3-D148-40AD-9F4C-431AA28ACA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11496184" y="5610"/>
            <a:ext cx="0" cy="6858000"/>
          </a:xfrm>
          <a:prstGeom prst="line">
            <a:avLst/>
          </a:prstGeom>
          <a:ln w="9525" cap="rnd">
            <a:solidFill>
              <a:srgbClr val="1382A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89" name="Straight Connector 3088">
            <a:extLst>
              <a:ext uri="{FF2B5EF4-FFF2-40B4-BE49-F238E27FC236}">
                <a16:creationId xmlns:a16="http://schemas.microsoft.com/office/drawing/2014/main" id="{C30DD030-ACB5-4C2C-AD03-51D52E277D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524" y="6172200"/>
            <a:ext cx="12192000" cy="0"/>
          </a:xfrm>
          <a:prstGeom prst="line">
            <a:avLst/>
          </a:prstGeom>
          <a:ln w="9525" cap="rnd">
            <a:solidFill>
              <a:srgbClr val="1382A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Rectangle 3">
            <a:extLst>
              <a:ext uri="{FF2B5EF4-FFF2-40B4-BE49-F238E27FC236}">
                <a16:creationId xmlns:a16="http://schemas.microsoft.com/office/drawing/2014/main" id="{29E8F470-9F2A-7987-3F1A-2FBFE0104099}"/>
              </a:ext>
            </a:extLst>
          </p:cNvPr>
          <p:cNvSpPr>
            <a:spLocks noChangeArrowheads="1"/>
          </p:cNvSpPr>
          <p:nvPr/>
        </p:nvSpPr>
        <p:spPr bwMode="auto">
          <a:xfrm>
            <a:off x="7499051" y="6199383"/>
            <a:ext cx="2178802" cy="6463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(</a:t>
            </a:r>
            <a:r>
              <a:rPr lang="en-US" altLang="en-US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Llun</a:t>
            </a:r>
            <a:r>
              <a:rPr lang="en-US" alt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 4 - BBC, 2022)</a:t>
            </a:r>
            <a:endParaRPr kumimoji="0" lang="en-US" altLang="en-US" sz="2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4657680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5EF4A068-C95D-486B-AB65-28A5F70AF5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B30473F7-A24A-427B-B9CE-C1A94B6F26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solidFill>
            <a:schemeClr val="bg2">
              <a:alpha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99B60357-232D-4489-8786-BF4E4F74BA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2" y="3"/>
            <a:ext cx="1446277" cy="3599018"/>
          </a:xfrm>
          <a:prstGeom prst="rect">
            <a:avLst/>
          </a:prstGeom>
          <a:solidFill>
            <a:srgbClr val="E2A647">
              <a:alpha val="25000"/>
            </a:srgbClr>
          </a:solidFill>
          <a:ln w="25400" cap="flat">
            <a:noFill/>
            <a:prstDash val="solid"/>
            <a:round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0" tIns="0" rIns="0" bIns="0" numCol="1" spcCol="38100" rtlCol="0" anchor="ctr">
            <a:spAutoFit/>
          </a:bodyPr>
          <a:lstStyle/>
          <a:p>
            <a:pPr marL="0" marR="0" indent="0" algn="ctr" defTabSz="825500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endParaRPr kumimoji="0" lang="en-US" sz="3000" b="0" i="0" u="none" strike="noStrike" cap="none" spc="0" normalizeH="0" baseline="0">
              <a:ln>
                <a:noFill/>
              </a:ln>
              <a:solidFill>
                <a:srgbClr val="000000"/>
              </a:solidFill>
              <a:effectLst/>
              <a:uFillTx/>
              <a:latin typeface="Helvetica Neue Medium"/>
              <a:ea typeface="Helvetica Neue Medium"/>
              <a:cs typeface="Helvetica Neue Medium"/>
              <a:sym typeface="Helvetica Neue Medium"/>
            </a:endParaRP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2068A50E-2E17-40A4-8E3C-25CC6DF99F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46276" y="685800"/>
            <a:ext cx="10744200" cy="54864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75C8C7F-7C9A-8B9E-32CE-E250C252CF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2144" y="3873157"/>
            <a:ext cx="4029739" cy="2165331"/>
          </a:xfrm>
        </p:spPr>
        <p:txBody>
          <a:bodyPr anchor="t">
            <a:normAutofit/>
          </a:bodyPr>
          <a:lstStyle/>
          <a:p>
            <a:r>
              <a:rPr lang="en-GB" sz="4800" dirty="0">
                <a:solidFill>
                  <a:schemeClr val="tx1"/>
                </a:solidFill>
              </a:rPr>
              <a:t>O </a:t>
            </a:r>
            <a:r>
              <a:rPr lang="en-GB" sz="4800" dirty="0" err="1">
                <a:solidFill>
                  <a:schemeClr val="tx1"/>
                </a:solidFill>
              </a:rPr>
              <a:t>Gosb</a:t>
            </a:r>
            <a:r>
              <a:rPr lang="en-GB" sz="4800" dirty="0">
                <a:solidFill>
                  <a:schemeClr val="tx1"/>
                </a:solidFill>
              </a:rPr>
              <a:t> </a:t>
            </a:r>
            <a:r>
              <a:rPr lang="en-GB" sz="4800" dirty="0" err="1">
                <a:solidFill>
                  <a:schemeClr val="tx1"/>
                </a:solidFill>
              </a:rPr>
              <a:t>i</a:t>
            </a:r>
            <a:r>
              <a:rPr lang="en-GB" sz="4800" dirty="0">
                <a:solidFill>
                  <a:schemeClr val="tx1"/>
                </a:solidFill>
              </a:rPr>
              <a:t> </a:t>
            </a:r>
            <a:r>
              <a:rPr lang="en-GB" sz="4800" dirty="0" err="1">
                <a:solidFill>
                  <a:schemeClr val="tx1"/>
                </a:solidFill>
              </a:rPr>
              <a:t>Amddiffyniad</a:t>
            </a:r>
            <a:endParaRPr lang="en-GB" sz="4800" dirty="0">
              <a:solidFill>
                <a:schemeClr val="tx1"/>
              </a:solidFill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74AB6B8-4F73-4ECF-D248-A4E22E213B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504676" y="-14198"/>
            <a:ext cx="685800" cy="685800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7BE69E03-4804-4553-A1EC-F089884EF50F}" type="slidenum">
              <a:rPr lang="en-US" smtClean="0"/>
              <a:pPr>
                <a:spcAft>
                  <a:spcPts val="600"/>
                </a:spcAft>
              </a:pPr>
              <a:t>6</a:t>
            </a:fld>
            <a:endParaRPr lang="en-US"/>
          </a:p>
        </p:txBody>
      </p:sp>
      <p:pic>
        <p:nvPicPr>
          <p:cNvPr id="8" name="Content Placeholder 7" descr="A diagram of a timeline of a book&#10;&#10;AI-generated content may be incorrect.">
            <a:extLst>
              <a:ext uri="{FF2B5EF4-FFF2-40B4-BE49-F238E27FC236}">
                <a16:creationId xmlns:a16="http://schemas.microsoft.com/office/drawing/2014/main" id="{74EA6B54-DA64-11BA-7080-EF1DCEB38EB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25013" r="2" b="21400"/>
          <a:stretch>
            <a:fillRect/>
          </a:stretch>
        </p:blipFill>
        <p:spPr>
          <a:xfrm>
            <a:off x="1443228" y="10"/>
            <a:ext cx="10061448" cy="3599011"/>
          </a:xfrm>
          <a:prstGeom prst="rect">
            <a:avLst/>
          </a:prstGeom>
        </p:spPr>
      </p:pic>
      <p:sp>
        <p:nvSpPr>
          <p:cNvPr id="12" name="Content Placeholder 11">
            <a:extLst>
              <a:ext uri="{FF2B5EF4-FFF2-40B4-BE49-F238E27FC236}">
                <a16:creationId xmlns:a16="http://schemas.microsoft.com/office/drawing/2014/main" id="{5A24A960-A248-6671-5510-1EDE4ED1400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19774" y="3982551"/>
            <a:ext cx="6508518" cy="2333264"/>
          </a:xfrm>
        </p:spPr>
        <p:txBody>
          <a:bodyPr anchor="t">
            <a:normAutofit/>
          </a:bodyPr>
          <a:lstStyle/>
          <a:p>
            <a:r>
              <a:rPr lang="cy-GB" sz="2000" dirty="0"/>
              <a:t>Yn ystod yr ugeinfed ganrif, newidiodd agweddau a pholisïau tuag at y Gymraeg yn raddol o atal tuag at amddiffyn a hyrwyddo </a:t>
            </a:r>
            <a:r>
              <a:rPr lang="en-GB" sz="2000" dirty="0"/>
              <a:t>(Andrews and Prys, 2016)</a:t>
            </a:r>
            <a:r>
              <a:rPr lang="cy-GB" sz="2000" dirty="0"/>
              <a:t>.</a:t>
            </a:r>
          </a:p>
          <a:p>
            <a:r>
              <a:rPr lang="cy-GB" sz="2000" dirty="0"/>
              <a:t>Strategaethau cenedlaethol sy’n anelu at gynyddu nifer y siaradwyr Cymraeg a normaleiddio’r iaith </a:t>
            </a:r>
            <a:r>
              <a:rPr lang="en-GB" sz="2000" dirty="0"/>
              <a:t>(Sinnema, </a:t>
            </a:r>
            <a:r>
              <a:rPr lang="en-GB" sz="2000" dirty="0" err="1"/>
              <a:t>Nieveen</a:t>
            </a:r>
            <a:r>
              <a:rPr lang="en-GB" sz="2000" dirty="0"/>
              <a:t> and Priestley, 2020)</a:t>
            </a:r>
            <a:r>
              <a:rPr lang="cy-GB" sz="2000" dirty="0"/>
              <a:t>.</a:t>
            </a:r>
            <a:endParaRPr lang="en-US" sz="1600" dirty="0">
              <a:solidFill>
                <a:schemeClr val="tx1"/>
              </a:solidFill>
            </a:endParaRPr>
          </a:p>
        </p:txBody>
      </p: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88E181E9-8FE4-417B-A80B-0A099C6BE7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11496184" y="5610"/>
            <a:ext cx="0" cy="6858000"/>
          </a:xfrm>
          <a:prstGeom prst="line">
            <a:avLst/>
          </a:prstGeom>
          <a:ln w="9525" cap="rnd">
            <a:solidFill>
              <a:srgbClr val="E2A647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Straight Connector 24">
            <a:extLst>
              <a:ext uri="{FF2B5EF4-FFF2-40B4-BE49-F238E27FC236}">
                <a16:creationId xmlns:a16="http://schemas.microsoft.com/office/drawing/2014/main" id="{44EB5B0D-CAAF-4A5A-8339-8CCEA2AEE2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524" y="6172200"/>
            <a:ext cx="12192000" cy="0"/>
          </a:xfrm>
          <a:prstGeom prst="line">
            <a:avLst/>
          </a:prstGeom>
          <a:ln w="9525" cap="rnd">
            <a:solidFill>
              <a:srgbClr val="E2A647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Box 8">
            <a:extLst>
              <a:ext uri="{FF2B5EF4-FFF2-40B4-BE49-F238E27FC236}">
                <a16:creationId xmlns:a16="http://schemas.microsoft.com/office/drawing/2014/main" id="{875B1026-2C5F-E777-14FA-C37F9B42E4F7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2296633" y="3599021"/>
            <a:ext cx="402973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/>
              <a:t>Llun</a:t>
            </a:r>
            <a:r>
              <a:rPr lang="en-GB" dirty="0"/>
              <a:t> 5 - ChatGPT (2026)</a:t>
            </a:r>
          </a:p>
        </p:txBody>
      </p:sp>
    </p:spTree>
    <p:extLst>
      <p:ext uri="{BB962C8B-B14F-4D97-AF65-F5344CB8AC3E}">
        <p14:creationId xmlns:p14="http://schemas.microsoft.com/office/powerpoint/2010/main" val="51849928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12BFAE-5B32-4F39-C20E-B70DC385307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dirty="0" err="1"/>
              <a:t>Persbectifau</a:t>
            </a:r>
            <a:r>
              <a:rPr lang="en-GB" dirty="0"/>
              <a:t> </a:t>
            </a:r>
            <a:r>
              <a:rPr lang="en-GB" dirty="0" err="1"/>
              <a:t>beirniadol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y ‘Welsh Not’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4325D0-5024-83C3-F33D-699F4C3E5B0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y-GB" dirty="0"/>
              <a:t>Na ddylid deall y Welsh Not fel un polisi a orfodir yn ganolog, ond fel set o arferion lleol a oedd yn adlewyrchu ideolegau Seisnigeiddio ehangach</a:t>
            </a:r>
          </a:p>
          <a:p>
            <a:endParaRPr lang="cy-GB" dirty="0"/>
          </a:p>
          <a:p>
            <a:pPr marL="0" indent="0">
              <a:buNone/>
            </a:pPr>
            <a:endParaRPr lang="cy-GB" dirty="0"/>
          </a:p>
          <a:p>
            <a:r>
              <a:rPr lang="cy-GB" dirty="0"/>
              <a:t>Mae’r Welsh Not wedi dod yn symbol pwerus yng </a:t>
            </a:r>
            <a:r>
              <a:rPr lang="cy-GB" dirty="0" err="1"/>
              <a:t>nghof</a:t>
            </a:r>
            <a:r>
              <a:rPr lang="cy-GB" dirty="0"/>
              <a:t> cyfunol Cymru o sut mae sefydliadau wedi ceisio rheoli iaith a hunaniaeth </a:t>
            </a:r>
            <a:r>
              <a:rPr lang="en-GB" dirty="0"/>
              <a:t>(Johnes, 2024).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F393EFD-99DA-AE07-8F1B-2B5A61A0A2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E69E03-4804-4553-A1EC-F089884EF50F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188700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D6FFDF-0783-6760-F58F-14E5A8859C2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Casgliad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C8EB58-8253-8686-A973-542661D2858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y-GB" dirty="0"/>
              <a:t>Roedd y Welsh Not yn arfer ystafell ddosbarth a gosbodd blant am siarad Cymraeg ac a helpodd i orfodi Saesneg fel prif iaith addysg yng Nghymru.</a:t>
            </a:r>
          </a:p>
          <a:p>
            <a:r>
              <a:rPr lang="cy-GB" dirty="0"/>
              <a:t>Mae ei </a:t>
            </a:r>
            <a:r>
              <a:rPr lang="cy-GB" dirty="0" err="1"/>
              <a:t>chof</a:t>
            </a:r>
            <a:r>
              <a:rPr lang="cy-GB" dirty="0"/>
              <a:t> hefyd wedi dod yn adnodd i ymgyrchwyr ac addysgwyr iaith, gan gefnogi mudiad cryf dros addysg cyfrwng Cymraeg.</a:t>
            </a:r>
          </a:p>
          <a:p>
            <a:r>
              <a:rPr lang="cy-GB" dirty="0"/>
              <a:t>Mae archwilio’r Welsh Not yn feirniadol yn annog athrawon a llunwyr polisi heddiw i feddwl yn ofalus am sut y gall rheolau iaith ystafell ddosbarth naill ai atgyfnerthu anghydraddoldeb neu hyrwyddo hawliau a pharch ieithyddol.</a:t>
            </a:r>
          </a:p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F9934B4-E3B6-6B7C-F695-1DB44DD545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E69E03-4804-4553-A1EC-F089884EF50F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4827672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3AC1B4-7B0E-4564-F97D-0C2C8C7F16F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u="sng" dirty="0" err="1"/>
              <a:t>Cyfeiriadau</a:t>
            </a:r>
            <a:endParaRPr lang="en-GB" b="1" u="sng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A0E717-6FD6-86DB-08B2-B8A889D2F0D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0624" y="1825624"/>
            <a:ext cx="10515600" cy="4883519"/>
          </a:xfrm>
        </p:spPr>
        <p:txBody>
          <a:bodyPr>
            <a:normAutofit fontScale="92500" lnSpcReduction="20000"/>
          </a:bodyPr>
          <a:lstStyle/>
          <a:p>
            <a:pPr lvl="0"/>
            <a:r>
              <a:rPr lang="en-GB" sz="1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Amgueddfa</a:t>
            </a:r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Cymru (n.d.). </a:t>
            </a:r>
            <a:r>
              <a:rPr lang="en-GB" sz="14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Welsh not</a:t>
            </a:r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[online] National Museum Wales. Available at: https://museum.wales/collections/online/object/7ea8f0b9-6293-3c66-b56a-a85b7181e7af/Welsh-not/.</a:t>
            </a:r>
          </a:p>
          <a:p>
            <a:pPr lvl="0"/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Andrews, T. and Prys, G. (2016). Terminology Standardization in Education and the Construction of Resources: The Welsh Experience. </a:t>
            </a:r>
            <a:r>
              <a:rPr lang="en-GB" sz="14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Education Sciences</a:t>
            </a:r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6(4), p.2. </a:t>
            </a:r>
            <a:r>
              <a:rPr lang="en-GB" sz="1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doi:https</a:t>
            </a:r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://doi.org/10.3390/educsci6010002.</a:t>
            </a:r>
          </a:p>
          <a:p>
            <a:pPr lvl="0"/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BBC (2022). Welsh language: Fewer speakers in Wales in past decade. </a:t>
            </a:r>
            <a:r>
              <a:rPr lang="en-GB" sz="14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BBC News</a:t>
            </a:r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[online] 6 Dec. Available at: https://www.bbc.co.uk/news/uk-wales-63860772.</a:t>
            </a:r>
          </a:p>
          <a:p>
            <a:pPr lvl="0"/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Carradice, P. (2011). </a:t>
            </a:r>
            <a:r>
              <a:rPr lang="en-GB" sz="14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Treason of the Blue Books</a:t>
            </a:r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[online] BBC. Available at: </a:t>
            </a:r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  <a:hlinkClick r:id="rId2"/>
              </a:rPr>
              <a:t>https://www.bbc.co.uk/webarchive/https%3A%2F%2Fwww.bbc.co.uk%2Fblogs%2Fwales%2Fentries%2F72d77f69-72a7-3626-9c19-469c91f45753</a:t>
            </a:r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  <a:p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ChatGPT (2026) </a:t>
            </a:r>
            <a:r>
              <a:rPr lang="en-GB" sz="14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Timeline graphic of Welsh language education milestones: Welsh Not, 1847 Blue Books, and 20th-century policy developments</a:t>
            </a:r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AI-generated image, </a:t>
            </a:r>
            <a:r>
              <a:rPr lang="en-GB" sz="1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crewyd</a:t>
            </a:r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10fed o </a:t>
            </a:r>
            <a:r>
              <a:rPr lang="en-GB" sz="1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Ionawr</a:t>
            </a:r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2026</a:t>
            </a:r>
          </a:p>
          <a:p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ChatGPT (2026) </a:t>
            </a:r>
            <a:r>
              <a:rPr lang="en-GB" sz="14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Sut </a:t>
            </a:r>
            <a:r>
              <a:rPr lang="en-GB" sz="1400" i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Mae’r</a:t>
            </a:r>
            <a:r>
              <a:rPr lang="en-GB" sz="14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‘Welsh Not’ </a:t>
            </a:r>
            <a:r>
              <a:rPr lang="en-GB" sz="1400" i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yn</a:t>
            </a:r>
            <a:r>
              <a:rPr lang="en-GB" sz="14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400" i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gweihthio</a:t>
            </a:r>
            <a:r>
              <a:rPr lang="en-GB" sz="14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?</a:t>
            </a:r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AI-generated image, </a:t>
            </a:r>
            <a:r>
              <a:rPr lang="en-GB" sz="1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crewyd</a:t>
            </a:r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10fed o </a:t>
            </a:r>
            <a:r>
              <a:rPr lang="en-GB" sz="1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Ionawr</a:t>
            </a:r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2026</a:t>
            </a:r>
          </a:p>
          <a:p>
            <a:pPr lvl="0"/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Davies, G. (2021). </a:t>
            </a:r>
            <a:r>
              <a:rPr lang="en-GB" sz="14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Treason of the Blue Books</a:t>
            </a:r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[online] </a:t>
            </a:r>
            <a:r>
              <a:rPr lang="en-GB" sz="1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Pembrey</a:t>
            </a:r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and Burry Port Heritage | </a:t>
            </a:r>
            <a:r>
              <a:rPr lang="en-GB" sz="1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Threftadaeth</a:t>
            </a:r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Penbre</a:t>
            </a:r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a </a:t>
            </a:r>
            <a:r>
              <a:rPr lang="en-GB" sz="1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Phorth</a:t>
            </a:r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Tywyn. Available at: https://pembreyburryportheritage.co.uk/the-treason-of-the-blue-books.</a:t>
            </a:r>
          </a:p>
          <a:p>
            <a:pPr lvl="0"/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Evans, G. (2021). Back to the future? Reflections on Three Phases of Education Policy Reform in Wales and Their Implications for Teachers. </a:t>
            </a:r>
            <a:r>
              <a:rPr lang="en-GB" sz="14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Journal of Educational Change</a:t>
            </a:r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[online] 23(3). </a:t>
            </a:r>
            <a:r>
              <a:rPr lang="en-GB" sz="1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doi:https</a:t>
            </a:r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://doi.org/10.1007/s10833-021-09422-6.</a:t>
            </a:r>
          </a:p>
          <a:p>
            <a:pPr lvl="0"/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Evans, M. (2022). </a:t>
            </a:r>
            <a:r>
              <a:rPr lang="en-GB" sz="14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Cruel history of the Welsh Not which tried to stop kids speaking their language</a:t>
            </a:r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[online] North Wales Live. Available at: https://www.dailypost.co.uk/news/north-wales-news/cruel-history-welsh-not-tried-24916977.</a:t>
            </a:r>
          </a:p>
          <a:p>
            <a:pPr lvl="0"/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Johnes, M. (2024). </a:t>
            </a:r>
            <a:r>
              <a:rPr lang="en-GB" sz="14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Welsh Not - Elementary Education and the Anglicisation of Nineteenth-Century Wales</a:t>
            </a:r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[online] University of Wales Press. Available at: https://www.uwp.co.uk/app/uploads/9781837721818_WEB.pdf.</a:t>
            </a:r>
          </a:p>
          <a:p>
            <a:pPr lvl="0"/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Sinnema, C., </a:t>
            </a:r>
            <a:r>
              <a:rPr lang="en-GB" sz="1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Nieveen</a:t>
            </a:r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N. and Priestley, M. (2020). Successful futures, Successful curriculum: What Can Wales Learn from International Curriculum reforms? </a:t>
            </a:r>
            <a:r>
              <a:rPr lang="en-GB" sz="14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Curriculum Journal</a:t>
            </a:r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[online] 31(2). </a:t>
            </a:r>
            <a:r>
              <a:rPr lang="en-GB" sz="1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doi:https</a:t>
            </a:r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://doi.org/10.1002/curj.17.</a:t>
            </a:r>
          </a:p>
          <a:p>
            <a:endParaRPr lang="en-GB" sz="9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sz="9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C0F8066-CD70-5B1C-02D4-D24825373A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E69E03-4804-4553-A1EC-F089884EF50F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46128296"/>
      </p:ext>
    </p:extLst>
  </p:cSld>
  <p:clrMapOvr>
    <a:masterClrMapping/>
  </p:clrMapOvr>
</p:sld>
</file>

<file path=ppt/theme/theme1.xml><?xml version="1.0" encoding="utf-8"?>
<a:theme xmlns:a="http://schemas.openxmlformats.org/drawingml/2006/main" name="OffsetVTI">
  <a:themeElements>
    <a:clrScheme name="Office">
      <a:dk1>
        <a:srgbClr val="000000"/>
      </a:dk1>
      <a:lt1>
        <a:srgbClr val="FFFFFF"/>
      </a:lt1>
      <a:dk2>
        <a:srgbClr val="17406D"/>
      </a:dk2>
      <a:lt2>
        <a:srgbClr val="DBEF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Dante">
      <a:majorFont>
        <a:latin typeface="Georgia Pro"/>
        <a:ea typeface=""/>
        <a:cs typeface=""/>
      </a:majorFont>
      <a:minorFont>
        <a:latin typeface="Georgia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setVTI" id="{17A3166B-76FF-4669-8F6D-D4251AE158D8}" vid="{4532814A-B5F8-4CFD-BC69-A007D492DA47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2949</TotalTime>
  <Words>928</Words>
  <Application>Microsoft Office PowerPoint</Application>
  <PresentationFormat>Widescreen</PresentationFormat>
  <Paragraphs>50</Paragraphs>
  <Slides>9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9" baseType="lpstr">
      <vt:lpstr>Amasis MT Pro Black</vt:lpstr>
      <vt:lpstr>Aptos</vt:lpstr>
      <vt:lpstr>Arial</vt:lpstr>
      <vt:lpstr>Calibri</vt:lpstr>
      <vt:lpstr>Dante (Headings)2</vt:lpstr>
      <vt:lpstr>Georgia Pro</vt:lpstr>
      <vt:lpstr>Helvetica Neue Medium</vt:lpstr>
      <vt:lpstr>Times New Roman</vt:lpstr>
      <vt:lpstr>Wingdings 2</vt:lpstr>
      <vt:lpstr>OffsetVTI</vt:lpstr>
      <vt:lpstr>ECIE5004 - Dathlu Iaith a Diwylliant – Perthyn i Gymru</vt:lpstr>
      <vt:lpstr>Cyflwyniad – Y ‘Welsh Not’</vt:lpstr>
      <vt:lpstr>PowerPoint Presentation</vt:lpstr>
      <vt:lpstr>PowerPoint Presentation</vt:lpstr>
      <vt:lpstr>Effaith ar yr iaith Gymraeg ac addysg</vt:lpstr>
      <vt:lpstr>O Gosb i Amddiffyniad</vt:lpstr>
      <vt:lpstr>Persbectifau beirniadol ar y ‘Welsh Not’</vt:lpstr>
      <vt:lpstr>Casgliad</vt:lpstr>
      <vt:lpstr>Cyfeiriadau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Tomos Bolton (Ysgol Maes y Gwendraeth)</dc:creator>
  <cp:lastModifiedBy>Tomos Bolton (Ysgol Maes y Gwendraeth)</cp:lastModifiedBy>
  <cp:revision>1</cp:revision>
  <dcterms:created xsi:type="dcterms:W3CDTF">2026-01-09T22:36:36Z</dcterms:created>
  <dcterms:modified xsi:type="dcterms:W3CDTF">2026-01-11T23:46:23Z</dcterms:modified>
</cp:coreProperties>
</file>