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6" r:id="rId5"/>
    <p:sldId id="312" r:id="rId6"/>
    <p:sldId id="302" r:id="rId7"/>
    <p:sldId id="303" r:id="rId8"/>
    <p:sldId id="313" r:id="rId9"/>
    <p:sldId id="280" r:id="rId10"/>
    <p:sldId id="321" r:id="rId11"/>
    <p:sldId id="314" r:id="rId12"/>
    <p:sldId id="323" r:id="rId13"/>
    <p:sldId id="315" r:id="rId14"/>
    <p:sldId id="316" r:id="rId15"/>
    <p:sldId id="317" r:id="rId16"/>
    <p:sldId id="310" r:id="rId17"/>
    <p:sldId id="318" r:id="rId18"/>
    <p:sldId id="319" r:id="rId19"/>
    <p:sldId id="324" r:id="rId20"/>
    <p:sldId id="300" r:id="rId21"/>
    <p:sldId id="322" r:id="rId22"/>
    <p:sldId id="281" r:id="rId2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7296" userDrawn="1">
          <p15:clr>
            <a:srgbClr val="A4A3A4"/>
          </p15:clr>
        </p15:guide>
        <p15:guide id="2" pos="384" userDrawn="1">
          <p15:clr>
            <a:srgbClr val="A4A3A4"/>
          </p15:clr>
        </p15:guide>
        <p15:guide id="3" orient="horz" pos="528" userDrawn="1">
          <p15:clr>
            <a:srgbClr val="A4A3A4"/>
          </p15:clr>
        </p15:guide>
        <p15:guide id="4" orient="horz" pos="3552" userDrawn="1">
          <p15:clr>
            <a:srgbClr val="A4A3A4"/>
          </p15:clr>
        </p15:guide>
        <p15:guide id="5" orient="horz" pos="768" userDrawn="1">
          <p15:clr>
            <a:srgbClr val="A4A3A4"/>
          </p15:clr>
        </p15:guide>
        <p15:guide id="7" pos="4032" userDrawn="1">
          <p15:clr>
            <a:srgbClr val="A4A3A4"/>
          </p15:clr>
        </p15:guide>
        <p15:guide id="9" pos="3648" userDrawn="1">
          <p15:clr>
            <a:srgbClr val="A4A3A4"/>
          </p15:clr>
        </p15:guide>
        <p15:guide id="10" orient="horz" pos="1536" userDrawn="1">
          <p15:clr>
            <a:srgbClr val="A4A3A4"/>
          </p15:clr>
        </p15:guide>
        <p15:guide id="11" orient="horz" pos="187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18FCA8-92FF-49CC-A655-3AC88955FF5A}" v="243" dt="2023-04-26T19:18:31.6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701"/>
  </p:normalViewPr>
  <p:slideViewPr>
    <p:cSldViewPr>
      <p:cViewPr>
        <p:scale>
          <a:sx n="59" d="100"/>
          <a:sy n="59" d="100"/>
        </p:scale>
        <p:origin x="964" y="28"/>
      </p:cViewPr>
      <p:guideLst>
        <p:guide pos="7296"/>
        <p:guide pos="384"/>
        <p:guide orient="horz" pos="528"/>
        <p:guide orient="horz" pos="3552"/>
        <p:guide orient="horz" pos="768"/>
        <p:guide pos="4032"/>
        <p:guide pos="3648"/>
        <p:guide orient="horz" pos="1536"/>
        <p:guide orient="horz" pos="187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33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sa Almeida" userId="3b64072a7fccd33f" providerId="LiveId" clId="{4518FCA8-92FF-49CC-A655-3AC88955FF5A}"/>
    <pc:docChg chg="undo custSel addSld delSld modSld sldOrd">
      <pc:chgData name="Elsa Almeida" userId="3b64072a7fccd33f" providerId="LiveId" clId="{4518FCA8-92FF-49CC-A655-3AC88955FF5A}" dt="2023-04-26T19:26:44.241" v="2256" actId="20577"/>
      <pc:docMkLst>
        <pc:docMk/>
      </pc:docMkLst>
      <pc:sldChg chg="modSp mod">
        <pc:chgData name="Elsa Almeida" userId="3b64072a7fccd33f" providerId="LiveId" clId="{4518FCA8-92FF-49CC-A655-3AC88955FF5A}" dt="2023-04-12T17:39:24.017" v="3" actId="1076"/>
        <pc:sldMkLst>
          <pc:docMk/>
          <pc:sldMk cId="2259308896" sldId="256"/>
        </pc:sldMkLst>
        <pc:spChg chg="mod">
          <ac:chgData name="Elsa Almeida" userId="3b64072a7fccd33f" providerId="LiveId" clId="{4518FCA8-92FF-49CC-A655-3AC88955FF5A}" dt="2023-04-12T17:39:07.356" v="1" actId="1076"/>
          <ac:spMkLst>
            <pc:docMk/>
            <pc:sldMk cId="2259308896" sldId="256"/>
            <ac:spMk id="2" creationId="{51DF3D98-3C30-4CFC-8643-C81E829C8C25}"/>
          </ac:spMkLst>
        </pc:spChg>
        <pc:spChg chg="mod">
          <ac:chgData name="Elsa Almeida" userId="3b64072a7fccd33f" providerId="LiveId" clId="{4518FCA8-92FF-49CC-A655-3AC88955FF5A}" dt="2023-04-12T17:39:24.017" v="3" actId="1076"/>
          <ac:spMkLst>
            <pc:docMk/>
            <pc:sldMk cId="2259308896" sldId="256"/>
            <ac:spMk id="3" creationId="{A068D447-28D3-4F5F-B2DC-FD67E9015868}"/>
          </ac:spMkLst>
        </pc:spChg>
      </pc:sldChg>
      <pc:sldChg chg="addSp delSp modSp mod">
        <pc:chgData name="Elsa Almeida" userId="3b64072a7fccd33f" providerId="LiveId" clId="{4518FCA8-92FF-49CC-A655-3AC88955FF5A}" dt="2023-04-26T19:24:59.120" v="2198" actId="20577"/>
        <pc:sldMkLst>
          <pc:docMk/>
          <pc:sldMk cId="3308071976" sldId="280"/>
        </pc:sldMkLst>
        <pc:spChg chg="add del mod">
          <ac:chgData name="Elsa Almeida" userId="3b64072a7fccd33f" providerId="LiveId" clId="{4518FCA8-92FF-49CC-A655-3AC88955FF5A}" dt="2023-04-26T19:24:59.120" v="2198" actId="20577"/>
          <ac:spMkLst>
            <pc:docMk/>
            <pc:sldMk cId="3308071976" sldId="280"/>
            <ac:spMk id="3" creationId="{A068D447-28D3-4F5F-B2DC-FD67E9015868}"/>
          </ac:spMkLst>
        </pc:spChg>
        <pc:spChg chg="add del mod">
          <ac:chgData name="Elsa Almeida" userId="3b64072a7fccd33f" providerId="LiveId" clId="{4518FCA8-92FF-49CC-A655-3AC88955FF5A}" dt="2023-04-13T11:37:17.705" v="336" actId="478"/>
          <ac:spMkLst>
            <pc:docMk/>
            <pc:sldMk cId="3308071976" sldId="280"/>
            <ac:spMk id="6" creationId="{7A2502FA-BE72-A87A-226B-339CCCA26BA0}"/>
          </ac:spMkLst>
        </pc:spChg>
        <pc:picChg chg="add del mod">
          <ac:chgData name="Elsa Almeida" userId="3b64072a7fccd33f" providerId="LiveId" clId="{4518FCA8-92FF-49CC-A655-3AC88955FF5A}" dt="2023-04-13T11:37:49.083" v="350"/>
          <ac:picMkLst>
            <pc:docMk/>
            <pc:sldMk cId="3308071976" sldId="280"/>
            <ac:picMk id="5122" creationId="{7113A877-D7DD-59F3-C373-E7A13B1ED4AC}"/>
          </ac:picMkLst>
        </pc:picChg>
        <pc:picChg chg="add del mod">
          <ac:chgData name="Elsa Almeida" userId="3b64072a7fccd33f" providerId="LiveId" clId="{4518FCA8-92FF-49CC-A655-3AC88955FF5A}" dt="2023-04-13T11:38:07.405" v="354"/>
          <ac:picMkLst>
            <pc:docMk/>
            <pc:sldMk cId="3308071976" sldId="280"/>
            <ac:picMk id="5124" creationId="{8B5FA83D-6324-67E8-D8DA-FF43BCD659F3}"/>
          </ac:picMkLst>
        </pc:picChg>
        <pc:picChg chg="add del mod">
          <ac:chgData name="Elsa Almeida" userId="3b64072a7fccd33f" providerId="LiveId" clId="{4518FCA8-92FF-49CC-A655-3AC88955FF5A}" dt="2023-04-13T11:38:50.097" v="361" actId="478"/>
          <ac:picMkLst>
            <pc:docMk/>
            <pc:sldMk cId="3308071976" sldId="280"/>
            <ac:picMk id="5126" creationId="{9050C3DF-254B-E1A0-5C03-FED6D3F0F367}"/>
          </ac:picMkLst>
        </pc:picChg>
      </pc:sldChg>
      <pc:sldChg chg="addSp delSp modSp mod">
        <pc:chgData name="Elsa Almeida" userId="3b64072a7fccd33f" providerId="LiveId" clId="{4518FCA8-92FF-49CC-A655-3AC88955FF5A}" dt="2023-04-26T18:56:26.903" v="1740" actId="14861"/>
        <pc:sldMkLst>
          <pc:docMk/>
          <pc:sldMk cId="627731054" sldId="281"/>
        </pc:sldMkLst>
        <pc:spChg chg="mod">
          <ac:chgData name="Elsa Almeida" userId="3b64072a7fccd33f" providerId="LiveId" clId="{4518FCA8-92FF-49CC-A655-3AC88955FF5A}" dt="2023-04-13T11:41:55.848" v="391" actId="1076"/>
          <ac:spMkLst>
            <pc:docMk/>
            <pc:sldMk cId="627731054" sldId="281"/>
            <ac:spMk id="2" creationId="{51DF3D98-3C30-4CFC-8643-C81E829C8C25}"/>
          </ac:spMkLst>
        </pc:spChg>
        <pc:spChg chg="mod">
          <ac:chgData name="Elsa Almeida" userId="3b64072a7fccd33f" providerId="LiveId" clId="{4518FCA8-92FF-49CC-A655-3AC88955FF5A}" dt="2023-04-13T11:41:37.932" v="388" actId="121"/>
          <ac:spMkLst>
            <pc:docMk/>
            <pc:sldMk cId="627731054" sldId="281"/>
            <ac:spMk id="3" creationId="{A068D447-28D3-4F5F-B2DC-FD67E9015868}"/>
          </ac:spMkLst>
        </pc:spChg>
        <pc:picChg chg="add del mod">
          <ac:chgData name="Elsa Almeida" userId="3b64072a7fccd33f" providerId="LiveId" clId="{4518FCA8-92FF-49CC-A655-3AC88955FF5A}" dt="2023-04-13T11:40:46.157" v="373"/>
          <ac:picMkLst>
            <pc:docMk/>
            <pc:sldMk cId="627731054" sldId="281"/>
            <ac:picMk id="6146" creationId="{F32191E3-4966-B1F7-EF07-1FB316B1E017}"/>
          </ac:picMkLst>
        </pc:picChg>
        <pc:picChg chg="add mod">
          <ac:chgData name="Elsa Almeida" userId="3b64072a7fccd33f" providerId="LiveId" clId="{4518FCA8-92FF-49CC-A655-3AC88955FF5A}" dt="2023-04-26T18:56:26.903" v="1740" actId="14861"/>
          <ac:picMkLst>
            <pc:docMk/>
            <pc:sldMk cId="627731054" sldId="281"/>
            <ac:picMk id="6148" creationId="{21A222BB-E9CC-9720-1CA7-0F632968B4E7}"/>
          </ac:picMkLst>
        </pc:picChg>
      </pc:sldChg>
      <pc:sldChg chg="addSp delSp modSp mod">
        <pc:chgData name="Elsa Almeida" userId="3b64072a7fccd33f" providerId="LiveId" clId="{4518FCA8-92FF-49CC-A655-3AC88955FF5A}" dt="2023-04-26T19:17:42.014" v="1928" actId="113"/>
        <pc:sldMkLst>
          <pc:docMk/>
          <pc:sldMk cId="3729241824" sldId="300"/>
        </pc:sldMkLst>
        <pc:spChg chg="add del mod">
          <ac:chgData name="Elsa Almeida" userId="3b64072a7fccd33f" providerId="LiveId" clId="{4518FCA8-92FF-49CC-A655-3AC88955FF5A}" dt="2023-04-26T19:09:36.797" v="1884" actId="478"/>
          <ac:spMkLst>
            <pc:docMk/>
            <pc:sldMk cId="3729241824" sldId="300"/>
            <ac:spMk id="3" creationId="{F5FA6A62-8FBF-887D-0560-47FF98E22EF4}"/>
          </ac:spMkLst>
        </pc:spChg>
        <pc:spChg chg="mod">
          <ac:chgData name="Elsa Almeida" userId="3b64072a7fccd33f" providerId="LiveId" clId="{4518FCA8-92FF-49CC-A655-3AC88955FF5A}" dt="2023-04-26T19:17:11.309" v="1925" actId="5793"/>
          <ac:spMkLst>
            <pc:docMk/>
            <pc:sldMk cId="3729241824" sldId="300"/>
            <ac:spMk id="4" creationId="{224F687D-905D-5940-E92B-664E8ED07C88}"/>
          </ac:spMkLst>
        </pc:spChg>
        <pc:spChg chg="mod">
          <ac:chgData name="Elsa Almeida" userId="3b64072a7fccd33f" providerId="LiveId" clId="{4518FCA8-92FF-49CC-A655-3AC88955FF5A}" dt="2023-04-26T19:17:42.014" v="1928" actId="113"/>
          <ac:spMkLst>
            <pc:docMk/>
            <pc:sldMk cId="3729241824" sldId="300"/>
            <ac:spMk id="5" creationId="{C4CDA331-68CA-C2AE-0A48-6F7117361A05}"/>
          </ac:spMkLst>
        </pc:spChg>
      </pc:sldChg>
      <pc:sldChg chg="modSp mod">
        <pc:chgData name="Elsa Almeida" userId="3b64072a7fccd33f" providerId="LiveId" clId="{4518FCA8-92FF-49CC-A655-3AC88955FF5A}" dt="2023-04-26T19:19:19.256" v="1942" actId="14861"/>
        <pc:sldMkLst>
          <pc:docMk/>
          <pc:sldMk cId="3307162523" sldId="302"/>
        </pc:sldMkLst>
        <pc:spChg chg="mod">
          <ac:chgData name="Elsa Almeida" userId="3b64072a7fccd33f" providerId="LiveId" clId="{4518FCA8-92FF-49CC-A655-3AC88955FF5A}" dt="2023-04-20T13:07:32.199" v="1427" actId="20577"/>
          <ac:spMkLst>
            <pc:docMk/>
            <pc:sldMk cId="3307162523" sldId="302"/>
            <ac:spMk id="5" creationId="{3602EF04-C343-BFD2-AB41-A62063075783}"/>
          </ac:spMkLst>
        </pc:spChg>
        <pc:picChg chg="mod">
          <ac:chgData name="Elsa Almeida" userId="3b64072a7fccd33f" providerId="LiveId" clId="{4518FCA8-92FF-49CC-A655-3AC88955FF5A}" dt="2023-04-26T19:19:19.256" v="1942" actId="14861"/>
          <ac:picMkLst>
            <pc:docMk/>
            <pc:sldMk cId="3307162523" sldId="302"/>
            <ac:picMk id="1026" creationId="{43A1D1D6-8916-E4BC-9696-80657E506E4C}"/>
          </ac:picMkLst>
        </pc:picChg>
      </pc:sldChg>
      <pc:sldChg chg="modSp mod">
        <pc:chgData name="Elsa Almeida" userId="3b64072a7fccd33f" providerId="LiveId" clId="{4518FCA8-92FF-49CC-A655-3AC88955FF5A}" dt="2023-04-26T18:10:18.055" v="1522" actId="14100"/>
        <pc:sldMkLst>
          <pc:docMk/>
          <pc:sldMk cId="4220525341" sldId="303"/>
        </pc:sldMkLst>
        <pc:spChg chg="mod">
          <ac:chgData name="Elsa Almeida" userId="3b64072a7fccd33f" providerId="LiveId" clId="{4518FCA8-92FF-49CC-A655-3AC88955FF5A}" dt="2023-04-26T18:09:17.224" v="1503" actId="14100"/>
          <ac:spMkLst>
            <pc:docMk/>
            <pc:sldMk cId="4220525341" sldId="303"/>
            <ac:spMk id="5" creationId="{95D67805-CCBD-8182-540F-93068A90C4E8}"/>
          </ac:spMkLst>
        </pc:spChg>
        <pc:picChg chg="mod">
          <ac:chgData name="Elsa Almeida" userId="3b64072a7fccd33f" providerId="LiveId" clId="{4518FCA8-92FF-49CC-A655-3AC88955FF5A}" dt="2023-04-26T18:10:18.055" v="1522" actId="14100"/>
          <ac:picMkLst>
            <pc:docMk/>
            <pc:sldMk cId="4220525341" sldId="303"/>
            <ac:picMk id="2050" creationId="{E65ED329-795A-A86E-48DF-1548A814408D}"/>
          </ac:picMkLst>
        </pc:picChg>
      </pc:sldChg>
      <pc:sldChg chg="addSp delSp modSp mod">
        <pc:chgData name="Elsa Almeida" userId="3b64072a7fccd33f" providerId="LiveId" clId="{4518FCA8-92FF-49CC-A655-3AC88955FF5A}" dt="2023-04-26T18:35:36.920" v="1712" actId="1076"/>
        <pc:sldMkLst>
          <pc:docMk/>
          <pc:sldMk cId="2113713740" sldId="310"/>
        </pc:sldMkLst>
        <pc:spChg chg="add del mod">
          <ac:chgData name="Elsa Almeida" userId="3b64072a7fccd33f" providerId="LiveId" clId="{4518FCA8-92FF-49CC-A655-3AC88955FF5A}" dt="2023-04-13T11:33:51.088" v="313" actId="478"/>
          <ac:spMkLst>
            <pc:docMk/>
            <pc:sldMk cId="2113713740" sldId="310"/>
            <ac:spMk id="3" creationId="{100A9C6F-FE77-8159-A420-C18DE4B60BD2}"/>
          </ac:spMkLst>
        </pc:spChg>
        <pc:spChg chg="add del mod">
          <ac:chgData name="Elsa Almeida" userId="3b64072a7fccd33f" providerId="LiveId" clId="{4518FCA8-92FF-49CC-A655-3AC88955FF5A}" dt="2023-04-13T11:34:09.739" v="315" actId="478"/>
          <ac:spMkLst>
            <pc:docMk/>
            <pc:sldMk cId="2113713740" sldId="310"/>
            <ac:spMk id="5" creationId="{19881D92-7C8F-675B-135D-B0CC17663A1C}"/>
          </ac:spMkLst>
        </pc:spChg>
        <pc:spChg chg="del">
          <ac:chgData name="Elsa Almeida" userId="3b64072a7fccd33f" providerId="LiveId" clId="{4518FCA8-92FF-49CC-A655-3AC88955FF5A}" dt="2023-04-13T11:34:03.356" v="314" actId="478"/>
          <ac:spMkLst>
            <pc:docMk/>
            <pc:sldMk cId="2113713740" sldId="310"/>
            <ac:spMk id="6" creationId="{19B727DE-9C16-360C-F34F-96B63BA5504C}"/>
          </ac:spMkLst>
        </pc:spChg>
        <pc:spChg chg="del mod">
          <ac:chgData name="Elsa Almeida" userId="3b64072a7fccd33f" providerId="LiveId" clId="{4518FCA8-92FF-49CC-A655-3AC88955FF5A}" dt="2023-04-13T11:33:44.442" v="312" actId="478"/>
          <ac:spMkLst>
            <pc:docMk/>
            <pc:sldMk cId="2113713740" sldId="310"/>
            <ac:spMk id="7" creationId="{4067AB90-919C-547C-EA0C-C5763E0BC234}"/>
          </ac:spMkLst>
        </pc:spChg>
        <pc:picChg chg="add mod">
          <ac:chgData name="Elsa Almeida" userId="3b64072a7fccd33f" providerId="LiveId" clId="{4518FCA8-92FF-49CC-A655-3AC88955FF5A}" dt="2023-04-26T18:35:36.920" v="1712" actId="1076"/>
          <ac:picMkLst>
            <pc:docMk/>
            <pc:sldMk cId="2113713740" sldId="310"/>
            <ac:picMk id="4098" creationId="{8AA8D81B-9222-2958-F0EE-F809A3F2A933}"/>
          </ac:picMkLst>
        </pc:picChg>
      </pc:sldChg>
      <pc:sldChg chg="modSp mod">
        <pc:chgData name="Elsa Almeida" userId="3b64072a7fccd33f" providerId="LiveId" clId="{4518FCA8-92FF-49CC-A655-3AC88955FF5A}" dt="2023-04-26T19:18:47.465" v="1935" actId="20577"/>
        <pc:sldMkLst>
          <pc:docMk/>
          <pc:sldMk cId="714091228" sldId="312"/>
        </pc:sldMkLst>
        <pc:spChg chg="mod">
          <ac:chgData name="Elsa Almeida" userId="3b64072a7fccd33f" providerId="LiveId" clId="{4518FCA8-92FF-49CC-A655-3AC88955FF5A}" dt="2023-04-26T19:18:47.465" v="1935" actId="20577"/>
          <ac:spMkLst>
            <pc:docMk/>
            <pc:sldMk cId="714091228" sldId="312"/>
            <ac:spMk id="4" creationId="{A535A898-2B3A-F568-7057-72F84EEC3381}"/>
          </ac:spMkLst>
        </pc:spChg>
      </pc:sldChg>
      <pc:sldChg chg="modSp mod">
        <pc:chgData name="Elsa Almeida" userId="3b64072a7fccd33f" providerId="LiveId" clId="{4518FCA8-92FF-49CC-A655-3AC88955FF5A}" dt="2023-04-26T18:31:11.917" v="1678" actId="14861"/>
        <pc:sldMkLst>
          <pc:docMk/>
          <pc:sldMk cId="472918015" sldId="313"/>
        </pc:sldMkLst>
        <pc:spChg chg="mod">
          <ac:chgData name="Elsa Almeida" userId="3b64072a7fccd33f" providerId="LiveId" clId="{4518FCA8-92FF-49CC-A655-3AC88955FF5A}" dt="2023-04-12T17:40:24.291" v="7" actId="255"/>
          <ac:spMkLst>
            <pc:docMk/>
            <pc:sldMk cId="472918015" sldId="313"/>
            <ac:spMk id="4" creationId="{5D32E670-DB81-5BC6-8634-6EB650BC5116}"/>
          </ac:spMkLst>
        </pc:spChg>
        <pc:spChg chg="mod">
          <ac:chgData name="Elsa Almeida" userId="3b64072a7fccd33f" providerId="LiveId" clId="{4518FCA8-92FF-49CC-A655-3AC88955FF5A}" dt="2023-04-26T18:30:54.540" v="1667" actId="14100"/>
          <ac:spMkLst>
            <pc:docMk/>
            <pc:sldMk cId="472918015" sldId="313"/>
            <ac:spMk id="3091" creationId="{2FE02962-7DF8-FB1A-3A4F-A17FFFC73467}"/>
          </ac:spMkLst>
        </pc:spChg>
        <pc:picChg chg="mod">
          <ac:chgData name="Elsa Almeida" userId="3b64072a7fccd33f" providerId="LiveId" clId="{4518FCA8-92FF-49CC-A655-3AC88955FF5A}" dt="2023-04-26T18:31:11.917" v="1678" actId="14861"/>
          <ac:picMkLst>
            <pc:docMk/>
            <pc:sldMk cId="472918015" sldId="313"/>
            <ac:picMk id="3076" creationId="{AE0CB07E-9CE4-5A5A-0E7B-84727DB7A498}"/>
          </ac:picMkLst>
        </pc:picChg>
      </pc:sldChg>
      <pc:sldChg chg="modSp mod">
        <pc:chgData name="Elsa Almeida" userId="3b64072a7fccd33f" providerId="LiveId" clId="{4518FCA8-92FF-49CC-A655-3AC88955FF5A}" dt="2023-04-26T19:23:51.315" v="2042" actId="2711"/>
        <pc:sldMkLst>
          <pc:docMk/>
          <pc:sldMk cId="4066923109" sldId="314"/>
        </pc:sldMkLst>
        <pc:spChg chg="mod">
          <ac:chgData name="Elsa Almeida" userId="3b64072a7fccd33f" providerId="LiveId" clId="{4518FCA8-92FF-49CC-A655-3AC88955FF5A}" dt="2023-04-26T19:23:51.315" v="2042" actId="2711"/>
          <ac:spMkLst>
            <pc:docMk/>
            <pc:sldMk cId="4066923109" sldId="314"/>
            <ac:spMk id="6" creationId="{785498A8-3FD2-E3FD-DD31-77FF7190EAC0}"/>
          </ac:spMkLst>
        </pc:spChg>
      </pc:sldChg>
      <pc:sldChg chg="delSp modSp mod">
        <pc:chgData name="Elsa Almeida" userId="3b64072a7fccd33f" providerId="LiveId" clId="{4518FCA8-92FF-49CC-A655-3AC88955FF5A}" dt="2023-04-26T18:33:20.899" v="1680" actId="255"/>
        <pc:sldMkLst>
          <pc:docMk/>
          <pc:sldMk cId="2347200339" sldId="315"/>
        </pc:sldMkLst>
        <pc:spChg chg="mod">
          <ac:chgData name="Elsa Almeida" userId="3b64072a7fccd33f" providerId="LiveId" clId="{4518FCA8-92FF-49CC-A655-3AC88955FF5A}" dt="2023-04-20T09:55:01.707" v="561" actId="14100"/>
          <ac:spMkLst>
            <pc:docMk/>
            <pc:sldMk cId="2347200339" sldId="315"/>
            <ac:spMk id="4" creationId="{68C0928E-A25F-B853-C80F-4EF455BA4D44}"/>
          </ac:spMkLst>
        </pc:spChg>
        <pc:spChg chg="mod">
          <ac:chgData name="Elsa Almeida" userId="3b64072a7fccd33f" providerId="LiveId" clId="{4518FCA8-92FF-49CC-A655-3AC88955FF5A}" dt="2023-04-26T18:33:20.899" v="1680" actId="255"/>
          <ac:spMkLst>
            <pc:docMk/>
            <pc:sldMk cId="2347200339" sldId="315"/>
            <ac:spMk id="6" creationId="{785498A8-3FD2-E3FD-DD31-77FF7190EAC0}"/>
          </ac:spMkLst>
        </pc:spChg>
        <pc:picChg chg="del mod">
          <ac:chgData name="Elsa Almeida" userId="3b64072a7fccd33f" providerId="LiveId" clId="{4518FCA8-92FF-49CC-A655-3AC88955FF5A}" dt="2023-04-20T10:14:03.487" v="729" actId="21"/>
          <ac:picMkLst>
            <pc:docMk/>
            <pc:sldMk cId="2347200339" sldId="315"/>
            <ac:picMk id="2" creationId="{BFC477EA-127E-CE48-8614-C3785AFCDDCD}"/>
          </ac:picMkLst>
        </pc:picChg>
      </pc:sldChg>
      <pc:sldChg chg="modSp mod">
        <pc:chgData name="Elsa Almeida" userId="3b64072a7fccd33f" providerId="LiveId" clId="{4518FCA8-92FF-49CC-A655-3AC88955FF5A}" dt="2023-04-26T18:34:18.775" v="1681" actId="207"/>
        <pc:sldMkLst>
          <pc:docMk/>
          <pc:sldMk cId="2031277751" sldId="316"/>
        </pc:sldMkLst>
        <pc:spChg chg="mod">
          <ac:chgData name="Elsa Almeida" userId="3b64072a7fccd33f" providerId="LiveId" clId="{4518FCA8-92FF-49CC-A655-3AC88955FF5A}" dt="2023-04-26T18:34:18.775" v="1681" actId="207"/>
          <ac:spMkLst>
            <pc:docMk/>
            <pc:sldMk cId="2031277751" sldId="316"/>
            <ac:spMk id="6" creationId="{785498A8-3FD2-E3FD-DD31-77FF7190EAC0}"/>
          </ac:spMkLst>
        </pc:spChg>
        <pc:picChg chg="mod">
          <ac:chgData name="Elsa Almeida" userId="3b64072a7fccd33f" providerId="LiveId" clId="{4518FCA8-92FF-49CC-A655-3AC88955FF5A}" dt="2023-04-20T16:19:44.899" v="1464" actId="14861"/>
          <ac:picMkLst>
            <pc:docMk/>
            <pc:sldMk cId="2031277751" sldId="316"/>
            <ac:picMk id="2" creationId="{3D225AC0-756B-8863-EB66-BA581AC3EB87}"/>
          </ac:picMkLst>
        </pc:picChg>
      </pc:sldChg>
      <pc:sldChg chg="addSp modSp mod">
        <pc:chgData name="Elsa Almeida" userId="3b64072a7fccd33f" providerId="LiveId" clId="{4518FCA8-92FF-49CC-A655-3AC88955FF5A}" dt="2023-04-26T18:34:57.233" v="1699" actId="14861"/>
        <pc:sldMkLst>
          <pc:docMk/>
          <pc:sldMk cId="4161794744" sldId="317"/>
        </pc:sldMkLst>
        <pc:spChg chg="mod">
          <ac:chgData name="Elsa Almeida" userId="3b64072a7fccd33f" providerId="LiveId" clId="{4518FCA8-92FF-49CC-A655-3AC88955FF5A}" dt="2023-04-20T10:17:22.638" v="760" actId="115"/>
          <ac:spMkLst>
            <pc:docMk/>
            <pc:sldMk cId="4161794744" sldId="317"/>
            <ac:spMk id="6" creationId="{785498A8-3FD2-E3FD-DD31-77FF7190EAC0}"/>
          </ac:spMkLst>
        </pc:spChg>
        <pc:picChg chg="add mod">
          <ac:chgData name="Elsa Almeida" userId="3b64072a7fccd33f" providerId="LiveId" clId="{4518FCA8-92FF-49CC-A655-3AC88955FF5A}" dt="2023-04-26T18:34:57.233" v="1699" actId="14861"/>
          <ac:picMkLst>
            <pc:docMk/>
            <pc:sldMk cId="4161794744" sldId="317"/>
            <ac:picMk id="2" creationId="{323229E1-2CB0-4DE9-DFC7-499A946C7258}"/>
          </ac:picMkLst>
        </pc:picChg>
      </pc:sldChg>
      <pc:sldChg chg="addSp delSp modSp add mod">
        <pc:chgData name="Elsa Almeida" userId="3b64072a7fccd33f" providerId="LiveId" clId="{4518FCA8-92FF-49CC-A655-3AC88955FF5A}" dt="2023-04-20T10:47:31.927" v="969" actId="14100"/>
        <pc:sldMkLst>
          <pc:docMk/>
          <pc:sldMk cId="404146374" sldId="318"/>
        </pc:sldMkLst>
        <pc:spChg chg="add del mod">
          <ac:chgData name="Elsa Almeida" userId="3b64072a7fccd33f" providerId="LiveId" clId="{4518FCA8-92FF-49CC-A655-3AC88955FF5A}" dt="2023-04-20T10:36:27.388" v="817" actId="478"/>
          <ac:spMkLst>
            <pc:docMk/>
            <pc:sldMk cId="404146374" sldId="318"/>
            <ac:spMk id="3" creationId="{79FB42E6-7F72-BAA5-B61F-DB25CE008A61}"/>
          </ac:spMkLst>
        </pc:spChg>
        <pc:spChg chg="add del mod">
          <ac:chgData name="Elsa Almeida" userId="3b64072a7fccd33f" providerId="LiveId" clId="{4518FCA8-92FF-49CC-A655-3AC88955FF5A}" dt="2023-04-20T10:40:33.907" v="840"/>
          <ac:spMkLst>
            <pc:docMk/>
            <pc:sldMk cId="404146374" sldId="318"/>
            <ac:spMk id="4" creationId="{B2B85DEE-6696-D401-BB17-234F1B74D735}"/>
          </ac:spMkLst>
        </pc:spChg>
        <pc:spChg chg="add mod">
          <ac:chgData name="Elsa Almeida" userId="3b64072a7fccd33f" providerId="LiveId" clId="{4518FCA8-92FF-49CC-A655-3AC88955FF5A}" dt="2023-04-20T10:46:45.133" v="960" actId="255"/>
          <ac:spMkLst>
            <pc:docMk/>
            <pc:sldMk cId="404146374" sldId="318"/>
            <ac:spMk id="5" creationId="{8C1FB8A9-4C62-0E61-BC1E-1D29119B97FD}"/>
          </ac:spMkLst>
        </pc:spChg>
        <pc:spChg chg="add mod">
          <ac:chgData name="Elsa Almeida" userId="3b64072a7fccd33f" providerId="LiveId" clId="{4518FCA8-92FF-49CC-A655-3AC88955FF5A}" dt="2023-04-20T10:47:23.549" v="966" actId="1076"/>
          <ac:spMkLst>
            <pc:docMk/>
            <pc:sldMk cId="404146374" sldId="318"/>
            <ac:spMk id="8" creationId="{A765BA45-6EC1-2C49-A3BB-E1D5643DFBE4}"/>
          </ac:spMkLst>
        </pc:spChg>
        <pc:spChg chg="del mod">
          <ac:chgData name="Elsa Almeida" userId="3b64072a7fccd33f" providerId="LiveId" clId="{4518FCA8-92FF-49CC-A655-3AC88955FF5A}" dt="2023-04-20T10:37:41.063" v="825" actId="478"/>
          <ac:spMkLst>
            <pc:docMk/>
            <pc:sldMk cId="404146374" sldId="318"/>
            <ac:spMk id="10" creationId="{65E24183-EEFA-02B9-BFB3-2C57E0B5A3FD}"/>
          </ac:spMkLst>
        </pc:spChg>
        <pc:spChg chg="del">
          <ac:chgData name="Elsa Almeida" userId="3b64072a7fccd33f" providerId="LiveId" clId="{4518FCA8-92FF-49CC-A655-3AC88955FF5A}" dt="2023-04-20T10:36:19.876" v="816" actId="478"/>
          <ac:spMkLst>
            <pc:docMk/>
            <pc:sldMk cId="404146374" sldId="318"/>
            <ac:spMk id="11" creationId="{838F1D27-7C00-ADDA-3E62-FDBF008D5DDE}"/>
          </ac:spMkLst>
        </pc:spChg>
        <pc:picChg chg="add mod">
          <ac:chgData name="Elsa Almeida" userId="3b64072a7fccd33f" providerId="LiveId" clId="{4518FCA8-92FF-49CC-A655-3AC88955FF5A}" dt="2023-04-20T10:47:31.927" v="969" actId="14100"/>
          <ac:picMkLst>
            <pc:docMk/>
            <pc:sldMk cId="404146374" sldId="318"/>
            <ac:picMk id="6" creationId="{F256D66E-877E-C9CA-9C7C-7CAE26BA1F9A}"/>
          </ac:picMkLst>
        </pc:picChg>
        <pc:picChg chg="del">
          <ac:chgData name="Elsa Almeida" userId="3b64072a7fccd33f" providerId="LiveId" clId="{4518FCA8-92FF-49CC-A655-3AC88955FF5A}" dt="2023-04-13T11:35:14.750" v="327" actId="478"/>
          <ac:picMkLst>
            <pc:docMk/>
            <pc:sldMk cId="404146374" sldId="318"/>
            <ac:picMk id="4098" creationId="{8AA8D81B-9222-2958-F0EE-F809A3F2A933}"/>
          </ac:picMkLst>
        </pc:picChg>
      </pc:sldChg>
      <pc:sldChg chg="addSp delSp modSp add mod modClrScheme chgLayout">
        <pc:chgData name="Elsa Almeida" userId="3b64072a7fccd33f" providerId="LiveId" clId="{4518FCA8-92FF-49CC-A655-3AC88955FF5A}" dt="2023-04-26T18:55:40.894" v="1733" actId="1076"/>
        <pc:sldMkLst>
          <pc:docMk/>
          <pc:sldMk cId="3705034802" sldId="319"/>
        </pc:sldMkLst>
        <pc:spChg chg="add del mod ord">
          <ac:chgData name="Elsa Almeida" userId="3b64072a7fccd33f" providerId="LiveId" clId="{4518FCA8-92FF-49CC-A655-3AC88955FF5A}" dt="2023-04-26T18:54:57.649" v="1730" actId="20577"/>
          <ac:spMkLst>
            <pc:docMk/>
            <pc:sldMk cId="3705034802" sldId="319"/>
            <ac:spMk id="2" creationId="{CE693CE9-5D8D-299D-EE8C-D607DBF56985}"/>
          </ac:spMkLst>
        </pc:spChg>
        <pc:spChg chg="add del mod">
          <ac:chgData name="Elsa Almeida" userId="3b64072a7fccd33f" providerId="LiveId" clId="{4518FCA8-92FF-49CC-A655-3AC88955FF5A}" dt="2023-04-20T10:37:52.034" v="827" actId="478"/>
          <ac:spMkLst>
            <pc:docMk/>
            <pc:sldMk cId="3705034802" sldId="319"/>
            <ac:spMk id="3" creationId="{8E5BD26D-FAA4-5E87-B42A-0338A1406D7E}"/>
          </ac:spMkLst>
        </pc:spChg>
        <pc:spChg chg="add mod">
          <ac:chgData name="Elsa Almeida" userId="3b64072a7fccd33f" providerId="LiveId" clId="{4518FCA8-92FF-49CC-A655-3AC88955FF5A}" dt="2023-04-26T18:55:40.894" v="1733" actId="1076"/>
          <ac:spMkLst>
            <pc:docMk/>
            <pc:sldMk cId="3705034802" sldId="319"/>
            <ac:spMk id="5" creationId="{28A04695-CABC-8399-CD98-7E9DBB1B7A8B}"/>
          </ac:spMkLst>
        </pc:spChg>
        <pc:spChg chg="add del mod">
          <ac:chgData name="Elsa Almeida" userId="3b64072a7fccd33f" providerId="LiveId" clId="{4518FCA8-92FF-49CC-A655-3AC88955FF5A}" dt="2023-04-20T10:38:16.229" v="830" actId="478"/>
          <ac:spMkLst>
            <pc:docMk/>
            <pc:sldMk cId="3705034802" sldId="319"/>
            <ac:spMk id="5" creationId="{C6D797B4-1C7E-A495-D157-A057E73AABF8}"/>
          </ac:spMkLst>
        </pc:spChg>
        <pc:spChg chg="del">
          <ac:chgData name="Elsa Almeida" userId="3b64072a7fccd33f" providerId="LiveId" clId="{4518FCA8-92FF-49CC-A655-3AC88955FF5A}" dt="2023-04-20T10:37:47.666" v="826" actId="478"/>
          <ac:spMkLst>
            <pc:docMk/>
            <pc:sldMk cId="3705034802" sldId="319"/>
            <ac:spMk id="10" creationId="{65E24183-EEFA-02B9-BFB3-2C57E0B5A3FD}"/>
          </ac:spMkLst>
        </pc:spChg>
        <pc:spChg chg="del">
          <ac:chgData name="Elsa Almeida" userId="3b64072a7fccd33f" providerId="LiveId" clId="{4518FCA8-92FF-49CC-A655-3AC88955FF5A}" dt="2023-04-20T10:38:02.417" v="828" actId="478"/>
          <ac:spMkLst>
            <pc:docMk/>
            <pc:sldMk cId="3705034802" sldId="319"/>
            <ac:spMk id="11" creationId="{838F1D27-7C00-ADDA-3E62-FDBF008D5DDE}"/>
          </ac:spMkLst>
        </pc:spChg>
        <pc:spChg chg="add del mod">
          <ac:chgData name="Elsa Almeida" userId="3b64072a7fccd33f" providerId="LiveId" clId="{4518FCA8-92FF-49CC-A655-3AC88955FF5A}" dt="2023-04-20T12:52:50.834" v="1292" actId="26606"/>
          <ac:spMkLst>
            <pc:docMk/>
            <pc:sldMk cId="3705034802" sldId="319"/>
            <ac:spMk id="1031" creationId="{D3A1F899-030A-8F14-074F-640F67651006}"/>
          </ac:spMkLst>
        </pc:spChg>
        <pc:spChg chg="add del mod">
          <ac:chgData name="Elsa Almeida" userId="3b64072a7fccd33f" providerId="LiveId" clId="{4518FCA8-92FF-49CC-A655-3AC88955FF5A}" dt="2023-04-20T12:52:50.834" v="1292" actId="26606"/>
          <ac:spMkLst>
            <pc:docMk/>
            <pc:sldMk cId="3705034802" sldId="319"/>
            <ac:spMk id="1033" creationId="{3B024B17-A5D4-AF36-D711-AF8F2DFDB3CE}"/>
          </ac:spMkLst>
        </pc:spChg>
        <pc:spChg chg="add del mod">
          <ac:chgData name="Elsa Almeida" userId="3b64072a7fccd33f" providerId="LiveId" clId="{4518FCA8-92FF-49CC-A655-3AC88955FF5A}" dt="2023-04-20T12:52:53.298" v="1294" actId="26606"/>
          <ac:spMkLst>
            <pc:docMk/>
            <pc:sldMk cId="3705034802" sldId="319"/>
            <ac:spMk id="1035" creationId="{78B88819-1118-F07A-BD88-85033C2EC570}"/>
          </ac:spMkLst>
        </pc:spChg>
        <pc:spChg chg="add del mod">
          <ac:chgData name="Elsa Almeida" userId="3b64072a7fccd33f" providerId="LiveId" clId="{4518FCA8-92FF-49CC-A655-3AC88955FF5A}" dt="2023-04-20T12:52:53.298" v="1294" actId="26606"/>
          <ac:spMkLst>
            <pc:docMk/>
            <pc:sldMk cId="3705034802" sldId="319"/>
            <ac:spMk id="1036" creationId="{C0300964-CC93-D00B-4830-62C87C99030A}"/>
          </ac:spMkLst>
        </pc:spChg>
        <pc:spChg chg="add del mod">
          <ac:chgData name="Elsa Almeida" userId="3b64072a7fccd33f" providerId="LiveId" clId="{4518FCA8-92FF-49CC-A655-3AC88955FF5A}" dt="2023-04-20T12:52:53.298" v="1294" actId="26606"/>
          <ac:spMkLst>
            <pc:docMk/>
            <pc:sldMk cId="3705034802" sldId="319"/>
            <ac:spMk id="1037" creationId="{370BCC0C-A599-B682-C9E0-06F21B83573F}"/>
          </ac:spMkLst>
        </pc:spChg>
        <pc:spChg chg="add del mod">
          <ac:chgData name="Elsa Almeida" userId="3b64072a7fccd33f" providerId="LiveId" clId="{4518FCA8-92FF-49CC-A655-3AC88955FF5A}" dt="2023-04-20T12:52:53.298" v="1294" actId="26606"/>
          <ac:spMkLst>
            <pc:docMk/>
            <pc:sldMk cId="3705034802" sldId="319"/>
            <ac:spMk id="1038" creationId="{2728F191-3C0C-BE20-9610-B7F2A387DC69}"/>
          </ac:spMkLst>
        </pc:spChg>
        <pc:spChg chg="add del mod">
          <ac:chgData name="Elsa Almeida" userId="3b64072a7fccd33f" providerId="LiveId" clId="{4518FCA8-92FF-49CC-A655-3AC88955FF5A}" dt="2023-04-20T12:52:53.298" v="1294" actId="26606"/>
          <ac:spMkLst>
            <pc:docMk/>
            <pc:sldMk cId="3705034802" sldId="319"/>
            <ac:spMk id="1039" creationId="{78557A95-559B-46D9-B48E-AA2F6FDA39DC}"/>
          </ac:spMkLst>
        </pc:spChg>
        <pc:spChg chg="add del mod">
          <ac:chgData name="Elsa Almeida" userId="3b64072a7fccd33f" providerId="LiveId" clId="{4518FCA8-92FF-49CC-A655-3AC88955FF5A}" dt="2023-04-20T12:52:53.298" v="1294" actId="26606"/>
          <ac:spMkLst>
            <pc:docMk/>
            <pc:sldMk cId="3705034802" sldId="319"/>
            <ac:spMk id="1041" creationId="{D308FF69-B5EC-A181-5105-35411AE3D8F2}"/>
          </ac:spMkLst>
        </pc:spChg>
        <pc:spChg chg="add del mod">
          <ac:chgData name="Elsa Almeida" userId="3b64072a7fccd33f" providerId="LiveId" clId="{4518FCA8-92FF-49CC-A655-3AC88955FF5A}" dt="2023-04-20T12:52:53.298" v="1294" actId="26606"/>
          <ac:spMkLst>
            <pc:docMk/>
            <pc:sldMk cId="3705034802" sldId="319"/>
            <ac:spMk id="1043" creationId="{721AB9DB-9B4A-2F88-D70D-B35C2D3FB39C}"/>
          </ac:spMkLst>
        </pc:spChg>
        <pc:spChg chg="add del mod">
          <ac:chgData name="Elsa Almeida" userId="3b64072a7fccd33f" providerId="LiveId" clId="{4518FCA8-92FF-49CC-A655-3AC88955FF5A}" dt="2023-04-20T12:52:53.298" v="1294" actId="26606"/>
          <ac:spMkLst>
            <pc:docMk/>
            <pc:sldMk cId="3705034802" sldId="319"/>
            <ac:spMk id="1045" creationId="{BDBEAE1C-2596-E478-52EF-B7CAF41608AB}"/>
          </ac:spMkLst>
        </pc:spChg>
        <pc:spChg chg="add del mod">
          <ac:chgData name="Elsa Almeida" userId="3b64072a7fccd33f" providerId="LiveId" clId="{4518FCA8-92FF-49CC-A655-3AC88955FF5A}" dt="2023-04-20T12:52:53.298" v="1294" actId="26606"/>
          <ac:spMkLst>
            <pc:docMk/>
            <pc:sldMk cId="3705034802" sldId="319"/>
            <ac:spMk id="1047" creationId="{C2E83726-2301-1F72-65E1-1692C59D645A}"/>
          </ac:spMkLst>
        </pc:spChg>
        <pc:spChg chg="add del mod">
          <ac:chgData name="Elsa Almeida" userId="3b64072a7fccd33f" providerId="LiveId" clId="{4518FCA8-92FF-49CC-A655-3AC88955FF5A}" dt="2023-04-20T12:52:53.298" v="1294" actId="26606"/>
          <ac:spMkLst>
            <pc:docMk/>
            <pc:sldMk cId="3705034802" sldId="319"/>
            <ac:spMk id="1049" creationId="{ABA50512-C476-C693-362B-EF6591291B74}"/>
          </ac:spMkLst>
        </pc:spChg>
        <pc:spChg chg="add del mod">
          <ac:chgData name="Elsa Almeida" userId="3b64072a7fccd33f" providerId="LiveId" clId="{4518FCA8-92FF-49CC-A655-3AC88955FF5A}" dt="2023-04-20T12:52:53.298" v="1294" actId="26606"/>
          <ac:spMkLst>
            <pc:docMk/>
            <pc:sldMk cId="3705034802" sldId="319"/>
            <ac:spMk id="1051" creationId="{298CF3DC-B5B6-D27C-E833-101C926CE21A}"/>
          </ac:spMkLst>
        </pc:spChg>
        <pc:spChg chg="add del mod">
          <ac:chgData name="Elsa Almeida" userId="3b64072a7fccd33f" providerId="LiveId" clId="{4518FCA8-92FF-49CC-A655-3AC88955FF5A}" dt="2023-04-20T12:52:55.676" v="1296" actId="26606"/>
          <ac:spMkLst>
            <pc:docMk/>
            <pc:sldMk cId="3705034802" sldId="319"/>
            <ac:spMk id="1053" creationId="{27C30546-F76A-E7CE-9FBC-4921AF517744}"/>
          </ac:spMkLst>
        </pc:spChg>
        <pc:spChg chg="add del mod">
          <ac:chgData name="Elsa Almeida" userId="3b64072a7fccd33f" providerId="LiveId" clId="{4518FCA8-92FF-49CC-A655-3AC88955FF5A}" dt="2023-04-20T12:52:55.676" v="1296" actId="26606"/>
          <ac:spMkLst>
            <pc:docMk/>
            <pc:sldMk cId="3705034802" sldId="319"/>
            <ac:spMk id="1054" creationId="{FCAB4490-73BE-B3C1-E60A-BC2CB0B9EC9B}"/>
          </ac:spMkLst>
        </pc:spChg>
        <pc:spChg chg="add del mod">
          <ac:chgData name="Elsa Almeida" userId="3b64072a7fccd33f" providerId="LiveId" clId="{4518FCA8-92FF-49CC-A655-3AC88955FF5A}" dt="2023-04-20T12:53:00.068" v="1298" actId="26606"/>
          <ac:spMkLst>
            <pc:docMk/>
            <pc:sldMk cId="3705034802" sldId="319"/>
            <ac:spMk id="1056" creationId="{7C954014-F8C7-E3E4-BBC0-E5321AEEC0B1}"/>
          </ac:spMkLst>
        </pc:spChg>
        <pc:spChg chg="add del mod">
          <ac:chgData name="Elsa Almeida" userId="3b64072a7fccd33f" providerId="LiveId" clId="{4518FCA8-92FF-49CC-A655-3AC88955FF5A}" dt="2023-04-20T12:53:00.068" v="1298" actId="26606"/>
          <ac:spMkLst>
            <pc:docMk/>
            <pc:sldMk cId="3705034802" sldId="319"/>
            <ac:spMk id="1057" creationId="{B8945D98-EB78-4C01-2164-AD4005C7E095}"/>
          </ac:spMkLst>
        </pc:spChg>
        <pc:spChg chg="add del mod">
          <ac:chgData name="Elsa Almeida" userId="3b64072a7fccd33f" providerId="LiveId" clId="{4518FCA8-92FF-49CC-A655-3AC88955FF5A}" dt="2023-04-20T12:53:04.371" v="1300" actId="26606"/>
          <ac:spMkLst>
            <pc:docMk/>
            <pc:sldMk cId="3705034802" sldId="319"/>
            <ac:spMk id="1059" creationId="{D3A1F899-030A-8F14-074F-640F67651006}"/>
          </ac:spMkLst>
        </pc:spChg>
        <pc:spChg chg="add del mod">
          <ac:chgData name="Elsa Almeida" userId="3b64072a7fccd33f" providerId="LiveId" clId="{4518FCA8-92FF-49CC-A655-3AC88955FF5A}" dt="2023-04-20T12:53:04.371" v="1300" actId="26606"/>
          <ac:spMkLst>
            <pc:docMk/>
            <pc:sldMk cId="3705034802" sldId="319"/>
            <ac:spMk id="1060" creationId="{3B024B17-A5D4-AF36-D711-AF8F2DFDB3CE}"/>
          </ac:spMkLst>
        </pc:spChg>
        <pc:spChg chg="add del mod">
          <ac:chgData name="Elsa Almeida" userId="3b64072a7fccd33f" providerId="LiveId" clId="{4518FCA8-92FF-49CC-A655-3AC88955FF5A}" dt="2023-04-20T12:53:07.978" v="1302" actId="26606"/>
          <ac:spMkLst>
            <pc:docMk/>
            <pc:sldMk cId="3705034802" sldId="319"/>
            <ac:spMk id="1062" creationId="{02FCB989-7FC2-066C-ABAB-A02F33C662E3}"/>
          </ac:spMkLst>
        </pc:spChg>
        <pc:spChg chg="add del mod">
          <ac:chgData name="Elsa Almeida" userId="3b64072a7fccd33f" providerId="LiveId" clId="{4518FCA8-92FF-49CC-A655-3AC88955FF5A}" dt="2023-04-20T12:53:07.978" v="1302" actId="26606"/>
          <ac:spMkLst>
            <pc:docMk/>
            <pc:sldMk cId="3705034802" sldId="319"/>
            <ac:spMk id="1063" creationId="{AEABB762-992A-B8EC-5207-ADDFCFF6292F}"/>
          </ac:spMkLst>
        </pc:spChg>
        <pc:picChg chg="add mod">
          <ac:chgData name="Elsa Almeida" userId="3b64072a7fccd33f" providerId="LiveId" clId="{4518FCA8-92FF-49CC-A655-3AC88955FF5A}" dt="2023-04-26T18:55:01.504" v="1731" actId="1076"/>
          <ac:picMkLst>
            <pc:docMk/>
            <pc:sldMk cId="3705034802" sldId="319"/>
            <ac:picMk id="3" creationId="{3C2810AF-6924-C7E1-6B33-00F30A649EB3}"/>
          </ac:picMkLst>
        </pc:picChg>
        <pc:picChg chg="add del mod">
          <ac:chgData name="Elsa Almeida" userId="3b64072a7fccd33f" providerId="LiveId" clId="{4518FCA8-92FF-49CC-A655-3AC88955FF5A}" dt="2023-04-26T18:52:57.884" v="1718" actId="478"/>
          <ac:picMkLst>
            <pc:docMk/>
            <pc:sldMk cId="3705034802" sldId="319"/>
            <ac:picMk id="1026" creationId="{6029862D-0AD9-A049-EF9B-64BDA1682AA1}"/>
          </ac:picMkLst>
        </pc:picChg>
        <pc:picChg chg="del">
          <ac:chgData name="Elsa Almeida" userId="3b64072a7fccd33f" providerId="LiveId" clId="{4518FCA8-92FF-49CC-A655-3AC88955FF5A}" dt="2023-04-13T11:35:24.631" v="328" actId="478"/>
          <ac:picMkLst>
            <pc:docMk/>
            <pc:sldMk cId="3705034802" sldId="319"/>
            <ac:picMk id="4098" creationId="{8AA8D81B-9222-2958-F0EE-F809A3F2A933}"/>
          </ac:picMkLst>
        </pc:picChg>
      </pc:sldChg>
      <pc:sldChg chg="addSp delSp modSp add del mod">
        <pc:chgData name="Elsa Almeida" userId="3b64072a7fccd33f" providerId="LiveId" clId="{4518FCA8-92FF-49CC-A655-3AC88955FF5A}" dt="2023-04-26T18:55:55.896" v="1734" actId="47"/>
        <pc:sldMkLst>
          <pc:docMk/>
          <pc:sldMk cId="2797957516" sldId="320"/>
        </pc:sldMkLst>
        <pc:spChg chg="add mod">
          <ac:chgData name="Elsa Almeida" userId="3b64072a7fccd33f" providerId="LiveId" clId="{4518FCA8-92FF-49CC-A655-3AC88955FF5A}" dt="2023-04-20T16:31:04.835" v="1468" actId="20577"/>
          <ac:spMkLst>
            <pc:docMk/>
            <pc:sldMk cId="2797957516" sldId="320"/>
            <ac:spMk id="2" creationId="{B6DE083F-D93B-71CC-3885-D9BF4CDCEA97}"/>
          </ac:spMkLst>
        </pc:spChg>
        <pc:spChg chg="add del mod">
          <ac:chgData name="Elsa Almeida" userId="3b64072a7fccd33f" providerId="LiveId" clId="{4518FCA8-92FF-49CC-A655-3AC88955FF5A}" dt="2023-04-20T10:38:36.782" v="833" actId="478"/>
          <ac:spMkLst>
            <pc:docMk/>
            <pc:sldMk cId="2797957516" sldId="320"/>
            <ac:spMk id="3" creationId="{1E34F2FA-2F35-A53A-BE8B-747333FCC4EF}"/>
          </ac:spMkLst>
        </pc:spChg>
        <pc:spChg chg="del mod">
          <ac:chgData name="Elsa Almeida" userId="3b64072a7fccd33f" providerId="LiveId" clId="{4518FCA8-92FF-49CC-A655-3AC88955FF5A}" dt="2023-04-20T10:38:32.595" v="832" actId="478"/>
          <ac:spMkLst>
            <pc:docMk/>
            <pc:sldMk cId="2797957516" sldId="320"/>
            <ac:spMk id="10" creationId="{65E24183-EEFA-02B9-BFB3-2C57E0B5A3FD}"/>
          </ac:spMkLst>
        </pc:spChg>
        <pc:spChg chg="del mod">
          <ac:chgData name="Elsa Almeida" userId="3b64072a7fccd33f" providerId="LiveId" clId="{4518FCA8-92FF-49CC-A655-3AC88955FF5A}" dt="2023-04-20T10:38:44.290" v="835" actId="478"/>
          <ac:spMkLst>
            <pc:docMk/>
            <pc:sldMk cId="2797957516" sldId="320"/>
            <ac:spMk id="11" creationId="{838F1D27-7C00-ADDA-3E62-FDBF008D5DDE}"/>
          </ac:spMkLst>
        </pc:spChg>
        <pc:picChg chg="del mod">
          <ac:chgData name="Elsa Almeida" userId="3b64072a7fccd33f" providerId="LiveId" clId="{4518FCA8-92FF-49CC-A655-3AC88955FF5A}" dt="2023-04-13T11:35:30.260" v="330" actId="478"/>
          <ac:picMkLst>
            <pc:docMk/>
            <pc:sldMk cId="2797957516" sldId="320"/>
            <ac:picMk id="4098" creationId="{8AA8D81B-9222-2958-F0EE-F809A3F2A933}"/>
          </ac:picMkLst>
        </pc:picChg>
      </pc:sldChg>
      <pc:sldChg chg="addSp modSp add mod modClrScheme chgLayout">
        <pc:chgData name="Elsa Almeida" userId="3b64072a7fccd33f" providerId="LiveId" clId="{4518FCA8-92FF-49CC-A655-3AC88955FF5A}" dt="2023-04-26T19:24:17.053" v="2044" actId="255"/>
        <pc:sldMkLst>
          <pc:docMk/>
          <pc:sldMk cId="633917001" sldId="321"/>
        </pc:sldMkLst>
        <pc:spChg chg="mod">
          <ac:chgData name="Elsa Almeida" userId="3b64072a7fccd33f" providerId="LiveId" clId="{4518FCA8-92FF-49CC-A655-3AC88955FF5A}" dt="2023-04-26T18:28:55.908" v="1661" actId="14100"/>
          <ac:spMkLst>
            <pc:docMk/>
            <pc:sldMk cId="633917001" sldId="321"/>
            <ac:spMk id="3" creationId="{A068D447-28D3-4F5F-B2DC-FD67E9015868}"/>
          </ac:spMkLst>
        </pc:spChg>
        <pc:spChg chg="add mod">
          <ac:chgData name="Elsa Almeida" userId="3b64072a7fccd33f" providerId="LiveId" clId="{4518FCA8-92FF-49CC-A655-3AC88955FF5A}" dt="2023-04-26T19:24:17.053" v="2044" actId="255"/>
          <ac:spMkLst>
            <pc:docMk/>
            <pc:sldMk cId="633917001" sldId="321"/>
            <ac:spMk id="4" creationId="{82CFD0A4-7485-1D16-9DD9-4C9599F8E98D}"/>
          </ac:spMkLst>
        </pc:spChg>
        <pc:spChg chg="add mod">
          <ac:chgData name="Elsa Almeida" userId="3b64072a7fccd33f" providerId="LiveId" clId="{4518FCA8-92FF-49CC-A655-3AC88955FF5A}" dt="2023-04-26T18:25:07.849" v="1611" actId="255"/>
          <ac:spMkLst>
            <pc:docMk/>
            <pc:sldMk cId="633917001" sldId="321"/>
            <ac:spMk id="2055" creationId="{8D8E9DE1-88EA-2855-3AF1-98B77A1138D5}"/>
          </ac:spMkLst>
        </pc:spChg>
        <pc:spChg chg="add mod">
          <ac:chgData name="Elsa Almeida" userId="3b64072a7fccd33f" providerId="LiveId" clId="{4518FCA8-92FF-49CC-A655-3AC88955FF5A}" dt="2023-04-26T18:21:02.883" v="1549" actId="26606"/>
          <ac:spMkLst>
            <pc:docMk/>
            <pc:sldMk cId="633917001" sldId="321"/>
            <ac:spMk id="2057" creationId="{415A1B93-879F-F83A-88DB-426A8833C4C4}"/>
          </ac:spMkLst>
        </pc:spChg>
        <pc:picChg chg="add mod">
          <ac:chgData name="Elsa Almeida" userId="3b64072a7fccd33f" providerId="LiveId" clId="{4518FCA8-92FF-49CC-A655-3AC88955FF5A}" dt="2023-04-26T18:28:43.756" v="1660" actId="1076"/>
          <ac:picMkLst>
            <pc:docMk/>
            <pc:sldMk cId="633917001" sldId="321"/>
            <ac:picMk id="2050" creationId="{27E5F3B1-7EAA-F0F5-DE7D-6ED088679841}"/>
          </ac:picMkLst>
        </pc:picChg>
      </pc:sldChg>
      <pc:sldChg chg="addSp delSp modSp new mod">
        <pc:chgData name="Elsa Almeida" userId="3b64072a7fccd33f" providerId="LiveId" clId="{4518FCA8-92FF-49CC-A655-3AC88955FF5A}" dt="2023-04-26T19:26:44.241" v="2256" actId="20577"/>
        <pc:sldMkLst>
          <pc:docMk/>
          <pc:sldMk cId="1301304539" sldId="322"/>
        </pc:sldMkLst>
        <pc:spChg chg="del mod">
          <ac:chgData name="Elsa Almeida" userId="3b64072a7fccd33f" providerId="LiveId" clId="{4518FCA8-92FF-49CC-A655-3AC88955FF5A}" dt="2023-04-20T10:19:52.234" v="770" actId="478"/>
          <ac:spMkLst>
            <pc:docMk/>
            <pc:sldMk cId="1301304539" sldId="322"/>
            <ac:spMk id="2" creationId="{0AB182A5-1ECB-5B04-1E9D-E06973B22355}"/>
          </ac:spMkLst>
        </pc:spChg>
        <pc:spChg chg="del mod">
          <ac:chgData name="Elsa Almeida" userId="3b64072a7fccd33f" providerId="LiveId" clId="{4518FCA8-92FF-49CC-A655-3AC88955FF5A}" dt="2023-04-20T10:23:18.425" v="799" actId="478"/>
          <ac:spMkLst>
            <pc:docMk/>
            <pc:sldMk cId="1301304539" sldId="322"/>
            <ac:spMk id="4" creationId="{E96F4610-F7A5-553D-135C-0346F8E1D475}"/>
          </ac:spMkLst>
        </pc:spChg>
        <pc:spChg chg="add del mod">
          <ac:chgData name="Elsa Almeida" userId="3b64072a7fccd33f" providerId="LiveId" clId="{4518FCA8-92FF-49CC-A655-3AC88955FF5A}" dt="2023-04-20T10:23:34.207" v="800" actId="478"/>
          <ac:spMkLst>
            <pc:docMk/>
            <pc:sldMk cId="1301304539" sldId="322"/>
            <ac:spMk id="6" creationId="{C8A8C0FB-BF45-A29C-465B-00FA156A8CCE}"/>
          </ac:spMkLst>
        </pc:spChg>
        <pc:spChg chg="add mod">
          <ac:chgData name="Elsa Almeida" userId="3b64072a7fccd33f" providerId="LiveId" clId="{4518FCA8-92FF-49CC-A655-3AC88955FF5A}" dt="2023-04-26T19:26:44.241" v="2256" actId="20577"/>
          <ac:spMkLst>
            <pc:docMk/>
            <pc:sldMk cId="1301304539" sldId="322"/>
            <ac:spMk id="8" creationId="{4DC06B3A-0E3C-C100-60FB-95E0976DEDE5}"/>
          </ac:spMkLst>
        </pc:spChg>
      </pc:sldChg>
      <pc:sldChg chg="addSp delSp modSp add mod">
        <pc:chgData name="Elsa Almeida" userId="3b64072a7fccd33f" providerId="LiveId" clId="{4518FCA8-92FF-49CC-A655-3AC88955FF5A}" dt="2023-04-26T19:25:40.202" v="2202" actId="255"/>
        <pc:sldMkLst>
          <pc:docMk/>
          <pc:sldMk cId="822431593" sldId="323"/>
        </pc:sldMkLst>
        <pc:spChg chg="add del mod">
          <ac:chgData name="Elsa Almeida" userId="3b64072a7fccd33f" providerId="LiveId" clId="{4518FCA8-92FF-49CC-A655-3AC88955FF5A}" dt="2023-04-26T18:38:59.876" v="1714" actId="478"/>
          <ac:spMkLst>
            <pc:docMk/>
            <pc:sldMk cId="822431593" sldId="323"/>
            <ac:spMk id="5" creationId="{CE1DACBF-84B6-E982-660D-F07C526D0D9B}"/>
          </ac:spMkLst>
        </pc:spChg>
        <pc:spChg chg="add mod">
          <ac:chgData name="Elsa Almeida" userId="3b64072a7fccd33f" providerId="LiveId" clId="{4518FCA8-92FF-49CC-A655-3AC88955FF5A}" dt="2023-04-26T19:25:40.202" v="2202" actId="255"/>
          <ac:spMkLst>
            <pc:docMk/>
            <pc:sldMk cId="822431593" sldId="323"/>
            <ac:spMk id="6" creationId="{17FFA5B9-00EA-6804-510B-1D18CC145602}"/>
          </ac:spMkLst>
        </pc:spChg>
        <pc:spChg chg="del mod">
          <ac:chgData name="Elsa Almeida" userId="3b64072a7fccd33f" providerId="LiveId" clId="{4518FCA8-92FF-49CC-A655-3AC88955FF5A}" dt="2023-04-20T10:55:41.258" v="1006" actId="478"/>
          <ac:spMkLst>
            <pc:docMk/>
            <pc:sldMk cId="822431593" sldId="323"/>
            <ac:spMk id="6" creationId="{785498A8-3FD2-E3FD-DD31-77FF7190EAC0}"/>
          </ac:spMkLst>
        </pc:spChg>
        <pc:picChg chg="add del mod">
          <ac:chgData name="Elsa Almeida" userId="3b64072a7fccd33f" providerId="LiveId" clId="{4518FCA8-92FF-49CC-A655-3AC88955FF5A}" dt="2023-04-20T10:55:19.163" v="995"/>
          <ac:picMkLst>
            <pc:docMk/>
            <pc:sldMk cId="822431593" sldId="323"/>
            <ac:picMk id="1026" creationId="{7DE0A8AC-2DA7-7F41-6F06-1A6DA74DE8DE}"/>
          </ac:picMkLst>
        </pc:picChg>
        <pc:picChg chg="add del mod">
          <ac:chgData name="Elsa Almeida" userId="3b64072a7fccd33f" providerId="LiveId" clId="{4518FCA8-92FF-49CC-A655-3AC88955FF5A}" dt="2023-04-20T10:55:41.258" v="1006" actId="478"/>
          <ac:picMkLst>
            <pc:docMk/>
            <pc:sldMk cId="822431593" sldId="323"/>
            <ac:picMk id="1028" creationId="{DE8626AD-DA0D-0B7E-70E5-6BFD4F008BF7}"/>
          </ac:picMkLst>
        </pc:picChg>
        <pc:picChg chg="add mod">
          <ac:chgData name="Elsa Almeida" userId="3b64072a7fccd33f" providerId="LiveId" clId="{4518FCA8-92FF-49CC-A655-3AC88955FF5A}" dt="2023-04-20T10:58:43.534" v="1028" actId="14100"/>
          <ac:picMkLst>
            <pc:docMk/>
            <pc:sldMk cId="822431593" sldId="323"/>
            <ac:picMk id="1030" creationId="{3A5EB1FE-599A-7DFE-A92D-75C0E073A84C}"/>
          </ac:picMkLst>
        </pc:picChg>
      </pc:sldChg>
      <pc:sldChg chg="addSp delSp modSp new mod ord">
        <pc:chgData name="Elsa Almeida" userId="3b64072a7fccd33f" providerId="LiveId" clId="{4518FCA8-92FF-49CC-A655-3AC88955FF5A}" dt="2023-04-26T17:55:22.690" v="1485" actId="14100"/>
        <pc:sldMkLst>
          <pc:docMk/>
          <pc:sldMk cId="960576170" sldId="324"/>
        </pc:sldMkLst>
        <pc:spChg chg="add del mod">
          <ac:chgData name="Elsa Almeida" userId="3b64072a7fccd33f" providerId="LiveId" clId="{4518FCA8-92FF-49CC-A655-3AC88955FF5A}" dt="2023-04-26T17:54:44.268" v="1478" actId="478"/>
          <ac:spMkLst>
            <pc:docMk/>
            <pc:sldMk cId="960576170" sldId="324"/>
            <ac:spMk id="2" creationId="{ED81311F-96AC-6175-800C-313FB6A2767A}"/>
          </ac:spMkLst>
        </pc:spChg>
        <pc:spChg chg="del">
          <ac:chgData name="Elsa Almeida" userId="3b64072a7fccd33f" providerId="LiveId" clId="{4518FCA8-92FF-49CC-A655-3AC88955FF5A}" dt="2023-04-20T12:09:36.525" v="1033" actId="478"/>
          <ac:spMkLst>
            <pc:docMk/>
            <pc:sldMk cId="960576170" sldId="324"/>
            <ac:spMk id="4" creationId="{C2631854-AC2D-66B0-68BF-6817495F6E1C}"/>
          </ac:spMkLst>
        </pc:spChg>
        <pc:picChg chg="add mod">
          <ac:chgData name="Elsa Almeida" userId="3b64072a7fccd33f" providerId="LiveId" clId="{4518FCA8-92FF-49CC-A655-3AC88955FF5A}" dt="2023-04-26T17:55:22.690" v="1485" actId="14100"/>
          <ac:picMkLst>
            <pc:docMk/>
            <pc:sldMk cId="960576170" sldId="324"/>
            <ac:picMk id="1026" creationId="{CDE8F89D-0CDF-D003-4DE5-1FD1A4427433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96DF4A1-647D-45ED-4039-DB1F96860E6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5B069F-A8F2-8387-8C92-A2E5464B75D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7B9A61EB-FF9E-4DFB-84F9-0A80D58A0667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10553D-995D-EFE2-4EAC-170D76D0660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3C3C56-8BAD-E984-BB24-4EA71CA2EB6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4AAF311-A558-444C-927C-8328B655F9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2189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D5C88E34-8C8C-8747-BADB-40E1ACC00129}" type="datetimeFigureOut">
              <a:rPr lang="en-GB" smtClean="0"/>
              <a:t>26/04/2023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821E5FCA-B2DD-C941-A2C1-6389394334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4896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1E5FCA-B2DD-C941-A2C1-638939433487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0095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1E5FCA-B2DD-C941-A2C1-638939433487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56396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1E5FCA-B2DD-C941-A2C1-638939433487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94380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1E5FCA-B2DD-C941-A2C1-638939433487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7777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1E5FCA-B2DD-C941-A2C1-638939433487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4193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1E5FCA-B2DD-C941-A2C1-638939433487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4146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1E5FCA-B2DD-C941-A2C1-638939433487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2642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1E5FCA-B2DD-C941-A2C1-638939433487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3200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1E5FCA-B2DD-C941-A2C1-638939433487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46539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1E5FCA-B2DD-C941-A2C1-638939433487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6630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1734DBF-D33A-9B28-288C-C2DAB9E541E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078992" y="1956816"/>
            <a:ext cx="10040112" cy="2387600"/>
          </a:xfrm>
        </p:spPr>
        <p:txBody>
          <a:bodyPr rtlCol="0" anchor="t">
            <a:noAutofit/>
          </a:bodyPr>
          <a:lstStyle>
            <a:lvl1pPr algn="l">
              <a:defRPr lang="en-GB" sz="9600" spc="300" baseline="0">
                <a:ln w="28575">
                  <a:solidFill>
                    <a:schemeClr val="tx1"/>
                  </a:solidFill>
                </a:ln>
                <a:noFill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4901184"/>
            <a:ext cx="10040112" cy="1280160"/>
          </a:xfrm>
        </p:spPr>
        <p:txBody>
          <a:bodyPr rtlCol="0"/>
          <a:lstStyle>
            <a:lvl1pPr marL="0" indent="0" algn="l">
              <a:buNone/>
              <a:defRPr lang="en-GB" sz="2400" b="1" baseline="0">
                <a:latin typeface="+mn-lt"/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1D3B0F0-DE71-18AB-7957-4CFA29C3A32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857290"/>
            <a:ext cx="5797296" cy="60007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F04770F-E995-EF98-B4D1-9F13733EEF0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763000" y="0"/>
            <a:ext cx="3429000" cy="6807199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3392E024-DB0F-45F6-7A0A-359A5781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216152"/>
            <a:ext cx="5184648" cy="4416552"/>
          </a:xfrm>
        </p:spPr>
        <p:txBody>
          <a:bodyPr lIns="0" rIns="0" rtlCol="0"/>
          <a:lstStyle>
            <a:lvl1pPr algn="r">
              <a:defRPr lang="en-GB" sz="4800" cap="all" spc="40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59AC38BE-9C76-A3FA-7823-F4A4B43AB75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00800" y="1216025"/>
            <a:ext cx="5184648" cy="4416425"/>
          </a:xfrm>
        </p:spPr>
        <p:txBody>
          <a:bodyPr rtlCol="0" anchor="ctr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lang="en-GB" sz="2400" b="1" spc="200" baseline="0"/>
            </a:lvl1pPr>
            <a:lvl2pPr marL="228600">
              <a:lnSpc>
                <a:spcPct val="150000"/>
              </a:lnSpc>
              <a:spcBef>
                <a:spcPts val="1000"/>
              </a:spcBef>
              <a:defRPr lang="en-GB" sz="2400" spc="100" baseline="0"/>
            </a:lvl2pPr>
            <a:lvl3pPr marL="457200">
              <a:lnSpc>
                <a:spcPct val="150000"/>
              </a:lnSpc>
              <a:spcBef>
                <a:spcPts val="1000"/>
              </a:spcBef>
              <a:defRPr lang="en-GB" sz="2400" spc="100" baseline="0"/>
            </a:lvl3pPr>
            <a:lvl4pPr marL="685800">
              <a:lnSpc>
                <a:spcPct val="150000"/>
              </a:lnSpc>
              <a:spcBef>
                <a:spcPts val="1000"/>
              </a:spcBef>
              <a:defRPr lang="en-GB" sz="2400" spc="100" baseline="0"/>
            </a:lvl4pPr>
            <a:lvl5pPr marL="914400">
              <a:lnSpc>
                <a:spcPct val="150000"/>
              </a:lnSpc>
              <a:spcBef>
                <a:spcPts val="1000"/>
              </a:spcBef>
              <a:defRPr lang="en-GB" sz="2400" spc="100" baseline="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C8AF3-79E7-17ED-9EB4-3006B31E422C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5A76CC-ED26-C4F7-5AB6-59D1A4C4A7F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7844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0328C38-4E83-27EA-9D01-DDDF734988C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370576" y="3428234"/>
            <a:ext cx="6821424" cy="342976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270B91D-A39E-3D53-DBBB-DF836D19BE1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4654518" cy="5239512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3392E024-DB0F-45F6-7A0A-359A5781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216152"/>
            <a:ext cx="5184648" cy="4416552"/>
          </a:xfrm>
        </p:spPr>
        <p:txBody>
          <a:bodyPr lIns="0" rIns="0" rtlCol="0"/>
          <a:lstStyle>
            <a:lvl1pPr algn="r">
              <a:defRPr lang="en-GB" sz="4800" cap="all" spc="40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59AC38BE-9C76-A3FA-7823-F4A4B43AB75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00800" y="1216025"/>
            <a:ext cx="5184648" cy="4416425"/>
          </a:xfrm>
        </p:spPr>
        <p:txBody>
          <a:bodyPr rtlCol="0" anchor="ctr"/>
          <a:lstStyle>
            <a:lvl1pPr marL="0" indent="0">
              <a:lnSpc>
                <a:spcPct val="150000"/>
              </a:lnSpc>
              <a:spcBef>
                <a:spcPts val="1000"/>
              </a:spcBef>
              <a:buNone/>
              <a:defRPr lang="en-GB" sz="1600" spc="100" baseline="0"/>
            </a:lvl1pPr>
            <a:lvl2pPr marL="228600">
              <a:lnSpc>
                <a:spcPct val="150000"/>
              </a:lnSpc>
              <a:spcBef>
                <a:spcPts val="1000"/>
              </a:spcBef>
              <a:defRPr lang="en-GB" sz="1600" spc="100" baseline="0"/>
            </a:lvl2pPr>
            <a:lvl3pPr marL="457200">
              <a:lnSpc>
                <a:spcPct val="150000"/>
              </a:lnSpc>
              <a:spcBef>
                <a:spcPts val="1000"/>
              </a:spcBef>
              <a:defRPr lang="en-GB" sz="1600" spc="100" baseline="0"/>
            </a:lvl3pPr>
            <a:lvl4pPr marL="685800">
              <a:lnSpc>
                <a:spcPct val="150000"/>
              </a:lnSpc>
              <a:spcBef>
                <a:spcPts val="1000"/>
              </a:spcBef>
              <a:defRPr lang="en-GB" sz="1600" spc="100" baseline="0"/>
            </a:lvl4pPr>
            <a:lvl5pPr marL="914400">
              <a:lnSpc>
                <a:spcPct val="150000"/>
              </a:lnSpc>
              <a:spcBef>
                <a:spcPts val="1000"/>
              </a:spcBef>
              <a:defRPr lang="en-GB" sz="1600" spc="100" baseline="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C8AF3-79E7-17ED-9EB4-3006B31E422C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5A76CC-ED26-C4F7-5AB6-59D1A4C4A7F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1504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FEC1861-1570-5A6A-D3BA-4A17F008A56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0B0FF2F-3458-EA78-83DC-46FB2E5CE15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078992" y="1956816"/>
            <a:ext cx="10040112" cy="2387600"/>
          </a:xfrm>
        </p:spPr>
        <p:txBody>
          <a:bodyPr rtlCol="0" anchor="t">
            <a:noAutofit/>
          </a:bodyPr>
          <a:lstStyle>
            <a:lvl1pPr algn="l">
              <a:defRPr lang="en-GB" sz="9600" spc="300" baseline="0">
                <a:ln w="28575">
                  <a:solidFill>
                    <a:schemeClr val="tx1"/>
                  </a:solidFill>
                </a:ln>
                <a:noFill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DC93615E-193E-5253-6EE0-EC01791E3A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4901184"/>
            <a:ext cx="10040112" cy="1280160"/>
          </a:xfrm>
        </p:spPr>
        <p:txBody>
          <a:bodyPr rtlCol="0"/>
          <a:lstStyle>
            <a:lvl1pPr marL="0" indent="0" algn="l">
              <a:buNone/>
              <a:defRPr lang="en-GB" sz="2400" b="1" baseline="0">
                <a:latin typeface="+mn-lt"/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37D9B2-AE86-9092-7072-0F717E3CA83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655535"/>
            <a:ext cx="4727448" cy="320246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BF7E0A5-7E8E-4A90-B415-12984C7AB2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548245" y="0"/>
            <a:ext cx="5643755" cy="2313432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3392E024-DB0F-45F6-7A0A-359A5781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216152"/>
            <a:ext cx="5184648" cy="4416552"/>
          </a:xfrm>
        </p:spPr>
        <p:txBody>
          <a:bodyPr lIns="0" rIns="0" rtlCol="0"/>
          <a:lstStyle>
            <a:lvl1pPr algn="r">
              <a:defRPr lang="en-GB" sz="4800" cap="all" spc="40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59AC38BE-9C76-A3FA-7823-F4A4B43AB75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00800" y="1216025"/>
            <a:ext cx="5184648" cy="4416425"/>
          </a:xfrm>
        </p:spPr>
        <p:txBody>
          <a:bodyPr rtlCol="0" anchor="ctr"/>
          <a:lstStyle>
            <a:lvl1pPr marL="0" indent="0">
              <a:lnSpc>
                <a:spcPct val="150000"/>
              </a:lnSpc>
              <a:spcBef>
                <a:spcPts val="1000"/>
              </a:spcBef>
              <a:buNone/>
              <a:defRPr lang="en-GB" sz="1600" spc="100" baseline="0"/>
            </a:lvl1pPr>
            <a:lvl2pPr marL="228600">
              <a:lnSpc>
                <a:spcPct val="150000"/>
              </a:lnSpc>
              <a:spcBef>
                <a:spcPts val="1000"/>
              </a:spcBef>
              <a:defRPr lang="en-GB" sz="1600" spc="100" baseline="0"/>
            </a:lvl2pPr>
            <a:lvl3pPr marL="457200">
              <a:lnSpc>
                <a:spcPct val="150000"/>
              </a:lnSpc>
              <a:spcBef>
                <a:spcPts val="1000"/>
              </a:spcBef>
              <a:defRPr lang="en-GB" sz="1600" spc="100" baseline="0"/>
            </a:lvl3pPr>
            <a:lvl4pPr marL="685800">
              <a:lnSpc>
                <a:spcPct val="150000"/>
              </a:lnSpc>
              <a:spcBef>
                <a:spcPts val="1000"/>
              </a:spcBef>
              <a:defRPr lang="en-GB" sz="1600" spc="100" baseline="0"/>
            </a:lvl4pPr>
            <a:lvl5pPr marL="914400">
              <a:lnSpc>
                <a:spcPct val="150000"/>
              </a:lnSpc>
              <a:spcBef>
                <a:spcPts val="1000"/>
              </a:spcBef>
              <a:defRPr lang="en-GB" sz="1600" spc="100" baseline="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C8AF3-79E7-17ED-9EB4-3006B31E422C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5A76CC-ED26-C4F7-5AB6-59D1A4C4A7F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6802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EFA7995-D0F4-05F2-CDF1-463407E3BA0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031909" y="0"/>
            <a:ext cx="5160091" cy="40416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92D768B-E662-B315-7576-313DFCE2AB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3127248"/>
            <a:ext cx="4162200" cy="373075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 rtlCol="0"/>
          <a:lstStyle>
            <a:lvl1pPr algn="ctr">
              <a:lnSpc>
                <a:spcPct val="90000"/>
              </a:lnSpc>
              <a:defRPr lang="en-GB" sz="4800" spc="40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647" y="2441448"/>
            <a:ext cx="10972800" cy="3044952"/>
          </a:xfrm>
        </p:spPr>
        <p:txBody>
          <a:bodyPr rtlCol="0"/>
          <a:lstStyle>
            <a:lvl1pPr>
              <a:lnSpc>
                <a:spcPct val="100000"/>
              </a:lnSpc>
              <a:spcBef>
                <a:spcPts val="1000"/>
              </a:spcBef>
              <a:defRPr lang="en-GB"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7AC635D-0E01-2452-CC44-1DAE0F96DF63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ED63FD-A76F-FB56-8D44-31BD432133C5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8390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78303F0-A6CC-605A-D08C-4E4ED07C2FB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4196903" cy="361188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04458FB-E7BB-F476-4A31-9C5AA406E25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202680" y="4079057"/>
            <a:ext cx="5989320" cy="2778943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3392E024-DB0F-45F6-7A0A-359A5781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240" y="2651760"/>
            <a:ext cx="6309360" cy="1580714"/>
          </a:xfrm>
        </p:spPr>
        <p:txBody>
          <a:bodyPr lIns="91440" rIns="91440" rtlCol="0" anchor="t"/>
          <a:lstStyle>
            <a:lvl1pPr algn="l">
              <a:lnSpc>
                <a:spcPct val="100000"/>
              </a:lnSpc>
              <a:defRPr lang="en-GB" sz="2800" cap="none" spc="20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94138E8D-4D76-2023-4B97-8ACB8894C5F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063240" y="4232475"/>
            <a:ext cx="5775960" cy="333945"/>
          </a:xfrm>
        </p:spPr>
        <p:txBody>
          <a:bodyPr rtlCol="0"/>
          <a:lstStyle>
            <a:lvl1pPr marL="0" indent="0">
              <a:buNone/>
              <a:defRPr lang="en-GB" sz="1800" spc="200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7" name="Text Placeholder 13">
            <a:extLst>
              <a:ext uri="{FF2B5EF4-FFF2-40B4-BE49-F238E27FC236}">
                <a16:creationId xmlns:a16="http://schemas.microsoft.com/office/drawing/2014/main" id="{D1FFE415-7AFC-D826-1BD1-1993DED3B01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737922" y="3591339"/>
            <a:ext cx="1171575" cy="2387600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GB" sz="17000" b="1" cap="all" spc="300" dirty="0">
                <a:ln w="28575">
                  <a:solidFill>
                    <a:schemeClr val="tx1"/>
                  </a:solidFill>
                </a:ln>
                <a:noFill/>
                <a:latin typeface="+mj-lt"/>
                <a:ea typeface="+mj-ea"/>
              </a:defRPr>
            </a:lvl1pPr>
          </a:lstStyle>
          <a:p>
            <a:pPr marL="914400" lvl="0" indent="-1143000" rtl="0">
              <a:spcBef>
                <a:spcPct val="0"/>
              </a:spcBef>
            </a:pPr>
            <a:r>
              <a:rPr lang="en-GB"/>
              <a:t>”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0962DFC0-ADB3-684B-6F72-9C45BB48C24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09261" y="1982216"/>
            <a:ext cx="1171575" cy="2386584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GB" sz="17000" b="1" cap="all" spc="300" dirty="0">
                <a:ln w="28575">
                  <a:solidFill>
                    <a:schemeClr val="tx1"/>
                  </a:solidFill>
                </a:ln>
                <a:noFill/>
                <a:latin typeface="+mj-lt"/>
                <a:ea typeface="+mj-ea"/>
              </a:defRPr>
            </a:lvl1pPr>
          </a:lstStyle>
          <a:p>
            <a:pPr marL="914400" lvl="0" indent="-1143000" rtl="0">
              <a:spcBef>
                <a:spcPct val="0"/>
              </a:spcBef>
            </a:pPr>
            <a:r>
              <a:rPr lang="en-GB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330879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C6FB24-160F-388E-8450-E5C970E243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64792"/>
            <a:ext cx="5359935" cy="509320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0AF7F25-1C65-DB7F-9FA3-300318BD4BF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262085" y="0"/>
            <a:ext cx="2929915" cy="2752344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DCE0745D-AFE6-DE6D-B026-1FF13F34E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 rtlCol="0"/>
          <a:lstStyle>
            <a:lvl1pPr algn="ctr">
              <a:lnSpc>
                <a:spcPct val="90000"/>
              </a:lnSpc>
              <a:defRPr lang="en-GB" sz="4800" spc="40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0120" y="2450592"/>
            <a:ext cx="2057400" cy="2057400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58956" y="4611550"/>
            <a:ext cx="228600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1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8956" y="4865225"/>
            <a:ext cx="2286000" cy="18288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200" b="0" spc="2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30752" y="2450592"/>
            <a:ext cx="2057400" cy="2057400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629588" y="4611550"/>
            <a:ext cx="228600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1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629588" y="4865225"/>
            <a:ext cx="2286000" cy="18288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200" b="0" spc="2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464808" y="2450592"/>
            <a:ext cx="2057400" cy="2057400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63644" y="4611550"/>
            <a:ext cx="228600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1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63644" y="4865225"/>
            <a:ext cx="2286000" cy="18288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200" b="0" spc="2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98864" y="2450592"/>
            <a:ext cx="2057400" cy="2057400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97700" y="4611550"/>
            <a:ext cx="228600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1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97700" y="4865225"/>
            <a:ext cx="2286000" cy="18288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200" b="0" spc="2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63C6C7E-F363-1F17-B288-D4D45B87028D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D6D4091-312C-81B9-BAF6-5E0D6F665E5D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B6A3FD7E-DF96-B9E4-8D70-DA62CC33908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66265"/>
            <a:ext cx="5358384" cy="5091735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DCE0745D-AFE6-DE6D-B026-1FF13F34E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 rtlCol="0"/>
          <a:lstStyle>
            <a:lvl1pPr algn="ctr">
              <a:lnSpc>
                <a:spcPct val="90000"/>
              </a:lnSpc>
              <a:defRPr lang="en-GB" sz="4800" spc="40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57200" y="2670048"/>
            <a:ext cx="1399032" cy="411480"/>
          </a:xfrm>
        </p:spPr>
        <p:txBody>
          <a:bodyPr lIns="0" tIns="0" rIns="0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lang="en-GB"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57200" y="3094300"/>
            <a:ext cx="1399032" cy="517580"/>
          </a:xfrm>
        </p:spPr>
        <p:txBody>
          <a:bodyPr lIns="0" tIns="0" rIns="0" bIns="0" rtlCol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GB" sz="1200" b="0" spc="1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28" name="Text Placeholder 28">
            <a:extLst>
              <a:ext uri="{FF2B5EF4-FFF2-40B4-BE49-F238E27FC236}">
                <a16:creationId xmlns:a16="http://schemas.microsoft.com/office/drawing/2014/main" id="{739AFCF1-55F0-974F-0F5C-34444B290B5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57200" y="4479943"/>
            <a:ext cx="1399032" cy="411480"/>
          </a:xfrm>
        </p:spPr>
        <p:txBody>
          <a:bodyPr lIns="0" tIns="0" rIns="0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lang="en-GB"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77CF7DE5-8E6D-2C2C-A514-BAB6D4B6FF3B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57200" y="4904195"/>
            <a:ext cx="1399032" cy="517580"/>
          </a:xfrm>
        </p:spPr>
        <p:txBody>
          <a:bodyPr lIns="0" tIns="0" rIns="0" bIns="0" rtlCol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GB" sz="1200" b="0" spc="1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993392" y="2450592"/>
            <a:ext cx="1161288" cy="1161288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1" name="Picture Placeholder 23">
            <a:extLst>
              <a:ext uri="{FF2B5EF4-FFF2-40B4-BE49-F238E27FC236}">
                <a16:creationId xmlns:a16="http://schemas.microsoft.com/office/drawing/2014/main" id="{DBA744D6-401F-C995-EF58-BD24A0DD8581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1993392" y="4260487"/>
            <a:ext cx="1161288" cy="1161288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18688" y="2670048"/>
            <a:ext cx="1399032" cy="411480"/>
          </a:xfrm>
        </p:spPr>
        <p:txBody>
          <a:bodyPr lIns="0" tIns="0" rIns="0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lang="en-GB"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218688" y="3094300"/>
            <a:ext cx="1399032" cy="517580"/>
          </a:xfrm>
        </p:spPr>
        <p:txBody>
          <a:bodyPr lIns="0" tIns="0" rIns="0" bIns="0" rtlCol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GB" sz="1200" b="0" spc="1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0" name="Text Placeholder 28">
            <a:extLst>
              <a:ext uri="{FF2B5EF4-FFF2-40B4-BE49-F238E27FC236}">
                <a16:creationId xmlns:a16="http://schemas.microsoft.com/office/drawing/2014/main" id="{B1201CED-247A-16CA-9F03-BF32393D3B5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18688" y="4479943"/>
            <a:ext cx="1399032" cy="411480"/>
          </a:xfrm>
        </p:spPr>
        <p:txBody>
          <a:bodyPr lIns="0" tIns="0" rIns="0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lang="en-GB"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2D5FA954-036C-191F-7040-1848AB2BE3C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218688" y="4904195"/>
            <a:ext cx="1399032" cy="517580"/>
          </a:xfrm>
        </p:spPr>
        <p:txBody>
          <a:bodyPr lIns="0" tIns="0" rIns="0" bIns="0" rtlCol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GB" sz="1200" b="0" spc="1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4745736" y="2450592"/>
            <a:ext cx="1161288" cy="1161288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3" name="Picture Placeholder 23">
            <a:extLst>
              <a:ext uri="{FF2B5EF4-FFF2-40B4-BE49-F238E27FC236}">
                <a16:creationId xmlns:a16="http://schemas.microsoft.com/office/drawing/2014/main" id="{8CFBAF86-D36B-F789-2C9C-78C6830B13C9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4745736" y="4260487"/>
            <a:ext cx="1161288" cy="1161288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966787" y="2670048"/>
            <a:ext cx="1399032" cy="411480"/>
          </a:xfrm>
        </p:spPr>
        <p:txBody>
          <a:bodyPr lIns="0" tIns="0" rIns="0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lang="en-GB"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966787" y="3094300"/>
            <a:ext cx="1399032" cy="517580"/>
          </a:xfrm>
        </p:spPr>
        <p:txBody>
          <a:bodyPr lIns="0" tIns="0" rIns="0" bIns="0" rtlCol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GB" sz="1200" b="0" spc="1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6E32CE61-2D9B-C245-0D18-C33760B0853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966787" y="4479943"/>
            <a:ext cx="1399032" cy="411480"/>
          </a:xfrm>
        </p:spPr>
        <p:txBody>
          <a:bodyPr lIns="0" tIns="0" rIns="0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lang="en-GB"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3" name="Text Placeholder 28">
            <a:extLst>
              <a:ext uri="{FF2B5EF4-FFF2-40B4-BE49-F238E27FC236}">
                <a16:creationId xmlns:a16="http://schemas.microsoft.com/office/drawing/2014/main" id="{E4068D0A-21CD-897C-9CC1-0BFDAABBD49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966787" y="4904195"/>
            <a:ext cx="1399032" cy="517580"/>
          </a:xfrm>
        </p:spPr>
        <p:txBody>
          <a:bodyPr lIns="0" tIns="0" rIns="0" bIns="0" rtlCol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GB" sz="1200" b="0" spc="1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7498080" y="2450592"/>
            <a:ext cx="1161288" cy="1161288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C110D526-1AE4-5106-E956-0B2ED3A4D4BC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7498080" y="4260487"/>
            <a:ext cx="1161288" cy="1161288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732520" y="2670048"/>
            <a:ext cx="1399032" cy="411480"/>
          </a:xfrm>
        </p:spPr>
        <p:txBody>
          <a:bodyPr lIns="0" tIns="0" rIns="0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lang="en-GB"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732520" y="3094300"/>
            <a:ext cx="1399032" cy="517580"/>
          </a:xfrm>
        </p:spPr>
        <p:txBody>
          <a:bodyPr lIns="0" tIns="0" rIns="0" bIns="0" rtlCol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GB" sz="1200" b="0" spc="1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3858F91A-46AA-AF23-2716-3B2B678BBE0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732520" y="4479943"/>
            <a:ext cx="1399032" cy="411480"/>
          </a:xfrm>
        </p:spPr>
        <p:txBody>
          <a:bodyPr lIns="0" tIns="0" rIns="0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lang="en-GB"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EBC002F6-7435-833F-0E8B-30A53B0755AE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732520" y="4904195"/>
            <a:ext cx="1399032" cy="517580"/>
          </a:xfrm>
        </p:spPr>
        <p:txBody>
          <a:bodyPr lIns="0" tIns="0" rIns="0" bIns="0" rtlCol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GB" sz="1200" b="0" spc="1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10250424" y="2450592"/>
            <a:ext cx="1161288" cy="1161288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7" name="Picture Placeholder 23">
            <a:extLst>
              <a:ext uri="{FF2B5EF4-FFF2-40B4-BE49-F238E27FC236}">
                <a16:creationId xmlns:a16="http://schemas.microsoft.com/office/drawing/2014/main" id="{2CBF8435-BD05-F386-4E6E-F2B6F6894FD7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10250424" y="4260487"/>
            <a:ext cx="1161288" cy="1161288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63C6C7E-F363-1F17-B288-D4D45B87028D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D6D4091-312C-81B9-BAF6-5E0D6F665E5D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5523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3345C5D8-082A-AC27-3801-7A6EC375195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809"/>
          <a:stretch/>
        </p:blipFill>
        <p:spPr>
          <a:xfrm>
            <a:off x="0" y="0"/>
            <a:ext cx="5467552" cy="235000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531883F-9B23-B442-5F02-C2D25BB37C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241236" y="1234440"/>
            <a:ext cx="4950764" cy="56235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 rtlCol="0"/>
          <a:lstStyle>
            <a:lvl1pPr algn="ctr">
              <a:lnSpc>
                <a:spcPct val="90000"/>
              </a:lnSpc>
              <a:defRPr lang="en-GB" sz="4800" spc="40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438400"/>
            <a:ext cx="2029968" cy="530352"/>
          </a:xfrm>
          <a:solidFill>
            <a:schemeClr val="tx1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648" y="3127248"/>
            <a:ext cx="2029968" cy="2514600"/>
          </a:xfrm>
          <a:solidFill>
            <a:schemeClr val="accent6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</p:spPr>
        <p:txBody>
          <a:bodyPr tIns="182880" bIns="91440"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  <a:lvl2pPr marL="228600">
              <a:lnSpc>
                <a:spcPct val="100000"/>
              </a:lnSpc>
              <a:spcBef>
                <a:spcPts val="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843784" y="2438400"/>
            <a:ext cx="2029968" cy="530352"/>
          </a:xfrm>
          <a:solidFill>
            <a:schemeClr val="tx1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2843784" y="3127248"/>
            <a:ext cx="2029968" cy="2514600"/>
          </a:xfrm>
          <a:solidFill>
            <a:schemeClr val="accent5">
              <a:alpha val="30000"/>
            </a:schemeClr>
          </a:solidFill>
          <a:ln>
            <a:solidFill>
              <a:schemeClr val="tx1"/>
            </a:solidFill>
          </a:ln>
        </p:spPr>
        <p:txBody>
          <a:bodyPr tIns="182880" bIns="91440"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  <a:lvl2pPr marL="228600">
              <a:lnSpc>
                <a:spcPct val="100000"/>
              </a:lnSpc>
              <a:spcBef>
                <a:spcPts val="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9A48939F-0CF9-9CBD-F606-7A4850B910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84064" y="2438400"/>
            <a:ext cx="2029968" cy="530352"/>
          </a:xfrm>
          <a:solidFill>
            <a:schemeClr val="tx1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693BC756-2B97-9751-B879-03B6F1C405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84064" y="3127248"/>
            <a:ext cx="2029968" cy="2514600"/>
          </a:xfrm>
          <a:solidFill>
            <a:schemeClr val="accent4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</p:spPr>
        <p:txBody>
          <a:bodyPr tIns="182880" bIns="91440"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  <a:lvl2pPr marL="228600">
              <a:lnSpc>
                <a:spcPct val="100000"/>
              </a:lnSpc>
              <a:spcBef>
                <a:spcPts val="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843F725B-A33F-7FB2-E5C4-96EA154660E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15200" y="2438400"/>
            <a:ext cx="2029968" cy="530352"/>
          </a:xfrm>
          <a:solidFill>
            <a:schemeClr val="tx1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D9DD0DA7-5A1E-5312-178F-13561EF7C23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315200" y="3127248"/>
            <a:ext cx="2029968" cy="2514600"/>
          </a:xfrm>
          <a:solidFill>
            <a:schemeClr val="accent1">
              <a:alpha val="50000"/>
            </a:schemeClr>
          </a:solidFill>
          <a:ln>
            <a:solidFill>
              <a:schemeClr val="tx1"/>
            </a:solidFill>
          </a:ln>
        </p:spPr>
        <p:txBody>
          <a:bodyPr tIns="182880" bIns="91440"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  <a:lvl2pPr marL="228600">
              <a:lnSpc>
                <a:spcPct val="100000"/>
              </a:lnSpc>
              <a:spcBef>
                <a:spcPts val="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5FBC3880-98AC-466C-7AD1-FDC8B395870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6336" y="2438400"/>
            <a:ext cx="2029968" cy="530352"/>
          </a:xfrm>
          <a:solidFill>
            <a:schemeClr val="tx1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24965100-8EF5-0264-CEE5-BD5BF1901635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9546336" y="3127248"/>
            <a:ext cx="2029968" cy="2514600"/>
          </a:xfrm>
          <a:solidFill>
            <a:schemeClr val="accent4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</p:spPr>
        <p:txBody>
          <a:bodyPr tIns="182880" bIns="91440"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  <a:lvl2pPr marL="228600">
              <a:lnSpc>
                <a:spcPct val="100000"/>
              </a:lnSpc>
              <a:spcBef>
                <a:spcPts val="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7AC635D-0E01-2452-CC44-1DAE0F96DF63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ED63FD-A76F-FB56-8D44-31BD432133C5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8653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0CC3D06-2435-B655-8AA5-11CCBBEF19D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762234" y="0"/>
            <a:ext cx="3429766" cy="68214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 rtlCol="0"/>
          <a:lstStyle>
            <a:lvl1pPr algn="ctr">
              <a:lnSpc>
                <a:spcPct val="90000"/>
              </a:lnSpc>
              <a:defRPr lang="en-GB" sz="4800" spc="40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5D1E9421-BC85-99CB-EB40-1863FA62274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6200000">
            <a:off x="-25907" y="3072704"/>
            <a:ext cx="1783080" cy="512064"/>
          </a:xfrm>
          <a:solidFill>
            <a:schemeClr val="accent1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b="1" cap="all" spc="200" baseline="0"/>
            </a:lvl1pPr>
          </a:lstStyle>
          <a:p>
            <a:pPr lvl="0" rtl="0"/>
            <a:r>
              <a:rPr lang="en-GB"/>
              <a:t>MMM YYYY</a:t>
            </a:r>
          </a:p>
        </p:txBody>
      </p: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47BABAF8-5220-1E24-CE43-927FCCA269A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146218" y="2432434"/>
            <a:ext cx="1644986" cy="1783080"/>
          </a:xfrm>
        </p:spPr>
        <p:txBody>
          <a:bodyPr lIns="91440" tIns="0" rIns="0" bIns="0" rtlCol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8" name="Text Placeholder 33">
            <a:extLst>
              <a:ext uri="{FF2B5EF4-FFF2-40B4-BE49-F238E27FC236}">
                <a16:creationId xmlns:a16="http://schemas.microsoft.com/office/drawing/2014/main" id="{F1D095F8-4552-1F88-C37B-99775B68ACC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 rot="16200000">
            <a:off x="2196136" y="4517644"/>
            <a:ext cx="1783080" cy="512064"/>
          </a:xfrm>
          <a:solidFill>
            <a:schemeClr val="accent2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b="1" cap="all" spc="200" baseline="0"/>
            </a:lvl1pPr>
          </a:lstStyle>
          <a:p>
            <a:pPr lvl="0" rtl="0"/>
            <a:r>
              <a:rPr lang="en-GB"/>
              <a:t>MMM YYYY</a:t>
            </a:r>
          </a:p>
        </p:txBody>
      </p:sp>
      <p:sp>
        <p:nvSpPr>
          <p:cNvPr id="48" name="Text Placeholder 40">
            <a:extLst>
              <a:ext uri="{FF2B5EF4-FFF2-40B4-BE49-F238E27FC236}">
                <a16:creationId xmlns:a16="http://schemas.microsoft.com/office/drawing/2014/main" id="{4C4BFA3E-7B57-DCDD-4EA6-16C64A3756BF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383307" y="3882136"/>
            <a:ext cx="1644986" cy="1783080"/>
          </a:xfrm>
        </p:spPr>
        <p:txBody>
          <a:bodyPr lIns="91440" tIns="0" rIns="0" bIns="0" rtlCol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5" name="Text Placeholder 33">
            <a:extLst>
              <a:ext uri="{FF2B5EF4-FFF2-40B4-BE49-F238E27FC236}">
                <a16:creationId xmlns:a16="http://schemas.microsoft.com/office/drawing/2014/main" id="{C65BF0DD-74C0-E055-CCAC-600751F5172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4418179" y="3067943"/>
            <a:ext cx="1783080" cy="512064"/>
          </a:xfrm>
          <a:solidFill>
            <a:schemeClr val="accent3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b="1" cap="all" spc="200" baseline="0"/>
            </a:lvl1pPr>
          </a:lstStyle>
          <a:p>
            <a:pPr lvl="0" rtl="0"/>
            <a:r>
              <a:rPr lang="en-GB"/>
              <a:t>MMM YYYY</a:t>
            </a:r>
          </a:p>
        </p:txBody>
      </p:sp>
      <p:sp>
        <p:nvSpPr>
          <p:cNvPr id="44" name="Text Placeholder 40">
            <a:extLst>
              <a:ext uri="{FF2B5EF4-FFF2-40B4-BE49-F238E27FC236}">
                <a16:creationId xmlns:a16="http://schemas.microsoft.com/office/drawing/2014/main" id="{25927394-D1A0-C084-C689-F7A4EEE924C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589586" y="2432435"/>
            <a:ext cx="1644986" cy="1783080"/>
          </a:xfrm>
        </p:spPr>
        <p:txBody>
          <a:bodyPr lIns="91440" tIns="0" rIns="0" bIns="0" rtlCol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9" name="Text Placeholder 33">
            <a:extLst>
              <a:ext uri="{FF2B5EF4-FFF2-40B4-BE49-F238E27FC236}">
                <a16:creationId xmlns:a16="http://schemas.microsoft.com/office/drawing/2014/main" id="{08F0F1F2-0D4E-95EA-349B-D734163FD55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 rot="16200000">
            <a:off x="6640222" y="4517644"/>
            <a:ext cx="1783080" cy="512064"/>
          </a:xfrm>
          <a:solidFill>
            <a:schemeClr val="accent4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b="1" cap="all" spc="200" baseline="0"/>
            </a:lvl1pPr>
          </a:lstStyle>
          <a:p>
            <a:pPr lvl="0" rtl="0"/>
            <a:r>
              <a:rPr lang="en-GB"/>
              <a:t>MMM YYYY</a:t>
            </a:r>
          </a:p>
        </p:txBody>
      </p:sp>
      <p:sp>
        <p:nvSpPr>
          <p:cNvPr id="46" name="Text Placeholder 40">
            <a:extLst>
              <a:ext uri="{FF2B5EF4-FFF2-40B4-BE49-F238E27FC236}">
                <a16:creationId xmlns:a16="http://schemas.microsoft.com/office/drawing/2014/main" id="{B322E7EB-0174-5A8C-5BE3-F501B5670FA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827392" y="3882136"/>
            <a:ext cx="1644986" cy="1783080"/>
          </a:xfrm>
        </p:spPr>
        <p:txBody>
          <a:bodyPr lIns="91440" tIns="0" rIns="0" bIns="0" rtlCol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" name="Text Placeholder 33">
            <a:extLst>
              <a:ext uri="{FF2B5EF4-FFF2-40B4-BE49-F238E27FC236}">
                <a16:creationId xmlns:a16="http://schemas.microsoft.com/office/drawing/2014/main" id="{36C15449-A445-41A6-EAD9-37446450CC1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8862264" y="3072704"/>
            <a:ext cx="1783080" cy="512064"/>
          </a:xfrm>
          <a:solidFill>
            <a:schemeClr val="accent5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b="1" cap="all" spc="200" baseline="0"/>
            </a:lvl1pPr>
          </a:lstStyle>
          <a:p>
            <a:pPr lvl="0" rtl="0"/>
            <a:r>
              <a:rPr lang="en-GB"/>
              <a:t>MMM YYYY</a:t>
            </a:r>
          </a:p>
        </p:txBody>
      </p:sp>
      <p:sp>
        <p:nvSpPr>
          <p:cNvPr id="45" name="Text Placeholder 40">
            <a:extLst>
              <a:ext uri="{FF2B5EF4-FFF2-40B4-BE49-F238E27FC236}">
                <a16:creationId xmlns:a16="http://schemas.microsoft.com/office/drawing/2014/main" id="{E6B7327B-EA3B-790D-AB08-0ED1D2FB401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0035230" y="2437196"/>
            <a:ext cx="1796654" cy="1783080"/>
          </a:xfrm>
        </p:spPr>
        <p:txBody>
          <a:bodyPr lIns="91440" tIns="0" rIns="0" bIns="0" rtlCol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7AC635D-0E01-2452-CC44-1DAE0F96DF63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ED63FD-A76F-FB56-8D44-31BD432133C5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21201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9070F102-837A-486A-0CD4-E957B66B87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931920"/>
            <a:ext cx="5470497" cy="292608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19FAF77-1797-C11F-A1A9-B351E30B37C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208215" y="0"/>
            <a:ext cx="4983785" cy="227685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 rtlCol="0"/>
          <a:lstStyle>
            <a:lvl1pPr algn="ctr">
              <a:lnSpc>
                <a:spcPct val="90000"/>
              </a:lnSpc>
              <a:defRPr lang="en-GB" sz="4800" spc="40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438400"/>
            <a:ext cx="5157787" cy="36576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648" y="2871216"/>
            <a:ext cx="5157787" cy="3247462"/>
          </a:xfrm>
        </p:spPr>
        <p:txBody>
          <a:bodyPr rtlCol="0"/>
          <a:lstStyle>
            <a:lvl1pPr>
              <a:lnSpc>
                <a:spcPct val="100000"/>
              </a:lnSpc>
              <a:spcBef>
                <a:spcPts val="1000"/>
              </a:spcBef>
              <a:defRPr lang="en-GB"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800" y="2438400"/>
            <a:ext cx="5183188" cy="36576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800" y="2871216"/>
            <a:ext cx="5183188" cy="3247462"/>
          </a:xfrm>
        </p:spPr>
        <p:txBody>
          <a:bodyPr rtlCol="0"/>
          <a:lstStyle>
            <a:lvl1pPr>
              <a:lnSpc>
                <a:spcPct val="100000"/>
              </a:lnSpc>
              <a:spcBef>
                <a:spcPts val="1000"/>
              </a:spcBef>
              <a:defRPr lang="en-GB"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7AC635D-0E01-2452-CC44-1DAE0F96DF63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ED63FD-A76F-FB56-8D44-31BD432133C5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AE1E66A3-7FD1-08A5-8B20-36C5331DCF6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53650" y="4014216"/>
            <a:ext cx="5738350" cy="284378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464B067-71A6-CB30-BD46-5499FAAE00F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5458968" cy="29199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 rtlCol="0"/>
          <a:lstStyle>
            <a:lvl1pPr algn="ctr">
              <a:lnSpc>
                <a:spcPct val="90000"/>
              </a:lnSpc>
              <a:defRPr lang="en-GB" sz="4800" spc="40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438400"/>
            <a:ext cx="3419856" cy="36576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648" y="2871216"/>
            <a:ext cx="3419856" cy="2925554"/>
          </a:xfrm>
        </p:spPr>
        <p:txBody>
          <a:bodyPr rtlCol="0"/>
          <a:lstStyle>
            <a:lvl1pPr>
              <a:lnSpc>
                <a:spcPct val="100000"/>
              </a:lnSpc>
              <a:spcBef>
                <a:spcPts val="1000"/>
              </a:spcBef>
              <a:defRPr lang="en-GB"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07408" y="2438400"/>
            <a:ext cx="3419856" cy="36576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07408" y="2871216"/>
            <a:ext cx="3419856" cy="2925554"/>
          </a:xfrm>
        </p:spPr>
        <p:txBody>
          <a:bodyPr rtlCol="0"/>
          <a:lstStyle>
            <a:lvl1pPr>
              <a:lnSpc>
                <a:spcPct val="100000"/>
              </a:lnSpc>
              <a:spcBef>
                <a:spcPts val="1000"/>
              </a:spcBef>
              <a:defRPr lang="en-GB"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9A48939F-0CF9-9CBD-F606-7A4850B910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83880" y="2438400"/>
            <a:ext cx="3419856" cy="36576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693BC756-2B97-9751-B879-03B6F1C405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83880" y="2871216"/>
            <a:ext cx="3419856" cy="2925554"/>
          </a:xfrm>
        </p:spPr>
        <p:txBody>
          <a:bodyPr rtlCol="0"/>
          <a:lstStyle>
            <a:lvl1pPr>
              <a:lnSpc>
                <a:spcPct val="100000"/>
              </a:lnSpc>
              <a:spcBef>
                <a:spcPts val="1000"/>
              </a:spcBef>
              <a:defRPr lang="en-GB"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7AC635D-0E01-2452-CC44-1DAE0F96DF63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ED63FD-A76F-FB56-8D44-31BD432133C5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92877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5F45936-2436-D9FD-A05D-F3C70F90FDC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758530"/>
            <a:ext cx="4700016" cy="30994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DF862D5-CF3B-E45B-934F-ACEF42B35BB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5148072" cy="3436275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3392E024-DB0F-45F6-7A0A-359A5781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216152"/>
            <a:ext cx="5184648" cy="4416552"/>
          </a:xfrm>
        </p:spPr>
        <p:txBody>
          <a:bodyPr lIns="0" rIns="0" rtlCol="0"/>
          <a:lstStyle>
            <a:lvl1pPr algn="r">
              <a:defRPr lang="en-GB" sz="4800" cap="all" spc="40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59AC38BE-9C76-A3FA-7823-F4A4B43AB75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00800" y="1216025"/>
            <a:ext cx="5184648" cy="4416425"/>
          </a:xfrm>
        </p:spPr>
        <p:txBody>
          <a:bodyPr rtlCol="0" anchor="ctr"/>
          <a:lstStyle>
            <a:lvl1pPr marL="0" indent="0">
              <a:lnSpc>
                <a:spcPct val="150000"/>
              </a:lnSpc>
              <a:spcBef>
                <a:spcPts val="1000"/>
              </a:spcBef>
              <a:buNone/>
              <a:defRPr lang="en-GB" sz="1600" spc="100" baseline="0"/>
            </a:lvl1pPr>
            <a:lvl2pPr marL="228600">
              <a:lnSpc>
                <a:spcPct val="150000"/>
              </a:lnSpc>
              <a:spcBef>
                <a:spcPts val="1000"/>
              </a:spcBef>
              <a:defRPr lang="en-GB" sz="1600" spc="100" baseline="0"/>
            </a:lvl2pPr>
            <a:lvl3pPr marL="457200">
              <a:lnSpc>
                <a:spcPct val="150000"/>
              </a:lnSpc>
              <a:spcBef>
                <a:spcPts val="1000"/>
              </a:spcBef>
              <a:defRPr lang="en-GB" sz="1600" spc="100" baseline="0"/>
            </a:lvl3pPr>
            <a:lvl4pPr marL="685800">
              <a:lnSpc>
                <a:spcPct val="150000"/>
              </a:lnSpc>
              <a:spcBef>
                <a:spcPts val="1000"/>
              </a:spcBef>
              <a:defRPr lang="en-GB" sz="1600" spc="100" baseline="0"/>
            </a:lvl4pPr>
            <a:lvl5pPr marL="914400">
              <a:lnSpc>
                <a:spcPct val="150000"/>
              </a:lnSpc>
              <a:spcBef>
                <a:spcPts val="1000"/>
              </a:spcBef>
              <a:defRPr lang="en-GB" sz="1600" spc="100" baseline="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C8AF3-79E7-17ED-9EB4-3006B31E422C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5A76CC-ED26-C4F7-5AB6-59D1A4C4A7F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18889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9AFB71-7F33-280E-7877-06F4AFFF06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0B0FF2F-3458-EA78-83DC-46FB2E5CE15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078992" y="1956816"/>
            <a:ext cx="10040112" cy="2387600"/>
          </a:xfrm>
        </p:spPr>
        <p:txBody>
          <a:bodyPr rtlCol="0" anchor="t">
            <a:noAutofit/>
          </a:bodyPr>
          <a:lstStyle>
            <a:lvl1pPr algn="l">
              <a:defRPr lang="en-GB" sz="9600" spc="300" baseline="0">
                <a:ln w="28575">
                  <a:solidFill>
                    <a:schemeClr val="tx1"/>
                  </a:solidFill>
                </a:ln>
                <a:noFill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DC93615E-193E-5253-6EE0-EC01791E3A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3483864"/>
            <a:ext cx="10040112" cy="1280160"/>
          </a:xfrm>
        </p:spPr>
        <p:txBody>
          <a:bodyPr rtlCol="0"/>
          <a:lstStyle>
            <a:lvl1pPr marL="0" indent="0" algn="l">
              <a:buNone/>
              <a:defRPr lang="en-GB" sz="2400" b="1" baseline="0">
                <a:latin typeface="+mn-lt"/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3403559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C8AF3-79E7-17ED-9EB4-3006B31E422C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5A76CC-ED26-C4F7-5AB6-59D1A4C4A7F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BDEDC48-AA67-6FC9-FF0E-CD3CB49A5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 rtlCol="0"/>
          <a:lstStyle>
            <a:lvl1pPr algn="ctr">
              <a:lnSpc>
                <a:spcPct val="90000"/>
              </a:lnSpc>
              <a:defRPr lang="en-GB" sz="4800" spc="40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54185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>
                <a:latin typeface="+mj-lt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754AE8D-13E4-BDDA-7C36-A9E08FD0A0E8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CE37136-8479-8CDC-7EEB-030C1A8151EF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>
                <a:latin typeface="+mj-lt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DC6EFE9-BD9C-6124-823A-BD1C488321D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53473-DF27-C657-627F-ED66976E076B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ackground pattern&#10;&#10;Description automatically generated">
            <a:extLst>
              <a:ext uri="{FF2B5EF4-FFF2-40B4-BE49-F238E27FC236}">
                <a16:creationId xmlns:a16="http://schemas.microsoft.com/office/drawing/2014/main" id="{E020D11E-3FF2-1E7F-038B-4F9534916FEB}"/>
              </a:ext>
            </a:extLst>
          </p:cNvPr>
          <p:cNvPicPr>
            <a:picLocks noChangeAspect="1"/>
          </p:cNvPicPr>
          <p:nvPr userDrawn="1"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660127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3104752"/>
            <a:ext cx="11430000" cy="20922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en-GB" sz="1200" b="1" i="0" spc="200" baseline="0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en-GB" sz="1200" b="1" i="0" spc="200" baseline="0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rtl="0"/>
            <a:r>
              <a:rPr lang="en-GB"/>
              <a:t>&lt;##&gt;</a:t>
            </a:r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3" r:id="rId2"/>
    <p:sldLayoutId id="2147483664" r:id="rId3"/>
    <p:sldLayoutId id="2147483651" r:id="rId4"/>
    <p:sldLayoutId id="2147483662" r:id="rId5"/>
    <p:sldLayoutId id="2147483665" r:id="rId6"/>
    <p:sldLayoutId id="2147483669" r:id="rId7"/>
    <p:sldLayoutId id="2147483658" r:id="rId8"/>
    <p:sldLayoutId id="2147483666" r:id="rId9"/>
    <p:sldLayoutId id="2147483668" r:id="rId10"/>
    <p:sldLayoutId id="2147483670" r:id="rId11"/>
    <p:sldLayoutId id="2147483653" r:id="rId12"/>
    <p:sldLayoutId id="2147483667" r:id="rId13"/>
    <p:sldLayoutId id="2147483661" r:id="rId14"/>
    <p:sldLayoutId id="2147483660" r:id="rId15"/>
    <p:sldLayoutId id="2147483655" r:id="rId16"/>
    <p:sldLayoutId id="2147483659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400" b="1" i="0" kern="1200" cap="all" spc="400" baseline="0">
          <a:solidFill>
            <a:schemeClr val="tx1"/>
          </a:solidFill>
          <a:latin typeface="+mj-lt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b="0" i="0" kern="1200" spc="50" baseline="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b="0" i="0" kern="1200" spc="50" baseline="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b="0" i="0" kern="1200" spc="50" baseline="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b="0" i="0" kern="1200" spc="50" baseline="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b="0" i="0" kern="1200" spc="50" baseline="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sky.com/story/ralph-russo-collapse-draws-scrutiny-of-pensions-watchdog-12352465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ralphandrusso.com/pages/locations" TargetMode="External"/><Relationship Id="rId2" Type="http://schemas.openxmlformats.org/officeDocument/2006/relationships/hyperlink" Target="https://www.forbes.com/sites/allysonportee/2021/03/18/british-haute-couture-house-ralph--russo-has-gone-into-administration-due-to-perilous-economic-downturn/" TargetMode="External"/><Relationship Id="rId1" Type="http://schemas.openxmlformats.org/officeDocument/2006/relationships/slideLayout" Target="../slideLayouts/slideLayout16.xml"/><Relationship Id="rId5" Type="http://schemas.openxmlformats.org/officeDocument/2006/relationships/hyperlink" Target="https://www.proquest.com/docview/1777748711/fulltext/5DE6F374218A4B30PQ/1?accountid=130472" TargetMode="External"/><Relationship Id="rId4" Type="http://schemas.openxmlformats.org/officeDocument/2006/relationships/hyperlink" Target="https://ralphandrusso.com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1538" y="840080"/>
            <a:ext cx="10040112" cy="261518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6600" dirty="0"/>
              <a:t>Entrepreneurship</a:t>
            </a:r>
            <a:br>
              <a:rPr lang="en-GB" sz="6600" dirty="0"/>
            </a:br>
            <a:r>
              <a:rPr lang="en-GB" sz="6600" dirty="0"/>
              <a:t>Lcmb 7004</a:t>
            </a:r>
            <a:br>
              <a:rPr lang="en-GB" sz="6600" dirty="0"/>
            </a:br>
            <a:endParaRPr lang="en-GB" sz="6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3432" y="4149080"/>
            <a:ext cx="10040112" cy="1280160"/>
          </a:xfrm>
        </p:spPr>
        <p:txBody>
          <a:bodyPr rtlCol="0"/>
          <a:lstStyle>
            <a:defPPr>
              <a:defRPr lang="en-GB"/>
            </a:defPPr>
          </a:lstStyle>
          <a:p>
            <a:pPr algn="ctr" rtl="0"/>
            <a:r>
              <a:rPr lang="en-GB" sz="4800" dirty="0"/>
              <a:t>Critical Analysis of a Failed SME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ADD090-93A8-1FD9-3E64-2DA6FBE2E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smtClean="0"/>
              <a:t>2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535A898-2B3A-F568-7057-72F84EEC3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88641"/>
            <a:ext cx="10972800" cy="6669358"/>
          </a:xfrm>
        </p:spPr>
        <p:txBody>
          <a:bodyPr/>
          <a:lstStyle/>
          <a:p>
            <a:pPr marL="342900" indent="-342900" rtl="0">
              <a:buAutoNum type="arabicPeriod"/>
            </a:pPr>
            <a:br>
              <a:rPr lang="en-GB" sz="4400" cap="none" dirty="0"/>
            </a:br>
            <a:br>
              <a:rPr lang="en-GB" sz="4400" cap="none" dirty="0"/>
            </a:br>
            <a:r>
              <a:rPr lang="en-GB" sz="4400" cap="none" dirty="0"/>
              <a:t>1. ELSA ALMEIDA – 1906940</a:t>
            </a:r>
            <a:br>
              <a:rPr lang="en-GB" sz="4400" cap="none" dirty="0"/>
            </a:br>
            <a:r>
              <a:rPr lang="en-GB" sz="2800" cap="none" dirty="0">
                <a:solidFill>
                  <a:schemeClr val="accent5">
                    <a:lumMod val="75000"/>
                  </a:schemeClr>
                </a:solidFill>
              </a:rPr>
              <a:t>BACKGROUND OF RALPH &amp; RUSSO</a:t>
            </a:r>
            <a:br>
              <a:rPr lang="en-GB" sz="4400" cap="none" dirty="0"/>
            </a:br>
            <a:br>
              <a:rPr lang="en-GB" sz="4400" cap="none" dirty="0"/>
            </a:br>
            <a:r>
              <a:rPr lang="en-GB" sz="4400" cap="none" dirty="0"/>
              <a:t>2.HARSHA VARDHAN MACHERLA – 2215773</a:t>
            </a:r>
            <a:br>
              <a:rPr lang="en-GB" sz="4400" cap="none" dirty="0"/>
            </a:br>
            <a:r>
              <a:rPr lang="en-GB" sz="3200" cap="none" dirty="0">
                <a:solidFill>
                  <a:schemeClr val="accent5">
                    <a:lumMod val="75000"/>
                  </a:schemeClr>
                </a:solidFill>
              </a:rPr>
              <a:t>FACTORS INFLUENCING SME’S FAILURE</a:t>
            </a:r>
            <a:br>
              <a:rPr lang="en-GB" sz="1400" cap="none" dirty="0"/>
            </a:br>
            <a:br>
              <a:rPr lang="en-GB" sz="4400" cap="none" dirty="0"/>
            </a:br>
            <a:r>
              <a:rPr lang="en-GB" sz="4400" cap="none" dirty="0"/>
              <a:t>3. ANTONELLA GAETA – 2217962</a:t>
            </a:r>
            <a:br>
              <a:rPr lang="en-GB" sz="4400" cap="none" dirty="0"/>
            </a:br>
            <a:r>
              <a:rPr lang="en-GB" sz="3200" cap="none" dirty="0">
                <a:solidFill>
                  <a:schemeClr val="accent5">
                    <a:lumMod val="75000"/>
                  </a:schemeClr>
                </a:solidFill>
              </a:rPr>
              <a:t>WHAT COULD THE COMPANY HAVE DONE TO AVOID FAILURE?</a:t>
            </a:r>
            <a:br>
              <a:rPr lang="en-GB" sz="1400" dirty="0"/>
            </a:br>
            <a:br>
              <a:rPr lang="en-GB" sz="1400" dirty="0"/>
            </a:br>
            <a:br>
              <a:rPr lang="en-GB" sz="4400" dirty="0"/>
            </a:b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714091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5F4EFB8-B32B-E305-CA40-1BDEF9E3C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4" y="457200"/>
            <a:ext cx="3932237" cy="1600200"/>
          </a:xfrm>
        </p:spPr>
        <p:txBody>
          <a:bodyPr rtlCol="0" anchor="b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/>
              <a:t>Table of contents</a:t>
            </a:r>
          </a:p>
        </p:txBody>
      </p:sp>
      <p:pic>
        <p:nvPicPr>
          <p:cNvPr id="1026" name="Picture 2" descr="Ralph and Russo Superbrand Harrods Area London | NIVA">
            <a:extLst>
              <a:ext uri="{FF2B5EF4-FFF2-40B4-BE49-F238E27FC236}">
                <a16:creationId xmlns:a16="http://schemas.microsoft.com/office/drawing/2014/main" id="{43A1D1D6-8916-E4BC-9696-80657E506E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67" r="9357" b="1"/>
          <a:stretch/>
        </p:blipFill>
        <p:spPr bwMode="auto">
          <a:xfrm>
            <a:off x="5183188" y="987425"/>
            <a:ext cx="6172200" cy="4873625"/>
          </a:xfrm>
          <a:prstGeom prst="rect">
            <a:avLst/>
          </a:prstGeom>
          <a:solidFill>
            <a:srgbClr val="FFFFFF"/>
          </a:solidFill>
          <a:effectLst>
            <a:softEdge rad="88900"/>
          </a:effec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602EF04-C343-BFD2-AB41-A620630757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63352" y="2420888"/>
            <a:ext cx="4752528" cy="3811588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marL="342900" indent="-342900" rtl="0">
              <a:buAutoNum type="arabicPeriod"/>
            </a:pPr>
            <a:r>
              <a:rPr lang="en-GB" sz="2400" dirty="0"/>
              <a:t>Introduction</a:t>
            </a:r>
          </a:p>
          <a:p>
            <a:pPr marL="342900" indent="-342900" rtl="0">
              <a:buAutoNum type="arabicPeriod"/>
            </a:pPr>
            <a:r>
              <a:rPr lang="en-GB" sz="2400" dirty="0"/>
              <a:t>Background of Ralph &amp; Russo</a:t>
            </a:r>
          </a:p>
          <a:p>
            <a:pPr marL="342900" indent="-342900" rtl="0">
              <a:buAutoNum type="arabicPeriod"/>
            </a:pPr>
            <a:r>
              <a:rPr lang="en-GB" sz="2400" dirty="0"/>
              <a:t>Factors influencing SME’S Failure</a:t>
            </a:r>
          </a:p>
          <a:p>
            <a:pPr marL="342900" indent="-342900" rtl="0">
              <a:buAutoNum type="arabicPeriod"/>
            </a:pPr>
            <a:r>
              <a:rPr lang="en-GB" sz="2400" dirty="0"/>
              <a:t>What could the company have done to avoid failure?</a:t>
            </a:r>
          </a:p>
          <a:p>
            <a:pPr marL="342900" indent="-342900" rtl="0">
              <a:buAutoNum type="arabicPeriod"/>
            </a:pPr>
            <a:r>
              <a:rPr lang="en-GB" sz="2400" dirty="0"/>
              <a:t>References</a:t>
            </a:r>
          </a:p>
          <a:p>
            <a:pPr rtl="0"/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0640A05-A075-B6F7-8485-592305845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5945832" cy="85652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r>
              <a:rPr lang="en-GB" sz="2000" dirty="0"/>
              <a:t>Critical Analysis of a Failed SME</a:t>
            </a:r>
          </a:p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A003396-B624-401E-50C6-C0BB01AF1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162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7775003-C8C2-57FA-C8D5-99577C44F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336" y="188640"/>
            <a:ext cx="5544616" cy="2851326"/>
          </a:xfrm>
        </p:spPr>
        <p:txBody>
          <a:bodyPr rtlCol="0"/>
          <a:lstStyle>
            <a:defPPr>
              <a:defRPr lang="en-GB"/>
            </a:defPPr>
          </a:lstStyle>
          <a:p>
            <a:pPr algn="l" rtl="0"/>
            <a:r>
              <a:rPr lang="en-GB" dirty="0"/>
              <a:t>introduction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B4F370C-18BC-A752-2980-6309F5D7D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6017840" cy="856526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2000" dirty="0"/>
              <a:t>Critical Analysis of a Failed SME</a:t>
            </a:r>
          </a:p>
          <a:p>
            <a:pPr rtl="0"/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5D67805-CCBD-8182-540F-93068A90C4E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47928" y="868101"/>
            <a:ext cx="6480720" cy="5989899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400" b="1" dirty="0"/>
              <a:t>This group presentation is a critical analysis of a failed </a:t>
            </a:r>
            <a:r>
              <a:rPr lang="en-GB" sz="2800" b="1" dirty="0"/>
              <a:t>SME</a:t>
            </a:r>
            <a:r>
              <a:rPr lang="en-GB" sz="2400" b="1" dirty="0"/>
              <a:t>. For this presentation our group chose the company Ralph &amp; Russo, that was established in 2006 and due to the covid-19 pandemic ran out of cash and fell into administration.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0986A75-51DF-087B-EE6E-0899D0826D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 rtl="0"/>
              <a:t>4</a:t>
            </a:fld>
            <a:endParaRPr lang="en-GB" dirty="0"/>
          </a:p>
        </p:txBody>
      </p:sp>
      <p:pic>
        <p:nvPicPr>
          <p:cNvPr id="2050" name="Picture 2" descr="Ralph &amp; Russo - Wikipedia">
            <a:extLst>
              <a:ext uri="{FF2B5EF4-FFF2-40B4-BE49-F238E27FC236}">
                <a16:creationId xmlns:a16="http://schemas.microsoft.com/office/drawing/2014/main" id="{E65ED329-795A-A86E-48DF-1548A81440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352" y="3039966"/>
            <a:ext cx="4699989" cy="3473395"/>
          </a:xfrm>
          <a:prstGeom prst="rect">
            <a:avLst/>
          </a:prstGeom>
          <a:noFill/>
          <a:effectLst>
            <a:softEdge rad="177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0525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1" name="Title 1">
            <a:extLst>
              <a:ext uri="{FF2B5EF4-FFF2-40B4-BE49-F238E27FC236}">
                <a16:creationId xmlns:a16="http://schemas.microsoft.com/office/drawing/2014/main" id="{2FE02962-7DF8-FB1A-3A4F-A17FFFC73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360" y="-99392"/>
            <a:ext cx="5976664" cy="6840760"/>
          </a:xfrm>
        </p:spPr>
        <p:txBody>
          <a:bodyPr/>
          <a:lstStyle/>
          <a:p>
            <a:pPr algn="l"/>
            <a:r>
              <a:rPr lang="en-US" sz="4000" cap="none" dirty="0">
                <a:latin typeface="+mn-lt"/>
              </a:rPr>
              <a:t>The company was founded by Tamara Ralph and Michael Russo</a:t>
            </a:r>
            <a:r>
              <a:rPr lang="en-US" cap="none" dirty="0">
                <a:latin typeface="+mn-lt"/>
              </a:rPr>
              <a:t>.</a:t>
            </a:r>
          </a:p>
        </p:txBody>
      </p:sp>
      <p:pic>
        <p:nvPicPr>
          <p:cNvPr id="3076" name="Picture 4" descr="At Ralph &amp; Russo, Out With the Critics, in With the Clients - The New York  Times">
            <a:extLst>
              <a:ext uri="{FF2B5EF4-FFF2-40B4-BE49-F238E27FC236}">
                <a16:creationId xmlns:a16="http://schemas.microsoft.com/office/drawing/2014/main" id="{AE0CB07E-9CE4-5A5A-0E7B-84727DB7A4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08" r="14870" b="-2"/>
          <a:stretch/>
        </p:blipFill>
        <p:spPr bwMode="auto">
          <a:xfrm>
            <a:off x="6400800" y="1216025"/>
            <a:ext cx="5184648" cy="4416425"/>
          </a:xfrm>
          <a:prstGeom prst="rect">
            <a:avLst/>
          </a:prstGeom>
          <a:solidFill>
            <a:srgbClr val="FFFFFF"/>
          </a:solidFill>
          <a:effectLst>
            <a:softEdge rad="139700"/>
          </a:effec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32E670-DB81-5BC6-8634-6EB650BC5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07568" y="11575"/>
            <a:ext cx="7920880" cy="85652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sz="3200" dirty="0">
                <a:solidFill>
                  <a:schemeClr val="accent5">
                    <a:lumMod val="75000"/>
                  </a:schemeClr>
                </a:solidFill>
              </a:rPr>
              <a:t>Background of Ralph &amp; Russo</a:t>
            </a:r>
            <a:endParaRPr lang="en-GB" sz="32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A415E7-3237-3DE8-B1D0-FBF9095FC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918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1384" y="540660"/>
            <a:ext cx="11161240" cy="5776680"/>
          </a:xfrm>
        </p:spPr>
        <p:txBody>
          <a:bodyPr rtlCol="0" anchor="t"/>
          <a:lstStyle>
            <a:defPPr>
              <a:defRPr lang="en-GB"/>
            </a:defPPr>
          </a:lstStyle>
          <a:p>
            <a:pPr marL="342900" indent="-342900" algn="l" rtl="0">
              <a:buFont typeface="Arial" panose="020B0604020202020204" pitchFamily="34" charset="0"/>
              <a:buChar char="•"/>
            </a:pPr>
            <a:endParaRPr lang="en-US" b="1" dirty="0"/>
          </a:p>
          <a:p>
            <a:pPr algn="ctr"/>
            <a:r>
              <a:rPr lang="en-GB" sz="3200" dirty="0">
                <a:solidFill>
                  <a:schemeClr val="accent5">
                    <a:lumMod val="75000"/>
                  </a:schemeClr>
                </a:solidFill>
              </a:rPr>
              <a:t>Background of Ralph &amp; Russo</a:t>
            </a:r>
          </a:p>
          <a:p>
            <a:pPr algn="ctr"/>
            <a:endParaRPr lang="en-GB" sz="3200" dirty="0"/>
          </a:p>
          <a:p>
            <a:pPr marL="342900" indent="-342900" algn="ctr" rtl="0">
              <a:buFont typeface="Arial" panose="020B0604020202020204" pitchFamily="34" charset="0"/>
              <a:buChar char="•"/>
            </a:pPr>
            <a:endParaRPr lang="en-US" b="1" dirty="0"/>
          </a:p>
          <a:p>
            <a:pPr marL="342900" indent="-342900" algn="l" rtl="0">
              <a:buFont typeface="Arial" panose="020B0604020202020204" pitchFamily="34" charset="0"/>
              <a:buChar char="•"/>
            </a:pPr>
            <a:r>
              <a:rPr lang="en-US" b="1" dirty="0"/>
              <a:t>The company, opened for business on March 27, 2006.</a:t>
            </a:r>
          </a:p>
          <a:p>
            <a:pPr algn="l" rtl="0"/>
            <a:endParaRPr lang="en-US" dirty="0"/>
          </a:p>
          <a:p>
            <a:pPr marL="342900" indent="-342900" algn="l" rtl="0">
              <a:buFont typeface="Arial" panose="020B0604020202020204" pitchFamily="34" charset="0"/>
              <a:buChar char="•"/>
            </a:pPr>
            <a:r>
              <a:rPr lang="en-US" b="1" dirty="0"/>
              <a:t>Ralph &amp; Russo debuted their first runway collection in 2014.</a:t>
            </a:r>
          </a:p>
          <a:p>
            <a:pPr marL="342900" indent="-342900" algn="l" rtl="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 algn="l" rtl="0">
              <a:buFont typeface="Arial" panose="020B0604020202020204" pitchFamily="34" charset="0"/>
              <a:buChar char="•"/>
            </a:pPr>
            <a:r>
              <a:rPr lang="en-US" b="1" dirty="0"/>
              <a:t>When Meghan Markle wore one of the designer's gowns in her engagement pictures in 2017, it shot to international fame.</a:t>
            </a:r>
          </a:p>
          <a:p>
            <a:pPr marL="342900" indent="-342900" algn="l" rtl="0">
              <a:buFont typeface="Arial" panose="020B0604020202020204" pitchFamily="34" charset="0"/>
              <a:buChar char="•"/>
            </a:pPr>
            <a:endParaRPr lang="en-US" b="1" dirty="0"/>
          </a:p>
          <a:p>
            <a:pPr algn="l" rtl="0"/>
            <a:r>
              <a:rPr lang="en-GB" sz="14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</a:rPr>
              <a:t>                                                                                                                                                        (Ralph &amp; Russo - UK, 2017)</a:t>
            </a:r>
            <a:endParaRPr lang="en-US" sz="1400" dirty="0">
              <a:latin typeface="Arial" panose="020B0604020202020204" pitchFamily="34" charset="0"/>
            </a:endParaRPr>
          </a:p>
          <a:p>
            <a:pPr marL="342900" indent="-342900" algn="l" rtl="0">
              <a:buFont typeface="Arial" panose="020B0604020202020204" pitchFamily="34" charset="0"/>
              <a:buChar char="•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3080719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352" y="476673"/>
            <a:ext cx="11521280" cy="4968552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algn="l" rtl="0"/>
            <a:br>
              <a:rPr lang="en-US" sz="2400" b="1" cap="none" dirty="0"/>
            </a:br>
            <a:r>
              <a:rPr lang="en-US" sz="2400" b="1" cap="none" dirty="0"/>
              <a:t>. </a:t>
            </a:r>
            <a:r>
              <a:rPr lang="en-US" sz="2400" cap="none" dirty="0"/>
              <a:t>In 2019 they </a:t>
            </a:r>
            <a:r>
              <a:rPr lang="en-US" sz="2400" b="1" cap="none" dirty="0"/>
              <a:t>employed 184 employees.</a:t>
            </a:r>
            <a:br>
              <a:rPr lang="en-US" sz="2400" b="1" cap="none" dirty="0"/>
            </a:br>
            <a:br>
              <a:rPr lang="en-US" sz="2400" b="1" cap="none" dirty="0"/>
            </a:br>
            <a:r>
              <a:rPr lang="en-US" sz="2400" b="1" cap="none" dirty="0"/>
              <a:t>. </a:t>
            </a:r>
            <a:r>
              <a:rPr lang="en-US" sz="2400" cap="none" dirty="0"/>
              <a:t>In 2019 Ralph &amp; Russo had £6m in gross profit on a £15m       revenue. </a:t>
            </a:r>
            <a:br>
              <a:rPr lang="en-US" sz="2400" cap="none" dirty="0"/>
            </a:br>
            <a:endParaRPr lang="en-US" sz="2400" dirty="0"/>
          </a:p>
          <a:p>
            <a:pPr marL="342900" indent="-342900" algn="l" rtl="0">
              <a:buFont typeface="Arial" panose="020B0604020202020204" pitchFamily="34" charset="0"/>
              <a:buChar char="•"/>
            </a:pPr>
            <a:endParaRPr lang="en-US" sz="1900" dirty="0"/>
          </a:p>
          <a:p>
            <a:pPr marL="342900" indent="-342900" algn="l" rtl="0">
              <a:buFont typeface="Arial" panose="020B0604020202020204" pitchFamily="34" charset="0"/>
              <a:buChar char="•"/>
            </a:pPr>
            <a:endParaRPr lang="en-US" sz="1900" dirty="0"/>
          </a:p>
          <a:p>
            <a:pPr marL="342900" indent="-342900" algn="l" rtl="0">
              <a:buFont typeface="Arial" panose="020B0604020202020204" pitchFamily="34" charset="0"/>
              <a:buChar char="•"/>
            </a:pPr>
            <a:endParaRPr lang="en-US" sz="1900" dirty="0"/>
          </a:p>
          <a:p>
            <a:pPr marL="342900" indent="-342900" algn="l" rtl="0">
              <a:buFont typeface="Arial" panose="020B0604020202020204" pitchFamily="34" charset="0"/>
              <a:buChar char="•"/>
            </a:pPr>
            <a:endParaRPr lang="en-US" sz="1900" dirty="0"/>
          </a:p>
          <a:p>
            <a:pPr marL="342900" indent="-342900" algn="l" rtl="0">
              <a:buFont typeface="Arial" panose="020B0604020202020204" pitchFamily="34" charset="0"/>
              <a:buChar char="•"/>
            </a:pPr>
            <a:endParaRPr lang="en-GB" sz="1900" b="1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7E5F3B1-7EAA-F0F5-DE7D-6ED0886798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82" r="2" b="2"/>
          <a:stretch/>
        </p:blipFill>
        <p:spPr bwMode="auto">
          <a:xfrm>
            <a:off x="3359696" y="3429000"/>
            <a:ext cx="5057400" cy="2769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5" name="Footer Placeholder 3">
            <a:extLst>
              <a:ext uri="{FF2B5EF4-FFF2-40B4-BE49-F238E27FC236}">
                <a16:creationId xmlns:a16="http://schemas.microsoft.com/office/drawing/2014/main" id="{8D8E9DE1-88EA-2855-3AF1-98B77A113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19536" y="11575"/>
            <a:ext cx="8647112" cy="85652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2800" dirty="0">
                <a:solidFill>
                  <a:schemeClr val="accent5">
                    <a:lumMod val="75000"/>
                  </a:schemeClr>
                </a:solidFill>
              </a:rPr>
              <a:t>Background of Ralph &amp; Russo</a:t>
            </a:r>
            <a:endParaRPr lang="en-GB" sz="2800" dirty="0"/>
          </a:p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2057" name="Slide Number Placeholder 4">
            <a:extLst>
              <a:ext uri="{FF2B5EF4-FFF2-40B4-BE49-F238E27FC236}">
                <a16:creationId xmlns:a16="http://schemas.microsoft.com/office/drawing/2014/main" id="{415A1B93-879F-F83A-88DB-426A8833C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CFD0A4-7485-1D16-9DD9-4C9599F8E98D}"/>
              </a:ext>
            </a:extLst>
          </p:cNvPr>
          <p:cNvSpPr txBox="1"/>
          <p:nvPr/>
        </p:nvSpPr>
        <p:spPr>
          <a:xfrm>
            <a:off x="9048328" y="6381328"/>
            <a:ext cx="6744072" cy="3192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(uk.globaldatabase.com, 2019)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39170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B942CF-CBA8-F2FB-3C7F-1048A4E45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smtClean="0"/>
              <a:t>8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8C0928E-A25F-B853-C80F-4EF455BA4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908720"/>
            <a:ext cx="10972800" cy="4720561"/>
          </a:xfrm>
        </p:spPr>
        <p:txBody>
          <a:bodyPr/>
          <a:lstStyle/>
          <a:p>
            <a:pPr algn="l"/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endParaRPr lang="en-GB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5498A8-3FD2-E3FD-DD31-77FF7190EAC0}"/>
              </a:ext>
            </a:extLst>
          </p:cNvPr>
          <p:cNvSpPr txBox="1"/>
          <p:nvPr/>
        </p:nvSpPr>
        <p:spPr>
          <a:xfrm>
            <a:off x="335360" y="332656"/>
            <a:ext cx="11103024" cy="68634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accent5">
                    <a:lumMod val="75000"/>
                  </a:schemeClr>
                </a:solidFill>
              </a:rPr>
              <a:t>Background of Ralph &amp; Russo</a:t>
            </a:r>
            <a:endParaRPr lang="en-GB" sz="3200" b="1" dirty="0"/>
          </a:p>
          <a:p>
            <a:pPr marL="342900" indent="-342900" algn="l" rtl="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342900" indent="-342900" algn="l" rtl="0">
              <a:buFont typeface="Arial" panose="020B0604020202020204" pitchFamily="34" charset="0"/>
              <a:buChar char="•"/>
            </a:pPr>
            <a:r>
              <a:rPr lang="en-US" sz="2800" b="1" dirty="0"/>
              <a:t>Due to the Covid-19 epidemic, it failed.</a:t>
            </a:r>
          </a:p>
          <a:p>
            <a:pPr marL="342900" indent="-342900" algn="l" rtl="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342900" indent="-342900" algn="l" rtl="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342900" indent="-342900" algn="l" rtl="0">
              <a:buFont typeface="Arial" panose="020B0604020202020204" pitchFamily="34" charset="0"/>
              <a:buChar char="•"/>
            </a:pPr>
            <a:r>
              <a:rPr lang="en-US" sz="2800" b="1" dirty="0"/>
              <a:t>Ralph &amp; Russo was put into administration on March 17, 2021.</a:t>
            </a:r>
          </a:p>
          <a:p>
            <a:pPr algn="l" rtl="0"/>
            <a:endParaRPr lang="en-US" sz="28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/>
              <a:t>Michael Russo and Tamara Ralph departed the business in 2021.</a:t>
            </a:r>
          </a:p>
          <a:p>
            <a:pPr algn="l" rtl="0"/>
            <a:endParaRPr lang="en-US" sz="28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/>
              <a:t>Ralph &amp; Russo, has been acquired by US investment company Retail Ecommerce Ventures (REV)</a:t>
            </a:r>
            <a:r>
              <a:rPr lang="en-GB" sz="2800" b="1" dirty="0">
                <a:latin typeface="+mj-lt"/>
                <a:cs typeface="Times New Roman" panose="02020603050405020304" pitchFamily="18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b="1" dirty="0">
              <a:latin typeface="+mj-lt"/>
              <a:cs typeface="Times New Roman" panose="02020603050405020304" pitchFamily="18" charset="0"/>
            </a:endParaRPr>
          </a:p>
          <a:p>
            <a:pPr marL="342900" indent="-342900" algn="l" rtl="0">
              <a:buFont typeface="Arial" panose="020B0604020202020204" pitchFamily="34" charset="0"/>
              <a:buChar char="•"/>
            </a:pPr>
            <a:endParaRPr lang="en-US" sz="16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+mj-lt"/>
                <a:cs typeface="Times New Roman" panose="02020603050405020304" pitchFamily="18" charset="0"/>
              </a:rPr>
              <a:t>                                                                                       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(Kleinman, 2021) </a:t>
            </a:r>
          </a:p>
          <a:p>
            <a:pPr marL="342900" indent="-342900" algn="l" rtl="0">
              <a:buFont typeface="Arial" panose="020B0604020202020204" pitchFamily="34" charset="0"/>
              <a:buChar char="•"/>
            </a:pP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4066923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B942CF-CBA8-F2FB-3C7F-1048A4E45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smtClean="0"/>
              <a:t>9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8C0928E-A25F-B853-C80F-4EF455BA4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908720"/>
            <a:ext cx="10972800" cy="4720561"/>
          </a:xfrm>
        </p:spPr>
        <p:txBody>
          <a:bodyPr/>
          <a:lstStyle/>
          <a:p>
            <a:pPr algn="l"/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endParaRPr lang="en-GB" sz="3200" dirty="0">
              <a:latin typeface="+mn-lt"/>
            </a:endParaRPr>
          </a:p>
        </p:txBody>
      </p:sp>
      <p:pic>
        <p:nvPicPr>
          <p:cNvPr id="1030" name="Picture 6" descr="Conceptual framework for the failure of small businesses.">
            <a:extLst>
              <a:ext uri="{FF2B5EF4-FFF2-40B4-BE49-F238E27FC236}">
                <a16:creationId xmlns:a16="http://schemas.microsoft.com/office/drawing/2014/main" id="{3A5EB1FE-599A-7DFE-A92D-75C0E073A8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16632"/>
            <a:ext cx="10166920" cy="593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7FFA5B9-00EA-6804-510B-1D18CC145602}"/>
              </a:ext>
            </a:extLst>
          </p:cNvPr>
          <p:cNvSpPr txBox="1"/>
          <p:nvPr/>
        </p:nvSpPr>
        <p:spPr>
          <a:xfrm>
            <a:off x="9336360" y="6290564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Denton, Ahmed. (2020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24315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B942CF-CBA8-F2FB-3C7F-1048A4E45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smtClean="0"/>
              <a:t>10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8C0928E-A25F-B853-C80F-4EF455BA4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222" y="764705"/>
            <a:ext cx="10972800" cy="5226080"/>
          </a:xfrm>
        </p:spPr>
        <p:txBody>
          <a:bodyPr/>
          <a:lstStyle/>
          <a:p>
            <a:pPr algn="l"/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endParaRPr lang="en-GB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5498A8-3FD2-E3FD-DD31-77FF7190EAC0}"/>
              </a:ext>
            </a:extLst>
          </p:cNvPr>
          <p:cNvSpPr txBox="1"/>
          <p:nvPr/>
        </p:nvSpPr>
        <p:spPr>
          <a:xfrm>
            <a:off x="490461" y="980728"/>
            <a:ext cx="11103024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/>
            <a:r>
              <a:rPr lang="en-GB" sz="3200" b="1" dirty="0">
                <a:solidFill>
                  <a:schemeClr val="accent5">
                    <a:lumMod val="75000"/>
                  </a:schemeClr>
                </a:solidFill>
              </a:rPr>
              <a:t>Factors Influencing SME’S Failure   </a:t>
            </a:r>
            <a:endParaRPr lang="en-US" sz="3200" b="1" dirty="0"/>
          </a:p>
          <a:p>
            <a:endParaRPr lang="en-US" sz="2400" b="1" dirty="0">
              <a:cs typeface="Times New Roman" panose="02020603050405020304" pitchFamily="18" charset="0"/>
            </a:endParaRPr>
          </a:p>
          <a:p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AutoNum type="arabicPeriod"/>
            </a:pPr>
            <a:r>
              <a:rPr lang="en-US" sz="3600" b="1" dirty="0">
                <a:cs typeface="Times New Roman" panose="02020603050405020304" pitchFamily="18" charset="0"/>
              </a:rPr>
              <a:t>Size of the SME</a:t>
            </a:r>
          </a:p>
          <a:p>
            <a:pPr marL="514350" indent="-514350">
              <a:buAutoNum type="arabicPeriod"/>
            </a:pPr>
            <a:endParaRPr lang="en-US" sz="3600" b="1" dirty="0">
              <a:cs typeface="Times New Roman" panose="02020603050405020304" pitchFamily="18" charset="0"/>
            </a:endParaRPr>
          </a:p>
          <a:p>
            <a:pPr marL="514350" indent="-514350">
              <a:buFontTx/>
              <a:buAutoNum type="arabicPeriod"/>
            </a:pPr>
            <a:r>
              <a:rPr lang="en-US" sz="3600" b="1" dirty="0">
                <a:latin typeface="+mj-lt"/>
                <a:cs typeface="Times New Roman" panose="02020603050405020304" pitchFamily="18" charset="0"/>
              </a:rPr>
              <a:t>Governance of the SME</a:t>
            </a:r>
          </a:p>
          <a:p>
            <a:pPr marL="514350" indent="-514350">
              <a:buAutoNum type="arabicPeriod"/>
            </a:pPr>
            <a:endParaRPr lang="en-US" sz="3600" b="1" dirty="0">
              <a:cs typeface="Times New Roman" panose="02020603050405020304" pitchFamily="18" charset="0"/>
            </a:endParaRPr>
          </a:p>
          <a:p>
            <a:pPr marL="514350" indent="-514350">
              <a:buAutoNum type="arabicPeriod" startAt="3"/>
            </a:pPr>
            <a:r>
              <a:rPr lang="en-US" sz="3600" b="1" dirty="0">
                <a:latin typeface="+mj-lt"/>
                <a:cs typeface="Times New Roman" panose="02020603050405020304" pitchFamily="18" charset="0"/>
              </a:rPr>
              <a:t>Age of the SME</a:t>
            </a:r>
          </a:p>
          <a:p>
            <a:pPr marL="514350" indent="-514350">
              <a:buAutoNum type="arabicPeriod" startAt="3"/>
            </a:pPr>
            <a:endParaRPr lang="en-US" sz="2800" b="1" dirty="0">
              <a:solidFill>
                <a:schemeClr val="accent5">
                  <a:lumMod val="5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US" sz="2800" b="1" dirty="0">
                <a:latin typeface="+mj-lt"/>
                <a:cs typeface="Times New Roman" panose="02020603050405020304" pitchFamily="18" charset="0"/>
              </a:rPr>
              <a:t>  </a:t>
            </a:r>
            <a:endParaRPr lang="en-US" sz="2800" b="1" dirty="0">
              <a:solidFill>
                <a:schemeClr val="accent5">
                  <a:lumMod val="5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pPr algn="l" rtl="0"/>
            <a:endParaRPr lang="en-US" sz="2800" b="1" dirty="0"/>
          </a:p>
          <a:p>
            <a:pPr marL="342900" indent="-342900" algn="l" rtl="0">
              <a:buFont typeface="Arial" panose="020B0604020202020204" pitchFamily="34" charset="0"/>
              <a:buChar char="•"/>
            </a:pP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3472003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B942CF-CBA8-F2FB-3C7F-1048A4E45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smtClean="0"/>
              <a:t>11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8C0928E-A25F-B853-C80F-4EF455BA4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908720"/>
            <a:ext cx="10972800" cy="4720561"/>
          </a:xfrm>
        </p:spPr>
        <p:txBody>
          <a:bodyPr/>
          <a:lstStyle/>
          <a:p>
            <a:pPr algn="l"/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endParaRPr lang="en-GB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5498A8-3FD2-E3FD-DD31-77FF7190EAC0}"/>
              </a:ext>
            </a:extLst>
          </p:cNvPr>
          <p:cNvSpPr txBox="1"/>
          <p:nvPr/>
        </p:nvSpPr>
        <p:spPr>
          <a:xfrm>
            <a:off x="479376" y="908721"/>
            <a:ext cx="11103024" cy="6986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/>
            <a:r>
              <a:rPr lang="en-GB" sz="3200" b="1" dirty="0">
                <a:solidFill>
                  <a:schemeClr val="accent5">
                    <a:lumMod val="75000"/>
                  </a:schemeClr>
                </a:solidFill>
              </a:rPr>
              <a:t>Factors Influencing SME’S Failure </a:t>
            </a:r>
          </a:p>
          <a:p>
            <a:pPr algn="ctr" rtl="0"/>
            <a:endParaRPr lang="en-GB" sz="3200" b="1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en-US" sz="3200" b="1" dirty="0">
              <a:latin typeface="+mj-lt"/>
              <a:cs typeface="Times New Roman" panose="02020603050405020304" pitchFamily="18" charset="0"/>
            </a:endParaRPr>
          </a:p>
          <a:p>
            <a:r>
              <a:rPr lang="en-US" sz="3200" b="1" dirty="0">
                <a:latin typeface="+mj-lt"/>
                <a:cs typeface="Times New Roman" panose="02020603050405020304" pitchFamily="18" charset="0"/>
              </a:rPr>
              <a:t>4. Industry Sector of the SME</a:t>
            </a:r>
          </a:p>
          <a:p>
            <a:endParaRPr lang="en-US" sz="3200" b="1" dirty="0">
              <a:latin typeface="+mj-lt"/>
              <a:cs typeface="Times New Roman" panose="02020603050405020304" pitchFamily="18" charset="0"/>
            </a:endParaRPr>
          </a:p>
          <a:p>
            <a:r>
              <a:rPr lang="en-US" sz="3200" b="1" dirty="0">
                <a:latin typeface="+mj-lt"/>
                <a:cs typeface="Times New Roman" panose="02020603050405020304" pitchFamily="18" charset="0"/>
              </a:rPr>
              <a:t>5. Financial Resources of the SME</a:t>
            </a:r>
          </a:p>
          <a:p>
            <a:endParaRPr lang="en-US" sz="3200" b="1" dirty="0">
              <a:latin typeface="+mj-lt"/>
              <a:cs typeface="Times New Roman" panose="02020603050405020304" pitchFamily="18" charset="0"/>
            </a:endParaRPr>
          </a:p>
          <a:p>
            <a:r>
              <a:rPr lang="en-US" sz="3200" b="1" dirty="0">
                <a:latin typeface="+mj-lt"/>
                <a:cs typeface="Times New Roman" panose="02020603050405020304" pitchFamily="18" charset="0"/>
              </a:rPr>
              <a:t>6. Location of the SME</a:t>
            </a:r>
          </a:p>
          <a:p>
            <a:pPr rtl="0"/>
            <a:endParaRPr lang="en-GB" sz="3200" b="1" dirty="0">
              <a:solidFill>
                <a:schemeClr val="accent5">
                  <a:lumMod val="75000"/>
                </a:schemeClr>
              </a:solidFill>
            </a:endParaRPr>
          </a:p>
          <a:p>
            <a:pPr rtl="0"/>
            <a:endParaRPr lang="en-GB" sz="32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endParaRPr lang="en-GB" sz="32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endParaRPr lang="en-GB" sz="32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endParaRPr lang="en-GB" sz="32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r>
              <a:rPr lang="en-GB" sz="3200" b="1" dirty="0">
                <a:solidFill>
                  <a:schemeClr val="accent5">
                    <a:lumMod val="75000"/>
                  </a:schemeClr>
                </a:solidFill>
              </a:rPr>
              <a:t>  </a:t>
            </a:r>
            <a:endParaRPr lang="en-US" sz="3200" b="1" dirty="0"/>
          </a:p>
        </p:txBody>
      </p:sp>
      <p:pic>
        <p:nvPicPr>
          <p:cNvPr id="2" name="Picture 2" descr="Vector Illustration of the Word Fail in Red Ink Stamp with Thumb Stock  Vector - Illustration of crash, sign: 120098344">
            <a:extLst>
              <a:ext uri="{FF2B5EF4-FFF2-40B4-BE49-F238E27FC236}">
                <a16:creationId xmlns:a16="http://schemas.microsoft.com/office/drawing/2014/main" id="{3D225AC0-756B-8863-EB66-BA581AC3EB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152" y="3335494"/>
            <a:ext cx="3826768" cy="2276926"/>
          </a:xfrm>
          <a:prstGeom prst="rect">
            <a:avLst/>
          </a:prstGeom>
          <a:noFill/>
          <a:effectLst>
            <a:softEdge rad="228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12777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B942CF-CBA8-F2FB-3C7F-1048A4E45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smtClean="0"/>
              <a:t>12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8C0928E-A25F-B853-C80F-4EF455BA4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908720"/>
            <a:ext cx="10972800" cy="4720561"/>
          </a:xfrm>
        </p:spPr>
        <p:txBody>
          <a:bodyPr/>
          <a:lstStyle/>
          <a:p>
            <a:pPr algn="l"/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endParaRPr lang="en-GB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5498A8-3FD2-E3FD-DD31-77FF7190EAC0}"/>
              </a:ext>
            </a:extLst>
          </p:cNvPr>
          <p:cNvSpPr txBox="1"/>
          <p:nvPr/>
        </p:nvSpPr>
        <p:spPr>
          <a:xfrm>
            <a:off x="479376" y="908721"/>
            <a:ext cx="11103024" cy="63709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accent5">
                    <a:lumMod val="75000"/>
                  </a:schemeClr>
                </a:solidFill>
              </a:rPr>
              <a:t>Factors Influencing SME’S Failure</a:t>
            </a:r>
          </a:p>
          <a:p>
            <a:pPr algn="ctr"/>
            <a:r>
              <a:rPr lang="en-US" sz="3200" b="1" u="sng" dirty="0">
                <a:solidFill>
                  <a:schemeClr val="accent5">
                    <a:lumMod val="75000"/>
                  </a:schemeClr>
                </a:solidFill>
                <a:latin typeface="+mj-lt"/>
                <a:cs typeface="Times New Roman" panose="02020603050405020304" pitchFamily="18" charset="0"/>
              </a:rPr>
              <a:t>Reasons for Ralph and Russo’s failure</a:t>
            </a:r>
          </a:p>
          <a:p>
            <a:endParaRPr lang="en-US" sz="3200" b="1" u="sng" dirty="0">
              <a:solidFill>
                <a:schemeClr val="accent5">
                  <a:lumMod val="75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pPr marL="514350" indent="-514350">
              <a:buAutoNum type="arabicPeriod"/>
            </a:pPr>
            <a:r>
              <a:rPr lang="en-US" sz="3200" b="1" dirty="0">
                <a:latin typeface="+mj-lt"/>
                <a:cs typeface="Times New Roman" panose="02020603050405020304" pitchFamily="18" charset="0"/>
              </a:rPr>
              <a:t>COVID-19 Pandemic</a:t>
            </a:r>
          </a:p>
          <a:p>
            <a:endParaRPr lang="en-US" sz="3200" b="1" dirty="0">
              <a:latin typeface="+mj-lt"/>
              <a:cs typeface="Times New Roman" panose="02020603050405020304" pitchFamily="18" charset="0"/>
            </a:endParaRPr>
          </a:p>
          <a:p>
            <a:r>
              <a:rPr lang="en-US" sz="3200" b="1" dirty="0">
                <a:latin typeface="+mj-lt"/>
                <a:cs typeface="Times New Roman" panose="02020603050405020304" pitchFamily="18" charset="0"/>
              </a:rPr>
              <a:t>2. Export Difficulties</a:t>
            </a:r>
          </a:p>
          <a:p>
            <a:endParaRPr lang="en-US" sz="3200" b="1" dirty="0">
              <a:latin typeface="+mj-lt"/>
              <a:cs typeface="Times New Roman" panose="02020603050405020304" pitchFamily="18" charset="0"/>
            </a:endParaRPr>
          </a:p>
          <a:p>
            <a:r>
              <a:rPr lang="en-US" sz="3200" b="1" dirty="0">
                <a:latin typeface="+mj-lt"/>
                <a:cs typeface="Times New Roman" panose="02020603050405020304" pitchFamily="18" charset="0"/>
              </a:rPr>
              <a:t>3. Financial Difficulties</a:t>
            </a:r>
          </a:p>
          <a:p>
            <a:endParaRPr lang="en-US" sz="3200" b="1" dirty="0">
              <a:latin typeface="+mj-lt"/>
              <a:cs typeface="Times New Roman" panose="02020603050405020304" pitchFamily="18" charset="0"/>
            </a:endParaRPr>
          </a:p>
          <a:p>
            <a:r>
              <a:rPr lang="en-US" sz="3200" b="1" dirty="0">
                <a:latin typeface="+mj-lt"/>
                <a:cs typeface="Times New Roman" panose="02020603050405020304" pitchFamily="18" charset="0"/>
              </a:rPr>
              <a:t>4. A Young Luxury brand</a:t>
            </a:r>
          </a:p>
          <a:p>
            <a:endParaRPr lang="en-US" sz="3200" b="1" dirty="0">
              <a:latin typeface="+mj-lt"/>
              <a:cs typeface="Times New Roman" panose="02020603050405020304" pitchFamily="18" charset="0"/>
            </a:endParaRPr>
          </a:p>
          <a:p>
            <a:pPr algn="l" rtl="0"/>
            <a:endParaRPr lang="en-US" sz="2800" b="1" dirty="0"/>
          </a:p>
          <a:p>
            <a:pPr marL="342900" indent="-342900" algn="l" rtl="0">
              <a:buFont typeface="Arial" panose="020B0604020202020204" pitchFamily="34" charset="0"/>
              <a:buChar char="•"/>
            </a:pPr>
            <a:endParaRPr lang="en-US" sz="2800" b="1" dirty="0"/>
          </a:p>
        </p:txBody>
      </p:sp>
      <p:pic>
        <p:nvPicPr>
          <p:cNvPr id="2" name="Picture 2" descr="Wait—Now I Should Wear a Mask? &gt; News &gt; Yale Medicine">
            <a:extLst>
              <a:ext uri="{FF2B5EF4-FFF2-40B4-BE49-F238E27FC236}">
                <a16:creationId xmlns:a16="http://schemas.microsoft.com/office/drawing/2014/main" id="{323229E1-2CB0-4DE9-DFC7-499A946C72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3780" y="2708920"/>
            <a:ext cx="4114800" cy="2392432"/>
          </a:xfrm>
          <a:prstGeom prst="rect">
            <a:avLst/>
          </a:prstGeom>
          <a:noFill/>
          <a:effectLst>
            <a:softEdge rad="228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17947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38F1D27-7C00-ADDA-3E62-FDBF008D5DD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”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5E24183-EEFA-02B9-BFB3-2C57E0B5A3F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“</a:t>
            </a:r>
          </a:p>
        </p:txBody>
      </p:sp>
      <p:pic>
        <p:nvPicPr>
          <p:cNvPr id="4098" name="Picture 2" descr="US investors rescue stricken couture fashion label Ralph &amp; Russo | Business  News | Sky News">
            <a:extLst>
              <a:ext uri="{FF2B5EF4-FFF2-40B4-BE49-F238E27FC236}">
                <a16:creationId xmlns:a16="http://schemas.microsoft.com/office/drawing/2014/main" id="{8AA8D81B-9222-2958-F0EE-F809A3F2A9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3572" y="980728"/>
            <a:ext cx="7704856" cy="5616624"/>
          </a:xfrm>
          <a:prstGeom prst="rect">
            <a:avLst/>
          </a:prstGeom>
          <a:noFill/>
          <a:effectLst>
            <a:softEdge rad="101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37137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C1FB8A9-4C62-0E61-BC1E-1D29119B97FD}"/>
              </a:ext>
            </a:extLst>
          </p:cNvPr>
          <p:cNvSpPr txBox="1"/>
          <p:nvPr/>
        </p:nvSpPr>
        <p:spPr>
          <a:xfrm>
            <a:off x="623392" y="519116"/>
            <a:ext cx="10657184" cy="749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3200" b="1" dirty="0">
                <a:solidFill>
                  <a:schemeClr val="accent5">
                    <a:lumMod val="75000"/>
                  </a:schemeClr>
                </a:solidFill>
              </a:rPr>
              <a:t>What could the company have done to avoid Failure</a:t>
            </a:r>
          </a:p>
          <a:p>
            <a:pPr algn="ctr" rtl="0"/>
            <a:endParaRPr lang="en-GB" sz="32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514350" indent="-514350" algn="just" fontAlgn="base">
              <a:lnSpc>
                <a:spcPct val="21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2400" b="1" dirty="0">
                <a:solidFill>
                  <a:schemeClr val="tx1"/>
                </a:solidFill>
                <a:effectLst/>
              </a:rPr>
              <a:t>Diversification of the market and changing product offerings</a:t>
            </a:r>
          </a:p>
          <a:p>
            <a:pPr marL="514350" indent="-514350" algn="just" fontAlgn="base">
              <a:lnSpc>
                <a:spcPct val="21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2400" b="1" dirty="0">
                <a:solidFill>
                  <a:schemeClr val="tx1"/>
                </a:solidFill>
                <a:effectLst/>
              </a:rPr>
              <a:t>Effective Financial Management</a:t>
            </a:r>
          </a:p>
          <a:p>
            <a:pPr marL="514350" indent="-514350" algn="just" fontAlgn="base">
              <a:lnSpc>
                <a:spcPct val="21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2400" b="1" dirty="0">
                <a:solidFill>
                  <a:schemeClr val="tx1"/>
                </a:solidFill>
                <a:effectLst/>
              </a:rPr>
              <a:t>Continuous innovation and adaptation of new technologies</a:t>
            </a:r>
          </a:p>
          <a:p>
            <a:pPr algn="ctr" rtl="0"/>
            <a:endParaRPr lang="en-GB" sz="32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endParaRPr lang="en-GB" sz="32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endParaRPr lang="en-GB" sz="32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endParaRPr lang="en-GB" sz="32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endParaRPr lang="en-GB" sz="32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endParaRPr lang="en-GB" sz="10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endParaRPr lang="en-GB" sz="32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endParaRPr lang="en-GB" sz="32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endParaRPr lang="en-GB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F256D66E-877E-C9CA-9C7C-7CAE26BA1F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7688" y="4009968"/>
            <a:ext cx="4968552" cy="2328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765BA45-6EC1-2C49-A3BB-E1D5643DFBE4}"/>
              </a:ext>
            </a:extLst>
          </p:cNvPr>
          <p:cNvSpPr txBox="1"/>
          <p:nvPr/>
        </p:nvSpPr>
        <p:spPr>
          <a:xfrm>
            <a:off x="3863752" y="6338884"/>
            <a:ext cx="609407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000" dirty="0"/>
              <a:t>Source: https://www.wallstreetmojo.com/diversification-strategy/</a:t>
            </a:r>
          </a:p>
        </p:txBody>
      </p:sp>
    </p:spTree>
    <p:extLst>
      <p:ext uri="{BB962C8B-B14F-4D97-AF65-F5344CB8AC3E}">
        <p14:creationId xmlns:p14="http://schemas.microsoft.com/office/powerpoint/2010/main" val="4041463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E693CE9-5D8D-299D-EE8C-D607DBF56985}"/>
              </a:ext>
            </a:extLst>
          </p:cNvPr>
          <p:cNvSpPr txBox="1"/>
          <p:nvPr/>
        </p:nvSpPr>
        <p:spPr>
          <a:xfrm>
            <a:off x="1057747" y="513829"/>
            <a:ext cx="10009112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2800" b="1" dirty="0">
                <a:solidFill>
                  <a:schemeClr val="accent5">
                    <a:lumMod val="75000"/>
                  </a:schemeClr>
                </a:solidFill>
              </a:rPr>
              <a:t>What could the company have done to avoid Failure</a:t>
            </a:r>
          </a:p>
          <a:p>
            <a:pPr algn="ctr" rtl="0"/>
            <a:endParaRPr lang="en-GB" sz="28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endParaRPr lang="en-GB" sz="28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400" b="1" dirty="0"/>
              <a:t>It is important to recruit accounting and finance professionals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IN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400" b="1" dirty="0"/>
              <a:t>Public relations managers are also important in the company to connect with stakeholders of the company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IN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400" b="1" dirty="0"/>
              <a:t>Moreover, risk management committee in the company is necessary   </a:t>
            </a:r>
          </a:p>
          <a:p>
            <a:pPr marL="514350" indent="-514350" rtl="0">
              <a:buAutoNum type="arabicPeriod"/>
            </a:pPr>
            <a:endParaRPr lang="en-GB" sz="2800" b="1" dirty="0"/>
          </a:p>
          <a:p>
            <a:pPr marL="514350" indent="-514350" rtl="0">
              <a:buAutoNum type="arabicPeriod"/>
            </a:pPr>
            <a:endParaRPr lang="en-GB" sz="2800" b="1" dirty="0"/>
          </a:p>
          <a:p>
            <a:pPr marL="514350" indent="-514350" rtl="0">
              <a:buAutoNum type="arabicPeriod"/>
            </a:pPr>
            <a:endParaRPr lang="en-GB" sz="2800" b="1" dirty="0"/>
          </a:p>
          <a:p>
            <a:pPr algn="ctr" rtl="0"/>
            <a:endParaRPr lang="en-GB" sz="28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endParaRPr lang="en-GB" sz="28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endParaRPr lang="en-GB" sz="28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endParaRPr lang="en-GB" sz="28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endParaRPr lang="en-GB" sz="28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 rtl="0"/>
            <a:endParaRPr lang="en-GB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2810AF-6924-C7E1-6B33-00F30A649E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7728" y="4797152"/>
            <a:ext cx="4461313" cy="25299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A04695-CABC-8399-CD98-7E9DBB1B7A8B}"/>
              </a:ext>
            </a:extLst>
          </p:cNvPr>
          <p:cNvSpPr txBox="1"/>
          <p:nvPr/>
        </p:nvSpPr>
        <p:spPr>
          <a:xfrm>
            <a:off x="4511824" y="634998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/>
              <a:t>Source: </a:t>
            </a:r>
            <a:r>
              <a:rPr lang="en-IN" sz="1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Morden, 2016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050348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AC8C203-B665-72CE-9FA3-80B9030E71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smtClean="0"/>
              <a:t>16</a:t>
            </a:fld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DE8F89D-0CDF-D003-4DE5-1FD1A44274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84" y="0"/>
            <a:ext cx="1116124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05761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24F687D-905D-5940-E92B-664E8ED07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352" y="188640"/>
            <a:ext cx="4763272" cy="1276744"/>
          </a:xfrm>
        </p:spPr>
        <p:txBody>
          <a:bodyPr rtlCol="0"/>
          <a:lstStyle>
            <a:defPPr>
              <a:defRPr lang="en-GB"/>
            </a:defPPr>
          </a:lstStyle>
          <a:p>
            <a:pPr algn="l" rtl="0"/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4CDA331-68CA-C2AE-0A48-6F7117361A0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80458" y="1052736"/>
            <a:ext cx="11809312" cy="7397551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kumimoji="0" lang="en-US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</a:rPr>
              <a:t>Denton, Ahmed. (2020). Why Do Most Small Businesses in Liberia Fail. Open Journal of Business and Management. 08. 1771-1815. 10.4236/ojbm.2020.84110</a:t>
            </a:r>
          </a:p>
          <a:p>
            <a:r>
              <a:rPr lang="en-IN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Dubey, R. ed., 2016. </a:t>
            </a:r>
            <a:r>
              <a:rPr lang="en-IN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Strategic management of sustainable manufacturing operations</a:t>
            </a:r>
            <a:r>
              <a:rPr lang="en-IN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IGI Global.</a:t>
            </a:r>
          </a:p>
          <a:p>
            <a:r>
              <a:rPr lang="en-US" i="0" dirty="0">
                <a:solidFill>
                  <a:srgbClr val="2C3E50"/>
                </a:solidFill>
                <a:effectLst/>
                <a:latin typeface="Arial" panose="020B0604020202020204" pitchFamily="34" charset="0"/>
              </a:rPr>
              <a:t>Hughes, H. (2021). </a:t>
            </a:r>
            <a:r>
              <a:rPr lang="en-US" i="1" dirty="0">
                <a:solidFill>
                  <a:srgbClr val="2C3E50"/>
                </a:solidFill>
                <a:effectLst/>
                <a:latin typeface="Arial" panose="020B0604020202020204" pitchFamily="34" charset="0"/>
              </a:rPr>
              <a:t>Ralph &amp; Russo bought out of administration by Dressbarn owner</a:t>
            </a:r>
            <a:r>
              <a:rPr lang="en-US" i="0" dirty="0">
                <a:solidFill>
                  <a:srgbClr val="2C3E50"/>
                </a:solidFill>
                <a:effectLst/>
                <a:latin typeface="Arial" panose="020B0604020202020204" pitchFamily="34" charset="0"/>
              </a:rPr>
              <a:t>. [online] FashionUnited. Available at: https://fashionunited.uk/news/business/ralph-russo-bought-out-of-administration-by-dressbarn-owner/2021070156337 [Accessed 12 Apr. 2023].</a:t>
            </a:r>
          </a:p>
          <a:p>
            <a:r>
              <a:rPr lang="en-US" dirty="0">
                <a:latin typeface="Arial" panose="020B0604020202020204" pitchFamily="34" charset="0"/>
              </a:rPr>
              <a:t>Kleinman, M. (2021) </a:t>
            </a:r>
            <a:r>
              <a:rPr lang="en-US" i="1" dirty="0">
                <a:latin typeface="Arial" panose="020B0604020202020204" pitchFamily="34" charset="0"/>
              </a:rPr>
              <a:t>Ralph &amp; Russo collapse draws scrutiny of pensions watchdog</a:t>
            </a:r>
            <a:r>
              <a:rPr lang="en-US" dirty="0">
                <a:latin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hlinkClick r:id="rId3"/>
              </a:rPr>
              <a:t>https://news.sky.com/story/ralph-russo-collapse-draws-scrutiny-of-pensions-watchdog-12352465</a:t>
            </a:r>
            <a:r>
              <a:rPr lang="en-GB" dirty="0">
                <a:latin typeface="Arial" panose="020B0604020202020204" pitchFamily="34" charset="0"/>
              </a:rPr>
              <a:t> (Accessed: 12 April 2023)</a:t>
            </a:r>
            <a:endParaRPr lang="en-US" i="0" dirty="0">
              <a:solidFill>
                <a:srgbClr val="2C3E50"/>
              </a:solidFill>
              <a:effectLst/>
              <a:latin typeface="Arial" panose="020B0604020202020204" pitchFamily="34" charset="0"/>
            </a:endParaRPr>
          </a:p>
          <a:p>
            <a:r>
              <a:rPr lang="en-IN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Morden, T., 2016. </a:t>
            </a:r>
            <a:r>
              <a:rPr lang="en-IN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Principles of strategic management</a:t>
            </a:r>
            <a:r>
              <a:rPr lang="en-IN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Routledge.</a:t>
            </a:r>
          </a:p>
          <a:p>
            <a:r>
              <a:rPr lang="pt-BR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Ordóñez de Pablos, P. ed., 2014. </a:t>
            </a:r>
            <a:r>
              <a:rPr lang="en-IN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International Business Strategy and Entrepreneurship: An Information Technology Perspective: An Information Technology Perspective</a:t>
            </a:r>
            <a:r>
              <a:rPr lang="en-IN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IGI Global.</a:t>
            </a:r>
            <a:endParaRPr lang="en-GB" dirty="0">
              <a:latin typeface="Arial" panose="020B0604020202020204" pitchFamily="34" charset="0"/>
            </a:endParaRPr>
          </a:p>
          <a:p>
            <a:pPr algn="l"/>
            <a:endParaRPr lang="en-GB" sz="11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rtl="0"/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5FA6A62-8FBF-887D-0560-47FF98E22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16829" y="6096000"/>
            <a:ext cx="4136571" cy="761999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 rtl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92418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5C8FFFD-13F1-9E83-C33B-B0DA6EAF2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smtClean="0"/>
              <a:t>18</a:t>
            </a:fld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C06B3A-0E3C-C100-60FB-95E0976DEDE5}"/>
              </a:ext>
            </a:extLst>
          </p:cNvPr>
          <p:cNvSpPr txBox="1"/>
          <p:nvPr/>
        </p:nvSpPr>
        <p:spPr>
          <a:xfrm>
            <a:off x="479376" y="980729"/>
            <a:ext cx="10801200" cy="6586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600" dirty="0">
              <a:solidFill>
                <a:prstClr val="black"/>
              </a:solidFill>
              <a:cs typeface="Times New Roman" panose="02020603050405020304" pitchFamily="18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Portee, A. (2021)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British Haute Couture House Ralph &amp; Russo Has Gone Into Administration Due to Perilous Economic Downturn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https://www.forbes.com/sites/allysonportee/2021/03/18/british-haute-couture-house-ralph--russo-has-gone-into-administration-due-to-perilous-economic-downturn/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8 April 2023)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uk.globaldatabase.com. (2019).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RALPH &amp; RUSSO LIMITED company key information - UK.GlobalDatabase.com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https://uk.globaldatabase.com/company/ralph-russo-limited [Accessed 12 Apr. 2023].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Ralph and Russo (no date)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Locations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https://ralphandrusso.com/pages/locations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(Accessed: 7 April 2023)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Stacey, R.D., 2011. </a:t>
            </a:r>
            <a:r>
              <a:rPr lang="en-IN" sz="16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Strategic management and organisational dynamics: The challenge of complexity to ways of thinking about organisations</a:t>
            </a:r>
            <a:r>
              <a:rPr lang="en-IN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Pearson education.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Ralph &amp; Russo - UK. (2017).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Ralph &amp; Russo | Official Online Boutique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https://ralphandrusso.com/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endParaRPr lang="en-GB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Williams, D.(2014) ‘Resources and Business Failure in SMEs: Does Size Matter?’, </a:t>
            </a:r>
            <a:r>
              <a:rPr kumimoji="0" lang="en-US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Journal of Business and Management, 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(2), pp. 89-102. Available at: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https://www.proquest.com/docview/1777748711/fulltext/5DE6F374218A4B30PQ/1?accountid=130472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(Accessed: 16 April 2023).</a:t>
            </a:r>
          </a:p>
          <a:p>
            <a:pPr algn="l"/>
            <a:endParaRPr lang="en-GB" sz="1600" b="0" i="0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1600" dirty="0">
                <a:solidFill>
                  <a:srgbClr val="000000"/>
                </a:solidFill>
              </a:rPr>
              <a:t>Source of photos: Ralph &amp; Russo official Webpage.</a:t>
            </a:r>
            <a:endParaRPr lang="en-GB" sz="1600" b="0" i="0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endParaRPr lang="en-GB" dirty="0">
              <a:latin typeface="+mj-lt"/>
              <a:cs typeface="Times New Roman" panose="02020603050405020304" pitchFamily="18" charset="0"/>
            </a:endParaRPr>
          </a:p>
          <a:p>
            <a:endParaRPr lang="en-GB" dirty="0">
              <a:latin typeface="+mj-lt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13045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537104"/>
            <a:ext cx="10040112" cy="2387600"/>
          </a:xfrm>
        </p:spPr>
        <p:txBody>
          <a:bodyPr rtlCol="0" anchor="t">
            <a:noAutofit/>
          </a:bodyPr>
          <a:lstStyle>
            <a:defPPr>
              <a:defRPr lang="en-GB"/>
            </a:defPPr>
          </a:lstStyle>
          <a:p>
            <a:pPr algn="ctr" rtl="0"/>
            <a:r>
              <a:rPr lang="en-GB" sz="9600" spc="300" dirty="0">
                <a:ln w="28575">
                  <a:solidFill>
                    <a:schemeClr val="tx1"/>
                  </a:solidFill>
                </a:ln>
                <a:noFill/>
              </a:rPr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3483864"/>
            <a:ext cx="10040112" cy="2465416"/>
          </a:xfrm>
        </p:spPr>
        <p:txBody>
          <a:bodyPr rtlCol="0" anchor="t">
            <a:normAutofit/>
          </a:bodyPr>
          <a:lstStyle>
            <a:defPPr>
              <a:defRPr lang="en-GB"/>
            </a:defPPr>
          </a:lstStyle>
          <a:p>
            <a:pPr marL="0" indent="0" algn="r" rtl="0">
              <a:buNone/>
            </a:pPr>
            <a:r>
              <a:rPr lang="en-GB" sz="4400" b="1" dirty="0"/>
              <a:t>ELSA</a:t>
            </a:r>
          </a:p>
          <a:p>
            <a:pPr marL="0" indent="0" algn="r" rtl="0">
              <a:buNone/>
            </a:pPr>
            <a:r>
              <a:rPr lang="en-GB" sz="4400" dirty="0"/>
              <a:t>HARSHA</a:t>
            </a:r>
          </a:p>
          <a:p>
            <a:pPr marL="0" indent="0" algn="r" rtl="0">
              <a:buNone/>
            </a:pPr>
            <a:r>
              <a:rPr lang="en-GB" sz="4400" b="1" dirty="0"/>
              <a:t>ANTONELLA </a:t>
            </a:r>
          </a:p>
        </p:txBody>
      </p:sp>
      <p:pic>
        <p:nvPicPr>
          <p:cNvPr id="6148" name="Picture 4" descr="Ralph &amp; Russo open European Flagship Store in Monte Carlo">
            <a:extLst>
              <a:ext uri="{FF2B5EF4-FFF2-40B4-BE49-F238E27FC236}">
                <a16:creationId xmlns:a16="http://schemas.microsoft.com/office/drawing/2014/main" id="{21A222BB-E9CC-9720-1CA7-0F632968B4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84" y="2492896"/>
            <a:ext cx="6048672" cy="3998069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77310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Droplet">
      <a:dk1>
        <a:srgbClr val="000000"/>
      </a:dk1>
      <a:lt1>
        <a:srgbClr val="FFFFFF"/>
      </a:lt1>
      <a:dk2>
        <a:srgbClr val="0065A8"/>
      </a:dk2>
      <a:lt2>
        <a:srgbClr val="E7E6E6"/>
      </a:lt2>
      <a:accent1>
        <a:srgbClr val="FDCFFD"/>
      </a:accent1>
      <a:accent2>
        <a:srgbClr val="B6DFFF"/>
      </a:accent2>
      <a:accent3>
        <a:srgbClr val="8AE3A8"/>
      </a:accent3>
      <a:accent4>
        <a:srgbClr val="A69BFB"/>
      </a:accent4>
      <a:accent5>
        <a:srgbClr val="B5C3FF"/>
      </a:accent5>
      <a:accent6>
        <a:srgbClr val="73E9C4"/>
      </a:accent6>
      <a:hlink>
        <a:srgbClr val="0563C1"/>
      </a:hlink>
      <a:folHlink>
        <a:srgbClr val="954F72"/>
      </a:folHlink>
    </a:clrScheme>
    <a:fontScheme name="Custom 2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1590_TF34316244_Win32" id="{9C10C9C9-6132-4244-A2E3-F8AB2442FE2E}" vid="{328D4A9B-6E8D-48C4-80EE-F2895EE014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6BCCC5ED-FDC5-47FC-8E7E-D334979F14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421B937-7172-47A3-B8EF-010B04CBBB9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14FA603-F875-4A03-93C9-402691CFAD8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Droplet design</Template>
  <TotalTime>1834</TotalTime>
  <Words>980</Words>
  <Application>Microsoft Office PowerPoint</Application>
  <PresentationFormat>Widescreen</PresentationFormat>
  <Paragraphs>169</Paragraphs>
  <Slides>19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Times New Roman</vt:lpstr>
      <vt:lpstr>Office Theme</vt:lpstr>
      <vt:lpstr>Entrepreneurship Lcmb 7004 </vt:lpstr>
      <vt:lpstr>  1. ELSA ALMEIDA – 1906940 BACKGROUND OF RALPH &amp; RUSSO  2.HARSHA VARDHAN MACHERLA – 2215773 FACTORS INFLUENCING SME’S FAILURE  3. ANTONELLA GAETA – 2217962 WHAT COULD THE COMPANY HAVE DONE TO AVOID FAILURE?   </vt:lpstr>
      <vt:lpstr>Table of contents</vt:lpstr>
      <vt:lpstr>introduction</vt:lpstr>
      <vt:lpstr>The company was founded by Tamara Ralph and Michael Russo.</vt:lpstr>
      <vt:lpstr>PowerPoint Presentation</vt:lpstr>
      <vt:lpstr> . In 2019 they employed 184 employees.  . In 2019 Ralph &amp; Russo had £6m in gross profit on a £15m       revenue.       </vt:lpstr>
      <vt:lpstr>      </vt:lpstr>
      <vt:lpstr>      </vt:lpstr>
      <vt:lpstr>      </vt:lpstr>
      <vt:lpstr>      </vt:lpstr>
      <vt:lpstr>      </vt:lpstr>
      <vt:lpstr>PowerPoint Presentation</vt:lpstr>
      <vt:lpstr>PowerPoint Presentation</vt:lpstr>
      <vt:lpstr>PowerPoint Presentation</vt:lpstr>
      <vt:lpstr>PowerPoint Presentation</vt:lpstr>
      <vt:lpstr>References 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 Lcmb 7004 </dc:title>
  <dc:creator>Elsa Almeida</dc:creator>
  <cp:lastModifiedBy>Elsa Almeida</cp:lastModifiedBy>
  <cp:revision>1</cp:revision>
  <dcterms:created xsi:type="dcterms:W3CDTF">2023-04-12T13:05:34Z</dcterms:created>
  <dcterms:modified xsi:type="dcterms:W3CDTF">2023-04-26T19:26:48Z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