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380" r:id="rId2"/>
    <p:sldId id="717" r:id="rId3"/>
    <p:sldId id="341" r:id="rId4"/>
    <p:sldId id="651" r:id="rId5"/>
    <p:sldId id="718" r:id="rId6"/>
    <p:sldId id="642" r:id="rId7"/>
    <p:sldId id="283" r:id="rId8"/>
    <p:sldId id="643" r:id="rId9"/>
    <p:sldId id="37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3ACC0F-D102-48F6-A76D-F7F2A6B107EF}" v="8" dt="2025-09-01T10:13:03.9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27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oshima Dugguh" userId="0fbc176b-922c-4ffb-abdd-26ea6e164066" providerId="ADAL" clId="{123ACC0F-D102-48F6-A76D-F7F2A6B107EF}"/>
    <pc:docChg chg="modSld">
      <pc:chgData name="Dooshima Dugguh" userId="0fbc176b-922c-4ffb-abdd-26ea6e164066" providerId="ADAL" clId="{123ACC0F-D102-48F6-A76D-F7F2A6B107EF}" dt="2025-09-01T10:13:03.982" v="7" actId="20577"/>
      <pc:docMkLst>
        <pc:docMk/>
      </pc:docMkLst>
      <pc:sldChg chg="modSp">
        <pc:chgData name="Dooshima Dugguh" userId="0fbc176b-922c-4ffb-abdd-26ea6e164066" providerId="ADAL" clId="{123ACC0F-D102-48F6-A76D-F7F2A6B107EF}" dt="2025-09-01T10:13:03.982" v="7" actId="20577"/>
        <pc:sldMkLst>
          <pc:docMk/>
          <pc:sldMk cId="1427523585" sldId="643"/>
        </pc:sldMkLst>
        <pc:spChg chg="mod">
          <ac:chgData name="Dooshima Dugguh" userId="0fbc176b-922c-4ffb-abdd-26ea6e164066" providerId="ADAL" clId="{123ACC0F-D102-48F6-A76D-F7F2A6B107EF}" dt="2025-09-01T10:13:03.982" v="7" actId="20577"/>
          <ac:spMkLst>
            <pc:docMk/>
            <pc:sldMk cId="1427523585" sldId="643"/>
            <ac:spMk id="3" creationId="{ECA99538-95D3-7767-B9D1-8C4E089B653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71333-2707-4BD7-8EC9-0B366749A4C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71E6AC-A21F-4A92-853D-7803AA995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83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wtsd.display.vevox.com/#/present/618050/EZOK7OOVCXYUX5ZTTUG0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1676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A7D74D-7A5D-4357-A3F6-790CAE32F9B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195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3"/>
              </a:rPr>
              <a:t>https://uwtsd.display.vevox.com#/present/618050/EZOK7OOVCXYUX5ZTTUG0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95981A-429A-4762-85B1-DC5C7251A07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649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281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29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366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888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424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752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18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541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38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483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10/11/2025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0300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vox 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72F2E-3F20-0DC0-CFA3-D11D49B0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D3D74-F972-E096-E828-44B6C11A3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3657D-8E22-4681-BD7E-16E8F6F56673}" type="datetimeFigureOut">
              <a:rPr lang="en-FI" smtClean="0"/>
              <a:t>11/10/2025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087A18-8950-3A86-D6FB-14BF0F08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D9F6BC-1B26-1DC3-0C4B-4C12F07C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D3D6-B89C-4D82-B254-B84B3D342745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ADAFE8-3608-FDE7-C3ED-12BD6811F72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798320"/>
            <a:ext cx="10515600" cy="4429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292068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10/11/2025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76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forms.office.com/e/8iFfhsHA2Q?origin=lprLink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9536" y="908720"/>
            <a:ext cx="8352928" cy="4824536"/>
          </a:xfrm>
        </p:spPr>
        <p:txBody>
          <a:bodyPr>
            <a:normAutofit fontScale="90000"/>
          </a:bodyPr>
          <a:lstStyle/>
          <a:p>
            <a:r>
              <a:rPr lang="en-GB" altLang="en-US" sz="4000" b="1" dirty="0"/>
              <a:t>Certificate of Higher Education </a:t>
            </a:r>
            <a:br>
              <a:rPr lang="en-GB" altLang="en-US" sz="4000" b="1" dirty="0"/>
            </a:br>
            <a:r>
              <a:rPr lang="en-GB" altLang="en-US" sz="4000" b="1" dirty="0"/>
              <a:t> Business Skills for the Work  Workplace</a:t>
            </a:r>
            <a:br>
              <a:rPr lang="en-GB" altLang="en-US" sz="2400" dirty="0"/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Academic Skills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(LCLM4001)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rgbClr val="92D050"/>
                </a:solidFill>
              </a:rPr>
              <a:t>Week10- </a:t>
            </a:r>
            <a:r>
              <a:rPr lang="en-GB" sz="3200" b="1">
                <a:solidFill>
                  <a:srgbClr val="92D050"/>
                </a:solidFill>
              </a:rPr>
              <a:t>Revision and Task 3</a:t>
            </a:r>
            <a:br>
              <a:rPr lang="en-GB" sz="3200" b="1">
                <a:solidFill>
                  <a:srgbClr val="92D050"/>
                </a:solidFill>
              </a:rPr>
            </a:br>
            <a:endParaRPr lang="en-GB" altLang="en-US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396C2C-E1CF-D17E-CD46-08A226FF33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0"/>
            <a:ext cx="9501809" cy="5749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744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7017C-E9A9-0820-EBA5-D2B598E4C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Last week’s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A4F57-B9A0-350D-3265-1534C8C89C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We did the following: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US" dirty="0"/>
              <a:t>Discussed Reflective writing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US" dirty="0"/>
              <a:t>Using reflective models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US" dirty="0"/>
              <a:t>Incorporating sources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616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0952-BE6B-46D5-B01D-0D952675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6749" y="394119"/>
            <a:ext cx="10497116" cy="510516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4050" b="1" dirty="0">
                <a:solidFill>
                  <a:schemeClr val="tx1"/>
                </a:solidFill>
              </a:rPr>
              <a:t>Module Evaluation Survey</a:t>
            </a:r>
          </a:p>
          <a:p>
            <a:pPr marL="0" indent="0" algn="ctr">
              <a:buNone/>
            </a:pPr>
            <a:endParaRPr lang="en-GB" sz="405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en-GB" sz="405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en-GB" sz="405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en-GB" sz="405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en-GB" sz="405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GB" sz="4050" b="1" dirty="0">
                <a:solidFill>
                  <a:schemeClr val="tx1"/>
                </a:solidFill>
                <a:hlinkClick r:id="rId2"/>
              </a:rPr>
              <a:t>Scan the QR Code above or click here to complete the survey</a:t>
            </a:r>
            <a:endParaRPr lang="en-GB" sz="4050" b="1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802C16-A92E-9843-8D4A-76FC142DC9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0910" y="1531397"/>
            <a:ext cx="2404593" cy="270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37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9A8C33-AB9B-83E4-FE15-9BDCE561E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1B2DFEE-C91A-B060-6208-75958FECF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6296" y="0"/>
            <a:ext cx="64670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748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7017C-E9A9-0820-EBA5-D2B598E4C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Today’s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A4F57-B9A0-350D-3265-1534C8C89C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The session will be a general </a:t>
            </a:r>
            <a:endParaRPr lang="en-GB" dirty="0"/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US" dirty="0"/>
              <a:t>1-	Revision of all we have learned for this term week 1-9. 	Q&amp;A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en-GB" b="1" dirty="0"/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US" dirty="0"/>
              <a:t>2- 	Complete and submit Task 3- Reflective Report</a:t>
            </a:r>
          </a:p>
        </p:txBody>
      </p:sp>
      <p:pic>
        <p:nvPicPr>
          <p:cNvPr id="5" name="Picture 4" descr="A logo of a book&#10;&#10;Description automatically generated">
            <a:extLst>
              <a:ext uri="{FF2B5EF4-FFF2-40B4-BE49-F238E27FC236}">
                <a16:creationId xmlns:a16="http://schemas.microsoft.com/office/drawing/2014/main" id="{D96A2B2C-07D1-924F-5444-6A227FCFB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400" y="281761"/>
            <a:ext cx="1490980" cy="10550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2742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Return to Moodle and download the assessment Specification.</a:t>
            </a:r>
          </a:p>
          <a:p>
            <a:r>
              <a:rPr lang="en-US" dirty="0"/>
              <a:t>Read it with a focus on Task 3 – Reflective Essay Writing. </a:t>
            </a:r>
            <a:r>
              <a:rPr lang="en-GB" dirty="0"/>
              <a:t>Read the instructions properly and make sure that you are clear on the expectations of the task.</a:t>
            </a:r>
          </a:p>
          <a:p>
            <a:r>
              <a:rPr lang="en-GB" dirty="0"/>
              <a:t>Your lecturer will answer any questions that you may have. </a:t>
            </a:r>
            <a:endParaRPr lang="en-US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ABEBA0-6A95-5B14-5A27-4F56AE6DC750}"/>
              </a:ext>
            </a:extLst>
          </p:cNvPr>
          <p:cNvSpPr txBox="1"/>
          <p:nvPr/>
        </p:nvSpPr>
        <p:spPr>
          <a:xfrm>
            <a:off x="2381062" y="470781"/>
            <a:ext cx="6612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Task 3 – Revision</a:t>
            </a:r>
          </a:p>
        </p:txBody>
      </p:sp>
    </p:spTree>
    <p:extLst>
      <p:ext uri="{BB962C8B-B14F-4D97-AF65-F5344CB8AC3E}">
        <p14:creationId xmlns:p14="http://schemas.microsoft.com/office/powerpoint/2010/main" val="67304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DA8F2D-E6A8-B0D6-40E2-2AB8265AF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99538-95D3-7767-B9D1-8C4E089B6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13576"/>
            <a:ext cx="10972800" cy="4403657"/>
          </a:xfrm>
        </p:spPr>
        <p:txBody>
          <a:bodyPr>
            <a:normAutofit fontScale="92500"/>
          </a:bodyPr>
          <a:lstStyle/>
          <a:p>
            <a:endParaRPr lang="en-GB" dirty="0"/>
          </a:p>
          <a:p>
            <a:r>
              <a:rPr lang="en-GB" dirty="0"/>
              <a:t>Return to Moodle week 10</a:t>
            </a:r>
          </a:p>
          <a:p>
            <a:r>
              <a:rPr lang="en-GB" dirty="0"/>
              <a:t>Download the Reflective Report template</a:t>
            </a:r>
          </a:p>
          <a:p>
            <a:r>
              <a:rPr lang="en-GB" dirty="0"/>
              <a:t>The lecturer will provide resources that you will have to incorporate into your reflective report</a:t>
            </a:r>
          </a:p>
          <a:p>
            <a:r>
              <a:rPr lang="en-GB" dirty="0"/>
              <a:t>Complete your Task 3 independently and Submit on Turnitin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b="1" dirty="0"/>
              <a:t>Best wishes</a:t>
            </a:r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951732-A775-A815-44A5-79A9E2E38F19}"/>
              </a:ext>
            </a:extLst>
          </p:cNvPr>
          <p:cNvSpPr txBox="1"/>
          <p:nvPr/>
        </p:nvSpPr>
        <p:spPr>
          <a:xfrm>
            <a:off x="2381062" y="470781"/>
            <a:ext cx="6612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Time for Task 3 – 2hrs</a:t>
            </a:r>
          </a:p>
        </p:txBody>
      </p:sp>
    </p:spTree>
    <p:extLst>
      <p:ext uri="{BB962C8B-B14F-4D97-AF65-F5344CB8AC3E}">
        <p14:creationId xmlns:p14="http://schemas.microsoft.com/office/powerpoint/2010/main" val="142752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0952-BE6B-46D5-B01D-0D952675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3512" y="188641"/>
            <a:ext cx="8784976" cy="532859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5400" dirty="0"/>
          </a:p>
          <a:p>
            <a:pPr marL="0" indent="0" algn="ctr">
              <a:buNone/>
            </a:pPr>
            <a:endParaRPr lang="en-GB" sz="5400" dirty="0"/>
          </a:p>
          <a:p>
            <a:pPr marL="0" indent="0" algn="ctr">
              <a:buNone/>
            </a:pPr>
            <a:r>
              <a:rPr lang="en-GB" sz="5400" b="1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46941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</Words>
  <Application>Microsoft Office PowerPoint</Application>
  <PresentationFormat>Widescreen</PresentationFormat>
  <Paragraphs>38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Myriad Pro</vt:lpstr>
      <vt:lpstr>Aptos</vt:lpstr>
      <vt:lpstr>Arial</vt:lpstr>
      <vt:lpstr>Calibri</vt:lpstr>
      <vt:lpstr>20140311PresentationUWTSDTemplate</vt:lpstr>
      <vt:lpstr>Certificate of Higher Education   Business Skills for the Work  Workplace Academic Skills (LCLM4001)   Week10- Revision and Task 3 </vt:lpstr>
      <vt:lpstr>PowerPoint Presentation</vt:lpstr>
      <vt:lpstr>Last week’s recap</vt:lpstr>
      <vt:lpstr>PowerPoint Presentation</vt:lpstr>
      <vt:lpstr>PowerPoint Presentation</vt:lpstr>
      <vt:lpstr>Today’s session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Lilian Dooshima Dugguh</dc:creator>
  <cp:lastModifiedBy>Dooshima Dugguh</cp:lastModifiedBy>
  <cp:revision>9</cp:revision>
  <dcterms:created xsi:type="dcterms:W3CDTF">2024-08-06T13:24:11Z</dcterms:created>
  <dcterms:modified xsi:type="dcterms:W3CDTF">2025-11-10T13:34:08Z</dcterms:modified>
</cp:coreProperties>
</file>