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3.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49" r:id="rId1"/>
    <p:sldMasterId id="2147484515" r:id="rId2"/>
    <p:sldMasterId id="2147484517" r:id="rId3"/>
    <p:sldMasterId id="2147484530" r:id="rId4"/>
  </p:sldMasterIdLst>
  <p:notesMasterIdLst>
    <p:notesMasterId r:id="rId45"/>
  </p:notesMasterIdLst>
  <p:sldIdLst>
    <p:sldId id="261" r:id="rId5"/>
    <p:sldId id="262" r:id="rId6"/>
    <p:sldId id="376" r:id="rId7"/>
    <p:sldId id="393" r:id="rId8"/>
    <p:sldId id="396" r:id="rId9"/>
    <p:sldId id="436" r:id="rId10"/>
    <p:sldId id="439" r:id="rId11"/>
    <p:sldId id="437" r:id="rId12"/>
    <p:sldId id="432" r:id="rId13"/>
    <p:sldId id="438" r:id="rId14"/>
    <p:sldId id="397" r:id="rId15"/>
    <p:sldId id="416" r:id="rId16"/>
    <p:sldId id="417" r:id="rId17"/>
    <p:sldId id="418" r:id="rId18"/>
    <p:sldId id="419" r:id="rId19"/>
    <p:sldId id="420" r:id="rId20"/>
    <p:sldId id="353" r:id="rId21"/>
    <p:sldId id="344" r:id="rId22"/>
    <p:sldId id="350" r:id="rId23"/>
    <p:sldId id="387" r:id="rId24"/>
    <p:sldId id="390" r:id="rId25"/>
    <p:sldId id="388" r:id="rId26"/>
    <p:sldId id="389" r:id="rId27"/>
    <p:sldId id="356" r:id="rId28"/>
    <p:sldId id="434" r:id="rId29"/>
    <p:sldId id="435" r:id="rId30"/>
    <p:sldId id="421" r:id="rId31"/>
    <p:sldId id="422" r:id="rId32"/>
    <p:sldId id="424" r:id="rId33"/>
    <p:sldId id="427" r:id="rId34"/>
    <p:sldId id="357" r:id="rId35"/>
    <p:sldId id="405" r:id="rId36"/>
    <p:sldId id="292" r:id="rId37"/>
    <p:sldId id="414" r:id="rId38"/>
    <p:sldId id="433" r:id="rId39"/>
    <p:sldId id="303" r:id="rId40"/>
    <p:sldId id="304" r:id="rId41"/>
    <p:sldId id="306" r:id="rId42"/>
    <p:sldId id="440" r:id="rId43"/>
    <p:sldId id="415" r:id="rId44"/>
  </p:sldIdLst>
  <p:sldSz cx="9144000" cy="6858000" type="screen4x3"/>
  <p:notesSz cx="6858000" cy="9144000"/>
  <p:defaultTextStyle>
    <a:defPPr>
      <a:defRPr lang="en-GB"/>
    </a:defPPr>
    <a:lvl1pPr algn="l" rtl="0" eaLnBrk="0" fontAlgn="base" hangingPunct="0">
      <a:spcBef>
        <a:spcPct val="0"/>
      </a:spcBef>
      <a:spcAft>
        <a:spcPct val="0"/>
      </a:spcAft>
      <a:defRPr sz="2000"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0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0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0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000" kern="1200">
        <a:solidFill>
          <a:schemeClr val="tx1"/>
        </a:solidFill>
        <a:latin typeface="Times New Roman" panose="02020603050405020304" pitchFamily="18" charset="0"/>
        <a:ea typeface="+mn-ea"/>
        <a:cs typeface="+mn-cs"/>
      </a:defRPr>
    </a:lvl5pPr>
    <a:lvl6pPr marL="2286000" algn="l" defTabSz="914400" rtl="0" eaLnBrk="1" latinLnBrk="0" hangingPunct="1">
      <a:defRPr sz="2000" kern="1200">
        <a:solidFill>
          <a:schemeClr val="tx1"/>
        </a:solidFill>
        <a:latin typeface="Times New Roman" panose="02020603050405020304" pitchFamily="18" charset="0"/>
        <a:ea typeface="+mn-ea"/>
        <a:cs typeface="+mn-cs"/>
      </a:defRPr>
    </a:lvl6pPr>
    <a:lvl7pPr marL="2743200" algn="l" defTabSz="914400" rtl="0" eaLnBrk="1" latinLnBrk="0" hangingPunct="1">
      <a:defRPr sz="2000" kern="1200">
        <a:solidFill>
          <a:schemeClr val="tx1"/>
        </a:solidFill>
        <a:latin typeface="Times New Roman" panose="02020603050405020304" pitchFamily="18" charset="0"/>
        <a:ea typeface="+mn-ea"/>
        <a:cs typeface="+mn-cs"/>
      </a:defRPr>
    </a:lvl7pPr>
    <a:lvl8pPr marL="3200400" algn="l" defTabSz="914400" rtl="0" eaLnBrk="1" latinLnBrk="0" hangingPunct="1">
      <a:defRPr sz="2000" kern="1200">
        <a:solidFill>
          <a:schemeClr val="tx1"/>
        </a:solidFill>
        <a:latin typeface="Times New Roman" panose="02020603050405020304" pitchFamily="18" charset="0"/>
        <a:ea typeface="+mn-ea"/>
        <a:cs typeface="+mn-cs"/>
      </a:defRPr>
    </a:lvl8pPr>
    <a:lvl9pPr marL="3657600" algn="l" defTabSz="914400" rtl="0" eaLnBrk="1" latinLnBrk="0" hangingPunct="1">
      <a:defRPr sz="2000" kern="1200">
        <a:solidFill>
          <a:schemeClr val="tx1"/>
        </a:solidFill>
        <a:latin typeface="Times New Roman" panose="02020603050405020304" pitchFamily="18"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17982BA-B7A1-D24D-AE78-906A1AB28D6A}" v="26" dt="2024-05-24T10:13:41.45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015" autoAdjust="0"/>
    <p:restoredTop sz="94637" autoAdjust="0"/>
  </p:normalViewPr>
  <p:slideViewPr>
    <p:cSldViewPr>
      <p:cViewPr varScale="1">
        <p:scale>
          <a:sx n="103" d="100"/>
          <a:sy n="103" d="100"/>
        </p:scale>
        <p:origin x="600" y="1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viewProps" Target="viewProps.xml"/><Relationship Id="rId50" Type="http://schemas.microsoft.com/office/2016/11/relationships/changesInfo" Target="changesInfos/changesInfo1.xml"/><Relationship Id="rId7" Type="http://schemas.openxmlformats.org/officeDocument/2006/relationships/slide" Target="slides/slide3.xml"/><Relationship Id="rId2" Type="http://schemas.openxmlformats.org/officeDocument/2006/relationships/slideMaster" Target="slideMasters/slideMaster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heme" Target="theme/theme1.xml"/><Relationship Id="rId8" Type="http://schemas.openxmlformats.org/officeDocument/2006/relationships/slide" Target="slides/slide4.xml"/><Relationship Id="rId51" Type="http://schemas.microsoft.com/office/2015/10/relationships/revisionInfo" Target="revisionInfo.xml"/><Relationship Id="rId3" Type="http://schemas.openxmlformats.org/officeDocument/2006/relationships/slideMaster" Target="slideMasters/slideMaster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slideMaster" Target="slideMasters/slideMaster1.xml"/><Relationship Id="rId6"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areth Collett" userId="b439ee9c-a91c-45c2-862d-df71d84f5bbe" providerId="ADAL" clId="{217982BA-B7A1-D24D-AE78-906A1AB28D6A}"/>
    <pc:docChg chg="undo custSel addSld modSld modMainMaster">
      <pc:chgData name="Gareth Collett" userId="b439ee9c-a91c-45c2-862d-df71d84f5bbe" providerId="ADAL" clId="{217982BA-B7A1-D24D-AE78-906A1AB28D6A}" dt="2024-05-24T10:13:46.526" v="107" actId="1076"/>
      <pc:docMkLst>
        <pc:docMk/>
      </pc:docMkLst>
      <pc:sldChg chg="modSp">
        <pc:chgData name="Gareth Collett" userId="b439ee9c-a91c-45c2-862d-df71d84f5bbe" providerId="ADAL" clId="{217982BA-B7A1-D24D-AE78-906A1AB28D6A}" dt="2024-05-24T10:12:31.719" v="93" actId="14100"/>
        <pc:sldMkLst>
          <pc:docMk/>
          <pc:sldMk cId="0" sldId="262"/>
        </pc:sldMkLst>
        <pc:picChg chg="mod">
          <ac:chgData name="Gareth Collett" userId="b439ee9c-a91c-45c2-862d-df71d84f5bbe" providerId="ADAL" clId="{217982BA-B7A1-D24D-AE78-906A1AB28D6A}" dt="2024-05-24T10:12:22.171" v="91" actId="14100"/>
          <ac:picMkLst>
            <pc:docMk/>
            <pc:sldMk cId="0" sldId="262"/>
            <ac:picMk id="16387" creationId="{26CB77FC-70F7-B4D5-CE2D-A678AD1DA63D}"/>
          </ac:picMkLst>
        </pc:picChg>
        <pc:picChg chg="mod">
          <ac:chgData name="Gareth Collett" userId="b439ee9c-a91c-45c2-862d-df71d84f5bbe" providerId="ADAL" clId="{217982BA-B7A1-D24D-AE78-906A1AB28D6A}" dt="2024-05-24T10:12:31.719" v="93" actId="14100"/>
          <ac:picMkLst>
            <pc:docMk/>
            <pc:sldMk cId="0" sldId="262"/>
            <ac:picMk id="16388" creationId="{DBEB7C1E-2C3D-206B-177F-11EC5840436B}"/>
          </ac:picMkLst>
        </pc:picChg>
      </pc:sldChg>
      <pc:sldChg chg="modSp mod">
        <pc:chgData name="Gareth Collett" userId="b439ee9c-a91c-45c2-862d-df71d84f5bbe" providerId="ADAL" clId="{217982BA-B7A1-D24D-AE78-906A1AB28D6A}" dt="2024-05-24T10:10:26.600" v="81" actId="207"/>
        <pc:sldMkLst>
          <pc:docMk/>
          <pc:sldMk cId="0" sldId="292"/>
        </pc:sldMkLst>
        <pc:spChg chg="mod">
          <ac:chgData name="Gareth Collett" userId="b439ee9c-a91c-45c2-862d-df71d84f5bbe" providerId="ADAL" clId="{217982BA-B7A1-D24D-AE78-906A1AB28D6A}" dt="2024-05-24T10:07:40.242" v="37"/>
          <ac:spMkLst>
            <pc:docMk/>
            <pc:sldMk cId="0" sldId="292"/>
            <ac:spMk id="4" creationId="{BA6F1CE6-06AC-0DFB-37DE-84BE095772A2}"/>
          </ac:spMkLst>
        </pc:spChg>
        <pc:spChg chg="mod">
          <ac:chgData name="Gareth Collett" userId="b439ee9c-a91c-45c2-862d-df71d84f5bbe" providerId="ADAL" clId="{217982BA-B7A1-D24D-AE78-906A1AB28D6A}" dt="2024-05-24T10:07:40.242" v="37"/>
          <ac:spMkLst>
            <pc:docMk/>
            <pc:sldMk cId="0" sldId="292"/>
            <ac:spMk id="9" creationId="{4F108E65-2766-89B3-BC4B-11D536E19C91}"/>
          </ac:spMkLst>
        </pc:spChg>
        <pc:spChg chg="mod">
          <ac:chgData name="Gareth Collett" userId="b439ee9c-a91c-45c2-862d-df71d84f5bbe" providerId="ADAL" clId="{217982BA-B7A1-D24D-AE78-906A1AB28D6A}" dt="2024-05-24T10:10:26.600" v="81" actId="207"/>
          <ac:spMkLst>
            <pc:docMk/>
            <pc:sldMk cId="0" sldId="292"/>
            <ac:spMk id="10" creationId="{B3A9C6C8-7E03-3BA5-460B-0FFCC36CF4DC}"/>
          </ac:spMkLst>
        </pc:spChg>
        <pc:spChg chg="mod">
          <ac:chgData name="Gareth Collett" userId="b439ee9c-a91c-45c2-862d-df71d84f5bbe" providerId="ADAL" clId="{217982BA-B7A1-D24D-AE78-906A1AB28D6A}" dt="2024-05-24T10:07:40.242" v="37"/>
          <ac:spMkLst>
            <pc:docMk/>
            <pc:sldMk cId="0" sldId="292"/>
            <ac:spMk id="57347" creationId="{CA671D00-9A48-3C1A-065D-6A3BDE8CFD34}"/>
          </ac:spMkLst>
        </pc:spChg>
      </pc:sldChg>
      <pc:sldChg chg="modSp mod">
        <pc:chgData name="Gareth Collett" userId="b439ee9c-a91c-45c2-862d-df71d84f5bbe" providerId="ADAL" clId="{217982BA-B7A1-D24D-AE78-906A1AB28D6A}" dt="2024-05-24T10:07:40.333" v="42" actId="27636"/>
        <pc:sldMkLst>
          <pc:docMk/>
          <pc:sldMk cId="0" sldId="357"/>
        </pc:sldMkLst>
        <pc:spChg chg="mod">
          <ac:chgData name="Gareth Collett" userId="b439ee9c-a91c-45c2-862d-df71d84f5bbe" providerId="ADAL" clId="{217982BA-B7A1-D24D-AE78-906A1AB28D6A}" dt="2024-05-24T10:07:40.333" v="42" actId="27636"/>
          <ac:spMkLst>
            <pc:docMk/>
            <pc:sldMk cId="0" sldId="357"/>
            <ac:spMk id="4" creationId="{D49C2C4B-17AC-CB45-C105-4A9ADF5DDCFD}"/>
          </ac:spMkLst>
        </pc:spChg>
      </pc:sldChg>
      <pc:sldChg chg="modSp mod">
        <pc:chgData name="Gareth Collett" userId="b439ee9c-a91c-45c2-862d-df71d84f5bbe" providerId="ADAL" clId="{217982BA-B7A1-D24D-AE78-906A1AB28D6A}" dt="2024-05-24T10:07:40.319" v="38" actId="27636"/>
        <pc:sldMkLst>
          <pc:docMk/>
          <pc:sldMk cId="0" sldId="376"/>
        </pc:sldMkLst>
        <pc:spChg chg="mod">
          <ac:chgData name="Gareth Collett" userId="b439ee9c-a91c-45c2-862d-df71d84f5bbe" providerId="ADAL" clId="{217982BA-B7A1-D24D-AE78-906A1AB28D6A}" dt="2024-05-24T10:07:40.319" v="38" actId="27636"/>
          <ac:spMkLst>
            <pc:docMk/>
            <pc:sldMk cId="0" sldId="376"/>
            <ac:spMk id="5" creationId="{56C4B644-EE3E-5333-44CB-7CB0FD8207EA}"/>
          </ac:spMkLst>
        </pc:spChg>
      </pc:sldChg>
      <pc:sldChg chg="modSp mod">
        <pc:chgData name="Gareth Collett" userId="b439ee9c-a91c-45c2-862d-df71d84f5bbe" providerId="ADAL" clId="{217982BA-B7A1-D24D-AE78-906A1AB28D6A}" dt="2024-05-24T10:11:59.014" v="90"/>
        <pc:sldMkLst>
          <pc:docMk/>
          <pc:sldMk cId="0" sldId="387"/>
        </pc:sldMkLst>
        <pc:spChg chg="mod">
          <ac:chgData name="Gareth Collett" userId="b439ee9c-a91c-45c2-862d-df71d84f5bbe" providerId="ADAL" clId="{217982BA-B7A1-D24D-AE78-906A1AB28D6A}" dt="2024-05-24T10:11:59.014" v="90"/>
          <ac:spMkLst>
            <pc:docMk/>
            <pc:sldMk cId="0" sldId="387"/>
            <ac:spMk id="4" creationId="{81B4AAB4-A3A6-4C58-CE8D-1EC1DC8F8657}"/>
          </ac:spMkLst>
        </pc:spChg>
        <pc:spChg chg="mod">
          <ac:chgData name="Gareth Collett" userId="b439ee9c-a91c-45c2-862d-df71d84f5bbe" providerId="ADAL" clId="{217982BA-B7A1-D24D-AE78-906A1AB28D6A}" dt="2024-05-24T10:11:14.711" v="85" actId="1076"/>
          <ac:spMkLst>
            <pc:docMk/>
            <pc:sldMk cId="0" sldId="387"/>
            <ac:spMk id="34820" creationId="{E4E4E48B-3109-24CF-94D2-9DCAF5014FC1}"/>
          </ac:spMkLst>
        </pc:spChg>
      </pc:sldChg>
      <pc:sldChg chg="modSp">
        <pc:chgData name="Gareth Collett" userId="b439ee9c-a91c-45c2-862d-df71d84f5bbe" providerId="ADAL" clId="{217982BA-B7A1-D24D-AE78-906A1AB28D6A}" dt="2024-05-24T10:08:48.544" v="47" actId="1076"/>
        <pc:sldMkLst>
          <pc:docMk/>
          <pc:sldMk cId="0" sldId="388"/>
        </pc:sldMkLst>
        <pc:spChg chg="mod">
          <ac:chgData name="Gareth Collett" userId="b439ee9c-a91c-45c2-862d-df71d84f5bbe" providerId="ADAL" clId="{217982BA-B7A1-D24D-AE78-906A1AB28D6A}" dt="2024-05-24T10:08:48.544" v="47" actId="1076"/>
          <ac:spMkLst>
            <pc:docMk/>
            <pc:sldMk cId="0" sldId="388"/>
            <ac:spMk id="36867" creationId="{85BC1ABB-44D6-3FD8-8876-BFE28BB71BB0}"/>
          </ac:spMkLst>
        </pc:spChg>
      </pc:sldChg>
      <pc:sldChg chg="modSp mod">
        <pc:chgData name="Gareth Collett" userId="b439ee9c-a91c-45c2-862d-df71d84f5bbe" providerId="ADAL" clId="{217982BA-B7A1-D24D-AE78-906A1AB28D6A}" dt="2024-05-24T10:13:46.526" v="107" actId="1076"/>
        <pc:sldMkLst>
          <pc:docMk/>
          <pc:sldMk cId="0" sldId="396"/>
        </pc:sldMkLst>
        <pc:spChg chg="mod">
          <ac:chgData name="Gareth Collett" userId="b439ee9c-a91c-45c2-862d-df71d84f5bbe" providerId="ADAL" clId="{217982BA-B7A1-D24D-AE78-906A1AB28D6A}" dt="2024-05-24T10:13:43.988" v="106" actId="1076"/>
          <ac:spMkLst>
            <pc:docMk/>
            <pc:sldMk cId="0" sldId="396"/>
            <ac:spMk id="8" creationId="{54436A5F-0062-4DBC-953C-4601A2875B21}"/>
          </ac:spMkLst>
        </pc:spChg>
        <pc:spChg chg="mod">
          <ac:chgData name="Gareth Collett" userId="b439ee9c-a91c-45c2-862d-df71d84f5bbe" providerId="ADAL" clId="{217982BA-B7A1-D24D-AE78-906A1AB28D6A}" dt="2024-05-24T10:13:41.451" v="105" actId="1076"/>
          <ac:spMkLst>
            <pc:docMk/>
            <pc:sldMk cId="0" sldId="396"/>
            <ac:spMk id="19459" creationId="{C30A55C8-B93C-8B73-B954-2851227127C9}"/>
          </ac:spMkLst>
        </pc:spChg>
        <pc:spChg chg="mod">
          <ac:chgData name="Gareth Collett" userId="b439ee9c-a91c-45c2-862d-df71d84f5bbe" providerId="ADAL" clId="{217982BA-B7A1-D24D-AE78-906A1AB28D6A}" dt="2024-05-24T10:13:46.526" v="107" actId="1076"/>
          <ac:spMkLst>
            <pc:docMk/>
            <pc:sldMk cId="0" sldId="396"/>
            <ac:spMk id="19460" creationId="{3EDD4D9F-6C9A-57F6-3978-813FE75B0416}"/>
          </ac:spMkLst>
        </pc:spChg>
      </pc:sldChg>
      <pc:sldChg chg="modSp mod">
        <pc:chgData name="Gareth Collett" userId="b439ee9c-a91c-45c2-862d-df71d84f5bbe" providerId="ADAL" clId="{217982BA-B7A1-D24D-AE78-906A1AB28D6A}" dt="2024-05-24T10:07:40.322" v="39" actId="27636"/>
        <pc:sldMkLst>
          <pc:docMk/>
          <pc:sldMk cId="0" sldId="397"/>
        </pc:sldMkLst>
        <pc:spChg chg="mod">
          <ac:chgData name="Gareth Collett" userId="b439ee9c-a91c-45c2-862d-df71d84f5bbe" providerId="ADAL" clId="{217982BA-B7A1-D24D-AE78-906A1AB28D6A}" dt="2024-05-24T10:07:40.322" v="39" actId="27636"/>
          <ac:spMkLst>
            <pc:docMk/>
            <pc:sldMk cId="0" sldId="397"/>
            <ac:spMk id="8" creationId="{FFB70C68-5689-58B1-7642-278CE89E38A0}"/>
          </ac:spMkLst>
        </pc:spChg>
      </pc:sldChg>
      <pc:sldChg chg="modSp mod">
        <pc:chgData name="Gareth Collett" userId="b439ee9c-a91c-45c2-862d-df71d84f5bbe" providerId="ADAL" clId="{217982BA-B7A1-D24D-AE78-906A1AB28D6A}" dt="2024-05-24T10:08:24.411" v="46" actId="1076"/>
        <pc:sldMkLst>
          <pc:docMk/>
          <pc:sldMk cId="0" sldId="416"/>
        </pc:sldMkLst>
        <pc:spChg chg="mod">
          <ac:chgData name="Gareth Collett" userId="b439ee9c-a91c-45c2-862d-df71d84f5bbe" providerId="ADAL" clId="{217982BA-B7A1-D24D-AE78-906A1AB28D6A}" dt="2024-05-24T10:07:40.323" v="40" actId="27636"/>
          <ac:spMkLst>
            <pc:docMk/>
            <pc:sldMk cId="0" sldId="416"/>
            <ac:spMk id="2" creationId="{EBE3D562-B9F7-0D3E-CDCB-2D828DF46616}"/>
          </ac:spMkLst>
        </pc:spChg>
        <pc:spChg chg="mod">
          <ac:chgData name="Gareth Collett" userId="b439ee9c-a91c-45c2-862d-df71d84f5bbe" providerId="ADAL" clId="{217982BA-B7A1-D24D-AE78-906A1AB28D6A}" dt="2024-05-24T10:08:16.139" v="44" actId="1076"/>
          <ac:spMkLst>
            <pc:docMk/>
            <pc:sldMk cId="0" sldId="416"/>
            <ac:spMk id="5" creationId="{AE18EE53-4E7C-0B67-751C-B041435499C3}"/>
          </ac:spMkLst>
        </pc:spChg>
        <pc:spChg chg="mod">
          <ac:chgData name="Gareth Collett" userId="b439ee9c-a91c-45c2-862d-df71d84f5bbe" providerId="ADAL" clId="{217982BA-B7A1-D24D-AE78-906A1AB28D6A}" dt="2024-05-24T10:08:18.934" v="45" actId="1076"/>
          <ac:spMkLst>
            <pc:docMk/>
            <pc:sldMk cId="0" sldId="416"/>
            <ac:spMk id="6" creationId="{9D2F1CC0-7E8A-4BDE-51E7-1F435E90EBC6}"/>
          </ac:spMkLst>
        </pc:spChg>
        <pc:spChg chg="mod">
          <ac:chgData name="Gareth Collett" userId="b439ee9c-a91c-45c2-862d-df71d84f5bbe" providerId="ADAL" clId="{217982BA-B7A1-D24D-AE78-906A1AB28D6A}" dt="2024-05-24T10:08:24.411" v="46" actId="1076"/>
          <ac:spMkLst>
            <pc:docMk/>
            <pc:sldMk cId="0" sldId="416"/>
            <ac:spMk id="7" creationId="{F9AEB793-EA98-0FA0-6C1C-A7EAECDE64BD}"/>
          </ac:spMkLst>
        </pc:spChg>
        <pc:spChg chg="mod">
          <ac:chgData name="Gareth Collett" userId="b439ee9c-a91c-45c2-862d-df71d84f5bbe" providerId="ADAL" clId="{217982BA-B7A1-D24D-AE78-906A1AB28D6A}" dt="2024-05-24T10:08:12.576" v="43" actId="1076"/>
          <ac:spMkLst>
            <pc:docMk/>
            <pc:sldMk cId="0" sldId="416"/>
            <ac:spMk id="22531" creationId="{95037EDA-04BF-324D-FA55-7EABC68F1B17}"/>
          </ac:spMkLst>
        </pc:spChg>
      </pc:sldChg>
      <pc:sldChg chg="addSp delSp modSp new mod">
        <pc:chgData name="Gareth Collett" userId="b439ee9c-a91c-45c2-862d-df71d84f5bbe" providerId="ADAL" clId="{217982BA-B7A1-D24D-AE78-906A1AB28D6A}" dt="2024-05-24T10:09:00.550" v="49" actId="14100"/>
        <pc:sldMkLst>
          <pc:docMk/>
          <pc:sldMk cId="1889347557" sldId="434"/>
        </pc:sldMkLst>
        <pc:spChg chg="mod">
          <ac:chgData name="Gareth Collett" userId="b439ee9c-a91c-45c2-862d-df71d84f5bbe" providerId="ADAL" clId="{217982BA-B7A1-D24D-AE78-906A1AB28D6A}" dt="2024-05-24T10:07:40.331" v="41" actId="27636"/>
          <ac:spMkLst>
            <pc:docMk/>
            <pc:sldMk cId="1889347557" sldId="434"/>
            <ac:spMk id="2" creationId="{70785C3A-D39D-DF3A-6C66-96097BDBFBFB}"/>
          </ac:spMkLst>
        </pc:spChg>
        <pc:spChg chg="del">
          <ac:chgData name="Gareth Collett" userId="b439ee9c-a91c-45c2-862d-df71d84f5bbe" providerId="ADAL" clId="{217982BA-B7A1-D24D-AE78-906A1AB28D6A}" dt="2024-05-24T10:06:09.074" v="2"/>
          <ac:spMkLst>
            <pc:docMk/>
            <pc:sldMk cId="1889347557" sldId="434"/>
            <ac:spMk id="3" creationId="{7A47AB34-5E27-D4F6-D670-0424A333B289}"/>
          </ac:spMkLst>
        </pc:spChg>
        <pc:picChg chg="add mod">
          <ac:chgData name="Gareth Collett" userId="b439ee9c-a91c-45c2-862d-df71d84f5bbe" providerId="ADAL" clId="{217982BA-B7A1-D24D-AE78-906A1AB28D6A}" dt="2024-05-24T10:09:00.550" v="49" actId="14100"/>
          <ac:picMkLst>
            <pc:docMk/>
            <pc:sldMk cId="1889347557" sldId="434"/>
            <ac:picMk id="5" creationId="{61838358-ED06-A448-1614-4D770E0779A5}"/>
          </ac:picMkLst>
        </pc:picChg>
      </pc:sldChg>
      <pc:sldChg chg="addSp delSp modSp new mod">
        <pc:chgData name="Gareth Collett" userId="b439ee9c-a91c-45c2-862d-df71d84f5bbe" providerId="ADAL" clId="{217982BA-B7A1-D24D-AE78-906A1AB28D6A}" dt="2024-05-24T10:09:52.956" v="80" actId="1076"/>
        <pc:sldMkLst>
          <pc:docMk/>
          <pc:sldMk cId="3990216648" sldId="435"/>
        </pc:sldMkLst>
        <pc:spChg chg="mod">
          <ac:chgData name="Gareth Collett" userId="b439ee9c-a91c-45c2-862d-df71d84f5bbe" providerId="ADAL" clId="{217982BA-B7A1-D24D-AE78-906A1AB28D6A}" dt="2024-05-24T10:09:37.280" v="77" actId="20577"/>
          <ac:spMkLst>
            <pc:docMk/>
            <pc:sldMk cId="3990216648" sldId="435"/>
            <ac:spMk id="2" creationId="{213231BA-A920-578F-F7FF-D937A711F02A}"/>
          </ac:spMkLst>
        </pc:spChg>
        <pc:spChg chg="del mod">
          <ac:chgData name="Gareth Collett" userId="b439ee9c-a91c-45c2-862d-df71d84f5bbe" providerId="ADAL" clId="{217982BA-B7A1-D24D-AE78-906A1AB28D6A}" dt="2024-05-24T10:09:30.054" v="50"/>
          <ac:spMkLst>
            <pc:docMk/>
            <pc:sldMk cId="3990216648" sldId="435"/>
            <ac:spMk id="3" creationId="{46625BCB-68E0-AE47-BE0C-660861D8A5E9}"/>
          </ac:spMkLst>
        </pc:spChg>
        <pc:picChg chg="add mod">
          <ac:chgData name="Gareth Collett" userId="b439ee9c-a91c-45c2-862d-df71d84f5bbe" providerId="ADAL" clId="{217982BA-B7A1-D24D-AE78-906A1AB28D6A}" dt="2024-05-24T10:09:52.956" v="80" actId="1076"/>
          <ac:picMkLst>
            <pc:docMk/>
            <pc:sldMk cId="3990216648" sldId="435"/>
            <ac:picMk id="5" creationId="{A788723F-A1F2-A7F3-24A7-439D79DA151B}"/>
          </ac:picMkLst>
        </pc:picChg>
      </pc:sldChg>
      <pc:sldMasterChg chg="addSp modAnim modSldLayout">
        <pc:chgData name="Gareth Collett" userId="b439ee9c-a91c-45c2-862d-df71d84f5bbe" providerId="ADAL" clId="{217982BA-B7A1-D24D-AE78-906A1AB28D6A}" dt="2024-05-24T10:07:40.242" v="37"/>
        <pc:sldMasterMkLst>
          <pc:docMk/>
          <pc:sldMasterMk cId="3384799516" sldId="2147484517"/>
        </pc:sldMasterMkLst>
        <pc:graphicFrameChg chg="add">
          <ac:chgData name="Gareth Collett" userId="b439ee9c-a91c-45c2-862d-df71d84f5bbe" providerId="ADAL" clId="{217982BA-B7A1-D24D-AE78-906A1AB28D6A}" dt="2024-05-24T10:07:40.242" v="37"/>
          <ac:graphicFrameMkLst>
            <pc:docMk/>
            <pc:sldMasterMk cId="3384799516" sldId="2147484517"/>
            <ac:graphicFrameMk id="7" creationId="{5EB3C67B-0E41-13A6-7541-6B4DC7D989A0}"/>
          </ac:graphicFrameMkLst>
        </pc:graphicFrameChg>
        <pc:sldLayoutChg chg="addSp">
          <pc:chgData name="Gareth Collett" userId="b439ee9c-a91c-45c2-862d-df71d84f5bbe" providerId="ADAL" clId="{217982BA-B7A1-D24D-AE78-906A1AB28D6A}" dt="2024-05-24T10:07:40.242" v="37"/>
          <pc:sldLayoutMkLst>
            <pc:docMk/>
            <pc:sldMasterMk cId="3384799516" sldId="2147484517"/>
            <pc:sldLayoutMk cId="3053165696" sldId="2147484518"/>
          </pc:sldLayoutMkLst>
          <pc:graphicFrameChg chg="add">
            <ac:chgData name="Gareth Collett" userId="b439ee9c-a91c-45c2-862d-df71d84f5bbe" providerId="ADAL" clId="{217982BA-B7A1-D24D-AE78-906A1AB28D6A}" dt="2024-05-24T10:07:40.242" v="37"/>
            <ac:graphicFrameMkLst>
              <pc:docMk/>
              <pc:sldMasterMk cId="3384799516" sldId="2147484517"/>
              <pc:sldLayoutMk cId="3053165696" sldId="2147484518"/>
              <ac:graphicFrameMk id="7" creationId="{07CA2537-4CE2-9A6E-DC51-91489E462421}"/>
            </ac:graphicFrameMkLst>
          </pc:graphicFrameChg>
          <pc:graphicFrameChg chg="add">
            <ac:chgData name="Gareth Collett" userId="b439ee9c-a91c-45c2-862d-df71d84f5bbe" providerId="ADAL" clId="{217982BA-B7A1-D24D-AE78-906A1AB28D6A}" dt="2024-05-24T10:07:40.242" v="37"/>
            <ac:graphicFrameMkLst>
              <pc:docMk/>
              <pc:sldMasterMk cId="3384799516" sldId="2147484517"/>
              <pc:sldLayoutMk cId="3053165696" sldId="2147484518"/>
              <ac:graphicFrameMk id="8" creationId="{32A0DE2B-7D38-F49A-2A28-A9A01A837B73}"/>
            </ac:graphicFrameMkLst>
          </pc:graphicFrameChg>
        </pc:sldLayoutChg>
        <pc:sldLayoutChg chg="addSp">
          <pc:chgData name="Gareth Collett" userId="b439ee9c-a91c-45c2-862d-df71d84f5bbe" providerId="ADAL" clId="{217982BA-B7A1-D24D-AE78-906A1AB28D6A}" dt="2024-05-24T10:07:40.242" v="37"/>
          <pc:sldLayoutMkLst>
            <pc:docMk/>
            <pc:sldMasterMk cId="3384799516" sldId="2147484517"/>
            <pc:sldLayoutMk cId="3362461596" sldId="2147484519"/>
          </pc:sldLayoutMkLst>
          <pc:graphicFrameChg chg="add">
            <ac:chgData name="Gareth Collett" userId="b439ee9c-a91c-45c2-862d-df71d84f5bbe" providerId="ADAL" clId="{217982BA-B7A1-D24D-AE78-906A1AB28D6A}" dt="2024-05-24T10:07:40.242" v="37"/>
            <ac:graphicFrameMkLst>
              <pc:docMk/>
              <pc:sldMasterMk cId="3384799516" sldId="2147484517"/>
              <pc:sldLayoutMk cId="3362461596" sldId="2147484519"/>
              <ac:graphicFrameMk id="7" creationId="{24AE10F3-25C5-1515-D9D5-215641138231}"/>
            </ac:graphicFrameMkLst>
          </pc:graphicFrameChg>
        </pc:sldLayoutChg>
        <pc:sldLayoutChg chg="addSp">
          <pc:chgData name="Gareth Collett" userId="b439ee9c-a91c-45c2-862d-df71d84f5bbe" providerId="ADAL" clId="{217982BA-B7A1-D24D-AE78-906A1AB28D6A}" dt="2024-05-24T10:07:40.242" v="37"/>
          <pc:sldLayoutMkLst>
            <pc:docMk/>
            <pc:sldMasterMk cId="3384799516" sldId="2147484517"/>
            <pc:sldLayoutMk cId="2859827020" sldId="2147484520"/>
          </pc:sldLayoutMkLst>
          <pc:graphicFrameChg chg="add">
            <ac:chgData name="Gareth Collett" userId="b439ee9c-a91c-45c2-862d-df71d84f5bbe" providerId="ADAL" clId="{217982BA-B7A1-D24D-AE78-906A1AB28D6A}" dt="2024-05-24T10:07:40.242" v="37"/>
            <ac:graphicFrameMkLst>
              <pc:docMk/>
              <pc:sldMasterMk cId="3384799516" sldId="2147484517"/>
              <pc:sldLayoutMk cId="2859827020" sldId="2147484520"/>
              <ac:graphicFrameMk id="7" creationId="{AF28D50E-E1DD-01A6-BC43-E5AF20528B3A}"/>
            </ac:graphicFrameMkLst>
          </pc:graphicFrameChg>
        </pc:sldLayoutChg>
        <pc:sldLayoutChg chg="addSp">
          <pc:chgData name="Gareth Collett" userId="b439ee9c-a91c-45c2-862d-df71d84f5bbe" providerId="ADAL" clId="{217982BA-B7A1-D24D-AE78-906A1AB28D6A}" dt="2024-05-24T10:07:40.242" v="37"/>
          <pc:sldLayoutMkLst>
            <pc:docMk/>
            <pc:sldMasterMk cId="3384799516" sldId="2147484517"/>
            <pc:sldLayoutMk cId="1828078952" sldId="2147484521"/>
          </pc:sldLayoutMkLst>
          <pc:graphicFrameChg chg="add">
            <ac:chgData name="Gareth Collett" userId="b439ee9c-a91c-45c2-862d-df71d84f5bbe" providerId="ADAL" clId="{217982BA-B7A1-D24D-AE78-906A1AB28D6A}" dt="2024-05-24T10:07:40.242" v="37"/>
            <ac:graphicFrameMkLst>
              <pc:docMk/>
              <pc:sldMasterMk cId="3384799516" sldId="2147484517"/>
              <pc:sldLayoutMk cId="1828078952" sldId="2147484521"/>
              <ac:graphicFrameMk id="8" creationId="{7C81CF04-B6F5-16D9-DA11-0CEE9912ACF0}"/>
            </ac:graphicFrameMkLst>
          </pc:graphicFrameChg>
        </pc:sldLayoutChg>
        <pc:sldLayoutChg chg="addSp">
          <pc:chgData name="Gareth Collett" userId="b439ee9c-a91c-45c2-862d-df71d84f5bbe" providerId="ADAL" clId="{217982BA-B7A1-D24D-AE78-906A1AB28D6A}" dt="2024-05-24T10:07:40.242" v="37"/>
          <pc:sldLayoutMkLst>
            <pc:docMk/>
            <pc:sldMasterMk cId="3384799516" sldId="2147484517"/>
            <pc:sldLayoutMk cId="2766514214" sldId="2147484522"/>
          </pc:sldLayoutMkLst>
          <pc:graphicFrameChg chg="add">
            <ac:chgData name="Gareth Collett" userId="b439ee9c-a91c-45c2-862d-df71d84f5bbe" providerId="ADAL" clId="{217982BA-B7A1-D24D-AE78-906A1AB28D6A}" dt="2024-05-24T10:07:40.242" v="37"/>
            <ac:graphicFrameMkLst>
              <pc:docMk/>
              <pc:sldMasterMk cId="3384799516" sldId="2147484517"/>
              <pc:sldLayoutMk cId="2766514214" sldId="2147484522"/>
              <ac:graphicFrameMk id="10" creationId="{FD38BA8B-9FEB-D066-0E4D-9BD7D3753AAF}"/>
            </ac:graphicFrameMkLst>
          </pc:graphicFrameChg>
        </pc:sldLayoutChg>
        <pc:sldLayoutChg chg="addSp">
          <pc:chgData name="Gareth Collett" userId="b439ee9c-a91c-45c2-862d-df71d84f5bbe" providerId="ADAL" clId="{217982BA-B7A1-D24D-AE78-906A1AB28D6A}" dt="2024-05-24T10:07:40.242" v="37"/>
          <pc:sldLayoutMkLst>
            <pc:docMk/>
            <pc:sldMasterMk cId="3384799516" sldId="2147484517"/>
            <pc:sldLayoutMk cId="479537965" sldId="2147484523"/>
          </pc:sldLayoutMkLst>
          <pc:graphicFrameChg chg="add">
            <ac:chgData name="Gareth Collett" userId="b439ee9c-a91c-45c2-862d-df71d84f5bbe" providerId="ADAL" clId="{217982BA-B7A1-D24D-AE78-906A1AB28D6A}" dt="2024-05-24T10:07:40.242" v="37"/>
            <ac:graphicFrameMkLst>
              <pc:docMk/>
              <pc:sldMasterMk cId="3384799516" sldId="2147484517"/>
              <pc:sldLayoutMk cId="479537965" sldId="2147484523"/>
              <ac:graphicFrameMk id="6" creationId="{ED239251-E59F-AB9C-5B0F-A684C8F7C6D4}"/>
            </ac:graphicFrameMkLst>
          </pc:graphicFrameChg>
        </pc:sldLayoutChg>
        <pc:sldLayoutChg chg="addSp">
          <pc:chgData name="Gareth Collett" userId="b439ee9c-a91c-45c2-862d-df71d84f5bbe" providerId="ADAL" clId="{217982BA-B7A1-D24D-AE78-906A1AB28D6A}" dt="2024-05-24T10:07:40.242" v="37"/>
          <pc:sldLayoutMkLst>
            <pc:docMk/>
            <pc:sldMasterMk cId="3384799516" sldId="2147484517"/>
            <pc:sldLayoutMk cId="977301296" sldId="2147484524"/>
          </pc:sldLayoutMkLst>
          <pc:graphicFrameChg chg="add">
            <ac:chgData name="Gareth Collett" userId="b439ee9c-a91c-45c2-862d-df71d84f5bbe" providerId="ADAL" clId="{217982BA-B7A1-D24D-AE78-906A1AB28D6A}" dt="2024-05-24T10:07:40.242" v="37"/>
            <ac:graphicFrameMkLst>
              <pc:docMk/>
              <pc:sldMasterMk cId="3384799516" sldId="2147484517"/>
              <pc:sldLayoutMk cId="977301296" sldId="2147484524"/>
              <ac:graphicFrameMk id="5" creationId="{A2B78E58-D62F-41A4-10AC-2D690D24F9CD}"/>
            </ac:graphicFrameMkLst>
          </pc:graphicFrameChg>
        </pc:sldLayoutChg>
        <pc:sldLayoutChg chg="addSp">
          <pc:chgData name="Gareth Collett" userId="b439ee9c-a91c-45c2-862d-df71d84f5bbe" providerId="ADAL" clId="{217982BA-B7A1-D24D-AE78-906A1AB28D6A}" dt="2024-05-24T10:07:40.242" v="37"/>
          <pc:sldLayoutMkLst>
            <pc:docMk/>
            <pc:sldMasterMk cId="3384799516" sldId="2147484517"/>
            <pc:sldLayoutMk cId="1062223429" sldId="2147484525"/>
          </pc:sldLayoutMkLst>
          <pc:graphicFrameChg chg="add">
            <ac:chgData name="Gareth Collett" userId="b439ee9c-a91c-45c2-862d-df71d84f5bbe" providerId="ADAL" clId="{217982BA-B7A1-D24D-AE78-906A1AB28D6A}" dt="2024-05-24T10:07:40.242" v="37"/>
            <ac:graphicFrameMkLst>
              <pc:docMk/>
              <pc:sldMasterMk cId="3384799516" sldId="2147484517"/>
              <pc:sldLayoutMk cId="1062223429" sldId="2147484525"/>
              <ac:graphicFrameMk id="8" creationId="{82DA7551-8A56-739D-B5F4-DC39DF0C05D2}"/>
            </ac:graphicFrameMkLst>
          </pc:graphicFrameChg>
        </pc:sldLayoutChg>
        <pc:sldLayoutChg chg="addSp">
          <pc:chgData name="Gareth Collett" userId="b439ee9c-a91c-45c2-862d-df71d84f5bbe" providerId="ADAL" clId="{217982BA-B7A1-D24D-AE78-906A1AB28D6A}" dt="2024-05-24T10:07:40.242" v="37"/>
          <pc:sldLayoutMkLst>
            <pc:docMk/>
            <pc:sldMasterMk cId="3384799516" sldId="2147484517"/>
            <pc:sldLayoutMk cId="79959046" sldId="2147484526"/>
          </pc:sldLayoutMkLst>
          <pc:graphicFrameChg chg="add">
            <ac:chgData name="Gareth Collett" userId="b439ee9c-a91c-45c2-862d-df71d84f5bbe" providerId="ADAL" clId="{217982BA-B7A1-D24D-AE78-906A1AB28D6A}" dt="2024-05-24T10:07:40.242" v="37"/>
            <ac:graphicFrameMkLst>
              <pc:docMk/>
              <pc:sldMasterMk cId="3384799516" sldId="2147484517"/>
              <pc:sldLayoutMk cId="79959046" sldId="2147484526"/>
              <ac:graphicFrameMk id="8" creationId="{A1649A75-7D89-5817-9E93-0399C615A7B5}"/>
            </ac:graphicFrameMkLst>
          </pc:graphicFrameChg>
        </pc:sldLayoutChg>
        <pc:sldLayoutChg chg="addSp">
          <pc:chgData name="Gareth Collett" userId="b439ee9c-a91c-45c2-862d-df71d84f5bbe" providerId="ADAL" clId="{217982BA-B7A1-D24D-AE78-906A1AB28D6A}" dt="2024-05-24T10:07:40.242" v="37"/>
          <pc:sldLayoutMkLst>
            <pc:docMk/>
            <pc:sldMasterMk cId="3384799516" sldId="2147484517"/>
            <pc:sldLayoutMk cId="2965268429" sldId="2147484527"/>
          </pc:sldLayoutMkLst>
          <pc:graphicFrameChg chg="add">
            <ac:chgData name="Gareth Collett" userId="b439ee9c-a91c-45c2-862d-df71d84f5bbe" providerId="ADAL" clId="{217982BA-B7A1-D24D-AE78-906A1AB28D6A}" dt="2024-05-24T10:07:40.242" v="37"/>
            <ac:graphicFrameMkLst>
              <pc:docMk/>
              <pc:sldMasterMk cId="3384799516" sldId="2147484517"/>
              <pc:sldLayoutMk cId="2965268429" sldId="2147484527"/>
              <ac:graphicFrameMk id="7" creationId="{0CE28DB9-1A13-4507-FE9F-2998568F4814}"/>
            </ac:graphicFrameMkLst>
          </pc:graphicFrameChg>
        </pc:sldLayoutChg>
        <pc:sldLayoutChg chg="addSp">
          <pc:chgData name="Gareth Collett" userId="b439ee9c-a91c-45c2-862d-df71d84f5bbe" providerId="ADAL" clId="{217982BA-B7A1-D24D-AE78-906A1AB28D6A}" dt="2024-05-24T10:07:40.242" v="37"/>
          <pc:sldLayoutMkLst>
            <pc:docMk/>
            <pc:sldMasterMk cId="3384799516" sldId="2147484517"/>
            <pc:sldLayoutMk cId="69234605" sldId="2147484528"/>
          </pc:sldLayoutMkLst>
          <pc:graphicFrameChg chg="add">
            <ac:chgData name="Gareth Collett" userId="b439ee9c-a91c-45c2-862d-df71d84f5bbe" providerId="ADAL" clId="{217982BA-B7A1-D24D-AE78-906A1AB28D6A}" dt="2024-05-24T10:07:40.242" v="37"/>
            <ac:graphicFrameMkLst>
              <pc:docMk/>
              <pc:sldMasterMk cId="3384799516" sldId="2147484517"/>
              <pc:sldLayoutMk cId="69234605" sldId="2147484528"/>
              <ac:graphicFrameMk id="7" creationId="{D795A605-2793-1FE8-B399-160EFC0B0094}"/>
            </ac:graphicFrameMkLst>
          </pc:graphicFrameChg>
        </pc:sldLayoutChg>
      </pc:sldMaster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1-09T10:39:01.676"/>
    </inkml:context>
    <inkml:brush xml:id="br0">
      <inkml:brushProperty name="width" value="0.05" units="cm"/>
      <inkml:brushProperty name="height" value="0.05" units="cm"/>
      <inkml:brushProperty name="color" value="#E71224"/>
    </inkml:brush>
  </inkml:definitions>
  <inkml:trace contextRef="#ctx0" brushRef="#br0">484 26 24575,'-19'0'0,"-1"0"0,-2 0 0,-47 3 0,30 10 0,0-2 0,4 4 0,19 9 0,-4 9 0,7-10 0,3 9 0,-4-3 0,1 4 0,2-1 0,-7 2 0,8-1 0,-4 6 0,4-6 0,1 1 0,-2 4 0,2-4 0,0 0 0,-1-1 0,1-6 0,4 0 0,-3-5 0,7 4 0,-6-8 0,6 3 0,-6-5 0,5 1 0,-1-1 0,3 1 0,0 4 0,0 1 0,0 1 0,0 2 0,0 3 0,4 1 0,5 3 0,11 2 0,0-5 0,4 5 0,0 0 0,3 7 0,6 3 0,-6-4 0,4 2 0,-11-14 0,4 6 0,12 7 0,-13-10 0,18 12 0,-18-20 0,7 5 0,-3-9 0,1 4 0,4-4 0,-3-5 0,4 4 0,-1-8 0,2 4 0,0-5 0,4 1 0,2 0 0,1 0 0,4 0 0,-5-5 0,-7 0 0,6-5 0,-6 0 0,6 0 0,-4 0 0,2 0 0,-8 0 0,9 0 0,-4-5 0,0-4 0,4-6 0,-4-4 0,-1 4 0,0-3 0,-6 4 0,6-5 0,-5 1 0,4-1 0,-5 1 0,2-5 0,4 3 0,-3-9 0,3 9 0,-4-9 0,0 5 0,1-6 0,-3 6 0,-2-3 0,-4 8 0,-3-7 0,-1 8 0,-4-3 0,3 4 0,-7 1 0,3-1 0,-4-4 0,0 3 0,1-3 0,-4 4 0,-1 0 0,-4-4 0,0-1 0,0-1 0,0-3 0,0 4 0,0-5 0,0 0 0,0 4 0,0-3 0,-9 3 0,3 2 0,-10-6 0,2 9 0,1-7 0,-3 7 0,2-8 0,-3 8 0,-1-8 0,1 8 0,0-3 0,0-1 0,0 5 0,-12-12 0,9 10 0,-13-3 0,10 6 0,-4 2 0,0 0 0,5-2 0,-5 6 0,10-3 0,-5 5 0,6-4 0,-1 3 0,1-3 0,-1 0 0,-4 2 0,3-6 0,-3 3 0,0-1 0,3-1 0,-3 6 0,4-3 0,1 0 0,-1 2 0,4-1 0,-2 2 0,6 1 0,-3 1 0,1 2 0,2-2 0,-6 3 0,6-4 0,-7 0 0,8 1 0,-8-2 0,8 2 0,-8-1 0,4-1 0,0 1 0,-4 0 0,3 0 0,0 0 0,-2 0 0,6 3 0,-6 2 0,6 0 0,-6 2 0,6-3 0,-3 4 0,5-3 0,-1 2 0,-3-2 0,2 3 0,-10-4 0,10 3 0,-6-3 0,8 4 0,-1 0 0,-4 0 0,4 0 0,-8 0 0,8-3 0,-4 3 0,5-4 0,-5 4 0,3-3 0,-2 1 0,4-1 0,-1 0 0,1 2 0,-1-2 0,1-1 0,-1 3 0,1-5 0,0 6 0,-1-7 0,2 6 0,-2-2 0,4 0 0,-2 2 0,3-2 0,-5 3 0,1-3 0,-1 2 0,1-3 0,-1 4 0,1 0 0,-2 0 0,2 0 0,-1 0 0,2 0 0,-3 0 0,3 0 0,-2 0 0,1 0 0,0 0 0,0 0 0,0 0 0,-1 0 0,1 0 0,-1 0 0,1 0 0,0 0 0,0 0 0,0 0 0,-1 0 0,1 0 0,0 0 0,-1 0 0,5 0 0,0 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1-09T10:39:05.715"/>
    </inkml:context>
    <inkml:brush xml:id="br0">
      <inkml:brushProperty name="width" value="0.05" units="cm"/>
      <inkml:brushProperty name="height" value="0.05" units="cm"/>
      <inkml:brushProperty name="color" value="#E71224"/>
    </inkml:brush>
  </inkml:definitions>
  <inkml:trace contextRef="#ctx0" brushRef="#br0">1 1 24575,'0'0'0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1-09T10:39:18.835"/>
    </inkml:context>
    <inkml:brush xml:id="br0">
      <inkml:brushProperty name="width" value="0.05" units="cm"/>
      <inkml:brushProperty name="height" value="0.05" units="cm"/>
      <inkml:brushProperty name="color" value="#E71224"/>
    </inkml:brush>
  </inkml:definitions>
  <inkml:trace contextRef="#ctx0" brushRef="#br0">1 1 24575,'0'0'0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1-09T10:39:26.042"/>
    </inkml:context>
    <inkml:brush xml:id="br0">
      <inkml:brushProperty name="width" value="0.05" units="cm"/>
      <inkml:brushProperty name="height" value="0.05" units="cm"/>
      <inkml:brushProperty name="color" value="#E71224"/>
    </inkml:brush>
  </inkml:definitions>
  <inkml:trace contextRef="#ctx0" brushRef="#br0">1788 9 24139,'-3'-3'0,"-10"0"217,-11 3-217,-22 0 0,-18 0 0,24 0 0,-6 0 0,-21-1 0,-10 0 0,3 3 0,23 3 0,1 2 0,-2 0-982,-4-2 1,-5-2 0,1 3 0,7 3 981,-14 13 0,10 3 0,22-13 0,1 3 152,-25 22 1,6-2-153,18-15 0,-10 13 0,0 3 0,12-1 0,-12 10 0,18-14 0,3 1 0,-7 19 0,5-20 0,2 2 0,-6 27 0,1-9 0,-2 14 0,12-9 0,-1-14 0,-1 1 0,0 16 0,0-10 0,1-1 0,1 12 0,3-15 0,1 3 0,-3 22 0,11-29 0,2 2 0,-1-4 0,1 0 0,4 26 0,-2-16 0,0 0 0,3 13 0,-1-16 0,2 2 0,3-10 0,3 0 0,4-1 0,3-2-122,11 29 122,-4-32 0,2-1 0,3 7 0,1 0 0,16 14 0,-11-12 0,-1 1 0,8 4 0,11 6 0,3 0-441,-22-24 0,2-1 441,-1-4 0,0-1 0,3 2 0,1-1 0,-1-3 0,-2-3 0,24 7 0,-18-6 0,3 0 0,25 2 0,-24-6 0,0 0 0,-1-1 0,0-1 0,-3-5 0,0 1 0,4 4 0,1 1 0,-2-2 0,1-1 0,0 1 0,0-1 0,0 3 0,0 0 0,0-6 0,-1 1 0,2 4 0,-1 1 0,28 1 0,-17-4 0,1 0 0,-16-3 0,0 0 0,17 1 0,1 0 0,-9-4 0,-2 0 0,-2 0 0,0 0 0,6-3 0,2 0 0,-4 0 0,0 0 0,5 0 0,-1 0 0,1 0 0,-2 0 0,-3-2 0,0-2 0,4-4 0,-1-2 0,-6-3 0,-2-1 0,-6-1 0,-1 0 0,10-6 0,-2 0 2451,4-8-2451,-12 9 0,3-1 0,18-19 0,-6 2 0,9-3 0,-15 4 0,9-1 0,-16 5 0,9-9 0,-20 6 0,8 0 0,-14-9 0,3 9 0,-3-10 0,-6 0 0,-1 6 0,2-12 0,-5 5 0,4-1 0,-9-10 0,-2-6 0,-4-6 0,0 31 0,0 1 0,0-1 0,0 2 0,0-21 0,0 9 0,0 0 0,0-13 0,0 19 0,0-1-20,-3-2 0,0 0 20,-4-22 0,2 29 0,-1-3 0,-3-4 0,-1 2 0,-13-18 0,13 22 0,-1-1 0,-16-24 231,6 15-231,3 9 0,-1-1 0,-10-11 0,11 18 0,1 0 0,-2-4 1032,0 5-1032,-1-4 362,2 10-362,-1-5 807,1 6-807,-5 3 0,-1-3 0,-9 7 0,3-4 0,-7 5 0,8 4 0,-4 2 0,6 4 0,0-1 0,5 2 0,-4-1 0,3 4 0,1-3 0,-5 7 0,5-7 0,-10 7 0,3-2 0,-9 3 0,9 0 0,-3 0 0,-1 0 0,9 0 0,-7 0 0,1 0 0,1 0 0,-5 0 0,1 0 0,-1 0 0,-6 0 0,1 0 0,-7 4 0,5 1 0,-5 1 0,7 3 0,0-8 0,5 7 0,-4-2 0,9-1 0,-4 3 0,1-6 0,3 1 0,-4-3 0,6 0 0,0 0 0,-6 0 0,5 0 0,0 0 0,2 0 0,9 0 0,-10 0 0,9 0 0,-3 0 0,5 0 0,-1 0 0,1 0 0,-1 0 0,1 0 0,-1 0 0,0 0 0,1 0 0,4 0 0,-4 0 0,7 0 0,-2 3 0,3-1 0,1 1 0,-1-3 0,1 0 0,-1 0 0,-4 0 0,4 0 0,-4 0 0,4 0 0,1-3 0,-1-2 0,5-2 0,-4-1 0,6 1 0,-6-1 0,7 1 0,-7 3 0,6-3 0,-3 3 0,1 0 0,3-3 0,-3 4 0,3-4 0,-3 3 0,2-3 0,-6 4 0,3-2 0,0-1 0,-2 5 0,5-5 0,-6 5 0,4-6 0,-2 3 0,-2 0 0,4 0 0,-2 1 0,-2 2 0,3-2 0,-3 0 0,0 2 0,-3-2 0,2 3 0,-19 0 0,20 0 0,-13 0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1970" name="Rectangle 2">
            <a:extLst>
              <a:ext uri="{FF2B5EF4-FFF2-40B4-BE49-F238E27FC236}">
                <a16:creationId xmlns:a16="http://schemas.microsoft.com/office/drawing/2014/main" id="{02C06854-5E0A-B365-4A89-5AC17F8E74E3}"/>
              </a:ext>
            </a:extLst>
          </p:cNvPr>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defRPr sz="1200"/>
            </a:lvl1pPr>
          </a:lstStyle>
          <a:p>
            <a:pPr>
              <a:defRPr/>
            </a:pPr>
            <a:endParaRPr lang="en-GB"/>
          </a:p>
        </p:txBody>
      </p:sp>
      <p:sp>
        <p:nvSpPr>
          <p:cNvPr id="211971" name="Rectangle 3">
            <a:extLst>
              <a:ext uri="{FF2B5EF4-FFF2-40B4-BE49-F238E27FC236}">
                <a16:creationId xmlns:a16="http://schemas.microsoft.com/office/drawing/2014/main" id="{301D6BE8-AFB9-6605-1BA8-90A045728D78}"/>
              </a:ext>
            </a:extLst>
          </p:cNvPr>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pPr>
              <a:defRPr/>
            </a:pPr>
            <a:endParaRPr lang="en-GB"/>
          </a:p>
        </p:txBody>
      </p:sp>
      <p:sp>
        <p:nvSpPr>
          <p:cNvPr id="15364" name="Rectangle 4">
            <a:extLst>
              <a:ext uri="{FF2B5EF4-FFF2-40B4-BE49-F238E27FC236}">
                <a16:creationId xmlns:a16="http://schemas.microsoft.com/office/drawing/2014/main" id="{E673F321-BCA4-C1A6-A811-E93982A01E1D}"/>
              </a:ext>
            </a:extLst>
          </p:cNvPr>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1973" name="Rectangle 5">
            <a:extLst>
              <a:ext uri="{FF2B5EF4-FFF2-40B4-BE49-F238E27FC236}">
                <a16:creationId xmlns:a16="http://schemas.microsoft.com/office/drawing/2014/main" id="{D6154AE5-1DDD-7940-6290-922AE858EAA7}"/>
              </a:ext>
            </a:extLst>
          </p:cNvPr>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211974" name="Rectangle 6">
            <a:extLst>
              <a:ext uri="{FF2B5EF4-FFF2-40B4-BE49-F238E27FC236}">
                <a16:creationId xmlns:a16="http://schemas.microsoft.com/office/drawing/2014/main" id="{5A098DE4-6A7A-FFC9-3D2D-3520464ACC20}"/>
              </a:ext>
            </a:extLst>
          </p:cNvPr>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l">
              <a:defRPr sz="1200"/>
            </a:lvl1pPr>
          </a:lstStyle>
          <a:p>
            <a:pPr>
              <a:defRPr/>
            </a:pPr>
            <a:endParaRPr lang="en-GB"/>
          </a:p>
        </p:txBody>
      </p:sp>
      <p:sp>
        <p:nvSpPr>
          <p:cNvPr id="211975" name="Rectangle 7">
            <a:extLst>
              <a:ext uri="{FF2B5EF4-FFF2-40B4-BE49-F238E27FC236}">
                <a16:creationId xmlns:a16="http://schemas.microsoft.com/office/drawing/2014/main" id="{E0176289-B741-5785-B036-4851572CC116}"/>
              </a:ext>
            </a:extLst>
          </p:cNvPr>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pPr>
              <a:defRPr/>
            </a:pPr>
            <a:fld id="{C79339C0-04B6-0C46-A69F-681EEC12850E}"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E2EA045D-4CC4-E545-B287-213F89C57542}"/>
              </a:ext>
            </a:extLst>
          </p:cNvPr>
          <p:cNvSpPr>
            <a:spLocks noGrp="1" noRot="1" noChangeAspect="1" noChangeArrowheads="1" noTextEdit="1"/>
          </p:cNvSpPr>
          <p:nvPr>
            <p:ph type="sldImg"/>
          </p:nvPr>
        </p:nvSpPr>
        <p:spPr>
          <a:ln/>
        </p:spPr>
      </p:sp>
      <p:sp>
        <p:nvSpPr>
          <p:cNvPr id="27651" name="Notes Placeholder 2">
            <a:extLst>
              <a:ext uri="{FF2B5EF4-FFF2-40B4-BE49-F238E27FC236}">
                <a16:creationId xmlns:a16="http://schemas.microsoft.com/office/drawing/2014/main" id="{C1615A22-FA5F-A8EA-B2F1-4CD67372D4A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27652" name="Slide Number Placeholder 3">
            <a:extLst>
              <a:ext uri="{FF2B5EF4-FFF2-40B4-BE49-F238E27FC236}">
                <a16:creationId xmlns:a16="http://schemas.microsoft.com/office/drawing/2014/main" id="{73061ADD-8142-C0B9-64E6-5FF6C3317D8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fld id="{79C383D0-B227-DF40-8B86-F05BF41AD515}" type="slidenum">
              <a:rPr lang="en-GB" altLang="en-US" sz="1200" smtClean="0"/>
              <a:pPr/>
              <a:t>15</a:t>
            </a:fld>
            <a:endParaRPr lang="en-GB" altLang="en-US" sz="120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a:extLst>
              <a:ext uri="{FF2B5EF4-FFF2-40B4-BE49-F238E27FC236}">
                <a16:creationId xmlns:a16="http://schemas.microsoft.com/office/drawing/2014/main" id="{097A38DD-FC00-9AE1-82F6-AFA414165EB0}"/>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6AB83514-32B4-2923-DB79-10D66D3936A4}"/>
              </a:ext>
            </a:extLst>
          </p:cNvPr>
          <p:cNvSpPr>
            <a:spLocks noGrp="1"/>
          </p:cNvSpPr>
          <p:nvPr>
            <p:ph type="body" idx="1"/>
          </p:nvPr>
        </p:nvSpPr>
        <p:spPr/>
        <p:txBody>
          <a:bodyPr/>
          <a:lstStyle/>
          <a:p>
            <a:pPr>
              <a:defRPr/>
            </a:pPr>
            <a:r>
              <a:rPr lang="en-US" dirty="0">
                <a:latin typeface="+mn-lt"/>
              </a:rPr>
              <a:t>background (needs), description, benefits, deliverables, timescale, resources, and risks </a:t>
            </a:r>
            <a:r>
              <a:rPr lang="en-US" dirty="0" err="1">
                <a:latin typeface="+mn-lt"/>
              </a:rPr>
              <a:t>etc</a:t>
            </a:r>
            <a:endParaRPr lang="en-GB" dirty="0"/>
          </a:p>
        </p:txBody>
      </p:sp>
      <p:sp>
        <p:nvSpPr>
          <p:cNvPr id="58372" name="Slide Number Placeholder 3">
            <a:extLst>
              <a:ext uri="{FF2B5EF4-FFF2-40B4-BE49-F238E27FC236}">
                <a16:creationId xmlns:a16="http://schemas.microsoft.com/office/drawing/2014/main" id="{BDF76A5B-BBD7-47FE-5BA5-7C70D64CD36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fld id="{D230D0C8-F501-EC49-A4F6-CBC74F3EBD92}" type="slidenum">
              <a:rPr lang="en-GB" altLang="en-US" sz="1200" smtClean="0"/>
              <a:pPr/>
              <a:t>33</a:t>
            </a:fld>
            <a:endParaRPr lang="en-GB" altLang="en-US" sz="1200"/>
          </a:p>
        </p:txBody>
      </p:sp>
      <p:sp>
        <p:nvSpPr>
          <p:cNvPr id="58373" name="Footer Placeholder 4">
            <a:extLst>
              <a:ext uri="{FF2B5EF4-FFF2-40B4-BE49-F238E27FC236}">
                <a16:creationId xmlns:a16="http://schemas.microsoft.com/office/drawing/2014/main" id="{17894ACC-4BB4-9094-8D25-3E982A9C7E67}"/>
              </a:ext>
            </a:extLst>
          </p:cNvPr>
          <p:cNvSpPr>
            <a:spLocks noGrp="1" noChangeArrowheads="1"/>
          </p:cNvSpPr>
          <p:nvPr>
            <p:ph type="ftr" sz="quarter" idx="4"/>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r>
              <a:rPr lang="en-US" altLang="en-US" sz="1200"/>
              <a:t>Canada Country Visit 2015</a:t>
            </a:r>
          </a:p>
        </p:txBody>
      </p:sp>
      <p:sp>
        <p:nvSpPr>
          <p:cNvPr id="58374" name="Header Placeholder 5">
            <a:extLst>
              <a:ext uri="{FF2B5EF4-FFF2-40B4-BE49-F238E27FC236}">
                <a16:creationId xmlns:a16="http://schemas.microsoft.com/office/drawing/2014/main" id="{AE537760-8C14-9AE3-836D-DEEC3D3AF78C}"/>
              </a:ext>
            </a:extLst>
          </p:cNvPr>
          <p:cNvSpPr>
            <a:spLocks noGrp="1" noChangeArrowheads="1"/>
          </p:cNvSpPr>
          <p:nvPr>
            <p:ph type="hdr" sz="quarter"/>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r>
              <a:rPr lang="en-US" altLang="en-US" sz="1200"/>
              <a:t>9_Environmental Assessment - WE</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oleObject" Target="../embeddings/oleObject2.bin"/><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oleObject" Target="../embeddings/oleObject2.bin"/><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oleObject" Target="../embeddings/oleObject2.bin"/><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oleObject" Target="../embeddings/oleObject2.bin"/><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oleObject" Target="../embeddings/oleObject3.bin"/><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oleObject" Target="../embeddings/oleObject3.bin"/><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oleObject" Target="../embeddings/oleObject3.bin"/><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oleObject" Target="../embeddings/oleObject3.bin"/><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oleObject" Target="../embeddings/oleObject3.bin"/><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oleObject" Target="../embeddings/oleObject3.bin"/><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oleObject" Target="../embeddings/oleObject3.bin"/><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oleObject" Target="../embeddings/oleObject1.bin"/><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4.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4.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Tree>
    <p:extLst>
      <p:ext uri="{BB962C8B-B14F-4D97-AF65-F5344CB8AC3E}">
        <p14:creationId xmlns:p14="http://schemas.microsoft.com/office/powerpoint/2010/main" val="16934108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5474200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10187023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2057400"/>
            <a:ext cx="4038600" cy="4495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2057400"/>
            <a:ext cx="4038600" cy="4495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2649010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20305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19904256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9225822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38677989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37082787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4549435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762000"/>
            <a:ext cx="2057400" cy="5791200"/>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762000"/>
            <a:ext cx="6019800" cy="5791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33775097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473108" y="1470582"/>
            <a:ext cx="8102927"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19748541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298FFF-7D3D-FF33-864D-5DB96BF7BF57}"/>
              </a:ext>
            </a:extLst>
          </p:cNvPr>
          <p:cNvSpPr>
            <a:spLocks noGrp="1"/>
          </p:cNvSpPr>
          <p:nvPr>
            <p:ph type="ctrTitle"/>
          </p:nvPr>
        </p:nvSpPr>
        <p:spPr>
          <a:xfrm>
            <a:off x="1143000" y="1122363"/>
            <a:ext cx="6858000" cy="2387600"/>
          </a:xfr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67866CD8-8E0D-138D-7F1A-CEFF89F2AD44}"/>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A905A791-D888-4959-2BA5-25734894940B}"/>
              </a:ext>
            </a:extLst>
          </p:cNvPr>
          <p:cNvSpPr>
            <a:spLocks noGrp="1"/>
          </p:cNvSpPr>
          <p:nvPr>
            <p:ph type="dt" sz="half" idx="10"/>
          </p:nvPr>
        </p:nvSpPr>
        <p:spPr/>
        <p:txBody>
          <a:bodyPr/>
          <a:lstStyle/>
          <a:p>
            <a:pPr>
              <a:defRPr/>
            </a:pPr>
            <a:fld id="{B2FEAFAE-6232-214E-BFDA-A6BE5CB87B82}" type="datetimeFigureOut">
              <a:rPr lang="en-US" smtClean="0"/>
              <a:pPr>
                <a:defRPr/>
              </a:pPr>
              <a:t>11/28/24</a:t>
            </a:fld>
            <a:endParaRPr lang="en-GB"/>
          </a:p>
        </p:txBody>
      </p:sp>
      <p:sp>
        <p:nvSpPr>
          <p:cNvPr id="5" name="Footer Placeholder 4">
            <a:extLst>
              <a:ext uri="{FF2B5EF4-FFF2-40B4-BE49-F238E27FC236}">
                <a16:creationId xmlns:a16="http://schemas.microsoft.com/office/drawing/2014/main" id="{14709743-7EC2-2862-5E2D-3D528318E776}"/>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D7CC7A7E-4648-4A5F-C9C9-11939DCD053B}"/>
              </a:ext>
            </a:extLst>
          </p:cNvPr>
          <p:cNvSpPr>
            <a:spLocks noGrp="1"/>
          </p:cNvSpPr>
          <p:nvPr>
            <p:ph type="sldNum" sz="quarter" idx="12"/>
          </p:nvPr>
        </p:nvSpPr>
        <p:spPr/>
        <p:txBody>
          <a:bodyPr/>
          <a:lstStyle/>
          <a:p>
            <a:pPr>
              <a:defRPr/>
            </a:pPr>
            <a:fld id="{19187B57-393F-8E4C-8646-BA64AB1BA376}" type="slidenum">
              <a:rPr lang="en-GB" altLang="en-US" smtClean="0"/>
              <a:pPr>
                <a:defRPr/>
              </a:pPr>
              <a:t>‹#›</a:t>
            </a:fld>
            <a:endParaRPr lang="en-GB" altLang="en-US"/>
          </a:p>
        </p:txBody>
      </p:sp>
      <p:graphicFrame>
        <p:nvGraphicFramePr>
          <p:cNvPr id="7" name="Object 5">
            <a:extLst>
              <a:ext uri="{FF2B5EF4-FFF2-40B4-BE49-F238E27FC236}">
                <a16:creationId xmlns:a16="http://schemas.microsoft.com/office/drawing/2014/main" id="{07CA2537-4CE2-9A6E-DC51-91489E462421}"/>
              </a:ext>
            </a:extLst>
          </p:cNvPr>
          <p:cNvGraphicFramePr>
            <a:graphicFrameLocks noChangeAspect="1"/>
          </p:cNvGraphicFramePr>
          <p:nvPr userDrawn="1"/>
        </p:nvGraphicFramePr>
        <p:xfrm>
          <a:off x="611188" y="6021388"/>
          <a:ext cx="731837" cy="361950"/>
        </p:xfrm>
        <a:graphic>
          <a:graphicData uri="http://schemas.openxmlformats.org/presentationml/2006/ole">
            <mc:AlternateContent xmlns:mc="http://schemas.openxmlformats.org/markup-compatibility/2006">
              <mc:Choice xmlns:v="urn:schemas-microsoft-com:vml" Requires="v">
                <p:oleObj name="Picture" r:id="rId2" imgW="63055500" imgH="65887600" progId="Word.Picture.8">
                  <p:embed/>
                </p:oleObj>
              </mc:Choice>
              <mc:Fallback>
                <p:oleObj name="Picture" r:id="rId2" imgW="63055500" imgH="65887600" progId="Word.Picture.8">
                  <p:embed/>
                  <p:pic>
                    <p:nvPicPr>
                      <p:cNvPr id="7" name="Object 5">
                        <a:extLst>
                          <a:ext uri="{FF2B5EF4-FFF2-40B4-BE49-F238E27FC236}">
                            <a16:creationId xmlns:a16="http://schemas.microsoft.com/office/drawing/2014/main" id="{07CA2537-4CE2-9A6E-DC51-91489E46242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1188" y="6021388"/>
                        <a:ext cx="731837" cy="3619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aphicFrame>
        <p:nvGraphicFramePr>
          <p:cNvPr id="8" name="Object 3">
            <a:extLst>
              <a:ext uri="{FF2B5EF4-FFF2-40B4-BE49-F238E27FC236}">
                <a16:creationId xmlns:a16="http://schemas.microsoft.com/office/drawing/2014/main" id="{32A0DE2B-7D38-F49A-2A28-A9A01A837B73}"/>
              </a:ext>
            </a:extLst>
          </p:cNvPr>
          <p:cNvGraphicFramePr>
            <a:graphicFrameLocks noChangeAspect="1"/>
          </p:cNvGraphicFramePr>
          <p:nvPr userDrawn="1"/>
        </p:nvGraphicFramePr>
        <p:xfrm>
          <a:off x="611188" y="6021388"/>
          <a:ext cx="731837" cy="361950"/>
        </p:xfrm>
        <a:graphic>
          <a:graphicData uri="http://schemas.openxmlformats.org/presentationml/2006/ole">
            <mc:AlternateContent xmlns:mc="http://schemas.openxmlformats.org/markup-compatibility/2006">
              <mc:Choice xmlns:v="urn:schemas-microsoft-com:vml" Requires="v">
                <p:oleObj name="Picture" r:id="rId2" imgW="63055500" imgH="65887600" progId="Word.Picture.8">
                  <p:embed/>
                </p:oleObj>
              </mc:Choice>
              <mc:Fallback>
                <p:oleObj name="Picture" r:id="rId2" imgW="63055500" imgH="65887600" progId="Word.Picture.8">
                  <p:embed/>
                  <p:pic>
                    <p:nvPicPr>
                      <p:cNvPr id="8" name="Object 3">
                        <a:extLst>
                          <a:ext uri="{FF2B5EF4-FFF2-40B4-BE49-F238E27FC236}">
                            <a16:creationId xmlns:a16="http://schemas.microsoft.com/office/drawing/2014/main" id="{32A0DE2B-7D38-F49A-2A28-A9A01A837B7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1188" y="6021388"/>
                        <a:ext cx="731837" cy="3619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Tree>
    <p:extLst>
      <p:ext uri="{BB962C8B-B14F-4D97-AF65-F5344CB8AC3E}">
        <p14:creationId xmlns:p14="http://schemas.microsoft.com/office/powerpoint/2010/main" val="30531656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7E9C25-5AFA-199F-DB73-DAE6BFC9C64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DC0C0F1-152D-6B28-F5E0-72D33A6616B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AA5B6DE-F98D-4B64-05B6-554508F48416}"/>
              </a:ext>
            </a:extLst>
          </p:cNvPr>
          <p:cNvSpPr>
            <a:spLocks noGrp="1"/>
          </p:cNvSpPr>
          <p:nvPr>
            <p:ph type="dt" sz="half" idx="10"/>
          </p:nvPr>
        </p:nvSpPr>
        <p:spPr/>
        <p:txBody>
          <a:bodyPr/>
          <a:lstStyle/>
          <a:p>
            <a:pPr>
              <a:defRPr/>
            </a:pPr>
            <a:fld id="{92A1AA16-31E1-5D49-AF93-E8051E130D2C}" type="datetimeFigureOut">
              <a:rPr lang="en-US" smtClean="0"/>
              <a:pPr>
                <a:defRPr/>
              </a:pPr>
              <a:t>11/28/24</a:t>
            </a:fld>
            <a:endParaRPr lang="en-GB"/>
          </a:p>
        </p:txBody>
      </p:sp>
      <p:sp>
        <p:nvSpPr>
          <p:cNvPr id="5" name="Footer Placeholder 4">
            <a:extLst>
              <a:ext uri="{FF2B5EF4-FFF2-40B4-BE49-F238E27FC236}">
                <a16:creationId xmlns:a16="http://schemas.microsoft.com/office/drawing/2014/main" id="{D36324ED-A9A3-2529-4FB8-EF1D21C703A5}"/>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EBB7F059-94F9-40D0-977F-71AF5D958D43}"/>
              </a:ext>
            </a:extLst>
          </p:cNvPr>
          <p:cNvSpPr>
            <a:spLocks noGrp="1"/>
          </p:cNvSpPr>
          <p:nvPr>
            <p:ph type="sldNum" sz="quarter" idx="12"/>
          </p:nvPr>
        </p:nvSpPr>
        <p:spPr/>
        <p:txBody>
          <a:bodyPr/>
          <a:lstStyle/>
          <a:p>
            <a:pPr>
              <a:defRPr/>
            </a:pPr>
            <a:fld id="{C0A51A87-2A9E-6D4B-BCFF-6431DF01D24B}" type="slidenum">
              <a:rPr lang="en-GB" altLang="en-US" smtClean="0"/>
              <a:pPr>
                <a:defRPr/>
              </a:pPr>
              <a:t>‹#›</a:t>
            </a:fld>
            <a:endParaRPr lang="en-GB" altLang="en-US"/>
          </a:p>
        </p:txBody>
      </p:sp>
      <p:graphicFrame>
        <p:nvGraphicFramePr>
          <p:cNvPr id="7" name="Object 5">
            <a:extLst>
              <a:ext uri="{FF2B5EF4-FFF2-40B4-BE49-F238E27FC236}">
                <a16:creationId xmlns:a16="http://schemas.microsoft.com/office/drawing/2014/main" id="{24AE10F3-25C5-1515-D9D5-215641138231}"/>
              </a:ext>
            </a:extLst>
          </p:cNvPr>
          <p:cNvGraphicFramePr>
            <a:graphicFrameLocks noChangeAspect="1"/>
          </p:cNvGraphicFramePr>
          <p:nvPr userDrawn="1"/>
        </p:nvGraphicFramePr>
        <p:xfrm>
          <a:off x="611188" y="6021388"/>
          <a:ext cx="731837" cy="361950"/>
        </p:xfrm>
        <a:graphic>
          <a:graphicData uri="http://schemas.openxmlformats.org/presentationml/2006/ole">
            <mc:AlternateContent xmlns:mc="http://schemas.openxmlformats.org/markup-compatibility/2006">
              <mc:Choice xmlns:v="urn:schemas-microsoft-com:vml" Requires="v">
                <p:oleObj name="Picture" r:id="rId2" imgW="63055500" imgH="65887600" progId="Word.Picture.8">
                  <p:embed/>
                </p:oleObj>
              </mc:Choice>
              <mc:Fallback>
                <p:oleObj name="Picture" r:id="rId2" imgW="63055500" imgH="65887600" progId="Word.Picture.8">
                  <p:embed/>
                  <p:pic>
                    <p:nvPicPr>
                      <p:cNvPr id="7" name="Object 5">
                        <a:extLst>
                          <a:ext uri="{FF2B5EF4-FFF2-40B4-BE49-F238E27FC236}">
                            <a16:creationId xmlns:a16="http://schemas.microsoft.com/office/drawing/2014/main" id="{24AE10F3-25C5-1515-D9D5-21564113823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1188" y="6021388"/>
                        <a:ext cx="731837" cy="3619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Tree>
    <p:extLst>
      <p:ext uri="{BB962C8B-B14F-4D97-AF65-F5344CB8AC3E}">
        <p14:creationId xmlns:p14="http://schemas.microsoft.com/office/powerpoint/2010/main" val="33624615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ADEA-7D5E-DDE5-C6AD-6160F76F14FB}"/>
              </a:ext>
            </a:extLst>
          </p:cNvPr>
          <p:cNvSpPr>
            <a:spLocks noGrp="1"/>
          </p:cNvSpPr>
          <p:nvPr>
            <p:ph type="title"/>
          </p:nvPr>
        </p:nvSpPr>
        <p:spPr>
          <a:xfrm>
            <a:off x="623887" y="1709738"/>
            <a:ext cx="7886700" cy="2852737"/>
          </a:xfr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70658237-F148-026A-C45D-162D84795B94}"/>
              </a:ext>
            </a:extLst>
          </p:cNvPr>
          <p:cNvSpPr>
            <a:spLocks noGrp="1"/>
          </p:cNvSpPr>
          <p:nvPr>
            <p:ph type="body" idx="1"/>
          </p:nvPr>
        </p:nvSpPr>
        <p:spPr>
          <a:xfrm>
            <a:off x="623887" y="4589464"/>
            <a:ext cx="7886700" cy="1500187"/>
          </a:xfrm>
        </p:spPr>
        <p:txBody>
          <a:bodyPr/>
          <a:lstStyle>
            <a:lvl1pPr marL="0" indent="0">
              <a:buNone/>
              <a:defRPr sz="1800">
                <a:solidFill>
                  <a:schemeClr val="tx1">
                    <a:tint val="82000"/>
                  </a:schemeClr>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7B9A3BF-4027-4219-8F6D-FC28A5C9406C}"/>
              </a:ext>
            </a:extLst>
          </p:cNvPr>
          <p:cNvSpPr>
            <a:spLocks noGrp="1"/>
          </p:cNvSpPr>
          <p:nvPr>
            <p:ph type="dt" sz="half" idx="10"/>
          </p:nvPr>
        </p:nvSpPr>
        <p:spPr/>
        <p:txBody>
          <a:bodyPr/>
          <a:lstStyle/>
          <a:p>
            <a:pPr>
              <a:defRPr/>
            </a:pPr>
            <a:fld id="{B8305172-B1FB-A84F-8E41-A74D098DBD07}" type="datetimeFigureOut">
              <a:rPr lang="en-US" smtClean="0"/>
              <a:pPr>
                <a:defRPr/>
              </a:pPr>
              <a:t>11/28/24</a:t>
            </a:fld>
            <a:endParaRPr lang="en-GB"/>
          </a:p>
        </p:txBody>
      </p:sp>
      <p:sp>
        <p:nvSpPr>
          <p:cNvPr id="5" name="Footer Placeholder 4">
            <a:extLst>
              <a:ext uri="{FF2B5EF4-FFF2-40B4-BE49-F238E27FC236}">
                <a16:creationId xmlns:a16="http://schemas.microsoft.com/office/drawing/2014/main" id="{4C73AFFC-23CD-30E7-4DAE-6F6C9068BA82}"/>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71C48ED8-5721-4103-134F-9280D9C74036}"/>
              </a:ext>
            </a:extLst>
          </p:cNvPr>
          <p:cNvSpPr>
            <a:spLocks noGrp="1"/>
          </p:cNvSpPr>
          <p:nvPr>
            <p:ph type="sldNum" sz="quarter" idx="12"/>
          </p:nvPr>
        </p:nvSpPr>
        <p:spPr/>
        <p:txBody>
          <a:bodyPr/>
          <a:lstStyle/>
          <a:p>
            <a:pPr>
              <a:defRPr/>
            </a:pPr>
            <a:fld id="{38691DB2-794A-244C-8A7A-B430CCE7EFF7}" type="slidenum">
              <a:rPr lang="en-GB" altLang="en-US" smtClean="0"/>
              <a:pPr>
                <a:defRPr/>
              </a:pPr>
              <a:t>‹#›</a:t>
            </a:fld>
            <a:endParaRPr lang="en-GB" altLang="en-US"/>
          </a:p>
        </p:txBody>
      </p:sp>
      <p:graphicFrame>
        <p:nvGraphicFramePr>
          <p:cNvPr id="7" name="Object 5">
            <a:extLst>
              <a:ext uri="{FF2B5EF4-FFF2-40B4-BE49-F238E27FC236}">
                <a16:creationId xmlns:a16="http://schemas.microsoft.com/office/drawing/2014/main" id="{AF28D50E-E1DD-01A6-BC43-E5AF20528B3A}"/>
              </a:ext>
            </a:extLst>
          </p:cNvPr>
          <p:cNvGraphicFramePr>
            <a:graphicFrameLocks noChangeAspect="1"/>
          </p:cNvGraphicFramePr>
          <p:nvPr userDrawn="1"/>
        </p:nvGraphicFramePr>
        <p:xfrm>
          <a:off x="611188" y="6021388"/>
          <a:ext cx="731837" cy="361950"/>
        </p:xfrm>
        <a:graphic>
          <a:graphicData uri="http://schemas.openxmlformats.org/presentationml/2006/ole">
            <mc:AlternateContent xmlns:mc="http://schemas.openxmlformats.org/markup-compatibility/2006">
              <mc:Choice xmlns:v="urn:schemas-microsoft-com:vml" Requires="v">
                <p:oleObj name="Picture" r:id="rId2" imgW="63055500" imgH="65887600" progId="Word.Picture.8">
                  <p:embed/>
                </p:oleObj>
              </mc:Choice>
              <mc:Fallback>
                <p:oleObj name="Picture" r:id="rId2" imgW="63055500" imgH="65887600" progId="Word.Picture.8">
                  <p:embed/>
                  <p:pic>
                    <p:nvPicPr>
                      <p:cNvPr id="7" name="Object 5">
                        <a:extLst>
                          <a:ext uri="{FF2B5EF4-FFF2-40B4-BE49-F238E27FC236}">
                            <a16:creationId xmlns:a16="http://schemas.microsoft.com/office/drawing/2014/main" id="{AF28D50E-E1DD-01A6-BC43-E5AF20528B3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1188" y="6021388"/>
                        <a:ext cx="731837" cy="3619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Tree>
    <p:extLst>
      <p:ext uri="{BB962C8B-B14F-4D97-AF65-F5344CB8AC3E}">
        <p14:creationId xmlns:p14="http://schemas.microsoft.com/office/powerpoint/2010/main" val="285982702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B7A10-073C-B8E9-2ED4-5D05BD24B4B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00E040B-716C-D9FE-1D2B-E2D86F5875D3}"/>
              </a:ext>
            </a:extLst>
          </p:cNvPr>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F4B03529-D8E6-B91C-B415-24B90312F555}"/>
              </a:ext>
            </a:extLst>
          </p:cNvPr>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25B933E-13C7-EE78-BC3F-DFDC1740628F}"/>
              </a:ext>
            </a:extLst>
          </p:cNvPr>
          <p:cNvSpPr>
            <a:spLocks noGrp="1"/>
          </p:cNvSpPr>
          <p:nvPr>
            <p:ph type="dt" sz="half" idx="10"/>
          </p:nvPr>
        </p:nvSpPr>
        <p:spPr/>
        <p:txBody>
          <a:bodyPr/>
          <a:lstStyle/>
          <a:p>
            <a:pPr>
              <a:defRPr/>
            </a:pPr>
            <a:fld id="{C9013F41-D579-134C-9522-243389EBECA6}" type="datetimeFigureOut">
              <a:rPr lang="en-US" smtClean="0"/>
              <a:pPr>
                <a:defRPr/>
              </a:pPr>
              <a:t>11/28/24</a:t>
            </a:fld>
            <a:endParaRPr lang="en-GB"/>
          </a:p>
        </p:txBody>
      </p:sp>
      <p:sp>
        <p:nvSpPr>
          <p:cNvPr id="6" name="Footer Placeholder 5">
            <a:extLst>
              <a:ext uri="{FF2B5EF4-FFF2-40B4-BE49-F238E27FC236}">
                <a16:creationId xmlns:a16="http://schemas.microsoft.com/office/drawing/2014/main" id="{C9FB550A-E0D1-7415-A058-1F9022CEAAD2}"/>
              </a:ext>
            </a:extLst>
          </p:cNvPr>
          <p:cNvSpPr>
            <a:spLocks noGrp="1"/>
          </p:cNvSpPr>
          <p:nvPr>
            <p:ph type="ftr" sz="quarter" idx="11"/>
          </p:nvPr>
        </p:nvSpPr>
        <p:spPr/>
        <p:txBody>
          <a:bodyPr/>
          <a:lstStyle/>
          <a:p>
            <a:pPr>
              <a:defRPr/>
            </a:pPr>
            <a:endParaRPr lang="en-GB"/>
          </a:p>
        </p:txBody>
      </p:sp>
      <p:sp>
        <p:nvSpPr>
          <p:cNvPr id="7" name="Slide Number Placeholder 6">
            <a:extLst>
              <a:ext uri="{FF2B5EF4-FFF2-40B4-BE49-F238E27FC236}">
                <a16:creationId xmlns:a16="http://schemas.microsoft.com/office/drawing/2014/main" id="{B9C41DBE-6F40-6FA3-0B2D-7D41B630A402}"/>
              </a:ext>
            </a:extLst>
          </p:cNvPr>
          <p:cNvSpPr>
            <a:spLocks noGrp="1"/>
          </p:cNvSpPr>
          <p:nvPr>
            <p:ph type="sldNum" sz="quarter" idx="12"/>
          </p:nvPr>
        </p:nvSpPr>
        <p:spPr/>
        <p:txBody>
          <a:bodyPr/>
          <a:lstStyle/>
          <a:p>
            <a:pPr>
              <a:defRPr/>
            </a:pPr>
            <a:fld id="{3CD2A8DB-67EB-874A-9C40-B44F51B7BD65}" type="slidenum">
              <a:rPr lang="en-GB" altLang="en-US" smtClean="0"/>
              <a:pPr>
                <a:defRPr/>
              </a:pPr>
              <a:t>‹#›</a:t>
            </a:fld>
            <a:endParaRPr lang="en-GB" altLang="en-US"/>
          </a:p>
        </p:txBody>
      </p:sp>
      <p:graphicFrame>
        <p:nvGraphicFramePr>
          <p:cNvPr id="8" name="Object 5">
            <a:extLst>
              <a:ext uri="{FF2B5EF4-FFF2-40B4-BE49-F238E27FC236}">
                <a16:creationId xmlns:a16="http://schemas.microsoft.com/office/drawing/2014/main" id="{7C81CF04-B6F5-16D9-DA11-0CEE9912ACF0}"/>
              </a:ext>
            </a:extLst>
          </p:cNvPr>
          <p:cNvGraphicFramePr>
            <a:graphicFrameLocks noChangeAspect="1"/>
          </p:cNvGraphicFramePr>
          <p:nvPr userDrawn="1"/>
        </p:nvGraphicFramePr>
        <p:xfrm>
          <a:off x="611188" y="6021388"/>
          <a:ext cx="731837" cy="361950"/>
        </p:xfrm>
        <a:graphic>
          <a:graphicData uri="http://schemas.openxmlformats.org/presentationml/2006/ole">
            <mc:AlternateContent xmlns:mc="http://schemas.openxmlformats.org/markup-compatibility/2006">
              <mc:Choice xmlns:v="urn:schemas-microsoft-com:vml" Requires="v">
                <p:oleObj name="Picture" r:id="rId2" imgW="63055500" imgH="65887600" progId="Word.Picture.8">
                  <p:embed/>
                </p:oleObj>
              </mc:Choice>
              <mc:Fallback>
                <p:oleObj name="Picture" r:id="rId2" imgW="63055500" imgH="65887600" progId="Word.Picture.8">
                  <p:embed/>
                  <p:pic>
                    <p:nvPicPr>
                      <p:cNvPr id="8" name="Object 5">
                        <a:extLst>
                          <a:ext uri="{FF2B5EF4-FFF2-40B4-BE49-F238E27FC236}">
                            <a16:creationId xmlns:a16="http://schemas.microsoft.com/office/drawing/2014/main" id="{7C81CF04-B6F5-16D9-DA11-0CEE9912ACF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1188" y="6021388"/>
                        <a:ext cx="731837" cy="3619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Tree>
    <p:extLst>
      <p:ext uri="{BB962C8B-B14F-4D97-AF65-F5344CB8AC3E}">
        <p14:creationId xmlns:p14="http://schemas.microsoft.com/office/powerpoint/2010/main" val="182807895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0A587-0B62-3D3F-0330-EBD8835C3B9E}"/>
              </a:ext>
            </a:extLst>
          </p:cNvPr>
          <p:cNvSpPr>
            <a:spLocks noGrp="1"/>
          </p:cNvSpPr>
          <p:nvPr>
            <p:ph type="title"/>
          </p:nvPr>
        </p:nvSpPr>
        <p:spPr>
          <a:xfrm>
            <a:off x="629841" y="365126"/>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7E224C4-F604-9965-3A32-234FBDC8B4BF}"/>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1C4FEA7A-F1A3-CDD3-B98B-F3179D933E91}"/>
              </a:ext>
            </a:extLst>
          </p:cNvPr>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AE31FDF4-16FE-8A82-263F-A007F3B6510A}"/>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D9E6A789-61BE-2055-E361-CE3F1584D017}"/>
              </a:ext>
            </a:extLst>
          </p:cNvPr>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CAFBE149-D693-9067-5333-B1049A789A5A}"/>
              </a:ext>
            </a:extLst>
          </p:cNvPr>
          <p:cNvSpPr>
            <a:spLocks noGrp="1"/>
          </p:cNvSpPr>
          <p:nvPr>
            <p:ph type="dt" sz="half" idx="10"/>
          </p:nvPr>
        </p:nvSpPr>
        <p:spPr/>
        <p:txBody>
          <a:bodyPr/>
          <a:lstStyle/>
          <a:p>
            <a:pPr>
              <a:defRPr/>
            </a:pPr>
            <a:fld id="{ED3B1FF5-0938-F645-9D78-080D4F56CAB3}" type="datetimeFigureOut">
              <a:rPr lang="en-US" smtClean="0"/>
              <a:pPr>
                <a:defRPr/>
              </a:pPr>
              <a:t>11/28/24</a:t>
            </a:fld>
            <a:endParaRPr lang="en-GB"/>
          </a:p>
        </p:txBody>
      </p:sp>
      <p:sp>
        <p:nvSpPr>
          <p:cNvPr id="8" name="Footer Placeholder 7">
            <a:extLst>
              <a:ext uri="{FF2B5EF4-FFF2-40B4-BE49-F238E27FC236}">
                <a16:creationId xmlns:a16="http://schemas.microsoft.com/office/drawing/2014/main" id="{81E7C0EE-8B5D-C07E-CE8F-DEC091A23DE8}"/>
              </a:ext>
            </a:extLst>
          </p:cNvPr>
          <p:cNvSpPr>
            <a:spLocks noGrp="1"/>
          </p:cNvSpPr>
          <p:nvPr>
            <p:ph type="ftr" sz="quarter" idx="11"/>
          </p:nvPr>
        </p:nvSpPr>
        <p:spPr/>
        <p:txBody>
          <a:bodyPr/>
          <a:lstStyle/>
          <a:p>
            <a:pPr>
              <a:defRPr/>
            </a:pPr>
            <a:endParaRPr lang="en-GB"/>
          </a:p>
        </p:txBody>
      </p:sp>
      <p:sp>
        <p:nvSpPr>
          <p:cNvPr id="9" name="Slide Number Placeholder 8">
            <a:extLst>
              <a:ext uri="{FF2B5EF4-FFF2-40B4-BE49-F238E27FC236}">
                <a16:creationId xmlns:a16="http://schemas.microsoft.com/office/drawing/2014/main" id="{2396A5C4-5961-DC59-4701-CE902868D2E9}"/>
              </a:ext>
            </a:extLst>
          </p:cNvPr>
          <p:cNvSpPr>
            <a:spLocks noGrp="1"/>
          </p:cNvSpPr>
          <p:nvPr>
            <p:ph type="sldNum" sz="quarter" idx="12"/>
          </p:nvPr>
        </p:nvSpPr>
        <p:spPr/>
        <p:txBody>
          <a:bodyPr/>
          <a:lstStyle/>
          <a:p>
            <a:pPr>
              <a:defRPr/>
            </a:pPr>
            <a:fld id="{5809E29E-7780-6243-9181-3E7551EED40B}" type="slidenum">
              <a:rPr lang="en-GB" altLang="en-US" smtClean="0"/>
              <a:pPr>
                <a:defRPr/>
              </a:pPr>
              <a:t>‹#›</a:t>
            </a:fld>
            <a:endParaRPr lang="en-GB" altLang="en-US"/>
          </a:p>
        </p:txBody>
      </p:sp>
      <p:graphicFrame>
        <p:nvGraphicFramePr>
          <p:cNvPr id="10" name="Object 5">
            <a:extLst>
              <a:ext uri="{FF2B5EF4-FFF2-40B4-BE49-F238E27FC236}">
                <a16:creationId xmlns:a16="http://schemas.microsoft.com/office/drawing/2014/main" id="{FD38BA8B-9FEB-D066-0E4D-9BD7D3753AAF}"/>
              </a:ext>
            </a:extLst>
          </p:cNvPr>
          <p:cNvGraphicFramePr>
            <a:graphicFrameLocks noChangeAspect="1"/>
          </p:cNvGraphicFramePr>
          <p:nvPr userDrawn="1"/>
        </p:nvGraphicFramePr>
        <p:xfrm>
          <a:off x="611188" y="6021388"/>
          <a:ext cx="731837" cy="361950"/>
        </p:xfrm>
        <a:graphic>
          <a:graphicData uri="http://schemas.openxmlformats.org/presentationml/2006/ole">
            <mc:AlternateContent xmlns:mc="http://schemas.openxmlformats.org/markup-compatibility/2006">
              <mc:Choice xmlns:v="urn:schemas-microsoft-com:vml" Requires="v">
                <p:oleObj name="Picture" r:id="rId2" imgW="63055500" imgH="65887600" progId="Word.Picture.8">
                  <p:embed/>
                </p:oleObj>
              </mc:Choice>
              <mc:Fallback>
                <p:oleObj name="Picture" r:id="rId2" imgW="63055500" imgH="65887600" progId="Word.Picture.8">
                  <p:embed/>
                  <p:pic>
                    <p:nvPicPr>
                      <p:cNvPr id="10" name="Object 5">
                        <a:extLst>
                          <a:ext uri="{FF2B5EF4-FFF2-40B4-BE49-F238E27FC236}">
                            <a16:creationId xmlns:a16="http://schemas.microsoft.com/office/drawing/2014/main" id="{FD38BA8B-9FEB-D066-0E4D-9BD7D3753AA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1188" y="6021388"/>
                        <a:ext cx="731837" cy="3619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Tree>
    <p:extLst>
      <p:ext uri="{BB962C8B-B14F-4D97-AF65-F5344CB8AC3E}">
        <p14:creationId xmlns:p14="http://schemas.microsoft.com/office/powerpoint/2010/main" val="276651421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FD0D39-BD0D-6AAB-BB9A-AF90059F59D4}"/>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2B04D03E-4DA0-53B1-01EA-4FC30CB8B7EB}"/>
              </a:ext>
            </a:extLst>
          </p:cNvPr>
          <p:cNvSpPr>
            <a:spLocks noGrp="1"/>
          </p:cNvSpPr>
          <p:nvPr>
            <p:ph type="dt" sz="half" idx="10"/>
          </p:nvPr>
        </p:nvSpPr>
        <p:spPr/>
        <p:txBody>
          <a:bodyPr/>
          <a:lstStyle/>
          <a:p>
            <a:pPr>
              <a:defRPr/>
            </a:pPr>
            <a:fld id="{412BA248-9634-6F4A-ABDA-08D51783765D}" type="datetimeFigureOut">
              <a:rPr lang="en-US" smtClean="0"/>
              <a:pPr>
                <a:defRPr/>
              </a:pPr>
              <a:t>11/28/24</a:t>
            </a:fld>
            <a:endParaRPr lang="en-GB"/>
          </a:p>
        </p:txBody>
      </p:sp>
      <p:sp>
        <p:nvSpPr>
          <p:cNvPr id="4" name="Footer Placeholder 3">
            <a:extLst>
              <a:ext uri="{FF2B5EF4-FFF2-40B4-BE49-F238E27FC236}">
                <a16:creationId xmlns:a16="http://schemas.microsoft.com/office/drawing/2014/main" id="{785A81FE-D295-FD6F-4799-AB08E6ABFA24}"/>
              </a:ext>
            </a:extLst>
          </p:cNvPr>
          <p:cNvSpPr>
            <a:spLocks noGrp="1"/>
          </p:cNvSpPr>
          <p:nvPr>
            <p:ph type="ftr" sz="quarter" idx="11"/>
          </p:nvPr>
        </p:nvSpPr>
        <p:spPr/>
        <p:txBody>
          <a:bodyPr/>
          <a:lstStyle/>
          <a:p>
            <a:pPr>
              <a:defRPr/>
            </a:pPr>
            <a:endParaRPr lang="en-GB"/>
          </a:p>
        </p:txBody>
      </p:sp>
      <p:sp>
        <p:nvSpPr>
          <p:cNvPr id="5" name="Slide Number Placeholder 4">
            <a:extLst>
              <a:ext uri="{FF2B5EF4-FFF2-40B4-BE49-F238E27FC236}">
                <a16:creationId xmlns:a16="http://schemas.microsoft.com/office/drawing/2014/main" id="{5CD01323-C067-E48E-0893-E7657679A52C}"/>
              </a:ext>
            </a:extLst>
          </p:cNvPr>
          <p:cNvSpPr>
            <a:spLocks noGrp="1"/>
          </p:cNvSpPr>
          <p:nvPr>
            <p:ph type="sldNum" sz="quarter" idx="12"/>
          </p:nvPr>
        </p:nvSpPr>
        <p:spPr/>
        <p:txBody>
          <a:bodyPr/>
          <a:lstStyle/>
          <a:p>
            <a:pPr>
              <a:defRPr/>
            </a:pPr>
            <a:fld id="{B41C2D32-2170-8040-B60B-DF6DC888EF60}" type="slidenum">
              <a:rPr lang="en-GB" altLang="en-US" smtClean="0"/>
              <a:pPr>
                <a:defRPr/>
              </a:pPr>
              <a:t>‹#›</a:t>
            </a:fld>
            <a:endParaRPr lang="en-GB" altLang="en-US"/>
          </a:p>
        </p:txBody>
      </p:sp>
      <p:graphicFrame>
        <p:nvGraphicFramePr>
          <p:cNvPr id="6" name="Object 5">
            <a:extLst>
              <a:ext uri="{FF2B5EF4-FFF2-40B4-BE49-F238E27FC236}">
                <a16:creationId xmlns:a16="http://schemas.microsoft.com/office/drawing/2014/main" id="{ED239251-E59F-AB9C-5B0F-A684C8F7C6D4}"/>
              </a:ext>
            </a:extLst>
          </p:cNvPr>
          <p:cNvGraphicFramePr>
            <a:graphicFrameLocks noChangeAspect="1"/>
          </p:cNvGraphicFramePr>
          <p:nvPr userDrawn="1"/>
        </p:nvGraphicFramePr>
        <p:xfrm>
          <a:off x="611188" y="6021388"/>
          <a:ext cx="731837" cy="361950"/>
        </p:xfrm>
        <a:graphic>
          <a:graphicData uri="http://schemas.openxmlformats.org/presentationml/2006/ole">
            <mc:AlternateContent xmlns:mc="http://schemas.openxmlformats.org/markup-compatibility/2006">
              <mc:Choice xmlns:v="urn:schemas-microsoft-com:vml" Requires="v">
                <p:oleObj name="Picture" r:id="rId2" imgW="63055500" imgH="65887600" progId="Word.Picture.8">
                  <p:embed/>
                </p:oleObj>
              </mc:Choice>
              <mc:Fallback>
                <p:oleObj name="Picture" r:id="rId2" imgW="63055500" imgH="65887600" progId="Word.Picture.8">
                  <p:embed/>
                  <p:pic>
                    <p:nvPicPr>
                      <p:cNvPr id="6" name="Object 5">
                        <a:extLst>
                          <a:ext uri="{FF2B5EF4-FFF2-40B4-BE49-F238E27FC236}">
                            <a16:creationId xmlns:a16="http://schemas.microsoft.com/office/drawing/2014/main" id="{ED239251-E59F-AB9C-5B0F-A684C8F7C6D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1188" y="6021388"/>
                        <a:ext cx="731837" cy="3619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Tree>
    <p:extLst>
      <p:ext uri="{BB962C8B-B14F-4D97-AF65-F5344CB8AC3E}">
        <p14:creationId xmlns:p14="http://schemas.microsoft.com/office/powerpoint/2010/main" val="47953796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434481B-0288-EA0A-510F-92C57AE1D770}"/>
              </a:ext>
            </a:extLst>
          </p:cNvPr>
          <p:cNvSpPr>
            <a:spLocks noGrp="1"/>
          </p:cNvSpPr>
          <p:nvPr>
            <p:ph type="dt" sz="half" idx="10"/>
          </p:nvPr>
        </p:nvSpPr>
        <p:spPr/>
        <p:txBody>
          <a:bodyPr/>
          <a:lstStyle/>
          <a:p>
            <a:pPr>
              <a:defRPr/>
            </a:pPr>
            <a:fld id="{34D126EC-5169-B74A-B098-06FAEFDB1FDE}" type="datetimeFigureOut">
              <a:rPr lang="en-US" smtClean="0"/>
              <a:pPr>
                <a:defRPr/>
              </a:pPr>
              <a:t>11/28/24</a:t>
            </a:fld>
            <a:endParaRPr lang="en-GB"/>
          </a:p>
        </p:txBody>
      </p:sp>
      <p:sp>
        <p:nvSpPr>
          <p:cNvPr id="3" name="Footer Placeholder 2">
            <a:extLst>
              <a:ext uri="{FF2B5EF4-FFF2-40B4-BE49-F238E27FC236}">
                <a16:creationId xmlns:a16="http://schemas.microsoft.com/office/drawing/2014/main" id="{7C1C4032-915C-694C-A0AF-6B95B7189FB5}"/>
              </a:ext>
            </a:extLst>
          </p:cNvPr>
          <p:cNvSpPr>
            <a:spLocks noGrp="1"/>
          </p:cNvSpPr>
          <p:nvPr>
            <p:ph type="ftr" sz="quarter" idx="11"/>
          </p:nvPr>
        </p:nvSpPr>
        <p:spPr/>
        <p:txBody>
          <a:bodyPr/>
          <a:lstStyle/>
          <a:p>
            <a:pPr>
              <a:defRPr/>
            </a:pPr>
            <a:endParaRPr lang="en-GB"/>
          </a:p>
        </p:txBody>
      </p:sp>
      <p:sp>
        <p:nvSpPr>
          <p:cNvPr id="4" name="Slide Number Placeholder 3">
            <a:extLst>
              <a:ext uri="{FF2B5EF4-FFF2-40B4-BE49-F238E27FC236}">
                <a16:creationId xmlns:a16="http://schemas.microsoft.com/office/drawing/2014/main" id="{803BBFA9-C58D-4B25-77C8-64B5B8B59F8E}"/>
              </a:ext>
            </a:extLst>
          </p:cNvPr>
          <p:cNvSpPr>
            <a:spLocks noGrp="1"/>
          </p:cNvSpPr>
          <p:nvPr>
            <p:ph type="sldNum" sz="quarter" idx="12"/>
          </p:nvPr>
        </p:nvSpPr>
        <p:spPr/>
        <p:txBody>
          <a:bodyPr/>
          <a:lstStyle/>
          <a:p>
            <a:pPr>
              <a:defRPr/>
            </a:pPr>
            <a:fld id="{F45DE47D-D95B-9146-8776-4F91511B1CA7}" type="slidenum">
              <a:rPr lang="en-GB" altLang="en-US" smtClean="0"/>
              <a:pPr>
                <a:defRPr/>
              </a:pPr>
              <a:t>‹#›</a:t>
            </a:fld>
            <a:endParaRPr lang="en-GB" altLang="en-US"/>
          </a:p>
        </p:txBody>
      </p:sp>
      <p:graphicFrame>
        <p:nvGraphicFramePr>
          <p:cNvPr id="5" name="Object 5">
            <a:extLst>
              <a:ext uri="{FF2B5EF4-FFF2-40B4-BE49-F238E27FC236}">
                <a16:creationId xmlns:a16="http://schemas.microsoft.com/office/drawing/2014/main" id="{A2B78E58-D62F-41A4-10AC-2D690D24F9CD}"/>
              </a:ext>
            </a:extLst>
          </p:cNvPr>
          <p:cNvGraphicFramePr>
            <a:graphicFrameLocks noChangeAspect="1"/>
          </p:cNvGraphicFramePr>
          <p:nvPr userDrawn="1"/>
        </p:nvGraphicFramePr>
        <p:xfrm>
          <a:off x="611188" y="6021388"/>
          <a:ext cx="731837" cy="361950"/>
        </p:xfrm>
        <a:graphic>
          <a:graphicData uri="http://schemas.openxmlformats.org/presentationml/2006/ole">
            <mc:AlternateContent xmlns:mc="http://schemas.openxmlformats.org/markup-compatibility/2006">
              <mc:Choice xmlns:v="urn:schemas-microsoft-com:vml" Requires="v">
                <p:oleObj name="Picture" r:id="rId2" imgW="63055500" imgH="65887600" progId="Word.Picture.8">
                  <p:embed/>
                </p:oleObj>
              </mc:Choice>
              <mc:Fallback>
                <p:oleObj name="Picture" r:id="rId2" imgW="63055500" imgH="65887600" progId="Word.Picture.8">
                  <p:embed/>
                  <p:pic>
                    <p:nvPicPr>
                      <p:cNvPr id="5" name="Object 5">
                        <a:extLst>
                          <a:ext uri="{FF2B5EF4-FFF2-40B4-BE49-F238E27FC236}">
                            <a16:creationId xmlns:a16="http://schemas.microsoft.com/office/drawing/2014/main" id="{A2B78E58-D62F-41A4-10AC-2D690D24F9C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1188" y="6021388"/>
                        <a:ext cx="731837" cy="3619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Tree>
    <p:extLst>
      <p:ext uri="{BB962C8B-B14F-4D97-AF65-F5344CB8AC3E}">
        <p14:creationId xmlns:p14="http://schemas.microsoft.com/office/powerpoint/2010/main" val="97730129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C8A137-D3B8-92C3-1C9D-4F105C3F104C}"/>
              </a:ext>
            </a:extLst>
          </p:cNvPr>
          <p:cNvSpPr>
            <a:spLocks noGrp="1"/>
          </p:cNvSpPr>
          <p:nvPr>
            <p:ph type="title"/>
          </p:nvPr>
        </p:nvSpPr>
        <p:spPr>
          <a:xfrm>
            <a:off x="629841" y="457200"/>
            <a:ext cx="2949178" cy="1600200"/>
          </a:xfr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5884F66D-EAA8-5C55-83B9-20A75960C608}"/>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1D3E5299-64C4-44D6-8FA2-489AD570CB95}"/>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4CD676B8-5403-5ED6-979F-7D86E03E0738}"/>
              </a:ext>
            </a:extLst>
          </p:cNvPr>
          <p:cNvSpPr>
            <a:spLocks noGrp="1"/>
          </p:cNvSpPr>
          <p:nvPr>
            <p:ph type="dt" sz="half" idx="10"/>
          </p:nvPr>
        </p:nvSpPr>
        <p:spPr/>
        <p:txBody>
          <a:bodyPr/>
          <a:lstStyle/>
          <a:p>
            <a:pPr>
              <a:defRPr/>
            </a:pPr>
            <a:fld id="{426395C0-A760-2142-AB72-B9BBBD8DB141}" type="datetimeFigureOut">
              <a:rPr lang="en-US" smtClean="0"/>
              <a:pPr>
                <a:defRPr/>
              </a:pPr>
              <a:t>11/28/24</a:t>
            </a:fld>
            <a:endParaRPr lang="en-GB"/>
          </a:p>
        </p:txBody>
      </p:sp>
      <p:sp>
        <p:nvSpPr>
          <p:cNvPr id="6" name="Footer Placeholder 5">
            <a:extLst>
              <a:ext uri="{FF2B5EF4-FFF2-40B4-BE49-F238E27FC236}">
                <a16:creationId xmlns:a16="http://schemas.microsoft.com/office/drawing/2014/main" id="{C2827945-853C-0332-3EB8-EB37F7BDF45A}"/>
              </a:ext>
            </a:extLst>
          </p:cNvPr>
          <p:cNvSpPr>
            <a:spLocks noGrp="1"/>
          </p:cNvSpPr>
          <p:nvPr>
            <p:ph type="ftr" sz="quarter" idx="11"/>
          </p:nvPr>
        </p:nvSpPr>
        <p:spPr/>
        <p:txBody>
          <a:bodyPr/>
          <a:lstStyle/>
          <a:p>
            <a:pPr>
              <a:defRPr/>
            </a:pPr>
            <a:endParaRPr lang="en-GB"/>
          </a:p>
        </p:txBody>
      </p:sp>
      <p:sp>
        <p:nvSpPr>
          <p:cNvPr id="7" name="Slide Number Placeholder 6">
            <a:extLst>
              <a:ext uri="{FF2B5EF4-FFF2-40B4-BE49-F238E27FC236}">
                <a16:creationId xmlns:a16="http://schemas.microsoft.com/office/drawing/2014/main" id="{D3E561B7-02BC-E0EE-7810-4F018B0A0F76}"/>
              </a:ext>
            </a:extLst>
          </p:cNvPr>
          <p:cNvSpPr>
            <a:spLocks noGrp="1"/>
          </p:cNvSpPr>
          <p:nvPr>
            <p:ph type="sldNum" sz="quarter" idx="12"/>
          </p:nvPr>
        </p:nvSpPr>
        <p:spPr/>
        <p:txBody>
          <a:bodyPr/>
          <a:lstStyle/>
          <a:p>
            <a:pPr>
              <a:defRPr/>
            </a:pPr>
            <a:fld id="{C698679D-72E8-4E44-8614-AAF6FD802BC6}" type="slidenum">
              <a:rPr lang="en-GB" altLang="en-US" smtClean="0"/>
              <a:pPr>
                <a:defRPr/>
              </a:pPr>
              <a:t>‹#›</a:t>
            </a:fld>
            <a:endParaRPr lang="en-GB" altLang="en-US"/>
          </a:p>
        </p:txBody>
      </p:sp>
      <p:graphicFrame>
        <p:nvGraphicFramePr>
          <p:cNvPr id="8" name="Object 5">
            <a:extLst>
              <a:ext uri="{FF2B5EF4-FFF2-40B4-BE49-F238E27FC236}">
                <a16:creationId xmlns:a16="http://schemas.microsoft.com/office/drawing/2014/main" id="{82DA7551-8A56-739D-B5F4-DC39DF0C05D2}"/>
              </a:ext>
            </a:extLst>
          </p:cNvPr>
          <p:cNvGraphicFramePr>
            <a:graphicFrameLocks noChangeAspect="1"/>
          </p:cNvGraphicFramePr>
          <p:nvPr userDrawn="1"/>
        </p:nvGraphicFramePr>
        <p:xfrm>
          <a:off x="611188" y="6021388"/>
          <a:ext cx="731837" cy="361950"/>
        </p:xfrm>
        <a:graphic>
          <a:graphicData uri="http://schemas.openxmlformats.org/presentationml/2006/ole">
            <mc:AlternateContent xmlns:mc="http://schemas.openxmlformats.org/markup-compatibility/2006">
              <mc:Choice xmlns:v="urn:schemas-microsoft-com:vml" Requires="v">
                <p:oleObj name="Picture" r:id="rId2" imgW="63055500" imgH="65887600" progId="Word.Picture.8">
                  <p:embed/>
                </p:oleObj>
              </mc:Choice>
              <mc:Fallback>
                <p:oleObj name="Picture" r:id="rId2" imgW="63055500" imgH="65887600" progId="Word.Picture.8">
                  <p:embed/>
                  <p:pic>
                    <p:nvPicPr>
                      <p:cNvPr id="8" name="Object 5">
                        <a:extLst>
                          <a:ext uri="{FF2B5EF4-FFF2-40B4-BE49-F238E27FC236}">
                            <a16:creationId xmlns:a16="http://schemas.microsoft.com/office/drawing/2014/main" id="{82DA7551-8A56-739D-B5F4-DC39DF0C05D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1188" y="6021388"/>
                        <a:ext cx="731837" cy="3619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Tree>
    <p:extLst>
      <p:ext uri="{BB962C8B-B14F-4D97-AF65-F5344CB8AC3E}">
        <p14:creationId xmlns:p14="http://schemas.microsoft.com/office/powerpoint/2010/main" val="106222342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CD0218-6721-23DA-5449-03054B6DF100}"/>
              </a:ext>
            </a:extLst>
          </p:cNvPr>
          <p:cNvSpPr>
            <a:spLocks noGrp="1"/>
          </p:cNvSpPr>
          <p:nvPr>
            <p:ph type="title"/>
          </p:nvPr>
        </p:nvSpPr>
        <p:spPr>
          <a:xfrm>
            <a:off x="629841" y="457200"/>
            <a:ext cx="2949178" cy="1600200"/>
          </a:xfr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6C529D44-8523-BEFA-7CCE-B60B97084058}"/>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C117B362-51DE-56E2-95F1-188FCCBCBC1F}"/>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0B3EC064-D479-F839-DDDB-16D6B35DBC80}"/>
              </a:ext>
            </a:extLst>
          </p:cNvPr>
          <p:cNvSpPr>
            <a:spLocks noGrp="1"/>
          </p:cNvSpPr>
          <p:nvPr>
            <p:ph type="dt" sz="half" idx="10"/>
          </p:nvPr>
        </p:nvSpPr>
        <p:spPr/>
        <p:txBody>
          <a:bodyPr/>
          <a:lstStyle/>
          <a:p>
            <a:pPr>
              <a:defRPr/>
            </a:pPr>
            <a:fld id="{70AAE8D6-0A32-F94C-BE40-721D26173970}" type="datetimeFigureOut">
              <a:rPr lang="en-US" smtClean="0"/>
              <a:pPr>
                <a:defRPr/>
              </a:pPr>
              <a:t>11/28/24</a:t>
            </a:fld>
            <a:endParaRPr lang="en-GB"/>
          </a:p>
        </p:txBody>
      </p:sp>
      <p:sp>
        <p:nvSpPr>
          <p:cNvPr id="6" name="Footer Placeholder 5">
            <a:extLst>
              <a:ext uri="{FF2B5EF4-FFF2-40B4-BE49-F238E27FC236}">
                <a16:creationId xmlns:a16="http://schemas.microsoft.com/office/drawing/2014/main" id="{4F7D514E-E6D3-AB20-FAD2-2C097F896A63}"/>
              </a:ext>
            </a:extLst>
          </p:cNvPr>
          <p:cNvSpPr>
            <a:spLocks noGrp="1"/>
          </p:cNvSpPr>
          <p:nvPr>
            <p:ph type="ftr" sz="quarter" idx="11"/>
          </p:nvPr>
        </p:nvSpPr>
        <p:spPr/>
        <p:txBody>
          <a:bodyPr/>
          <a:lstStyle/>
          <a:p>
            <a:pPr>
              <a:defRPr/>
            </a:pPr>
            <a:endParaRPr lang="en-GB"/>
          </a:p>
        </p:txBody>
      </p:sp>
      <p:sp>
        <p:nvSpPr>
          <p:cNvPr id="7" name="Slide Number Placeholder 6">
            <a:extLst>
              <a:ext uri="{FF2B5EF4-FFF2-40B4-BE49-F238E27FC236}">
                <a16:creationId xmlns:a16="http://schemas.microsoft.com/office/drawing/2014/main" id="{CAD1872F-E3E7-574E-E99B-0FAF58475539}"/>
              </a:ext>
            </a:extLst>
          </p:cNvPr>
          <p:cNvSpPr>
            <a:spLocks noGrp="1"/>
          </p:cNvSpPr>
          <p:nvPr>
            <p:ph type="sldNum" sz="quarter" idx="12"/>
          </p:nvPr>
        </p:nvSpPr>
        <p:spPr/>
        <p:txBody>
          <a:bodyPr/>
          <a:lstStyle/>
          <a:p>
            <a:pPr>
              <a:defRPr/>
            </a:pPr>
            <a:fld id="{30AE722C-4A10-D94D-8A3A-647DC4C51D20}" type="slidenum">
              <a:rPr lang="en-GB" altLang="en-US" smtClean="0"/>
              <a:pPr>
                <a:defRPr/>
              </a:pPr>
              <a:t>‹#›</a:t>
            </a:fld>
            <a:endParaRPr lang="en-GB" altLang="en-US"/>
          </a:p>
        </p:txBody>
      </p:sp>
      <p:graphicFrame>
        <p:nvGraphicFramePr>
          <p:cNvPr id="8" name="Object 5">
            <a:extLst>
              <a:ext uri="{FF2B5EF4-FFF2-40B4-BE49-F238E27FC236}">
                <a16:creationId xmlns:a16="http://schemas.microsoft.com/office/drawing/2014/main" id="{A1649A75-7D89-5817-9E93-0399C615A7B5}"/>
              </a:ext>
            </a:extLst>
          </p:cNvPr>
          <p:cNvGraphicFramePr>
            <a:graphicFrameLocks noChangeAspect="1"/>
          </p:cNvGraphicFramePr>
          <p:nvPr userDrawn="1"/>
        </p:nvGraphicFramePr>
        <p:xfrm>
          <a:off x="611188" y="6021388"/>
          <a:ext cx="731837" cy="361950"/>
        </p:xfrm>
        <a:graphic>
          <a:graphicData uri="http://schemas.openxmlformats.org/presentationml/2006/ole">
            <mc:AlternateContent xmlns:mc="http://schemas.openxmlformats.org/markup-compatibility/2006">
              <mc:Choice xmlns:v="urn:schemas-microsoft-com:vml" Requires="v">
                <p:oleObj name="Picture" r:id="rId2" imgW="63055500" imgH="65887600" progId="Word.Picture.8">
                  <p:embed/>
                </p:oleObj>
              </mc:Choice>
              <mc:Fallback>
                <p:oleObj name="Picture" r:id="rId2" imgW="63055500" imgH="65887600" progId="Word.Picture.8">
                  <p:embed/>
                  <p:pic>
                    <p:nvPicPr>
                      <p:cNvPr id="8" name="Object 5">
                        <a:extLst>
                          <a:ext uri="{FF2B5EF4-FFF2-40B4-BE49-F238E27FC236}">
                            <a16:creationId xmlns:a16="http://schemas.microsoft.com/office/drawing/2014/main" id="{A1649A75-7D89-5817-9E93-0399C615A7B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1188" y="6021388"/>
                        <a:ext cx="731837" cy="3619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Tree>
    <p:extLst>
      <p:ext uri="{BB962C8B-B14F-4D97-AF65-F5344CB8AC3E}">
        <p14:creationId xmlns:p14="http://schemas.microsoft.com/office/powerpoint/2010/main" val="7995904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C3A06A-D6A9-D711-4488-3767F7EB755B}"/>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6AABB23-6191-910C-4663-3A8B9884E3F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009776A-BF02-E100-08C3-085BB550C4B3}"/>
              </a:ext>
            </a:extLst>
          </p:cNvPr>
          <p:cNvSpPr>
            <a:spLocks noGrp="1"/>
          </p:cNvSpPr>
          <p:nvPr>
            <p:ph type="dt" sz="half" idx="10"/>
          </p:nvPr>
        </p:nvSpPr>
        <p:spPr/>
        <p:txBody>
          <a:bodyPr/>
          <a:lstStyle/>
          <a:p>
            <a:pPr>
              <a:defRPr/>
            </a:pPr>
            <a:fld id="{12C4B44B-1B68-5844-BEBD-2055A433149E}" type="datetimeFigureOut">
              <a:rPr lang="en-US" smtClean="0"/>
              <a:pPr>
                <a:defRPr/>
              </a:pPr>
              <a:t>11/28/24</a:t>
            </a:fld>
            <a:endParaRPr lang="en-GB"/>
          </a:p>
        </p:txBody>
      </p:sp>
      <p:sp>
        <p:nvSpPr>
          <p:cNvPr id="5" name="Footer Placeholder 4">
            <a:extLst>
              <a:ext uri="{FF2B5EF4-FFF2-40B4-BE49-F238E27FC236}">
                <a16:creationId xmlns:a16="http://schemas.microsoft.com/office/drawing/2014/main" id="{7CD054D9-A99E-13C8-7D7A-7E6D5B089BBB}"/>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065EAABC-E500-0A79-4D3F-EF41D8D5DCB7}"/>
              </a:ext>
            </a:extLst>
          </p:cNvPr>
          <p:cNvSpPr>
            <a:spLocks noGrp="1"/>
          </p:cNvSpPr>
          <p:nvPr>
            <p:ph type="sldNum" sz="quarter" idx="12"/>
          </p:nvPr>
        </p:nvSpPr>
        <p:spPr/>
        <p:txBody>
          <a:bodyPr/>
          <a:lstStyle/>
          <a:p>
            <a:pPr>
              <a:defRPr/>
            </a:pPr>
            <a:fld id="{E4164E3D-2E9E-1F4F-9F0F-D1A620CB2C48}" type="slidenum">
              <a:rPr lang="en-GB" altLang="en-US" smtClean="0"/>
              <a:pPr>
                <a:defRPr/>
              </a:pPr>
              <a:t>‹#›</a:t>
            </a:fld>
            <a:endParaRPr lang="en-GB" altLang="en-US"/>
          </a:p>
        </p:txBody>
      </p:sp>
      <p:graphicFrame>
        <p:nvGraphicFramePr>
          <p:cNvPr id="7" name="Object 5">
            <a:extLst>
              <a:ext uri="{FF2B5EF4-FFF2-40B4-BE49-F238E27FC236}">
                <a16:creationId xmlns:a16="http://schemas.microsoft.com/office/drawing/2014/main" id="{0CE28DB9-1A13-4507-FE9F-2998568F4814}"/>
              </a:ext>
            </a:extLst>
          </p:cNvPr>
          <p:cNvGraphicFramePr>
            <a:graphicFrameLocks noChangeAspect="1"/>
          </p:cNvGraphicFramePr>
          <p:nvPr userDrawn="1"/>
        </p:nvGraphicFramePr>
        <p:xfrm>
          <a:off x="611188" y="6021388"/>
          <a:ext cx="731837" cy="361950"/>
        </p:xfrm>
        <a:graphic>
          <a:graphicData uri="http://schemas.openxmlformats.org/presentationml/2006/ole">
            <mc:AlternateContent xmlns:mc="http://schemas.openxmlformats.org/markup-compatibility/2006">
              <mc:Choice xmlns:v="urn:schemas-microsoft-com:vml" Requires="v">
                <p:oleObj name="Picture" r:id="rId2" imgW="63055500" imgH="65887600" progId="Word.Picture.8">
                  <p:embed/>
                </p:oleObj>
              </mc:Choice>
              <mc:Fallback>
                <p:oleObj name="Picture" r:id="rId2" imgW="63055500" imgH="65887600" progId="Word.Picture.8">
                  <p:embed/>
                  <p:pic>
                    <p:nvPicPr>
                      <p:cNvPr id="7" name="Object 5">
                        <a:extLst>
                          <a:ext uri="{FF2B5EF4-FFF2-40B4-BE49-F238E27FC236}">
                            <a16:creationId xmlns:a16="http://schemas.microsoft.com/office/drawing/2014/main" id="{0CE28DB9-1A13-4507-FE9F-2998568F481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1188" y="6021388"/>
                        <a:ext cx="731837" cy="3619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Tree>
    <p:extLst>
      <p:ext uri="{BB962C8B-B14F-4D97-AF65-F5344CB8AC3E}">
        <p14:creationId xmlns:p14="http://schemas.microsoft.com/office/powerpoint/2010/main" val="296526842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7A370EC-5150-E8EC-CA3D-EF057BDA1E41}"/>
              </a:ext>
            </a:extLst>
          </p:cNvPr>
          <p:cNvSpPr>
            <a:spLocks noGrp="1"/>
          </p:cNvSpPr>
          <p:nvPr>
            <p:ph type="title" orient="vert"/>
          </p:nvPr>
        </p:nvSpPr>
        <p:spPr>
          <a:xfrm>
            <a:off x="6543675" y="365125"/>
            <a:ext cx="1971675"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C191C58-B858-A5B6-6162-1508F4389389}"/>
              </a:ext>
            </a:extLst>
          </p:cNvPr>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A83D947-83B8-447F-AFFD-314B0AF7B7E5}"/>
              </a:ext>
            </a:extLst>
          </p:cNvPr>
          <p:cNvSpPr>
            <a:spLocks noGrp="1"/>
          </p:cNvSpPr>
          <p:nvPr>
            <p:ph type="dt" sz="half" idx="10"/>
          </p:nvPr>
        </p:nvSpPr>
        <p:spPr/>
        <p:txBody>
          <a:bodyPr/>
          <a:lstStyle/>
          <a:p>
            <a:pPr>
              <a:defRPr/>
            </a:pPr>
            <a:fld id="{3A1BA6E9-2F54-BF47-9ED4-ACC13A9761CC}" type="datetimeFigureOut">
              <a:rPr lang="en-US" smtClean="0"/>
              <a:pPr>
                <a:defRPr/>
              </a:pPr>
              <a:t>11/28/24</a:t>
            </a:fld>
            <a:endParaRPr lang="en-GB"/>
          </a:p>
        </p:txBody>
      </p:sp>
      <p:sp>
        <p:nvSpPr>
          <p:cNvPr id="5" name="Footer Placeholder 4">
            <a:extLst>
              <a:ext uri="{FF2B5EF4-FFF2-40B4-BE49-F238E27FC236}">
                <a16:creationId xmlns:a16="http://schemas.microsoft.com/office/drawing/2014/main" id="{D4BEB326-61AD-0AF7-9E35-266C7549E99B}"/>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C315FAA5-EE31-39E3-1CB8-33E3E409BA61}"/>
              </a:ext>
            </a:extLst>
          </p:cNvPr>
          <p:cNvSpPr>
            <a:spLocks noGrp="1"/>
          </p:cNvSpPr>
          <p:nvPr>
            <p:ph type="sldNum" sz="quarter" idx="12"/>
          </p:nvPr>
        </p:nvSpPr>
        <p:spPr/>
        <p:txBody>
          <a:bodyPr/>
          <a:lstStyle/>
          <a:p>
            <a:pPr>
              <a:defRPr/>
            </a:pPr>
            <a:fld id="{041251EE-47A2-9A46-B41C-F284E0F9DCC8}" type="slidenum">
              <a:rPr lang="en-GB" altLang="en-US" smtClean="0"/>
              <a:pPr>
                <a:defRPr/>
              </a:pPr>
              <a:t>‹#›</a:t>
            </a:fld>
            <a:endParaRPr lang="en-GB" altLang="en-US"/>
          </a:p>
        </p:txBody>
      </p:sp>
      <p:graphicFrame>
        <p:nvGraphicFramePr>
          <p:cNvPr id="7" name="Object 5">
            <a:extLst>
              <a:ext uri="{FF2B5EF4-FFF2-40B4-BE49-F238E27FC236}">
                <a16:creationId xmlns:a16="http://schemas.microsoft.com/office/drawing/2014/main" id="{D795A605-2793-1FE8-B399-160EFC0B0094}"/>
              </a:ext>
            </a:extLst>
          </p:cNvPr>
          <p:cNvGraphicFramePr>
            <a:graphicFrameLocks noChangeAspect="1"/>
          </p:cNvGraphicFramePr>
          <p:nvPr userDrawn="1"/>
        </p:nvGraphicFramePr>
        <p:xfrm>
          <a:off x="611188" y="6021388"/>
          <a:ext cx="731837" cy="361950"/>
        </p:xfrm>
        <a:graphic>
          <a:graphicData uri="http://schemas.openxmlformats.org/presentationml/2006/ole">
            <mc:AlternateContent xmlns:mc="http://schemas.openxmlformats.org/markup-compatibility/2006">
              <mc:Choice xmlns:v="urn:schemas-microsoft-com:vml" Requires="v">
                <p:oleObj name="Picture" r:id="rId2" imgW="63055500" imgH="65887600" progId="Word.Picture.8">
                  <p:embed/>
                </p:oleObj>
              </mc:Choice>
              <mc:Fallback>
                <p:oleObj name="Picture" r:id="rId2" imgW="63055500" imgH="65887600" progId="Word.Picture.8">
                  <p:embed/>
                  <p:pic>
                    <p:nvPicPr>
                      <p:cNvPr id="7" name="Object 5">
                        <a:extLst>
                          <a:ext uri="{FF2B5EF4-FFF2-40B4-BE49-F238E27FC236}">
                            <a16:creationId xmlns:a16="http://schemas.microsoft.com/office/drawing/2014/main" id="{D795A605-2793-1FE8-B399-160EFC0B009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1188" y="6021388"/>
                        <a:ext cx="731837" cy="3619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Tree>
    <p:extLst>
      <p:ext uri="{BB962C8B-B14F-4D97-AF65-F5344CB8AC3E}">
        <p14:creationId xmlns:p14="http://schemas.microsoft.com/office/powerpoint/2010/main" val="6923460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userDrawn="1">
  <p:cSld name="1_Blank">
    <p:spTree>
      <p:nvGrpSpPr>
        <p:cNvPr id="1" name=""/>
        <p:cNvGrpSpPr/>
        <p:nvPr/>
      </p:nvGrpSpPr>
      <p:grpSpPr>
        <a:xfrm>
          <a:off x="0" y="0"/>
          <a:ext cx="0" cy="0"/>
          <a:chOff x="0" y="0"/>
          <a:chExt cx="0" cy="0"/>
        </a:xfrm>
      </p:grpSpPr>
      <p:graphicFrame>
        <p:nvGraphicFramePr>
          <p:cNvPr id="2" name="Object 5">
            <a:extLst>
              <a:ext uri="{FF2B5EF4-FFF2-40B4-BE49-F238E27FC236}">
                <a16:creationId xmlns:a16="http://schemas.microsoft.com/office/drawing/2014/main" id="{1640B217-52FB-7910-A534-87ABDA712299}"/>
              </a:ext>
            </a:extLst>
          </p:cNvPr>
          <p:cNvGraphicFramePr>
            <a:graphicFrameLocks noChangeAspect="1"/>
          </p:cNvGraphicFramePr>
          <p:nvPr userDrawn="1"/>
        </p:nvGraphicFramePr>
        <p:xfrm>
          <a:off x="611188" y="6021388"/>
          <a:ext cx="731837" cy="361950"/>
        </p:xfrm>
        <a:graphic>
          <a:graphicData uri="http://schemas.openxmlformats.org/presentationml/2006/ole">
            <mc:AlternateContent xmlns:mc="http://schemas.openxmlformats.org/markup-compatibility/2006">
              <mc:Choice xmlns:v="urn:schemas-microsoft-com:vml" Requires="v">
                <p:oleObj name="Picture" r:id="rId2" imgW="63055500" imgH="65887600" progId="Word.Picture.8">
                  <p:embed/>
                </p:oleObj>
              </mc:Choice>
              <mc:Fallback>
                <p:oleObj name="Picture" r:id="rId2" imgW="63055500" imgH="65887600" progId="Word.Picture.8">
                  <p:embed/>
                  <p:pic>
                    <p:nvPicPr>
                      <p:cNvPr id="2" name="Object 5">
                        <a:extLst>
                          <a:ext uri="{FF2B5EF4-FFF2-40B4-BE49-F238E27FC236}">
                            <a16:creationId xmlns:a16="http://schemas.microsoft.com/office/drawing/2014/main" id="{1640B217-52FB-7910-A534-87ABDA71229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1188" y="6021388"/>
                        <a:ext cx="731837" cy="3619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6" name="Title 1"/>
          <p:cNvSpPr>
            <a:spLocks noGrp="1"/>
          </p:cNvSpPr>
          <p:nvPr>
            <p:ph type="title"/>
          </p:nvPr>
        </p:nvSpPr>
        <p:spPr>
          <a:xfrm>
            <a:off x="2492728" y="116633"/>
            <a:ext cx="6471760" cy="576064"/>
          </a:xfrm>
          <a:prstGeom prst="rect">
            <a:avLst/>
          </a:prstGeom>
        </p:spPr>
        <p:txBody>
          <a:bodyPr>
            <a:noAutofit/>
          </a:bodyPr>
          <a:lstStyle>
            <a:lvl1pPr>
              <a:defRPr sz="2400" cap="small" baseline="0">
                <a:solidFill>
                  <a:srgbClr val="002546"/>
                </a:solidFill>
                <a:latin typeface="Arial" pitchFamily="34" charset="0"/>
                <a:cs typeface="Arial" pitchFamily="34" charset="0"/>
              </a:defRPr>
            </a:lvl1pPr>
          </a:lstStyle>
          <a:p>
            <a:endParaRPr lang="en-US" dirty="0"/>
          </a:p>
        </p:txBody>
      </p:sp>
      <p:sp>
        <p:nvSpPr>
          <p:cNvPr id="3" name="Date Placeholder 6">
            <a:extLst>
              <a:ext uri="{FF2B5EF4-FFF2-40B4-BE49-F238E27FC236}">
                <a16:creationId xmlns:a16="http://schemas.microsoft.com/office/drawing/2014/main" id="{168EC676-9AC6-8796-0716-A2285758A486}"/>
              </a:ext>
            </a:extLst>
          </p:cNvPr>
          <p:cNvSpPr>
            <a:spLocks noGrp="1"/>
          </p:cNvSpPr>
          <p:nvPr>
            <p:ph type="dt" sz="half" idx="10"/>
          </p:nvPr>
        </p:nvSpPr>
        <p:spPr>
          <a:xfrm>
            <a:off x="457200" y="6448425"/>
            <a:ext cx="2133600" cy="365125"/>
          </a:xfrm>
        </p:spPr>
        <p:txBody>
          <a:bodyPr/>
          <a:lstStyle>
            <a:lvl1pPr>
              <a:defRPr/>
            </a:lvl1pPr>
          </a:lstStyle>
          <a:p>
            <a:pPr>
              <a:defRPr/>
            </a:pPr>
            <a:r>
              <a:rPr lang="en-US"/>
              <a:t>24/10/2019</a:t>
            </a:r>
            <a:endParaRPr lang="en-US" dirty="0"/>
          </a:p>
        </p:txBody>
      </p:sp>
      <p:sp>
        <p:nvSpPr>
          <p:cNvPr id="4" name="Footer Placeholder 7">
            <a:extLst>
              <a:ext uri="{FF2B5EF4-FFF2-40B4-BE49-F238E27FC236}">
                <a16:creationId xmlns:a16="http://schemas.microsoft.com/office/drawing/2014/main" id="{C29974D3-D1F7-5815-E53C-E9B48FCAC01E}"/>
              </a:ext>
            </a:extLst>
          </p:cNvPr>
          <p:cNvSpPr>
            <a:spLocks noGrp="1"/>
          </p:cNvSpPr>
          <p:nvPr>
            <p:ph type="ftr" sz="quarter" idx="11"/>
          </p:nvPr>
        </p:nvSpPr>
        <p:spPr>
          <a:xfrm>
            <a:off x="2627313" y="6448425"/>
            <a:ext cx="3897312" cy="365125"/>
          </a:xfrm>
        </p:spPr>
        <p:txBody>
          <a:bodyPr/>
          <a:lstStyle>
            <a:lvl1pPr>
              <a:defRPr>
                <a:solidFill>
                  <a:srgbClr val="002546"/>
                </a:solidFill>
                <a:latin typeface="Arial" charset="0"/>
              </a:defRPr>
            </a:lvl1pPr>
          </a:lstStyle>
          <a:p>
            <a:pPr>
              <a:defRPr/>
            </a:pPr>
            <a:r>
              <a:rPr lang="en-US"/>
              <a:t>Unclassified/Unlimited distribution</a:t>
            </a:r>
            <a:endParaRPr lang="en-US" dirty="0"/>
          </a:p>
        </p:txBody>
      </p:sp>
      <p:sp>
        <p:nvSpPr>
          <p:cNvPr id="5" name="Slide Number Placeholder 8">
            <a:extLst>
              <a:ext uri="{FF2B5EF4-FFF2-40B4-BE49-F238E27FC236}">
                <a16:creationId xmlns:a16="http://schemas.microsoft.com/office/drawing/2014/main" id="{6049192B-26B6-39B3-63B4-5E59735762E5}"/>
              </a:ext>
            </a:extLst>
          </p:cNvPr>
          <p:cNvSpPr>
            <a:spLocks noGrp="1"/>
          </p:cNvSpPr>
          <p:nvPr>
            <p:ph type="sldNum" sz="quarter" idx="12"/>
          </p:nvPr>
        </p:nvSpPr>
        <p:spPr>
          <a:xfrm>
            <a:off x="6553200" y="6448425"/>
            <a:ext cx="2133600" cy="365125"/>
          </a:xfrm>
        </p:spPr>
        <p:txBody>
          <a:bodyPr/>
          <a:lstStyle>
            <a:lvl1pPr>
              <a:defRPr/>
            </a:lvl1pPr>
          </a:lstStyle>
          <a:p>
            <a:pPr>
              <a:defRPr/>
            </a:pPr>
            <a:fld id="{105EDE75-F499-724F-BF3F-E8A0A961FB1F}" type="slidenum">
              <a:rPr lang="en-US"/>
              <a:pPr>
                <a:defRPr/>
              </a:pPr>
              <a:t>‹#›</a:t>
            </a:fld>
            <a:endParaRPr lang="en-US" dirty="0"/>
          </a:p>
        </p:txBody>
      </p:sp>
    </p:spTree>
    <p:extLst>
      <p:ext uri="{BB962C8B-B14F-4D97-AF65-F5344CB8AC3E}">
        <p14:creationId xmlns:p14="http://schemas.microsoft.com/office/powerpoint/2010/main" val="207529706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9144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866216" y="2099733"/>
            <a:ext cx="6619244" cy="2677648"/>
          </a:xfrm>
        </p:spPr>
        <p:txBody>
          <a:bodyPr anchor="b"/>
          <a:lstStyle>
            <a:lvl1pPr>
              <a:defRPr sz="4050"/>
            </a:lvl1pPr>
          </a:lstStyle>
          <a:p>
            <a:r>
              <a:rPr lang="en-US"/>
              <a:t>Click to edit Master title style</a:t>
            </a:r>
            <a:endParaRPr lang="en-US" dirty="0"/>
          </a:p>
        </p:txBody>
      </p:sp>
      <p:sp>
        <p:nvSpPr>
          <p:cNvPr id="3" name="Subtitle 2"/>
          <p:cNvSpPr>
            <a:spLocks noGrp="1"/>
          </p:cNvSpPr>
          <p:nvPr>
            <p:ph type="subTitle" idx="1"/>
          </p:nvPr>
        </p:nvSpPr>
        <p:spPr bwMode="gray">
          <a:xfrm>
            <a:off x="866216" y="4777380"/>
            <a:ext cx="6619244" cy="861420"/>
          </a:xfrm>
        </p:spPr>
        <p:txBody>
          <a:bodyPr anchor="t"/>
          <a:lstStyle>
            <a:lvl1pPr marL="0" indent="0" algn="l">
              <a:buNone/>
              <a:defRPr cap="all">
                <a:solidFill>
                  <a:schemeClr val="accent1">
                    <a:lumMod val="60000"/>
                    <a:lumOff val="40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7495414" y="1830325"/>
            <a:ext cx="990599" cy="228599"/>
          </a:xfrm>
        </p:spPr>
        <p:txBody>
          <a:bodyPr anchor="t"/>
          <a:lstStyle>
            <a:lvl1pPr algn="l">
              <a:defRPr b="0" i="0">
                <a:solidFill>
                  <a:schemeClr val="bg1">
                    <a:alpha val="60000"/>
                  </a:schemeClr>
                </a:solidFill>
              </a:defRPr>
            </a:lvl1pPr>
          </a:lstStyle>
          <a:p>
            <a:fld id="{206D566D-B066-4350-BAA3-2CD8CF9C44CD}" type="datetimeFigureOut">
              <a:rPr lang="en-GB" smtClean="0"/>
              <a:t>28/11/2024</a:t>
            </a:fld>
            <a:endParaRPr lang="en-GB"/>
          </a:p>
        </p:txBody>
      </p:sp>
      <p:sp>
        <p:nvSpPr>
          <p:cNvPr id="5" name="Footer Placeholder 4"/>
          <p:cNvSpPr>
            <a:spLocks noGrp="1"/>
          </p:cNvSpPr>
          <p:nvPr>
            <p:ph type="ftr" sz="quarter" idx="11"/>
          </p:nvPr>
        </p:nvSpPr>
        <p:spPr bwMode="gray">
          <a:xfrm rot="5400000">
            <a:off x="6231508" y="3265933"/>
            <a:ext cx="3859795" cy="228601"/>
          </a:xfrm>
        </p:spPr>
        <p:txBody>
          <a:bodyPr/>
          <a:lstStyle>
            <a:lvl1pPr>
              <a:defRPr b="0" i="0">
                <a:solidFill>
                  <a:schemeClr val="bg1">
                    <a:alpha val="60000"/>
                  </a:schemeClr>
                </a:solidFill>
              </a:defRPr>
            </a:lvl1pPr>
          </a:lstStyle>
          <a:p>
            <a:endParaRPr lang="en-GB"/>
          </a:p>
        </p:txBody>
      </p:sp>
      <p:sp>
        <p:nvSpPr>
          <p:cNvPr id="11" name="Rectangle 10"/>
          <p:cNvSpPr/>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7764406" y="295730"/>
            <a:ext cx="628649" cy="767687"/>
          </a:xfrm>
        </p:spPr>
        <p:txBody>
          <a:bodyPr/>
          <a:lstStyle/>
          <a:p>
            <a:fld id="{E2B72E7A-4E49-4B01-AE7F-5486627526D1}" type="slidenum">
              <a:rPr lang="en-GB" smtClean="0"/>
              <a:t>‹#›</a:t>
            </a:fld>
            <a:endParaRPr lang="en-GB"/>
          </a:p>
        </p:txBody>
      </p:sp>
    </p:spTree>
    <p:extLst>
      <p:ext uri="{BB962C8B-B14F-4D97-AF65-F5344CB8AC3E}">
        <p14:creationId xmlns:p14="http://schemas.microsoft.com/office/powerpoint/2010/main" val="214438636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866216" y="2603500"/>
            <a:ext cx="6619244"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06D566D-B066-4350-BAA3-2CD8CF9C44CD}" type="datetimeFigureOut">
              <a:rPr lang="en-GB" smtClean="0"/>
              <a:t>28/11/2024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B72E7A-4E49-4B01-AE7F-5486627526D1}" type="slidenum">
              <a:rPr lang="en-GB" smtClean="0"/>
              <a:t>‹#›</a:t>
            </a:fld>
            <a:endParaRPr lang="en-GB"/>
          </a:p>
        </p:txBody>
      </p:sp>
    </p:spTree>
    <p:extLst>
      <p:ext uri="{BB962C8B-B14F-4D97-AF65-F5344CB8AC3E}">
        <p14:creationId xmlns:p14="http://schemas.microsoft.com/office/powerpoint/2010/main" val="23794660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9144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866216" y="2677645"/>
            <a:ext cx="3263269" cy="2283824"/>
          </a:xfrm>
        </p:spPr>
        <p:txBody>
          <a:bodyPr anchor="ctr"/>
          <a:lstStyle>
            <a:lvl1pPr algn="l">
              <a:defRPr sz="3000" b="0" cap="none"/>
            </a:lvl1pPr>
          </a:lstStyle>
          <a:p>
            <a:r>
              <a:rPr lang="en-US"/>
              <a:t>Click to edit Master title style</a:t>
            </a:r>
            <a:endParaRPr lang="en-US" dirty="0"/>
          </a:p>
        </p:txBody>
      </p:sp>
      <p:sp>
        <p:nvSpPr>
          <p:cNvPr id="3" name="Text Placeholder 2"/>
          <p:cNvSpPr>
            <a:spLocks noGrp="1"/>
          </p:cNvSpPr>
          <p:nvPr>
            <p:ph type="body" idx="1"/>
          </p:nvPr>
        </p:nvSpPr>
        <p:spPr>
          <a:xfrm>
            <a:off x="5171670" y="2677644"/>
            <a:ext cx="2818159" cy="2283824"/>
          </a:xfrm>
        </p:spPr>
        <p:txBody>
          <a:bodyPr anchor="ctr"/>
          <a:lstStyle>
            <a:lvl1pPr marL="0" indent="0" algn="l">
              <a:buNone/>
              <a:defRPr sz="1500" cap="all">
                <a:solidFill>
                  <a:schemeClr val="accent1">
                    <a:lumMod val="60000"/>
                    <a:lumOff val="40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06D566D-B066-4350-BAA3-2CD8CF9C44CD}" type="datetimeFigureOut">
              <a:rPr lang="en-GB" smtClean="0"/>
              <a:t>28/11/2024</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2B72E7A-4E49-4B01-AE7F-5486627526D1}" type="slidenum">
              <a:rPr lang="en-GB" smtClean="0"/>
              <a:t>‹#›</a:t>
            </a:fld>
            <a:endParaRPr lang="en-GB"/>
          </a:p>
        </p:txBody>
      </p:sp>
    </p:spTree>
    <p:extLst>
      <p:ext uri="{BB962C8B-B14F-4D97-AF65-F5344CB8AC3E}">
        <p14:creationId xmlns:p14="http://schemas.microsoft.com/office/powerpoint/2010/main" val="91909359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66215" y="2603501"/>
            <a:ext cx="3618869"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56535" y="2603500"/>
            <a:ext cx="361886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06D566D-B066-4350-BAA3-2CD8CF9C44CD}" type="datetimeFigureOut">
              <a:rPr lang="en-GB" smtClean="0"/>
              <a:t>28/11/2024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2B72E7A-4E49-4B01-AE7F-5486627526D1}" type="slidenum">
              <a:rPr lang="en-GB" smtClean="0"/>
              <a:t>‹#›</a:t>
            </a:fld>
            <a:endParaRPr lang="en-GB"/>
          </a:p>
        </p:txBody>
      </p:sp>
    </p:spTree>
    <p:extLst>
      <p:ext uri="{BB962C8B-B14F-4D97-AF65-F5344CB8AC3E}">
        <p14:creationId xmlns:p14="http://schemas.microsoft.com/office/powerpoint/2010/main" val="330956090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66216" y="2603500"/>
            <a:ext cx="3618868" cy="576262"/>
          </a:xfrm>
        </p:spPr>
        <p:txBody>
          <a:bodyPr anchor="b">
            <a:noAutofit/>
          </a:bodyPr>
          <a:lstStyle>
            <a:lvl1pPr marL="0" indent="0">
              <a:buNone/>
              <a:defRPr sz="1800" b="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866215" y="3179763"/>
            <a:ext cx="3618869"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56535" y="2603500"/>
            <a:ext cx="3618869" cy="576262"/>
          </a:xfrm>
        </p:spPr>
        <p:txBody>
          <a:bodyPr anchor="b">
            <a:noAutofit/>
          </a:bodyPr>
          <a:lstStyle>
            <a:lvl1pPr marL="0" indent="0">
              <a:buNone/>
              <a:defRPr sz="1800" b="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56535" y="3179763"/>
            <a:ext cx="3618869" cy="2840039"/>
          </a:xfrm>
        </p:spPr>
        <p:txBody>
          <a:bodyPr>
            <a:normAutofit/>
          </a:bodyPr>
          <a:lstStyle>
            <a:lvl1pPr>
              <a:defRPr sz="1350"/>
            </a:lvl1pPr>
            <a:lvl2pPr>
              <a:defRPr sz="1200"/>
            </a:lvl2pPr>
            <a:lvl3pPr>
              <a:defRPr sz="1050"/>
            </a:lvl3pPr>
            <a:lvl4pPr>
              <a:defRPr sz="900"/>
            </a:lvl4pPr>
            <a:lvl5pPr>
              <a:defRPr sz="900"/>
            </a:lvl5pPr>
            <a:lvl6pPr>
              <a:defRPr sz="900"/>
            </a:lvl6pPr>
            <a:lvl7pPr>
              <a:defRPr sz="900"/>
            </a:lvl7pPr>
            <a:lvl8pPr>
              <a:defRPr sz="900"/>
            </a:lvl8pPr>
            <a:lvl9pPr>
              <a:defRPr sz="9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06D566D-B066-4350-BAA3-2CD8CF9C44CD}" type="datetimeFigureOut">
              <a:rPr lang="en-GB" smtClean="0"/>
              <a:t>28/11/2024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2B72E7A-4E49-4B01-AE7F-5486627526D1}" type="slidenum">
              <a:rPr lang="en-GB" smtClean="0"/>
              <a:t>‹#›</a:t>
            </a:fld>
            <a:endParaRPr lang="en-GB"/>
          </a:p>
        </p:txBody>
      </p:sp>
    </p:spTree>
    <p:extLst>
      <p:ext uri="{BB962C8B-B14F-4D97-AF65-F5344CB8AC3E}">
        <p14:creationId xmlns:p14="http://schemas.microsoft.com/office/powerpoint/2010/main" val="337410591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866216" y="973668"/>
            <a:ext cx="6571060"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06D566D-B066-4350-BAA3-2CD8CF9C44CD}" type="datetimeFigureOut">
              <a:rPr lang="en-GB" smtClean="0"/>
              <a:t>28/11/2024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2B72E7A-4E49-4B01-AE7F-5486627526D1}" type="slidenum">
              <a:rPr lang="en-GB" smtClean="0"/>
              <a:t>‹#›</a:t>
            </a:fld>
            <a:endParaRPr lang="en-GB"/>
          </a:p>
        </p:txBody>
      </p:sp>
    </p:spTree>
    <p:extLst>
      <p:ext uri="{BB962C8B-B14F-4D97-AF65-F5344CB8AC3E}">
        <p14:creationId xmlns:p14="http://schemas.microsoft.com/office/powerpoint/2010/main" val="46630215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06D566D-B066-4350-BAA3-2CD8CF9C44CD}" type="datetimeFigureOut">
              <a:rPr lang="en-GB" smtClean="0"/>
              <a:t>28/11/2024</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E2B72E7A-4E49-4B01-AE7F-5486627526D1}" type="slidenum">
              <a:rPr lang="en-GB" smtClean="0"/>
              <a:t>‹#›</a:t>
            </a:fld>
            <a:endParaRPr lang="en-GB"/>
          </a:p>
        </p:txBody>
      </p:sp>
    </p:spTree>
    <p:extLst>
      <p:ext uri="{BB962C8B-B14F-4D97-AF65-F5344CB8AC3E}">
        <p14:creationId xmlns:p14="http://schemas.microsoft.com/office/powerpoint/2010/main" val="420238965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9144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866216" y="1295400"/>
            <a:ext cx="2094869" cy="1600200"/>
          </a:xfrm>
        </p:spPr>
        <p:txBody>
          <a:bodyPr anchor="b"/>
          <a:lstStyle>
            <a:lvl1pPr algn="l">
              <a:defRPr sz="1800" b="0"/>
            </a:lvl1pPr>
          </a:lstStyle>
          <a:p>
            <a:r>
              <a:rPr lang="en-US"/>
              <a:t>Click to edit Master title style</a:t>
            </a:r>
            <a:endParaRPr lang="en-US" dirty="0"/>
          </a:p>
        </p:txBody>
      </p:sp>
      <p:sp>
        <p:nvSpPr>
          <p:cNvPr id="3" name="Content Placeholder 2"/>
          <p:cNvSpPr>
            <a:spLocks noGrp="1"/>
          </p:cNvSpPr>
          <p:nvPr>
            <p:ph idx="1"/>
          </p:nvPr>
        </p:nvSpPr>
        <p:spPr>
          <a:xfrm>
            <a:off x="4335859" y="1447800"/>
            <a:ext cx="3892550"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866215" y="3129281"/>
            <a:ext cx="2094869" cy="2895599"/>
          </a:xfrm>
        </p:spPr>
        <p:txBody>
          <a:bodyPr/>
          <a:lstStyle>
            <a:lvl1pPr marL="0" indent="0">
              <a:buNone/>
              <a:defRPr sz="1050">
                <a:solidFill>
                  <a:schemeClr val="accent1">
                    <a:lumMod val="60000"/>
                    <a:lumOff val="40000"/>
                  </a:schemeClr>
                </a:solidFill>
              </a:defRPr>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206D566D-B066-4350-BAA3-2CD8CF9C44CD}" type="datetimeFigureOut">
              <a:rPr lang="en-GB" smtClean="0"/>
              <a:t>28/11/2024</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E2B72E7A-4E49-4B01-AE7F-5486627526D1}" type="slidenum">
              <a:rPr lang="en-GB" smtClean="0"/>
              <a:t>‹#›</a:t>
            </a:fld>
            <a:endParaRPr lang="en-GB"/>
          </a:p>
        </p:txBody>
      </p:sp>
    </p:spTree>
    <p:extLst>
      <p:ext uri="{BB962C8B-B14F-4D97-AF65-F5344CB8AC3E}">
        <p14:creationId xmlns:p14="http://schemas.microsoft.com/office/powerpoint/2010/main" val="327554379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9144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866216" y="1693334"/>
            <a:ext cx="2898851" cy="1735667"/>
          </a:xfrm>
        </p:spPr>
        <p:txBody>
          <a:bodyPr anchor="b">
            <a:normAutofit/>
          </a:bodyPr>
          <a:lstStyle>
            <a:lvl1pPr algn="l">
              <a:defRPr sz="27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4910903" y="1143000"/>
            <a:ext cx="2420395"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866215" y="3657600"/>
            <a:ext cx="2894409" cy="1371600"/>
          </a:xfrm>
        </p:spPr>
        <p:txBody>
          <a:bodyPr>
            <a:normAutofit/>
          </a:bodyPr>
          <a:lstStyle>
            <a:lvl1pPr marL="0" indent="0">
              <a:buNone/>
              <a:defRPr sz="1050">
                <a:solidFill>
                  <a:schemeClr val="accent1">
                    <a:lumMod val="60000"/>
                    <a:lumOff val="40000"/>
                  </a:schemeClr>
                </a:solidFill>
              </a:defRPr>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206D566D-B066-4350-BAA3-2CD8CF9C44CD}" type="datetimeFigureOut">
              <a:rPr lang="en-GB" smtClean="0"/>
              <a:t>28/11/2024</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E2B72E7A-4E49-4B01-AE7F-5486627526D1}" type="slidenum">
              <a:rPr lang="en-GB" smtClean="0"/>
              <a:t>‹#›</a:t>
            </a:fld>
            <a:endParaRPr lang="en-GB"/>
          </a:p>
        </p:txBody>
      </p:sp>
    </p:spTree>
    <p:extLst>
      <p:ext uri="{BB962C8B-B14F-4D97-AF65-F5344CB8AC3E}">
        <p14:creationId xmlns:p14="http://schemas.microsoft.com/office/powerpoint/2010/main" val="226937643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9144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866216" y="4969927"/>
            <a:ext cx="6619244" cy="566738"/>
          </a:xfrm>
        </p:spPr>
        <p:txBody>
          <a:bodyPr anchor="b">
            <a:normAutofit/>
          </a:bodyPr>
          <a:lstStyle>
            <a:lvl1pPr algn="l">
              <a:defRPr sz="18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866216" y="685800"/>
            <a:ext cx="6619244"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4" name="Text Placeholder 3"/>
          <p:cNvSpPr>
            <a:spLocks noGrp="1"/>
          </p:cNvSpPr>
          <p:nvPr>
            <p:ph type="body" sz="half" idx="2"/>
          </p:nvPr>
        </p:nvSpPr>
        <p:spPr>
          <a:xfrm>
            <a:off x="866215" y="5536665"/>
            <a:ext cx="6619244" cy="493712"/>
          </a:xfrm>
        </p:spPr>
        <p:txBody>
          <a:bodyPr>
            <a:normAutofit/>
          </a:bodyPr>
          <a:lstStyle>
            <a:lvl1pPr marL="0" indent="0">
              <a:buNone/>
              <a:defRPr sz="900">
                <a:solidFill>
                  <a:schemeClr val="accent1">
                    <a:lumMod val="60000"/>
                    <a:lumOff val="40000"/>
                  </a:schemeClr>
                </a:solidFill>
              </a:defRPr>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206D566D-B066-4350-BAA3-2CD8CF9C44CD}" type="datetimeFigureOut">
              <a:rPr lang="en-GB" smtClean="0"/>
              <a:t>28/11/2024</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E2B72E7A-4E49-4B01-AE7F-5486627526D1}" type="slidenum">
              <a:rPr lang="en-GB" smtClean="0"/>
              <a:t>‹#›</a:t>
            </a:fld>
            <a:endParaRPr lang="en-GB"/>
          </a:p>
        </p:txBody>
      </p:sp>
    </p:spTree>
    <p:extLst>
      <p:ext uri="{BB962C8B-B14F-4D97-AF65-F5344CB8AC3E}">
        <p14:creationId xmlns:p14="http://schemas.microsoft.com/office/powerpoint/2010/main" val="401794407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9144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861598" y="1063417"/>
            <a:ext cx="6623862" cy="1372986"/>
          </a:xfrm>
        </p:spPr>
        <p:txBody>
          <a:bodyPr/>
          <a:lstStyle>
            <a:lvl1pPr>
              <a:defRPr sz="3000"/>
            </a:lvl1pPr>
          </a:lstStyle>
          <a:p>
            <a:r>
              <a:rPr lang="en-US"/>
              <a:t>Click to edit Master title style</a:t>
            </a:r>
            <a:endParaRPr lang="en-US" dirty="0"/>
          </a:p>
        </p:txBody>
      </p:sp>
      <p:sp>
        <p:nvSpPr>
          <p:cNvPr id="8" name="Text Placeholder 3"/>
          <p:cNvSpPr>
            <a:spLocks noGrp="1"/>
          </p:cNvSpPr>
          <p:nvPr>
            <p:ph type="body" sz="half" idx="2"/>
          </p:nvPr>
        </p:nvSpPr>
        <p:spPr>
          <a:xfrm>
            <a:off x="866216" y="3543300"/>
            <a:ext cx="6619244" cy="2476500"/>
          </a:xfrm>
        </p:spPr>
        <p:txBody>
          <a:bodyPr anchor="ctr">
            <a:normAutofit/>
          </a:bodyPr>
          <a:lstStyle>
            <a:lvl1pPr marL="0" indent="0">
              <a:buNone/>
              <a:defRPr sz="13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4" name="Date Placeholder 3"/>
          <p:cNvSpPr>
            <a:spLocks noGrp="1"/>
          </p:cNvSpPr>
          <p:nvPr>
            <p:ph type="dt" sz="half" idx="10"/>
          </p:nvPr>
        </p:nvSpPr>
        <p:spPr/>
        <p:txBody>
          <a:bodyPr/>
          <a:lstStyle/>
          <a:p>
            <a:fld id="{206D566D-B066-4350-BAA3-2CD8CF9C44CD}" type="datetimeFigureOut">
              <a:rPr lang="en-GB" smtClean="0"/>
              <a:t>28/11/2024</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2B72E7A-4E49-4B01-AE7F-5486627526D1}" type="slidenum">
              <a:rPr lang="en-GB" smtClean="0"/>
              <a:t>‹#›</a:t>
            </a:fld>
            <a:endParaRPr lang="en-GB"/>
          </a:p>
        </p:txBody>
      </p:sp>
    </p:spTree>
    <p:extLst>
      <p:ext uri="{BB962C8B-B14F-4D97-AF65-F5344CB8AC3E}">
        <p14:creationId xmlns:p14="http://schemas.microsoft.com/office/powerpoint/2010/main" val="411350750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9144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661175" y="607337"/>
            <a:ext cx="601434" cy="1200329"/>
          </a:xfrm>
          <a:prstGeom prst="rect">
            <a:avLst/>
          </a:prstGeom>
          <a:noFill/>
        </p:spPr>
        <p:txBody>
          <a:bodyPr wrap="square" rtlCol="0">
            <a:spAutoFit/>
          </a:bodyPr>
          <a:lstStyle/>
          <a:p>
            <a:pPr algn="r"/>
            <a:r>
              <a:rPr lang="en-US" sz="7200" b="0" i="0" dirty="0">
                <a:solidFill>
                  <a:schemeClr val="accent1">
                    <a:lumMod val="60000"/>
                    <a:lumOff val="40000"/>
                  </a:schemeClr>
                </a:solidFill>
                <a:latin typeface="Arial"/>
                <a:cs typeface="Arial"/>
              </a:rPr>
              <a:t>“</a:t>
            </a:r>
          </a:p>
        </p:txBody>
      </p:sp>
      <p:sp>
        <p:nvSpPr>
          <p:cNvPr id="13" name="TextBox 12"/>
          <p:cNvSpPr txBox="1"/>
          <p:nvPr/>
        </p:nvSpPr>
        <p:spPr bwMode="gray">
          <a:xfrm>
            <a:off x="7413344" y="2613788"/>
            <a:ext cx="489572" cy="1200329"/>
          </a:xfrm>
          <a:prstGeom prst="rect">
            <a:avLst/>
          </a:prstGeom>
          <a:noFill/>
        </p:spPr>
        <p:txBody>
          <a:bodyPr wrap="square" rtlCol="0">
            <a:spAutoFit/>
          </a:bodyPr>
          <a:lstStyle/>
          <a:p>
            <a:pPr algn="r"/>
            <a:r>
              <a:rPr lang="en-US" sz="72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186408" y="982134"/>
            <a:ext cx="6340430" cy="2696632"/>
          </a:xfrm>
        </p:spPr>
        <p:txBody>
          <a:bodyPr/>
          <a:lstStyle>
            <a:lvl1pPr>
              <a:defRPr sz="3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459459" y="3678766"/>
            <a:ext cx="5798414" cy="342174"/>
          </a:xfrm>
        </p:spPr>
        <p:txBody>
          <a:bodyPr anchor="t">
            <a:normAutofit/>
          </a:bodyPr>
          <a:lstStyle>
            <a:lvl1pPr marL="0" indent="0">
              <a:buNone/>
              <a:defRPr lang="en-US" sz="1050" b="0" i="0" kern="1200" cap="small" dirty="0">
                <a:solidFill>
                  <a:schemeClr val="accent1">
                    <a:lumMod val="60000"/>
                    <a:lumOff val="40000"/>
                  </a:schemeClr>
                </a:solidFill>
                <a:latin typeface="+mn-lt"/>
                <a:ea typeface="+mn-ea"/>
              </a:defRPr>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10" name="Text Placeholder 3"/>
          <p:cNvSpPr>
            <a:spLocks noGrp="1"/>
          </p:cNvSpPr>
          <p:nvPr>
            <p:ph type="body" sz="half" idx="2"/>
          </p:nvPr>
        </p:nvSpPr>
        <p:spPr>
          <a:xfrm>
            <a:off x="866216" y="5029200"/>
            <a:ext cx="6933673" cy="997857"/>
          </a:xfrm>
        </p:spPr>
        <p:txBody>
          <a:bodyPr anchor="ctr">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4" name="Date Placeholder 3"/>
          <p:cNvSpPr>
            <a:spLocks noGrp="1"/>
          </p:cNvSpPr>
          <p:nvPr>
            <p:ph type="dt" sz="half" idx="10"/>
          </p:nvPr>
        </p:nvSpPr>
        <p:spPr/>
        <p:txBody>
          <a:bodyPr/>
          <a:lstStyle/>
          <a:p>
            <a:fld id="{206D566D-B066-4350-BAA3-2CD8CF9C44CD}" type="datetimeFigureOut">
              <a:rPr lang="en-GB" smtClean="0"/>
              <a:t>28/11/2024</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2B72E7A-4E49-4B01-AE7F-5486627526D1}" type="slidenum">
              <a:rPr lang="en-GB" smtClean="0"/>
              <a:t>‹#›</a:t>
            </a:fld>
            <a:endParaRPr lang="en-GB"/>
          </a:p>
        </p:txBody>
      </p:sp>
    </p:spTree>
    <p:extLst>
      <p:ext uri="{BB962C8B-B14F-4D97-AF65-F5344CB8AC3E}">
        <p14:creationId xmlns:p14="http://schemas.microsoft.com/office/powerpoint/2010/main" val="162659261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9144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866216" y="2370667"/>
            <a:ext cx="6619245" cy="1822514"/>
          </a:xfrm>
        </p:spPr>
        <p:txBody>
          <a:bodyPr anchor="b"/>
          <a:lstStyle>
            <a:lvl1pPr algn="l">
              <a:defRPr sz="3000" b="0" cap="none"/>
            </a:lvl1pPr>
          </a:lstStyle>
          <a:p>
            <a:r>
              <a:rPr lang="en-US"/>
              <a:t>Click to edit Master title style</a:t>
            </a:r>
            <a:endParaRPr lang="en-US" dirty="0"/>
          </a:p>
        </p:txBody>
      </p:sp>
      <p:sp>
        <p:nvSpPr>
          <p:cNvPr id="3" name="Text Placeholder 2"/>
          <p:cNvSpPr>
            <a:spLocks noGrp="1"/>
          </p:cNvSpPr>
          <p:nvPr>
            <p:ph type="body" idx="1"/>
          </p:nvPr>
        </p:nvSpPr>
        <p:spPr>
          <a:xfrm>
            <a:off x="866216" y="5024967"/>
            <a:ext cx="6619244" cy="860400"/>
          </a:xfrm>
        </p:spPr>
        <p:txBody>
          <a:bodyPr anchor="t"/>
          <a:lstStyle>
            <a:lvl1pPr marL="0" indent="0" algn="l">
              <a:buNone/>
              <a:defRPr sz="1500" cap="none">
                <a:solidFill>
                  <a:schemeClr val="accent1">
                    <a:lumMod val="60000"/>
                    <a:lumOff val="40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06D566D-B066-4350-BAA3-2CD8CF9C44CD}" type="datetimeFigureOut">
              <a:rPr lang="en-GB" smtClean="0"/>
              <a:t>28/11/2024</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2B72E7A-4E49-4B01-AE7F-5486627526D1}" type="slidenum">
              <a:rPr lang="en-GB" smtClean="0"/>
              <a:t>‹#›</a:t>
            </a:fld>
            <a:endParaRPr lang="en-GB"/>
          </a:p>
        </p:txBody>
      </p:sp>
    </p:spTree>
    <p:extLst>
      <p:ext uri="{BB962C8B-B14F-4D97-AF65-F5344CB8AC3E}">
        <p14:creationId xmlns:p14="http://schemas.microsoft.com/office/powerpoint/2010/main" val="85500159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866216" y="973668"/>
            <a:ext cx="6619244" cy="706964"/>
          </a:xfrm>
        </p:spPr>
        <p:txBody>
          <a:bodyPr/>
          <a:lstStyle>
            <a:lvl1pPr>
              <a:defRPr sz="2700"/>
            </a:lvl1pPr>
          </a:lstStyle>
          <a:p>
            <a:r>
              <a:rPr lang="en-US"/>
              <a:t>Click to edit Master title style</a:t>
            </a:r>
            <a:endParaRPr lang="en-US" dirty="0"/>
          </a:p>
        </p:txBody>
      </p:sp>
      <p:sp>
        <p:nvSpPr>
          <p:cNvPr id="3" name="Text Placeholder 2"/>
          <p:cNvSpPr>
            <a:spLocks noGrp="1"/>
          </p:cNvSpPr>
          <p:nvPr>
            <p:ph type="body" idx="1"/>
          </p:nvPr>
        </p:nvSpPr>
        <p:spPr>
          <a:xfrm>
            <a:off x="866215" y="2603502"/>
            <a:ext cx="2356409" cy="576262"/>
          </a:xfrm>
        </p:spPr>
        <p:txBody>
          <a:bodyPr anchor="b">
            <a:noAutofit/>
          </a:bodyPr>
          <a:lstStyle>
            <a:lvl1pPr marL="0" indent="0">
              <a:buNone/>
              <a:defRPr sz="1800" b="0">
                <a:solidFill>
                  <a:schemeClr val="accent1">
                    <a:lumMod val="60000"/>
                    <a:lumOff val="40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16" name="Text Placeholder 3"/>
          <p:cNvSpPr>
            <a:spLocks noGrp="1"/>
          </p:cNvSpPr>
          <p:nvPr>
            <p:ph type="body" sz="half" idx="15"/>
          </p:nvPr>
        </p:nvSpPr>
        <p:spPr>
          <a:xfrm>
            <a:off x="866215" y="3179765"/>
            <a:ext cx="2356409" cy="2847293"/>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Text Placeholder 4"/>
          <p:cNvSpPr>
            <a:spLocks noGrp="1"/>
          </p:cNvSpPr>
          <p:nvPr>
            <p:ph type="body" sz="quarter" idx="3"/>
          </p:nvPr>
        </p:nvSpPr>
        <p:spPr>
          <a:xfrm>
            <a:off x="3384541" y="2603500"/>
            <a:ext cx="2360257" cy="576262"/>
          </a:xfrm>
        </p:spPr>
        <p:txBody>
          <a:bodyPr anchor="b">
            <a:noAutofit/>
          </a:bodyPr>
          <a:lstStyle>
            <a:lvl1pPr marL="0" indent="0">
              <a:buNone/>
              <a:defRPr sz="1800" b="0">
                <a:solidFill>
                  <a:schemeClr val="accent1">
                    <a:lumMod val="60000"/>
                    <a:lumOff val="40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19" name="Text Placeholder 3"/>
          <p:cNvSpPr>
            <a:spLocks noGrp="1"/>
          </p:cNvSpPr>
          <p:nvPr>
            <p:ph type="body" sz="half" idx="16"/>
          </p:nvPr>
        </p:nvSpPr>
        <p:spPr>
          <a:xfrm>
            <a:off x="3384541" y="3179764"/>
            <a:ext cx="2360257" cy="2847293"/>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14" name="Text Placeholder 4"/>
          <p:cNvSpPr>
            <a:spLocks noGrp="1"/>
          </p:cNvSpPr>
          <p:nvPr>
            <p:ph type="body" sz="quarter" idx="13"/>
          </p:nvPr>
        </p:nvSpPr>
        <p:spPr>
          <a:xfrm>
            <a:off x="5916101" y="2603501"/>
            <a:ext cx="2359298" cy="576262"/>
          </a:xfrm>
        </p:spPr>
        <p:txBody>
          <a:bodyPr anchor="b">
            <a:noAutofit/>
          </a:bodyPr>
          <a:lstStyle>
            <a:lvl1pPr marL="0" indent="0">
              <a:buNone/>
              <a:defRPr sz="1800" b="0">
                <a:solidFill>
                  <a:schemeClr val="accent1">
                    <a:lumMod val="60000"/>
                    <a:lumOff val="40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20" name="Text Placeholder 3"/>
          <p:cNvSpPr>
            <a:spLocks noGrp="1"/>
          </p:cNvSpPr>
          <p:nvPr>
            <p:ph type="body" sz="half" idx="17"/>
          </p:nvPr>
        </p:nvSpPr>
        <p:spPr>
          <a:xfrm>
            <a:off x="5916247" y="3179762"/>
            <a:ext cx="2359152" cy="2847293"/>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cxnSp>
        <p:nvCxnSpPr>
          <p:cNvPr id="17" name="Straight Connector 16"/>
          <p:cNvCxnSpPr/>
          <p:nvPr/>
        </p:nvCxnSpPr>
        <p:spPr>
          <a:xfrm>
            <a:off x="3302978" y="2569634"/>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829301" y="2569634"/>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206D566D-B066-4350-BAA3-2CD8CF9C44CD}" type="datetimeFigureOut">
              <a:rPr lang="en-GB" smtClean="0"/>
              <a:t>28/11/2024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2B72E7A-4E49-4B01-AE7F-5486627526D1}" type="slidenum">
              <a:rPr lang="en-GB" smtClean="0"/>
              <a:t>‹#›</a:t>
            </a:fld>
            <a:endParaRPr lang="en-GB"/>
          </a:p>
        </p:txBody>
      </p:sp>
    </p:spTree>
    <p:extLst>
      <p:ext uri="{BB962C8B-B14F-4D97-AF65-F5344CB8AC3E}">
        <p14:creationId xmlns:p14="http://schemas.microsoft.com/office/powerpoint/2010/main" val="153082374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866216" y="973668"/>
            <a:ext cx="6619244" cy="706964"/>
          </a:xfrm>
        </p:spPr>
        <p:txBody>
          <a:bodyPr/>
          <a:lstStyle>
            <a:lvl1pPr>
              <a:defRPr sz="2700"/>
            </a:lvl1pPr>
          </a:lstStyle>
          <a:p>
            <a:r>
              <a:rPr lang="en-US"/>
              <a:t>Click to edit Master title style</a:t>
            </a:r>
            <a:endParaRPr lang="en-US" dirty="0"/>
          </a:p>
        </p:txBody>
      </p:sp>
      <p:sp>
        <p:nvSpPr>
          <p:cNvPr id="3" name="Text Placeholder 2"/>
          <p:cNvSpPr>
            <a:spLocks noGrp="1"/>
          </p:cNvSpPr>
          <p:nvPr>
            <p:ph type="body" idx="1"/>
          </p:nvPr>
        </p:nvSpPr>
        <p:spPr>
          <a:xfrm>
            <a:off x="866215" y="4532844"/>
            <a:ext cx="2287829" cy="576262"/>
          </a:xfrm>
        </p:spPr>
        <p:txBody>
          <a:bodyPr anchor="b">
            <a:noAutofit/>
          </a:bodyPr>
          <a:lstStyle>
            <a:lvl1pPr marL="0" indent="0">
              <a:buNone/>
              <a:defRPr sz="1800" b="0">
                <a:solidFill>
                  <a:schemeClr val="accent1">
                    <a:lumMod val="60000"/>
                    <a:lumOff val="40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19" name="Picture Placeholder 2"/>
          <p:cNvSpPr>
            <a:spLocks noGrp="1" noChangeAspect="1"/>
          </p:cNvSpPr>
          <p:nvPr>
            <p:ph type="pic" idx="15"/>
          </p:nvPr>
        </p:nvSpPr>
        <p:spPr>
          <a:xfrm>
            <a:off x="1000915" y="2603500"/>
            <a:ext cx="201843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22" name="Text Placeholder 3"/>
          <p:cNvSpPr>
            <a:spLocks noGrp="1"/>
          </p:cNvSpPr>
          <p:nvPr>
            <p:ph type="body" sz="half" idx="18"/>
          </p:nvPr>
        </p:nvSpPr>
        <p:spPr>
          <a:xfrm>
            <a:off x="866215" y="5109106"/>
            <a:ext cx="2287829" cy="917952"/>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Text Placeholder 4"/>
          <p:cNvSpPr>
            <a:spLocks noGrp="1"/>
          </p:cNvSpPr>
          <p:nvPr>
            <p:ph type="body" sz="quarter" idx="3"/>
          </p:nvPr>
        </p:nvSpPr>
        <p:spPr>
          <a:xfrm>
            <a:off x="3426649" y="4532845"/>
            <a:ext cx="2287829" cy="576263"/>
          </a:xfrm>
        </p:spPr>
        <p:txBody>
          <a:bodyPr anchor="b">
            <a:noAutofit/>
          </a:bodyPr>
          <a:lstStyle>
            <a:lvl1pPr marL="0" indent="0">
              <a:buNone/>
              <a:defRPr sz="1800" b="0">
                <a:solidFill>
                  <a:schemeClr val="accent1">
                    <a:lumMod val="60000"/>
                    <a:lumOff val="40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1" name="Picture Placeholder 2"/>
          <p:cNvSpPr>
            <a:spLocks noGrp="1" noChangeAspect="1"/>
          </p:cNvSpPr>
          <p:nvPr>
            <p:ph type="pic" idx="21"/>
          </p:nvPr>
        </p:nvSpPr>
        <p:spPr>
          <a:xfrm>
            <a:off x="3561347" y="2603500"/>
            <a:ext cx="201843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23" name="Text Placeholder 3"/>
          <p:cNvSpPr>
            <a:spLocks noGrp="1"/>
          </p:cNvSpPr>
          <p:nvPr>
            <p:ph type="body" sz="half" idx="19"/>
          </p:nvPr>
        </p:nvSpPr>
        <p:spPr>
          <a:xfrm>
            <a:off x="3427629" y="5109105"/>
            <a:ext cx="2287829" cy="917952"/>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14" name="Text Placeholder 4"/>
          <p:cNvSpPr>
            <a:spLocks noGrp="1"/>
          </p:cNvSpPr>
          <p:nvPr>
            <p:ph type="body" sz="quarter" idx="13"/>
          </p:nvPr>
        </p:nvSpPr>
        <p:spPr>
          <a:xfrm>
            <a:off x="5987082" y="4532845"/>
            <a:ext cx="2288321" cy="576262"/>
          </a:xfrm>
        </p:spPr>
        <p:txBody>
          <a:bodyPr anchor="b">
            <a:noAutofit/>
          </a:bodyPr>
          <a:lstStyle>
            <a:lvl1pPr marL="0" indent="0">
              <a:buNone/>
              <a:defRPr sz="1800" b="0">
                <a:solidFill>
                  <a:schemeClr val="accent1">
                    <a:lumMod val="60000"/>
                    <a:lumOff val="40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2" name="Picture Placeholder 2"/>
          <p:cNvSpPr>
            <a:spLocks noGrp="1" noChangeAspect="1"/>
          </p:cNvSpPr>
          <p:nvPr>
            <p:ph type="pic" idx="22"/>
          </p:nvPr>
        </p:nvSpPr>
        <p:spPr>
          <a:xfrm>
            <a:off x="6122273" y="2603500"/>
            <a:ext cx="201843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24" name="Text Placeholder 3"/>
          <p:cNvSpPr>
            <a:spLocks noGrp="1"/>
          </p:cNvSpPr>
          <p:nvPr>
            <p:ph type="body" sz="half" idx="20"/>
          </p:nvPr>
        </p:nvSpPr>
        <p:spPr>
          <a:xfrm>
            <a:off x="5987081" y="5109104"/>
            <a:ext cx="2288322" cy="917952"/>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cxnSp>
        <p:nvCxnSpPr>
          <p:cNvPr id="43" name="Straight Connector 42"/>
          <p:cNvCxnSpPr/>
          <p:nvPr/>
        </p:nvCxnSpPr>
        <p:spPr>
          <a:xfrm>
            <a:off x="3304373" y="2569634"/>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5848352" y="2569634"/>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206D566D-B066-4350-BAA3-2CD8CF9C44CD}" type="datetimeFigureOut">
              <a:rPr lang="en-GB" smtClean="0"/>
              <a:t>28/11/2024</a:t>
            </a:fld>
            <a:endParaRPr lang="en-GB"/>
          </a:p>
        </p:txBody>
      </p:sp>
      <p:sp>
        <p:nvSpPr>
          <p:cNvPr id="8" name="Footer Placeholder 7"/>
          <p:cNvSpPr>
            <a:spLocks noGrp="1"/>
          </p:cNvSpPr>
          <p:nvPr>
            <p:ph type="ftr" sz="quarter" idx="11"/>
          </p:nvPr>
        </p:nvSpPr>
        <p:spPr>
          <a:xfrm>
            <a:off x="420833" y="6391839"/>
            <a:ext cx="2733212" cy="304801"/>
          </a:xfrm>
        </p:spPr>
        <p:txBody>
          <a:bodyPr/>
          <a:lstStyle/>
          <a:p>
            <a:endParaRPr lang="en-GB"/>
          </a:p>
        </p:txBody>
      </p:sp>
      <p:sp>
        <p:nvSpPr>
          <p:cNvPr id="9" name="Slide Number Placeholder 8"/>
          <p:cNvSpPr>
            <a:spLocks noGrp="1"/>
          </p:cNvSpPr>
          <p:nvPr>
            <p:ph type="sldNum" sz="quarter" idx="12"/>
          </p:nvPr>
        </p:nvSpPr>
        <p:spPr/>
        <p:txBody>
          <a:bodyPr/>
          <a:lstStyle/>
          <a:p>
            <a:fld id="{E2B72E7A-4E49-4B01-AE7F-5486627526D1}" type="slidenum">
              <a:rPr lang="en-GB" smtClean="0"/>
              <a:t>‹#›</a:t>
            </a:fld>
            <a:endParaRPr lang="en-GB"/>
          </a:p>
        </p:txBody>
      </p:sp>
    </p:spTree>
    <p:extLst>
      <p:ext uri="{BB962C8B-B14F-4D97-AF65-F5344CB8AC3E}">
        <p14:creationId xmlns:p14="http://schemas.microsoft.com/office/powerpoint/2010/main" val="3572668666"/>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866216" y="973668"/>
            <a:ext cx="6619244"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866216" y="2603500"/>
            <a:ext cx="6619244"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021580" y="6391839"/>
            <a:ext cx="742949" cy="304799"/>
          </a:xfrm>
        </p:spPr>
        <p:txBody>
          <a:bodyPr/>
          <a:lstStyle/>
          <a:p>
            <a:fld id="{206D566D-B066-4350-BAA3-2CD8CF9C44CD}" type="datetimeFigureOut">
              <a:rPr lang="en-GB" smtClean="0"/>
              <a:t>28/11/2024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B72E7A-4E49-4B01-AE7F-5486627526D1}" type="slidenum">
              <a:rPr lang="en-GB" smtClean="0"/>
              <a:t>‹#›</a:t>
            </a:fld>
            <a:endParaRPr lang="en-GB"/>
          </a:p>
        </p:txBody>
      </p:sp>
    </p:spTree>
    <p:extLst>
      <p:ext uri="{BB962C8B-B14F-4D97-AF65-F5344CB8AC3E}">
        <p14:creationId xmlns:p14="http://schemas.microsoft.com/office/powerpoint/2010/main" val="4125025844"/>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9144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6438927" y="1278467"/>
            <a:ext cx="1057474"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866216" y="1278467"/>
            <a:ext cx="4692019"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989829" y="6391839"/>
            <a:ext cx="744101" cy="304799"/>
          </a:xfrm>
        </p:spPr>
        <p:txBody>
          <a:bodyPr/>
          <a:lstStyle/>
          <a:p>
            <a:fld id="{206D566D-B066-4350-BAA3-2CD8CF9C44CD}" type="datetimeFigureOut">
              <a:rPr lang="en-GB" smtClean="0"/>
              <a:t>28/11/2024</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2B72E7A-4E49-4B01-AE7F-5486627526D1}" type="slidenum">
              <a:rPr lang="en-GB" smtClean="0"/>
              <a:t>‹#›</a:t>
            </a:fld>
            <a:endParaRPr lang="en-GB"/>
          </a:p>
        </p:txBody>
      </p:sp>
    </p:spTree>
    <p:extLst>
      <p:ext uri="{BB962C8B-B14F-4D97-AF65-F5344CB8AC3E}">
        <p14:creationId xmlns:p14="http://schemas.microsoft.com/office/powerpoint/2010/main" val="2530231616"/>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84151" y="238125"/>
            <a:ext cx="8240713" cy="363538"/>
          </a:xfrm>
        </p:spPr>
        <p:txBody>
          <a:bodyPr/>
          <a:lstStyle/>
          <a:p>
            <a:r>
              <a:rPr lang="en-US"/>
              <a:t>Click to edit Master title style</a:t>
            </a:r>
            <a:endParaRPr lang="en-GB"/>
          </a:p>
        </p:txBody>
      </p:sp>
      <p:sp>
        <p:nvSpPr>
          <p:cNvPr id="3" name="Text Placeholder 2"/>
          <p:cNvSpPr>
            <a:spLocks noGrp="1"/>
          </p:cNvSpPr>
          <p:nvPr>
            <p:ph type="body" sz="half" idx="1"/>
          </p:nvPr>
        </p:nvSpPr>
        <p:spPr>
          <a:xfrm>
            <a:off x="355601" y="1676400"/>
            <a:ext cx="4108450" cy="42687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16451" y="1676400"/>
            <a:ext cx="4110038" cy="42687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04612559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184151" y="238125"/>
            <a:ext cx="8240713" cy="363538"/>
          </a:xfrm>
        </p:spPr>
        <p:txBody>
          <a:bodyPr/>
          <a:lstStyle/>
          <a:p>
            <a:r>
              <a:rPr lang="en-US"/>
              <a:t>Click to edit Master title style</a:t>
            </a:r>
            <a:endParaRPr lang="en-GB"/>
          </a:p>
        </p:txBody>
      </p:sp>
      <p:sp>
        <p:nvSpPr>
          <p:cNvPr id="3" name="Table Placeholder 2"/>
          <p:cNvSpPr>
            <a:spLocks noGrp="1"/>
          </p:cNvSpPr>
          <p:nvPr>
            <p:ph type="tbl" idx="1"/>
          </p:nvPr>
        </p:nvSpPr>
        <p:spPr>
          <a:xfrm>
            <a:off x="355600" y="1676400"/>
            <a:ext cx="8370888" cy="4268788"/>
          </a:xfrm>
        </p:spPr>
        <p:txBody>
          <a:bodyPr/>
          <a:lstStyle/>
          <a:p>
            <a:endParaRPr lang="en-GB"/>
          </a:p>
        </p:txBody>
      </p:sp>
    </p:spTree>
    <p:extLst>
      <p:ext uri="{BB962C8B-B14F-4D97-AF65-F5344CB8AC3E}">
        <p14:creationId xmlns:p14="http://schemas.microsoft.com/office/powerpoint/2010/main" val="38872709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image" Target="../media/image3.emf"/><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oleObject" Target="../embeddings/oleObject1.bin"/><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3.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image" Target="../media/image3.emf"/><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oleObject" Target="../embeddings/oleObject1.bin"/></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32.xml"/><Relationship Id="rId13" Type="http://schemas.openxmlformats.org/officeDocument/2006/relationships/slideLayout" Target="../slideLayouts/slideLayout37.xml"/><Relationship Id="rId18" Type="http://schemas.openxmlformats.org/officeDocument/2006/relationships/slideLayout" Target="../slideLayouts/slideLayout42.xml"/><Relationship Id="rId3" Type="http://schemas.openxmlformats.org/officeDocument/2006/relationships/slideLayout" Target="../slideLayouts/slideLayout27.xml"/><Relationship Id="rId21" Type="http://schemas.openxmlformats.org/officeDocument/2006/relationships/image" Target="../media/image5.jpeg"/><Relationship Id="rId7" Type="http://schemas.openxmlformats.org/officeDocument/2006/relationships/slideLayout" Target="../slideLayouts/slideLayout31.xml"/><Relationship Id="rId12" Type="http://schemas.openxmlformats.org/officeDocument/2006/relationships/slideLayout" Target="../slideLayouts/slideLayout36.xml"/><Relationship Id="rId17" Type="http://schemas.openxmlformats.org/officeDocument/2006/relationships/slideLayout" Target="../slideLayouts/slideLayout41.xml"/><Relationship Id="rId2" Type="http://schemas.openxmlformats.org/officeDocument/2006/relationships/slideLayout" Target="../slideLayouts/slideLayout26.xml"/><Relationship Id="rId16" Type="http://schemas.openxmlformats.org/officeDocument/2006/relationships/slideLayout" Target="../slideLayouts/slideLayout40.xml"/><Relationship Id="rId20" Type="http://schemas.openxmlformats.org/officeDocument/2006/relationships/theme" Target="../theme/theme4.xml"/><Relationship Id="rId1" Type="http://schemas.openxmlformats.org/officeDocument/2006/relationships/slideLayout" Target="../slideLayouts/slideLayout25.xml"/><Relationship Id="rId6" Type="http://schemas.openxmlformats.org/officeDocument/2006/relationships/slideLayout" Target="../slideLayouts/slideLayout30.xml"/><Relationship Id="rId11" Type="http://schemas.openxmlformats.org/officeDocument/2006/relationships/slideLayout" Target="../slideLayouts/slideLayout35.xml"/><Relationship Id="rId5" Type="http://schemas.openxmlformats.org/officeDocument/2006/relationships/slideLayout" Target="../slideLayouts/slideLayout29.xml"/><Relationship Id="rId15" Type="http://schemas.openxmlformats.org/officeDocument/2006/relationships/slideLayout" Target="../slideLayouts/slideLayout39.xml"/><Relationship Id="rId10" Type="http://schemas.openxmlformats.org/officeDocument/2006/relationships/slideLayout" Target="../slideLayouts/slideLayout34.xml"/><Relationship Id="rId19" Type="http://schemas.openxmlformats.org/officeDocument/2006/relationships/slideLayout" Target="../slideLayouts/slideLayout43.xml"/><Relationship Id="rId4" Type="http://schemas.openxmlformats.org/officeDocument/2006/relationships/slideLayout" Target="../slideLayouts/slideLayout28.xml"/><Relationship Id="rId9" Type="http://schemas.openxmlformats.org/officeDocument/2006/relationships/slideLayout" Target="../slideLayouts/slideLayout33.xml"/><Relationship Id="rId14" Type="http://schemas.openxmlformats.org/officeDocument/2006/relationships/slideLayout" Target="../slideLayouts/slideLayout3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gradFill rotWithShape="0">
          <a:gsLst>
            <a:gs pos="0">
              <a:schemeClr val="bg1"/>
            </a:gs>
            <a:gs pos="100000">
              <a:srgbClr val="EAB8FE"/>
            </a:gs>
          </a:gsLst>
          <a:lin ang="5400000" scaled="1"/>
        </a:gradFill>
        <a:effectLst/>
      </p:bgPr>
    </p:bg>
    <p:spTree>
      <p:nvGrpSpPr>
        <p:cNvPr id="1" name=""/>
        <p:cNvGrpSpPr/>
        <p:nvPr/>
      </p:nvGrpSpPr>
      <p:grpSpPr>
        <a:xfrm>
          <a:off x="0" y="0"/>
          <a:ext cx="0" cy="0"/>
          <a:chOff x="0" y="0"/>
          <a:chExt cx="0" cy="0"/>
        </a:xfrm>
      </p:grpSpPr>
      <p:sp>
        <p:nvSpPr>
          <p:cNvPr id="184322" name="Rectangle 2">
            <a:extLst>
              <a:ext uri="{FF2B5EF4-FFF2-40B4-BE49-F238E27FC236}">
                <a16:creationId xmlns:a16="http://schemas.microsoft.com/office/drawing/2014/main" id="{FB78CA87-36F7-5F64-F016-F62F34552266}"/>
              </a:ext>
            </a:extLst>
          </p:cNvPr>
          <p:cNvSpPr>
            <a:spLocks noGrp="1" noChangeArrowheads="1"/>
          </p:cNvSpPr>
          <p:nvPr>
            <p:ph type="title"/>
          </p:nvPr>
        </p:nvSpPr>
        <p:spPr bwMode="auto">
          <a:xfrm>
            <a:off x="609600" y="762000"/>
            <a:ext cx="79248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184323" name="Rectangle 3">
            <a:extLst>
              <a:ext uri="{FF2B5EF4-FFF2-40B4-BE49-F238E27FC236}">
                <a16:creationId xmlns:a16="http://schemas.microsoft.com/office/drawing/2014/main" id="{58E14FBB-7925-F335-36FF-83C71D871394}"/>
              </a:ext>
            </a:extLst>
          </p:cNvPr>
          <p:cNvSpPr>
            <a:spLocks noGrp="1" noChangeArrowheads="1"/>
          </p:cNvSpPr>
          <p:nvPr>
            <p:ph type="body" idx="1"/>
          </p:nvPr>
        </p:nvSpPr>
        <p:spPr bwMode="auto">
          <a:xfrm>
            <a:off x="457200" y="2057400"/>
            <a:ext cx="8229600" cy="4495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grpSp>
        <p:nvGrpSpPr>
          <p:cNvPr id="1028" name="Group 4">
            <a:extLst>
              <a:ext uri="{FF2B5EF4-FFF2-40B4-BE49-F238E27FC236}">
                <a16:creationId xmlns:a16="http://schemas.microsoft.com/office/drawing/2014/main" id="{B85303B3-A675-E476-AA17-9114F363EE8D}"/>
              </a:ext>
            </a:extLst>
          </p:cNvPr>
          <p:cNvGrpSpPr>
            <a:grpSpLocks/>
          </p:cNvGrpSpPr>
          <p:nvPr/>
        </p:nvGrpSpPr>
        <p:grpSpPr bwMode="auto">
          <a:xfrm>
            <a:off x="0" y="0"/>
            <a:ext cx="9144000" cy="762000"/>
            <a:chOff x="0" y="0"/>
            <a:chExt cx="5904" cy="480"/>
          </a:xfrm>
        </p:grpSpPr>
        <p:pic>
          <p:nvPicPr>
            <p:cNvPr id="1033" name="Picture 5">
              <a:extLst>
                <a:ext uri="{FF2B5EF4-FFF2-40B4-BE49-F238E27FC236}">
                  <a16:creationId xmlns:a16="http://schemas.microsoft.com/office/drawing/2014/main" id="{40520898-C0F9-7328-9042-021E11F9F140}"/>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r="32500"/>
            <a:stretch>
              <a:fillRect/>
            </a:stretch>
          </p:blipFill>
          <p:spPr bwMode="auto">
            <a:xfrm>
              <a:off x="0" y="0"/>
              <a:ext cx="3888" cy="4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34" name="Picture 6">
              <a:extLst>
                <a:ext uri="{FF2B5EF4-FFF2-40B4-BE49-F238E27FC236}">
                  <a16:creationId xmlns:a16="http://schemas.microsoft.com/office/drawing/2014/main" id="{8A2D7B8E-3000-A7FE-8679-89057C706889}"/>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l="30833" r="32500"/>
            <a:stretch>
              <a:fillRect/>
            </a:stretch>
          </p:blipFill>
          <p:spPr bwMode="auto">
            <a:xfrm>
              <a:off x="3792" y="0"/>
              <a:ext cx="2112" cy="4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nvGrpSpPr>
          <p:cNvPr id="1029" name="Group 7">
            <a:extLst>
              <a:ext uri="{FF2B5EF4-FFF2-40B4-BE49-F238E27FC236}">
                <a16:creationId xmlns:a16="http://schemas.microsoft.com/office/drawing/2014/main" id="{DEFCBE6B-D594-3C71-2F8B-2E6A691BF299}"/>
              </a:ext>
            </a:extLst>
          </p:cNvPr>
          <p:cNvGrpSpPr>
            <a:grpSpLocks/>
          </p:cNvGrpSpPr>
          <p:nvPr/>
        </p:nvGrpSpPr>
        <p:grpSpPr bwMode="auto">
          <a:xfrm>
            <a:off x="7380288" y="6237288"/>
            <a:ext cx="1512887" cy="431800"/>
            <a:chOff x="4649" y="3929"/>
            <a:chExt cx="953" cy="272"/>
          </a:xfrm>
        </p:grpSpPr>
        <p:sp>
          <p:nvSpPr>
            <p:cNvPr id="1031" name="Rectangle 8">
              <a:extLst>
                <a:ext uri="{FF2B5EF4-FFF2-40B4-BE49-F238E27FC236}">
                  <a16:creationId xmlns:a16="http://schemas.microsoft.com/office/drawing/2014/main" id="{6776B17B-E62F-712E-5F1B-37B0BAC52FB6}"/>
                </a:ext>
              </a:extLst>
            </p:cNvPr>
            <p:cNvSpPr>
              <a:spLocks noChangeArrowheads="1"/>
            </p:cNvSpPr>
            <p:nvPr userDrawn="1"/>
          </p:nvSpPr>
          <p:spPr bwMode="auto">
            <a:xfrm>
              <a:off x="4649" y="3929"/>
              <a:ext cx="953" cy="272"/>
            </a:xfrm>
            <a:prstGeom prst="rect">
              <a:avLst/>
            </a:prstGeom>
            <a:solidFill>
              <a:schemeClr val="bg1"/>
            </a:solidFill>
            <a:ln w="9525">
              <a:solidFill>
                <a:schemeClr val="tx1"/>
              </a:solidFill>
              <a:miter lim="800000"/>
              <a:headEnd/>
              <a:tailEnd/>
            </a:ln>
          </p:spPr>
          <p:txBody>
            <a:bodyPr wrap="none" anchor="ctr"/>
            <a:lstStyle>
              <a:lvl1pPr>
                <a:defRPr sz="2000">
                  <a:solidFill>
                    <a:schemeClr val="tx1"/>
                  </a:solidFill>
                  <a:latin typeface="Times New Roman" pitchFamily="18" charset="0"/>
                </a:defRPr>
              </a:lvl1pPr>
              <a:lvl2pPr marL="742950" indent="-285750">
                <a:defRPr sz="2000">
                  <a:solidFill>
                    <a:schemeClr val="tx1"/>
                  </a:solidFill>
                  <a:latin typeface="Times New Roman" pitchFamily="18" charset="0"/>
                </a:defRPr>
              </a:lvl2pPr>
              <a:lvl3pPr marL="1143000" indent="-228600">
                <a:defRPr sz="2000">
                  <a:solidFill>
                    <a:schemeClr val="tx1"/>
                  </a:solidFill>
                  <a:latin typeface="Times New Roman" pitchFamily="18" charset="0"/>
                </a:defRPr>
              </a:lvl3pPr>
              <a:lvl4pPr marL="1600200" indent="-228600">
                <a:defRPr sz="2000">
                  <a:solidFill>
                    <a:schemeClr val="tx1"/>
                  </a:solidFill>
                  <a:latin typeface="Times New Roman" pitchFamily="18" charset="0"/>
                </a:defRPr>
              </a:lvl4pPr>
              <a:lvl5pPr marL="2057400" indent="-228600">
                <a:defRPr sz="2000">
                  <a:solidFill>
                    <a:schemeClr val="tx1"/>
                  </a:solidFill>
                  <a:latin typeface="Times New Roman" pitchFamily="18" charset="0"/>
                </a:defRPr>
              </a:lvl5pPr>
              <a:lvl6pPr marL="2514600" indent="-228600" algn="ctr" eaLnBrk="0" fontAlgn="base" hangingPunct="0">
                <a:spcBef>
                  <a:spcPct val="0"/>
                </a:spcBef>
                <a:spcAft>
                  <a:spcPct val="0"/>
                </a:spcAft>
                <a:defRPr sz="2000">
                  <a:solidFill>
                    <a:schemeClr val="tx1"/>
                  </a:solidFill>
                  <a:latin typeface="Times New Roman" pitchFamily="18" charset="0"/>
                </a:defRPr>
              </a:lvl6pPr>
              <a:lvl7pPr marL="2971800" indent="-228600" algn="ctr" eaLnBrk="0" fontAlgn="base" hangingPunct="0">
                <a:spcBef>
                  <a:spcPct val="0"/>
                </a:spcBef>
                <a:spcAft>
                  <a:spcPct val="0"/>
                </a:spcAft>
                <a:defRPr sz="2000">
                  <a:solidFill>
                    <a:schemeClr val="tx1"/>
                  </a:solidFill>
                  <a:latin typeface="Times New Roman" pitchFamily="18" charset="0"/>
                </a:defRPr>
              </a:lvl7pPr>
              <a:lvl8pPr marL="3429000" indent="-228600" algn="ctr" eaLnBrk="0" fontAlgn="base" hangingPunct="0">
                <a:spcBef>
                  <a:spcPct val="0"/>
                </a:spcBef>
                <a:spcAft>
                  <a:spcPct val="0"/>
                </a:spcAft>
                <a:defRPr sz="2000">
                  <a:solidFill>
                    <a:schemeClr val="tx1"/>
                  </a:solidFill>
                  <a:latin typeface="Times New Roman" pitchFamily="18" charset="0"/>
                </a:defRPr>
              </a:lvl8pPr>
              <a:lvl9pPr marL="3886200" indent="-228600" algn="ctr" eaLnBrk="0" fontAlgn="base" hangingPunct="0">
                <a:spcBef>
                  <a:spcPct val="0"/>
                </a:spcBef>
                <a:spcAft>
                  <a:spcPct val="0"/>
                </a:spcAft>
                <a:defRPr sz="2000">
                  <a:solidFill>
                    <a:schemeClr val="tx1"/>
                  </a:solidFill>
                  <a:latin typeface="Times New Roman" pitchFamily="18" charset="0"/>
                </a:defRPr>
              </a:lvl9pPr>
            </a:lstStyle>
            <a:p>
              <a:pPr algn="ctr">
                <a:defRPr/>
              </a:pPr>
              <a:endParaRPr lang="en-US" altLang="en-US"/>
            </a:p>
          </p:txBody>
        </p:sp>
        <p:pic>
          <p:nvPicPr>
            <p:cNvPr id="1032" name="Picture 9" descr="DPA DLO">
              <a:extLst>
                <a:ext uri="{FF2B5EF4-FFF2-40B4-BE49-F238E27FC236}">
                  <a16:creationId xmlns:a16="http://schemas.microsoft.com/office/drawing/2014/main" id="{1C75FB43-1463-46DA-AA82-C3AB8ED3C427}"/>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4694" y="3974"/>
              <a:ext cx="864" cy="1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aphicFrame>
        <p:nvGraphicFramePr>
          <p:cNvPr id="1030" name="Object 10">
            <a:extLst>
              <a:ext uri="{FF2B5EF4-FFF2-40B4-BE49-F238E27FC236}">
                <a16:creationId xmlns:a16="http://schemas.microsoft.com/office/drawing/2014/main" id="{789C4731-AC22-0C4B-BB44-15E2FD9D168B}"/>
              </a:ext>
            </a:extLst>
          </p:cNvPr>
          <p:cNvGraphicFramePr>
            <a:graphicFrameLocks noChangeAspect="1"/>
          </p:cNvGraphicFramePr>
          <p:nvPr userDrawn="1"/>
        </p:nvGraphicFramePr>
        <p:xfrm>
          <a:off x="611188" y="6021388"/>
          <a:ext cx="731837" cy="361950"/>
        </p:xfrm>
        <a:graphic>
          <a:graphicData uri="http://schemas.openxmlformats.org/presentationml/2006/ole">
            <mc:AlternateContent xmlns:mc="http://schemas.openxmlformats.org/markup-compatibility/2006">
              <mc:Choice xmlns:v="urn:schemas-microsoft-com:vml" Requires="v">
                <p:oleObj name="Picture" r:id="rId15" imgW="63055500" imgH="65887600" progId="Word.Picture.8">
                  <p:embed/>
                </p:oleObj>
              </mc:Choice>
              <mc:Fallback>
                <p:oleObj name="Picture" r:id="rId15" imgW="63055500" imgH="65887600" progId="Word.Picture.8">
                  <p:embed/>
                  <p:pic>
                    <p:nvPicPr>
                      <p:cNvPr id="1030" name="Object 10">
                        <a:extLst>
                          <a:ext uri="{FF2B5EF4-FFF2-40B4-BE49-F238E27FC236}">
                            <a16:creationId xmlns:a16="http://schemas.microsoft.com/office/drawing/2014/main" id="{789C4731-AC22-0C4B-BB44-15E2FD9D168B}"/>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611188" y="6021388"/>
                        <a:ext cx="731837" cy="3619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Tree>
  </p:cSld>
  <p:clrMap bg1="lt1" tx1="dk1" bg2="lt2" tx2="dk2" accent1="accent1" accent2="accent2" accent3="accent3" accent4="accent4" accent5="accent5" accent6="accent6" hlink="hlink" folHlink="folHlink"/>
  <p:sldLayoutIdLst>
    <p:sldLayoutId id="2147484492" r:id="rId1"/>
    <p:sldLayoutId id="2147484493" r:id="rId2"/>
    <p:sldLayoutId id="2147484494" r:id="rId3"/>
    <p:sldLayoutId id="2147484495" r:id="rId4"/>
    <p:sldLayoutId id="2147484496" r:id="rId5"/>
    <p:sldLayoutId id="2147484497" r:id="rId6"/>
    <p:sldLayoutId id="2147484498" r:id="rId7"/>
    <p:sldLayoutId id="2147484499" r:id="rId8"/>
    <p:sldLayoutId id="2147484500" r:id="rId9"/>
    <p:sldLayoutId id="2147484501" r:id="rId10"/>
    <p:sldLayoutId id="2147484502" r:id="rId11"/>
  </p:sldLayoutIdLs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9" presetClass="entr" presetSubtype="0" fill="hold" grpId="0" nodeType="withEffect">
                                  <p:stCondLst>
                                    <p:cond delay="0"/>
                                  </p:stCondLst>
                                  <p:childTnLst>
                                    <p:set>
                                      <p:cBhvr>
                                        <p:cTn id="6" dur="1" fill="hold">
                                          <p:stCondLst>
                                            <p:cond delay="0"/>
                                          </p:stCondLst>
                                        </p:cTn>
                                        <p:tgtEl>
                                          <p:spTgt spid="184322"/>
                                        </p:tgtEl>
                                        <p:attrNameLst>
                                          <p:attrName>style.visibility</p:attrName>
                                        </p:attrNameLst>
                                      </p:cBhvr>
                                      <p:to>
                                        <p:strVal val="visible"/>
                                      </p:to>
                                    </p:set>
                                    <p:animEffect transition="in" filter="dissolve">
                                      <p:cBhvr>
                                        <p:cTn id="7" dur="500"/>
                                        <p:tgtEl>
                                          <p:spTgt spid="1843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22" grpId="0"/>
    </p:bldLst>
  </p:timing>
  <p:txStyles>
    <p:titleStyle>
      <a:lvl1pPr algn="ctr" rtl="0" eaLnBrk="0" fontAlgn="base" hangingPunct="0">
        <a:spcBef>
          <a:spcPct val="0"/>
        </a:spcBef>
        <a:spcAft>
          <a:spcPct val="0"/>
        </a:spcAft>
        <a:defRPr sz="4400" b="1">
          <a:solidFill>
            <a:srgbClr val="73009C"/>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sz="4400" b="1">
          <a:solidFill>
            <a:srgbClr val="73009C"/>
          </a:solidFill>
          <a:effectLst>
            <a:outerShdw blurRad="38100" dist="38100" dir="2700000" algn="tl">
              <a:srgbClr val="000000"/>
            </a:outerShdw>
          </a:effectLst>
          <a:latin typeface="Swis721 Blk BT" pitchFamily="34" charset="0"/>
        </a:defRPr>
      </a:lvl2pPr>
      <a:lvl3pPr algn="ctr" rtl="0" eaLnBrk="0" fontAlgn="base" hangingPunct="0">
        <a:spcBef>
          <a:spcPct val="0"/>
        </a:spcBef>
        <a:spcAft>
          <a:spcPct val="0"/>
        </a:spcAft>
        <a:defRPr sz="4400" b="1">
          <a:solidFill>
            <a:srgbClr val="73009C"/>
          </a:solidFill>
          <a:effectLst>
            <a:outerShdw blurRad="38100" dist="38100" dir="2700000" algn="tl">
              <a:srgbClr val="000000"/>
            </a:outerShdw>
          </a:effectLst>
          <a:latin typeface="Swis721 Blk BT" pitchFamily="34" charset="0"/>
        </a:defRPr>
      </a:lvl3pPr>
      <a:lvl4pPr algn="ctr" rtl="0" eaLnBrk="0" fontAlgn="base" hangingPunct="0">
        <a:spcBef>
          <a:spcPct val="0"/>
        </a:spcBef>
        <a:spcAft>
          <a:spcPct val="0"/>
        </a:spcAft>
        <a:defRPr sz="4400" b="1">
          <a:solidFill>
            <a:srgbClr val="73009C"/>
          </a:solidFill>
          <a:effectLst>
            <a:outerShdw blurRad="38100" dist="38100" dir="2700000" algn="tl">
              <a:srgbClr val="000000"/>
            </a:outerShdw>
          </a:effectLst>
          <a:latin typeface="Swis721 Blk BT" pitchFamily="34" charset="0"/>
        </a:defRPr>
      </a:lvl4pPr>
      <a:lvl5pPr algn="ctr" rtl="0" eaLnBrk="0" fontAlgn="base" hangingPunct="0">
        <a:spcBef>
          <a:spcPct val="0"/>
        </a:spcBef>
        <a:spcAft>
          <a:spcPct val="0"/>
        </a:spcAft>
        <a:defRPr sz="4400" b="1">
          <a:solidFill>
            <a:srgbClr val="73009C"/>
          </a:solidFill>
          <a:effectLst>
            <a:outerShdw blurRad="38100" dist="38100" dir="2700000" algn="tl">
              <a:srgbClr val="000000"/>
            </a:outerShdw>
          </a:effectLst>
          <a:latin typeface="Swis721 Blk BT" pitchFamily="34" charset="0"/>
        </a:defRPr>
      </a:lvl5pPr>
      <a:lvl6pPr marL="457200" algn="ctr" rtl="0" eaLnBrk="0" fontAlgn="base" hangingPunct="0">
        <a:spcBef>
          <a:spcPct val="0"/>
        </a:spcBef>
        <a:spcAft>
          <a:spcPct val="0"/>
        </a:spcAft>
        <a:defRPr sz="4400" b="1">
          <a:solidFill>
            <a:srgbClr val="73009C"/>
          </a:solidFill>
          <a:effectLst>
            <a:outerShdw blurRad="38100" dist="38100" dir="2700000" algn="tl">
              <a:srgbClr val="000000"/>
            </a:outerShdw>
          </a:effectLst>
          <a:latin typeface="Swis721 Blk BT" pitchFamily="34" charset="0"/>
        </a:defRPr>
      </a:lvl6pPr>
      <a:lvl7pPr marL="914400" algn="ctr" rtl="0" eaLnBrk="0" fontAlgn="base" hangingPunct="0">
        <a:spcBef>
          <a:spcPct val="0"/>
        </a:spcBef>
        <a:spcAft>
          <a:spcPct val="0"/>
        </a:spcAft>
        <a:defRPr sz="4400" b="1">
          <a:solidFill>
            <a:srgbClr val="73009C"/>
          </a:solidFill>
          <a:effectLst>
            <a:outerShdw blurRad="38100" dist="38100" dir="2700000" algn="tl">
              <a:srgbClr val="000000"/>
            </a:outerShdw>
          </a:effectLst>
          <a:latin typeface="Swis721 Blk BT" pitchFamily="34" charset="0"/>
        </a:defRPr>
      </a:lvl7pPr>
      <a:lvl8pPr marL="1371600" algn="ctr" rtl="0" eaLnBrk="0" fontAlgn="base" hangingPunct="0">
        <a:spcBef>
          <a:spcPct val="0"/>
        </a:spcBef>
        <a:spcAft>
          <a:spcPct val="0"/>
        </a:spcAft>
        <a:defRPr sz="4400" b="1">
          <a:solidFill>
            <a:srgbClr val="73009C"/>
          </a:solidFill>
          <a:effectLst>
            <a:outerShdw blurRad="38100" dist="38100" dir="2700000" algn="tl">
              <a:srgbClr val="000000"/>
            </a:outerShdw>
          </a:effectLst>
          <a:latin typeface="Swis721 Blk BT" pitchFamily="34" charset="0"/>
        </a:defRPr>
      </a:lvl8pPr>
      <a:lvl9pPr marL="1828800" algn="ctr" rtl="0" eaLnBrk="0" fontAlgn="base" hangingPunct="0">
        <a:spcBef>
          <a:spcPct val="0"/>
        </a:spcBef>
        <a:spcAft>
          <a:spcPct val="0"/>
        </a:spcAft>
        <a:defRPr sz="4400" b="1">
          <a:solidFill>
            <a:srgbClr val="73009C"/>
          </a:solidFill>
          <a:effectLst>
            <a:outerShdw blurRad="38100" dist="38100" dir="2700000" algn="tl">
              <a:srgbClr val="000000"/>
            </a:outerShdw>
          </a:effectLst>
          <a:latin typeface="Swis721 Blk BT" pitchFamily="34" charset="0"/>
        </a:defRPr>
      </a:lvl9pPr>
    </p:titleStyle>
    <p:bodyStyle>
      <a:lvl1pPr marL="342900" indent="-342900" algn="l" rtl="0" eaLnBrk="0" fontAlgn="base" hangingPunct="0">
        <a:spcBef>
          <a:spcPct val="20000"/>
        </a:spcBef>
        <a:spcAft>
          <a:spcPct val="0"/>
        </a:spcAft>
        <a:buChar char="•"/>
        <a:defRPr sz="3200" b="1">
          <a:solidFill>
            <a:schemeClr val="tx1"/>
          </a:solidFill>
          <a:effectLst>
            <a:outerShdw blurRad="38100" dist="38100" dir="2700000" algn="tl">
              <a:srgbClr val="FFFFFF"/>
            </a:outerShdw>
          </a:effectLst>
          <a:latin typeface="+mn-lt"/>
          <a:ea typeface="+mn-ea"/>
          <a:cs typeface="+mn-cs"/>
        </a:defRPr>
      </a:lvl1pPr>
      <a:lvl2pPr marL="742950" indent="-285750" algn="l" rtl="0" eaLnBrk="0" fontAlgn="base" hangingPunct="0">
        <a:spcBef>
          <a:spcPct val="20000"/>
        </a:spcBef>
        <a:spcAft>
          <a:spcPct val="0"/>
        </a:spcAft>
        <a:buChar char="–"/>
        <a:defRPr sz="2800">
          <a:solidFill>
            <a:srgbClr val="73009C"/>
          </a:solidFill>
          <a:latin typeface="+mn-lt"/>
        </a:defRPr>
      </a:lvl2pPr>
      <a:lvl3pPr marL="1143000" indent="-228600" algn="l" rtl="0" eaLnBrk="0" fontAlgn="base" hangingPunct="0">
        <a:spcBef>
          <a:spcPct val="20000"/>
        </a:spcBef>
        <a:spcAft>
          <a:spcPct val="0"/>
        </a:spcAft>
        <a:buChar char="&gt;"/>
        <a:defRPr sz="2400">
          <a:solidFill>
            <a:schemeClr val="tx1"/>
          </a:solidFill>
          <a:latin typeface="+mn-lt"/>
        </a:defRPr>
      </a:lvl3pPr>
      <a:lvl4pPr marL="1600200" indent="-228600" algn="l" rtl="0" eaLnBrk="0" fontAlgn="base" hangingPunct="0">
        <a:spcBef>
          <a:spcPct val="20000"/>
        </a:spcBef>
        <a:spcAft>
          <a:spcPct val="0"/>
        </a:spcAft>
        <a:buChar char="»"/>
        <a:defRPr sz="2000">
          <a:solidFill>
            <a:srgbClr val="73009C"/>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9144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473108" y="1470582"/>
            <a:ext cx="8102927"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221087969"/>
      </p:ext>
    </p:extLst>
  </p:cSld>
  <p:clrMap bg1="lt1" tx1="dk1" bg2="lt2" tx2="dk2" accent1="accent1" accent2="accent2" accent3="accent3" accent4="accent4" accent5="accent5" accent6="accent6" hlink="hlink" folHlink="folHlink"/>
  <p:sldLayoutIdLst>
    <p:sldLayoutId id="2147484516"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0" indent="0" algn="l" defTabSz="685800" rtl="0" eaLnBrk="1" latinLnBrk="0" hangingPunct="1">
        <a:lnSpc>
          <a:spcPct val="90000"/>
        </a:lnSpc>
        <a:spcBef>
          <a:spcPts val="750"/>
        </a:spcBef>
        <a:buFont typeface="Arial" panose="020B0604020202020204" pitchFamily="34" charset="0"/>
        <a:buNone/>
        <a:defRPr sz="2100" kern="1200">
          <a:solidFill>
            <a:schemeClr val="bg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9D13B1B-0927-7FF4-D344-874B84A230FF}"/>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9DE95F-8C1D-4047-DAA4-8F22E81C7B0C}"/>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05947F6-5470-1790-4193-8B1A861A24DC}"/>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82000"/>
                  </a:schemeClr>
                </a:solidFill>
              </a:defRPr>
            </a:lvl1pPr>
          </a:lstStyle>
          <a:p>
            <a:fld id="{9479693B-FE14-E34A-A9B3-87FFE0662216}" type="datetimeFigureOut">
              <a:rPr lang="en-US" smtClean="0"/>
              <a:t>11/28/24</a:t>
            </a:fld>
            <a:endParaRPr lang="en-US"/>
          </a:p>
        </p:txBody>
      </p:sp>
      <p:sp>
        <p:nvSpPr>
          <p:cNvPr id="5" name="Footer Placeholder 4">
            <a:extLst>
              <a:ext uri="{FF2B5EF4-FFF2-40B4-BE49-F238E27FC236}">
                <a16:creationId xmlns:a16="http://schemas.microsoft.com/office/drawing/2014/main" id="{33C6BCEE-2EB2-2CE6-E6FE-E014955F8A26}"/>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DCA03B83-332F-7932-C352-47D0221A4529}"/>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82000"/>
                  </a:schemeClr>
                </a:solidFill>
              </a:defRPr>
            </a:lvl1pPr>
          </a:lstStyle>
          <a:p>
            <a:fld id="{C33F51B8-00F3-794E-B805-DB0D5B1C6D18}" type="slidenum">
              <a:rPr lang="en-US" smtClean="0"/>
              <a:t>‹#›</a:t>
            </a:fld>
            <a:endParaRPr lang="en-US"/>
          </a:p>
        </p:txBody>
      </p:sp>
      <p:graphicFrame>
        <p:nvGraphicFramePr>
          <p:cNvPr id="7" name="Object 5">
            <a:extLst>
              <a:ext uri="{FF2B5EF4-FFF2-40B4-BE49-F238E27FC236}">
                <a16:creationId xmlns:a16="http://schemas.microsoft.com/office/drawing/2014/main" id="{5EB3C67B-0E41-13A6-7541-6B4DC7D989A0}"/>
              </a:ext>
            </a:extLst>
          </p:cNvPr>
          <p:cNvGraphicFramePr>
            <a:graphicFrameLocks noChangeAspect="1"/>
          </p:cNvGraphicFramePr>
          <p:nvPr userDrawn="1"/>
        </p:nvGraphicFramePr>
        <p:xfrm>
          <a:off x="611188" y="6021388"/>
          <a:ext cx="731837" cy="361950"/>
        </p:xfrm>
        <a:graphic>
          <a:graphicData uri="http://schemas.openxmlformats.org/presentationml/2006/ole">
            <mc:AlternateContent xmlns:mc="http://schemas.openxmlformats.org/markup-compatibility/2006">
              <mc:Choice xmlns:v="urn:schemas-microsoft-com:vml" Requires="v">
                <p:oleObj name="Picture" r:id="rId14" imgW="63055500" imgH="65887600" progId="Word.Picture.8">
                  <p:embed/>
                </p:oleObj>
              </mc:Choice>
              <mc:Fallback>
                <p:oleObj name="Picture" r:id="rId14" imgW="63055500" imgH="65887600" progId="Word.Picture.8">
                  <p:embed/>
                  <p:pic>
                    <p:nvPicPr>
                      <p:cNvPr id="7" name="Object 5">
                        <a:extLst>
                          <a:ext uri="{FF2B5EF4-FFF2-40B4-BE49-F238E27FC236}">
                            <a16:creationId xmlns:a16="http://schemas.microsoft.com/office/drawing/2014/main" id="{5EB3C67B-0E41-13A6-7541-6B4DC7D989A0}"/>
                          </a:ext>
                        </a:extLst>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611188" y="6021388"/>
                        <a:ext cx="731837" cy="3619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Tree>
    <p:extLst>
      <p:ext uri="{BB962C8B-B14F-4D97-AF65-F5344CB8AC3E}">
        <p14:creationId xmlns:p14="http://schemas.microsoft.com/office/powerpoint/2010/main" val="3384799516"/>
      </p:ext>
    </p:extLst>
  </p:cSld>
  <p:clrMap bg1="lt1" tx1="dk1" bg2="lt2" tx2="dk2" accent1="accent1" accent2="accent2" accent3="accent3" accent4="accent4" accent5="accent5" accent6="accent6" hlink="hlink" folHlink="folHlink"/>
  <p:sldLayoutIdLst>
    <p:sldLayoutId id="2147484518" r:id="rId1"/>
    <p:sldLayoutId id="2147484519" r:id="rId2"/>
    <p:sldLayoutId id="2147484520" r:id="rId3"/>
    <p:sldLayoutId id="2147484521" r:id="rId4"/>
    <p:sldLayoutId id="2147484522" r:id="rId5"/>
    <p:sldLayoutId id="2147484523" r:id="rId6"/>
    <p:sldLayoutId id="2147484524" r:id="rId7"/>
    <p:sldLayoutId id="2147484525" r:id="rId8"/>
    <p:sldLayoutId id="2147484526" r:id="rId9"/>
    <p:sldLayoutId id="2147484527" r:id="rId10"/>
    <p:sldLayoutId id="2147484528" r:id="rId11"/>
    <p:sldLayoutId id="2147484529" r:id="rId12"/>
  </p:sldLayoutIdLs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9144000" cy="6858000"/>
            <a:chOff x="0" y="0"/>
            <a:chExt cx="12192000" cy="6858000"/>
          </a:xfrm>
        </p:grpSpPr>
        <p:sp>
          <p:nvSpPr>
            <p:cNvPr id="7" name="Rectangle 6"/>
            <p:cNvSpPr/>
            <p:nvPr/>
          </p:nvSpPr>
          <p:spPr>
            <a:xfrm>
              <a:off x="0" y="0"/>
              <a:ext cx="12192000" cy="6858000"/>
            </a:xfrm>
            <a:prstGeom prst="rect">
              <a:avLst/>
            </a:prstGeom>
            <a:blipFill>
              <a:blip r:embed="rId21">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866216" y="973668"/>
            <a:ext cx="6571060"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866216" y="2603500"/>
            <a:ext cx="6571060"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89829" y="6391839"/>
            <a:ext cx="742949" cy="304799"/>
          </a:xfrm>
          <a:prstGeom prst="rect">
            <a:avLst/>
          </a:prstGeom>
        </p:spPr>
        <p:txBody>
          <a:bodyPr vert="horz" lIns="91440" tIns="45720" rIns="91440" bIns="45720" rtlCol="0" anchor="ctr"/>
          <a:lstStyle>
            <a:lvl1pPr algn="r">
              <a:defRPr sz="750" b="1" i="0">
                <a:solidFill>
                  <a:schemeClr val="accent1"/>
                </a:solidFill>
              </a:defRPr>
            </a:lvl1pPr>
          </a:lstStyle>
          <a:p>
            <a:fld id="{206D566D-B066-4350-BAA3-2CD8CF9C44CD}" type="datetimeFigureOut">
              <a:rPr lang="en-GB" smtClean="0"/>
              <a:t>28/11/2024</a:t>
            </a:fld>
            <a:endParaRPr lang="en-GB"/>
          </a:p>
        </p:txBody>
      </p:sp>
      <p:sp>
        <p:nvSpPr>
          <p:cNvPr id="5" name="Footer Placeholder 4"/>
          <p:cNvSpPr>
            <a:spLocks noGrp="1"/>
          </p:cNvSpPr>
          <p:nvPr>
            <p:ph type="ftr" sz="quarter" idx="3"/>
          </p:nvPr>
        </p:nvSpPr>
        <p:spPr>
          <a:xfrm>
            <a:off x="420833" y="6391839"/>
            <a:ext cx="2894846" cy="304801"/>
          </a:xfrm>
          <a:prstGeom prst="rect">
            <a:avLst/>
          </a:prstGeom>
        </p:spPr>
        <p:txBody>
          <a:bodyPr vert="horz" lIns="91440" tIns="45720" rIns="91440" bIns="45720" rtlCol="0" anchor="ctr"/>
          <a:lstStyle>
            <a:lvl1pPr algn="l">
              <a:defRPr sz="750" b="1" i="0">
                <a:solidFill>
                  <a:schemeClr val="accent1"/>
                </a:solidFill>
              </a:defRPr>
            </a:lvl1pPr>
          </a:lstStyle>
          <a:p>
            <a:endParaRPr lang="en-GB"/>
          </a:p>
        </p:txBody>
      </p:sp>
      <p:sp>
        <p:nvSpPr>
          <p:cNvPr id="21" name="Rectangle 20"/>
          <p:cNvSpPr/>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7764406" y="295730"/>
            <a:ext cx="628649" cy="767687"/>
          </a:xfrm>
          <a:prstGeom prst="rect">
            <a:avLst/>
          </a:prstGeom>
        </p:spPr>
        <p:txBody>
          <a:bodyPr vert="horz" lIns="91440" tIns="45720" rIns="91440" bIns="45720" rtlCol="0" anchor="b"/>
          <a:lstStyle>
            <a:lvl1pPr algn="ctr">
              <a:defRPr sz="2100" b="0" i="0">
                <a:solidFill>
                  <a:schemeClr val="bg1"/>
                </a:solidFill>
              </a:defRPr>
            </a:lvl1pPr>
          </a:lstStyle>
          <a:p>
            <a:fld id="{E2B72E7A-4E49-4B01-AE7F-5486627526D1}" type="slidenum">
              <a:rPr lang="en-GB" smtClean="0"/>
              <a:t>‹#›</a:t>
            </a:fld>
            <a:endParaRPr lang="en-GB"/>
          </a:p>
        </p:txBody>
      </p:sp>
    </p:spTree>
    <p:extLst>
      <p:ext uri="{BB962C8B-B14F-4D97-AF65-F5344CB8AC3E}">
        <p14:creationId xmlns:p14="http://schemas.microsoft.com/office/powerpoint/2010/main" val="2290822250"/>
      </p:ext>
    </p:extLst>
  </p:cSld>
  <p:clrMap bg1="lt1" tx1="dk1" bg2="lt2" tx2="dk2" accent1="accent1" accent2="accent2" accent3="accent3" accent4="accent4" accent5="accent5" accent6="accent6" hlink="hlink" folHlink="folHlink"/>
  <p:sldLayoutIdLst>
    <p:sldLayoutId id="2147484531" r:id="rId1"/>
    <p:sldLayoutId id="2147484532" r:id="rId2"/>
    <p:sldLayoutId id="2147484533" r:id="rId3"/>
    <p:sldLayoutId id="2147484534" r:id="rId4"/>
    <p:sldLayoutId id="2147484535" r:id="rId5"/>
    <p:sldLayoutId id="2147484536" r:id="rId6"/>
    <p:sldLayoutId id="2147484537" r:id="rId7"/>
    <p:sldLayoutId id="2147484538" r:id="rId8"/>
    <p:sldLayoutId id="2147484539" r:id="rId9"/>
    <p:sldLayoutId id="2147484540" r:id="rId10"/>
    <p:sldLayoutId id="2147484541" r:id="rId11"/>
    <p:sldLayoutId id="2147484542" r:id="rId12"/>
    <p:sldLayoutId id="2147484543" r:id="rId13"/>
    <p:sldLayoutId id="2147484544" r:id="rId14"/>
    <p:sldLayoutId id="2147484545" r:id="rId15"/>
    <p:sldLayoutId id="2147484546" r:id="rId16"/>
    <p:sldLayoutId id="2147484547" r:id="rId17"/>
    <p:sldLayoutId id="2147484548" r:id="rId18"/>
    <p:sldLayoutId id="2147484549" r:id="rId19"/>
  </p:sldLayoutIdLst>
  <p:txStyles>
    <p:titleStyle>
      <a:lvl1pPr algn="l" defTabSz="342900" rtl="0" eaLnBrk="1" latinLnBrk="0" hangingPunct="1">
        <a:spcBef>
          <a:spcPct val="0"/>
        </a:spcBef>
        <a:buNone/>
        <a:defRPr sz="27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57175" indent="-257175" algn="l" defTabSz="342900" rtl="0" eaLnBrk="1" latinLnBrk="0" hangingPunct="1">
        <a:spcBef>
          <a:spcPts val="750"/>
        </a:spcBef>
        <a:spcAft>
          <a:spcPts val="0"/>
        </a:spcAft>
        <a:buClr>
          <a:schemeClr val="accent1"/>
        </a:buClr>
        <a:buSzPct val="80000"/>
        <a:buFont typeface="Wingdings 3" charset="2"/>
        <a:buChar char=""/>
        <a:defRPr sz="1350" b="0" i="0" kern="1200">
          <a:solidFill>
            <a:schemeClr val="tx1">
              <a:lumMod val="75000"/>
              <a:lumOff val="25000"/>
            </a:schemeClr>
          </a:solidFill>
          <a:latin typeface="+mn-lt"/>
          <a:ea typeface="+mn-ea"/>
          <a:cs typeface="+mn-cs"/>
        </a:defRPr>
      </a:lvl1pPr>
      <a:lvl2pPr marL="557213" indent="-214313" algn="l" defTabSz="342900" rtl="0" eaLnBrk="1" latinLnBrk="0" hangingPunct="1">
        <a:spcBef>
          <a:spcPts val="75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2pPr>
      <a:lvl3pPr marL="857250" indent="-171450" algn="l" defTabSz="342900" rtl="0" eaLnBrk="1" latinLnBrk="0" hangingPunct="1">
        <a:spcBef>
          <a:spcPts val="750"/>
        </a:spcBef>
        <a:spcAft>
          <a:spcPts val="0"/>
        </a:spcAft>
        <a:buClr>
          <a:schemeClr val="accent1"/>
        </a:buClr>
        <a:buSzPct val="80000"/>
        <a:buFont typeface="Wingdings 3" charset="2"/>
        <a:buChar char=""/>
        <a:defRPr sz="1050" b="0" i="0" kern="1200">
          <a:solidFill>
            <a:schemeClr val="tx1">
              <a:lumMod val="75000"/>
              <a:lumOff val="25000"/>
            </a:schemeClr>
          </a:solidFill>
          <a:latin typeface="+mn-lt"/>
          <a:ea typeface="+mn-ea"/>
          <a:cs typeface="+mn-cs"/>
        </a:defRPr>
      </a:lvl3pPr>
      <a:lvl4pPr marL="1200150" indent="-171450" algn="l" defTabSz="342900" rtl="0" eaLnBrk="1" latinLnBrk="0" hangingPunct="1">
        <a:spcBef>
          <a:spcPts val="750"/>
        </a:spcBef>
        <a:spcAft>
          <a:spcPts val="0"/>
        </a:spcAft>
        <a:buClr>
          <a:schemeClr val="accent1"/>
        </a:buClr>
        <a:buSzPct val="80000"/>
        <a:buFont typeface="Wingdings 3" charset="2"/>
        <a:buChar char=""/>
        <a:defRPr sz="900" b="0" i="0" kern="1200">
          <a:solidFill>
            <a:schemeClr val="tx1">
              <a:lumMod val="75000"/>
              <a:lumOff val="25000"/>
            </a:schemeClr>
          </a:solidFill>
          <a:latin typeface="+mn-lt"/>
          <a:ea typeface="+mn-ea"/>
          <a:cs typeface="+mn-cs"/>
        </a:defRPr>
      </a:lvl4pPr>
      <a:lvl5pPr marL="1543050" indent="-171450" algn="l" defTabSz="342900" rtl="0" eaLnBrk="1" latinLnBrk="0" hangingPunct="1">
        <a:spcBef>
          <a:spcPts val="750"/>
        </a:spcBef>
        <a:spcAft>
          <a:spcPts val="0"/>
        </a:spcAft>
        <a:buClr>
          <a:schemeClr val="accent1"/>
        </a:buClr>
        <a:buSzPct val="80000"/>
        <a:buFont typeface="Wingdings 3" charset="2"/>
        <a:buChar char=""/>
        <a:defRPr sz="900" b="0" i="0" kern="1200">
          <a:solidFill>
            <a:schemeClr val="tx1">
              <a:lumMod val="75000"/>
              <a:lumOff val="25000"/>
            </a:schemeClr>
          </a:solidFill>
          <a:latin typeface="+mn-lt"/>
          <a:ea typeface="+mn-ea"/>
          <a:cs typeface="+mn-cs"/>
        </a:defRPr>
      </a:lvl5pPr>
      <a:lvl6pPr marL="1885950" indent="-171450" algn="l" defTabSz="342900" rtl="0" eaLnBrk="1" latinLnBrk="0" hangingPunct="1">
        <a:spcBef>
          <a:spcPts val="750"/>
        </a:spcBef>
        <a:spcAft>
          <a:spcPts val="0"/>
        </a:spcAft>
        <a:buClr>
          <a:schemeClr val="accent1"/>
        </a:buClr>
        <a:buSzPct val="80000"/>
        <a:buFont typeface="Wingdings 3" charset="2"/>
        <a:buChar char=""/>
        <a:defRPr sz="900" b="0" i="0" kern="1200">
          <a:solidFill>
            <a:schemeClr val="tx1">
              <a:lumMod val="75000"/>
              <a:lumOff val="25000"/>
            </a:schemeClr>
          </a:solidFill>
          <a:latin typeface="+mn-lt"/>
          <a:ea typeface="+mn-ea"/>
          <a:cs typeface="+mn-cs"/>
        </a:defRPr>
      </a:lvl6pPr>
      <a:lvl7pPr marL="2228850" indent="-171450" algn="l" defTabSz="342900" rtl="0" eaLnBrk="1" latinLnBrk="0" hangingPunct="1">
        <a:spcBef>
          <a:spcPts val="750"/>
        </a:spcBef>
        <a:spcAft>
          <a:spcPts val="0"/>
        </a:spcAft>
        <a:buClr>
          <a:schemeClr val="accent1"/>
        </a:buClr>
        <a:buSzPct val="80000"/>
        <a:buFont typeface="Wingdings 3" charset="2"/>
        <a:buChar char=""/>
        <a:defRPr sz="900" b="0" i="0" kern="1200">
          <a:solidFill>
            <a:schemeClr val="tx1">
              <a:lumMod val="75000"/>
              <a:lumOff val="25000"/>
            </a:schemeClr>
          </a:solidFill>
          <a:latin typeface="+mn-lt"/>
          <a:ea typeface="+mn-ea"/>
          <a:cs typeface="+mn-cs"/>
        </a:defRPr>
      </a:lvl7pPr>
      <a:lvl8pPr marL="2571750" indent="-171450" algn="l" defTabSz="342900" rtl="0" eaLnBrk="1" latinLnBrk="0" hangingPunct="1">
        <a:spcBef>
          <a:spcPts val="750"/>
        </a:spcBef>
        <a:spcAft>
          <a:spcPts val="0"/>
        </a:spcAft>
        <a:buClr>
          <a:schemeClr val="accent1"/>
        </a:buClr>
        <a:buSzPct val="80000"/>
        <a:buFont typeface="Wingdings 3" charset="2"/>
        <a:buChar char=""/>
        <a:defRPr sz="900" b="0" i="0" kern="1200">
          <a:solidFill>
            <a:schemeClr val="tx1">
              <a:lumMod val="75000"/>
              <a:lumOff val="25000"/>
            </a:schemeClr>
          </a:solidFill>
          <a:latin typeface="+mn-lt"/>
          <a:ea typeface="+mn-ea"/>
          <a:cs typeface="+mn-cs"/>
        </a:defRPr>
      </a:lvl8pPr>
      <a:lvl9pPr marL="2914650" indent="-171450" algn="l" defTabSz="342900" rtl="0" eaLnBrk="1" latinLnBrk="0" hangingPunct="1">
        <a:spcBef>
          <a:spcPts val="750"/>
        </a:spcBef>
        <a:spcAft>
          <a:spcPts val="0"/>
        </a:spcAft>
        <a:buClr>
          <a:schemeClr val="accent1"/>
        </a:buClr>
        <a:buSzPct val="80000"/>
        <a:buFont typeface="Wingdings 3" charset="2"/>
        <a:buChar char=""/>
        <a:defRPr sz="900" b="0" i="0" kern="1200">
          <a:solidFill>
            <a:schemeClr val="tx1">
              <a:lumMod val="75000"/>
              <a:lumOff val="25000"/>
            </a:schemeClr>
          </a:solidFill>
          <a:latin typeface="+mn-lt"/>
          <a:ea typeface="+mn-ea"/>
          <a:cs typeface="+mn-cs"/>
        </a:defRPr>
      </a:lvl9pPr>
    </p:bodyStyle>
    <p:other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hyperlink" Target="https://www.youtube.com/watch?v=1H_jtojTq98&amp;t=186s" TargetMode="External"/><Relationship Id="rId2" Type="http://schemas.openxmlformats.org/officeDocument/2006/relationships/image" Target="../media/image12.png"/><Relationship Id="rId1" Type="http://schemas.openxmlformats.org/officeDocument/2006/relationships/slideLayout" Target="../slideLayouts/slideLayout14.xml"/><Relationship Id="rId5" Type="http://schemas.openxmlformats.org/officeDocument/2006/relationships/hyperlink" Target="https://www.bing.com/videos/search?q=camp+doha+explosion+1991&amp;&amp;view=detail&amp;mid=2020736C3C3ACF3B6D362020736C3C3ACF3B6D36&amp;&amp;FORM=VRDGAR&amp;ru=%2Fvideos%2Fsearch%3Fq%3Dcamp%2520doha%2520explosion%25201991%26qs%3DNM%26form%3DQBVR%26%3D%2525eManage%2520Your%2520Search%2520History%2525E%26sp%3D2%26pq%3Ddoha%2520explosion%26sk%3DUT1%26sc%3D4-14%26cvid%3DDFEB6E016B5B4768A7F858252C23344D" TargetMode="External"/><Relationship Id="rId4" Type="http://schemas.openxmlformats.org/officeDocument/2006/relationships/hyperlink" Target="https://www.bing.com/videos/search?q=disaster+on+US+airfield+in+vietnam&amp;&amp;view=detail&amp;mid=E5F9A5DFC09F14B29E9AE5F9A5DFC09F14B29E9A&amp;&amp;FORM=VRDGAR&amp;ru=%2Fvideos%2Fsearch%3Fq%3Ddisaster%2Bon%2BUS%2Bairfield%2Bin%2Bvietnam%26FORM%3DHDRSC4"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14.xml"/><Relationship Id="rId6" Type="http://schemas.openxmlformats.org/officeDocument/2006/relationships/hyperlink" Target="https://tanks-encyclopedia.com/the-doha-disaster-aka-the-doha-dash/" TargetMode="External"/><Relationship Id="rId5" Type="http://schemas.openxmlformats.org/officeDocument/2006/relationships/image" Target="../media/image17.png"/><Relationship Id="rId4" Type="http://schemas.openxmlformats.org/officeDocument/2006/relationships/image" Target="../media/image16.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png"/><Relationship Id="rId1" Type="http://schemas.openxmlformats.org/officeDocument/2006/relationships/slideLayout" Target="../slideLayouts/slideLayout14.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3" Type="http://schemas.openxmlformats.org/officeDocument/2006/relationships/hyperlink" Target="https://www.jove.com/v/62216/laboratory-scale-slow-cook-off-testing-rocket-propellants-combustion" TargetMode="External"/><Relationship Id="rId2" Type="http://schemas.openxmlformats.org/officeDocument/2006/relationships/image" Target="../media/image28.png"/><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14.xml"/></Relationships>
</file>

<file path=ppt/slides/_rels/slide32.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14.xml"/><Relationship Id="rId6" Type="http://schemas.openxmlformats.org/officeDocument/2006/relationships/image" Target="../media/image42.png"/><Relationship Id="rId5" Type="http://schemas.openxmlformats.org/officeDocument/2006/relationships/image" Target="../media/image41.png"/><Relationship Id="rId4" Type="http://schemas.openxmlformats.org/officeDocument/2006/relationships/image" Target="../media/image40.png"/></Relationships>
</file>

<file path=ppt/slides/_rels/slide33.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xml"/><Relationship Id="rId1" Type="http://schemas.openxmlformats.org/officeDocument/2006/relationships/slideLayout" Target="../slideLayouts/slideLayout24.xml"/><Relationship Id="rId4" Type="http://schemas.openxmlformats.org/officeDocument/2006/relationships/image" Target="../media/image44.jpeg"/></Relationships>
</file>

<file path=ppt/slides/_rels/slide34.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png"/><Relationship Id="rId1" Type="http://schemas.openxmlformats.org/officeDocument/2006/relationships/slideLayout" Target="../slideLayouts/slideLayout24.xml"/><Relationship Id="rId6" Type="http://schemas.openxmlformats.org/officeDocument/2006/relationships/image" Target="../media/image49.png"/><Relationship Id="rId5" Type="http://schemas.openxmlformats.org/officeDocument/2006/relationships/image" Target="../media/image48.png"/><Relationship Id="rId4" Type="http://schemas.openxmlformats.org/officeDocument/2006/relationships/image" Target="../media/image47.png"/></Relationships>
</file>

<file path=ppt/slides/_rels/slide35.xml.rels><?xml version="1.0" encoding="UTF-8" standalone="yes"?>
<Relationships xmlns="http://schemas.openxmlformats.org/package/2006/relationships"><Relationship Id="rId3" Type="http://schemas.openxmlformats.org/officeDocument/2006/relationships/image" Target="../media/image50.jpg"/><Relationship Id="rId2" Type="http://schemas.openxmlformats.org/officeDocument/2006/relationships/hyperlink" Target="https://ndiastorage.blob.core.usgovcloudapi.net/ndia/2012/IMEM/13632coulouarn7B.pdf" TargetMode="External"/><Relationship Id="rId1" Type="http://schemas.openxmlformats.org/officeDocument/2006/relationships/slideLayout" Target="../slideLayouts/slideLayout24.xml"/></Relationships>
</file>

<file path=ppt/slides/_rels/slide36.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png"/><Relationship Id="rId1" Type="http://schemas.openxmlformats.org/officeDocument/2006/relationships/slideLayout" Target="../slideLayouts/slideLayout26.xml"/><Relationship Id="rId6" Type="http://schemas.openxmlformats.org/officeDocument/2006/relationships/image" Target="../media/image54.png"/><Relationship Id="rId5" Type="http://schemas.openxmlformats.org/officeDocument/2006/relationships/image" Target="../media/image53.png"/><Relationship Id="rId4" Type="http://schemas.openxmlformats.org/officeDocument/2006/relationships/customXml" Target="../ink/ink1.xml"/></Relationships>
</file>

<file path=ppt/slides/_rels/slide37.xml.rels><?xml version="1.0" encoding="UTF-8" standalone="yes"?>
<Relationships xmlns="http://schemas.openxmlformats.org/package/2006/relationships"><Relationship Id="rId8" Type="http://schemas.openxmlformats.org/officeDocument/2006/relationships/customXml" Target="../ink/ink4.xml"/><Relationship Id="rId3" Type="http://schemas.openxmlformats.org/officeDocument/2006/relationships/image" Target="../media/image55.png"/><Relationship Id="rId7" Type="http://schemas.openxmlformats.org/officeDocument/2006/relationships/customXml" Target="../ink/ink3.xml"/><Relationship Id="rId2" Type="http://schemas.openxmlformats.org/officeDocument/2006/relationships/image" Target="../media/image54.png"/><Relationship Id="rId1" Type="http://schemas.openxmlformats.org/officeDocument/2006/relationships/slideLayout" Target="../slideLayouts/slideLayout26.xml"/><Relationship Id="rId6" Type="http://schemas.openxmlformats.org/officeDocument/2006/relationships/image" Target="../media/image90.png"/><Relationship Id="rId5" Type="http://schemas.openxmlformats.org/officeDocument/2006/relationships/customXml" Target="../ink/ink2.xml"/><Relationship Id="rId10" Type="http://schemas.openxmlformats.org/officeDocument/2006/relationships/image" Target="../media/image56.png"/><Relationship Id="rId4" Type="http://schemas.openxmlformats.org/officeDocument/2006/relationships/image" Target="file:////Users/g.collett/Library/Group%20Containers/UBF8T346G9.ms/WebArchiveCopyPasteTempFiles/com.microsoft.Word/cid1907990904*image002.png@01DA0CB6.FD081F00" TargetMode="External"/><Relationship Id="rId9" Type="http://schemas.openxmlformats.org/officeDocument/2006/relationships/image" Target="../media/image100.png"/></Relationships>
</file>

<file path=ppt/slides/_rels/slide38.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26.xml"/></Relationships>
</file>

<file path=ppt/slides/_rels/slide39.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26.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5FD0F18-690A-4C6B-A981-8859C96F33FD}"/>
              </a:ext>
            </a:extLst>
          </p:cNvPr>
          <p:cNvSpPr>
            <a:spLocks noGrp="1"/>
          </p:cNvSpPr>
          <p:nvPr>
            <p:ph idx="1"/>
          </p:nvPr>
        </p:nvSpPr>
        <p:spPr>
          <a:xfrm>
            <a:off x="395536" y="1268760"/>
            <a:ext cx="3528392" cy="1620014"/>
          </a:xfrm>
        </p:spPr>
        <p:txBody>
          <a:bodyPr wrap="square"/>
          <a:lstStyle/>
          <a:p>
            <a:pPr algn="just">
              <a:spcBef>
                <a:spcPts val="900"/>
              </a:spcBef>
            </a:pPr>
            <a:r>
              <a:rPr lang="en-GB" sz="1500" b="1" dirty="0">
                <a:latin typeface="Arial" panose="020B0604020202020204" pitchFamily="34" charset="0"/>
                <a:ea typeface="Times New Roman" panose="02020603050405020304" pitchFamily="18" charset="0"/>
              </a:rPr>
              <a:t>Aim: </a:t>
            </a:r>
            <a:r>
              <a:rPr lang="en-GB" sz="1500" dirty="0"/>
              <a:t>To understand the importance of </a:t>
            </a:r>
            <a:r>
              <a:rPr lang="en-GB" sz="1500" dirty="0" err="1"/>
              <a:t>Insensitve</a:t>
            </a:r>
            <a:r>
              <a:rPr lang="en-GB" sz="1500" dirty="0"/>
              <a:t> Munitions in UK defence and the methods associated in their design and development</a:t>
            </a:r>
            <a:r>
              <a:rPr lang="en-GB" sz="1500" dirty="0">
                <a:latin typeface="Arial" panose="020B0604020202020204" pitchFamily="34" charset="0"/>
                <a:ea typeface="Times New Roman" panose="02020603050405020304" pitchFamily="18" charset="0"/>
              </a:rPr>
              <a:t>.</a:t>
            </a:r>
            <a:endParaRPr lang="en-GB" sz="1500" dirty="0">
              <a:latin typeface="Times New Roman" panose="02020603050405020304" pitchFamily="18" charset="0"/>
              <a:ea typeface="Times New Roman" panose="02020603050405020304" pitchFamily="18" charset="0"/>
            </a:endParaRPr>
          </a:p>
          <a:p>
            <a:pPr algn="just">
              <a:spcBef>
                <a:spcPts val="900"/>
              </a:spcBef>
            </a:pPr>
            <a:endParaRPr lang="en-US" sz="1500" dirty="0">
              <a:latin typeface="Arial" panose="020B0604020202020204" pitchFamily="34" charset="0"/>
              <a:ea typeface="Calibri" panose="020F0502020204030204" pitchFamily="34" charset="0"/>
              <a:cs typeface="Times New Roman" panose="02020603050405020304" pitchFamily="18" charset="0"/>
            </a:endParaRPr>
          </a:p>
          <a:p>
            <a:pPr>
              <a:lnSpc>
                <a:spcPct val="115000"/>
              </a:lnSpc>
              <a:spcAft>
                <a:spcPts val="750"/>
              </a:spcAft>
            </a:pPr>
            <a:r>
              <a:rPr lang="en-US" sz="1500" dirty="0">
                <a:latin typeface="Arial" panose="020B0604020202020204" pitchFamily="34" charset="0"/>
                <a:ea typeface="Calibri" panose="020F0502020204030204" pitchFamily="34" charset="0"/>
                <a:cs typeface="Times New Roman" panose="02020603050405020304" pitchFamily="18" charset="0"/>
              </a:rPr>
              <a:t>Learning Outcomes: Upon the successful completion of this module, the student should be able to:</a:t>
            </a:r>
            <a:endParaRPr lang="en-GB" sz="1500" dirty="0">
              <a:latin typeface="Calibri" panose="020F0502020204030204" pitchFamily="34" charset="0"/>
              <a:ea typeface="Calibri" panose="020F0502020204030204" pitchFamily="34" charset="0"/>
              <a:cs typeface="Times New Roman" panose="02020603050405020304" pitchFamily="18" charset="0"/>
            </a:endParaRPr>
          </a:p>
          <a:p>
            <a:pPr marL="257175" indent="-257175" algn="just">
              <a:spcBef>
                <a:spcPts val="900"/>
              </a:spcBef>
              <a:buFont typeface="Symbol" panose="05050102010706020507" pitchFamily="18" charset="2"/>
              <a:buChar char=""/>
            </a:pPr>
            <a:r>
              <a:rPr lang="en-GB" sz="1500" dirty="0">
                <a:latin typeface="Arial" panose="020B0604020202020204" pitchFamily="34" charset="0"/>
                <a:ea typeface="Times New Roman" panose="02020603050405020304" pitchFamily="18" charset="0"/>
              </a:rPr>
              <a:t>Understand the threat posed by sensitive munitions and their response to certain stimuli; </a:t>
            </a:r>
            <a:endParaRPr lang="en-GB" sz="1500" dirty="0">
              <a:latin typeface="Times New Roman" panose="02020603050405020304" pitchFamily="18" charset="0"/>
              <a:ea typeface="Times New Roman" panose="02020603050405020304" pitchFamily="18" charset="0"/>
            </a:endParaRPr>
          </a:p>
          <a:p>
            <a:pPr marL="257175" indent="-257175" algn="just">
              <a:spcBef>
                <a:spcPts val="900"/>
              </a:spcBef>
              <a:buFont typeface="Symbol" panose="05050102010706020507" pitchFamily="18" charset="2"/>
              <a:buChar char=""/>
            </a:pPr>
            <a:r>
              <a:rPr lang="en-GB" sz="1500" dirty="0">
                <a:latin typeface="Arial" panose="020B0604020202020204" pitchFamily="34" charset="0"/>
                <a:ea typeface="Calibri" panose="020F0502020204030204" pitchFamily="34" charset="0"/>
              </a:rPr>
              <a:t>How munitions can be designed and adapted to become IM compliant; and</a:t>
            </a:r>
          </a:p>
          <a:p>
            <a:pPr marL="257175" indent="-257175" algn="just">
              <a:spcBef>
                <a:spcPts val="900"/>
              </a:spcBef>
              <a:buFont typeface="Symbol" panose="05050102010706020507" pitchFamily="18" charset="2"/>
              <a:buChar char=""/>
            </a:pPr>
            <a:r>
              <a:rPr lang="en-US" sz="1500" dirty="0">
                <a:latin typeface="Arial" panose="020B0604020202020204" pitchFamily="34" charset="0"/>
                <a:ea typeface="Times New Roman" panose="02020603050405020304" pitchFamily="18" charset="0"/>
              </a:rPr>
              <a:t>Complete a classroom exercise involving a warhead and propulsion system on a ‘nonsuch’ munition</a:t>
            </a:r>
            <a:endParaRPr lang="en-GB" sz="1500" dirty="0">
              <a:latin typeface="Times New Roman" panose="02020603050405020304" pitchFamily="18" charset="0"/>
              <a:ea typeface="Times New Roman" panose="02020603050405020304" pitchFamily="18" charset="0"/>
            </a:endParaRPr>
          </a:p>
          <a:p>
            <a:endParaRPr lang="en-GB" sz="2400" dirty="0"/>
          </a:p>
        </p:txBody>
      </p:sp>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3923928" y="404664"/>
            <a:ext cx="3328367" cy="662567"/>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defTabSz="685800" fontAlgn="auto">
              <a:spcBef>
                <a:spcPts val="750"/>
              </a:spcBef>
              <a:spcAft>
                <a:spcPts val="0"/>
              </a:spcAft>
            </a:pPr>
            <a:r>
              <a:rPr lang="en-GB" sz="3300" dirty="0">
                <a:solidFill>
                  <a:prstClr val="white"/>
                </a:solidFill>
                <a:latin typeface="Calibri" panose="020F0502020204030204"/>
              </a:rPr>
              <a:t>Insensitive Munitions</a:t>
            </a:r>
          </a:p>
        </p:txBody>
      </p:sp>
      <p:pic>
        <p:nvPicPr>
          <p:cNvPr id="7" name="Picture 6" descr="A picture containing text, bathroom, indoor, sink&#10;&#10;Description automatically generated">
            <a:extLst>
              <a:ext uri="{FF2B5EF4-FFF2-40B4-BE49-F238E27FC236}">
                <a16:creationId xmlns:a16="http://schemas.microsoft.com/office/drawing/2014/main" id="{A610A812-374A-0826-C2AD-2B61ADEA270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99998" y="3861047"/>
            <a:ext cx="4513690" cy="2819893"/>
          </a:xfrm>
          <a:prstGeom prst="rect">
            <a:avLst/>
          </a:prstGeom>
        </p:spPr>
      </p:pic>
      <p:sp>
        <p:nvSpPr>
          <p:cNvPr id="8" name="TextBox 7">
            <a:extLst>
              <a:ext uri="{FF2B5EF4-FFF2-40B4-BE49-F238E27FC236}">
                <a16:creationId xmlns:a16="http://schemas.microsoft.com/office/drawing/2014/main" id="{A036BA46-C09D-B7EE-BF7B-E18CA558B779}"/>
              </a:ext>
            </a:extLst>
          </p:cNvPr>
          <p:cNvSpPr txBox="1"/>
          <p:nvPr/>
        </p:nvSpPr>
        <p:spPr>
          <a:xfrm>
            <a:off x="5523472" y="4365104"/>
            <a:ext cx="2792944" cy="400110"/>
          </a:xfrm>
          <a:prstGeom prst="rect">
            <a:avLst/>
          </a:prstGeom>
          <a:noFill/>
        </p:spPr>
        <p:txBody>
          <a:bodyPr wrap="none" rtlCol="0" anchor="ctr">
            <a:spAutoFit/>
          </a:bodyPr>
          <a:lstStyle/>
          <a:p>
            <a:r>
              <a:rPr lang="en-US" dirty="0"/>
              <a:t>RDX/TNT --&gt; HBU-88B</a:t>
            </a:r>
          </a:p>
        </p:txBody>
      </p:sp>
      <p:pic>
        <p:nvPicPr>
          <p:cNvPr id="10" name="Picture 9" descr="A picture containing indoor&#10;&#10;Description automatically generated">
            <a:extLst>
              <a:ext uri="{FF2B5EF4-FFF2-40B4-BE49-F238E27FC236}">
                <a16:creationId xmlns:a16="http://schemas.microsoft.com/office/drawing/2014/main" id="{22A407F6-022F-DEF0-807D-3282D0305C5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95064" y="908720"/>
            <a:ext cx="4533703" cy="3081849"/>
          </a:xfrm>
          <a:prstGeom prst="rect">
            <a:avLst/>
          </a:prstGeom>
        </p:spPr>
      </p:pic>
      <p:sp>
        <p:nvSpPr>
          <p:cNvPr id="11" name="TextBox 10">
            <a:extLst>
              <a:ext uri="{FF2B5EF4-FFF2-40B4-BE49-F238E27FC236}">
                <a16:creationId xmlns:a16="http://schemas.microsoft.com/office/drawing/2014/main" id="{61600BF9-B649-DF0A-A1BA-27E7813F4A7B}"/>
              </a:ext>
            </a:extLst>
          </p:cNvPr>
          <p:cNvSpPr txBox="1"/>
          <p:nvPr/>
        </p:nvSpPr>
        <p:spPr>
          <a:xfrm>
            <a:off x="5220072" y="5571214"/>
            <a:ext cx="3480440" cy="400110"/>
          </a:xfrm>
          <a:prstGeom prst="rect">
            <a:avLst/>
          </a:prstGeom>
          <a:noFill/>
        </p:spPr>
        <p:txBody>
          <a:bodyPr wrap="none" rtlCol="0" anchor="ctr">
            <a:spAutoFit/>
          </a:bodyPr>
          <a:lstStyle/>
          <a:p>
            <a:r>
              <a:rPr lang="en-US" dirty="0"/>
              <a:t>120mm M194A1 Mortar Round</a:t>
            </a:r>
          </a:p>
        </p:txBody>
      </p:sp>
    </p:spTree>
    <p:extLst>
      <p:ext uri="{BB962C8B-B14F-4D97-AF65-F5344CB8AC3E}">
        <p14:creationId xmlns:p14="http://schemas.microsoft.com/office/powerpoint/2010/main" val="38724277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9ED0C8-9756-C258-6FA2-EAACE2F9B5EA}"/>
              </a:ext>
            </a:extLst>
          </p:cNvPr>
          <p:cNvSpPr>
            <a:spLocks noGrp="1"/>
          </p:cNvSpPr>
          <p:nvPr>
            <p:ph type="title"/>
          </p:nvPr>
        </p:nvSpPr>
        <p:spPr>
          <a:xfrm>
            <a:off x="323528" y="188640"/>
            <a:ext cx="8229600" cy="504056"/>
          </a:xfrm>
        </p:spPr>
        <p:txBody>
          <a:bodyPr>
            <a:normAutofit fontScale="90000"/>
          </a:bodyPr>
          <a:lstStyle/>
          <a:p>
            <a:pPr>
              <a:defRPr/>
            </a:pPr>
            <a:r>
              <a:rPr lang="en-GB" dirty="0"/>
              <a:t>Insensitive Munitions (IM)</a:t>
            </a:r>
          </a:p>
        </p:txBody>
      </p:sp>
      <p:pic>
        <p:nvPicPr>
          <p:cNvPr id="16387" name="Picture 3">
            <a:extLst>
              <a:ext uri="{FF2B5EF4-FFF2-40B4-BE49-F238E27FC236}">
                <a16:creationId xmlns:a16="http://schemas.microsoft.com/office/drawing/2014/main" id="{26CB77FC-70F7-B4D5-CE2D-A678AD1DA63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288" y="836612"/>
            <a:ext cx="7661078" cy="40325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88" name="Picture 3">
            <a:extLst>
              <a:ext uri="{FF2B5EF4-FFF2-40B4-BE49-F238E27FC236}">
                <a16:creationId xmlns:a16="http://schemas.microsoft.com/office/drawing/2014/main" id="{DBEB7C1E-2C3D-206B-177F-11EC5840436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07905" y="3428999"/>
            <a:ext cx="4845224" cy="33564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a:extLst>
              <a:ext uri="{FF2B5EF4-FFF2-40B4-BE49-F238E27FC236}">
                <a16:creationId xmlns:a16="http://schemas.microsoft.com/office/drawing/2014/main" id="{2964D369-E700-9B21-807B-34598475EA9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2288" y="1628775"/>
            <a:ext cx="8099425" cy="3932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itle 1">
            <a:extLst>
              <a:ext uri="{FF2B5EF4-FFF2-40B4-BE49-F238E27FC236}">
                <a16:creationId xmlns:a16="http://schemas.microsoft.com/office/drawing/2014/main" id="{56C4B644-EE3E-5333-44CB-7CB0FD8207EA}"/>
              </a:ext>
            </a:extLst>
          </p:cNvPr>
          <p:cNvSpPr>
            <a:spLocks noGrp="1"/>
          </p:cNvSpPr>
          <p:nvPr>
            <p:ph type="title"/>
          </p:nvPr>
        </p:nvSpPr>
        <p:spPr>
          <a:xfrm>
            <a:off x="323528" y="116632"/>
            <a:ext cx="8229600" cy="1080120"/>
          </a:xfrm>
        </p:spPr>
        <p:txBody>
          <a:bodyPr>
            <a:normAutofit/>
          </a:bodyPr>
          <a:lstStyle/>
          <a:p>
            <a:pPr>
              <a:defRPr/>
            </a:pPr>
            <a:r>
              <a:rPr lang="en-GB" dirty="0"/>
              <a:t>There’s a fire, enemy attack </a:t>
            </a:r>
            <a:br>
              <a:rPr lang="en-GB" dirty="0"/>
            </a:br>
            <a:r>
              <a:rPr lang="en-GB" dirty="0"/>
              <a:t>– so what?</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2">
            <a:extLst>
              <a:ext uri="{FF2B5EF4-FFF2-40B4-BE49-F238E27FC236}">
                <a16:creationId xmlns:a16="http://schemas.microsoft.com/office/drawing/2014/main" id="{748FFC9B-C337-6626-137F-40CC616E6F3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950" y="549275"/>
            <a:ext cx="8728075" cy="5040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6B83675A-D1B7-3B78-B37B-893C46CA7247}"/>
              </a:ext>
            </a:extLst>
          </p:cNvPr>
          <p:cNvSpPr txBox="1"/>
          <p:nvPr/>
        </p:nvSpPr>
        <p:spPr>
          <a:xfrm>
            <a:off x="467544" y="5805264"/>
            <a:ext cx="6552728" cy="707886"/>
          </a:xfrm>
          <a:prstGeom prst="rect">
            <a:avLst/>
          </a:prstGeom>
          <a:noFill/>
        </p:spPr>
        <p:txBody>
          <a:bodyPr wrap="square" rtlCol="0">
            <a:spAutoFit/>
          </a:bodyPr>
          <a:lstStyle/>
          <a:p>
            <a:r>
              <a:rPr lang="en-US" dirty="0"/>
              <a:t>NIMIC = NATO IM Information Center</a:t>
            </a:r>
          </a:p>
          <a:p>
            <a:r>
              <a:rPr lang="en-US" dirty="0"/>
              <a:t>MSIAC = Munitions Safety Information Analysis Center</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4">
            <a:extLst>
              <a:ext uri="{FF2B5EF4-FFF2-40B4-BE49-F238E27FC236}">
                <a16:creationId xmlns:a16="http://schemas.microsoft.com/office/drawing/2014/main" id="{399DBC78-2B2C-57AB-FCDD-D7943618174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200" y="836613"/>
            <a:ext cx="8704263" cy="3425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459" name="TextBox 3">
            <a:extLst>
              <a:ext uri="{FF2B5EF4-FFF2-40B4-BE49-F238E27FC236}">
                <a16:creationId xmlns:a16="http://schemas.microsoft.com/office/drawing/2014/main" id="{C30A55C8-B93C-8B73-B954-2851227127C9}"/>
              </a:ext>
            </a:extLst>
          </p:cNvPr>
          <p:cNvSpPr txBox="1">
            <a:spLocks noChangeArrowheads="1"/>
          </p:cNvSpPr>
          <p:nvPr/>
        </p:nvSpPr>
        <p:spPr bwMode="auto">
          <a:xfrm>
            <a:off x="5370426" y="4724400"/>
            <a:ext cx="3528392"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r>
              <a:rPr lang="en-GB" altLang="en-US" sz="2400" b="1" dirty="0">
                <a:solidFill>
                  <a:srgbClr val="0070C0"/>
                </a:solidFill>
                <a:hlinkClick r:id="rId3">
                  <a:extLst>
                    <a:ext uri="{A12FA001-AC4F-418D-AE19-62706E023703}">
                      <ahyp:hlinkClr xmlns:ahyp="http://schemas.microsoft.com/office/drawing/2018/hyperlinkcolor" val="tx"/>
                    </a:ext>
                  </a:extLst>
                </a:hlinkClick>
              </a:rPr>
              <a:t>Ammo dump explosion at a Base – 2004</a:t>
            </a:r>
            <a:r>
              <a:rPr lang="en-GB" altLang="en-US" sz="2400" b="1" dirty="0">
                <a:solidFill>
                  <a:srgbClr val="0070C0"/>
                </a:solidFill>
              </a:rPr>
              <a:t> </a:t>
            </a:r>
          </a:p>
          <a:p>
            <a:r>
              <a:rPr lang="en-GB" altLang="en-US" sz="2400" b="1" dirty="0">
                <a:solidFill>
                  <a:srgbClr val="0070C0"/>
                </a:solidFill>
              </a:rPr>
              <a:t>1 min</a:t>
            </a:r>
          </a:p>
        </p:txBody>
      </p:sp>
      <p:sp>
        <p:nvSpPr>
          <p:cNvPr id="19460" name="TextBox 5">
            <a:extLst>
              <a:ext uri="{FF2B5EF4-FFF2-40B4-BE49-F238E27FC236}">
                <a16:creationId xmlns:a16="http://schemas.microsoft.com/office/drawing/2014/main" id="{3EDD4D9F-6C9A-57F6-3978-813FE75B0416}"/>
              </a:ext>
            </a:extLst>
          </p:cNvPr>
          <p:cNvSpPr txBox="1">
            <a:spLocks noChangeArrowheads="1"/>
          </p:cNvSpPr>
          <p:nvPr/>
        </p:nvSpPr>
        <p:spPr bwMode="auto">
          <a:xfrm>
            <a:off x="611560" y="4724400"/>
            <a:ext cx="2087562" cy="1938992"/>
          </a:xfrm>
          <a:prstGeom prst="rect">
            <a:avLst/>
          </a:prstGeom>
          <a:noFill/>
          <a:ln>
            <a:noFill/>
          </a:ln>
        </p:spPr>
        <p:txBody>
          <a:bodyPr wrap="square">
            <a:spAutoFit/>
          </a:bodyPr>
          <a:lstStyle>
            <a:lvl1pPr>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pPr>
              <a:defRPr/>
            </a:pPr>
            <a:r>
              <a:rPr lang="en-GB" altLang="en-US" sz="2400" b="1" dirty="0">
                <a:solidFill>
                  <a:srgbClr val="0070C0"/>
                </a:solidFill>
                <a:hlinkClick r:id="rId4">
                  <a:extLst>
                    <a:ext uri="{A12FA001-AC4F-418D-AE19-62706E023703}">
                      <ahyp:hlinkClr xmlns:ahyp="http://schemas.microsoft.com/office/drawing/2018/hyperlinkcolor" val="tx"/>
                    </a:ext>
                  </a:extLst>
                </a:hlinkClick>
              </a:rPr>
              <a:t>Explosions At Bien Hoa US Air Base (1965)</a:t>
            </a:r>
            <a:r>
              <a:rPr lang="en-GB" altLang="en-US" sz="2400" b="1" dirty="0">
                <a:solidFill>
                  <a:srgbClr val="0070C0"/>
                </a:solidFill>
              </a:rPr>
              <a:t> </a:t>
            </a:r>
          </a:p>
          <a:p>
            <a:pPr>
              <a:defRPr/>
            </a:pPr>
            <a:r>
              <a:rPr lang="en-GB" altLang="en-US" sz="2400" b="1" dirty="0">
                <a:solidFill>
                  <a:srgbClr val="0070C0"/>
                </a:solidFill>
              </a:rPr>
              <a:t>2 mins</a:t>
            </a:r>
          </a:p>
        </p:txBody>
      </p:sp>
      <p:sp>
        <p:nvSpPr>
          <p:cNvPr id="8" name="TextBox 7">
            <a:extLst>
              <a:ext uri="{FF2B5EF4-FFF2-40B4-BE49-F238E27FC236}">
                <a16:creationId xmlns:a16="http://schemas.microsoft.com/office/drawing/2014/main" id="{54436A5F-0062-4DBC-953C-4601A2875B21}"/>
              </a:ext>
            </a:extLst>
          </p:cNvPr>
          <p:cNvSpPr txBox="1"/>
          <p:nvPr/>
        </p:nvSpPr>
        <p:spPr>
          <a:xfrm>
            <a:off x="3132187" y="4724400"/>
            <a:ext cx="2592288" cy="1569660"/>
          </a:xfrm>
          <a:prstGeom prst="rect">
            <a:avLst/>
          </a:prstGeom>
          <a:noFill/>
        </p:spPr>
        <p:txBody>
          <a:bodyPr wrap="square">
            <a:spAutoFit/>
          </a:bodyPr>
          <a:lstStyle/>
          <a:p>
            <a:pPr>
              <a:defRPr/>
            </a:pPr>
            <a:r>
              <a:rPr lang="en-GB" sz="2400" b="1" dirty="0">
                <a:solidFill>
                  <a:srgbClr val="0070C0"/>
                </a:solidFill>
                <a:hlinkClick r:id="rId5">
                  <a:extLst>
                    <a:ext uri="{A12FA001-AC4F-418D-AE19-62706E023703}">
                      <ahyp:hlinkClr xmlns:ahyp="http://schemas.microsoft.com/office/drawing/2018/hyperlinkcolor" val="tx"/>
                    </a:ext>
                  </a:extLst>
                </a:hlinkClick>
              </a:rPr>
              <a:t>The Doha Disaster, Iraq (1991)</a:t>
            </a:r>
            <a:endParaRPr lang="en-GB" sz="2400" b="1" dirty="0">
              <a:solidFill>
                <a:srgbClr val="0070C0"/>
              </a:solidFill>
            </a:endParaRPr>
          </a:p>
          <a:p>
            <a:pPr>
              <a:defRPr/>
            </a:pPr>
            <a:r>
              <a:rPr lang="en-GB" sz="2400" b="1" dirty="0">
                <a:solidFill>
                  <a:srgbClr val="0070C0"/>
                </a:solidFill>
              </a:rPr>
              <a:t>17 mins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F248B-B962-CA9E-D8D7-0EEA50113901}"/>
              </a:ext>
            </a:extLst>
          </p:cNvPr>
          <p:cNvSpPr>
            <a:spLocks noGrp="1"/>
          </p:cNvSpPr>
          <p:nvPr>
            <p:ph type="title"/>
          </p:nvPr>
        </p:nvSpPr>
        <p:spPr/>
        <p:txBody>
          <a:bodyPr/>
          <a:lstStyle/>
          <a:p>
            <a:r>
              <a:rPr lang="en-US" dirty="0" err="1"/>
              <a:t>Biên</a:t>
            </a:r>
            <a:r>
              <a:rPr lang="en-US" dirty="0"/>
              <a:t> </a:t>
            </a:r>
            <a:r>
              <a:rPr lang="en-US" dirty="0" err="1"/>
              <a:t>Hòa</a:t>
            </a:r>
            <a:r>
              <a:rPr lang="en-US" dirty="0"/>
              <a:t> Air Base, Vietnam – 16 May 1965</a:t>
            </a:r>
          </a:p>
        </p:txBody>
      </p:sp>
      <p:sp>
        <p:nvSpPr>
          <p:cNvPr id="3" name="Content Placeholder 2">
            <a:extLst>
              <a:ext uri="{FF2B5EF4-FFF2-40B4-BE49-F238E27FC236}">
                <a16:creationId xmlns:a16="http://schemas.microsoft.com/office/drawing/2014/main" id="{820479B3-81AE-5A97-75BB-172D6DF78B3E}"/>
              </a:ext>
            </a:extLst>
          </p:cNvPr>
          <p:cNvSpPr>
            <a:spLocks noGrp="1"/>
          </p:cNvSpPr>
          <p:nvPr>
            <p:ph idx="1"/>
          </p:nvPr>
        </p:nvSpPr>
        <p:spPr/>
        <p:txBody>
          <a:bodyPr>
            <a:normAutofit fontScale="85000" lnSpcReduction="20000"/>
          </a:bodyPr>
          <a:lstStyle/>
          <a:p>
            <a:r>
              <a:rPr lang="en-US" dirty="0"/>
              <a:t>The United States Air Force B-57 mission in North Vietnam against the VIETCONG.</a:t>
            </a:r>
          </a:p>
          <a:p>
            <a:r>
              <a:rPr lang="en-US" dirty="0"/>
              <a:t>Located at the </a:t>
            </a:r>
            <a:r>
              <a:rPr lang="en-US" dirty="0" err="1"/>
              <a:t>Biên</a:t>
            </a:r>
            <a:r>
              <a:rPr lang="en-US" dirty="0"/>
              <a:t> </a:t>
            </a:r>
            <a:r>
              <a:rPr lang="en-US" dirty="0" err="1"/>
              <a:t>Hòa</a:t>
            </a:r>
            <a:r>
              <a:rPr lang="en-US" dirty="0"/>
              <a:t> Air Base, a weapons storage facility for 250 </a:t>
            </a:r>
            <a:r>
              <a:rPr lang="en-US" dirty="0" err="1"/>
              <a:t>lb</a:t>
            </a:r>
            <a:r>
              <a:rPr lang="en-US" dirty="0"/>
              <a:t>, 500 </a:t>
            </a:r>
            <a:r>
              <a:rPr lang="en-US" dirty="0" err="1"/>
              <a:t>lb</a:t>
            </a:r>
            <a:r>
              <a:rPr lang="en-US" dirty="0"/>
              <a:t> and 750 </a:t>
            </a:r>
            <a:r>
              <a:rPr lang="en-US" dirty="0" err="1"/>
              <a:t>lb</a:t>
            </a:r>
            <a:r>
              <a:rPr lang="en-US" dirty="0"/>
              <a:t> general purpose bombs, many armed with time-delay fuses. B-57’s remain ‘bombed up’.</a:t>
            </a:r>
          </a:p>
          <a:p>
            <a:r>
              <a:rPr lang="en-US" dirty="0"/>
              <a:t>On the 16th May 1965, a B-57 exploded on the ground.</a:t>
            </a:r>
          </a:p>
          <a:p>
            <a:r>
              <a:rPr lang="en-US" dirty="0"/>
              <a:t>Due to operational tempo, the aircraft and the ammunition had been stored too close together.</a:t>
            </a:r>
          </a:p>
          <a:p>
            <a:r>
              <a:rPr lang="en-US" dirty="0"/>
              <a:t>Fires and explosions propagated between aircraft and their prepositioned bombs. The explosions ignited five 200,000 l bladders of JP-4 jet fuel and a quantity of napalm.</a:t>
            </a:r>
          </a:p>
          <a:p>
            <a:r>
              <a:rPr lang="en-US" dirty="0"/>
              <a:t>Potential cause was the failure of a B-57 starter turbine, actuated by a black powder cartridge, which may have flown loose from the starter housing and hit the fuse of an armed 500 </a:t>
            </a:r>
            <a:r>
              <a:rPr lang="en-US" dirty="0" err="1"/>
              <a:t>lb</a:t>
            </a:r>
            <a:r>
              <a:rPr lang="en-US" dirty="0"/>
              <a:t> bomb.</a:t>
            </a:r>
          </a:p>
          <a:p>
            <a:r>
              <a:rPr lang="en-US" dirty="0"/>
              <a:t>10 B-57s, one Navy F-8 Crusader and 15 A-1Es were destroyed plus the equipment of several ground support units.</a:t>
            </a:r>
          </a:p>
          <a:p>
            <a:r>
              <a:rPr lang="en-US" dirty="0"/>
              <a:t>28 Fatalities</a:t>
            </a:r>
          </a:p>
        </p:txBody>
      </p:sp>
    </p:spTree>
    <p:extLst>
      <p:ext uri="{BB962C8B-B14F-4D97-AF65-F5344CB8AC3E}">
        <p14:creationId xmlns:p14="http://schemas.microsoft.com/office/powerpoint/2010/main" val="42737195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670250-4D47-86DD-D384-A00B04219AD0}"/>
              </a:ext>
            </a:extLst>
          </p:cNvPr>
          <p:cNvSpPr>
            <a:spLocks noGrp="1"/>
          </p:cNvSpPr>
          <p:nvPr>
            <p:ph type="title"/>
          </p:nvPr>
        </p:nvSpPr>
        <p:spPr/>
        <p:txBody>
          <a:bodyPr/>
          <a:lstStyle/>
          <a:p>
            <a:r>
              <a:rPr lang="en-US" dirty="0" err="1"/>
              <a:t>Biên</a:t>
            </a:r>
            <a:r>
              <a:rPr lang="en-US" dirty="0"/>
              <a:t> </a:t>
            </a:r>
            <a:r>
              <a:rPr lang="en-US" dirty="0" err="1"/>
              <a:t>Hòa</a:t>
            </a:r>
            <a:r>
              <a:rPr lang="en-US" dirty="0"/>
              <a:t> Air Base, Vietnam – 16 May 1965</a:t>
            </a:r>
          </a:p>
        </p:txBody>
      </p:sp>
      <p:pic>
        <p:nvPicPr>
          <p:cNvPr id="5" name="Content Placeholder 4" descr="A large black smoke billowing from a large building&#10;&#10;Description automatically generated">
            <a:extLst>
              <a:ext uri="{FF2B5EF4-FFF2-40B4-BE49-F238E27FC236}">
                <a16:creationId xmlns:a16="http://schemas.microsoft.com/office/drawing/2014/main" id="{9C5FE4FD-B037-FFD1-43D8-0DFB5D895C5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28650" y="2206436"/>
            <a:ext cx="7886700" cy="3589716"/>
          </a:xfrm>
        </p:spPr>
      </p:pic>
    </p:spTree>
    <p:extLst>
      <p:ext uri="{BB962C8B-B14F-4D97-AF65-F5344CB8AC3E}">
        <p14:creationId xmlns:p14="http://schemas.microsoft.com/office/powerpoint/2010/main" val="25405370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9E27E2-7E91-180E-14C9-DDE35DE68BE3}"/>
              </a:ext>
            </a:extLst>
          </p:cNvPr>
          <p:cNvSpPr>
            <a:spLocks noGrp="1"/>
          </p:cNvSpPr>
          <p:nvPr>
            <p:ph type="title"/>
          </p:nvPr>
        </p:nvSpPr>
        <p:spPr/>
        <p:txBody>
          <a:bodyPr/>
          <a:lstStyle/>
          <a:p>
            <a:r>
              <a:rPr lang="en-US" dirty="0"/>
              <a:t>The Camp Doha Disaster – Gulf War 1991</a:t>
            </a:r>
          </a:p>
        </p:txBody>
      </p:sp>
      <p:sp>
        <p:nvSpPr>
          <p:cNvPr id="3" name="Content Placeholder 2">
            <a:extLst>
              <a:ext uri="{FF2B5EF4-FFF2-40B4-BE49-F238E27FC236}">
                <a16:creationId xmlns:a16="http://schemas.microsoft.com/office/drawing/2014/main" id="{72CC8A79-62FA-063C-BB3C-013D26CD85D7}"/>
              </a:ext>
            </a:extLst>
          </p:cNvPr>
          <p:cNvSpPr>
            <a:spLocks noGrp="1"/>
          </p:cNvSpPr>
          <p:nvPr>
            <p:ph idx="1"/>
          </p:nvPr>
        </p:nvSpPr>
        <p:spPr/>
        <p:txBody>
          <a:bodyPr>
            <a:normAutofit fontScale="92500" lnSpcReduction="20000"/>
          </a:bodyPr>
          <a:lstStyle/>
          <a:p>
            <a:r>
              <a:rPr lang="en-US" dirty="0"/>
              <a:t>M992 ammunition carrier engine fire (92 x 155 mm).</a:t>
            </a:r>
          </a:p>
          <a:p>
            <a:r>
              <a:rPr lang="en-US" dirty="0"/>
              <a:t>Natures housed: M107 and M795 (High Explosive); M449A1, M483A1, M692, M718, M731, M741 (submunition dispensing); M549 (High Explosive Rocket Assisted); M110, M116, M825 (Smoke); M485, M818 (Illumination); and the M712 Copperhead cannon launched guided projectile.</a:t>
            </a:r>
          </a:p>
          <a:p>
            <a:r>
              <a:rPr lang="en-US" dirty="0"/>
              <a:t>The first explosion took place in the original M992 ammunition carriers in which the fire had started and not only wrecked that vehicle but also scattered artillery submunitions over numerous vehicles. </a:t>
            </a:r>
          </a:p>
          <a:p>
            <a:r>
              <a:rPr lang="en-US" dirty="0"/>
              <a:t>Just like the first M992, the M109 Self-Propelled Guns surrounding it were all laden with ammunition in anticipation of potential combat with Iraqi forces. As further vehicles caught fire and exploded, more vehicles were destroyed and numerous submunitions were scattered around, many of which did not go off or were damaged by the blast and fire. </a:t>
            </a:r>
          </a:p>
          <a:p>
            <a:r>
              <a:rPr lang="en-US" dirty="0"/>
              <a:t>Some 102 vehicles were lost during the accident, including 3 M1A1 Abrams, 40 M109 SPG’s an unknown number of M992 Ammunition Carriers, and other vehicles from HMMWVs to </a:t>
            </a:r>
            <a:r>
              <a:rPr lang="en-US" dirty="0" err="1"/>
              <a:t>Bridgelayers</a:t>
            </a:r>
            <a:r>
              <a:rPr lang="en-US" dirty="0"/>
              <a:t>.</a:t>
            </a:r>
          </a:p>
          <a:p>
            <a:endParaRPr lang="en-US" dirty="0"/>
          </a:p>
          <a:p>
            <a:endParaRPr lang="en-US" dirty="0"/>
          </a:p>
        </p:txBody>
      </p:sp>
    </p:spTree>
    <p:extLst>
      <p:ext uri="{BB962C8B-B14F-4D97-AF65-F5344CB8AC3E}">
        <p14:creationId xmlns:p14="http://schemas.microsoft.com/office/powerpoint/2010/main" val="10605013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F0227F-EF95-E925-F047-DCB63FBFCEEF}"/>
              </a:ext>
            </a:extLst>
          </p:cNvPr>
          <p:cNvSpPr>
            <a:spLocks noGrp="1"/>
          </p:cNvSpPr>
          <p:nvPr>
            <p:ph type="title"/>
          </p:nvPr>
        </p:nvSpPr>
        <p:spPr>
          <a:xfrm>
            <a:off x="1691680" y="188640"/>
            <a:ext cx="4978896" cy="490066"/>
          </a:xfrm>
        </p:spPr>
        <p:txBody>
          <a:bodyPr>
            <a:normAutofit fontScale="90000"/>
          </a:bodyPr>
          <a:lstStyle/>
          <a:p>
            <a:pPr>
              <a:defRPr/>
            </a:pPr>
            <a:r>
              <a:rPr lang="en-GB" dirty="0"/>
              <a:t>Doha - 1991</a:t>
            </a:r>
          </a:p>
        </p:txBody>
      </p:sp>
      <p:pic>
        <p:nvPicPr>
          <p:cNvPr id="20483" name="Picture 4">
            <a:extLst>
              <a:ext uri="{FF2B5EF4-FFF2-40B4-BE49-F238E27FC236}">
                <a16:creationId xmlns:a16="http://schemas.microsoft.com/office/drawing/2014/main" id="{B8081CDD-9AC7-E497-386F-8CD982D17AE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6375" y="765175"/>
            <a:ext cx="4365625" cy="2592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4" name="Picture 6">
            <a:extLst>
              <a:ext uri="{FF2B5EF4-FFF2-40B4-BE49-F238E27FC236}">
                <a16:creationId xmlns:a16="http://schemas.microsoft.com/office/drawing/2014/main" id="{04D7FBEE-85D3-D73C-91C4-85704B200A6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59325" y="765175"/>
            <a:ext cx="3822700" cy="2592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5" name="Picture 8">
            <a:extLst>
              <a:ext uri="{FF2B5EF4-FFF2-40B4-BE49-F238E27FC236}">
                <a16:creationId xmlns:a16="http://schemas.microsoft.com/office/drawing/2014/main" id="{D6085EE6-8DC2-5851-B776-DFB553D4886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0825" y="3429000"/>
            <a:ext cx="4321175" cy="3309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6" name="Picture 10">
            <a:extLst>
              <a:ext uri="{FF2B5EF4-FFF2-40B4-BE49-F238E27FC236}">
                <a16:creationId xmlns:a16="http://schemas.microsoft.com/office/drawing/2014/main" id="{27A6C5CE-EC5D-C53F-439E-4A16C20470C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759325" y="3500438"/>
            <a:ext cx="3867150" cy="2679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Box 7">
            <a:extLst>
              <a:ext uri="{FF2B5EF4-FFF2-40B4-BE49-F238E27FC236}">
                <a16:creationId xmlns:a16="http://schemas.microsoft.com/office/drawing/2014/main" id="{779F3BDE-BDF1-1605-3908-5E51B22DF185}"/>
              </a:ext>
            </a:extLst>
          </p:cNvPr>
          <p:cNvSpPr txBox="1"/>
          <p:nvPr/>
        </p:nvSpPr>
        <p:spPr>
          <a:xfrm>
            <a:off x="5940425" y="6300788"/>
            <a:ext cx="2087563" cy="368300"/>
          </a:xfrm>
          <a:prstGeom prst="rect">
            <a:avLst/>
          </a:prstGeom>
          <a:noFill/>
        </p:spPr>
        <p:txBody>
          <a:bodyPr>
            <a:spAutoFit/>
          </a:bodyPr>
          <a:lstStyle/>
          <a:p>
            <a:pPr>
              <a:defRPr/>
            </a:pPr>
            <a:r>
              <a:rPr lang="en-GB" sz="1800" b="1" dirty="0">
                <a:solidFill>
                  <a:srgbClr val="FFFF00"/>
                </a:solidFill>
                <a:hlinkClick r:id="rId6"/>
              </a:rPr>
              <a:t>The Doha Disaster</a:t>
            </a:r>
            <a:endParaRPr lang="en-GB" sz="1800" b="1" dirty="0">
              <a:solidFill>
                <a:srgbClr val="FFFF00"/>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1DCC9-24D2-3837-7D79-E458FDB0C2E9}"/>
              </a:ext>
            </a:extLst>
          </p:cNvPr>
          <p:cNvSpPr>
            <a:spLocks noGrp="1"/>
          </p:cNvSpPr>
          <p:nvPr>
            <p:ph type="title"/>
          </p:nvPr>
        </p:nvSpPr>
        <p:spPr/>
        <p:txBody>
          <a:bodyPr/>
          <a:lstStyle/>
          <a:p>
            <a:r>
              <a:rPr lang="en-US" dirty="0"/>
              <a:t>American Base in Kirkuk - 2004</a:t>
            </a:r>
          </a:p>
        </p:txBody>
      </p:sp>
      <p:sp>
        <p:nvSpPr>
          <p:cNvPr id="3" name="Content Placeholder 2">
            <a:extLst>
              <a:ext uri="{FF2B5EF4-FFF2-40B4-BE49-F238E27FC236}">
                <a16:creationId xmlns:a16="http://schemas.microsoft.com/office/drawing/2014/main" id="{BFE12468-27B5-9B4D-77D9-48C310BDA163}"/>
              </a:ext>
            </a:extLst>
          </p:cNvPr>
          <p:cNvSpPr>
            <a:spLocks noGrp="1"/>
          </p:cNvSpPr>
          <p:nvPr>
            <p:ph idx="1"/>
          </p:nvPr>
        </p:nvSpPr>
        <p:spPr/>
        <p:txBody>
          <a:bodyPr/>
          <a:lstStyle/>
          <a:p>
            <a:r>
              <a:rPr lang="en-US" dirty="0"/>
              <a:t>A enemy RPG exploded in a grassy field and started a grass fire.</a:t>
            </a:r>
          </a:p>
          <a:p>
            <a:r>
              <a:rPr lang="en-US" dirty="0"/>
              <a:t>The flames reached the base's ammo dump where old Iraqi munitions were waiting for disposal</a:t>
            </a:r>
          </a:p>
          <a:p>
            <a:r>
              <a:rPr lang="en-US" dirty="0"/>
              <a:t>About 2000 rounds of varying hazard type exploded over a period of 3 days.</a:t>
            </a:r>
          </a:p>
        </p:txBody>
      </p:sp>
    </p:spTree>
    <p:extLst>
      <p:ext uri="{BB962C8B-B14F-4D97-AF65-F5344CB8AC3E}">
        <p14:creationId xmlns:p14="http://schemas.microsoft.com/office/powerpoint/2010/main" val="3559583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4">
            <a:extLst>
              <a:ext uri="{FF2B5EF4-FFF2-40B4-BE49-F238E27FC236}">
                <a16:creationId xmlns:a16="http://schemas.microsoft.com/office/drawing/2014/main" id="{91D683BD-FCFC-9DA4-78A5-C9DC92043DC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91388" y="6237288"/>
            <a:ext cx="1690687" cy="193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itle 1">
            <a:extLst>
              <a:ext uri="{FF2B5EF4-FFF2-40B4-BE49-F238E27FC236}">
                <a16:creationId xmlns:a16="http://schemas.microsoft.com/office/drawing/2014/main" id="{FFB70C68-5689-58B1-7642-278CE89E38A0}"/>
              </a:ext>
            </a:extLst>
          </p:cNvPr>
          <p:cNvSpPr>
            <a:spLocks noGrp="1"/>
          </p:cNvSpPr>
          <p:nvPr>
            <p:ph type="title"/>
          </p:nvPr>
        </p:nvSpPr>
        <p:spPr>
          <a:xfrm>
            <a:off x="1907704" y="188640"/>
            <a:ext cx="5112568" cy="648072"/>
          </a:xfrm>
        </p:spPr>
        <p:txBody>
          <a:bodyPr>
            <a:normAutofit/>
          </a:bodyPr>
          <a:lstStyle/>
          <a:p>
            <a:pPr>
              <a:defRPr/>
            </a:pPr>
            <a:r>
              <a:rPr lang="en-GB" dirty="0"/>
              <a:t>Why IM?</a:t>
            </a:r>
          </a:p>
        </p:txBody>
      </p:sp>
      <p:pic>
        <p:nvPicPr>
          <p:cNvPr id="21508" name="Picture 2">
            <a:extLst>
              <a:ext uri="{FF2B5EF4-FFF2-40B4-BE49-F238E27FC236}">
                <a16:creationId xmlns:a16="http://schemas.microsoft.com/office/drawing/2014/main" id="{EAEAC69F-CF9E-C7D8-4201-A18E033863C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4163" y="963712"/>
            <a:ext cx="6211888" cy="428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4">
            <a:extLst>
              <a:ext uri="{FF2B5EF4-FFF2-40B4-BE49-F238E27FC236}">
                <a16:creationId xmlns:a16="http://schemas.microsoft.com/office/drawing/2014/main" id="{36DDC02F-F7D8-48F1-651E-D3548238FDC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3675" y="1657407"/>
            <a:ext cx="8607425" cy="619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6">
            <a:extLst>
              <a:ext uri="{FF2B5EF4-FFF2-40B4-BE49-F238E27FC236}">
                <a16:creationId xmlns:a16="http://schemas.microsoft.com/office/drawing/2014/main" id="{AE19BB5A-2AA6-338E-9E73-DC5E238FB11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50813" y="2373313"/>
            <a:ext cx="8831262" cy="10334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9">
            <a:extLst>
              <a:ext uri="{FF2B5EF4-FFF2-40B4-BE49-F238E27FC236}">
                <a16:creationId xmlns:a16="http://schemas.microsoft.com/office/drawing/2014/main" id="{C8C1D8F2-E366-7183-7062-B312ECFDDB3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4775" y="3524250"/>
            <a:ext cx="8924925" cy="717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Picture 11">
            <a:extLst>
              <a:ext uri="{FF2B5EF4-FFF2-40B4-BE49-F238E27FC236}">
                <a16:creationId xmlns:a16="http://schemas.microsoft.com/office/drawing/2014/main" id="{945A664B-BBA3-57E4-DBA0-7D0A56986CB6}"/>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93675" y="4368800"/>
            <a:ext cx="8682038" cy="603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 name="Picture 13">
            <a:extLst>
              <a:ext uri="{FF2B5EF4-FFF2-40B4-BE49-F238E27FC236}">
                <a16:creationId xmlns:a16="http://schemas.microsoft.com/office/drawing/2014/main" id="{B9BF22B7-52B6-84F1-F4AA-A0D2D26EC6E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25450" y="5081588"/>
            <a:ext cx="8240713" cy="622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14"/>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2150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E3D562-B9F7-0D3E-CDCB-2D828DF46616}"/>
              </a:ext>
            </a:extLst>
          </p:cNvPr>
          <p:cNvSpPr>
            <a:spLocks noGrp="1"/>
          </p:cNvSpPr>
          <p:nvPr>
            <p:ph type="title"/>
          </p:nvPr>
        </p:nvSpPr>
        <p:spPr>
          <a:xfrm>
            <a:off x="395536" y="52521"/>
            <a:ext cx="8229600" cy="653869"/>
          </a:xfrm>
        </p:spPr>
        <p:txBody>
          <a:bodyPr>
            <a:normAutofit/>
          </a:bodyPr>
          <a:lstStyle/>
          <a:p>
            <a:pPr>
              <a:defRPr/>
            </a:pPr>
            <a:r>
              <a:rPr lang="en-GB" dirty="0"/>
              <a:t>IM in context</a:t>
            </a:r>
          </a:p>
        </p:txBody>
      </p:sp>
      <p:sp>
        <p:nvSpPr>
          <p:cNvPr id="22531" name="TextBox 3">
            <a:extLst>
              <a:ext uri="{FF2B5EF4-FFF2-40B4-BE49-F238E27FC236}">
                <a16:creationId xmlns:a16="http://schemas.microsoft.com/office/drawing/2014/main" id="{95037EDA-04BF-324D-FA55-7EABC68F1B17}"/>
              </a:ext>
            </a:extLst>
          </p:cNvPr>
          <p:cNvSpPr txBox="1">
            <a:spLocks noChangeArrowheads="1"/>
          </p:cNvSpPr>
          <p:nvPr/>
        </p:nvSpPr>
        <p:spPr bwMode="auto">
          <a:xfrm>
            <a:off x="683568" y="915988"/>
            <a:ext cx="7345363" cy="708025"/>
          </a:xfrm>
          <a:prstGeom prst="rect">
            <a:avLst/>
          </a:prstGeom>
          <a:solidFill>
            <a:schemeClr val="tx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r>
              <a:rPr lang="en-GB" altLang="en-US" dirty="0">
                <a:solidFill>
                  <a:schemeClr val="bg1"/>
                </a:solidFill>
              </a:rPr>
              <a:t>Purpose: to reduce the vulnerability of OME to reduce risk and accidents</a:t>
            </a:r>
          </a:p>
        </p:txBody>
      </p:sp>
      <p:sp>
        <p:nvSpPr>
          <p:cNvPr id="5" name="TextBox 4">
            <a:extLst>
              <a:ext uri="{FF2B5EF4-FFF2-40B4-BE49-F238E27FC236}">
                <a16:creationId xmlns:a16="http://schemas.microsoft.com/office/drawing/2014/main" id="{AE18EE53-4E7C-0B67-751C-B041435499C3}"/>
              </a:ext>
            </a:extLst>
          </p:cNvPr>
          <p:cNvSpPr txBox="1">
            <a:spLocks noChangeArrowheads="1"/>
          </p:cNvSpPr>
          <p:nvPr/>
        </p:nvSpPr>
        <p:spPr bwMode="auto">
          <a:xfrm>
            <a:off x="684213" y="1933551"/>
            <a:ext cx="7704137" cy="400050"/>
          </a:xfrm>
          <a:prstGeom prst="rect">
            <a:avLst/>
          </a:prstGeom>
          <a:solidFill>
            <a:schemeClr val="tx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r>
              <a:rPr lang="en-GB" altLang="en-US">
                <a:solidFill>
                  <a:schemeClr val="bg1"/>
                </a:solidFill>
              </a:rPr>
              <a:t>Capability = performance + S3 + in-service life + environmental impact</a:t>
            </a:r>
          </a:p>
        </p:txBody>
      </p:sp>
      <p:sp>
        <p:nvSpPr>
          <p:cNvPr id="6" name="TextBox 5">
            <a:extLst>
              <a:ext uri="{FF2B5EF4-FFF2-40B4-BE49-F238E27FC236}">
                <a16:creationId xmlns:a16="http://schemas.microsoft.com/office/drawing/2014/main" id="{9D2F1CC0-7E8A-4BDE-51E7-1F435E90EBC6}"/>
              </a:ext>
            </a:extLst>
          </p:cNvPr>
          <p:cNvSpPr txBox="1">
            <a:spLocks noChangeArrowheads="1"/>
          </p:cNvSpPr>
          <p:nvPr/>
        </p:nvSpPr>
        <p:spPr bwMode="auto">
          <a:xfrm>
            <a:off x="683568" y="2710657"/>
            <a:ext cx="7345362" cy="400050"/>
          </a:xfrm>
          <a:prstGeom prst="rect">
            <a:avLst/>
          </a:prstGeom>
          <a:solidFill>
            <a:schemeClr val="tx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r>
              <a:rPr lang="en-GB" altLang="en-US">
                <a:solidFill>
                  <a:schemeClr val="bg1"/>
                </a:solidFill>
              </a:rPr>
              <a:t>Can munitions really be insensitive?</a:t>
            </a:r>
          </a:p>
        </p:txBody>
      </p:sp>
      <p:sp>
        <p:nvSpPr>
          <p:cNvPr id="7" name="TextBox 6">
            <a:extLst>
              <a:ext uri="{FF2B5EF4-FFF2-40B4-BE49-F238E27FC236}">
                <a16:creationId xmlns:a16="http://schemas.microsoft.com/office/drawing/2014/main" id="{F9AEB793-EA98-0FA0-6C1C-A7EAECDE64BD}"/>
              </a:ext>
            </a:extLst>
          </p:cNvPr>
          <p:cNvSpPr txBox="1">
            <a:spLocks noChangeArrowheads="1"/>
          </p:cNvSpPr>
          <p:nvPr/>
        </p:nvSpPr>
        <p:spPr bwMode="auto">
          <a:xfrm>
            <a:off x="1187624" y="3680619"/>
            <a:ext cx="4679950" cy="1016000"/>
          </a:xfrm>
          <a:prstGeom prst="rect">
            <a:avLst/>
          </a:prstGeom>
          <a:solidFill>
            <a:schemeClr val="tx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pPr>
              <a:buFont typeface="Arial" panose="020B0604020202020204" pitchFamily="34" charset="0"/>
              <a:buChar char="•"/>
            </a:pPr>
            <a:r>
              <a:rPr lang="en-GB" altLang="en-US">
                <a:solidFill>
                  <a:schemeClr val="bg1"/>
                </a:solidFill>
              </a:rPr>
              <a:t>unfortunate term we are stuck with!*</a:t>
            </a:r>
          </a:p>
          <a:p>
            <a:pPr>
              <a:buFont typeface="Arial" panose="020B0604020202020204" pitchFamily="34" charset="0"/>
              <a:buChar char="•"/>
            </a:pPr>
            <a:r>
              <a:rPr lang="en-GB" altLang="en-US" u="sng">
                <a:solidFill>
                  <a:schemeClr val="bg1"/>
                </a:solidFill>
              </a:rPr>
              <a:t>‘less’</a:t>
            </a:r>
            <a:r>
              <a:rPr lang="en-GB" altLang="en-US">
                <a:solidFill>
                  <a:schemeClr val="bg1"/>
                </a:solidFill>
              </a:rPr>
              <a:t> sensitive</a:t>
            </a:r>
            <a:endParaRPr lang="en-GB" altLang="en-US" u="sng">
              <a:solidFill>
                <a:schemeClr val="bg1"/>
              </a:solidFill>
            </a:endParaRPr>
          </a:p>
          <a:p>
            <a:pPr>
              <a:buFont typeface="Arial" panose="020B0604020202020204" pitchFamily="34" charset="0"/>
              <a:buChar char="•"/>
            </a:pPr>
            <a:endParaRPr lang="en-GB" altLang="en-US">
              <a:solidFill>
                <a:schemeClr val="bg1"/>
              </a:solidFill>
            </a:endParaRPr>
          </a:p>
        </p:txBody>
      </p:sp>
      <p:sp>
        <p:nvSpPr>
          <p:cNvPr id="8" name="TextBox 7">
            <a:extLst>
              <a:ext uri="{FF2B5EF4-FFF2-40B4-BE49-F238E27FC236}">
                <a16:creationId xmlns:a16="http://schemas.microsoft.com/office/drawing/2014/main" id="{9FC977B3-E6A2-A973-C642-471E1FCCD833}"/>
              </a:ext>
            </a:extLst>
          </p:cNvPr>
          <p:cNvSpPr txBox="1">
            <a:spLocks noChangeArrowheads="1"/>
          </p:cNvSpPr>
          <p:nvPr/>
        </p:nvSpPr>
        <p:spPr bwMode="auto">
          <a:xfrm>
            <a:off x="5724525" y="5876925"/>
            <a:ext cx="3095625" cy="831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r>
              <a:rPr lang="en-GB" altLang="en-US" sz="1600" dirty="0"/>
              <a:t>* French use the term Munition a </a:t>
            </a:r>
            <a:r>
              <a:rPr lang="en-GB" altLang="en-US" sz="1600" dirty="0" err="1"/>
              <a:t>Risque</a:t>
            </a:r>
            <a:r>
              <a:rPr lang="en-GB" altLang="en-US" sz="1600" dirty="0"/>
              <a:t> </a:t>
            </a:r>
            <a:r>
              <a:rPr lang="en-GB" altLang="en-US" sz="1600" dirty="0" err="1"/>
              <a:t>Attenuée</a:t>
            </a:r>
            <a:r>
              <a:rPr lang="en-GB" altLang="en-US" sz="1600" dirty="0"/>
              <a:t> (MURAT) – basically meaning less sensitive </a:t>
            </a:r>
          </a:p>
        </p:txBody>
      </p:sp>
      <p:sp>
        <p:nvSpPr>
          <p:cNvPr id="9" name="TextBox 8">
            <a:extLst>
              <a:ext uri="{FF2B5EF4-FFF2-40B4-BE49-F238E27FC236}">
                <a16:creationId xmlns:a16="http://schemas.microsoft.com/office/drawing/2014/main" id="{D3B8D0D0-E18C-4595-7FB3-C9C98DBEFB56}"/>
              </a:ext>
            </a:extLst>
          </p:cNvPr>
          <p:cNvSpPr txBox="1">
            <a:spLocks noChangeArrowheads="1"/>
          </p:cNvSpPr>
          <p:nvPr/>
        </p:nvSpPr>
        <p:spPr bwMode="auto">
          <a:xfrm>
            <a:off x="792163" y="5167313"/>
            <a:ext cx="7343775" cy="400050"/>
          </a:xfrm>
          <a:prstGeom prst="rect">
            <a:avLst/>
          </a:prstGeom>
          <a:solidFill>
            <a:schemeClr val="tx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r>
              <a:rPr lang="en-GB" altLang="en-US">
                <a:solidFill>
                  <a:schemeClr val="bg1"/>
                </a:solidFill>
              </a:rPr>
              <a:t>Viewed as part of the risk based approach to safety - ALARP</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8"/>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nodeType="withGroup">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p:bldP spid="9"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0491B4-519D-B5B0-DBB8-31FCF62D2C92}"/>
              </a:ext>
            </a:extLst>
          </p:cNvPr>
          <p:cNvSpPr>
            <a:spLocks noGrp="1"/>
          </p:cNvSpPr>
          <p:nvPr>
            <p:ph type="title"/>
          </p:nvPr>
        </p:nvSpPr>
        <p:spPr>
          <a:xfrm>
            <a:off x="421196" y="134679"/>
            <a:ext cx="8229600" cy="490066"/>
          </a:xfrm>
        </p:spPr>
        <p:txBody>
          <a:bodyPr>
            <a:normAutofit fontScale="90000"/>
          </a:bodyPr>
          <a:lstStyle/>
          <a:p>
            <a:pPr>
              <a:defRPr/>
            </a:pPr>
            <a:r>
              <a:rPr lang="en-GB" dirty="0"/>
              <a:t>IM Goals</a:t>
            </a:r>
          </a:p>
        </p:txBody>
      </p:sp>
      <p:sp>
        <p:nvSpPr>
          <p:cNvPr id="4" name="TextBox 3">
            <a:extLst>
              <a:ext uri="{FF2B5EF4-FFF2-40B4-BE49-F238E27FC236}">
                <a16:creationId xmlns:a16="http://schemas.microsoft.com/office/drawing/2014/main" id="{80064BC8-52EA-7200-775B-A03BCF4C5C6F}"/>
              </a:ext>
            </a:extLst>
          </p:cNvPr>
          <p:cNvSpPr txBox="1"/>
          <p:nvPr/>
        </p:nvSpPr>
        <p:spPr>
          <a:xfrm>
            <a:off x="323850" y="908050"/>
            <a:ext cx="8424863" cy="5324475"/>
          </a:xfrm>
          <a:prstGeom prst="rect">
            <a:avLst/>
          </a:prstGeom>
          <a:solidFill>
            <a:schemeClr val="tx1"/>
          </a:solidFill>
        </p:spPr>
        <p:txBody>
          <a:bodyPr>
            <a:spAutoFit/>
          </a:bodyPr>
          <a:lstStyle/>
          <a:p>
            <a:pPr marL="457200" indent="-457200">
              <a:buFont typeface="Arial" panose="020B0604020202020204" pitchFamily="34" charset="0"/>
              <a:buChar char="•"/>
              <a:defRPr/>
            </a:pPr>
            <a:r>
              <a:rPr lang="en-GB" sz="3200" dirty="0">
                <a:solidFill>
                  <a:schemeClr val="bg1"/>
                </a:solidFill>
              </a:rPr>
              <a:t>Reduce Operational Risk</a:t>
            </a:r>
          </a:p>
          <a:p>
            <a:pPr>
              <a:defRPr/>
            </a:pPr>
            <a:endParaRPr lang="en-GB" sz="3200" dirty="0">
              <a:solidFill>
                <a:schemeClr val="bg1"/>
              </a:solidFill>
            </a:endParaRPr>
          </a:p>
          <a:p>
            <a:pPr marL="457200" indent="-457200">
              <a:buFont typeface="Arial" panose="020B0604020202020204" pitchFamily="34" charset="0"/>
              <a:buChar char="•"/>
              <a:defRPr/>
            </a:pPr>
            <a:r>
              <a:rPr lang="en-GB" sz="3200" dirty="0">
                <a:solidFill>
                  <a:schemeClr val="bg1"/>
                </a:solidFill>
              </a:rPr>
              <a:t>Reduce the risk of accidents</a:t>
            </a:r>
          </a:p>
          <a:p>
            <a:pPr>
              <a:defRPr/>
            </a:pPr>
            <a:endParaRPr lang="en-GB" sz="3200" dirty="0">
              <a:solidFill>
                <a:schemeClr val="bg1"/>
              </a:solidFill>
            </a:endParaRPr>
          </a:p>
          <a:p>
            <a:pPr marL="457200" indent="-457200">
              <a:buFont typeface="Arial" panose="020B0604020202020204" pitchFamily="34" charset="0"/>
              <a:buChar char="•"/>
              <a:defRPr/>
            </a:pPr>
            <a:r>
              <a:rPr lang="en-GB" sz="3200" dirty="0">
                <a:solidFill>
                  <a:schemeClr val="bg1"/>
                </a:solidFill>
              </a:rPr>
              <a:t>Increased life (aspiration?)</a:t>
            </a:r>
          </a:p>
          <a:p>
            <a:pPr>
              <a:defRPr/>
            </a:pPr>
            <a:endParaRPr lang="en-GB" sz="3200" dirty="0">
              <a:solidFill>
                <a:schemeClr val="bg1"/>
              </a:solidFill>
            </a:endParaRPr>
          </a:p>
          <a:p>
            <a:pPr marL="457200" indent="-457200">
              <a:buFont typeface="Arial" panose="020B0604020202020204" pitchFamily="34" charset="0"/>
              <a:buChar char="•"/>
              <a:defRPr/>
            </a:pPr>
            <a:r>
              <a:rPr lang="en-GB" sz="3200" dirty="0">
                <a:solidFill>
                  <a:schemeClr val="bg1"/>
                </a:solidFill>
              </a:rPr>
              <a:t>Fewer defects (e.g. cracking powdering)</a:t>
            </a:r>
          </a:p>
          <a:p>
            <a:pPr>
              <a:defRPr/>
            </a:pPr>
            <a:endParaRPr lang="en-GB" sz="3200" dirty="0">
              <a:solidFill>
                <a:schemeClr val="bg1"/>
              </a:solidFill>
            </a:endParaRPr>
          </a:p>
          <a:p>
            <a:pPr marL="457200" indent="-457200">
              <a:buFont typeface="Arial" panose="020B0604020202020204" pitchFamily="34" charset="0"/>
              <a:buChar char="•"/>
              <a:defRPr/>
            </a:pPr>
            <a:r>
              <a:rPr lang="en-GB" sz="3200" dirty="0">
                <a:solidFill>
                  <a:schemeClr val="bg1"/>
                </a:solidFill>
              </a:rPr>
              <a:t>Better tolerance of environmental conditions experienced during expeditionary operations</a:t>
            </a:r>
          </a:p>
          <a:p>
            <a:pPr marL="457200" indent="-457200">
              <a:buFont typeface="Arial" panose="020B0604020202020204" pitchFamily="34" charset="0"/>
              <a:buChar char="•"/>
              <a:defRPr/>
            </a:pPr>
            <a:endParaRPr lang="en-GB" dirty="0">
              <a:solidFill>
                <a:schemeClr val="bg1"/>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622F5A-FFDB-8577-AF82-43A7933F0CE4}"/>
              </a:ext>
            </a:extLst>
          </p:cNvPr>
          <p:cNvSpPr>
            <a:spLocks noGrp="1"/>
          </p:cNvSpPr>
          <p:nvPr>
            <p:ph type="title"/>
          </p:nvPr>
        </p:nvSpPr>
        <p:spPr>
          <a:xfrm>
            <a:off x="457200" y="44624"/>
            <a:ext cx="8229600" cy="706090"/>
          </a:xfrm>
        </p:spPr>
        <p:txBody>
          <a:bodyPr/>
          <a:lstStyle/>
          <a:p>
            <a:pPr>
              <a:defRPr/>
            </a:pPr>
            <a:r>
              <a:rPr lang="en-GB" sz="2800" dirty="0"/>
              <a:t>Achieving IM Compliance</a:t>
            </a:r>
          </a:p>
        </p:txBody>
      </p:sp>
      <p:sp>
        <p:nvSpPr>
          <p:cNvPr id="4" name="TextBox 3">
            <a:extLst>
              <a:ext uri="{FF2B5EF4-FFF2-40B4-BE49-F238E27FC236}">
                <a16:creationId xmlns:a16="http://schemas.microsoft.com/office/drawing/2014/main" id="{A236BFCF-56A5-B075-F145-002A2CAF9BB1}"/>
              </a:ext>
            </a:extLst>
          </p:cNvPr>
          <p:cNvSpPr txBox="1"/>
          <p:nvPr/>
        </p:nvSpPr>
        <p:spPr>
          <a:xfrm>
            <a:off x="827088" y="1125538"/>
            <a:ext cx="7345362" cy="4708525"/>
          </a:xfrm>
          <a:prstGeom prst="rect">
            <a:avLst/>
          </a:prstGeom>
          <a:solidFill>
            <a:schemeClr val="tx1"/>
          </a:solidFill>
        </p:spPr>
        <p:txBody>
          <a:bodyPr>
            <a:spAutoFit/>
          </a:bodyPr>
          <a:lstStyle/>
          <a:p>
            <a:pPr marL="457200" indent="-457200">
              <a:buFont typeface="Arial" panose="020B0604020202020204" pitchFamily="34" charset="0"/>
              <a:buChar char="•"/>
              <a:defRPr/>
            </a:pPr>
            <a:r>
              <a:rPr lang="en-GB" sz="2800" dirty="0">
                <a:solidFill>
                  <a:schemeClr val="bg1"/>
                </a:solidFill>
              </a:rPr>
              <a:t>Affects both new and legacy munitions (the latter on an opportunity basis)</a:t>
            </a:r>
          </a:p>
          <a:p>
            <a:pPr>
              <a:defRPr/>
            </a:pPr>
            <a:endParaRPr lang="en-GB" sz="2800" dirty="0">
              <a:solidFill>
                <a:schemeClr val="bg1"/>
              </a:solidFill>
            </a:endParaRPr>
          </a:p>
          <a:p>
            <a:pPr marL="457200" indent="-457200">
              <a:buFont typeface="Arial" panose="020B0604020202020204" pitchFamily="34" charset="0"/>
              <a:buChar char="•"/>
              <a:defRPr/>
            </a:pPr>
            <a:r>
              <a:rPr lang="en-GB" sz="2800" dirty="0">
                <a:solidFill>
                  <a:schemeClr val="bg1"/>
                </a:solidFill>
              </a:rPr>
              <a:t>Systems Integration Approach:</a:t>
            </a:r>
          </a:p>
          <a:p>
            <a:pPr>
              <a:defRPr/>
            </a:pPr>
            <a:endParaRPr lang="en-GB" sz="2800" dirty="0">
              <a:solidFill>
                <a:schemeClr val="bg1"/>
              </a:solidFill>
            </a:endParaRPr>
          </a:p>
          <a:p>
            <a:pPr marL="914400" lvl="1" indent="-457200">
              <a:buFont typeface="Wingdings" panose="05000000000000000000" pitchFamily="2" charset="2"/>
              <a:buChar char="§"/>
              <a:defRPr/>
            </a:pPr>
            <a:r>
              <a:rPr lang="en-GB" sz="2800" dirty="0">
                <a:solidFill>
                  <a:schemeClr val="bg1"/>
                </a:solidFill>
              </a:rPr>
              <a:t>Energetics</a:t>
            </a:r>
          </a:p>
          <a:p>
            <a:pPr marL="914400" lvl="1" indent="-457200">
              <a:buFont typeface="Wingdings" panose="05000000000000000000" pitchFamily="2" charset="2"/>
              <a:buChar char="§"/>
              <a:defRPr/>
            </a:pPr>
            <a:r>
              <a:rPr lang="en-GB" sz="2800" dirty="0">
                <a:solidFill>
                  <a:schemeClr val="bg1"/>
                </a:solidFill>
              </a:rPr>
              <a:t>Design &amp; construction</a:t>
            </a:r>
          </a:p>
          <a:p>
            <a:pPr marL="914400" lvl="1" indent="-457200">
              <a:buFont typeface="Wingdings" panose="05000000000000000000" pitchFamily="2" charset="2"/>
              <a:buChar char="§"/>
              <a:defRPr/>
            </a:pPr>
            <a:r>
              <a:rPr lang="en-GB" sz="2800" dirty="0">
                <a:solidFill>
                  <a:schemeClr val="bg1"/>
                </a:solidFill>
              </a:rPr>
              <a:t>Packaging</a:t>
            </a:r>
          </a:p>
          <a:p>
            <a:pPr marL="914400" lvl="1" indent="-457200">
              <a:buFont typeface="Wingdings" panose="05000000000000000000" pitchFamily="2" charset="2"/>
              <a:buChar char="§"/>
              <a:defRPr/>
            </a:pPr>
            <a:r>
              <a:rPr lang="en-GB" sz="2800" dirty="0">
                <a:solidFill>
                  <a:schemeClr val="bg1"/>
                </a:solidFill>
              </a:rPr>
              <a:t>Platform integration</a:t>
            </a:r>
          </a:p>
          <a:p>
            <a:pPr marL="914400" lvl="1" indent="-457200">
              <a:buFont typeface="Wingdings" panose="05000000000000000000" pitchFamily="2" charset="2"/>
              <a:buChar char="§"/>
              <a:defRPr/>
            </a:pPr>
            <a:r>
              <a:rPr lang="en-GB" sz="2800" dirty="0">
                <a:solidFill>
                  <a:schemeClr val="bg1"/>
                </a:solidFill>
              </a:rPr>
              <a:t>Barriers</a:t>
            </a:r>
          </a:p>
          <a:p>
            <a:pPr marL="914400" lvl="1" indent="-457200">
              <a:buFont typeface="Wingdings" panose="05000000000000000000" pitchFamily="2" charset="2"/>
              <a:buChar char="§"/>
              <a:defRPr/>
            </a:pPr>
            <a:endParaRPr lang="en-GB" dirty="0">
              <a:solidFill>
                <a:schemeClr val="bg1"/>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AEB386-3E6E-9FCD-5A96-20AAA4E847EC}"/>
              </a:ext>
            </a:extLst>
          </p:cNvPr>
          <p:cNvSpPr>
            <a:spLocks noGrp="1"/>
          </p:cNvSpPr>
          <p:nvPr>
            <p:ph type="title"/>
          </p:nvPr>
        </p:nvSpPr>
        <p:spPr>
          <a:xfrm>
            <a:off x="457200" y="44624"/>
            <a:ext cx="8229600" cy="706090"/>
          </a:xfrm>
        </p:spPr>
        <p:txBody>
          <a:bodyPr/>
          <a:lstStyle/>
          <a:p>
            <a:pPr>
              <a:defRPr/>
            </a:pPr>
            <a:r>
              <a:rPr lang="en-GB" sz="3600" dirty="0"/>
              <a:t>IM Assessment Phase</a:t>
            </a:r>
          </a:p>
        </p:txBody>
      </p:sp>
      <p:sp>
        <p:nvSpPr>
          <p:cNvPr id="4" name="TextBox 3">
            <a:extLst>
              <a:ext uri="{FF2B5EF4-FFF2-40B4-BE49-F238E27FC236}">
                <a16:creationId xmlns:a16="http://schemas.microsoft.com/office/drawing/2014/main" id="{74376275-B7AD-2A8D-F422-BD090A2165DD}"/>
              </a:ext>
            </a:extLst>
          </p:cNvPr>
          <p:cNvSpPr txBox="1"/>
          <p:nvPr/>
        </p:nvSpPr>
        <p:spPr>
          <a:xfrm>
            <a:off x="827088" y="1196975"/>
            <a:ext cx="7345362" cy="5632450"/>
          </a:xfrm>
          <a:prstGeom prst="rect">
            <a:avLst/>
          </a:prstGeom>
          <a:solidFill>
            <a:schemeClr val="tx1"/>
          </a:solidFill>
        </p:spPr>
        <p:txBody>
          <a:bodyPr>
            <a:spAutoFit/>
          </a:bodyPr>
          <a:lstStyle/>
          <a:p>
            <a:pPr marL="914400" lvl="1" indent="-457200">
              <a:buFont typeface="Arial" panose="020B0604020202020204" pitchFamily="34" charset="0"/>
              <a:buChar char="•"/>
              <a:defRPr/>
            </a:pPr>
            <a:r>
              <a:rPr lang="en-GB" b="1" dirty="0">
                <a:solidFill>
                  <a:schemeClr val="bg1"/>
                </a:solidFill>
              </a:rPr>
              <a:t>Review evidence</a:t>
            </a:r>
          </a:p>
          <a:p>
            <a:pPr lvl="1">
              <a:defRPr/>
            </a:pPr>
            <a:endParaRPr lang="en-GB" dirty="0">
              <a:solidFill>
                <a:schemeClr val="bg1"/>
              </a:solidFill>
            </a:endParaRPr>
          </a:p>
          <a:p>
            <a:pPr marL="1371600" lvl="2" indent="-457200">
              <a:buFont typeface="Wingdings" panose="05000000000000000000" pitchFamily="2" charset="2"/>
              <a:buChar char="§"/>
              <a:defRPr/>
            </a:pPr>
            <a:r>
              <a:rPr lang="en-GB" dirty="0">
                <a:solidFill>
                  <a:schemeClr val="bg1"/>
                </a:solidFill>
              </a:rPr>
              <a:t>design</a:t>
            </a:r>
          </a:p>
          <a:p>
            <a:pPr lvl="2">
              <a:defRPr/>
            </a:pPr>
            <a:endParaRPr lang="en-GB" dirty="0">
              <a:solidFill>
                <a:schemeClr val="bg1"/>
              </a:solidFill>
            </a:endParaRPr>
          </a:p>
          <a:p>
            <a:pPr marL="1371600" lvl="2" indent="-457200">
              <a:buFont typeface="Wingdings" panose="05000000000000000000" pitchFamily="2" charset="2"/>
              <a:buChar char="§"/>
              <a:defRPr/>
            </a:pPr>
            <a:r>
              <a:rPr lang="en-GB" dirty="0">
                <a:solidFill>
                  <a:schemeClr val="bg1"/>
                </a:solidFill>
              </a:rPr>
              <a:t>characterisation of energetic materials (EM)</a:t>
            </a:r>
          </a:p>
          <a:p>
            <a:pPr lvl="2">
              <a:defRPr/>
            </a:pPr>
            <a:endParaRPr lang="en-GB" dirty="0">
              <a:solidFill>
                <a:schemeClr val="bg1"/>
              </a:solidFill>
            </a:endParaRPr>
          </a:p>
          <a:p>
            <a:pPr marL="1371600" lvl="2" indent="-457200">
              <a:buFont typeface="Wingdings" panose="05000000000000000000" pitchFamily="2" charset="2"/>
              <a:buChar char="§"/>
              <a:defRPr/>
            </a:pPr>
            <a:r>
              <a:rPr lang="en-GB" dirty="0">
                <a:solidFill>
                  <a:schemeClr val="bg1"/>
                </a:solidFill>
              </a:rPr>
              <a:t>modelling</a:t>
            </a:r>
          </a:p>
          <a:p>
            <a:pPr lvl="2">
              <a:defRPr/>
            </a:pPr>
            <a:endParaRPr lang="en-GB" dirty="0">
              <a:solidFill>
                <a:schemeClr val="bg1"/>
              </a:solidFill>
            </a:endParaRPr>
          </a:p>
          <a:p>
            <a:pPr marL="1371600" lvl="2" indent="-457200">
              <a:buFont typeface="Wingdings" panose="05000000000000000000" pitchFamily="2" charset="2"/>
              <a:buChar char="§"/>
              <a:defRPr/>
            </a:pPr>
            <a:r>
              <a:rPr lang="en-GB" dirty="0">
                <a:solidFill>
                  <a:schemeClr val="bg1"/>
                </a:solidFill>
              </a:rPr>
              <a:t>analysis</a:t>
            </a:r>
          </a:p>
          <a:p>
            <a:pPr lvl="2">
              <a:defRPr/>
            </a:pPr>
            <a:endParaRPr lang="en-GB" dirty="0">
              <a:solidFill>
                <a:schemeClr val="bg1"/>
              </a:solidFill>
            </a:endParaRPr>
          </a:p>
          <a:p>
            <a:pPr marL="1371600" lvl="2" indent="-457200">
              <a:buFont typeface="Wingdings" panose="05000000000000000000" pitchFamily="2" charset="2"/>
              <a:buChar char="§"/>
              <a:defRPr/>
            </a:pPr>
            <a:r>
              <a:rPr lang="en-GB" dirty="0">
                <a:solidFill>
                  <a:schemeClr val="bg1"/>
                </a:solidFill>
              </a:rPr>
              <a:t>read across</a:t>
            </a:r>
          </a:p>
          <a:p>
            <a:pPr lvl="1">
              <a:defRPr/>
            </a:pPr>
            <a:endParaRPr lang="en-GB" dirty="0">
              <a:solidFill>
                <a:schemeClr val="bg1"/>
              </a:solidFill>
            </a:endParaRPr>
          </a:p>
          <a:p>
            <a:pPr marL="914400" lvl="1" indent="-457200">
              <a:buFont typeface="Arial" panose="020B0604020202020204" pitchFamily="34" charset="0"/>
              <a:buChar char="•"/>
              <a:defRPr/>
            </a:pPr>
            <a:r>
              <a:rPr lang="en-GB" b="1" dirty="0">
                <a:solidFill>
                  <a:schemeClr val="bg1"/>
                </a:solidFill>
              </a:rPr>
              <a:t>Conduct tests where necessary to gather evidence (but what is sensible and reasonable?).  </a:t>
            </a:r>
          </a:p>
          <a:p>
            <a:pPr lvl="1">
              <a:defRPr/>
            </a:pPr>
            <a:endParaRPr lang="en-GB" dirty="0">
              <a:solidFill>
                <a:schemeClr val="bg1"/>
              </a:solidFill>
            </a:endParaRPr>
          </a:p>
          <a:p>
            <a:pPr marL="914400" lvl="1" indent="-457200">
              <a:buFont typeface="Arial" panose="020B0604020202020204" pitchFamily="34" charset="0"/>
              <a:buChar char="•"/>
              <a:defRPr/>
            </a:pPr>
            <a:r>
              <a:rPr lang="en-GB" b="1" dirty="0">
                <a:solidFill>
                  <a:schemeClr val="bg1"/>
                </a:solidFill>
              </a:rPr>
              <a:t>Statistically valid data?</a:t>
            </a:r>
          </a:p>
          <a:p>
            <a:pPr lvl="1">
              <a:defRPr/>
            </a:pPr>
            <a:endParaRPr lang="en-GB" dirty="0">
              <a:solidFill>
                <a:schemeClr val="bg1"/>
              </a:solidFill>
            </a:endParaRPr>
          </a:p>
          <a:p>
            <a:pPr marL="914400" lvl="1" indent="-457200">
              <a:buFont typeface="Arial" panose="020B0604020202020204" pitchFamily="34" charset="0"/>
              <a:buChar char="•"/>
              <a:defRPr/>
            </a:pPr>
            <a:endParaRPr lang="en-GB" dirty="0">
              <a:solidFill>
                <a:schemeClr val="bg1"/>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12" end="12"/>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4" end="1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CA6041-2208-C1B2-9F65-98AD7802EF36}"/>
              </a:ext>
            </a:extLst>
          </p:cNvPr>
          <p:cNvSpPr>
            <a:spLocks noGrp="1"/>
          </p:cNvSpPr>
          <p:nvPr>
            <p:ph type="title"/>
          </p:nvPr>
        </p:nvSpPr>
        <p:spPr>
          <a:xfrm>
            <a:off x="457200" y="-24544"/>
            <a:ext cx="8229600" cy="706090"/>
          </a:xfrm>
        </p:spPr>
        <p:txBody>
          <a:bodyPr/>
          <a:lstStyle/>
          <a:p>
            <a:pPr>
              <a:defRPr/>
            </a:pPr>
            <a:r>
              <a:rPr lang="en-GB" sz="2800" dirty="0"/>
              <a:t>What should be assessed?</a:t>
            </a:r>
          </a:p>
        </p:txBody>
      </p:sp>
      <p:sp>
        <p:nvSpPr>
          <p:cNvPr id="4" name="TextBox 3">
            <a:extLst>
              <a:ext uri="{FF2B5EF4-FFF2-40B4-BE49-F238E27FC236}">
                <a16:creationId xmlns:a16="http://schemas.microsoft.com/office/drawing/2014/main" id="{85FA7F0E-5212-482A-84E6-277E5CC07771}"/>
              </a:ext>
            </a:extLst>
          </p:cNvPr>
          <p:cNvSpPr txBox="1"/>
          <p:nvPr/>
        </p:nvSpPr>
        <p:spPr>
          <a:xfrm>
            <a:off x="611188" y="1228725"/>
            <a:ext cx="7345362" cy="4400550"/>
          </a:xfrm>
          <a:prstGeom prst="rect">
            <a:avLst/>
          </a:prstGeom>
          <a:solidFill>
            <a:schemeClr val="tx1"/>
          </a:solidFill>
        </p:spPr>
        <p:txBody>
          <a:bodyPr>
            <a:spAutoFit/>
          </a:bodyPr>
          <a:lstStyle/>
          <a:p>
            <a:pPr marL="914400" lvl="1" indent="-457200">
              <a:buFont typeface="Arial" panose="020B0604020202020204" pitchFamily="34" charset="0"/>
              <a:buChar char="•"/>
              <a:defRPr/>
            </a:pPr>
            <a:r>
              <a:rPr lang="en-GB" sz="2800" b="1" dirty="0">
                <a:solidFill>
                  <a:schemeClr val="bg1"/>
                </a:solidFill>
              </a:rPr>
              <a:t>Thermal threats</a:t>
            </a:r>
          </a:p>
          <a:p>
            <a:pPr marL="914400" lvl="1" indent="-457200">
              <a:buFont typeface="Arial" panose="020B0604020202020204" pitchFamily="34" charset="0"/>
              <a:buChar char="•"/>
              <a:defRPr/>
            </a:pPr>
            <a:endParaRPr lang="en-GB" sz="2800" b="1" dirty="0">
              <a:solidFill>
                <a:schemeClr val="bg1"/>
              </a:solidFill>
            </a:endParaRPr>
          </a:p>
          <a:p>
            <a:pPr marL="1371600" lvl="2" indent="-457200">
              <a:buFont typeface="Wingdings" panose="05000000000000000000" pitchFamily="2" charset="2"/>
              <a:buChar char="§"/>
              <a:defRPr/>
            </a:pPr>
            <a:r>
              <a:rPr lang="en-GB" sz="2800" dirty="0">
                <a:solidFill>
                  <a:schemeClr val="bg1"/>
                </a:solidFill>
              </a:rPr>
              <a:t>Various heating temperature ranges</a:t>
            </a:r>
          </a:p>
          <a:p>
            <a:pPr lvl="2">
              <a:defRPr/>
            </a:pPr>
            <a:endParaRPr lang="en-GB" sz="2800" dirty="0">
              <a:solidFill>
                <a:schemeClr val="bg1"/>
              </a:solidFill>
            </a:endParaRPr>
          </a:p>
          <a:p>
            <a:pPr marL="914400" lvl="1" indent="-457200">
              <a:buFont typeface="Arial" panose="020B0604020202020204" pitchFamily="34" charset="0"/>
              <a:buChar char="•"/>
              <a:defRPr/>
            </a:pPr>
            <a:r>
              <a:rPr lang="en-GB" sz="2800" b="1" dirty="0">
                <a:solidFill>
                  <a:schemeClr val="bg1"/>
                </a:solidFill>
              </a:rPr>
              <a:t>Impact threats</a:t>
            </a:r>
          </a:p>
          <a:p>
            <a:pPr marL="914400" lvl="1" indent="-457200">
              <a:buFont typeface="Arial" panose="020B0604020202020204" pitchFamily="34" charset="0"/>
              <a:buChar char="•"/>
              <a:defRPr/>
            </a:pPr>
            <a:endParaRPr lang="en-GB" sz="2800" b="1" dirty="0">
              <a:solidFill>
                <a:schemeClr val="bg1"/>
              </a:solidFill>
            </a:endParaRPr>
          </a:p>
          <a:p>
            <a:pPr marL="1371600" lvl="2" indent="-457200">
              <a:buFont typeface="Wingdings" panose="05000000000000000000" pitchFamily="2" charset="2"/>
              <a:buChar char="§"/>
              <a:defRPr/>
            </a:pPr>
            <a:r>
              <a:rPr lang="en-GB" sz="2800" dirty="0">
                <a:solidFill>
                  <a:schemeClr val="bg1"/>
                </a:solidFill>
              </a:rPr>
              <a:t>Bullets, fragmentation, SCJs, EFPs etc</a:t>
            </a:r>
            <a:endParaRPr lang="en-GB" sz="2800" b="1" dirty="0">
              <a:solidFill>
                <a:schemeClr val="bg1"/>
              </a:solidFill>
            </a:endParaRPr>
          </a:p>
          <a:p>
            <a:pPr lvl="2">
              <a:defRPr/>
            </a:pPr>
            <a:endParaRPr lang="en-GB" sz="2800" dirty="0">
              <a:solidFill>
                <a:schemeClr val="bg1"/>
              </a:solidFill>
            </a:endParaRPr>
          </a:p>
          <a:p>
            <a:pPr marL="914400" lvl="1" indent="-457200">
              <a:buFont typeface="Arial" panose="020B0604020202020204" pitchFamily="34" charset="0"/>
              <a:buChar char="•"/>
              <a:defRPr/>
            </a:pPr>
            <a:r>
              <a:rPr lang="en-GB" sz="2800" b="1" dirty="0">
                <a:solidFill>
                  <a:schemeClr val="bg1"/>
                </a:solidFill>
              </a:rPr>
              <a:t>Sympathetic Reaction</a:t>
            </a:r>
          </a:p>
          <a:p>
            <a:pPr lvl="1">
              <a:defRPr/>
            </a:pPr>
            <a:endParaRPr lang="en-GB" sz="2800" b="1" dirty="0">
              <a:solidFill>
                <a:schemeClr val="bg1"/>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4" end="4"/>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494CF46-ABE4-F651-4426-663A8CE91899}"/>
              </a:ext>
            </a:extLst>
          </p:cNvPr>
          <p:cNvSpPr>
            <a:spLocks noGrp="1"/>
          </p:cNvSpPr>
          <p:nvPr>
            <p:ph type="title"/>
          </p:nvPr>
        </p:nvSpPr>
        <p:spPr>
          <a:xfrm>
            <a:off x="179512" y="116632"/>
            <a:ext cx="8712968" cy="926976"/>
          </a:xfrm>
        </p:spPr>
        <p:txBody>
          <a:bodyPr>
            <a:noAutofit/>
          </a:bodyPr>
          <a:lstStyle/>
          <a:p>
            <a:pPr>
              <a:defRPr/>
            </a:pPr>
            <a:r>
              <a:rPr lang="en-GB" sz="3200" dirty="0"/>
              <a:t>The baseline requirements genesis</a:t>
            </a:r>
          </a:p>
        </p:txBody>
      </p:sp>
      <p:pic>
        <p:nvPicPr>
          <p:cNvPr id="29699" name="Picture 5">
            <a:extLst>
              <a:ext uri="{FF2B5EF4-FFF2-40B4-BE49-F238E27FC236}">
                <a16:creationId xmlns:a16="http://schemas.microsoft.com/office/drawing/2014/main" id="{8FB22631-8E6C-B015-7889-1231A926A69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6388" y="1052513"/>
            <a:ext cx="8531225" cy="4927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770" name="Picture 2">
            <a:extLst>
              <a:ext uri="{FF2B5EF4-FFF2-40B4-BE49-F238E27FC236}">
                <a16:creationId xmlns:a16="http://schemas.microsoft.com/office/drawing/2014/main" id="{D031D840-7206-0BC2-16D2-946301E5C7D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4225" y="1125538"/>
            <a:ext cx="7575550" cy="4903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794" name="Picture 2">
            <a:extLst>
              <a:ext uri="{FF2B5EF4-FFF2-40B4-BE49-F238E27FC236}">
                <a16:creationId xmlns:a16="http://schemas.microsoft.com/office/drawing/2014/main" id="{EC4A7CF1-EB35-1649-0705-ED0D607C160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850" y="1412875"/>
            <a:ext cx="8424863" cy="4757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itle 3">
            <a:extLst>
              <a:ext uri="{FF2B5EF4-FFF2-40B4-BE49-F238E27FC236}">
                <a16:creationId xmlns:a16="http://schemas.microsoft.com/office/drawing/2014/main" id="{68E71C40-7CB9-173E-D30B-BE641F7ADE46}"/>
              </a:ext>
            </a:extLst>
          </p:cNvPr>
          <p:cNvSpPr>
            <a:spLocks noGrp="1"/>
          </p:cNvSpPr>
          <p:nvPr>
            <p:ph type="title"/>
          </p:nvPr>
        </p:nvSpPr>
        <p:spPr>
          <a:xfrm>
            <a:off x="215516" y="260648"/>
            <a:ext cx="8712968" cy="926976"/>
          </a:xfrm>
        </p:spPr>
        <p:txBody>
          <a:bodyPr>
            <a:noAutofit/>
          </a:bodyPr>
          <a:lstStyle/>
          <a:p>
            <a:pPr>
              <a:defRPr/>
            </a:pPr>
            <a:r>
              <a:rPr lang="en-GB" sz="3200" dirty="0"/>
              <a:t>Standard NATO Agreement (STANAG)</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818" name="Picture 4">
            <a:extLst>
              <a:ext uri="{FF2B5EF4-FFF2-40B4-BE49-F238E27FC236}">
                <a16:creationId xmlns:a16="http://schemas.microsoft.com/office/drawing/2014/main" id="{517FB27A-61FC-EBBF-7194-0113D870981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4313" y="2133600"/>
            <a:ext cx="8715375" cy="1800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itle 1">
            <a:extLst>
              <a:ext uri="{FF2B5EF4-FFF2-40B4-BE49-F238E27FC236}">
                <a16:creationId xmlns:a16="http://schemas.microsoft.com/office/drawing/2014/main" id="{81B4AAB4-A3A6-4C58-CE8D-1EC1DC8F8657}"/>
              </a:ext>
            </a:extLst>
          </p:cNvPr>
          <p:cNvSpPr txBox="1">
            <a:spLocks/>
          </p:cNvSpPr>
          <p:nvPr/>
        </p:nvSpPr>
        <p:spPr>
          <a:xfrm>
            <a:off x="457200" y="188640"/>
            <a:ext cx="8229600" cy="1143000"/>
          </a:xfrm>
          <a:prstGeom prst="rect">
            <a:avLst/>
          </a:prstGeom>
        </p:spPr>
        <p:txBody>
          <a:bodyPr anchor="ctr">
            <a:normAutofit fontScale="92500" lnSpcReduction="10000"/>
            <a:scene3d>
              <a:camera prst="orthographicFront"/>
              <a:lightRig rig="soft" dir="t">
                <a:rot lat="0" lon="0" rev="16800000"/>
              </a:lightRig>
            </a:scene3d>
            <a:sp3d prstMaterial="softEdge">
              <a:bevelT w="38100" h="38100"/>
            </a:sp3d>
          </a:bodyPr>
          <a:lstStyle>
            <a:lvl1pPr algn="ctr" rtl="0" eaLnBrk="0" fontAlgn="base" hangingPunct="0">
              <a:spcBef>
                <a:spcPct val="0"/>
              </a:spcBef>
              <a:spcAft>
                <a:spcPct val="0"/>
              </a:spcAft>
              <a:defRPr sz="4100" b="1" kern="120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a:lvl2pPr algn="ctr" rtl="0" eaLnBrk="0" fontAlgn="base" hangingPunct="0">
              <a:spcBef>
                <a:spcPct val="0"/>
              </a:spcBef>
              <a:spcAft>
                <a:spcPct val="0"/>
              </a:spcAft>
              <a:defRPr sz="4100" b="1">
                <a:solidFill>
                  <a:schemeClr val="tx1"/>
                </a:solidFill>
                <a:latin typeface="Lucida Sans" pitchFamily="34" charset="0"/>
              </a:defRPr>
            </a:lvl2pPr>
            <a:lvl3pPr algn="ctr" rtl="0" eaLnBrk="0" fontAlgn="base" hangingPunct="0">
              <a:spcBef>
                <a:spcPct val="0"/>
              </a:spcBef>
              <a:spcAft>
                <a:spcPct val="0"/>
              </a:spcAft>
              <a:defRPr sz="4100" b="1">
                <a:solidFill>
                  <a:schemeClr val="tx1"/>
                </a:solidFill>
                <a:latin typeface="Lucida Sans" pitchFamily="34" charset="0"/>
              </a:defRPr>
            </a:lvl3pPr>
            <a:lvl4pPr algn="ctr" rtl="0" eaLnBrk="0" fontAlgn="base" hangingPunct="0">
              <a:spcBef>
                <a:spcPct val="0"/>
              </a:spcBef>
              <a:spcAft>
                <a:spcPct val="0"/>
              </a:spcAft>
              <a:defRPr sz="4100" b="1">
                <a:solidFill>
                  <a:schemeClr val="tx1"/>
                </a:solidFill>
                <a:latin typeface="Lucida Sans" pitchFamily="34" charset="0"/>
              </a:defRPr>
            </a:lvl4pPr>
            <a:lvl5pPr algn="ctr" rtl="0" eaLnBrk="0" fontAlgn="base" hangingPunct="0">
              <a:spcBef>
                <a:spcPct val="0"/>
              </a:spcBef>
              <a:spcAft>
                <a:spcPct val="0"/>
              </a:spcAft>
              <a:defRPr sz="4100" b="1">
                <a:solidFill>
                  <a:schemeClr val="tx1"/>
                </a:solidFill>
                <a:latin typeface="Lucida Sans" pitchFamily="34" charset="0"/>
              </a:defRPr>
            </a:lvl5pPr>
            <a:lvl6pPr marL="457200" algn="ctr" rtl="0" fontAlgn="base">
              <a:spcBef>
                <a:spcPct val="0"/>
              </a:spcBef>
              <a:spcAft>
                <a:spcPct val="0"/>
              </a:spcAft>
              <a:defRPr sz="4100" b="1">
                <a:solidFill>
                  <a:schemeClr val="tx1"/>
                </a:solidFill>
                <a:latin typeface="Lucida Sans" pitchFamily="34" charset="0"/>
              </a:defRPr>
            </a:lvl6pPr>
            <a:lvl7pPr marL="914400" algn="ctr" rtl="0" fontAlgn="base">
              <a:spcBef>
                <a:spcPct val="0"/>
              </a:spcBef>
              <a:spcAft>
                <a:spcPct val="0"/>
              </a:spcAft>
              <a:defRPr sz="4100" b="1">
                <a:solidFill>
                  <a:schemeClr val="tx1"/>
                </a:solidFill>
                <a:latin typeface="Lucida Sans" pitchFamily="34" charset="0"/>
              </a:defRPr>
            </a:lvl7pPr>
            <a:lvl8pPr marL="1371600" algn="ctr" rtl="0" fontAlgn="base">
              <a:spcBef>
                <a:spcPct val="0"/>
              </a:spcBef>
              <a:spcAft>
                <a:spcPct val="0"/>
              </a:spcAft>
              <a:defRPr sz="4100" b="1">
                <a:solidFill>
                  <a:schemeClr val="tx1"/>
                </a:solidFill>
                <a:latin typeface="Lucida Sans" pitchFamily="34" charset="0"/>
              </a:defRPr>
            </a:lvl8pPr>
            <a:lvl9pPr marL="1828800" algn="ctr" rtl="0" fontAlgn="base">
              <a:spcBef>
                <a:spcPct val="0"/>
              </a:spcBef>
              <a:spcAft>
                <a:spcPct val="0"/>
              </a:spcAft>
              <a:defRPr sz="4100" b="1">
                <a:solidFill>
                  <a:schemeClr val="tx1"/>
                </a:solidFill>
                <a:latin typeface="Lucida Sans" pitchFamily="34" charset="0"/>
              </a:defRPr>
            </a:lvl9pPr>
          </a:lstStyle>
          <a:p>
            <a:pPr>
              <a:defRPr/>
            </a:pPr>
            <a:r>
              <a:rPr lang="en-GB" dirty="0"/>
              <a:t>How are the STANAG 4439 response levels recorded?</a:t>
            </a:r>
          </a:p>
        </p:txBody>
      </p:sp>
      <p:sp>
        <p:nvSpPr>
          <p:cNvPr id="34820" name="TextBox 7">
            <a:extLst>
              <a:ext uri="{FF2B5EF4-FFF2-40B4-BE49-F238E27FC236}">
                <a16:creationId xmlns:a16="http://schemas.microsoft.com/office/drawing/2014/main" id="{E4E4E48B-3109-24CF-94D2-9DCAF5014FC1}"/>
              </a:ext>
            </a:extLst>
          </p:cNvPr>
          <p:cNvSpPr txBox="1">
            <a:spLocks noChangeArrowheads="1"/>
          </p:cNvSpPr>
          <p:nvPr/>
        </p:nvSpPr>
        <p:spPr bwMode="auto">
          <a:xfrm>
            <a:off x="2555776" y="4751289"/>
            <a:ext cx="4455368" cy="7386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r>
              <a:rPr lang="en-GB" altLang="en-US" sz="1400" dirty="0">
                <a:solidFill>
                  <a:srgbClr val="FFFF00"/>
                </a:solidFill>
                <a:hlinkClick r:id="rId3"/>
              </a:rPr>
              <a:t>Laboratory Scale Slow Cook-Off Testing of Rocket Propellants: The Combustion Rate Analysis of a Slowly Heated Propellant </a:t>
            </a:r>
            <a:endParaRPr lang="en-GB" altLang="en-US" sz="1400" dirty="0">
              <a:solidFill>
                <a:srgbClr val="FFFF00"/>
              </a:solidFill>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2" name="Picture 4">
            <a:extLst>
              <a:ext uri="{FF2B5EF4-FFF2-40B4-BE49-F238E27FC236}">
                <a16:creationId xmlns:a16="http://schemas.microsoft.com/office/drawing/2014/main" id="{8E1C3427-65AF-D44D-D45C-99C7B9C5CE4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388" y="765175"/>
            <a:ext cx="8461375" cy="5462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5843" name="Picture 6">
            <a:extLst>
              <a:ext uri="{FF2B5EF4-FFF2-40B4-BE49-F238E27FC236}">
                <a16:creationId xmlns:a16="http://schemas.microsoft.com/office/drawing/2014/main" id="{B39E5FA1-B672-8B06-72EA-700CB2F0096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63713" y="44450"/>
            <a:ext cx="5929312" cy="576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AF209FEB-A107-76AB-E021-4973183F7C2F}"/>
              </a:ext>
            </a:extLst>
          </p:cNvPr>
          <p:cNvSpPr txBox="1"/>
          <p:nvPr/>
        </p:nvSpPr>
        <p:spPr>
          <a:xfrm>
            <a:off x="5724128" y="1700808"/>
            <a:ext cx="1646797" cy="400110"/>
          </a:xfrm>
          <a:prstGeom prst="rect">
            <a:avLst/>
          </a:prstGeom>
          <a:noFill/>
        </p:spPr>
        <p:txBody>
          <a:bodyPr wrap="none" rtlCol="0">
            <a:spAutoFit/>
          </a:bodyPr>
          <a:lstStyle/>
          <a:p>
            <a:r>
              <a:rPr lang="en-US" dirty="0">
                <a:solidFill>
                  <a:schemeClr val="bg1"/>
                </a:solidFill>
              </a:rPr>
              <a:t>Fast Cook Off</a:t>
            </a:r>
          </a:p>
        </p:txBody>
      </p:sp>
      <p:sp>
        <p:nvSpPr>
          <p:cNvPr id="3" name="TextBox 2">
            <a:extLst>
              <a:ext uri="{FF2B5EF4-FFF2-40B4-BE49-F238E27FC236}">
                <a16:creationId xmlns:a16="http://schemas.microsoft.com/office/drawing/2014/main" id="{A0E28349-1765-62A9-9CCC-6D22E96F1E25}"/>
              </a:ext>
            </a:extLst>
          </p:cNvPr>
          <p:cNvSpPr txBox="1"/>
          <p:nvPr/>
        </p:nvSpPr>
        <p:spPr>
          <a:xfrm>
            <a:off x="5717299" y="2484080"/>
            <a:ext cx="1747786" cy="400110"/>
          </a:xfrm>
          <a:prstGeom prst="rect">
            <a:avLst/>
          </a:prstGeom>
          <a:noFill/>
        </p:spPr>
        <p:txBody>
          <a:bodyPr wrap="none" rtlCol="0">
            <a:spAutoFit/>
          </a:bodyPr>
          <a:lstStyle/>
          <a:p>
            <a:r>
              <a:rPr lang="en-US" dirty="0">
                <a:solidFill>
                  <a:schemeClr val="bg1"/>
                </a:solidFill>
              </a:rPr>
              <a:t>Slow Cook Off</a:t>
            </a:r>
          </a:p>
        </p:txBody>
      </p:sp>
      <p:sp>
        <p:nvSpPr>
          <p:cNvPr id="4" name="TextBox 3">
            <a:extLst>
              <a:ext uri="{FF2B5EF4-FFF2-40B4-BE49-F238E27FC236}">
                <a16:creationId xmlns:a16="http://schemas.microsoft.com/office/drawing/2014/main" id="{45808171-D696-BBFA-2E85-064030A68A7F}"/>
              </a:ext>
            </a:extLst>
          </p:cNvPr>
          <p:cNvSpPr txBox="1"/>
          <p:nvPr/>
        </p:nvSpPr>
        <p:spPr>
          <a:xfrm>
            <a:off x="5733515" y="3316922"/>
            <a:ext cx="1584088" cy="400110"/>
          </a:xfrm>
          <a:prstGeom prst="rect">
            <a:avLst/>
          </a:prstGeom>
          <a:noFill/>
        </p:spPr>
        <p:txBody>
          <a:bodyPr wrap="none" rtlCol="0">
            <a:spAutoFit/>
          </a:bodyPr>
          <a:lstStyle/>
          <a:p>
            <a:r>
              <a:rPr lang="en-US" dirty="0">
                <a:solidFill>
                  <a:schemeClr val="bg1"/>
                </a:solidFill>
              </a:rPr>
              <a:t>Bullet Impact</a:t>
            </a:r>
          </a:p>
        </p:txBody>
      </p:sp>
      <p:sp>
        <p:nvSpPr>
          <p:cNvPr id="5" name="TextBox 4">
            <a:extLst>
              <a:ext uri="{FF2B5EF4-FFF2-40B4-BE49-F238E27FC236}">
                <a16:creationId xmlns:a16="http://schemas.microsoft.com/office/drawing/2014/main" id="{0338636D-22B0-B9A4-C6C2-B2720489098E}"/>
              </a:ext>
            </a:extLst>
          </p:cNvPr>
          <p:cNvSpPr txBox="1"/>
          <p:nvPr/>
        </p:nvSpPr>
        <p:spPr>
          <a:xfrm>
            <a:off x="5502481" y="4155866"/>
            <a:ext cx="1939955" cy="400110"/>
          </a:xfrm>
          <a:prstGeom prst="rect">
            <a:avLst/>
          </a:prstGeom>
          <a:noFill/>
        </p:spPr>
        <p:txBody>
          <a:bodyPr wrap="none" rtlCol="0">
            <a:spAutoFit/>
          </a:bodyPr>
          <a:lstStyle/>
          <a:p>
            <a:r>
              <a:rPr lang="en-US" dirty="0">
                <a:solidFill>
                  <a:schemeClr val="bg1"/>
                </a:solidFill>
              </a:rPr>
              <a:t>Fragment Impact</a:t>
            </a:r>
          </a:p>
        </p:txBody>
      </p:sp>
      <p:sp>
        <p:nvSpPr>
          <p:cNvPr id="6" name="TextBox 5">
            <a:extLst>
              <a:ext uri="{FF2B5EF4-FFF2-40B4-BE49-F238E27FC236}">
                <a16:creationId xmlns:a16="http://schemas.microsoft.com/office/drawing/2014/main" id="{8E910B6F-F26C-3D7E-536F-1BF7BE82B36B}"/>
              </a:ext>
            </a:extLst>
          </p:cNvPr>
          <p:cNvSpPr txBox="1"/>
          <p:nvPr/>
        </p:nvSpPr>
        <p:spPr>
          <a:xfrm>
            <a:off x="5724128" y="4941168"/>
            <a:ext cx="1558440" cy="400110"/>
          </a:xfrm>
          <a:prstGeom prst="rect">
            <a:avLst/>
          </a:prstGeom>
          <a:noFill/>
        </p:spPr>
        <p:txBody>
          <a:bodyPr wrap="none" rtlCol="0">
            <a:spAutoFit/>
          </a:bodyPr>
          <a:lstStyle/>
          <a:p>
            <a:r>
              <a:rPr lang="en-US" dirty="0">
                <a:solidFill>
                  <a:schemeClr val="bg1"/>
                </a:solidFill>
              </a:rPr>
              <a:t>Single Donor</a:t>
            </a:r>
          </a:p>
        </p:txBody>
      </p:sp>
      <p:sp>
        <p:nvSpPr>
          <p:cNvPr id="7" name="TextBox 6">
            <a:extLst>
              <a:ext uri="{FF2B5EF4-FFF2-40B4-BE49-F238E27FC236}">
                <a16:creationId xmlns:a16="http://schemas.microsoft.com/office/drawing/2014/main" id="{532E2ACE-003B-F446-EE0E-250F53A91F18}"/>
              </a:ext>
            </a:extLst>
          </p:cNvPr>
          <p:cNvSpPr txBox="1"/>
          <p:nvPr/>
        </p:nvSpPr>
        <p:spPr>
          <a:xfrm>
            <a:off x="5724216" y="5693186"/>
            <a:ext cx="1739772" cy="400110"/>
          </a:xfrm>
          <a:prstGeom prst="rect">
            <a:avLst/>
          </a:prstGeom>
          <a:noFill/>
        </p:spPr>
        <p:txBody>
          <a:bodyPr wrap="none" rtlCol="0">
            <a:spAutoFit/>
          </a:bodyPr>
          <a:lstStyle/>
          <a:p>
            <a:r>
              <a:rPr lang="en-US" dirty="0">
                <a:solidFill>
                  <a:schemeClr val="bg1"/>
                </a:solidFill>
              </a:rPr>
              <a:t>Shaped Charge</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866" name="Picture 4">
            <a:extLst>
              <a:ext uri="{FF2B5EF4-FFF2-40B4-BE49-F238E27FC236}">
                <a16:creationId xmlns:a16="http://schemas.microsoft.com/office/drawing/2014/main" id="{69F177A3-BF87-656A-47E7-B62454EEC2A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1675" y="1052513"/>
            <a:ext cx="7740650" cy="5443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6867" name="TextBox 1">
            <a:extLst>
              <a:ext uri="{FF2B5EF4-FFF2-40B4-BE49-F238E27FC236}">
                <a16:creationId xmlns:a16="http://schemas.microsoft.com/office/drawing/2014/main" id="{85BC1ABB-44D6-3FD8-8876-BFE28BB71BB0}"/>
              </a:ext>
            </a:extLst>
          </p:cNvPr>
          <p:cNvSpPr txBox="1">
            <a:spLocks noChangeArrowheads="1"/>
          </p:cNvSpPr>
          <p:nvPr/>
        </p:nvSpPr>
        <p:spPr bwMode="auto">
          <a:xfrm>
            <a:off x="2520156" y="548680"/>
            <a:ext cx="4103687" cy="400050"/>
          </a:xfrm>
          <a:prstGeom prst="rect">
            <a:avLst/>
          </a:prstGeom>
          <a:solidFill>
            <a:schemeClr val="tx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r>
              <a:rPr lang="en-GB" altLang="en-US">
                <a:solidFill>
                  <a:schemeClr val="bg1"/>
                </a:solidFill>
              </a:rPr>
              <a:t>Example of colour coding IM matrix</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890" name="Picture 4">
            <a:extLst>
              <a:ext uri="{FF2B5EF4-FFF2-40B4-BE49-F238E27FC236}">
                <a16:creationId xmlns:a16="http://schemas.microsoft.com/office/drawing/2014/main" id="{E8D08F6E-9C38-1625-CA65-C490D78A8AE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0825" y="1125538"/>
            <a:ext cx="8642350" cy="4468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34F8715F-CFAB-CD52-2C9C-868BC34CD7AB}"/>
              </a:ext>
            </a:extLst>
          </p:cNvPr>
          <p:cNvSpPr txBox="1"/>
          <p:nvPr/>
        </p:nvSpPr>
        <p:spPr>
          <a:xfrm>
            <a:off x="395536" y="332656"/>
            <a:ext cx="6845335" cy="707886"/>
          </a:xfrm>
          <a:prstGeom prst="rect">
            <a:avLst/>
          </a:prstGeom>
          <a:noFill/>
        </p:spPr>
        <p:txBody>
          <a:bodyPr wrap="none" rtlCol="0">
            <a:spAutoFit/>
          </a:bodyPr>
          <a:lstStyle/>
          <a:p>
            <a:r>
              <a:rPr lang="en-US" b="1" dirty="0"/>
              <a:t>IM Signature Summary – Multiple Munitions stoplight chart</a:t>
            </a:r>
          </a:p>
          <a:p>
            <a:r>
              <a:rPr lang="en-US" b="1" dirty="0"/>
              <a:t>(Would have been good for Camp Doha!!!!)</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914" name="Picture 2">
            <a:extLst>
              <a:ext uri="{FF2B5EF4-FFF2-40B4-BE49-F238E27FC236}">
                <a16:creationId xmlns:a16="http://schemas.microsoft.com/office/drawing/2014/main" id="{0FE683CB-FE30-9C99-FA14-C930C2ACC2E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9444" y="1495425"/>
            <a:ext cx="7885112" cy="3867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287DCC25-A90F-D118-21FA-275A83B2950C}"/>
              </a:ext>
            </a:extLst>
          </p:cNvPr>
          <p:cNvSpPr txBox="1"/>
          <p:nvPr/>
        </p:nvSpPr>
        <p:spPr>
          <a:xfrm>
            <a:off x="827584" y="548680"/>
            <a:ext cx="3235181" cy="400110"/>
          </a:xfrm>
          <a:prstGeom prst="rect">
            <a:avLst/>
          </a:prstGeom>
          <a:noFill/>
        </p:spPr>
        <p:txBody>
          <a:bodyPr wrap="none" rtlCol="0">
            <a:spAutoFit/>
          </a:bodyPr>
          <a:lstStyle/>
          <a:p>
            <a:r>
              <a:rPr lang="en-US" b="1" dirty="0"/>
              <a:t>IM and the CADMID Cycle</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85C3A-D39D-DF3A-6C66-96097BDBFBFB}"/>
              </a:ext>
            </a:extLst>
          </p:cNvPr>
          <p:cNvSpPr>
            <a:spLocks noGrp="1"/>
          </p:cNvSpPr>
          <p:nvPr>
            <p:ph type="title"/>
          </p:nvPr>
        </p:nvSpPr>
        <p:spPr/>
        <p:txBody>
          <a:bodyPr>
            <a:normAutofit/>
          </a:bodyPr>
          <a:lstStyle/>
          <a:p>
            <a:r>
              <a:rPr lang="en-US" dirty="0"/>
              <a:t>Energetic Material Technologies</a:t>
            </a:r>
          </a:p>
        </p:txBody>
      </p:sp>
      <p:pic>
        <p:nvPicPr>
          <p:cNvPr id="5" name="Content Placeholder 4" descr="A close-up of a chart&#10;&#10;Description automatically generated">
            <a:extLst>
              <a:ext uri="{FF2B5EF4-FFF2-40B4-BE49-F238E27FC236}">
                <a16:creationId xmlns:a16="http://schemas.microsoft.com/office/drawing/2014/main" id="{61838358-ED06-A448-1614-4D770E0779A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9090" y="1690689"/>
            <a:ext cx="8865398" cy="4579666"/>
          </a:xfrm>
        </p:spPr>
      </p:pic>
    </p:spTree>
    <p:extLst>
      <p:ext uri="{BB962C8B-B14F-4D97-AF65-F5344CB8AC3E}">
        <p14:creationId xmlns:p14="http://schemas.microsoft.com/office/powerpoint/2010/main" val="188934755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3231BA-A920-578F-F7FF-D937A711F02A}"/>
              </a:ext>
            </a:extLst>
          </p:cNvPr>
          <p:cNvSpPr>
            <a:spLocks noGrp="1"/>
          </p:cNvSpPr>
          <p:nvPr>
            <p:ph type="title"/>
          </p:nvPr>
        </p:nvSpPr>
        <p:spPr/>
        <p:txBody>
          <a:bodyPr/>
          <a:lstStyle/>
          <a:p>
            <a:r>
              <a:rPr lang="en-US" dirty="0"/>
              <a:t>Case Venting Technologies</a:t>
            </a:r>
          </a:p>
        </p:txBody>
      </p:sp>
      <p:pic>
        <p:nvPicPr>
          <p:cNvPr id="5" name="Content Placeholder 4" descr="A list of electrical components&#10;&#10;Description automatically generated with medium confidence">
            <a:extLst>
              <a:ext uri="{FF2B5EF4-FFF2-40B4-BE49-F238E27FC236}">
                <a16:creationId xmlns:a16="http://schemas.microsoft.com/office/drawing/2014/main" id="{A788723F-A1F2-A7F3-24A7-439D79DA151B}"/>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r="5143"/>
          <a:stretch/>
        </p:blipFill>
        <p:spPr>
          <a:xfrm>
            <a:off x="107504" y="2234283"/>
            <a:ext cx="8928992" cy="3168351"/>
          </a:xfrm>
        </p:spPr>
      </p:pic>
    </p:spTree>
    <p:extLst>
      <p:ext uri="{BB962C8B-B14F-4D97-AF65-F5344CB8AC3E}">
        <p14:creationId xmlns:p14="http://schemas.microsoft.com/office/powerpoint/2010/main" val="399021664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0C1A31-28CF-6FF8-EB9D-CBA2DDFCA0DA}"/>
              </a:ext>
            </a:extLst>
          </p:cNvPr>
          <p:cNvSpPr>
            <a:spLocks noGrp="1"/>
          </p:cNvSpPr>
          <p:nvPr>
            <p:ph type="title"/>
          </p:nvPr>
        </p:nvSpPr>
        <p:spPr>
          <a:xfrm>
            <a:off x="457200" y="116632"/>
            <a:ext cx="8229600" cy="562074"/>
          </a:xfrm>
        </p:spPr>
        <p:txBody>
          <a:bodyPr/>
          <a:lstStyle/>
          <a:p>
            <a:pPr>
              <a:defRPr/>
            </a:pPr>
            <a:r>
              <a:rPr lang="en-GB" sz="2400" dirty="0"/>
              <a:t>IM Improvements – change the EM formulation</a:t>
            </a:r>
          </a:p>
        </p:txBody>
      </p:sp>
      <p:sp>
        <p:nvSpPr>
          <p:cNvPr id="4" name="TextBox 3">
            <a:extLst>
              <a:ext uri="{FF2B5EF4-FFF2-40B4-BE49-F238E27FC236}">
                <a16:creationId xmlns:a16="http://schemas.microsoft.com/office/drawing/2014/main" id="{20D296A6-589A-8FCA-22A3-3CD1E3979DD1}"/>
              </a:ext>
            </a:extLst>
          </p:cNvPr>
          <p:cNvSpPr txBox="1"/>
          <p:nvPr/>
        </p:nvSpPr>
        <p:spPr>
          <a:xfrm>
            <a:off x="107504" y="765175"/>
            <a:ext cx="8928992" cy="5693866"/>
          </a:xfrm>
          <a:prstGeom prst="rect">
            <a:avLst/>
          </a:prstGeom>
          <a:solidFill>
            <a:schemeClr val="tx1"/>
          </a:solidFill>
        </p:spPr>
        <p:txBody>
          <a:bodyPr wrap="square">
            <a:spAutoFit/>
          </a:bodyPr>
          <a:lstStyle/>
          <a:p>
            <a:pPr marL="914400" lvl="1" indent="-457200">
              <a:buFont typeface="Arial" panose="020B0604020202020204" pitchFamily="34" charset="0"/>
              <a:buChar char="•"/>
              <a:defRPr/>
            </a:pPr>
            <a:r>
              <a:rPr lang="en-GB" sz="2800" b="1" dirty="0">
                <a:solidFill>
                  <a:schemeClr val="bg1"/>
                </a:solidFill>
              </a:rPr>
              <a:t>PBXN-109  (RDX/Al/Binder - 64/20/14)</a:t>
            </a:r>
          </a:p>
          <a:p>
            <a:pPr marL="1371600" lvl="2" indent="-457200">
              <a:buFont typeface="Wingdings" panose="05000000000000000000" pitchFamily="2" charset="2"/>
              <a:buChar char="§"/>
              <a:defRPr/>
            </a:pPr>
            <a:r>
              <a:rPr lang="en-GB" sz="2800" dirty="0">
                <a:solidFill>
                  <a:schemeClr val="bg1"/>
                </a:solidFill>
              </a:rPr>
              <a:t>good properties for IM-ness, performance and reasonable cost to manufacture.</a:t>
            </a:r>
          </a:p>
          <a:p>
            <a:pPr lvl="2">
              <a:defRPr/>
            </a:pPr>
            <a:endParaRPr lang="en-GB" sz="2800" dirty="0">
              <a:solidFill>
                <a:schemeClr val="bg1"/>
              </a:solidFill>
            </a:endParaRPr>
          </a:p>
          <a:p>
            <a:pPr marL="914400" lvl="1" indent="-457200">
              <a:buFont typeface="Arial" panose="020B0604020202020204" pitchFamily="34" charset="0"/>
              <a:buChar char="•"/>
              <a:defRPr/>
            </a:pPr>
            <a:r>
              <a:rPr lang="en-GB" sz="2800" b="1" dirty="0">
                <a:solidFill>
                  <a:schemeClr val="bg1"/>
                </a:solidFill>
              </a:rPr>
              <a:t>ROWANEX 1400 (RDX/Al/HTPB – 66/22/12)</a:t>
            </a:r>
          </a:p>
          <a:p>
            <a:pPr lvl="1">
              <a:defRPr/>
            </a:pPr>
            <a:endParaRPr lang="en-GB" sz="2800" b="1" dirty="0">
              <a:solidFill>
                <a:schemeClr val="bg1"/>
              </a:solidFill>
            </a:endParaRPr>
          </a:p>
          <a:p>
            <a:pPr marL="1371600" lvl="2" indent="-457200">
              <a:buFont typeface="Wingdings" panose="05000000000000000000" pitchFamily="2" charset="2"/>
              <a:buChar char="§"/>
              <a:defRPr/>
            </a:pPr>
            <a:r>
              <a:rPr lang="en-GB" sz="2800" dirty="0">
                <a:solidFill>
                  <a:schemeClr val="bg1"/>
                </a:solidFill>
              </a:rPr>
              <a:t>passes tube test</a:t>
            </a:r>
          </a:p>
          <a:p>
            <a:pPr marL="1371600" lvl="2" indent="-457200">
              <a:buFont typeface="Wingdings" panose="05000000000000000000" pitchFamily="2" charset="2"/>
              <a:buChar char="§"/>
              <a:defRPr/>
            </a:pPr>
            <a:r>
              <a:rPr lang="en-GB" sz="2800" dirty="0">
                <a:solidFill>
                  <a:schemeClr val="bg1"/>
                </a:solidFill>
              </a:rPr>
              <a:t>DDT resistant with IM fragment</a:t>
            </a:r>
          </a:p>
          <a:p>
            <a:pPr marL="1371600" lvl="2" indent="-457200">
              <a:buFont typeface="Wingdings" panose="05000000000000000000" pitchFamily="2" charset="2"/>
              <a:buChar char="§"/>
              <a:defRPr/>
            </a:pPr>
            <a:endParaRPr lang="en-GB" sz="2800" dirty="0">
              <a:solidFill>
                <a:schemeClr val="bg1"/>
              </a:solidFill>
            </a:endParaRPr>
          </a:p>
          <a:p>
            <a:pPr marL="914400" lvl="1" indent="-457200">
              <a:buFont typeface="Arial" panose="020B0604020202020204" pitchFamily="34" charset="0"/>
              <a:buChar char="•"/>
              <a:defRPr/>
            </a:pPr>
            <a:r>
              <a:rPr lang="en-GB" sz="2800" b="1" dirty="0">
                <a:solidFill>
                  <a:schemeClr val="bg1"/>
                </a:solidFill>
              </a:rPr>
              <a:t>HTPE composite (Hydroxy </a:t>
            </a:r>
            <a:r>
              <a:rPr lang="en-GB" sz="2800" b="1" dirty="0" err="1">
                <a:solidFill>
                  <a:schemeClr val="bg1"/>
                </a:solidFill>
              </a:rPr>
              <a:t>Termiated</a:t>
            </a:r>
            <a:r>
              <a:rPr lang="en-GB" sz="2800" b="1" dirty="0">
                <a:solidFill>
                  <a:schemeClr val="bg1"/>
                </a:solidFill>
              </a:rPr>
              <a:t> </a:t>
            </a:r>
            <a:r>
              <a:rPr lang="en-GB" sz="2800" b="1" dirty="0" err="1">
                <a:solidFill>
                  <a:schemeClr val="bg1"/>
                </a:solidFill>
              </a:rPr>
              <a:t>PolyEther</a:t>
            </a:r>
            <a:r>
              <a:rPr lang="en-GB" sz="2800" b="1" dirty="0">
                <a:solidFill>
                  <a:schemeClr val="bg1"/>
                </a:solidFill>
              </a:rPr>
              <a:t>)  </a:t>
            </a:r>
          </a:p>
          <a:p>
            <a:pPr marL="914400" lvl="1" indent="-457200">
              <a:buFont typeface="Arial" panose="020B0604020202020204" pitchFamily="34" charset="0"/>
              <a:buChar char="•"/>
              <a:defRPr/>
            </a:pPr>
            <a:endParaRPr lang="en-GB" sz="2800" b="1" dirty="0">
              <a:solidFill>
                <a:schemeClr val="bg1"/>
              </a:solidFill>
            </a:endParaRPr>
          </a:p>
          <a:p>
            <a:pPr marL="1371600" lvl="2" indent="-457200">
              <a:buFont typeface="Wingdings" panose="05000000000000000000" pitchFamily="2" charset="2"/>
              <a:buChar char="§"/>
              <a:defRPr/>
            </a:pPr>
            <a:r>
              <a:rPr lang="en-GB" sz="2800" dirty="0">
                <a:solidFill>
                  <a:schemeClr val="bg1"/>
                </a:solidFill>
              </a:rPr>
              <a:t>good properties for IM-ness, performance and service life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E2E60A-3CD8-4451-3D13-ABD51E1F4600}"/>
              </a:ext>
            </a:extLst>
          </p:cNvPr>
          <p:cNvSpPr>
            <a:spLocks noGrp="1"/>
          </p:cNvSpPr>
          <p:nvPr>
            <p:ph type="title"/>
          </p:nvPr>
        </p:nvSpPr>
        <p:spPr>
          <a:xfrm>
            <a:off x="457200" y="116632"/>
            <a:ext cx="8229600" cy="562074"/>
          </a:xfrm>
        </p:spPr>
        <p:txBody>
          <a:bodyPr/>
          <a:lstStyle/>
          <a:p>
            <a:pPr>
              <a:defRPr/>
            </a:pPr>
            <a:r>
              <a:rPr lang="en-GB" sz="2400" dirty="0"/>
              <a:t>IM Improvements – change the munition design</a:t>
            </a:r>
          </a:p>
        </p:txBody>
      </p:sp>
      <p:sp>
        <p:nvSpPr>
          <p:cNvPr id="4" name="TextBox 3">
            <a:extLst>
              <a:ext uri="{FF2B5EF4-FFF2-40B4-BE49-F238E27FC236}">
                <a16:creationId xmlns:a16="http://schemas.microsoft.com/office/drawing/2014/main" id="{21AA2B35-99A8-6068-68BD-1215676DED71}"/>
              </a:ext>
            </a:extLst>
          </p:cNvPr>
          <p:cNvSpPr txBox="1"/>
          <p:nvPr/>
        </p:nvSpPr>
        <p:spPr>
          <a:xfrm>
            <a:off x="323850" y="711200"/>
            <a:ext cx="8496300" cy="6062663"/>
          </a:xfrm>
          <a:prstGeom prst="rect">
            <a:avLst/>
          </a:prstGeom>
          <a:solidFill>
            <a:schemeClr val="tx1"/>
          </a:solidFill>
        </p:spPr>
        <p:txBody>
          <a:bodyPr>
            <a:spAutoFit/>
          </a:bodyPr>
          <a:lstStyle/>
          <a:p>
            <a:pPr marL="914400" lvl="1" indent="-457200">
              <a:buFont typeface="Arial" panose="020B0604020202020204" pitchFamily="34" charset="0"/>
              <a:buChar char="•"/>
              <a:defRPr/>
            </a:pPr>
            <a:r>
              <a:rPr lang="en-GB" sz="2800" b="1" dirty="0">
                <a:solidFill>
                  <a:schemeClr val="bg1"/>
                </a:solidFill>
              </a:rPr>
              <a:t>Casing design</a:t>
            </a:r>
          </a:p>
          <a:p>
            <a:pPr lvl="1">
              <a:defRPr/>
            </a:pPr>
            <a:endParaRPr lang="en-GB" sz="2800" b="1" dirty="0">
              <a:solidFill>
                <a:schemeClr val="bg1"/>
              </a:solidFill>
            </a:endParaRPr>
          </a:p>
          <a:p>
            <a:pPr marL="1371600" lvl="2" indent="-457200">
              <a:buFont typeface="Wingdings" panose="05000000000000000000" pitchFamily="2" charset="2"/>
              <a:buChar char="§"/>
              <a:defRPr/>
            </a:pPr>
            <a:r>
              <a:rPr lang="en-GB" sz="2400" dirty="0">
                <a:solidFill>
                  <a:schemeClr val="bg1"/>
                </a:solidFill>
              </a:rPr>
              <a:t>Venting (ignition pre-empting device)</a:t>
            </a:r>
          </a:p>
          <a:p>
            <a:pPr marL="1828800" lvl="3" indent="-457200">
              <a:buFont typeface="Wingdings" panose="05000000000000000000" pitchFamily="2" charset="2"/>
              <a:buChar char="§"/>
              <a:defRPr/>
            </a:pPr>
            <a:r>
              <a:rPr lang="en-GB" sz="2400" dirty="0">
                <a:solidFill>
                  <a:schemeClr val="bg1"/>
                </a:solidFill>
              </a:rPr>
              <a:t>use of explosive cutting charges (AMRAAM)</a:t>
            </a:r>
          </a:p>
          <a:p>
            <a:pPr lvl="2">
              <a:defRPr/>
            </a:pPr>
            <a:endParaRPr lang="en-GB" sz="2400" dirty="0">
              <a:solidFill>
                <a:schemeClr val="bg1"/>
              </a:solidFill>
            </a:endParaRPr>
          </a:p>
          <a:p>
            <a:pPr marL="1371600" lvl="2" indent="-457200">
              <a:buFont typeface="Wingdings" panose="05000000000000000000" pitchFamily="2" charset="2"/>
              <a:buChar char="§"/>
              <a:defRPr/>
            </a:pPr>
            <a:r>
              <a:rPr lang="en-GB" sz="2400" dirty="0">
                <a:solidFill>
                  <a:schemeClr val="bg1"/>
                </a:solidFill>
              </a:rPr>
              <a:t>Steel strip laminate (SSL) and carbon fibre composites – used for solid fuel rocket motors.</a:t>
            </a:r>
          </a:p>
          <a:p>
            <a:pPr lvl="2">
              <a:defRPr/>
            </a:pPr>
            <a:endParaRPr lang="en-GB" sz="2800" dirty="0">
              <a:solidFill>
                <a:schemeClr val="bg1"/>
              </a:solidFill>
            </a:endParaRPr>
          </a:p>
          <a:p>
            <a:pPr marL="914400" lvl="1" indent="-457200">
              <a:buFont typeface="Arial" panose="020B0604020202020204" pitchFamily="34" charset="0"/>
              <a:buChar char="•"/>
              <a:defRPr/>
            </a:pPr>
            <a:r>
              <a:rPr lang="en-GB" sz="2800" b="1" dirty="0">
                <a:solidFill>
                  <a:schemeClr val="bg1"/>
                </a:solidFill>
              </a:rPr>
              <a:t>Surface coating</a:t>
            </a:r>
          </a:p>
          <a:p>
            <a:pPr lvl="1">
              <a:defRPr/>
            </a:pPr>
            <a:endParaRPr lang="en-GB" sz="2800" b="1" dirty="0">
              <a:solidFill>
                <a:schemeClr val="bg1"/>
              </a:solidFill>
            </a:endParaRPr>
          </a:p>
          <a:p>
            <a:pPr marL="1371600" lvl="2" indent="-457200">
              <a:buFont typeface="Arial" panose="020B0604020202020204" pitchFamily="34" charset="0"/>
              <a:buChar char="•"/>
              <a:defRPr/>
            </a:pPr>
            <a:r>
              <a:rPr lang="en-GB" sz="2400" dirty="0">
                <a:solidFill>
                  <a:schemeClr val="bg1"/>
                </a:solidFill>
              </a:rPr>
              <a:t>Intumescent paint (1 – 2mm thick and expands when heated, air trapped to produce low thermal conductivity. Suitable for upgrade of legacy OME.</a:t>
            </a:r>
          </a:p>
          <a:p>
            <a:pPr lvl="2">
              <a:defRPr/>
            </a:pPr>
            <a:endParaRPr lang="en-GB" sz="2800" dirty="0">
              <a:solidFill>
                <a:schemeClr val="bg1"/>
              </a:solidFill>
            </a:endParaRPr>
          </a:p>
          <a:p>
            <a:pPr marL="914400" lvl="1" indent="-457200">
              <a:buFont typeface="Arial" panose="020B0604020202020204" pitchFamily="34" charset="0"/>
              <a:buChar char="•"/>
              <a:defRPr/>
            </a:pPr>
            <a:r>
              <a:rPr lang="en-GB" sz="2800" b="1" dirty="0">
                <a:solidFill>
                  <a:schemeClr val="bg1"/>
                </a:solidFill>
              </a:rPr>
              <a:t>Use of internal liners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nodeType="clickEffect">
                                  <p:stCondLst>
                                    <p:cond delay="0"/>
                                  </p:stCondLst>
                                  <p:childTnLst>
                                    <p:set>
                                      <p:cBhvr>
                                        <p:cTn id="16" dur="1" fill="hold">
                                          <p:stCondLst>
                                            <p:cond delay="0"/>
                                          </p:stCondLst>
                                        </p:cTn>
                                        <p:tgtEl>
                                          <p:spTgt spid="4">
                                            <p:txEl>
                                              <p:pRg st="7" end="7"/>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
                                            <p:txEl>
                                              <p:pRg st="9" end="9"/>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A0709B-573F-EE3C-B82F-D430891424AD}"/>
              </a:ext>
            </a:extLst>
          </p:cNvPr>
          <p:cNvSpPr>
            <a:spLocks noGrp="1"/>
          </p:cNvSpPr>
          <p:nvPr>
            <p:ph type="title"/>
          </p:nvPr>
        </p:nvSpPr>
        <p:spPr>
          <a:xfrm>
            <a:off x="457200" y="116632"/>
            <a:ext cx="8229600" cy="562074"/>
          </a:xfrm>
        </p:spPr>
        <p:txBody>
          <a:bodyPr/>
          <a:lstStyle/>
          <a:p>
            <a:pPr>
              <a:defRPr/>
            </a:pPr>
            <a:r>
              <a:rPr lang="en-GB" sz="2400" dirty="0"/>
              <a:t>IM Improvements – change / include packaging</a:t>
            </a:r>
          </a:p>
        </p:txBody>
      </p:sp>
      <p:sp>
        <p:nvSpPr>
          <p:cNvPr id="4" name="TextBox 3">
            <a:extLst>
              <a:ext uri="{FF2B5EF4-FFF2-40B4-BE49-F238E27FC236}">
                <a16:creationId xmlns:a16="http://schemas.microsoft.com/office/drawing/2014/main" id="{2BA5DFEC-03C7-6A51-DFF1-8500DDF85008}"/>
              </a:ext>
            </a:extLst>
          </p:cNvPr>
          <p:cNvSpPr txBox="1"/>
          <p:nvPr/>
        </p:nvSpPr>
        <p:spPr>
          <a:xfrm>
            <a:off x="1042988" y="1700213"/>
            <a:ext cx="7345362" cy="3109912"/>
          </a:xfrm>
          <a:prstGeom prst="rect">
            <a:avLst/>
          </a:prstGeom>
          <a:solidFill>
            <a:schemeClr val="tx1"/>
          </a:solidFill>
        </p:spPr>
        <p:txBody>
          <a:bodyPr>
            <a:spAutoFit/>
          </a:bodyPr>
          <a:lstStyle/>
          <a:p>
            <a:pPr marL="914400" lvl="1" indent="-457200">
              <a:buFont typeface="Arial" panose="020B0604020202020204" pitchFamily="34" charset="0"/>
              <a:buChar char="•"/>
              <a:defRPr/>
            </a:pPr>
            <a:r>
              <a:rPr lang="en-GB" sz="2800" b="1" dirty="0">
                <a:solidFill>
                  <a:schemeClr val="bg1"/>
                </a:solidFill>
              </a:rPr>
              <a:t>It can either interact with the threat stimulus reducing severity</a:t>
            </a:r>
          </a:p>
          <a:p>
            <a:pPr lvl="1">
              <a:defRPr/>
            </a:pPr>
            <a:endParaRPr lang="en-GB" sz="2800" b="1" dirty="0">
              <a:solidFill>
                <a:schemeClr val="bg1"/>
              </a:solidFill>
            </a:endParaRPr>
          </a:p>
          <a:p>
            <a:pPr marL="914400" lvl="1" indent="-457200">
              <a:buFont typeface="Arial" panose="020B0604020202020204" pitchFamily="34" charset="0"/>
              <a:buChar char="•"/>
              <a:defRPr/>
            </a:pPr>
            <a:r>
              <a:rPr lang="en-GB" sz="2800" b="1" dirty="0">
                <a:solidFill>
                  <a:schemeClr val="bg1"/>
                </a:solidFill>
              </a:rPr>
              <a:t>or can mitigate the reaction consequences  </a:t>
            </a:r>
          </a:p>
          <a:p>
            <a:pPr lvl="2">
              <a:defRPr/>
            </a:pPr>
            <a:endParaRPr lang="en-GB" sz="2800" dirty="0">
              <a:solidFill>
                <a:schemeClr val="bg1"/>
              </a:solidFill>
            </a:endParaRPr>
          </a:p>
          <a:p>
            <a:pPr lvl="1">
              <a:defRPr/>
            </a:pPr>
            <a:endParaRPr lang="en-GB" sz="2800" b="1" dirty="0">
              <a:solidFill>
                <a:schemeClr val="bg1"/>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4C9C9D-A4EE-7331-7945-AA79E61AFD9D}"/>
              </a:ext>
            </a:extLst>
          </p:cNvPr>
          <p:cNvSpPr>
            <a:spLocks noGrp="1"/>
          </p:cNvSpPr>
          <p:nvPr>
            <p:ph type="title"/>
          </p:nvPr>
        </p:nvSpPr>
        <p:spPr>
          <a:xfrm>
            <a:off x="457200" y="116632"/>
            <a:ext cx="8229600" cy="562074"/>
          </a:xfrm>
        </p:spPr>
        <p:txBody>
          <a:bodyPr>
            <a:noAutofit/>
          </a:bodyPr>
          <a:lstStyle/>
          <a:p>
            <a:pPr>
              <a:defRPr/>
            </a:pPr>
            <a:r>
              <a:rPr lang="en-GB" sz="3600" dirty="0"/>
              <a:t>Summarising design solutions </a:t>
            </a:r>
          </a:p>
        </p:txBody>
      </p:sp>
      <p:sp>
        <p:nvSpPr>
          <p:cNvPr id="4" name="TextBox 3">
            <a:extLst>
              <a:ext uri="{FF2B5EF4-FFF2-40B4-BE49-F238E27FC236}">
                <a16:creationId xmlns:a16="http://schemas.microsoft.com/office/drawing/2014/main" id="{1F99C51B-A536-1FE9-00F4-632649C20466}"/>
              </a:ext>
            </a:extLst>
          </p:cNvPr>
          <p:cNvSpPr txBox="1"/>
          <p:nvPr/>
        </p:nvSpPr>
        <p:spPr>
          <a:xfrm>
            <a:off x="492125" y="908050"/>
            <a:ext cx="8194675" cy="5756275"/>
          </a:xfrm>
          <a:prstGeom prst="rect">
            <a:avLst/>
          </a:prstGeom>
          <a:solidFill>
            <a:schemeClr val="tx1"/>
          </a:solidFill>
        </p:spPr>
        <p:txBody>
          <a:bodyPr>
            <a:spAutoFit/>
          </a:bodyPr>
          <a:lstStyle/>
          <a:p>
            <a:pPr lvl="1">
              <a:defRPr/>
            </a:pPr>
            <a:endParaRPr lang="en-GB" sz="2800" b="1" dirty="0">
              <a:solidFill>
                <a:schemeClr val="bg1"/>
              </a:solidFill>
            </a:endParaRPr>
          </a:p>
          <a:p>
            <a:pPr marL="1371600" lvl="2" indent="-457200">
              <a:buFont typeface="Wingdings" panose="05000000000000000000" pitchFamily="2" charset="2"/>
              <a:buChar char="§"/>
              <a:defRPr/>
            </a:pPr>
            <a:r>
              <a:rPr lang="en-GB" sz="2600" dirty="0">
                <a:solidFill>
                  <a:schemeClr val="bg1"/>
                </a:solidFill>
              </a:rPr>
              <a:t>use EMs with low explosiveness</a:t>
            </a:r>
          </a:p>
          <a:p>
            <a:pPr marL="1371600" lvl="2" indent="-457200">
              <a:buFont typeface="Wingdings" panose="05000000000000000000" pitchFamily="2" charset="2"/>
              <a:buChar char="§"/>
              <a:defRPr/>
            </a:pPr>
            <a:endParaRPr lang="en-GB" sz="2600" dirty="0">
              <a:solidFill>
                <a:schemeClr val="bg1"/>
              </a:solidFill>
            </a:endParaRPr>
          </a:p>
          <a:p>
            <a:pPr marL="1371600" lvl="2" indent="-457200">
              <a:buFont typeface="Wingdings" panose="05000000000000000000" pitchFamily="2" charset="2"/>
              <a:buChar char="§"/>
              <a:defRPr/>
            </a:pPr>
            <a:r>
              <a:rPr lang="en-GB" sz="2600" dirty="0">
                <a:solidFill>
                  <a:schemeClr val="bg1"/>
                </a:solidFill>
              </a:rPr>
              <a:t>select casing materials / thicknesses to pass fragment / bullet attack</a:t>
            </a:r>
          </a:p>
          <a:p>
            <a:pPr marL="1371600" lvl="2" indent="-457200">
              <a:buFont typeface="Wingdings" panose="05000000000000000000" pitchFamily="2" charset="2"/>
              <a:buChar char="§"/>
              <a:defRPr/>
            </a:pPr>
            <a:endParaRPr lang="en-GB" sz="2600" dirty="0">
              <a:solidFill>
                <a:schemeClr val="bg1"/>
              </a:solidFill>
            </a:endParaRPr>
          </a:p>
          <a:p>
            <a:pPr marL="1371600" lvl="2" indent="-457200">
              <a:buFont typeface="Wingdings" panose="05000000000000000000" pitchFamily="2" charset="2"/>
              <a:buChar char="§"/>
              <a:defRPr/>
            </a:pPr>
            <a:r>
              <a:rPr lang="en-GB" sz="2600" dirty="0">
                <a:solidFill>
                  <a:schemeClr val="bg1"/>
                </a:solidFill>
              </a:rPr>
              <a:t>use mitigation technologies (if possible)</a:t>
            </a:r>
          </a:p>
          <a:p>
            <a:pPr marL="1371600" lvl="2" indent="-457200">
              <a:buFont typeface="Wingdings" panose="05000000000000000000" pitchFamily="2" charset="2"/>
              <a:buChar char="§"/>
              <a:defRPr/>
            </a:pPr>
            <a:endParaRPr lang="en-GB" sz="2600" dirty="0">
              <a:solidFill>
                <a:schemeClr val="bg1"/>
              </a:solidFill>
            </a:endParaRPr>
          </a:p>
          <a:p>
            <a:pPr marL="1371600" lvl="2" indent="-457200">
              <a:buFont typeface="Wingdings" panose="05000000000000000000" pitchFamily="2" charset="2"/>
              <a:buChar char="§"/>
              <a:defRPr/>
            </a:pPr>
            <a:r>
              <a:rPr lang="en-GB" sz="2600" dirty="0">
                <a:solidFill>
                  <a:schemeClr val="bg1"/>
                </a:solidFill>
              </a:rPr>
              <a:t>adequate performance (not necessarily maximum performance)</a:t>
            </a:r>
          </a:p>
          <a:p>
            <a:pPr marL="1371600" lvl="2" indent="-457200">
              <a:buFont typeface="Wingdings" panose="05000000000000000000" pitchFamily="2" charset="2"/>
              <a:buChar char="§"/>
              <a:defRPr/>
            </a:pPr>
            <a:endParaRPr lang="en-GB" sz="2600" dirty="0">
              <a:solidFill>
                <a:schemeClr val="bg1"/>
              </a:solidFill>
            </a:endParaRPr>
          </a:p>
          <a:p>
            <a:pPr marL="1371600" lvl="2" indent="-457200">
              <a:buFont typeface="Wingdings" panose="05000000000000000000" pitchFamily="2" charset="2"/>
              <a:buChar char="§"/>
              <a:defRPr/>
            </a:pPr>
            <a:r>
              <a:rPr lang="en-GB" sz="2600" dirty="0">
                <a:solidFill>
                  <a:schemeClr val="bg1"/>
                </a:solidFill>
              </a:rPr>
              <a:t>seek expert for advice, guidance and opinion to underpin your design!</a:t>
            </a:r>
            <a:endParaRPr lang="en-GB" sz="2600" b="1" dirty="0">
              <a:solidFill>
                <a:schemeClr val="bg1"/>
              </a:solidFill>
            </a:endParaRPr>
          </a:p>
          <a:p>
            <a:pPr lvl="2">
              <a:defRPr/>
            </a:pPr>
            <a:endParaRPr lang="en-GB" sz="2800" dirty="0">
              <a:solidFill>
                <a:schemeClr val="bg1"/>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5058" name="Picture 2">
            <a:extLst>
              <a:ext uri="{FF2B5EF4-FFF2-40B4-BE49-F238E27FC236}">
                <a16:creationId xmlns:a16="http://schemas.microsoft.com/office/drawing/2014/main" id="{0526E991-4983-80D5-1322-CD72AFD81CC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6538" y="1716088"/>
            <a:ext cx="4751387" cy="3800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651" name="Picture 6">
            <a:extLst>
              <a:ext uri="{FF2B5EF4-FFF2-40B4-BE49-F238E27FC236}">
                <a16:creationId xmlns:a16="http://schemas.microsoft.com/office/drawing/2014/main" id="{42FC3E74-CBC4-1325-EEF6-B94B8F3DFA1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92725" y="1700213"/>
            <a:ext cx="3614738" cy="4951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itle 1">
            <a:extLst>
              <a:ext uri="{FF2B5EF4-FFF2-40B4-BE49-F238E27FC236}">
                <a16:creationId xmlns:a16="http://schemas.microsoft.com/office/drawing/2014/main" id="{D49C2C4B-17AC-CB45-C105-4A9ADF5DDCFD}"/>
              </a:ext>
            </a:extLst>
          </p:cNvPr>
          <p:cNvSpPr>
            <a:spLocks noGrp="1"/>
          </p:cNvSpPr>
          <p:nvPr>
            <p:ph type="title"/>
          </p:nvPr>
        </p:nvSpPr>
        <p:spPr>
          <a:xfrm>
            <a:off x="323528" y="188640"/>
            <a:ext cx="8229600" cy="1080120"/>
          </a:xfrm>
        </p:spPr>
        <p:txBody>
          <a:bodyPr>
            <a:normAutofit/>
          </a:bodyPr>
          <a:lstStyle/>
          <a:p>
            <a:pPr>
              <a:defRPr/>
            </a:pPr>
            <a:r>
              <a:rPr lang="en-GB" dirty="0"/>
              <a:t>Application of IM in the real world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765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5298" name="Picture 2">
            <a:extLst>
              <a:ext uri="{FF2B5EF4-FFF2-40B4-BE49-F238E27FC236}">
                <a16:creationId xmlns:a16="http://schemas.microsoft.com/office/drawing/2014/main" id="{4B69E386-AA67-CD06-8647-A115A547046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39975" y="188913"/>
            <a:ext cx="5022850" cy="446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5299" name="Picture 4">
            <a:extLst>
              <a:ext uri="{FF2B5EF4-FFF2-40B4-BE49-F238E27FC236}">
                <a16:creationId xmlns:a16="http://schemas.microsoft.com/office/drawing/2014/main" id="{86BB8E35-23DD-BFA6-075E-DBCF220C3FD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925" y="808038"/>
            <a:ext cx="3889375" cy="2098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5300" name="Picture 6">
            <a:extLst>
              <a:ext uri="{FF2B5EF4-FFF2-40B4-BE49-F238E27FC236}">
                <a16:creationId xmlns:a16="http://schemas.microsoft.com/office/drawing/2014/main" id="{09F7321E-7DC7-8133-872B-2B83D89EE7E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76225" y="3151188"/>
            <a:ext cx="3408363" cy="800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5301" name="Picture 8">
            <a:extLst>
              <a:ext uri="{FF2B5EF4-FFF2-40B4-BE49-F238E27FC236}">
                <a16:creationId xmlns:a16="http://schemas.microsoft.com/office/drawing/2014/main" id="{50EBE3AE-9D5E-314F-C3C4-08ACA905635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449513" y="4429125"/>
            <a:ext cx="4803775" cy="2239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5302" name="Picture 10">
            <a:extLst>
              <a:ext uri="{FF2B5EF4-FFF2-40B4-BE49-F238E27FC236}">
                <a16:creationId xmlns:a16="http://schemas.microsoft.com/office/drawing/2014/main" id="{599237EE-270B-5D7B-1482-07F00E090FC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160838" y="842963"/>
            <a:ext cx="4706937" cy="2873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A6F1CE6-06AC-0DFB-37DE-84BE095772A2}"/>
              </a:ext>
            </a:extLst>
          </p:cNvPr>
          <p:cNvSpPr>
            <a:spLocks noGrp="1"/>
          </p:cNvSpPr>
          <p:nvPr>
            <p:ph type="title"/>
          </p:nvPr>
        </p:nvSpPr>
        <p:spPr/>
        <p:txBody>
          <a:bodyPr>
            <a:normAutofit/>
          </a:bodyPr>
          <a:lstStyle/>
          <a:p>
            <a:pPr algn="l">
              <a:defRPr/>
            </a:pPr>
            <a:r>
              <a:rPr lang="en-US" sz="2790" dirty="0">
                <a:solidFill>
                  <a:schemeClr val="accent1"/>
                </a:solidFill>
              </a:rPr>
              <a:t>Harmonization</a:t>
            </a:r>
            <a:r>
              <a:rPr lang="en-US" dirty="0">
                <a:solidFill>
                  <a:schemeClr val="accent1"/>
                </a:solidFill>
              </a:rPr>
              <a:t> of IM and HC</a:t>
            </a:r>
          </a:p>
        </p:txBody>
      </p:sp>
      <p:sp>
        <p:nvSpPr>
          <p:cNvPr id="57347" name="Slide Number Placeholder 2">
            <a:extLst>
              <a:ext uri="{FF2B5EF4-FFF2-40B4-BE49-F238E27FC236}">
                <a16:creationId xmlns:a16="http://schemas.microsoft.com/office/drawing/2014/main" id="{CA671D00-9A48-3C1A-065D-6A3BDE8CFD3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fld id="{FDFFF7D7-9AB2-AF41-9369-DEFFB91A0E2B}" type="slidenum">
              <a:rPr lang="en-US" altLang="en-US" sz="1200" smtClean="0">
                <a:solidFill>
                  <a:srgbClr val="BCBCBC"/>
                </a:solidFill>
              </a:rPr>
              <a:pPr/>
              <a:t>33</a:t>
            </a:fld>
            <a:endParaRPr lang="en-US" altLang="en-US" sz="1200">
              <a:solidFill>
                <a:srgbClr val="BCBCBC"/>
              </a:solidFill>
            </a:endParaRPr>
          </a:p>
        </p:txBody>
      </p:sp>
      <p:sp>
        <p:nvSpPr>
          <p:cNvPr id="9" name="Content Placeholder 2">
            <a:extLst>
              <a:ext uri="{FF2B5EF4-FFF2-40B4-BE49-F238E27FC236}">
                <a16:creationId xmlns:a16="http://schemas.microsoft.com/office/drawing/2014/main" id="{4F108E65-2766-89B3-BC4B-11D536E19C91}"/>
              </a:ext>
            </a:extLst>
          </p:cNvPr>
          <p:cNvSpPr>
            <a:spLocks noGrp="1"/>
          </p:cNvSpPr>
          <p:nvPr>
            <p:ph idx="4294967295"/>
          </p:nvPr>
        </p:nvSpPr>
        <p:spPr>
          <a:xfrm>
            <a:off x="812800" y="908050"/>
            <a:ext cx="8331200" cy="4100513"/>
          </a:xfrm>
        </p:spPr>
        <p:txBody>
          <a:bodyPr/>
          <a:lstStyle/>
          <a:p>
            <a:pPr marL="0" indent="0">
              <a:lnSpc>
                <a:spcPct val="85000"/>
              </a:lnSpc>
              <a:spcBef>
                <a:spcPts val="0"/>
              </a:spcBef>
              <a:buFont typeface="Wingdings 2" panose="05020102010507070707" pitchFamily="18" charset="2"/>
              <a:buNone/>
              <a:defRPr/>
            </a:pPr>
            <a:r>
              <a:rPr lang="en-US" sz="2160" dirty="0"/>
              <a:t>Ongoing working group (WG) to investigate </a:t>
            </a:r>
            <a:r>
              <a:rPr lang="en-GB" sz="2160" dirty="0"/>
              <a:t>further harmonizing IM and hazard classification (HC) testing and assignment procedures. </a:t>
            </a:r>
          </a:p>
        </p:txBody>
      </p:sp>
      <p:pic>
        <p:nvPicPr>
          <p:cNvPr id="57349" name="Picture 2" descr="http://www.thecompliancecenter.com/store/media/catalog/product/cache/1/image/325x/9df78eab33525d08d6e5fb8d27136e95/l/b/lbcn016usn_hi.gif">
            <a:extLst>
              <a:ext uri="{FF2B5EF4-FFF2-40B4-BE49-F238E27FC236}">
                <a16:creationId xmlns:a16="http://schemas.microsoft.com/office/drawing/2014/main" id="{B87B2DB1-23B0-F8FB-BA5D-2ED78CBEC4A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32363" y="2390775"/>
            <a:ext cx="2159000" cy="22336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7350" name="Picture 2" descr="http://www.labeline.com/store_uk/media/ecom/prodlg/un_test_criteria_5th.jpg">
            <a:extLst>
              <a:ext uri="{FF2B5EF4-FFF2-40B4-BE49-F238E27FC236}">
                <a16:creationId xmlns:a16="http://schemas.microsoft.com/office/drawing/2014/main" id="{949B8C22-6FC9-17B5-4094-4BD797307956}"/>
              </a:ext>
            </a:extLst>
          </p:cNvPr>
          <p:cNvPicPr>
            <a:picLocks noChangeAspect="1" noChangeArrowheads="1"/>
          </p:cNvPicPr>
          <p:nvPr/>
        </p:nvPicPr>
        <p:blipFill>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331913" y="2097088"/>
            <a:ext cx="2479675" cy="2662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Content Placeholder 2">
            <a:extLst>
              <a:ext uri="{FF2B5EF4-FFF2-40B4-BE49-F238E27FC236}">
                <a16:creationId xmlns:a16="http://schemas.microsoft.com/office/drawing/2014/main" id="{B3A9C6C8-7E03-3BA5-460B-0FFCC36CF4DC}"/>
              </a:ext>
            </a:extLst>
          </p:cNvPr>
          <p:cNvSpPr txBox="1">
            <a:spLocks/>
          </p:cNvSpPr>
          <p:nvPr/>
        </p:nvSpPr>
        <p:spPr>
          <a:xfrm>
            <a:off x="962025" y="5157788"/>
            <a:ext cx="7096125" cy="1333500"/>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rgbClr val="002546"/>
                </a:solidFill>
                <a:latin typeface="Arial" pitchFamily="34" charset="0"/>
                <a:ea typeface="+mn-ea"/>
                <a:cs typeface="Arial" pitchFamily="34" charset="0"/>
              </a:defRPr>
            </a:lvl1pPr>
            <a:lvl2pPr marL="742950" indent="-285750" algn="l" defTabSz="914400" rtl="0" eaLnBrk="1" latinLnBrk="0" hangingPunct="1">
              <a:spcBef>
                <a:spcPct val="20000"/>
              </a:spcBef>
              <a:buFont typeface="Arial" pitchFamily="34" charset="0"/>
              <a:buChar char="–"/>
              <a:defRPr sz="2800" kern="1200">
                <a:solidFill>
                  <a:srgbClr val="002546"/>
                </a:solidFill>
                <a:latin typeface="Arial" pitchFamily="34" charset="0"/>
                <a:ea typeface="+mn-ea"/>
                <a:cs typeface="Arial" pitchFamily="34" charset="0"/>
              </a:defRPr>
            </a:lvl2pPr>
            <a:lvl3pPr marL="1143000" indent="-228600" algn="l" defTabSz="914400" rtl="0" eaLnBrk="1" latinLnBrk="0" hangingPunct="1">
              <a:spcBef>
                <a:spcPct val="20000"/>
              </a:spcBef>
              <a:buFont typeface="Arial" pitchFamily="34" charset="0"/>
              <a:buChar char="•"/>
              <a:defRPr sz="2400" kern="1200">
                <a:solidFill>
                  <a:srgbClr val="002546"/>
                </a:solidFill>
                <a:latin typeface="Arial" pitchFamily="34" charset="0"/>
                <a:ea typeface="+mn-ea"/>
                <a:cs typeface="Arial" pitchFamily="34" charset="0"/>
              </a:defRPr>
            </a:lvl3pPr>
            <a:lvl4pPr marL="1600200" indent="-228600" algn="l" defTabSz="914400" rtl="0" eaLnBrk="1" latinLnBrk="0" hangingPunct="1">
              <a:spcBef>
                <a:spcPct val="20000"/>
              </a:spcBef>
              <a:buFont typeface="Arial" pitchFamily="34" charset="0"/>
              <a:buChar char="–"/>
              <a:defRPr sz="2000" kern="1200">
                <a:solidFill>
                  <a:srgbClr val="002546"/>
                </a:solidFill>
                <a:latin typeface="Arial" pitchFamily="34" charset="0"/>
                <a:ea typeface="+mn-ea"/>
                <a:cs typeface="Arial" pitchFamily="34" charset="0"/>
              </a:defRPr>
            </a:lvl4pPr>
            <a:lvl5pPr marL="2057400" indent="-228600" algn="l" defTabSz="914400" rtl="0" eaLnBrk="1" latinLnBrk="0" hangingPunct="1">
              <a:spcBef>
                <a:spcPct val="20000"/>
              </a:spcBef>
              <a:buFont typeface="Arial" pitchFamily="34" charset="0"/>
              <a:buChar char="»"/>
              <a:defRPr sz="2000" kern="1200">
                <a:solidFill>
                  <a:srgbClr val="002546"/>
                </a:solidFill>
                <a:latin typeface="Arial" pitchFamily="34" charset="0"/>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85000"/>
              </a:lnSpc>
              <a:spcBef>
                <a:spcPts val="0"/>
              </a:spcBef>
              <a:defRPr/>
            </a:pPr>
            <a:r>
              <a:rPr lang="en-US" sz="1620" dirty="0">
                <a:solidFill>
                  <a:srgbClr val="0070C0"/>
                </a:solidFill>
              </a:rPr>
              <a:t>Working to combine STANAG 4439 &amp; AOP-39 with STANAG 4123 &amp; AASTP-3.</a:t>
            </a:r>
          </a:p>
          <a:p>
            <a:pPr>
              <a:lnSpc>
                <a:spcPct val="85000"/>
              </a:lnSpc>
              <a:spcBef>
                <a:spcPts val="0"/>
              </a:spcBef>
              <a:defRPr/>
            </a:pPr>
            <a:endParaRPr lang="en-US" sz="1620" dirty="0">
              <a:solidFill>
                <a:srgbClr val="0070C0"/>
              </a:solidFill>
            </a:endParaRPr>
          </a:p>
          <a:p>
            <a:pPr>
              <a:lnSpc>
                <a:spcPct val="85000"/>
              </a:lnSpc>
              <a:spcBef>
                <a:spcPts val="0"/>
              </a:spcBef>
              <a:defRPr/>
            </a:pPr>
            <a:r>
              <a:rPr lang="en-GB" sz="1620" dirty="0">
                <a:solidFill>
                  <a:srgbClr val="0070C0"/>
                </a:solidFill>
              </a:rPr>
              <a:t>Harmonize IM and HC testing beyond NATO: </a:t>
            </a:r>
            <a:r>
              <a:rPr lang="en-US" sz="1620" dirty="0">
                <a:solidFill>
                  <a:srgbClr val="0070C0"/>
                </a:solidFill>
              </a:rPr>
              <a:t>Use UN test series 7 for hazard division 1.6 (rarely used)</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9394" name="Picture 3">
            <a:extLst>
              <a:ext uri="{FF2B5EF4-FFF2-40B4-BE49-F238E27FC236}">
                <a16:creationId xmlns:a16="http://schemas.microsoft.com/office/drawing/2014/main" id="{1769D8BC-2CF6-0CB2-4BFE-FCF9B4ECA43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87450" y="146050"/>
            <a:ext cx="6480175" cy="588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9395" name="TextBox 5">
            <a:extLst>
              <a:ext uri="{FF2B5EF4-FFF2-40B4-BE49-F238E27FC236}">
                <a16:creationId xmlns:a16="http://schemas.microsoft.com/office/drawing/2014/main" id="{1286EA8F-12C3-E51F-989D-0B91E1B6EEFD}"/>
              </a:ext>
            </a:extLst>
          </p:cNvPr>
          <p:cNvSpPr txBox="1">
            <a:spLocks noChangeArrowheads="1"/>
          </p:cNvSpPr>
          <p:nvPr/>
        </p:nvSpPr>
        <p:spPr bwMode="auto">
          <a:xfrm>
            <a:off x="935038" y="850900"/>
            <a:ext cx="7273925"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r>
              <a:rPr lang="en-GB" altLang="en-US"/>
              <a:t>The intent is that munitions should get QD benefits as they improve their insensitivity. This demonstrates a link with IM testing. </a:t>
            </a:r>
          </a:p>
        </p:txBody>
      </p:sp>
      <p:pic>
        <p:nvPicPr>
          <p:cNvPr id="8" name="Picture 7">
            <a:extLst>
              <a:ext uri="{FF2B5EF4-FFF2-40B4-BE49-F238E27FC236}">
                <a16:creationId xmlns:a16="http://schemas.microsoft.com/office/drawing/2014/main" id="{FE224675-F679-60CA-08D9-871DCFD630E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47813" y="1965325"/>
            <a:ext cx="6234112" cy="639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9">
            <a:extLst>
              <a:ext uri="{FF2B5EF4-FFF2-40B4-BE49-F238E27FC236}">
                <a16:creationId xmlns:a16="http://schemas.microsoft.com/office/drawing/2014/main" id="{8240E7E3-EA32-0ACE-BA09-64414112A28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3850" y="2708275"/>
            <a:ext cx="3186113" cy="1041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Picture 11">
            <a:extLst>
              <a:ext uri="{FF2B5EF4-FFF2-40B4-BE49-F238E27FC236}">
                <a16:creationId xmlns:a16="http://schemas.microsoft.com/office/drawing/2014/main" id="{DF3357CD-22F9-5E99-DCD0-281C3C693B8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572000" y="2738438"/>
            <a:ext cx="3829050" cy="1571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 name="Picture 13">
            <a:extLst>
              <a:ext uri="{FF2B5EF4-FFF2-40B4-BE49-F238E27FC236}">
                <a16:creationId xmlns:a16="http://schemas.microsoft.com/office/drawing/2014/main" id="{1BDB2F98-CB39-2BB7-6736-72852D70998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403350" y="4498975"/>
            <a:ext cx="5653088" cy="2093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2"/>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nodeType="clickEffect">
                                  <p:stCondLst>
                                    <p:cond delay="0"/>
                                  </p:stCondLst>
                                  <p:childTnLst>
                                    <p:set>
                                      <p:cBhvr>
                                        <p:cTn id="16"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965738-53EA-E1AE-A72F-4EAED1CEF0A8}"/>
              </a:ext>
            </a:extLst>
          </p:cNvPr>
          <p:cNvSpPr>
            <a:spLocks noGrp="1"/>
          </p:cNvSpPr>
          <p:nvPr>
            <p:ph type="title"/>
          </p:nvPr>
        </p:nvSpPr>
        <p:spPr>
          <a:xfrm>
            <a:off x="1187624" y="260648"/>
            <a:ext cx="6471760" cy="576064"/>
          </a:xfrm>
        </p:spPr>
        <p:txBody>
          <a:bodyPr/>
          <a:lstStyle/>
          <a:p>
            <a:r>
              <a:rPr lang="en-US" dirty="0"/>
              <a:t>Case Study – A ”Nonsuch” Munition</a:t>
            </a:r>
          </a:p>
        </p:txBody>
      </p:sp>
      <p:pic>
        <p:nvPicPr>
          <p:cNvPr id="6" name="Picture 5" descr="A picture containing outdoor, chocolate, dirty&#10;&#10;Description automatically generated">
            <a:hlinkClick r:id="rId2"/>
            <a:extLst>
              <a:ext uri="{FF2B5EF4-FFF2-40B4-BE49-F238E27FC236}">
                <a16:creationId xmlns:a16="http://schemas.microsoft.com/office/drawing/2014/main" id="{BAD4FDFC-7434-4C96-BA1D-E9A277A7857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5800" y="1340768"/>
            <a:ext cx="7772400" cy="4370755"/>
          </a:xfrm>
          <a:prstGeom prst="rect">
            <a:avLst/>
          </a:prstGeom>
        </p:spPr>
      </p:pic>
      <p:sp>
        <p:nvSpPr>
          <p:cNvPr id="3" name="TextBox 2">
            <a:extLst>
              <a:ext uri="{FF2B5EF4-FFF2-40B4-BE49-F238E27FC236}">
                <a16:creationId xmlns:a16="http://schemas.microsoft.com/office/drawing/2014/main" id="{68D79B5B-6D94-CE48-80F0-73E05E92958D}"/>
              </a:ext>
            </a:extLst>
          </p:cNvPr>
          <p:cNvSpPr txBox="1"/>
          <p:nvPr/>
        </p:nvSpPr>
        <p:spPr>
          <a:xfrm>
            <a:off x="971600" y="6093296"/>
            <a:ext cx="7268913" cy="400110"/>
          </a:xfrm>
          <a:prstGeom prst="rect">
            <a:avLst/>
          </a:prstGeom>
          <a:noFill/>
        </p:spPr>
        <p:txBody>
          <a:bodyPr wrap="none" rtlCol="0">
            <a:spAutoFit/>
          </a:bodyPr>
          <a:lstStyle/>
          <a:p>
            <a:r>
              <a:rPr lang="en-US" dirty="0"/>
              <a:t>41 x BB-1 Soviet Depth Charges (41 x 135 kg TNT NEQ = 5536 kg)</a:t>
            </a:r>
          </a:p>
        </p:txBody>
      </p:sp>
    </p:spTree>
    <p:extLst>
      <p:ext uri="{BB962C8B-B14F-4D97-AF65-F5344CB8AC3E}">
        <p14:creationId xmlns:p14="http://schemas.microsoft.com/office/powerpoint/2010/main" val="150844319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35923C-DD9F-7C1A-FB49-4D8EE8CCAE73}"/>
              </a:ext>
            </a:extLst>
          </p:cNvPr>
          <p:cNvSpPr>
            <a:spLocks noGrp="1"/>
          </p:cNvSpPr>
          <p:nvPr>
            <p:ph type="title"/>
          </p:nvPr>
        </p:nvSpPr>
        <p:spPr/>
        <p:txBody>
          <a:bodyPr/>
          <a:lstStyle/>
          <a:p>
            <a:r>
              <a:rPr lang="en-GB" dirty="0"/>
              <a:t>Discovery Location - </a:t>
            </a:r>
          </a:p>
        </p:txBody>
      </p:sp>
      <p:sp>
        <p:nvSpPr>
          <p:cNvPr id="6" name="Rectangle 2">
            <a:extLst>
              <a:ext uri="{FF2B5EF4-FFF2-40B4-BE49-F238E27FC236}">
                <a16:creationId xmlns:a16="http://schemas.microsoft.com/office/drawing/2014/main" id="{A53AA2A8-A430-3B52-C9E8-AD3AC735288A}"/>
              </a:ext>
            </a:extLst>
          </p:cNvPr>
          <p:cNvSpPr>
            <a:spLocks noChangeArrowheads="1"/>
          </p:cNvSpPr>
          <p:nvPr/>
        </p:nvSpPr>
        <p:spPr bwMode="auto">
          <a:xfrm>
            <a:off x="416689" y="2826067"/>
            <a:ext cx="138564"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68580" tIns="34290" rIns="68580" bIns="34290" numCol="1" anchor="ctr" anchorCtr="0" compatLnSpc="1">
            <a:prstTxWarp prst="textNoShape">
              <a:avLst/>
            </a:prstTxWarp>
            <a:spAutoFit/>
          </a:bodyPr>
          <a:lstStyle/>
          <a:p>
            <a:pPr defTabSz="342900" eaLnBrk="1" fontAlgn="auto" hangingPunct="1">
              <a:spcBef>
                <a:spcPts val="0"/>
              </a:spcBef>
              <a:spcAft>
                <a:spcPts val="0"/>
              </a:spcAft>
            </a:pPr>
            <a:endParaRPr lang="en-US" sz="1350">
              <a:solidFill>
                <a:prstClr val="black"/>
              </a:solidFill>
              <a:latin typeface="Century Gothic" panose="020B0502020202020204"/>
            </a:endParaRPr>
          </a:p>
        </p:txBody>
      </p:sp>
      <p:sp>
        <p:nvSpPr>
          <p:cNvPr id="7" name="Rectangle 3">
            <a:extLst>
              <a:ext uri="{FF2B5EF4-FFF2-40B4-BE49-F238E27FC236}">
                <a16:creationId xmlns:a16="http://schemas.microsoft.com/office/drawing/2014/main" id="{7FB9FC5F-10E4-FD5D-B24B-71B52E32159E}"/>
              </a:ext>
            </a:extLst>
          </p:cNvPr>
          <p:cNvSpPr>
            <a:spLocks noChangeArrowheads="1"/>
          </p:cNvSpPr>
          <p:nvPr/>
        </p:nvSpPr>
        <p:spPr bwMode="auto">
          <a:xfrm>
            <a:off x="759589" y="5474017"/>
            <a:ext cx="138564"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68580" tIns="34290" rIns="68580" bIns="34290" numCol="1" anchor="ctr" anchorCtr="0" compatLnSpc="1">
            <a:prstTxWarp prst="textNoShape">
              <a:avLst/>
            </a:prstTxWarp>
            <a:spAutoFit/>
          </a:bodyPr>
          <a:lstStyle/>
          <a:p>
            <a:pPr defTabSz="342900" eaLnBrk="1" fontAlgn="auto" hangingPunct="1">
              <a:spcBef>
                <a:spcPts val="0"/>
              </a:spcBef>
              <a:spcAft>
                <a:spcPts val="0"/>
              </a:spcAft>
            </a:pPr>
            <a:endParaRPr lang="en-US" sz="1350">
              <a:solidFill>
                <a:prstClr val="black"/>
              </a:solidFill>
              <a:latin typeface="Century Gothic" panose="020B0502020202020204"/>
            </a:endParaRPr>
          </a:p>
        </p:txBody>
      </p:sp>
      <p:sp>
        <p:nvSpPr>
          <p:cNvPr id="3" name="Rectangle 2">
            <a:extLst>
              <a:ext uri="{FF2B5EF4-FFF2-40B4-BE49-F238E27FC236}">
                <a16:creationId xmlns:a16="http://schemas.microsoft.com/office/drawing/2014/main" id="{4F8A4A33-EF47-AD68-754B-EEEC65BAEB29}"/>
              </a:ext>
            </a:extLst>
          </p:cNvPr>
          <p:cNvSpPr>
            <a:spLocks noChangeArrowheads="1"/>
          </p:cNvSpPr>
          <p:nvPr/>
        </p:nvSpPr>
        <p:spPr bwMode="auto">
          <a:xfrm>
            <a:off x="743674" y="2393969"/>
            <a:ext cx="15841352"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68580" tIns="34290" rIns="68580" bIns="34290" numCol="1" anchor="ctr" anchorCtr="0" compatLnSpc="1">
            <a:prstTxWarp prst="textNoShape">
              <a:avLst/>
            </a:prstTxWarp>
            <a:spAutoFit/>
          </a:bodyPr>
          <a:lstStyle/>
          <a:p>
            <a:pPr defTabSz="342900" eaLnBrk="1" fontAlgn="auto" hangingPunct="1">
              <a:spcBef>
                <a:spcPts val="0"/>
              </a:spcBef>
              <a:spcAft>
                <a:spcPts val="0"/>
              </a:spcAft>
            </a:pPr>
            <a:endParaRPr lang="en-US" sz="1350">
              <a:solidFill>
                <a:prstClr val="black"/>
              </a:solidFill>
              <a:latin typeface="Century Gothic" panose="020B0502020202020204"/>
            </a:endParaRPr>
          </a:p>
        </p:txBody>
      </p:sp>
      <p:pic>
        <p:nvPicPr>
          <p:cNvPr id="5" name="Picture 4" descr="A map of a city&#10;&#10;Description automatically generated">
            <a:extLst>
              <a:ext uri="{FF2B5EF4-FFF2-40B4-BE49-F238E27FC236}">
                <a16:creationId xmlns:a16="http://schemas.microsoft.com/office/drawing/2014/main" id="{93B2C7C6-A72D-0DF0-0926-CC1BDDC7CA45}"/>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36117" y="2604724"/>
            <a:ext cx="3932498" cy="3274724"/>
          </a:xfrm>
          <a:prstGeom prst="rect">
            <a:avLst/>
          </a:prstGeom>
        </p:spPr>
      </p:pic>
      <p:pic>
        <p:nvPicPr>
          <p:cNvPr id="11" name="Picture 10">
            <a:extLst>
              <a:ext uri="{FF2B5EF4-FFF2-40B4-BE49-F238E27FC236}">
                <a16:creationId xmlns:a16="http://schemas.microsoft.com/office/drawing/2014/main" id="{48F4C6A9-A09A-923B-D8B0-E794BA1FB56D}"/>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174975" y="2604724"/>
            <a:ext cx="4865113" cy="3274724"/>
          </a:xfrm>
          <a:prstGeom prst="rect">
            <a:avLst/>
          </a:prstGeom>
        </p:spPr>
      </p:pic>
      <mc:AlternateContent xmlns:mc="http://schemas.openxmlformats.org/markup-compatibility/2006">
        <mc:Choice xmlns:p14="http://schemas.microsoft.com/office/powerpoint/2010/main" Requires="p14">
          <p:contentPart p14:bwMode="auto" r:id="rId4">
            <p14:nvContentPartPr>
              <p14:cNvPr id="14" name="Ink 13">
                <a:extLst>
                  <a:ext uri="{FF2B5EF4-FFF2-40B4-BE49-F238E27FC236}">
                    <a16:creationId xmlns:a16="http://schemas.microsoft.com/office/drawing/2014/main" id="{EABE3ED0-172E-F74E-230F-45B90C293DF9}"/>
                  </a:ext>
                </a:extLst>
              </p14:cNvPr>
              <p14:cNvContentPartPr/>
              <p14:nvPr/>
            </p14:nvContentPartPr>
            <p14:xfrm>
              <a:off x="6565007" y="4114774"/>
              <a:ext cx="687690" cy="602910"/>
            </p14:xfrm>
          </p:contentPart>
        </mc:Choice>
        <mc:Fallback>
          <p:pic>
            <p:nvPicPr>
              <p:cNvPr id="14" name="Ink 13">
                <a:extLst>
                  <a:ext uri="{FF2B5EF4-FFF2-40B4-BE49-F238E27FC236}">
                    <a16:creationId xmlns:a16="http://schemas.microsoft.com/office/drawing/2014/main" id="{EABE3ED0-172E-F74E-230F-45B90C293DF9}"/>
                  </a:ext>
                </a:extLst>
              </p:cNvPr>
              <p:cNvPicPr/>
              <p:nvPr/>
            </p:nvPicPr>
            <p:blipFill>
              <a:blip r:embed="rId5"/>
              <a:stretch>
                <a:fillRect/>
              </a:stretch>
            </p:blipFill>
            <p:spPr>
              <a:xfrm>
                <a:off x="6556011" y="4105781"/>
                <a:ext cx="705323" cy="620537"/>
              </a:xfrm>
              <a:prstGeom prst="rect">
                <a:avLst/>
              </a:prstGeom>
            </p:spPr>
          </p:pic>
        </mc:Fallback>
      </mc:AlternateContent>
      <p:pic>
        <p:nvPicPr>
          <p:cNvPr id="8" name="Picture 7" descr="A screenshot of a number&#10;&#10;Description automatically generated">
            <a:extLst>
              <a:ext uri="{FF2B5EF4-FFF2-40B4-BE49-F238E27FC236}">
                <a16:creationId xmlns:a16="http://schemas.microsoft.com/office/drawing/2014/main" id="{7DF645E0-B908-70C7-B89C-0F93A0B54F3B}"/>
              </a:ext>
            </a:extLst>
          </p:cNvPr>
          <p:cNvPicPr>
            <a:picLocks noChangeAspect="1"/>
          </p:cNvPicPr>
          <p:nvPr/>
        </p:nvPicPr>
        <p:blipFill>
          <a:blip r:embed="rId6">
            <a:extLst>
              <a:ext uri="{28A0092B-C50C-407E-A947-70E740481C1C}">
                <a14:useLocalDpi xmlns:a14="http://schemas.microsoft.com/office/drawing/2010/main"/>
              </a:ext>
            </a:extLst>
          </a:blip>
          <a:stretch>
            <a:fillRect/>
          </a:stretch>
        </p:blipFill>
        <p:spPr>
          <a:xfrm>
            <a:off x="4532150" y="1477031"/>
            <a:ext cx="2905125" cy="733425"/>
          </a:xfrm>
          <a:prstGeom prst="rect">
            <a:avLst/>
          </a:prstGeom>
        </p:spPr>
      </p:pic>
    </p:spTree>
    <p:extLst>
      <p:ext uri="{BB962C8B-B14F-4D97-AF65-F5344CB8AC3E}">
        <p14:creationId xmlns:p14="http://schemas.microsoft.com/office/powerpoint/2010/main" val="213197176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35923C-DD9F-7C1A-FB49-4D8EE8CCAE73}"/>
              </a:ext>
            </a:extLst>
          </p:cNvPr>
          <p:cNvSpPr>
            <a:spLocks noGrp="1"/>
          </p:cNvSpPr>
          <p:nvPr>
            <p:ph type="title"/>
          </p:nvPr>
        </p:nvSpPr>
        <p:spPr/>
        <p:txBody>
          <a:bodyPr/>
          <a:lstStyle/>
          <a:p>
            <a:r>
              <a:rPr lang="en-GB" dirty="0"/>
              <a:t>Discovery Location</a:t>
            </a:r>
          </a:p>
        </p:txBody>
      </p:sp>
      <p:sp>
        <p:nvSpPr>
          <p:cNvPr id="6" name="Rectangle 2">
            <a:extLst>
              <a:ext uri="{FF2B5EF4-FFF2-40B4-BE49-F238E27FC236}">
                <a16:creationId xmlns:a16="http://schemas.microsoft.com/office/drawing/2014/main" id="{A53AA2A8-A430-3B52-C9E8-AD3AC735288A}"/>
              </a:ext>
            </a:extLst>
          </p:cNvPr>
          <p:cNvSpPr>
            <a:spLocks noChangeArrowheads="1"/>
          </p:cNvSpPr>
          <p:nvPr/>
        </p:nvSpPr>
        <p:spPr bwMode="auto">
          <a:xfrm>
            <a:off x="416689" y="2826067"/>
            <a:ext cx="138564"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68580" tIns="34290" rIns="68580" bIns="34290" numCol="1" anchor="ctr" anchorCtr="0" compatLnSpc="1">
            <a:prstTxWarp prst="textNoShape">
              <a:avLst/>
            </a:prstTxWarp>
            <a:spAutoFit/>
          </a:bodyPr>
          <a:lstStyle/>
          <a:p>
            <a:pPr defTabSz="342900" eaLnBrk="1" fontAlgn="auto" hangingPunct="1">
              <a:spcBef>
                <a:spcPts val="0"/>
              </a:spcBef>
              <a:spcAft>
                <a:spcPts val="0"/>
              </a:spcAft>
            </a:pPr>
            <a:endParaRPr lang="en-US" sz="1350">
              <a:solidFill>
                <a:prstClr val="black"/>
              </a:solidFill>
              <a:latin typeface="Century Gothic" panose="020B0502020202020204"/>
            </a:endParaRPr>
          </a:p>
        </p:txBody>
      </p:sp>
      <p:sp>
        <p:nvSpPr>
          <p:cNvPr id="7" name="Rectangle 3">
            <a:extLst>
              <a:ext uri="{FF2B5EF4-FFF2-40B4-BE49-F238E27FC236}">
                <a16:creationId xmlns:a16="http://schemas.microsoft.com/office/drawing/2014/main" id="{7FB9FC5F-10E4-FD5D-B24B-71B52E32159E}"/>
              </a:ext>
            </a:extLst>
          </p:cNvPr>
          <p:cNvSpPr>
            <a:spLocks noChangeArrowheads="1"/>
          </p:cNvSpPr>
          <p:nvPr/>
        </p:nvSpPr>
        <p:spPr bwMode="auto">
          <a:xfrm>
            <a:off x="759589" y="5474017"/>
            <a:ext cx="138564"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68580" tIns="34290" rIns="68580" bIns="34290" numCol="1" anchor="ctr" anchorCtr="0" compatLnSpc="1">
            <a:prstTxWarp prst="textNoShape">
              <a:avLst/>
            </a:prstTxWarp>
            <a:spAutoFit/>
          </a:bodyPr>
          <a:lstStyle/>
          <a:p>
            <a:pPr defTabSz="342900" eaLnBrk="1" fontAlgn="auto" hangingPunct="1">
              <a:spcBef>
                <a:spcPts val="0"/>
              </a:spcBef>
              <a:spcAft>
                <a:spcPts val="0"/>
              </a:spcAft>
            </a:pPr>
            <a:endParaRPr lang="en-US" sz="1350">
              <a:solidFill>
                <a:prstClr val="black"/>
              </a:solidFill>
              <a:latin typeface="Century Gothic" panose="020B0502020202020204"/>
            </a:endParaRPr>
          </a:p>
        </p:txBody>
      </p:sp>
      <p:sp>
        <p:nvSpPr>
          <p:cNvPr id="3" name="Rectangle 2">
            <a:extLst>
              <a:ext uri="{FF2B5EF4-FFF2-40B4-BE49-F238E27FC236}">
                <a16:creationId xmlns:a16="http://schemas.microsoft.com/office/drawing/2014/main" id="{4F8A4A33-EF47-AD68-754B-EEEC65BAEB29}"/>
              </a:ext>
            </a:extLst>
          </p:cNvPr>
          <p:cNvSpPr>
            <a:spLocks noChangeArrowheads="1"/>
          </p:cNvSpPr>
          <p:nvPr/>
        </p:nvSpPr>
        <p:spPr bwMode="auto">
          <a:xfrm>
            <a:off x="743674" y="2393969"/>
            <a:ext cx="15841352"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68580" tIns="34290" rIns="68580" bIns="34290" numCol="1" anchor="ctr" anchorCtr="0" compatLnSpc="1">
            <a:prstTxWarp prst="textNoShape">
              <a:avLst/>
            </a:prstTxWarp>
            <a:spAutoFit/>
          </a:bodyPr>
          <a:lstStyle/>
          <a:p>
            <a:pPr defTabSz="342900" eaLnBrk="1" fontAlgn="auto" hangingPunct="1">
              <a:spcBef>
                <a:spcPts val="0"/>
              </a:spcBef>
              <a:spcAft>
                <a:spcPts val="0"/>
              </a:spcAft>
            </a:pPr>
            <a:endParaRPr lang="en-US" sz="1350">
              <a:solidFill>
                <a:prstClr val="black"/>
              </a:solidFill>
              <a:latin typeface="Century Gothic" panose="020B0502020202020204"/>
            </a:endParaRPr>
          </a:p>
        </p:txBody>
      </p:sp>
      <p:pic>
        <p:nvPicPr>
          <p:cNvPr id="5" name="Picture 4" descr="A screenshot of a number&#10;&#10;Description automatically generated">
            <a:extLst>
              <a:ext uri="{FF2B5EF4-FFF2-40B4-BE49-F238E27FC236}">
                <a16:creationId xmlns:a16="http://schemas.microsoft.com/office/drawing/2014/main" id="{7C5DFEB1-E100-18B0-1E8A-1FBB555CAA1E}"/>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4532150" y="1477031"/>
            <a:ext cx="2905125" cy="733425"/>
          </a:xfrm>
          <a:prstGeom prst="rect">
            <a:avLst/>
          </a:prstGeom>
        </p:spPr>
      </p:pic>
      <p:grpSp>
        <p:nvGrpSpPr>
          <p:cNvPr id="2116" name="Group 2115">
            <a:extLst>
              <a:ext uri="{FF2B5EF4-FFF2-40B4-BE49-F238E27FC236}">
                <a16:creationId xmlns:a16="http://schemas.microsoft.com/office/drawing/2014/main" id="{4D8D7071-0699-CDD2-05A2-46FE667FEE2C}"/>
              </a:ext>
            </a:extLst>
          </p:cNvPr>
          <p:cNvGrpSpPr/>
          <p:nvPr/>
        </p:nvGrpSpPr>
        <p:grpSpPr>
          <a:xfrm>
            <a:off x="910060" y="2641157"/>
            <a:ext cx="7474352" cy="3334463"/>
            <a:chOff x="1213413" y="2378542"/>
            <a:chExt cx="9965802" cy="4445951"/>
          </a:xfrm>
        </p:grpSpPr>
        <p:pic>
          <p:nvPicPr>
            <p:cNvPr id="2049" name="Picture 1" descr="An aerial view of a desert area&#10;&#10;Description automatically generated">
              <a:extLst>
                <a:ext uri="{FF2B5EF4-FFF2-40B4-BE49-F238E27FC236}">
                  <a16:creationId xmlns:a16="http://schemas.microsoft.com/office/drawing/2014/main" id="{3C9E5300-A741-CCD3-D545-B17C408583FA}"/>
                </a:ext>
              </a:extLst>
            </p:cNvPr>
            <p:cNvPicPr>
              <a:picLocks noChangeAspect="1" noChangeArrowheads="1"/>
            </p:cNvPicPr>
            <p:nvPr/>
          </p:nvPicPr>
          <p:blipFill>
            <a:blip r:embed="rId3" r:link="rId4" cstate="screen">
              <a:extLst>
                <a:ext uri="{28A0092B-C50C-407E-A947-70E740481C1C}">
                  <a14:useLocalDpi xmlns:a14="http://schemas.microsoft.com/office/drawing/2010/main"/>
                </a:ext>
              </a:extLst>
            </a:blip>
            <a:srcRect/>
            <a:stretch>
              <a:fillRect/>
            </a:stretch>
          </p:blipFill>
          <p:spPr bwMode="auto">
            <a:xfrm>
              <a:off x="1213413" y="2378542"/>
              <a:ext cx="9965802" cy="4445951"/>
            </a:xfrm>
            <a:prstGeom prst="rect">
              <a:avLst/>
            </a:prstGeom>
            <a:noFill/>
            <a:extLst>
              <a:ext uri="{909E8E84-426E-40DD-AFC4-6F175D3DCCD1}">
                <a14:hiddenFill xmlns:a14="http://schemas.microsoft.com/office/drawing/2010/main">
                  <a:solidFill>
                    <a:srgbClr val="FFFFFF"/>
                  </a:solidFill>
                </a14:hiddenFill>
              </a:ext>
            </a:extLst>
          </p:spPr>
        </p:pic>
        <mc:AlternateContent xmlns:mc="http://schemas.openxmlformats.org/markup-compatibility/2006" xmlns:p14="http://schemas.microsoft.com/office/powerpoint/2010/main">
          <mc:Choice Requires="p14">
            <p:contentPart p14:bwMode="auto" r:id="rId5">
              <p14:nvContentPartPr>
                <p14:cNvPr id="4" name="Ink 3">
                  <a:extLst>
                    <a:ext uri="{FF2B5EF4-FFF2-40B4-BE49-F238E27FC236}">
                      <a16:creationId xmlns:a16="http://schemas.microsoft.com/office/drawing/2014/main" id="{A6DF3D4F-AB1A-4E37-CA2F-96B896A36336}"/>
                    </a:ext>
                  </a:extLst>
                </p14:cNvPr>
                <p14:cNvContentPartPr/>
                <p14:nvPr/>
              </p14:nvContentPartPr>
              <p14:xfrm>
                <a:off x="3808560" y="3861207"/>
                <a:ext cx="360" cy="360"/>
              </p14:xfrm>
            </p:contentPart>
          </mc:Choice>
          <mc:Fallback xmlns="">
            <p:pic>
              <p:nvPicPr>
                <p:cNvPr id="4" name="Ink 3">
                  <a:extLst>
                    <a:ext uri="{FF2B5EF4-FFF2-40B4-BE49-F238E27FC236}">
                      <a16:creationId xmlns:a16="http://schemas.microsoft.com/office/drawing/2014/main" id="{A6DF3D4F-AB1A-4E37-CA2F-96B896A36336}"/>
                    </a:ext>
                  </a:extLst>
                </p:cNvPr>
                <p:cNvPicPr/>
                <p:nvPr/>
              </p:nvPicPr>
              <p:blipFill>
                <a:blip r:embed="rId6"/>
                <a:stretch>
                  <a:fillRect/>
                </a:stretch>
              </p:blipFill>
              <p:spPr>
                <a:xfrm>
                  <a:off x="3799560" y="3852207"/>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8" name="Ink 7">
                  <a:extLst>
                    <a:ext uri="{FF2B5EF4-FFF2-40B4-BE49-F238E27FC236}">
                      <a16:creationId xmlns:a16="http://schemas.microsoft.com/office/drawing/2014/main" id="{2FC5B83F-92C1-A22A-E2CF-1E65355F000C}"/>
                    </a:ext>
                  </a:extLst>
                </p14:cNvPr>
                <p14:cNvContentPartPr/>
                <p14:nvPr/>
              </p14:nvContentPartPr>
              <p14:xfrm>
                <a:off x="4353600" y="2778687"/>
                <a:ext cx="360" cy="360"/>
              </p14:xfrm>
            </p:contentPart>
          </mc:Choice>
          <mc:Fallback xmlns="">
            <p:pic>
              <p:nvPicPr>
                <p:cNvPr id="8" name="Ink 7">
                  <a:extLst>
                    <a:ext uri="{FF2B5EF4-FFF2-40B4-BE49-F238E27FC236}">
                      <a16:creationId xmlns:a16="http://schemas.microsoft.com/office/drawing/2014/main" id="{2FC5B83F-92C1-A22A-E2CF-1E65355F000C}"/>
                    </a:ext>
                  </a:extLst>
                </p:cNvPr>
                <p:cNvPicPr/>
                <p:nvPr/>
              </p:nvPicPr>
              <p:blipFill>
                <a:blip r:embed="rId6"/>
                <a:stretch>
                  <a:fillRect/>
                </a:stretch>
              </p:blipFill>
              <p:spPr>
                <a:xfrm>
                  <a:off x="4344600" y="2769687"/>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9" name="Ink 8">
                  <a:extLst>
                    <a:ext uri="{FF2B5EF4-FFF2-40B4-BE49-F238E27FC236}">
                      <a16:creationId xmlns:a16="http://schemas.microsoft.com/office/drawing/2014/main" id="{22E5634C-1682-765F-8DF4-560A85BF1176}"/>
                    </a:ext>
                  </a:extLst>
                </p14:cNvPr>
                <p14:cNvContentPartPr/>
                <p14:nvPr/>
              </p14:nvContentPartPr>
              <p14:xfrm>
                <a:off x="5667354" y="3967047"/>
                <a:ext cx="1794240" cy="1368000"/>
              </p14:xfrm>
            </p:contentPart>
          </mc:Choice>
          <mc:Fallback xmlns="">
            <p:pic>
              <p:nvPicPr>
                <p:cNvPr id="9" name="Ink 8">
                  <a:extLst>
                    <a:ext uri="{FF2B5EF4-FFF2-40B4-BE49-F238E27FC236}">
                      <a16:creationId xmlns:a16="http://schemas.microsoft.com/office/drawing/2014/main" id="{22E5634C-1682-765F-8DF4-560A85BF1176}"/>
                    </a:ext>
                  </a:extLst>
                </p:cNvPr>
                <p:cNvPicPr/>
                <p:nvPr/>
              </p:nvPicPr>
              <p:blipFill>
                <a:blip r:embed="rId9"/>
                <a:stretch>
                  <a:fillRect/>
                </a:stretch>
              </p:blipFill>
              <p:spPr>
                <a:xfrm>
                  <a:off x="5658354" y="3958045"/>
                  <a:ext cx="1811880" cy="1385645"/>
                </a:xfrm>
                <a:prstGeom prst="rect">
                  <a:avLst/>
                </a:prstGeom>
              </p:spPr>
            </p:pic>
          </mc:Fallback>
        </mc:AlternateContent>
        <p:pic>
          <p:nvPicPr>
            <p:cNvPr id="2053" name="Picture 2052" descr="A drawing of a toilet&#10;&#10;Description automatically generated">
              <a:extLst>
                <a:ext uri="{FF2B5EF4-FFF2-40B4-BE49-F238E27FC236}">
                  <a16:creationId xmlns:a16="http://schemas.microsoft.com/office/drawing/2014/main" id="{E7943032-143D-127D-7D4A-A59F74AAA027}"/>
                </a:ext>
              </a:extLst>
            </p:cNvPr>
            <p:cNvPicPr>
              <a:picLocks noChangeAspect="1"/>
            </p:cNvPicPr>
            <p:nvPr/>
          </p:nvPicPr>
          <p:blipFill rotWithShape="1">
            <a:blip r:embed="rId10" cstate="screen">
              <a:extLst>
                <a:ext uri="{28A0092B-C50C-407E-A947-70E740481C1C}">
                  <a14:useLocalDpi xmlns:a14="http://schemas.microsoft.com/office/drawing/2010/main"/>
                </a:ext>
              </a:extLst>
            </a:blip>
            <a:srcRect r="-2"/>
            <a:stretch/>
          </p:blipFill>
          <p:spPr>
            <a:xfrm rot="18695714">
              <a:off x="4223147" y="2717795"/>
              <a:ext cx="872999" cy="860557"/>
            </a:xfrm>
            <a:prstGeom prst="rect">
              <a:avLst/>
            </a:prstGeom>
          </p:spPr>
        </p:pic>
        <p:sp>
          <p:nvSpPr>
            <p:cNvPr id="2056" name="TextBox 2055">
              <a:extLst>
                <a:ext uri="{FF2B5EF4-FFF2-40B4-BE49-F238E27FC236}">
                  <a16:creationId xmlns:a16="http://schemas.microsoft.com/office/drawing/2014/main" id="{860B4C3E-3E99-F0D9-897C-9BB49BCADC11}"/>
                </a:ext>
              </a:extLst>
            </p:cNvPr>
            <p:cNvSpPr txBox="1"/>
            <p:nvPr/>
          </p:nvSpPr>
          <p:spPr>
            <a:xfrm rot="18695714">
              <a:off x="4563701" y="3011897"/>
              <a:ext cx="566821" cy="400109"/>
            </a:xfrm>
            <a:prstGeom prst="rect">
              <a:avLst/>
            </a:prstGeom>
            <a:noFill/>
          </p:spPr>
          <p:txBody>
            <a:bodyPr wrap="none" rtlCol="0">
              <a:spAutoFit/>
            </a:bodyPr>
            <a:lstStyle/>
            <a:p>
              <a:pPr defTabSz="342900" eaLnBrk="1" fontAlgn="auto" hangingPunct="1">
                <a:spcBef>
                  <a:spcPts val="0"/>
                </a:spcBef>
                <a:spcAft>
                  <a:spcPts val="0"/>
                </a:spcAft>
              </a:pPr>
              <a:r>
                <a:rPr lang="en-US" sz="1350" dirty="0">
                  <a:solidFill>
                    <a:prstClr val="white"/>
                  </a:solidFill>
                  <a:latin typeface="Century Gothic" panose="020B0502020202020204"/>
                </a:rPr>
                <a:t>20 </a:t>
              </a:r>
            </a:p>
          </p:txBody>
        </p:sp>
        <p:sp>
          <p:nvSpPr>
            <p:cNvPr id="2057" name="TextBox 2056">
              <a:extLst>
                <a:ext uri="{FF2B5EF4-FFF2-40B4-BE49-F238E27FC236}">
                  <a16:creationId xmlns:a16="http://schemas.microsoft.com/office/drawing/2014/main" id="{4B72C3CD-3F51-A105-67AA-7281AAA36605}"/>
                </a:ext>
              </a:extLst>
            </p:cNvPr>
            <p:cNvSpPr txBox="1"/>
            <p:nvPr/>
          </p:nvSpPr>
          <p:spPr>
            <a:xfrm rot="18695714">
              <a:off x="4484929" y="2879301"/>
              <a:ext cx="566821" cy="400109"/>
            </a:xfrm>
            <a:prstGeom prst="rect">
              <a:avLst/>
            </a:prstGeom>
            <a:noFill/>
          </p:spPr>
          <p:txBody>
            <a:bodyPr wrap="none" rtlCol="0">
              <a:spAutoFit/>
            </a:bodyPr>
            <a:lstStyle/>
            <a:p>
              <a:pPr defTabSz="342900" eaLnBrk="1" fontAlgn="auto" hangingPunct="1">
                <a:spcBef>
                  <a:spcPts val="0"/>
                </a:spcBef>
                <a:spcAft>
                  <a:spcPts val="0"/>
                </a:spcAft>
              </a:pPr>
              <a:r>
                <a:rPr lang="en-US" sz="1350" dirty="0">
                  <a:solidFill>
                    <a:prstClr val="white"/>
                  </a:solidFill>
                  <a:latin typeface="Century Gothic" panose="020B0502020202020204"/>
                </a:rPr>
                <a:t>10 </a:t>
              </a:r>
            </a:p>
          </p:txBody>
        </p:sp>
        <p:sp>
          <p:nvSpPr>
            <p:cNvPr id="2058" name="Can 2057">
              <a:extLst>
                <a:ext uri="{FF2B5EF4-FFF2-40B4-BE49-F238E27FC236}">
                  <a16:creationId xmlns:a16="http://schemas.microsoft.com/office/drawing/2014/main" id="{92DE880A-9CC9-DBA2-DFF9-661777F72964}"/>
                </a:ext>
              </a:extLst>
            </p:cNvPr>
            <p:cNvSpPr/>
            <p:nvPr/>
          </p:nvSpPr>
          <p:spPr>
            <a:xfrm rot="16435795">
              <a:off x="4412895" y="3081570"/>
              <a:ext cx="37405" cy="7383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342900" eaLnBrk="1" fontAlgn="auto" hangingPunct="1">
                <a:spcBef>
                  <a:spcPts val="0"/>
                </a:spcBef>
                <a:spcAft>
                  <a:spcPts val="0"/>
                </a:spcAft>
              </a:pPr>
              <a:endParaRPr lang="en-US" sz="1350">
                <a:solidFill>
                  <a:prstClr val="white"/>
                </a:solidFill>
                <a:latin typeface="Century Gothic" panose="020B0502020202020204"/>
              </a:endParaRPr>
            </a:p>
          </p:txBody>
        </p:sp>
        <p:sp>
          <p:nvSpPr>
            <p:cNvPr id="2059" name="Can 2058">
              <a:extLst>
                <a:ext uri="{FF2B5EF4-FFF2-40B4-BE49-F238E27FC236}">
                  <a16:creationId xmlns:a16="http://schemas.microsoft.com/office/drawing/2014/main" id="{C0EB332D-A4EE-0E59-933D-84FD04DFB1FF}"/>
                </a:ext>
              </a:extLst>
            </p:cNvPr>
            <p:cNvSpPr/>
            <p:nvPr/>
          </p:nvSpPr>
          <p:spPr>
            <a:xfrm rot="16119261">
              <a:off x="4414776" y="3120244"/>
              <a:ext cx="37405" cy="7383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342900" eaLnBrk="1" fontAlgn="auto" hangingPunct="1">
                <a:spcBef>
                  <a:spcPts val="0"/>
                </a:spcBef>
                <a:spcAft>
                  <a:spcPts val="0"/>
                </a:spcAft>
              </a:pPr>
              <a:endParaRPr lang="en-US" sz="1350">
                <a:solidFill>
                  <a:prstClr val="white"/>
                </a:solidFill>
                <a:latin typeface="Century Gothic" panose="020B0502020202020204"/>
              </a:endParaRPr>
            </a:p>
          </p:txBody>
        </p:sp>
        <p:sp>
          <p:nvSpPr>
            <p:cNvPr id="2060" name="Can 2059">
              <a:extLst>
                <a:ext uri="{FF2B5EF4-FFF2-40B4-BE49-F238E27FC236}">
                  <a16:creationId xmlns:a16="http://schemas.microsoft.com/office/drawing/2014/main" id="{57D7742C-24B4-1D27-E0A2-E56CD575A805}"/>
                </a:ext>
              </a:extLst>
            </p:cNvPr>
            <p:cNvSpPr/>
            <p:nvPr/>
          </p:nvSpPr>
          <p:spPr>
            <a:xfrm rot="16008067">
              <a:off x="4420905" y="3159457"/>
              <a:ext cx="37405" cy="7383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342900" eaLnBrk="1" fontAlgn="auto" hangingPunct="1">
                <a:spcBef>
                  <a:spcPts val="0"/>
                </a:spcBef>
                <a:spcAft>
                  <a:spcPts val="0"/>
                </a:spcAft>
              </a:pPr>
              <a:endParaRPr lang="en-US" sz="1350">
                <a:solidFill>
                  <a:prstClr val="white"/>
                </a:solidFill>
                <a:latin typeface="Century Gothic" panose="020B0502020202020204"/>
              </a:endParaRPr>
            </a:p>
          </p:txBody>
        </p:sp>
        <p:sp>
          <p:nvSpPr>
            <p:cNvPr id="2061" name="Can 2060">
              <a:extLst>
                <a:ext uri="{FF2B5EF4-FFF2-40B4-BE49-F238E27FC236}">
                  <a16:creationId xmlns:a16="http://schemas.microsoft.com/office/drawing/2014/main" id="{198A24CA-11A0-F900-2AAB-06CE94B75B37}"/>
                </a:ext>
              </a:extLst>
            </p:cNvPr>
            <p:cNvSpPr/>
            <p:nvPr/>
          </p:nvSpPr>
          <p:spPr>
            <a:xfrm rot="15996986">
              <a:off x="4434546" y="3199727"/>
              <a:ext cx="37405" cy="7383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342900" eaLnBrk="1" fontAlgn="auto" hangingPunct="1">
                <a:spcBef>
                  <a:spcPts val="0"/>
                </a:spcBef>
                <a:spcAft>
                  <a:spcPts val="0"/>
                </a:spcAft>
              </a:pPr>
              <a:endParaRPr lang="en-US" sz="1350">
                <a:solidFill>
                  <a:prstClr val="white"/>
                </a:solidFill>
                <a:latin typeface="Century Gothic" panose="020B0502020202020204"/>
              </a:endParaRPr>
            </a:p>
          </p:txBody>
        </p:sp>
        <p:sp>
          <p:nvSpPr>
            <p:cNvPr id="2062" name="Can 2061">
              <a:extLst>
                <a:ext uri="{FF2B5EF4-FFF2-40B4-BE49-F238E27FC236}">
                  <a16:creationId xmlns:a16="http://schemas.microsoft.com/office/drawing/2014/main" id="{AFFF31CE-263D-C496-F626-47F9422A690B}"/>
                </a:ext>
              </a:extLst>
            </p:cNvPr>
            <p:cNvSpPr/>
            <p:nvPr/>
          </p:nvSpPr>
          <p:spPr>
            <a:xfrm rot="14407773">
              <a:off x="4449676" y="3257241"/>
              <a:ext cx="43603" cy="63336"/>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342900" eaLnBrk="1" fontAlgn="auto" hangingPunct="1">
                <a:spcBef>
                  <a:spcPts val="0"/>
                </a:spcBef>
                <a:spcAft>
                  <a:spcPts val="0"/>
                </a:spcAft>
              </a:pPr>
              <a:endParaRPr lang="en-US" sz="1350">
                <a:solidFill>
                  <a:prstClr val="white"/>
                </a:solidFill>
                <a:latin typeface="Century Gothic" panose="020B0502020202020204"/>
              </a:endParaRPr>
            </a:p>
          </p:txBody>
        </p:sp>
        <p:sp>
          <p:nvSpPr>
            <p:cNvPr id="2063" name="Can 2062">
              <a:extLst>
                <a:ext uri="{FF2B5EF4-FFF2-40B4-BE49-F238E27FC236}">
                  <a16:creationId xmlns:a16="http://schemas.microsoft.com/office/drawing/2014/main" id="{B86032BB-EA9C-1488-2D74-1EC3216C028D}"/>
                </a:ext>
              </a:extLst>
            </p:cNvPr>
            <p:cNvSpPr/>
            <p:nvPr/>
          </p:nvSpPr>
          <p:spPr>
            <a:xfrm rot="14407773">
              <a:off x="4472017" y="3297913"/>
              <a:ext cx="43603" cy="63336"/>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342900" eaLnBrk="1" fontAlgn="auto" hangingPunct="1">
                <a:spcBef>
                  <a:spcPts val="0"/>
                </a:spcBef>
                <a:spcAft>
                  <a:spcPts val="0"/>
                </a:spcAft>
              </a:pPr>
              <a:endParaRPr lang="en-US" sz="1350">
                <a:solidFill>
                  <a:prstClr val="white"/>
                </a:solidFill>
                <a:latin typeface="Century Gothic" panose="020B0502020202020204"/>
              </a:endParaRPr>
            </a:p>
          </p:txBody>
        </p:sp>
        <p:sp>
          <p:nvSpPr>
            <p:cNvPr id="2064" name="Can 2063">
              <a:extLst>
                <a:ext uri="{FF2B5EF4-FFF2-40B4-BE49-F238E27FC236}">
                  <a16:creationId xmlns:a16="http://schemas.microsoft.com/office/drawing/2014/main" id="{5BE56CF8-1484-F794-4AB9-9D13C7CCD81A}"/>
                </a:ext>
              </a:extLst>
            </p:cNvPr>
            <p:cNvSpPr/>
            <p:nvPr/>
          </p:nvSpPr>
          <p:spPr>
            <a:xfrm rot="14407773">
              <a:off x="4534980" y="3363616"/>
              <a:ext cx="43603" cy="63336"/>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342900" eaLnBrk="1" fontAlgn="auto" hangingPunct="1">
                <a:spcBef>
                  <a:spcPts val="0"/>
                </a:spcBef>
                <a:spcAft>
                  <a:spcPts val="0"/>
                </a:spcAft>
              </a:pPr>
              <a:endParaRPr lang="en-US" sz="1350">
                <a:solidFill>
                  <a:prstClr val="white"/>
                </a:solidFill>
                <a:latin typeface="Century Gothic" panose="020B0502020202020204"/>
              </a:endParaRPr>
            </a:p>
          </p:txBody>
        </p:sp>
        <p:sp>
          <p:nvSpPr>
            <p:cNvPr id="2065" name="Can 2064">
              <a:extLst>
                <a:ext uri="{FF2B5EF4-FFF2-40B4-BE49-F238E27FC236}">
                  <a16:creationId xmlns:a16="http://schemas.microsoft.com/office/drawing/2014/main" id="{1573CE66-20C1-A324-E68D-6E0A073F32ED}"/>
                </a:ext>
              </a:extLst>
            </p:cNvPr>
            <p:cNvSpPr/>
            <p:nvPr/>
          </p:nvSpPr>
          <p:spPr>
            <a:xfrm rot="14407773">
              <a:off x="4498620" y="3333015"/>
              <a:ext cx="43603" cy="63336"/>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342900" eaLnBrk="1" fontAlgn="auto" hangingPunct="1">
                <a:spcBef>
                  <a:spcPts val="0"/>
                </a:spcBef>
                <a:spcAft>
                  <a:spcPts val="0"/>
                </a:spcAft>
              </a:pPr>
              <a:endParaRPr lang="en-US" sz="1350">
                <a:solidFill>
                  <a:prstClr val="white"/>
                </a:solidFill>
                <a:latin typeface="Century Gothic" panose="020B0502020202020204"/>
              </a:endParaRPr>
            </a:p>
          </p:txBody>
        </p:sp>
        <p:sp>
          <p:nvSpPr>
            <p:cNvPr id="2066" name="Can 2065">
              <a:extLst>
                <a:ext uri="{FF2B5EF4-FFF2-40B4-BE49-F238E27FC236}">
                  <a16:creationId xmlns:a16="http://schemas.microsoft.com/office/drawing/2014/main" id="{CF8AB743-F603-4271-F38E-6A9553C48CE3}"/>
                </a:ext>
              </a:extLst>
            </p:cNvPr>
            <p:cNvSpPr/>
            <p:nvPr/>
          </p:nvSpPr>
          <p:spPr>
            <a:xfrm rot="14407773">
              <a:off x="4572877" y="3389495"/>
              <a:ext cx="43603" cy="63336"/>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342900" eaLnBrk="1" fontAlgn="auto" hangingPunct="1">
                <a:spcBef>
                  <a:spcPts val="0"/>
                </a:spcBef>
                <a:spcAft>
                  <a:spcPts val="0"/>
                </a:spcAft>
              </a:pPr>
              <a:endParaRPr lang="en-US" sz="1350">
                <a:solidFill>
                  <a:prstClr val="white"/>
                </a:solidFill>
                <a:latin typeface="Century Gothic" panose="020B0502020202020204"/>
              </a:endParaRPr>
            </a:p>
          </p:txBody>
        </p:sp>
        <p:sp>
          <p:nvSpPr>
            <p:cNvPr id="2067" name="Can 2066">
              <a:extLst>
                <a:ext uri="{FF2B5EF4-FFF2-40B4-BE49-F238E27FC236}">
                  <a16:creationId xmlns:a16="http://schemas.microsoft.com/office/drawing/2014/main" id="{EC1FDCF3-7951-8F5D-5AA0-C7379CB95FF8}"/>
                </a:ext>
              </a:extLst>
            </p:cNvPr>
            <p:cNvSpPr/>
            <p:nvPr/>
          </p:nvSpPr>
          <p:spPr>
            <a:xfrm rot="14407773">
              <a:off x="4617376" y="3414147"/>
              <a:ext cx="43603" cy="63336"/>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342900" eaLnBrk="1" fontAlgn="auto" hangingPunct="1">
                <a:spcBef>
                  <a:spcPts val="0"/>
                </a:spcBef>
                <a:spcAft>
                  <a:spcPts val="0"/>
                </a:spcAft>
              </a:pPr>
              <a:endParaRPr lang="en-US" sz="1350">
                <a:solidFill>
                  <a:prstClr val="white"/>
                </a:solidFill>
                <a:latin typeface="Century Gothic" panose="020B0502020202020204"/>
              </a:endParaRPr>
            </a:p>
          </p:txBody>
        </p:sp>
        <p:sp>
          <p:nvSpPr>
            <p:cNvPr id="2068" name="Can 2067">
              <a:extLst>
                <a:ext uri="{FF2B5EF4-FFF2-40B4-BE49-F238E27FC236}">
                  <a16:creationId xmlns:a16="http://schemas.microsoft.com/office/drawing/2014/main" id="{2B5F3ADC-60AA-30B3-DBFE-FAD773C98286}"/>
                </a:ext>
              </a:extLst>
            </p:cNvPr>
            <p:cNvSpPr/>
            <p:nvPr/>
          </p:nvSpPr>
          <p:spPr>
            <a:xfrm rot="18695714">
              <a:off x="4506792" y="2922114"/>
              <a:ext cx="37405" cy="7383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342900" eaLnBrk="1" fontAlgn="auto" hangingPunct="1">
                <a:spcBef>
                  <a:spcPts val="0"/>
                </a:spcBef>
                <a:spcAft>
                  <a:spcPts val="0"/>
                </a:spcAft>
              </a:pPr>
              <a:endParaRPr lang="en-US" sz="1350">
                <a:solidFill>
                  <a:prstClr val="white"/>
                </a:solidFill>
                <a:latin typeface="Century Gothic" panose="020B0502020202020204"/>
              </a:endParaRPr>
            </a:p>
          </p:txBody>
        </p:sp>
        <p:sp>
          <p:nvSpPr>
            <p:cNvPr id="2069" name="Can 2068">
              <a:extLst>
                <a:ext uri="{FF2B5EF4-FFF2-40B4-BE49-F238E27FC236}">
                  <a16:creationId xmlns:a16="http://schemas.microsoft.com/office/drawing/2014/main" id="{C385C44D-7094-8D01-94CD-FB24C8779151}"/>
                </a:ext>
              </a:extLst>
            </p:cNvPr>
            <p:cNvSpPr/>
            <p:nvPr/>
          </p:nvSpPr>
          <p:spPr>
            <a:xfrm rot="18695714">
              <a:off x="4498228" y="2930452"/>
              <a:ext cx="37405" cy="7383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342900" eaLnBrk="1" fontAlgn="auto" hangingPunct="1">
                <a:spcBef>
                  <a:spcPts val="0"/>
                </a:spcBef>
                <a:spcAft>
                  <a:spcPts val="0"/>
                </a:spcAft>
              </a:pPr>
              <a:endParaRPr lang="en-US" sz="1350">
                <a:solidFill>
                  <a:prstClr val="white"/>
                </a:solidFill>
                <a:latin typeface="Century Gothic" panose="020B0502020202020204"/>
              </a:endParaRPr>
            </a:p>
          </p:txBody>
        </p:sp>
        <p:sp>
          <p:nvSpPr>
            <p:cNvPr id="2070" name="Can 2069">
              <a:extLst>
                <a:ext uri="{FF2B5EF4-FFF2-40B4-BE49-F238E27FC236}">
                  <a16:creationId xmlns:a16="http://schemas.microsoft.com/office/drawing/2014/main" id="{7A7E9A16-FAC9-74BA-1F10-25D043BC149E}"/>
                </a:ext>
              </a:extLst>
            </p:cNvPr>
            <p:cNvSpPr/>
            <p:nvPr/>
          </p:nvSpPr>
          <p:spPr>
            <a:xfrm rot="18695714">
              <a:off x="4476403" y="2953999"/>
              <a:ext cx="35179" cy="7383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342900" eaLnBrk="1" fontAlgn="auto" hangingPunct="1">
                <a:spcBef>
                  <a:spcPts val="0"/>
                </a:spcBef>
                <a:spcAft>
                  <a:spcPts val="0"/>
                </a:spcAft>
              </a:pPr>
              <a:endParaRPr lang="en-US" sz="1350">
                <a:solidFill>
                  <a:prstClr val="white"/>
                </a:solidFill>
                <a:latin typeface="Century Gothic" panose="020B0502020202020204"/>
              </a:endParaRPr>
            </a:p>
          </p:txBody>
        </p:sp>
        <p:sp>
          <p:nvSpPr>
            <p:cNvPr id="2071" name="Can 2070">
              <a:extLst>
                <a:ext uri="{FF2B5EF4-FFF2-40B4-BE49-F238E27FC236}">
                  <a16:creationId xmlns:a16="http://schemas.microsoft.com/office/drawing/2014/main" id="{E8696EEE-D898-00B6-C795-549F0AAAE618}"/>
                </a:ext>
              </a:extLst>
            </p:cNvPr>
            <p:cNvSpPr/>
            <p:nvPr/>
          </p:nvSpPr>
          <p:spPr>
            <a:xfrm rot="18695714" flipH="1">
              <a:off x="4456843" y="2978315"/>
              <a:ext cx="35179" cy="7383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342900" eaLnBrk="1" fontAlgn="auto" hangingPunct="1">
                <a:spcBef>
                  <a:spcPts val="0"/>
                </a:spcBef>
                <a:spcAft>
                  <a:spcPts val="0"/>
                </a:spcAft>
              </a:pPr>
              <a:endParaRPr lang="en-US" sz="1350">
                <a:solidFill>
                  <a:prstClr val="white"/>
                </a:solidFill>
                <a:latin typeface="Century Gothic" panose="020B0502020202020204"/>
              </a:endParaRPr>
            </a:p>
          </p:txBody>
        </p:sp>
        <p:sp>
          <p:nvSpPr>
            <p:cNvPr id="2072" name="Can 2071">
              <a:extLst>
                <a:ext uri="{FF2B5EF4-FFF2-40B4-BE49-F238E27FC236}">
                  <a16:creationId xmlns:a16="http://schemas.microsoft.com/office/drawing/2014/main" id="{5BEBF724-F11B-E4E7-3B21-DF5B247DBE17}"/>
                </a:ext>
              </a:extLst>
            </p:cNvPr>
            <p:cNvSpPr/>
            <p:nvPr/>
          </p:nvSpPr>
          <p:spPr>
            <a:xfrm rot="18695714">
              <a:off x="4420270" y="3020831"/>
              <a:ext cx="37405" cy="7383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342900" eaLnBrk="1" fontAlgn="auto" hangingPunct="1">
                <a:spcBef>
                  <a:spcPts val="0"/>
                </a:spcBef>
                <a:spcAft>
                  <a:spcPts val="0"/>
                </a:spcAft>
              </a:pPr>
              <a:endParaRPr lang="en-US" sz="1350">
                <a:solidFill>
                  <a:prstClr val="white"/>
                </a:solidFill>
                <a:latin typeface="Century Gothic" panose="020B0502020202020204"/>
              </a:endParaRPr>
            </a:p>
          </p:txBody>
        </p:sp>
        <p:sp>
          <p:nvSpPr>
            <p:cNvPr id="2073" name="Can 2072">
              <a:extLst>
                <a:ext uri="{FF2B5EF4-FFF2-40B4-BE49-F238E27FC236}">
                  <a16:creationId xmlns:a16="http://schemas.microsoft.com/office/drawing/2014/main" id="{8AAECD2A-2742-463F-975C-BEBCD02FE27E}"/>
                </a:ext>
              </a:extLst>
            </p:cNvPr>
            <p:cNvSpPr/>
            <p:nvPr/>
          </p:nvSpPr>
          <p:spPr>
            <a:xfrm rot="18695714">
              <a:off x="4433506" y="3005920"/>
              <a:ext cx="37405" cy="7383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342900" eaLnBrk="1" fontAlgn="auto" hangingPunct="1">
                <a:spcBef>
                  <a:spcPts val="0"/>
                </a:spcBef>
                <a:spcAft>
                  <a:spcPts val="0"/>
                </a:spcAft>
              </a:pPr>
              <a:endParaRPr lang="en-US" sz="1350">
                <a:solidFill>
                  <a:prstClr val="white"/>
                </a:solidFill>
                <a:latin typeface="Century Gothic" panose="020B0502020202020204"/>
              </a:endParaRPr>
            </a:p>
          </p:txBody>
        </p:sp>
        <p:sp>
          <p:nvSpPr>
            <p:cNvPr id="2074" name="Can 2073">
              <a:extLst>
                <a:ext uri="{FF2B5EF4-FFF2-40B4-BE49-F238E27FC236}">
                  <a16:creationId xmlns:a16="http://schemas.microsoft.com/office/drawing/2014/main" id="{A40A374D-38B8-3677-315B-2C0C93E0B6FB}"/>
                </a:ext>
              </a:extLst>
            </p:cNvPr>
            <p:cNvSpPr/>
            <p:nvPr/>
          </p:nvSpPr>
          <p:spPr>
            <a:xfrm rot="20387619">
              <a:off x="4553140" y="2898412"/>
              <a:ext cx="37405" cy="7383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342900" eaLnBrk="1" fontAlgn="auto" hangingPunct="1">
                <a:spcBef>
                  <a:spcPts val="0"/>
                </a:spcBef>
                <a:spcAft>
                  <a:spcPts val="0"/>
                </a:spcAft>
              </a:pPr>
              <a:endParaRPr lang="en-US" sz="1350">
                <a:solidFill>
                  <a:prstClr val="white"/>
                </a:solidFill>
                <a:latin typeface="Century Gothic" panose="020B0502020202020204"/>
              </a:endParaRPr>
            </a:p>
          </p:txBody>
        </p:sp>
        <p:sp>
          <p:nvSpPr>
            <p:cNvPr id="2075" name="Can 2074">
              <a:extLst>
                <a:ext uri="{FF2B5EF4-FFF2-40B4-BE49-F238E27FC236}">
                  <a16:creationId xmlns:a16="http://schemas.microsoft.com/office/drawing/2014/main" id="{B0453321-61F0-1042-0712-1E018D925A1B}"/>
                </a:ext>
              </a:extLst>
            </p:cNvPr>
            <p:cNvSpPr/>
            <p:nvPr/>
          </p:nvSpPr>
          <p:spPr>
            <a:xfrm rot="94877">
              <a:off x="4597265" y="2895557"/>
              <a:ext cx="43603" cy="63336"/>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342900" eaLnBrk="1" fontAlgn="auto" hangingPunct="1">
                <a:spcBef>
                  <a:spcPts val="0"/>
                </a:spcBef>
                <a:spcAft>
                  <a:spcPts val="0"/>
                </a:spcAft>
              </a:pPr>
              <a:endParaRPr lang="en-US" sz="1350">
                <a:solidFill>
                  <a:prstClr val="white"/>
                </a:solidFill>
                <a:latin typeface="Century Gothic" panose="020B0502020202020204"/>
              </a:endParaRPr>
            </a:p>
          </p:txBody>
        </p:sp>
        <p:sp>
          <p:nvSpPr>
            <p:cNvPr id="2076" name="Can 2075">
              <a:extLst>
                <a:ext uri="{FF2B5EF4-FFF2-40B4-BE49-F238E27FC236}">
                  <a16:creationId xmlns:a16="http://schemas.microsoft.com/office/drawing/2014/main" id="{46C8ED2B-8126-E129-6342-29507B77DC87}"/>
                </a:ext>
              </a:extLst>
            </p:cNvPr>
            <p:cNvSpPr/>
            <p:nvPr/>
          </p:nvSpPr>
          <p:spPr>
            <a:xfrm rot="287731">
              <a:off x="4637846" y="2890610"/>
              <a:ext cx="43603" cy="63336"/>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342900" eaLnBrk="1" fontAlgn="auto" hangingPunct="1">
                <a:spcBef>
                  <a:spcPts val="0"/>
                </a:spcBef>
                <a:spcAft>
                  <a:spcPts val="0"/>
                </a:spcAft>
              </a:pPr>
              <a:endParaRPr lang="en-US" sz="1350">
                <a:solidFill>
                  <a:prstClr val="white"/>
                </a:solidFill>
                <a:latin typeface="Century Gothic" panose="020B0502020202020204"/>
              </a:endParaRPr>
            </a:p>
          </p:txBody>
        </p:sp>
        <p:sp>
          <p:nvSpPr>
            <p:cNvPr id="2077" name="Can 2076">
              <a:extLst>
                <a:ext uri="{FF2B5EF4-FFF2-40B4-BE49-F238E27FC236}">
                  <a16:creationId xmlns:a16="http://schemas.microsoft.com/office/drawing/2014/main" id="{BC2B4A19-8DF2-6A6C-1EB0-AD1A2B1D9592}"/>
                </a:ext>
              </a:extLst>
            </p:cNvPr>
            <p:cNvSpPr/>
            <p:nvPr/>
          </p:nvSpPr>
          <p:spPr>
            <a:xfrm rot="14407773">
              <a:off x="4662925" y="3437172"/>
              <a:ext cx="43603" cy="63336"/>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342900" eaLnBrk="1" fontAlgn="auto" hangingPunct="1">
                <a:spcBef>
                  <a:spcPts val="0"/>
                </a:spcBef>
                <a:spcAft>
                  <a:spcPts val="0"/>
                </a:spcAft>
              </a:pPr>
              <a:endParaRPr lang="en-US" sz="1350">
                <a:solidFill>
                  <a:prstClr val="white"/>
                </a:solidFill>
                <a:latin typeface="Century Gothic" panose="020B0502020202020204"/>
              </a:endParaRPr>
            </a:p>
          </p:txBody>
        </p:sp>
        <p:sp>
          <p:nvSpPr>
            <p:cNvPr id="2078" name="Can 2077">
              <a:extLst>
                <a:ext uri="{FF2B5EF4-FFF2-40B4-BE49-F238E27FC236}">
                  <a16:creationId xmlns:a16="http://schemas.microsoft.com/office/drawing/2014/main" id="{01CE0CDA-B675-CA89-7D44-3173399630C1}"/>
                </a:ext>
              </a:extLst>
            </p:cNvPr>
            <p:cNvSpPr/>
            <p:nvPr/>
          </p:nvSpPr>
          <p:spPr>
            <a:xfrm rot="14407773">
              <a:off x="4702830" y="3460951"/>
              <a:ext cx="43603" cy="63336"/>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342900" eaLnBrk="1" fontAlgn="auto" hangingPunct="1">
                <a:spcBef>
                  <a:spcPts val="0"/>
                </a:spcBef>
                <a:spcAft>
                  <a:spcPts val="0"/>
                </a:spcAft>
              </a:pPr>
              <a:endParaRPr lang="en-US" sz="1350">
                <a:solidFill>
                  <a:prstClr val="white"/>
                </a:solidFill>
                <a:latin typeface="Century Gothic" panose="020B0502020202020204"/>
              </a:endParaRPr>
            </a:p>
          </p:txBody>
        </p:sp>
        <p:sp>
          <p:nvSpPr>
            <p:cNvPr id="2079" name="Can 2078">
              <a:extLst>
                <a:ext uri="{FF2B5EF4-FFF2-40B4-BE49-F238E27FC236}">
                  <a16:creationId xmlns:a16="http://schemas.microsoft.com/office/drawing/2014/main" id="{E4379BED-3653-26CB-C346-CEAD7DCB9A9E}"/>
                </a:ext>
              </a:extLst>
            </p:cNvPr>
            <p:cNvSpPr/>
            <p:nvPr/>
          </p:nvSpPr>
          <p:spPr>
            <a:xfrm rot="14407773">
              <a:off x="4739158" y="3480972"/>
              <a:ext cx="43603" cy="63336"/>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342900" eaLnBrk="1" fontAlgn="auto" hangingPunct="1">
                <a:spcBef>
                  <a:spcPts val="0"/>
                </a:spcBef>
                <a:spcAft>
                  <a:spcPts val="0"/>
                </a:spcAft>
              </a:pPr>
              <a:endParaRPr lang="en-US" sz="1350">
                <a:solidFill>
                  <a:prstClr val="white"/>
                </a:solidFill>
                <a:latin typeface="Century Gothic" panose="020B0502020202020204"/>
              </a:endParaRPr>
            </a:p>
          </p:txBody>
        </p:sp>
        <p:sp>
          <p:nvSpPr>
            <p:cNvPr id="2080" name="Can 2079">
              <a:extLst>
                <a:ext uri="{FF2B5EF4-FFF2-40B4-BE49-F238E27FC236}">
                  <a16:creationId xmlns:a16="http://schemas.microsoft.com/office/drawing/2014/main" id="{A0771A1D-727F-80EE-410F-E37B4F25BD60}"/>
                </a:ext>
              </a:extLst>
            </p:cNvPr>
            <p:cNvSpPr/>
            <p:nvPr/>
          </p:nvSpPr>
          <p:spPr>
            <a:xfrm rot="14407773">
              <a:off x="4774762" y="3494954"/>
              <a:ext cx="43603" cy="63336"/>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342900" eaLnBrk="1" fontAlgn="auto" hangingPunct="1">
                <a:spcBef>
                  <a:spcPts val="0"/>
                </a:spcBef>
                <a:spcAft>
                  <a:spcPts val="0"/>
                </a:spcAft>
              </a:pPr>
              <a:endParaRPr lang="en-US" sz="1350">
                <a:solidFill>
                  <a:prstClr val="white"/>
                </a:solidFill>
                <a:latin typeface="Century Gothic" panose="020B0502020202020204"/>
              </a:endParaRPr>
            </a:p>
          </p:txBody>
        </p:sp>
        <p:sp>
          <p:nvSpPr>
            <p:cNvPr id="2081" name="Can 2080">
              <a:extLst>
                <a:ext uri="{FF2B5EF4-FFF2-40B4-BE49-F238E27FC236}">
                  <a16:creationId xmlns:a16="http://schemas.microsoft.com/office/drawing/2014/main" id="{F23D5A45-EE8C-03F2-18C4-7F40F3ED9F31}"/>
                </a:ext>
              </a:extLst>
            </p:cNvPr>
            <p:cNvSpPr/>
            <p:nvPr/>
          </p:nvSpPr>
          <p:spPr>
            <a:xfrm rot="14407773">
              <a:off x="4437696" y="3234848"/>
              <a:ext cx="43603" cy="63336"/>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342900" eaLnBrk="1" fontAlgn="auto" hangingPunct="1">
                <a:spcBef>
                  <a:spcPts val="0"/>
                </a:spcBef>
                <a:spcAft>
                  <a:spcPts val="0"/>
                </a:spcAft>
              </a:pPr>
              <a:endParaRPr lang="en-US" sz="1350">
                <a:solidFill>
                  <a:prstClr val="white"/>
                </a:solidFill>
                <a:latin typeface="Century Gothic" panose="020B0502020202020204"/>
              </a:endParaRPr>
            </a:p>
          </p:txBody>
        </p:sp>
        <p:sp>
          <p:nvSpPr>
            <p:cNvPr id="2082" name="Can 2081">
              <a:extLst>
                <a:ext uri="{FF2B5EF4-FFF2-40B4-BE49-F238E27FC236}">
                  <a16:creationId xmlns:a16="http://schemas.microsoft.com/office/drawing/2014/main" id="{D0D69035-14E0-BF71-29D8-F87D99A5DA87}"/>
                </a:ext>
              </a:extLst>
            </p:cNvPr>
            <p:cNvSpPr/>
            <p:nvPr/>
          </p:nvSpPr>
          <p:spPr>
            <a:xfrm rot="17766167">
              <a:off x="4315265" y="2936552"/>
              <a:ext cx="37405" cy="7383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342900" eaLnBrk="1" fontAlgn="auto" hangingPunct="1">
                <a:spcBef>
                  <a:spcPts val="0"/>
                </a:spcBef>
                <a:spcAft>
                  <a:spcPts val="0"/>
                </a:spcAft>
              </a:pPr>
              <a:endParaRPr lang="en-US" sz="1350">
                <a:solidFill>
                  <a:prstClr val="white"/>
                </a:solidFill>
                <a:latin typeface="Century Gothic" panose="020B0502020202020204"/>
              </a:endParaRPr>
            </a:p>
          </p:txBody>
        </p:sp>
        <p:sp>
          <p:nvSpPr>
            <p:cNvPr id="2083" name="Can 2082">
              <a:extLst>
                <a:ext uri="{FF2B5EF4-FFF2-40B4-BE49-F238E27FC236}">
                  <a16:creationId xmlns:a16="http://schemas.microsoft.com/office/drawing/2014/main" id="{8936E665-8DDD-B786-8B66-6127793D68EF}"/>
                </a:ext>
              </a:extLst>
            </p:cNvPr>
            <p:cNvSpPr/>
            <p:nvPr/>
          </p:nvSpPr>
          <p:spPr>
            <a:xfrm rot="14407773">
              <a:off x="4336940" y="2898823"/>
              <a:ext cx="43603" cy="63336"/>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342900" eaLnBrk="1" fontAlgn="auto" hangingPunct="1">
                <a:spcBef>
                  <a:spcPts val="0"/>
                </a:spcBef>
                <a:spcAft>
                  <a:spcPts val="0"/>
                </a:spcAft>
              </a:pPr>
              <a:endParaRPr lang="en-US" sz="1350">
                <a:solidFill>
                  <a:prstClr val="white"/>
                </a:solidFill>
                <a:latin typeface="Century Gothic" panose="020B0502020202020204"/>
              </a:endParaRPr>
            </a:p>
          </p:txBody>
        </p:sp>
        <p:sp>
          <p:nvSpPr>
            <p:cNvPr id="2084" name="Can 2083">
              <a:extLst>
                <a:ext uri="{FF2B5EF4-FFF2-40B4-BE49-F238E27FC236}">
                  <a16:creationId xmlns:a16="http://schemas.microsoft.com/office/drawing/2014/main" id="{35D86478-5B9E-35DE-EF9F-720261158992}"/>
                </a:ext>
              </a:extLst>
            </p:cNvPr>
            <p:cNvSpPr/>
            <p:nvPr/>
          </p:nvSpPr>
          <p:spPr>
            <a:xfrm rot="14407773">
              <a:off x="4380026" y="2852853"/>
              <a:ext cx="43603" cy="63336"/>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342900" eaLnBrk="1" fontAlgn="auto" hangingPunct="1">
                <a:spcBef>
                  <a:spcPts val="0"/>
                </a:spcBef>
                <a:spcAft>
                  <a:spcPts val="0"/>
                </a:spcAft>
              </a:pPr>
              <a:endParaRPr lang="en-US" sz="1350">
                <a:solidFill>
                  <a:prstClr val="white"/>
                </a:solidFill>
                <a:latin typeface="Century Gothic" panose="020B0502020202020204"/>
              </a:endParaRPr>
            </a:p>
          </p:txBody>
        </p:sp>
        <p:sp>
          <p:nvSpPr>
            <p:cNvPr id="2085" name="Can 2084">
              <a:extLst>
                <a:ext uri="{FF2B5EF4-FFF2-40B4-BE49-F238E27FC236}">
                  <a16:creationId xmlns:a16="http://schemas.microsoft.com/office/drawing/2014/main" id="{9CF64966-E36B-99C8-BFB1-067FCBFB5FAE}"/>
                </a:ext>
              </a:extLst>
            </p:cNvPr>
            <p:cNvSpPr/>
            <p:nvPr/>
          </p:nvSpPr>
          <p:spPr>
            <a:xfrm rot="14407773">
              <a:off x="4427099" y="2813364"/>
              <a:ext cx="43603" cy="63336"/>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342900" eaLnBrk="1" fontAlgn="auto" hangingPunct="1">
                <a:spcBef>
                  <a:spcPts val="0"/>
                </a:spcBef>
                <a:spcAft>
                  <a:spcPts val="0"/>
                </a:spcAft>
              </a:pPr>
              <a:endParaRPr lang="en-US" sz="1350">
                <a:solidFill>
                  <a:prstClr val="white"/>
                </a:solidFill>
                <a:latin typeface="Century Gothic" panose="020B0502020202020204"/>
              </a:endParaRPr>
            </a:p>
          </p:txBody>
        </p:sp>
        <p:sp>
          <p:nvSpPr>
            <p:cNvPr id="2086" name="Can 2085">
              <a:extLst>
                <a:ext uri="{FF2B5EF4-FFF2-40B4-BE49-F238E27FC236}">
                  <a16:creationId xmlns:a16="http://schemas.microsoft.com/office/drawing/2014/main" id="{53332A5A-45C6-394F-6F85-733CC40CEFA4}"/>
                </a:ext>
              </a:extLst>
            </p:cNvPr>
            <p:cNvSpPr/>
            <p:nvPr/>
          </p:nvSpPr>
          <p:spPr>
            <a:xfrm rot="14407773">
              <a:off x="4308234" y="2991246"/>
              <a:ext cx="43603" cy="63336"/>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342900" eaLnBrk="1" fontAlgn="auto" hangingPunct="1">
                <a:spcBef>
                  <a:spcPts val="0"/>
                </a:spcBef>
                <a:spcAft>
                  <a:spcPts val="0"/>
                </a:spcAft>
              </a:pPr>
              <a:endParaRPr lang="en-US" sz="1350">
                <a:solidFill>
                  <a:prstClr val="white"/>
                </a:solidFill>
                <a:latin typeface="Century Gothic" panose="020B0502020202020204"/>
              </a:endParaRPr>
            </a:p>
          </p:txBody>
        </p:sp>
        <p:sp>
          <p:nvSpPr>
            <p:cNvPr id="2087" name="Can 2086">
              <a:extLst>
                <a:ext uri="{FF2B5EF4-FFF2-40B4-BE49-F238E27FC236}">
                  <a16:creationId xmlns:a16="http://schemas.microsoft.com/office/drawing/2014/main" id="{CB07A7A6-034A-A520-1C24-C9C41DDDB2FB}"/>
                </a:ext>
              </a:extLst>
            </p:cNvPr>
            <p:cNvSpPr/>
            <p:nvPr/>
          </p:nvSpPr>
          <p:spPr>
            <a:xfrm rot="14407773">
              <a:off x="4309541" y="3041508"/>
              <a:ext cx="43603" cy="63336"/>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342900" eaLnBrk="1" fontAlgn="auto" hangingPunct="1">
                <a:spcBef>
                  <a:spcPts val="0"/>
                </a:spcBef>
                <a:spcAft>
                  <a:spcPts val="0"/>
                </a:spcAft>
              </a:pPr>
              <a:endParaRPr lang="en-US" sz="1350">
                <a:solidFill>
                  <a:prstClr val="white"/>
                </a:solidFill>
                <a:latin typeface="Century Gothic" panose="020B0502020202020204"/>
              </a:endParaRPr>
            </a:p>
          </p:txBody>
        </p:sp>
        <p:sp>
          <p:nvSpPr>
            <p:cNvPr id="2088" name="Can 2087">
              <a:extLst>
                <a:ext uri="{FF2B5EF4-FFF2-40B4-BE49-F238E27FC236}">
                  <a16:creationId xmlns:a16="http://schemas.microsoft.com/office/drawing/2014/main" id="{278CE92C-BACC-4669-7405-53615D52B307}"/>
                </a:ext>
              </a:extLst>
            </p:cNvPr>
            <p:cNvSpPr/>
            <p:nvPr/>
          </p:nvSpPr>
          <p:spPr>
            <a:xfrm rot="9874562">
              <a:off x="4480573" y="2802853"/>
              <a:ext cx="37405" cy="7383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342900" eaLnBrk="1" fontAlgn="auto" hangingPunct="1">
                <a:spcBef>
                  <a:spcPts val="0"/>
                </a:spcBef>
                <a:spcAft>
                  <a:spcPts val="0"/>
                </a:spcAft>
              </a:pPr>
              <a:endParaRPr lang="en-US" sz="1350">
                <a:solidFill>
                  <a:prstClr val="white"/>
                </a:solidFill>
                <a:latin typeface="Century Gothic" panose="020B0502020202020204"/>
              </a:endParaRPr>
            </a:p>
          </p:txBody>
        </p:sp>
        <p:sp>
          <p:nvSpPr>
            <p:cNvPr id="2089" name="Can 2088">
              <a:extLst>
                <a:ext uri="{FF2B5EF4-FFF2-40B4-BE49-F238E27FC236}">
                  <a16:creationId xmlns:a16="http://schemas.microsoft.com/office/drawing/2014/main" id="{D3F51E3B-BED9-B961-239A-A415662D8C8C}"/>
                </a:ext>
              </a:extLst>
            </p:cNvPr>
            <p:cNvSpPr/>
            <p:nvPr/>
          </p:nvSpPr>
          <p:spPr>
            <a:xfrm rot="9950082">
              <a:off x="4518380" y="2784246"/>
              <a:ext cx="37405" cy="7383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342900" eaLnBrk="1" fontAlgn="auto" hangingPunct="1">
                <a:spcBef>
                  <a:spcPts val="0"/>
                </a:spcBef>
                <a:spcAft>
                  <a:spcPts val="0"/>
                </a:spcAft>
              </a:pPr>
              <a:endParaRPr lang="en-US" sz="1350">
                <a:solidFill>
                  <a:prstClr val="white"/>
                </a:solidFill>
                <a:latin typeface="Century Gothic" panose="020B0502020202020204"/>
              </a:endParaRPr>
            </a:p>
          </p:txBody>
        </p:sp>
        <p:sp>
          <p:nvSpPr>
            <p:cNvPr id="2090" name="Can 2089">
              <a:extLst>
                <a:ext uri="{FF2B5EF4-FFF2-40B4-BE49-F238E27FC236}">
                  <a16:creationId xmlns:a16="http://schemas.microsoft.com/office/drawing/2014/main" id="{0B44B480-63FE-58AD-304F-CA55FC28C568}"/>
                </a:ext>
              </a:extLst>
            </p:cNvPr>
            <p:cNvSpPr/>
            <p:nvPr/>
          </p:nvSpPr>
          <p:spPr>
            <a:xfrm rot="3775636">
              <a:off x="5051200" y="3254048"/>
              <a:ext cx="43603" cy="63336"/>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342900" eaLnBrk="1" fontAlgn="auto" hangingPunct="1">
                <a:spcBef>
                  <a:spcPts val="0"/>
                </a:spcBef>
                <a:spcAft>
                  <a:spcPts val="0"/>
                </a:spcAft>
              </a:pPr>
              <a:endParaRPr lang="en-US" sz="1350">
                <a:solidFill>
                  <a:prstClr val="white"/>
                </a:solidFill>
                <a:latin typeface="Century Gothic" panose="020B0502020202020204"/>
              </a:endParaRPr>
            </a:p>
          </p:txBody>
        </p:sp>
        <p:sp>
          <p:nvSpPr>
            <p:cNvPr id="2091" name="Can 2090">
              <a:extLst>
                <a:ext uri="{FF2B5EF4-FFF2-40B4-BE49-F238E27FC236}">
                  <a16:creationId xmlns:a16="http://schemas.microsoft.com/office/drawing/2014/main" id="{146F6D49-07B8-26F7-1FA8-0BD5813E2F04}"/>
                </a:ext>
              </a:extLst>
            </p:cNvPr>
            <p:cNvSpPr/>
            <p:nvPr/>
          </p:nvSpPr>
          <p:spPr>
            <a:xfrm rot="14407773">
              <a:off x="4819585" y="3514966"/>
              <a:ext cx="43603" cy="63336"/>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342900" eaLnBrk="1" fontAlgn="auto" hangingPunct="1">
                <a:spcBef>
                  <a:spcPts val="0"/>
                </a:spcBef>
                <a:spcAft>
                  <a:spcPts val="0"/>
                </a:spcAft>
              </a:pPr>
              <a:endParaRPr lang="en-US" sz="1350">
                <a:solidFill>
                  <a:prstClr val="white"/>
                </a:solidFill>
                <a:latin typeface="Century Gothic" panose="020B0502020202020204"/>
              </a:endParaRPr>
            </a:p>
          </p:txBody>
        </p:sp>
        <p:sp>
          <p:nvSpPr>
            <p:cNvPr id="2092" name="Can 2091">
              <a:extLst>
                <a:ext uri="{FF2B5EF4-FFF2-40B4-BE49-F238E27FC236}">
                  <a16:creationId xmlns:a16="http://schemas.microsoft.com/office/drawing/2014/main" id="{53747D24-20A5-5EA2-71B8-A0B36843EAB1}"/>
                </a:ext>
              </a:extLst>
            </p:cNvPr>
            <p:cNvSpPr/>
            <p:nvPr/>
          </p:nvSpPr>
          <p:spPr>
            <a:xfrm rot="3619549">
              <a:off x="5033074" y="3220742"/>
              <a:ext cx="43603" cy="63336"/>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342900" eaLnBrk="1" fontAlgn="auto" hangingPunct="1">
                <a:spcBef>
                  <a:spcPts val="0"/>
                </a:spcBef>
                <a:spcAft>
                  <a:spcPts val="0"/>
                </a:spcAft>
              </a:pPr>
              <a:endParaRPr lang="en-US" sz="1350">
                <a:solidFill>
                  <a:prstClr val="white"/>
                </a:solidFill>
                <a:latin typeface="Century Gothic" panose="020B0502020202020204"/>
              </a:endParaRPr>
            </a:p>
          </p:txBody>
        </p:sp>
        <p:sp>
          <p:nvSpPr>
            <p:cNvPr id="2093" name="Can 2092">
              <a:extLst>
                <a:ext uri="{FF2B5EF4-FFF2-40B4-BE49-F238E27FC236}">
                  <a16:creationId xmlns:a16="http://schemas.microsoft.com/office/drawing/2014/main" id="{785E379C-446D-3104-989B-5F78E0F10CB8}"/>
                </a:ext>
              </a:extLst>
            </p:cNvPr>
            <p:cNvSpPr/>
            <p:nvPr/>
          </p:nvSpPr>
          <p:spPr>
            <a:xfrm rot="3555256">
              <a:off x="5009767" y="3186527"/>
              <a:ext cx="43603" cy="63336"/>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342900" eaLnBrk="1" fontAlgn="auto" hangingPunct="1">
                <a:spcBef>
                  <a:spcPts val="0"/>
                </a:spcBef>
                <a:spcAft>
                  <a:spcPts val="0"/>
                </a:spcAft>
              </a:pPr>
              <a:endParaRPr lang="en-US" sz="1350">
                <a:solidFill>
                  <a:prstClr val="white"/>
                </a:solidFill>
                <a:latin typeface="Century Gothic" panose="020B0502020202020204"/>
              </a:endParaRPr>
            </a:p>
          </p:txBody>
        </p:sp>
        <p:sp>
          <p:nvSpPr>
            <p:cNvPr id="2094" name="Can 2093">
              <a:extLst>
                <a:ext uri="{FF2B5EF4-FFF2-40B4-BE49-F238E27FC236}">
                  <a16:creationId xmlns:a16="http://schemas.microsoft.com/office/drawing/2014/main" id="{78E9693F-B04B-0440-1E5E-04BA33AAD733}"/>
                </a:ext>
              </a:extLst>
            </p:cNvPr>
            <p:cNvSpPr/>
            <p:nvPr/>
          </p:nvSpPr>
          <p:spPr>
            <a:xfrm rot="3516462">
              <a:off x="4984747" y="3151512"/>
              <a:ext cx="43603" cy="63336"/>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342900" eaLnBrk="1" fontAlgn="auto" hangingPunct="1">
                <a:spcBef>
                  <a:spcPts val="0"/>
                </a:spcBef>
                <a:spcAft>
                  <a:spcPts val="0"/>
                </a:spcAft>
              </a:pPr>
              <a:endParaRPr lang="en-US" sz="1350">
                <a:solidFill>
                  <a:prstClr val="white"/>
                </a:solidFill>
                <a:latin typeface="Century Gothic" panose="020B0502020202020204"/>
              </a:endParaRPr>
            </a:p>
          </p:txBody>
        </p:sp>
        <p:sp>
          <p:nvSpPr>
            <p:cNvPr id="2095" name="Can 2094">
              <a:extLst>
                <a:ext uri="{FF2B5EF4-FFF2-40B4-BE49-F238E27FC236}">
                  <a16:creationId xmlns:a16="http://schemas.microsoft.com/office/drawing/2014/main" id="{8C6F8F55-386A-7FCD-3A3F-46A095BACE8B}"/>
                </a:ext>
              </a:extLst>
            </p:cNvPr>
            <p:cNvSpPr/>
            <p:nvPr/>
          </p:nvSpPr>
          <p:spPr>
            <a:xfrm rot="287731">
              <a:off x="4670680" y="2896237"/>
              <a:ext cx="43603" cy="63336"/>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342900" eaLnBrk="1" fontAlgn="auto" hangingPunct="1">
                <a:spcBef>
                  <a:spcPts val="0"/>
                </a:spcBef>
                <a:spcAft>
                  <a:spcPts val="0"/>
                </a:spcAft>
              </a:pPr>
              <a:endParaRPr lang="en-US" sz="1350">
                <a:solidFill>
                  <a:prstClr val="white"/>
                </a:solidFill>
                <a:latin typeface="Century Gothic" panose="020B0502020202020204"/>
              </a:endParaRPr>
            </a:p>
          </p:txBody>
        </p:sp>
        <p:sp>
          <p:nvSpPr>
            <p:cNvPr id="2096" name="Can 2095">
              <a:extLst>
                <a:ext uri="{FF2B5EF4-FFF2-40B4-BE49-F238E27FC236}">
                  <a16:creationId xmlns:a16="http://schemas.microsoft.com/office/drawing/2014/main" id="{B5E0D405-B96D-F0D6-E711-F62ECE83BE1B}"/>
                </a:ext>
              </a:extLst>
            </p:cNvPr>
            <p:cNvSpPr/>
            <p:nvPr/>
          </p:nvSpPr>
          <p:spPr>
            <a:xfrm rot="287731">
              <a:off x="4697691" y="2896694"/>
              <a:ext cx="43603" cy="63336"/>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342900" eaLnBrk="1" fontAlgn="auto" hangingPunct="1">
                <a:spcBef>
                  <a:spcPts val="0"/>
                </a:spcBef>
                <a:spcAft>
                  <a:spcPts val="0"/>
                </a:spcAft>
              </a:pPr>
              <a:endParaRPr lang="en-US" sz="1350">
                <a:solidFill>
                  <a:prstClr val="white"/>
                </a:solidFill>
                <a:latin typeface="Century Gothic" panose="020B0502020202020204"/>
              </a:endParaRPr>
            </a:p>
          </p:txBody>
        </p:sp>
        <p:sp>
          <p:nvSpPr>
            <p:cNvPr id="2097" name="Can 2096">
              <a:extLst>
                <a:ext uri="{FF2B5EF4-FFF2-40B4-BE49-F238E27FC236}">
                  <a16:creationId xmlns:a16="http://schemas.microsoft.com/office/drawing/2014/main" id="{73266EF3-F093-BB1C-1C6B-68E4F6C33E48}"/>
                </a:ext>
              </a:extLst>
            </p:cNvPr>
            <p:cNvSpPr/>
            <p:nvPr/>
          </p:nvSpPr>
          <p:spPr>
            <a:xfrm rot="287731">
              <a:off x="4733687" y="2910500"/>
              <a:ext cx="43603" cy="63336"/>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342900" eaLnBrk="1" fontAlgn="auto" hangingPunct="1">
                <a:spcBef>
                  <a:spcPts val="0"/>
                </a:spcBef>
                <a:spcAft>
                  <a:spcPts val="0"/>
                </a:spcAft>
              </a:pPr>
              <a:endParaRPr lang="en-US" sz="1350">
                <a:solidFill>
                  <a:prstClr val="white"/>
                </a:solidFill>
                <a:latin typeface="Century Gothic" panose="020B0502020202020204"/>
              </a:endParaRPr>
            </a:p>
          </p:txBody>
        </p:sp>
        <p:sp>
          <p:nvSpPr>
            <p:cNvPr id="2098" name="Can 2097">
              <a:extLst>
                <a:ext uri="{FF2B5EF4-FFF2-40B4-BE49-F238E27FC236}">
                  <a16:creationId xmlns:a16="http://schemas.microsoft.com/office/drawing/2014/main" id="{E4C4166C-4ECE-E7D2-D3FA-0865CBB4C6E9}"/>
                </a:ext>
              </a:extLst>
            </p:cNvPr>
            <p:cNvSpPr/>
            <p:nvPr/>
          </p:nvSpPr>
          <p:spPr>
            <a:xfrm rot="1125276">
              <a:off x="4770570" y="2923210"/>
              <a:ext cx="43603" cy="63336"/>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342900" eaLnBrk="1" fontAlgn="auto" hangingPunct="1">
                <a:spcBef>
                  <a:spcPts val="0"/>
                </a:spcBef>
                <a:spcAft>
                  <a:spcPts val="0"/>
                </a:spcAft>
              </a:pPr>
              <a:endParaRPr lang="en-US" sz="1350">
                <a:solidFill>
                  <a:prstClr val="white"/>
                </a:solidFill>
                <a:latin typeface="Century Gothic" panose="020B0502020202020204"/>
              </a:endParaRPr>
            </a:p>
          </p:txBody>
        </p:sp>
        <p:sp>
          <p:nvSpPr>
            <p:cNvPr id="2099" name="Can 2098">
              <a:extLst>
                <a:ext uri="{FF2B5EF4-FFF2-40B4-BE49-F238E27FC236}">
                  <a16:creationId xmlns:a16="http://schemas.microsoft.com/office/drawing/2014/main" id="{F8EF9E58-FC43-4B45-CF2D-B3B71D90A2DB}"/>
                </a:ext>
              </a:extLst>
            </p:cNvPr>
            <p:cNvSpPr/>
            <p:nvPr/>
          </p:nvSpPr>
          <p:spPr>
            <a:xfrm rot="3713048">
              <a:off x="4961452" y="3116737"/>
              <a:ext cx="43603" cy="63336"/>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342900" eaLnBrk="1" fontAlgn="auto" hangingPunct="1">
                <a:spcBef>
                  <a:spcPts val="0"/>
                </a:spcBef>
                <a:spcAft>
                  <a:spcPts val="0"/>
                </a:spcAft>
              </a:pPr>
              <a:endParaRPr lang="en-US" sz="1350">
                <a:solidFill>
                  <a:prstClr val="white"/>
                </a:solidFill>
                <a:latin typeface="Century Gothic" panose="020B0502020202020204"/>
              </a:endParaRPr>
            </a:p>
          </p:txBody>
        </p:sp>
        <p:sp>
          <p:nvSpPr>
            <p:cNvPr id="2100" name="Can 2099">
              <a:extLst>
                <a:ext uri="{FF2B5EF4-FFF2-40B4-BE49-F238E27FC236}">
                  <a16:creationId xmlns:a16="http://schemas.microsoft.com/office/drawing/2014/main" id="{F070B790-2678-A2B8-ED23-06B7D95A52CC}"/>
                </a:ext>
              </a:extLst>
            </p:cNvPr>
            <p:cNvSpPr/>
            <p:nvPr/>
          </p:nvSpPr>
          <p:spPr>
            <a:xfrm rot="3730908">
              <a:off x="4936672" y="3086131"/>
              <a:ext cx="43603" cy="63336"/>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342900" eaLnBrk="1" fontAlgn="auto" hangingPunct="1">
                <a:spcBef>
                  <a:spcPts val="0"/>
                </a:spcBef>
                <a:spcAft>
                  <a:spcPts val="0"/>
                </a:spcAft>
              </a:pPr>
              <a:endParaRPr lang="en-US" sz="1350">
                <a:solidFill>
                  <a:prstClr val="white"/>
                </a:solidFill>
                <a:latin typeface="Century Gothic" panose="020B0502020202020204"/>
              </a:endParaRPr>
            </a:p>
          </p:txBody>
        </p:sp>
        <p:sp>
          <p:nvSpPr>
            <p:cNvPr id="2101" name="Can 2100">
              <a:extLst>
                <a:ext uri="{FF2B5EF4-FFF2-40B4-BE49-F238E27FC236}">
                  <a16:creationId xmlns:a16="http://schemas.microsoft.com/office/drawing/2014/main" id="{B82A42C5-C9C8-140C-E33C-F1E5238DEE11}"/>
                </a:ext>
              </a:extLst>
            </p:cNvPr>
            <p:cNvSpPr/>
            <p:nvPr/>
          </p:nvSpPr>
          <p:spPr>
            <a:xfrm rot="3582718">
              <a:off x="4911580" y="3049500"/>
              <a:ext cx="43603" cy="63336"/>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342900" eaLnBrk="1" fontAlgn="auto" hangingPunct="1">
                <a:spcBef>
                  <a:spcPts val="0"/>
                </a:spcBef>
                <a:spcAft>
                  <a:spcPts val="0"/>
                </a:spcAft>
              </a:pPr>
              <a:endParaRPr lang="en-US" sz="1350">
                <a:solidFill>
                  <a:prstClr val="white"/>
                </a:solidFill>
                <a:latin typeface="Century Gothic" panose="020B0502020202020204"/>
              </a:endParaRPr>
            </a:p>
          </p:txBody>
        </p:sp>
        <p:sp>
          <p:nvSpPr>
            <p:cNvPr id="2102" name="Can 2101">
              <a:extLst>
                <a:ext uri="{FF2B5EF4-FFF2-40B4-BE49-F238E27FC236}">
                  <a16:creationId xmlns:a16="http://schemas.microsoft.com/office/drawing/2014/main" id="{6BF88AE7-8D6D-3F87-1859-E18531E0C04D}"/>
                </a:ext>
              </a:extLst>
            </p:cNvPr>
            <p:cNvSpPr/>
            <p:nvPr/>
          </p:nvSpPr>
          <p:spPr>
            <a:xfrm rot="1718138">
              <a:off x="4813297" y="2947051"/>
              <a:ext cx="43603" cy="63336"/>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342900" eaLnBrk="1" fontAlgn="auto" hangingPunct="1">
                <a:spcBef>
                  <a:spcPts val="0"/>
                </a:spcBef>
                <a:spcAft>
                  <a:spcPts val="0"/>
                </a:spcAft>
              </a:pPr>
              <a:endParaRPr lang="en-US" sz="1350">
                <a:solidFill>
                  <a:prstClr val="white"/>
                </a:solidFill>
                <a:latin typeface="Century Gothic" panose="020B0502020202020204"/>
              </a:endParaRPr>
            </a:p>
          </p:txBody>
        </p:sp>
        <p:sp>
          <p:nvSpPr>
            <p:cNvPr id="2103" name="Can 2102">
              <a:extLst>
                <a:ext uri="{FF2B5EF4-FFF2-40B4-BE49-F238E27FC236}">
                  <a16:creationId xmlns:a16="http://schemas.microsoft.com/office/drawing/2014/main" id="{1758B81F-3A4F-DCB1-6BBE-ECB1F476D4A1}"/>
                </a:ext>
              </a:extLst>
            </p:cNvPr>
            <p:cNvSpPr/>
            <p:nvPr/>
          </p:nvSpPr>
          <p:spPr>
            <a:xfrm rot="2863172">
              <a:off x="4888395" y="3008367"/>
              <a:ext cx="43603" cy="63336"/>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342900" eaLnBrk="1" fontAlgn="auto" hangingPunct="1">
                <a:spcBef>
                  <a:spcPts val="0"/>
                </a:spcBef>
                <a:spcAft>
                  <a:spcPts val="0"/>
                </a:spcAft>
              </a:pPr>
              <a:endParaRPr lang="en-US" sz="1350">
                <a:solidFill>
                  <a:prstClr val="white"/>
                </a:solidFill>
                <a:latin typeface="Century Gothic" panose="020B0502020202020204"/>
              </a:endParaRPr>
            </a:p>
          </p:txBody>
        </p:sp>
        <p:sp>
          <p:nvSpPr>
            <p:cNvPr id="2104" name="Can 2103">
              <a:extLst>
                <a:ext uri="{FF2B5EF4-FFF2-40B4-BE49-F238E27FC236}">
                  <a16:creationId xmlns:a16="http://schemas.microsoft.com/office/drawing/2014/main" id="{9DF296D2-D1A0-3FF4-4056-9097BD702BC3}"/>
                </a:ext>
              </a:extLst>
            </p:cNvPr>
            <p:cNvSpPr/>
            <p:nvPr/>
          </p:nvSpPr>
          <p:spPr>
            <a:xfrm rot="1975561">
              <a:off x="4857019" y="2964294"/>
              <a:ext cx="43603" cy="63336"/>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342900" eaLnBrk="1" fontAlgn="auto" hangingPunct="1">
                <a:spcBef>
                  <a:spcPts val="0"/>
                </a:spcBef>
                <a:spcAft>
                  <a:spcPts val="0"/>
                </a:spcAft>
              </a:pPr>
              <a:endParaRPr lang="en-US" sz="1350">
                <a:solidFill>
                  <a:prstClr val="white"/>
                </a:solidFill>
                <a:latin typeface="Century Gothic" panose="020B0502020202020204"/>
              </a:endParaRPr>
            </a:p>
          </p:txBody>
        </p:sp>
        <p:sp>
          <p:nvSpPr>
            <p:cNvPr id="2105" name="Rounded Rectangle 2104">
              <a:extLst>
                <a:ext uri="{FF2B5EF4-FFF2-40B4-BE49-F238E27FC236}">
                  <a16:creationId xmlns:a16="http://schemas.microsoft.com/office/drawing/2014/main" id="{B5FB1F7C-622C-C8B3-8C55-F9D159DA5A38}"/>
                </a:ext>
              </a:extLst>
            </p:cNvPr>
            <p:cNvSpPr/>
            <p:nvPr/>
          </p:nvSpPr>
          <p:spPr>
            <a:xfrm rot="18695714">
              <a:off x="4379269" y="2947537"/>
              <a:ext cx="198833" cy="113740"/>
            </a:xfrm>
            <a:prstGeom prst="round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342900" eaLnBrk="1" fontAlgn="auto" hangingPunct="1">
                <a:spcBef>
                  <a:spcPts val="0"/>
                </a:spcBef>
                <a:spcAft>
                  <a:spcPts val="0"/>
                </a:spcAft>
              </a:pPr>
              <a:endParaRPr lang="en-US" sz="1350">
                <a:solidFill>
                  <a:prstClr val="white"/>
                </a:solidFill>
                <a:latin typeface="Century Gothic" panose="020B0502020202020204"/>
              </a:endParaRPr>
            </a:p>
          </p:txBody>
        </p:sp>
        <p:sp>
          <p:nvSpPr>
            <p:cNvPr id="2108" name="Trapezium 2107">
              <a:extLst>
                <a:ext uri="{FF2B5EF4-FFF2-40B4-BE49-F238E27FC236}">
                  <a16:creationId xmlns:a16="http://schemas.microsoft.com/office/drawing/2014/main" id="{FEB32D7B-03C4-BBFE-BC72-3DDBE193E77E}"/>
                </a:ext>
              </a:extLst>
            </p:cNvPr>
            <p:cNvSpPr/>
            <p:nvPr/>
          </p:nvSpPr>
          <p:spPr>
            <a:xfrm rot="7705467">
              <a:off x="5356481" y="3057821"/>
              <a:ext cx="803517" cy="1927419"/>
            </a:xfrm>
            <a:prstGeom prst="trapezoid">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342900" eaLnBrk="1" fontAlgn="auto" hangingPunct="1">
                <a:spcBef>
                  <a:spcPts val="0"/>
                </a:spcBef>
                <a:spcAft>
                  <a:spcPts val="0"/>
                </a:spcAft>
              </a:pPr>
              <a:endParaRPr lang="en-US" sz="1350">
                <a:solidFill>
                  <a:prstClr val="white"/>
                </a:solidFill>
                <a:latin typeface="Century Gothic" panose="020B0502020202020204"/>
              </a:endParaRPr>
            </a:p>
          </p:txBody>
        </p:sp>
        <p:sp>
          <p:nvSpPr>
            <p:cNvPr id="2109" name="TextBox 2108">
              <a:extLst>
                <a:ext uri="{FF2B5EF4-FFF2-40B4-BE49-F238E27FC236}">
                  <a16:creationId xmlns:a16="http://schemas.microsoft.com/office/drawing/2014/main" id="{A234EA18-0D6D-C221-BD5B-425CDB7314E5}"/>
                </a:ext>
              </a:extLst>
            </p:cNvPr>
            <p:cNvSpPr txBox="1"/>
            <p:nvPr/>
          </p:nvSpPr>
          <p:spPr>
            <a:xfrm>
              <a:off x="5672059" y="5452298"/>
              <a:ext cx="1257183" cy="400109"/>
            </a:xfrm>
            <a:prstGeom prst="rect">
              <a:avLst/>
            </a:prstGeom>
            <a:noFill/>
          </p:spPr>
          <p:txBody>
            <a:bodyPr wrap="none" rtlCol="0">
              <a:spAutoFit/>
            </a:bodyPr>
            <a:lstStyle/>
            <a:p>
              <a:pPr defTabSz="342900" eaLnBrk="1" fontAlgn="auto" hangingPunct="1">
                <a:spcBef>
                  <a:spcPts val="0"/>
                </a:spcBef>
                <a:spcAft>
                  <a:spcPts val="0"/>
                </a:spcAft>
              </a:pPr>
              <a:r>
                <a:rPr lang="en-US" sz="1350" dirty="0">
                  <a:solidFill>
                    <a:prstClr val="black"/>
                  </a:solidFill>
                  <a:latin typeface="Century Gothic" panose="020B0502020202020204"/>
                </a:rPr>
                <a:t>Entrance</a:t>
              </a:r>
            </a:p>
          </p:txBody>
        </p:sp>
        <p:sp>
          <p:nvSpPr>
            <p:cNvPr id="2110" name="TextBox 2109">
              <a:extLst>
                <a:ext uri="{FF2B5EF4-FFF2-40B4-BE49-F238E27FC236}">
                  <a16:creationId xmlns:a16="http://schemas.microsoft.com/office/drawing/2014/main" id="{9967905C-0803-12A6-C8B8-EAA8089F5752}"/>
                </a:ext>
              </a:extLst>
            </p:cNvPr>
            <p:cNvSpPr txBox="1"/>
            <p:nvPr/>
          </p:nvSpPr>
          <p:spPr>
            <a:xfrm>
              <a:off x="7658770" y="4465087"/>
              <a:ext cx="607432" cy="400109"/>
            </a:xfrm>
            <a:prstGeom prst="rect">
              <a:avLst/>
            </a:prstGeom>
            <a:noFill/>
          </p:spPr>
          <p:txBody>
            <a:bodyPr wrap="none" rtlCol="0">
              <a:spAutoFit/>
            </a:bodyPr>
            <a:lstStyle/>
            <a:p>
              <a:pPr defTabSz="342900" eaLnBrk="1" fontAlgn="auto" hangingPunct="1">
                <a:spcBef>
                  <a:spcPts val="0"/>
                </a:spcBef>
                <a:spcAft>
                  <a:spcPts val="0"/>
                </a:spcAft>
              </a:pPr>
              <a:r>
                <a:rPr lang="en-US" sz="1350" dirty="0">
                  <a:solidFill>
                    <a:prstClr val="black"/>
                  </a:solidFill>
                  <a:latin typeface="Century Gothic" panose="020B0502020202020204"/>
                </a:rPr>
                <a:t>Exit</a:t>
              </a:r>
            </a:p>
          </p:txBody>
        </p:sp>
        <p:cxnSp>
          <p:nvCxnSpPr>
            <p:cNvPr id="2112" name="Straight Arrow Connector 2111">
              <a:extLst>
                <a:ext uri="{FF2B5EF4-FFF2-40B4-BE49-F238E27FC236}">
                  <a16:creationId xmlns:a16="http://schemas.microsoft.com/office/drawing/2014/main" id="{D2662923-77EF-6E04-8FD6-C4037627D36C}"/>
                </a:ext>
              </a:extLst>
            </p:cNvPr>
            <p:cNvCxnSpPr>
              <a:cxnSpLocks/>
              <a:stCxn id="2109" idx="0"/>
            </p:cNvCxnSpPr>
            <p:nvPr/>
          </p:nvCxnSpPr>
          <p:spPr>
            <a:xfrm flipV="1">
              <a:off x="6300651" y="4834420"/>
              <a:ext cx="141712" cy="617879"/>
            </a:xfrm>
            <a:prstGeom prst="straightConnector1">
              <a:avLst/>
            </a:prstGeom>
            <a:ln w="57150">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2114" name="Straight Arrow Connector 2113">
              <a:extLst>
                <a:ext uri="{FF2B5EF4-FFF2-40B4-BE49-F238E27FC236}">
                  <a16:creationId xmlns:a16="http://schemas.microsoft.com/office/drawing/2014/main" id="{2772AFD6-B8A4-3B56-CA93-4A7E33A0008B}"/>
                </a:ext>
              </a:extLst>
            </p:cNvPr>
            <p:cNvCxnSpPr>
              <a:cxnSpLocks/>
            </p:cNvCxnSpPr>
            <p:nvPr/>
          </p:nvCxnSpPr>
          <p:spPr>
            <a:xfrm flipH="1" flipV="1">
              <a:off x="6762923" y="4601517"/>
              <a:ext cx="839759" cy="60025"/>
            </a:xfrm>
            <a:prstGeom prst="straightConnector1">
              <a:avLst/>
            </a:prstGeom>
            <a:ln w="57150">
              <a:solidFill>
                <a:srgbClr val="00B050"/>
              </a:solidFill>
              <a:tailEnd type="triangle"/>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84327824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3" name="Rectangle 42">
            <a:extLst>
              <a:ext uri="{FF2B5EF4-FFF2-40B4-BE49-F238E27FC236}">
                <a16:creationId xmlns:a16="http://schemas.microsoft.com/office/drawing/2014/main" id="{510C9632-BB6F-48EE-AB65-501878BA5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6060"/>
            <a:ext cx="9144000" cy="51435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pPr defTabSz="342900" eaLnBrk="1" fontAlgn="auto" hangingPunct="1">
              <a:spcBef>
                <a:spcPts val="0"/>
              </a:spcBef>
              <a:spcAft>
                <a:spcPts val="0"/>
              </a:spcAft>
            </a:pPr>
            <a:endParaRPr lang="en-US" sz="1350">
              <a:solidFill>
                <a:prstClr val="white"/>
              </a:solidFill>
              <a:latin typeface="Century Gothic" panose="020B0502020202020204"/>
            </a:endParaRPr>
          </a:p>
        </p:txBody>
      </p:sp>
      <p:sp>
        <p:nvSpPr>
          <p:cNvPr id="45" name="Freeform: Shape 44">
            <a:extLst>
              <a:ext uri="{FF2B5EF4-FFF2-40B4-BE49-F238E27FC236}">
                <a16:creationId xmlns:a16="http://schemas.microsoft.com/office/drawing/2014/main" id="{4EC8AAB6-953B-4D29-9967-3C44D06BB4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3878973" y="751601"/>
            <a:ext cx="4540253" cy="5354799"/>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txBody>
          <a:bodyPr/>
          <a:lstStyle/>
          <a:p>
            <a:pPr defTabSz="342900" eaLnBrk="1" fontAlgn="auto" hangingPunct="1">
              <a:spcBef>
                <a:spcPts val="0"/>
              </a:spcBef>
              <a:spcAft>
                <a:spcPts val="0"/>
              </a:spcAft>
            </a:pPr>
            <a:endParaRPr lang="en-US" sz="1350">
              <a:solidFill>
                <a:prstClr val="white"/>
              </a:solidFill>
              <a:latin typeface="Century Gothic" panose="020B0502020202020204"/>
            </a:endParaRPr>
          </a:p>
        </p:txBody>
      </p:sp>
      <p:sp>
        <p:nvSpPr>
          <p:cNvPr id="47" name="Freeform 5">
            <a:extLst>
              <a:ext uri="{FF2B5EF4-FFF2-40B4-BE49-F238E27FC236}">
                <a16:creationId xmlns:a16="http://schemas.microsoft.com/office/drawing/2014/main" id="{C89ED458-2326-40DC-9C7B-1A717B655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858441"/>
            <a:ext cx="9144000" cy="5142310"/>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pPr defTabSz="342900" eaLnBrk="1" fontAlgn="auto" hangingPunct="1">
              <a:spcBef>
                <a:spcPts val="0"/>
              </a:spcBef>
              <a:spcAft>
                <a:spcPts val="0"/>
              </a:spcAft>
            </a:pPr>
            <a:endParaRPr lang="en-US" sz="1350">
              <a:solidFill>
                <a:prstClr val="white"/>
              </a:solidFill>
              <a:latin typeface="Century Gothic" panose="020B0502020202020204"/>
            </a:endParaRPr>
          </a:p>
        </p:txBody>
      </p:sp>
      <p:sp>
        <p:nvSpPr>
          <p:cNvPr id="2" name="Title 1">
            <a:extLst>
              <a:ext uri="{FF2B5EF4-FFF2-40B4-BE49-F238E27FC236}">
                <a16:creationId xmlns:a16="http://schemas.microsoft.com/office/drawing/2014/main" id="{18F17BFF-B603-9947-4D59-B0DAA50C08FA}"/>
              </a:ext>
            </a:extLst>
          </p:cNvPr>
          <p:cNvSpPr>
            <a:spLocks noGrp="1"/>
          </p:cNvSpPr>
          <p:nvPr>
            <p:ph type="title"/>
          </p:nvPr>
        </p:nvSpPr>
        <p:spPr>
          <a:xfrm>
            <a:off x="866216" y="1587501"/>
            <a:ext cx="2206658" cy="765174"/>
          </a:xfrm>
        </p:spPr>
        <p:txBody>
          <a:bodyPr>
            <a:normAutofit fontScale="90000"/>
          </a:bodyPr>
          <a:lstStyle/>
          <a:p>
            <a:pPr>
              <a:lnSpc>
                <a:spcPct val="90000"/>
              </a:lnSpc>
            </a:pPr>
            <a:r>
              <a:rPr lang="en-US" sz="2475">
                <a:solidFill>
                  <a:schemeClr val="tx1"/>
                </a:solidFill>
              </a:rPr>
              <a:t>Arrangement of munitions</a:t>
            </a:r>
          </a:p>
        </p:txBody>
      </p:sp>
      <p:sp>
        <p:nvSpPr>
          <p:cNvPr id="49" name="Rectangle 48">
            <a:extLst>
              <a:ext uri="{FF2B5EF4-FFF2-40B4-BE49-F238E27FC236}">
                <a16:creationId xmlns:a16="http://schemas.microsoft.com/office/drawing/2014/main" id="{6F9D1DE6-E368-4F07-85F9-D5B767477D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85725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pPr defTabSz="342900" eaLnBrk="1" fontAlgn="auto" hangingPunct="1">
              <a:spcBef>
                <a:spcPts val="0"/>
              </a:spcBef>
              <a:spcAft>
                <a:spcPts val="0"/>
              </a:spcAft>
            </a:pPr>
            <a:endParaRPr lang="en-US" sz="1350">
              <a:solidFill>
                <a:prstClr val="white"/>
              </a:solidFill>
              <a:latin typeface="Century Gothic" panose="020B0502020202020204"/>
            </a:endParaRPr>
          </a:p>
        </p:txBody>
      </p:sp>
      <p:sp>
        <p:nvSpPr>
          <p:cNvPr id="51" name="Oval 50">
            <a:extLst>
              <a:ext uri="{FF2B5EF4-FFF2-40B4-BE49-F238E27FC236}">
                <a16:creationId xmlns:a16="http://schemas.microsoft.com/office/drawing/2014/main" id="{F63B1F66-4ACE-4A01-8ADF-F175A9C35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57500"/>
            <a:ext cx="3143250" cy="314325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pPr defTabSz="342900" eaLnBrk="1" fontAlgn="auto" hangingPunct="1">
              <a:spcBef>
                <a:spcPts val="0"/>
              </a:spcBef>
              <a:spcAft>
                <a:spcPts val="0"/>
              </a:spcAft>
            </a:pPr>
            <a:endParaRPr lang="en-US" sz="1350">
              <a:solidFill>
                <a:prstClr val="white"/>
              </a:solidFill>
              <a:latin typeface="Century Gothic" panose="020B0502020202020204"/>
            </a:endParaRPr>
          </a:p>
        </p:txBody>
      </p:sp>
      <p:sp>
        <p:nvSpPr>
          <p:cNvPr id="53" name="Oval 52">
            <a:extLst>
              <a:ext uri="{FF2B5EF4-FFF2-40B4-BE49-F238E27FC236}">
                <a16:creationId xmlns:a16="http://schemas.microsoft.com/office/drawing/2014/main" id="{CF8448ED-9332-4A9B-8CAB-B1985E596E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28950"/>
            <a:ext cx="1771650" cy="177165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pPr defTabSz="342900" eaLnBrk="1" fontAlgn="auto" hangingPunct="1">
              <a:spcBef>
                <a:spcPts val="0"/>
              </a:spcBef>
              <a:spcAft>
                <a:spcPts val="0"/>
              </a:spcAft>
            </a:pPr>
            <a:endParaRPr lang="en-US" sz="1350">
              <a:solidFill>
                <a:prstClr val="white"/>
              </a:solidFill>
              <a:latin typeface="Century Gothic" panose="020B0502020202020204"/>
            </a:endParaRPr>
          </a:p>
        </p:txBody>
      </p:sp>
      <p:sp>
        <p:nvSpPr>
          <p:cNvPr id="3" name="Content Placeholder 2">
            <a:extLst>
              <a:ext uri="{FF2B5EF4-FFF2-40B4-BE49-F238E27FC236}">
                <a16:creationId xmlns:a16="http://schemas.microsoft.com/office/drawing/2014/main" id="{A017181E-F78F-3112-DAE3-CCF1E6FDD9F1}"/>
              </a:ext>
            </a:extLst>
          </p:cNvPr>
          <p:cNvSpPr>
            <a:spLocks noGrp="1"/>
          </p:cNvSpPr>
          <p:nvPr>
            <p:ph idx="1"/>
          </p:nvPr>
        </p:nvSpPr>
        <p:spPr>
          <a:xfrm>
            <a:off x="866216" y="2447925"/>
            <a:ext cx="2350295" cy="2924175"/>
          </a:xfrm>
        </p:spPr>
        <p:txBody>
          <a:bodyPr>
            <a:normAutofit/>
          </a:bodyPr>
          <a:lstStyle/>
          <a:p>
            <a:endParaRPr lang="en-US">
              <a:solidFill>
                <a:schemeClr val="tx1"/>
              </a:solidFill>
            </a:endParaRPr>
          </a:p>
        </p:txBody>
      </p:sp>
      <p:sp>
        <p:nvSpPr>
          <p:cNvPr id="55" name="Freeform 5">
            <a:extLst>
              <a:ext uri="{FF2B5EF4-FFF2-40B4-BE49-F238E27FC236}">
                <a16:creationId xmlns:a16="http://schemas.microsoft.com/office/drawing/2014/main" id="{ED3A2261-1C75-40FF-8CD6-18C5900C1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2355364" y="2226809"/>
            <a:ext cx="2474555" cy="330693"/>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pPr defTabSz="342900" eaLnBrk="1" fontAlgn="auto" hangingPunct="1">
              <a:spcBef>
                <a:spcPts val="0"/>
              </a:spcBef>
              <a:spcAft>
                <a:spcPts val="0"/>
              </a:spcAft>
            </a:pPr>
            <a:endParaRPr lang="en-US" sz="1350">
              <a:solidFill>
                <a:prstClr val="white"/>
              </a:solidFill>
              <a:latin typeface="Century Gothic" panose="020B0502020202020204"/>
            </a:endParaRPr>
          </a:p>
        </p:txBody>
      </p:sp>
      <p:grpSp>
        <p:nvGrpSpPr>
          <p:cNvPr id="87" name="Group 86">
            <a:extLst>
              <a:ext uri="{FF2B5EF4-FFF2-40B4-BE49-F238E27FC236}">
                <a16:creationId xmlns:a16="http://schemas.microsoft.com/office/drawing/2014/main" id="{7B3068D7-9346-93B1-F713-5989DA5FB19A}"/>
              </a:ext>
            </a:extLst>
          </p:cNvPr>
          <p:cNvGrpSpPr/>
          <p:nvPr/>
        </p:nvGrpSpPr>
        <p:grpSpPr>
          <a:xfrm>
            <a:off x="3218528" y="1006137"/>
            <a:ext cx="5672954" cy="4977719"/>
            <a:chOff x="4291371" y="198515"/>
            <a:chExt cx="7563938" cy="6636959"/>
          </a:xfrm>
        </p:grpSpPr>
        <p:pic>
          <p:nvPicPr>
            <p:cNvPr id="4" name="Picture 3" descr="A drawing of a toilet&#10;&#10;Description automatically generated">
              <a:extLst>
                <a:ext uri="{FF2B5EF4-FFF2-40B4-BE49-F238E27FC236}">
                  <a16:creationId xmlns:a16="http://schemas.microsoft.com/office/drawing/2014/main" id="{89278E68-86F7-F494-1301-D0CB120B797B}"/>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r="-2"/>
            <a:stretch/>
          </p:blipFill>
          <p:spPr>
            <a:xfrm>
              <a:off x="4291371" y="198515"/>
              <a:ext cx="7563938" cy="6396286"/>
            </a:xfrm>
            <a:prstGeom prst="rect">
              <a:avLst/>
            </a:prstGeom>
          </p:spPr>
        </p:pic>
        <p:sp>
          <p:nvSpPr>
            <p:cNvPr id="5" name="TextBox 4">
              <a:extLst>
                <a:ext uri="{FF2B5EF4-FFF2-40B4-BE49-F238E27FC236}">
                  <a16:creationId xmlns:a16="http://schemas.microsoft.com/office/drawing/2014/main" id="{23EB8C82-F255-A61B-12FE-659E498049C5}"/>
                </a:ext>
              </a:extLst>
            </p:cNvPr>
            <p:cNvSpPr txBox="1"/>
            <p:nvPr/>
          </p:nvSpPr>
          <p:spPr>
            <a:xfrm>
              <a:off x="6096000" y="6435365"/>
              <a:ext cx="1257183" cy="400109"/>
            </a:xfrm>
            <a:prstGeom prst="rect">
              <a:avLst/>
            </a:prstGeom>
            <a:noFill/>
          </p:spPr>
          <p:txBody>
            <a:bodyPr wrap="none" rtlCol="0">
              <a:spAutoFit/>
            </a:bodyPr>
            <a:lstStyle/>
            <a:p>
              <a:pPr defTabSz="342900" eaLnBrk="1" fontAlgn="auto" hangingPunct="1">
                <a:spcBef>
                  <a:spcPts val="0"/>
                </a:spcBef>
                <a:spcAft>
                  <a:spcPts val="0"/>
                </a:spcAft>
              </a:pPr>
              <a:r>
                <a:rPr lang="en-US" sz="1350" dirty="0">
                  <a:solidFill>
                    <a:prstClr val="black"/>
                  </a:solidFill>
                  <a:latin typeface="Century Gothic" panose="020B0502020202020204"/>
                </a:rPr>
                <a:t>Entrance</a:t>
              </a:r>
            </a:p>
          </p:txBody>
        </p:sp>
        <p:sp>
          <p:nvSpPr>
            <p:cNvPr id="6" name="TextBox 5">
              <a:extLst>
                <a:ext uri="{FF2B5EF4-FFF2-40B4-BE49-F238E27FC236}">
                  <a16:creationId xmlns:a16="http://schemas.microsoft.com/office/drawing/2014/main" id="{C47D2550-1F8E-FE05-6B77-C7C9D218D6E1}"/>
                </a:ext>
              </a:extLst>
            </p:cNvPr>
            <p:cNvSpPr txBox="1"/>
            <p:nvPr/>
          </p:nvSpPr>
          <p:spPr>
            <a:xfrm>
              <a:off x="9712393" y="6423230"/>
              <a:ext cx="607432" cy="400109"/>
            </a:xfrm>
            <a:prstGeom prst="rect">
              <a:avLst/>
            </a:prstGeom>
            <a:noFill/>
          </p:spPr>
          <p:txBody>
            <a:bodyPr wrap="none" rtlCol="0">
              <a:spAutoFit/>
            </a:bodyPr>
            <a:lstStyle/>
            <a:p>
              <a:pPr defTabSz="342900" eaLnBrk="1" fontAlgn="auto" hangingPunct="1">
                <a:spcBef>
                  <a:spcPts val="0"/>
                </a:spcBef>
                <a:spcAft>
                  <a:spcPts val="0"/>
                </a:spcAft>
              </a:pPr>
              <a:r>
                <a:rPr lang="en-US" sz="1350" dirty="0">
                  <a:solidFill>
                    <a:prstClr val="black"/>
                  </a:solidFill>
                  <a:latin typeface="Century Gothic" panose="020B0502020202020204"/>
                </a:rPr>
                <a:t>Exit</a:t>
              </a:r>
            </a:p>
          </p:txBody>
        </p:sp>
        <p:sp>
          <p:nvSpPr>
            <p:cNvPr id="7" name="TextBox 6">
              <a:extLst>
                <a:ext uri="{FF2B5EF4-FFF2-40B4-BE49-F238E27FC236}">
                  <a16:creationId xmlns:a16="http://schemas.microsoft.com/office/drawing/2014/main" id="{D5D19465-D88A-8678-985B-7859E24CFAB4}"/>
                </a:ext>
              </a:extLst>
            </p:cNvPr>
            <p:cNvSpPr txBox="1"/>
            <p:nvPr/>
          </p:nvSpPr>
          <p:spPr>
            <a:xfrm>
              <a:off x="8726099" y="4431453"/>
              <a:ext cx="782693" cy="400109"/>
            </a:xfrm>
            <a:prstGeom prst="rect">
              <a:avLst/>
            </a:prstGeom>
            <a:noFill/>
          </p:spPr>
          <p:txBody>
            <a:bodyPr wrap="none" rtlCol="0">
              <a:spAutoFit/>
            </a:bodyPr>
            <a:lstStyle/>
            <a:p>
              <a:pPr defTabSz="342900" eaLnBrk="1" fontAlgn="auto" hangingPunct="1">
                <a:spcBef>
                  <a:spcPts val="0"/>
                </a:spcBef>
                <a:spcAft>
                  <a:spcPts val="0"/>
                </a:spcAft>
              </a:pPr>
              <a:r>
                <a:rPr lang="en-US" sz="1350" dirty="0">
                  <a:solidFill>
                    <a:prstClr val="black"/>
                  </a:solidFill>
                  <a:latin typeface="Century Gothic" panose="020B0502020202020204"/>
                </a:rPr>
                <a:t>20 m</a:t>
              </a:r>
            </a:p>
          </p:txBody>
        </p:sp>
        <p:sp>
          <p:nvSpPr>
            <p:cNvPr id="10" name="TextBox 9">
              <a:extLst>
                <a:ext uri="{FF2B5EF4-FFF2-40B4-BE49-F238E27FC236}">
                  <a16:creationId xmlns:a16="http://schemas.microsoft.com/office/drawing/2014/main" id="{F71E8840-A207-359B-F2C0-2EAFBE88941E}"/>
                </a:ext>
              </a:extLst>
            </p:cNvPr>
            <p:cNvSpPr txBox="1"/>
            <p:nvPr/>
          </p:nvSpPr>
          <p:spPr>
            <a:xfrm>
              <a:off x="9132175" y="3339316"/>
              <a:ext cx="782693" cy="400109"/>
            </a:xfrm>
            <a:prstGeom prst="rect">
              <a:avLst/>
            </a:prstGeom>
            <a:noFill/>
          </p:spPr>
          <p:txBody>
            <a:bodyPr wrap="none" rtlCol="0">
              <a:spAutoFit/>
            </a:bodyPr>
            <a:lstStyle/>
            <a:p>
              <a:pPr defTabSz="342900" eaLnBrk="1" fontAlgn="auto" hangingPunct="1">
                <a:spcBef>
                  <a:spcPts val="0"/>
                </a:spcBef>
                <a:spcAft>
                  <a:spcPts val="0"/>
                </a:spcAft>
              </a:pPr>
              <a:r>
                <a:rPr lang="en-US" sz="1350" dirty="0">
                  <a:solidFill>
                    <a:prstClr val="black"/>
                  </a:solidFill>
                  <a:latin typeface="Century Gothic" panose="020B0502020202020204"/>
                </a:rPr>
                <a:t>10 m</a:t>
              </a:r>
            </a:p>
          </p:txBody>
        </p:sp>
        <p:sp>
          <p:nvSpPr>
            <p:cNvPr id="12" name="Can 11">
              <a:extLst>
                <a:ext uri="{FF2B5EF4-FFF2-40B4-BE49-F238E27FC236}">
                  <a16:creationId xmlns:a16="http://schemas.microsoft.com/office/drawing/2014/main" id="{EB8971FA-7032-4538-24B4-DF2261FD308D}"/>
                </a:ext>
              </a:extLst>
            </p:cNvPr>
            <p:cNvSpPr/>
            <p:nvPr/>
          </p:nvSpPr>
          <p:spPr>
            <a:xfrm rot="19340081">
              <a:off x="7140507" y="1570876"/>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342900" eaLnBrk="1" fontAlgn="auto" hangingPunct="1">
                <a:spcBef>
                  <a:spcPts val="0"/>
                </a:spcBef>
                <a:spcAft>
                  <a:spcPts val="0"/>
                </a:spcAft>
              </a:pPr>
              <a:endParaRPr lang="en-US" sz="1350">
                <a:solidFill>
                  <a:prstClr val="white"/>
                </a:solidFill>
                <a:latin typeface="Century Gothic" panose="020B0502020202020204"/>
              </a:endParaRPr>
            </a:p>
          </p:txBody>
        </p:sp>
        <p:sp>
          <p:nvSpPr>
            <p:cNvPr id="14" name="Can 13">
              <a:extLst>
                <a:ext uri="{FF2B5EF4-FFF2-40B4-BE49-F238E27FC236}">
                  <a16:creationId xmlns:a16="http://schemas.microsoft.com/office/drawing/2014/main" id="{F363BA38-8A2E-3564-6309-78BE82148E56}"/>
                </a:ext>
              </a:extLst>
            </p:cNvPr>
            <p:cNvSpPr/>
            <p:nvPr/>
          </p:nvSpPr>
          <p:spPr>
            <a:xfrm rot="19023547">
              <a:off x="6900728" y="1772160"/>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342900" eaLnBrk="1" fontAlgn="auto" hangingPunct="1">
                <a:spcBef>
                  <a:spcPts val="0"/>
                </a:spcBef>
                <a:spcAft>
                  <a:spcPts val="0"/>
                </a:spcAft>
              </a:pPr>
              <a:endParaRPr lang="en-US" sz="1350">
                <a:solidFill>
                  <a:prstClr val="white"/>
                </a:solidFill>
                <a:latin typeface="Century Gothic" panose="020B0502020202020204"/>
              </a:endParaRPr>
            </a:p>
          </p:txBody>
        </p:sp>
        <p:sp>
          <p:nvSpPr>
            <p:cNvPr id="16" name="Can 15">
              <a:extLst>
                <a:ext uri="{FF2B5EF4-FFF2-40B4-BE49-F238E27FC236}">
                  <a16:creationId xmlns:a16="http://schemas.microsoft.com/office/drawing/2014/main" id="{3149CA01-D143-98DC-4AA3-73DCDF95CCFD}"/>
                </a:ext>
              </a:extLst>
            </p:cNvPr>
            <p:cNvSpPr/>
            <p:nvPr/>
          </p:nvSpPr>
          <p:spPr>
            <a:xfrm rot="18912353">
              <a:off x="6681901" y="1999722"/>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342900" eaLnBrk="1" fontAlgn="auto" hangingPunct="1">
                <a:spcBef>
                  <a:spcPts val="0"/>
                </a:spcBef>
                <a:spcAft>
                  <a:spcPts val="0"/>
                </a:spcAft>
              </a:pPr>
              <a:endParaRPr lang="en-US" sz="1350">
                <a:solidFill>
                  <a:prstClr val="white"/>
                </a:solidFill>
                <a:latin typeface="Century Gothic" panose="020B0502020202020204"/>
              </a:endParaRPr>
            </a:p>
          </p:txBody>
        </p:sp>
        <p:sp>
          <p:nvSpPr>
            <p:cNvPr id="18" name="Can 17">
              <a:extLst>
                <a:ext uri="{FF2B5EF4-FFF2-40B4-BE49-F238E27FC236}">
                  <a16:creationId xmlns:a16="http://schemas.microsoft.com/office/drawing/2014/main" id="{1E89ADE6-764F-59C3-110E-3B4FCFED84FE}"/>
                </a:ext>
              </a:extLst>
            </p:cNvPr>
            <p:cNvSpPr/>
            <p:nvPr/>
          </p:nvSpPr>
          <p:spPr>
            <a:xfrm rot="18901272">
              <a:off x="6499424" y="2274254"/>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342900" eaLnBrk="1" fontAlgn="auto" hangingPunct="1">
                <a:spcBef>
                  <a:spcPts val="0"/>
                </a:spcBef>
                <a:spcAft>
                  <a:spcPts val="0"/>
                </a:spcAft>
              </a:pPr>
              <a:endParaRPr lang="en-US" sz="1350">
                <a:solidFill>
                  <a:prstClr val="white"/>
                </a:solidFill>
                <a:latin typeface="Century Gothic" panose="020B0502020202020204"/>
              </a:endParaRPr>
            </a:p>
          </p:txBody>
        </p:sp>
        <p:sp>
          <p:nvSpPr>
            <p:cNvPr id="20" name="Can 19">
              <a:extLst>
                <a:ext uri="{FF2B5EF4-FFF2-40B4-BE49-F238E27FC236}">
                  <a16:creationId xmlns:a16="http://schemas.microsoft.com/office/drawing/2014/main" id="{8A9AA949-6895-704E-9E92-D6C05FCD738C}"/>
                </a:ext>
              </a:extLst>
            </p:cNvPr>
            <p:cNvSpPr/>
            <p:nvPr/>
          </p:nvSpPr>
          <p:spPr>
            <a:xfrm rot="17312059">
              <a:off x="6265603" y="2633478"/>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342900" eaLnBrk="1" fontAlgn="auto" hangingPunct="1">
                <a:spcBef>
                  <a:spcPts val="0"/>
                </a:spcBef>
                <a:spcAft>
                  <a:spcPts val="0"/>
                </a:spcAft>
              </a:pPr>
              <a:endParaRPr lang="en-US" sz="1350">
                <a:solidFill>
                  <a:prstClr val="white"/>
                </a:solidFill>
                <a:latin typeface="Century Gothic" panose="020B0502020202020204"/>
              </a:endParaRPr>
            </a:p>
          </p:txBody>
        </p:sp>
        <p:sp>
          <p:nvSpPr>
            <p:cNvPr id="22" name="Can 21">
              <a:extLst>
                <a:ext uri="{FF2B5EF4-FFF2-40B4-BE49-F238E27FC236}">
                  <a16:creationId xmlns:a16="http://schemas.microsoft.com/office/drawing/2014/main" id="{2026D006-F5B7-BC3C-2565-BF5D671F3BDE}"/>
                </a:ext>
              </a:extLst>
            </p:cNvPr>
            <p:cNvSpPr/>
            <p:nvPr/>
          </p:nvSpPr>
          <p:spPr>
            <a:xfrm rot="17312059">
              <a:off x="6130570" y="2958350"/>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342900" eaLnBrk="1" fontAlgn="auto" hangingPunct="1">
                <a:spcBef>
                  <a:spcPts val="0"/>
                </a:spcBef>
                <a:spcAft>
                  <a:spcPts val="0"/>
                </a:spcAft>
              </a:pPr>
              <a:endParaRPr lang="en-US" sz="1350">
                <a:solidFill>
                  <a:prstClr val="white"/>
                </a:solidFill>
                <a:latin typeface="Century Gothic" panose="020B0502020202020204"/>
              </a:endParaRPr>
            </a:p>
          </p:txBody>
        </p:sp>
        <p:sp>
          <p:nvSpPr>
            <p:cNvPr id="24" name="Can 23">
              <a:extLst>
                <a:ext uri="{FF2B5EF4-FFF2-40B4-BE49-F238E27FC236}">
                  <a16:creationId xmlns:a16="http://schemas.microsoft.com/office/drawing/2014/main" id="{870C20D8-F47F-D9BD-48B7-8D5B042AE794}"/>
                </a:ext>
              </a:extLst>
            </p:cNvPr>
            <p:cNvSpPr/>
            <p:nvPr/>
          </p:nvSpPr>
          <p:spPr>
            <a:xfrm rot="17312059">
              <a:off x="6067002" y="3632539"/>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342900" eaLnBrk="1" fontAlgn="auto" hangingPunct="1">
                <a:spcBef>
                  <a:spcPts val="0"/>
                </a:spcBef>
                <a:spcAft>
                  <a:spcPts val="0"/>
                </a:spcAft>
              </a:pPr>
              <a:endParaRPr lang="en-US" sz="1350">
                <a:solidFill>
                  <a:prstClr val="white"/>
                </a:solidFill>
                <a:latin typeface="Century Gothic" panose="020B0502020202020204"/>
              </a:endParaRPr>
            </a:p>
          </p:txBody>
        </p:sp>
        <p:sp>
          <p:nvSpPr>
            <p:cNvPr id="25" name="Can 24">
              <a:extLst>
                <a:ext uri="{FF2B5EF4-FFF2-40B4-BE49-F238E27FC236}">
                  <a16:creationId xmlns:a16="http://schemas.microsoft.com/office/drawing/2014/main" id="{D04AE8E2-AB04-8FCD-3470-82423441D28B}"/>
                </a:ext>
              </a:extLst>
            </p:cNvPr>
            <p:cNvSpPr/>
            <p:nvPr/>
          </p:nvSpPr>
          <p:spPr>
            <a:xfrm rot="17312059">
              <a:off x="6056138" y="3279431"/>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342900" eaLnBrk="1" fontAlgn="auto" hangingPunct="1">
                <a:spcBef>
                  <a:spcPts val="0"/>
                </a:spcBef>
                <a:spcAft>
                  <a:spcPts val="0"/>
                </a:spcAft>
              </a:pPr>
              <a:endParaRPr lang="en-US" sz="1350">
                <a:solidFill>
                  <a:prstClr val="white"/>
                </a:solidFill>
                <a:latin typeface="Century Gothic" panose="020B0502020202020204"/>
              </a:endParaRPr>
            </a:p>
          </p:txBody>
        </p:sp>
        <p:sp>
          <p:nvSpPr>
            <p:cNvPr id="27" name="Can 26">
              <a:extLst>
                <a:ext uri="{FF2B5EF4-FFF2-40B4-BE49-F238E27FC236}">
                  <a16:creationId xmlns:a16="http://schemas.microsoft.com/office/drawing/2014/main" id="{955DA3D0-91B2-054E-16E4-21AE5C5C32D8}"/>
                </a:ext>
              </a:extLst>
            </p:cNvPr>
            <p:cNvSpPr/>
            <p:nvPr/>
          </p:nvSpPr>
          <p:spPr>
            <a:xfrm rot="17312059">
              <a:off x="6117296" y="3970887"/>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342900" eaLnBrk="1" fontAlgn="auto" hangingPunct="1">
                <a:spcBef>
                  <a:spcPts val="0"/>
                </a:spcBef>
                <a:spcAft>
                  <a:spcPts val="0"/>
                </a:spcAft>
              </a:pPr>
              <a:endParaRPr lang="en-US" sz="1350">
                <a:solidFill>
                  <a:prstClr val="white"/>
                </a:solidFill>
                <a:latin typeface="Century Gothic" panose="020B0502020202020204"/>
              </a:endParaRPr>
            </a:p>
          </p:txBody>
        </p:sp>
        <p:sp>
          <p:nvSpPr>
            <p:cNvPr id="29" name="Can 28">
              <a:extLst>
                <a:ext uri="{FF2B5EF4-FFF2-40B4-BE49-F238E27FC236}">
                  <a16:creationId xmlns:a16="http://schemas.microsoft.com/office/drawing/2014/main" id="{BDEAB74F-B611-7FF5-4FB3-94BD8BCA82C0}"/>
                </a:ext>
              </a:extLst>
            </p:cNvPr>
            <p:cNvSpPr/>
            <p:nvPr/>
          </p:nvSpPr>
          <p:spPr>
            <a:xfrm rot="17312059">
              <a:off x="6213515" y="4339879"/>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342900" eaLnBrk="1" fontAlgn="auto" hangingPunct="1">
                <a:spcBef>
                  <a:spcPts val="0"/>
                </a:spcBef>
                <a:spcAft>
                  <a:spcPts val="0"/>
                </a:spcAft>
              </a:pPr>
              <a:endParaRPr lang="en-US" sz="1350">
                <a:solidFill>
                  <a:prstClr val="white"/>
                </a:solidFill>
                <a:latin typeface="Century Gothic" panose="020B0502020202020204"/>
              </a:endParaRPr>
            </a:p>
          </p:txBody>
        </p:sp>
        <p:sp>
          <p:nvSpPr>
            <p:cNvPr id="31" name="Can 30">
              <a:extLst>
                <a:ext uri="{FF2B5EF4-FFF2-40B4-BE49-F238E27FC236}">
                  <a16:creationId xmlns:a16="http://schemas.microsoft.com/office/drawing/2014/main" id="{45BCB029-FE10-F305-9AEB-E78E152C4D3E}"/>
                </a:ext>
              </a:extLst>
            </p:cNvPr>
            <p:cNvSpPr/>
            <p:nvPr/>
          </p:nvSpPr>
          <p:spPr>
            <a:xfrm>
              <a:off x="8713810" y="1306008"/>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342900" eaLnBrk="1" fontAlgn="auto" hangingPunct="1">
                <a:spcBef>
                  <a:spcPts val="0"/>
                </a:spcBef>
                <a:spcAft>
                  <a:spcPts val="0"/>
                </a:spcAft>
              </a:pPr>
              <a:endParaRPr lang="en-US" sz="1350">
                <a:solidFill>
                  <a:prstClr val="white"/>
                </a:solidFill>
                <a:latin typeface="Century Gothic" panose="020B0502020202020204"/>
              </a:endParaRPr>
            </a:p>
          </p:txBody>
        </p:sp>
        <p:sp>
          <p:nvSpPr>
            <p:cNvPr id="35" name="Can 34">
              <a:extLst>
                <a:ext uri="{FF2B5EF4-FFF2-40B4-BE49-F238E27FC236}">
                  <a16:creationId xmlns:a16="http://schemas.microsoft.com/office/drawing/2014/main" id="{21FC5045-52AE-F7F0-BC63-62A697163D05}"/>
                </a:ext>
              </a:extLst>
            </p:cNvPr>
            <p:cNvSpPr/>
            <p:nvPr/>
          </p:nvSpPr>
          <p:spPr>
            <a:xfrm>
              <a:off x="8610529" y="1299543"/>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342900" eaLnBrk="1" fontAlgn="auto" hangingPunct="1">
                <a:spcBef>
                  <a:spcPts val="0"/>
                </a:spcBef>
                <a:spcAft>
                  <a:spcPts val="0"/>
                </a:spcAft>
              </a:pPr>
              <a:endParaRPr lang="en-US" sz="1350">
                <a:solidFill>
                  <a:prstClr val="white"/>
                </a:solidFill>
                <a:latin typeface="Century Gothic" panose="020B0502020202020204"/>
              </a:endParaRPr>
            </a:p>
          </p:txBody>
        </p:sp>
        <p:sp>
          <p:nvSpPr>
            <p:cNvPr id="37" name="Can 36">
              <a:extLst>
                <a:ext uri="{FF2B5EF4-FFF2-40B4-BE49-F238E27FC236}">
                  <a16:creationId xmlns:a16="http://schemas.microsoft.com/office/drawing/2014/main" id="{E71B6190-0FC3-6826-47A4-1B73ACBA53BE}"/>
                </a:ext>
              </a:extLst>
            </p:cNvPr>
            <p:cNvSpPr/>
            <p:nvPr/>
          </p:nvSpPr>
          <p:spPr>
            <a:xfrm>
              <a:off x="8335658" y="1288226"/>
              <a:ext cx="304800"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342900" eaLnBrk="1" fontAlgn="auto" hangingPunct="1">
                <a:spcBef>
                  <a:spcPts val="0"/>
                </a:spcBef>
                <a:spcAft>
                  <a:spcPts val="0"/>
                </a:spcAft>
              </a:pPr>
              <a:endParaRPr lang="en-US" sz="1350">
                <a:solidFill>
                  <a:prstClr val="white"/>
                </a:solidFill>
                <a:latin typeface="Century Gothic" panose="020B0502020202020204"/>
              </a:endParaRPr>
            </a:p>
          </p:txBody>
        </p:sp>
        <p:sp>
          <p:nvSpPr>
            <p:cNvPr id="39" name="Can 38">
              <a:extLst>
                <a:ext uri="{FF2B5EF4-FFF2-40B4-BE49-F238E27FC236}">
                  <a16:creationId xmlns:a16="http://schemas.microsoft.com/office/drawing/2014/main" id="{FB1BC06B-5E1C-E089-5F14-11161385E551}"/>
                </a:ext>
              </a:extLst>
            </p:cNvPr>
            <p:cNvSpPr/>
            <p:nvPr/>
          </p:nvSpPr>
          <p:spPr>
            <a:xfrm flipH="1">
              <a:off x="8065587" y="1299487"/>
              <a:ext cx="304800"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342900" eaLnBrk="1" fontAlgn="auto" hangingPunct="1">
                <a:spcBef>
                  <a:spcPts val="0"/>
                </a:spcBef>
                <a:spcAft>
                  <a:spcPts val="0"/>
                </a:spcAft>
              </a:pPr>
              <a:endParaRPr lang="en-US" sz="1350">
                <a:solidFill>
                  <a:prstClr val="white"/>
                </a:solidFill>
                <a:latin typeface="Century Gothic" panose="020B0502020202020204"/>
              </a:endParaRPr>
            </a:p>
          </p:txBody>
        </p:sp>
        <p:sp>
          <p:nvSpPr>
            <p:cNvPr id="41" name="Can 40">
              <a:extLst>
                <a:ext uri="{FF2B5EF4-FFF2-40B4-BE49-F238E27FC236}">
                  <a16:creationId xmlns:a16="http://schemas.microsoft.com/office/drawing/2014/main" id="{79E68A64-6C9D-5397-E547-9831B2BFA959}"/>
                </a:ext>
              </a:extLst>
            </p:cNvPr>
            <p:cNvSpPr/>
            <p:nvPr/>
          </p:nvSpPr>
          <p:spPr>
            <a:xfrm>
              <a:off x="7576489" y="1312164"/>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342900" eaLnBrk="1" fontAlgn="auto" hangingPunct="1">
                <a:spcBef>
                  <a:spcPts val="0"/>
                </a:spcBef>
                <a:spcAft>
                  <a:spcPts val="0"/>
                </a:spcAft>
              </a:pPr>
              <a:endParaRPr lang="en-US" sz="1350">
                <a:solidFill>
                  <a:prstClr val="white"/>
                </a:solidFill>
                <a:latin typeface="Century Gothic" panose="020B0502020202020204"/>
              </a:endParaRPr>
            </a:p>
          </p:txBody>
        </p:sp>
        <p:sp>
          <p:nvSpPr>
            <p:cNvPr id="40" name="Can 39">
              <a:extLst>
                <a:ext uri="{FF2B5EF4-FFF2-40B4-BE49-F238E27FC236}">
                  <a16:creationId xmlns:a16="http://schemas.microsoft.com/office/drawing/2014/main" id="{CBD25F13-63B5-D0B4-11BF-4A219B9E16E2}"/>
                </a:ext>
              </a:extLst>
            </p:cNvPr>
            <p:cNvSpPr/>
            <p:nvPr/>
          </p:nvSpPr>
          <p:spPr>
            <a:xfrm>
              <a:off x="7749248" y="1312164"/>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342900" eaLnBrk="1" fontAlgn="auto" hangingPunct="1">
                <a:spcBef>
                  <a:spcPts val="0"/>
                </a:spcBef>
                <a:spcAft>
                  <a:spcPts val="0"/>
                </a:spcAft>
              </a:pPr>
              <a:endParaRPr lang="en-US" sz="1350">
                <a:solidFill>
                  <a:prstClr val="white"/>
                </a:solidFill>
                <a:latin typeface="Century Gothic" panose="020B0502020202020204"/>
              </a:endParaRPr>
            </a:p>
          </p:txBody>
        </p:sp>
        <p:sp>
          <p:nvSpPr>
            <p:cNvPr id="42" name="Can 41">
              <a:extLst>
                <a:ext uri="{FF2B5EF4-FFF2-40B4-BE49-F238E27FC236}">
                  <a16:creationId xmlns:a16="http://schemas.microsoft.com/office/drawing/2014/main" id="{DF99854C-CCE8-7FA9-BDD7-3F42A9AF127A}"/>
                </a:ext>
              </a:extLst>
            </p:cNvPr>
            <p:cNvSpPr/>
            <p:nvPr/>
          </p:nvSpPr>
          <p:spPr>
            <a:xfrm rot="1691905">
              <a:off x="9133981" y="1446684"/>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342900" eaLnBrk="1" fontAlgn="auto" hangingPunct="1">
                <a:spcBef>
                  <a:spcPts val="0"/>
                </a:spcBef>
                <a:spcAft>
                  <a:spcPts val="0"/>
                </a:spcAft>
              </a:pPr>
              <a:endParaRPr lang="en-US" sz="1350">
                <a:solidFill>
                  <a:prstClr val="white"/>
                </a:solidFill>
                <a:latin typeface="Century Gothic" panose="020B0502020202020204"/>
              </a:endParaRPr>
            </a:p>
          </p:txBody>
        </p:sp>
        <p:sp>
          <p:nvSpPr>
            <p:cNvPr id="44" name="Can 43">
              <a:extLst>
                <a:ext uri="{FF2B5EF4-FFF2-40B4-BE49-F238E27FC236}">
                  <a16:creationId xmlns:a16="http://schemas.microsoft.com/office/drawing/2014/main" id="{08187C0C-A73C-912B-3ADB-AF53DEF3F39A}"/>
                </a:ext>
              </a:extLst>
            </p:cNvPr>
            <p:cNvSpPr/>
            <p:nvPr/>
          </p:nvSpPr>
          <p:spPr>
            <a:xfrm rot="2999163">
              <a:off x="9458108" y="1669199"/>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342900" eaLnBrk="1" fontAlgn="auto" hangingPunct="1">
                <a:spcBef>
                  <a:spcPts val="0"/>
                </a:spcBef>
                <a:spcAft>
                  <a:spcPts val="0"/>
                </a:spcAft>
              </a:pPr>
              <a:endParaRPr lang="en-US" sz="1350">
                <a:solidFill>
                  <a:prstClr val="white"/>
                </a:solidFill>
                <a:latin typeface="Century Gothic" panose="020B0502020202020204"/>
              </a:endParaRPr>
            </a:p>
          </p:txBody>
        </p:sp>
        <p:sp>
          <p:nvSpPr>
            <p:cNvPr id="46" name="Can 45">
              <a:extLst>
                <a:ext uri="{FF2B5EF4-FFF2-40B4-BE49-F238E27FC236}">
                  <a16:creationId xmlns:a16="http://schemas.microsoft.com/office/drawing/2014/main" id="{501E8E3C-B2A1-26DB-ACCE-22C51A77FAC2}"/>
                </a:ext>
              </a:extLst>
            </p:cNvPr>
            <p:cNvSpPr/>
            <p:nvPr/>
          </p:nvSpPr>
          <p:spPr>
            <a:xfrm rot="3192017">
              <a:off x="9723584" y="1870363"/>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342900" eaLnBrk="1" fontAlgn="auto" hangingPunct="1">
                <a:spcBef>
                  <a:spcPts val="0"/>
                </a:spcBef>
                <a:spcAft>
                  <a:spcPts val="0"/>
                </a:spcAft>
              </a:pPr>
              <a:endParaRPr lang="en-US" sz="1350">
                <a:solidFill>
                  <a:prstClr val="white"/>
                </a:solidFill>
                <a:latin typeface="Century Gothic" panose="020B0502020202020204"/>
              </a:endParaRPr>
            </a:p>
          </p:txBody>
        </p:sp>
        <p:sp>
          <p:nvSpPr>
            <p:cNvPr id="48" name="Can 47">
              <a:extLst>
                <a:ext uri="{FF2B5EF4-FFF2-40B4-BE49-F238E27FC236}">
                  <a16:creationId xmlns:a16="http://schemas.microsoft.com/office/drawing/2014/main" id="{2ED0168D-0BC6-02AF-6DB3-B531B53BFEA6}"/>
                </a:ext>
              </a:extLst>
            </p:cNvPr>
            <p:cNvSpPr/>
            <p:nvPr/>
          </p:nvSpPr>
          <p:spPr>
            <a:xfrm rot="17312059">
              <a:off x="6326310" y="4706680"/>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342900" eaLnBrk="1" fontAlgn="auto" hangingPunct="1">
                <a:spcBef>
                  <a:spcPts val="0"/>
                </a:spcBef>
                <a:spcAft>
                  <a:spcPts val="0"/>
                </a:spcAft>
              </a:pPr>
              <a:endParaRPr lang="en-US" sz="1350">
                <a:solidFill>
                  <a:prstClr val="white"/>
                </a:solidFill>
                <a:latin typeface="Century Gothic" panose="020B0502020202020204"/>
              </a:endParaRPr>
            </a:p>
          </p:txBody>
        </p:sp>
        <p:sp>
          <p:nvSpPr>
            <p:cNvPr id="50" name="Can 49">
              <a:extLst>
                <a:ext uri="{FF2B5EF4-FFF2-40B4-BE49-F238E27FC236}">
                  <a16:creationId xmlns:a16="http://schemas.microsoft.com/office/drawing/2014/main" id="{8597B7A6-8F1E-FB2F-65CE-09EBD5C43307}"/>
                </a:ext>
              </a:extLst>
            </p:cNvPr>
            <p:cNvSpPr/>
            <p:nvPr/>
          </p:nvSpPr>
          <p:spPr>
            <a:xfrm rot="17312059">
              <a:off x="6401764" y="5045834"/>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342900" eaLnBrk="1" fontAlgn="auto" hangingPunct="1">
                <a:spcBef>
                  <a:spcPts val="0"/>
                </a:spcBef>
                <a:spcAft>
                  <a:spcPts val="0"/>
                </a:spcAft>
              </a:pPr>
              <a:endParaRPr lang="en-US" sz="1350">
                <a:solidFill>
                  <a:prstClr val="white"/>
                </a:solidFill>
                <a:latin typeface="Century Gothic" panose="020B0502020202020204"/>
              </a:endParaRPr>
            </a:p>
          </p:txBody>
        </p:sp>
        <p:sp>
          <p:nvSpPr>
            <p:cNvPr id="52" name="Can 51">
              <a:extLst>
                <a:ext uri="{FF2B5EF4-FFF2-40B4-BE49-F238E27FC236}">
                  <a16:creationId xmlns:a16="http://schemas.microsoft.com/office/drawing/2014/main" id="{E0DACEA1-BF5B-2179-0808-A2A836EF4A07}"/>
                </a:ext>
              </a:extLst>
            </p:cNvPr>
            <p:cNvSpPr/>
            <p:nvPr/>
          </p:nvSpPr>
          <p:spPr>
            <a:xfrm rot="17312059">
              <a:off x="6480989" y="5346552"/>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342900" eaLnBrk="1" fontAlgn="auto" hangingPunct="1">
                <a:spcBef>
                  <a:spcPts val="0"/>
                </a:spcBef>
                <a:spcAft>
                  <a:spcPts val="0"/>
                </a:spcAft>
              </a:pPr>
              <a:endParaRPr lang="en-US" sz="1350">
                <a:solidFill>
                  <a:prstClr val="white"/>
                </a:solidFill>
                <a:latin typeface="Century Gothic" panose="020B0502020202020204"/>
              </a:endParaRPr>
            </a:p>
          </p:txBody>
        </p:sp>
        <p:sp>
          <p:nvSpPr>
            <p:cNvPr id="54" name="Can 53">
              <a:extLst>
                <a:ext uri="{FF2B5EF4-FFF2-40B4-BE49-F238E27FC236}">
                  <a16:creationId xmlns:a16="http://schemas.microsoft.com/office/drawing/2014/main" id="{72935A40-1D06-17EE-CCD4-C1C44CB07D27}"/>
                </a:ext>
              </a:extLst>
            </p:cNvPr>
            <p:cNvSpPr/>
            <p:nvPr/>
          </p:nvSpPr>
          <p:spPr>
            <a:xfrm rot="17312059">
              <a:off x="6595181" y="5613451"/>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342900" eaLnBrk="1" fontAlgn="auto" hangingPunct="1">
                <a:spcBef>
                  <a:spcPts val="0"/>
                </a:spcBef>
                <a:spcAft>
                  <a:spcPts val="0"/>
                </a:spcAft>
              </a:pPr>
              <a:endParaRPr lang="en-US" sz="1350">
                <a:solidFill>
                  <a:prstClr val="white"/>
                </a:solidFill>
                <a:latin typeface="Century Gothic" panose="020B0502020202020204"/>
              </a:endParaRPr>
            </a:p>
          </p:txBody>
        </p:sp>
        <p:sp>
          <p:nvSpPr>
            <p:cNvPr id="56" name="Can 55">
              <a:extLst>
                <a:ext uri="{FF2B5EF4-FFF2-40B4-BE49-F238E27FC236}">
                  <a16:creationId xmlns:a16="http://schemas.microsoft.com/office/drawing/2014/main" id="{0AE43414-0B2E-89FA-FAF7-5546A4EFB8B7}"/>
                </a:ext>
              </a:extLst>
            </p:cNvPr>
            <p:cNvSpPr/>
            <p:nvPr/>
          </p:nvSpPr>
          <p:spPr>
            <a:xfrm rot="17312059">
              <a:off x="6341803" y="2456393"/>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342900" eaLnBrk="1" fontAlgn="auto" hangingPunct="1">
                <a:spcBef>
                  <a:spcPts val="0"/>
                </a:spcBef>
                <a:spcAft>
                  <a:spcPts val="0"/>
                </a:spcAft>
              </a:pPr>
              <a:endParaRPr lang="en-US" sz="1350">
                <a:solidFill>
                  <a:prstClr val="white"/>
                </a:solidFill>
                <a:latin typeface="Century Gothic" panose="020B0502020202020204"/>
              </a:endParaRPr>
            </a:p>
          </p:txBody>
        </p:sp>
        <p:sp>
          <p:nvSpPr>
            <p:cNvPr id="57" name="Can 56">
              <a:extLst>
                <a:ext uri="{FF2B5EF4-FFF2-40B4-BE49-F238E27FC236}">
                  <a16:creationId xmlns:a16="http://schemas.microsoft.com/office/drawing/2014/main" id="{6A1E9220-5DCC-5F78-8A2F-B41D6B217BC5}"/>
                </a:ext>
              </a:extLst>
            </p:cNvPr>
            <p:cNvSpPr/>
            <p:nvPr/>
          </p:nvSpPr>
          <p:spPr>
            <a:xfrm rot="20670453">
              <a:off x="7518614" y="312626"/>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342900" eaLnBrk="1" fontAlgn="auto" hangingPunct="1">
                <a:spcBef>
                  <a:spcPts val="0"/>
                </a:spcBef>
                <a:spcAft>
                  <a:spcPts val="0"/>
                </a:spcAft>
              </a:pPr>
              <a:endParaRPr lang="en-US" sz="1350">
                <a:solidFill>
                  <a:prstClr val="white"/>
                </a:solidFill>
                <a:latin typeface="Century Gothic" panose="020B0502020202020204"/>
              </a:endParaRPr>
            </a:p>
          </p:txBody>
        </p:sp>
        <p:sp>
          <p:nvSpPr>
            <p:cNvPr id="58" name="Can 57">
              <a:extLst>
                <a:ext uri="{FF2B5EF4-FFF2-40B4-BE49-F238E27FC236}">
                  <a16:creationId xmlns:a16="http://schemas.microsoft.com/office/drawing/2014/main" id="{A574BBFB-0C1D-AC67-A39C-493501BB22A6}"/>
                </a:ext>
              </a:extLst>
            </p:cNvPr>
            <p:cNvSpPr/>
            <p:nvPr/>
          </p:nvSpPr>
          <p:spPr>
            <a:xfrm rot="17312059">
              <a:off x="7939579" y="238276"/>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342900" eaLnBrk="1" fontAlgn="auto" hangingPunct="1">
                <a:spcBef>
                  <a:spcPts val="0"/>
                </a:spcBef>
                <a:spcAft>
                  <a:spcPts val="0"/>
                </a:spcAft>
              </a:pPr>
              <a:endParaRPr lang="en-US" sz="1350">
                <a:solidFill>
                  <a:prstClr val="white"/>
                </a:solidFill>
                <a:latin typeface="Century Gothic" panose="020B0502020202020204"/>
              </a:endParaRPr>
            </a:p>
          </p:txBody>
        </p:sp>
        <p:sp>
          <p:nvSpPr>
            <p:cNvPr id="59" name="Can 58">
              <a:extLst>
                <a:ext uri="{FF2B5EF4-FFF2-40B4-BE49-F238E27FC236}">
                  <a16:creationId xmlns:a16="http://schemas.microsoft.com/office/drawing/2014/main" id="{35867137-9220-7769-FF26-D771FC8732C8}"/>
                </a:ext>
              </a:extLst>
            </p:cNvPr>
            <p:cNvSpPr/>
            <p:nvPr/>
          </p:nvSpPr>
          <p:spPr>
            <a:xfrm rot="17312059">
              <a:off x="8485270" y="250942"/>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342900" eaLnBrk="1" fontAlgn="auto" hangingPunct="1">
                <a:spcBef>
                  <a:spcPts val="0"/>
                </a:spcBef>
                <a:spcAft>
                  <a:spcPts val="0"/>
                </a:spcAft>
              </a:pPr>
              <a:endParaRPr lang="en-US" sz="1350">
                <a:solidFill>
                  <a:prstClr val="white"/>
                </a:solidFill>
                <a:latin typeface="Century Gothic" panose="020B0502020202020204"/>
              </a:endParaRPr>
            </a:p>
          </p:txBody>
        </p:sp>
        <p:sp>
          <p:nvSpPr>
            <p:cNvPr id="60" name="Can 59">
              <a:extLst>
                <a:ext uri="{FF2B5EF4-FFF2-40B4-BE49-F238E27FC236}">
                  <a16:creationId xmlns:a16="http://schemas.microsoft.com/office/drawing/2014/main" id="{D1A5B150-FD3E-2428-B388-90B2457E6F19}"/>
                </a:ext>
              </a:extLst>
            </p:cNvPr>
            <p:cNvSpPr/>
            <p:nvPr/>
          </p:nvSpPr>
          <p:spPr>
            <a:xfrm rot="17312059">
              <a:off x="9011913" y="317751"/>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342900" eaLnBrk="1" fontAlgn="auto" hangingPunct="1">
                <a:spcBef>
                  <a:spcPts val="0"/>
                </a:spcBef>
                <a:spcAft>
                  <a:spcPts val="0"/>
                </a:spcAft>
              </a:pPr>
              <a:endParaRPr lang="en-US" sz="1350">
                <a:solidFill>
                  <a:prstClr val="white"/>
                </a:solidFill>
                <a:latin typeface="Century Gothic" panose="020B0502020202020204"/>
              </a:endParaRPr>
            </a:p>
          </p:txBody>
        </p:sp>
        <p:sp>
          <p:nvSpPr>
            <p:cNvPr id="61" name="Can 60">
              <a:extLst>
                <a:ext uri="{FF2B5EF4-FFF2-40B4-BE49-F238E27FC236}">
                  <a16:creationId xmlns:a16="http://schemas.microsoft.com/office/drawing/2014/main" id="{0F9D9785-C15E-F69F-D28B-54B162CF1660}"/>
                </a:ext>
              </a:extLst>
            </p:cNvPr>
            <p:cNvSpPr/>
            <p:nvPr/>
          </p:nvSpPr>
          <p:spPr>
            <a:xfrm rot="17312059">
              <a:off x="7175597" y="534753"/>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342900" eaLnBrk="1" fontAlgn="auto" hangingPunct="1">
                <a:spcBef>
                  <a:spcPts val="0"/>
                </a:spcBef>
                <a:spcAft>
                  <a:spcPts val="0"/>
                </a:spcAft>
              </a:pPr>
              <a:endParaRPr lang="en-US" sz="1350">
                <a:solidFill>
                  <a:prstClr val="white"/>
                </a:solidFill>
                <a:latin typeface="Century Gothic" panose="020B0502020202020204"/>
              </a:endParaRPr>
            </a:p>
          </p:txBody>
        </p:sp>
        <p:sp>
          <p:nvSpPr>
            <p:cNvPr id="62" name="Can 61">
              <a:extLst>
                <a:ext uri="{FF2B5EF4-FFF2-40B4-BE49-F238E27FC236}">
                  <a16:creationId xmlns:a16="http://schemas.microsoft.com/office/drawing/2014/main" id="{2FB93F4D-C965-FB3B-C05F-33A2D683C77E}"/>
                </a:ext>
              </a:extLst>
            </p:cNvPr>
            <p:cNvSpPr/>
            <p:nvPr/>
          </p:nvSpPr>
          <p:spPr>
            <a:xfrm rot="17312059">
              <a:off x="6857436" y="790031"/>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342900" eaLnBrk="1" fontAlgn="auto" hangingPunct="1">
                <a:spcBef>
                  <a:spcPts val="0"/>
                </a:spcBef>
                <a:spcAft>
                  <a:spcPts val="0"/>
                </a:spcAft>
              </a:pPr>
              <a:endParaRPr lang="en-US" sz="1350">
                <a:solidFill>
                  <a:prstClr val="white"/>
                </a:solidFill>
                <a:latin typeface="Century Gothic" panose="020B0502020202020204"/>
              </a:endParaRPr>
            </a:p>
          </p:txBody>
        </p:sp>
        <p:sp>
          <p:nvSpPr>
            <p:cNvPr id="64" name="Can 63">
              <a:extLst>
                <a:ext uri="{FF2B5EF4-FFF2-40B4-BE49-F238E27FC236}">
                  <a16:creationId xmlns:a16="http://schemas.microsoft.com/office/drawing/2014/main" id="{FD48F0A4-3BCE-882C-3BFC-4C26F9D2CBA2}"/>
                </a:ext>
              </a:extLst>
            </p:cNvPr>
            <p:cNvSpPr/>
            <p:nvPr/>
          </p:nvSpPr>
          <p:spPr>
            <a:xfrm rot="12778848">
              <a:off x="9335773" y="571792"/>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342900" eaLnBrk="1" fontAlgn="auto" hangingPunct="1">
                <a:spcBef>
                  <a:spcPts val="0"/>
                </a:spcBef>
                <a:spcAft>
                  <a:spcPts val="0"/>
                </a:spcAft>
              </a:pPr>
              <a:endParaRPr lang="en-US" sz="1350">
                <a:solidFill>
                  <a:prstClr val="white"/>
                </a:solidFill>
                <a:latin typeface="Century Gothic" panose="020B0502020202020204"/>
              </a:endParaRPr>
            </a:p>
          </p:txBody>
        </p:sp>
        <p:sp>
          <p:nvSpPr>
            <p:cNvPr id="65" name="Can 64">
              <a:extLst>
                <a:ext uri="{FF2B5EF4-FFF2-40B4-BE49-F238E27FC236}">
                  <a16:creationId xmlns:a16="http://schemas.microsoft.com/office/drawing/2014/main" id="{43C49A79-A947-1902-0ABB-248C61A73206}"/>
                </a:ext>
              </a:extLst>
            </p:cNvPr>
            <p:cNvSpPr/>
            <p:nvPr/>
          </p:nvSpPr>
          <p:spPr>
            <a:xfrm rot="12854368">
              <a:off x="9673797" y="690131"/>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342900" eaLnBrk="1" fontAlgn="auto" hangingPunct="1">
                <a:spcBef>
                  <a:spcPts val="0"/>
                </a:spcBef>
                <a:spcAft>
                  <a:spcPts val="0"/>
                </a:spcAft>
              </a:pPr>
              <a:endParaRPr lang="en-US" sz="1350">
                <a:solidFill>
                  <a:prstClr val="white"/>
                </a:solidFill>
                <a:latin typeface="Century Gothic" panose="020B0502020202020204"/>
              </a:endParaRPr>
            </a:p>
          </p:txBody>
        </p:sp>
        <p:sp>
          <p:nvSpPr>
            <p:cNvPr id="66" name="Can 65">
              <a:extLst>
                <a:ext uri="{FF2B5EF4-FFF2-40B4-BE49-F238E27FC236}">
                  <a16:creationId xmlns:a16="http://schemas.microsoft.com/office/drawing/2014/main" id="{BBC0405E-167B-6194-E534-F6DC87E813FB}"/>
                </a:ext>
              </a:extLst>
            </p:cNvPr>
            <p:cNvSpPr/>
            <p:nvPr/>
          </p:nvSpPr>
          <p:spPr>
            <a:xfrm rot="6679922">
              <a:off x="9746220" y="5961347"/>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342900" eaLnBrk="1" fontAlgn="auto" hangingPunct="1">
                <a:spcBef>
                  <a:spcPts val="0"/>
                </a:spcBef>
                <a:spcAft>
                  <a:spcPts val="0"/>
                </a:spcAft>
              </a:pPr>
              <a:endParaRPr lang="en-US" sz="1350">
                <a:solidFill>
                  <a:prstClr val="white"/>
                </a:solidFill>
                <a:latin typeface="Century Gothic" panose="020B0502020202020204"/>
              </a:endParaRPr>
            </a:p>
          </p:txBody>
        </p:sp>
        <p:sp>
          <p:nvSpPr>
            <p:cNvPr id="67" name="Can 66">
              <a:extLst>
                <a:ext uri="{FF2B5EF4-FFF2-40B4-BE49-F238E27FC236}">
                  <a16:creationId xmlns:a16="http://schemas.microsoft.com/office/drawing/2014/main" id="{8B96C855-1E53-3C96-7BF3-0A86878B354E}"/>
                </a:ext>
              </a:extLst>
            </p:cNvPr>
            <p:cNvSpPr/>
            <p:nvPr/>
          </p:nvSpPr>
          <p:spPr>
            <a:xfrm rot="17312059">
              <a:off x="6723330" y="5961348"/>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342900" eaLnBrk="1" fontAlgn="auto" hangingPunct="1">
                <a:spcBef>
                  <a:spcPts val="0"/>
                </a:spcBef>
                <a:spcAft>
                  <a:spcPts val="0"/>
                </a:spcAft>
              </a:pPr>
              <a:endParaRPr lang="en-US" sz="1350">
                <a:solidFill>
                  <a:prstClr val="white"/>
                </a:solidFill>
                <a:latin typeface="Century Gothic" panose="020B0502020202020204"/>
              </a:endParaRPr>
            </a:p>
          </p:txBody>
        </p:sp>
        <p:sp>
          <p:nvSpPr>
            <p:cNvPr id="68" name="Can 67">
              <a:extLst>
                <a:ext uri="{FF2B5EF4-FFF2-40B4-BE49-F238E27FC236}">
                  <a16:creationId xmlns:a16="http://schemas.microsoft.com/office/drawing/2014/main" id="{DAEE64C7-A08A-6778-68E1-9DF9971D7760}"/>
                </a:ext>
              </a:extLst>
            </p:cNvPr>
            <p:cNvSpPr/>
            <p:nvPr/>
          </p:nvSpPr>
          <p:spPr>
            <a:xfrm rot="6523835">
              <a:off x="9857770" y="5696252"/>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342900" eaLnBrk="1" fontAlgn="auto" hangingPunct="1">
                <a:spcBef>
                  <a:spcPts val="0"/>
                </a:spcBef>
                <a:spcAft>
                  <a:spcPts val="0"/>
                </a:spcAft>
              </a:pPr>
              <a:endParaRPr lang="en-US" sz="1350">
                <a:solidFill>
                  <a:prstClr val="white"/>
                </a:solidFill>
                <a:latin typeface="Century Gothic" panose="020B0502020202020204"/>
              </a:endParaRPr>
            </a:p>
          </p:txBody>
        </p:sp>
        <p:sp>
          <p:nvSpPr>
            <p:cNvPr id="69" name="Can 68">
              <a:extLst>
                <a:ext uri="{FF2B5EF4-FFF2-40B4-BE49-F238E27FC236}">
                  <a16:creationId xmlns:a16="http://schemas.microsoft.com/office/drawing/2014/main" id="{29C73EED-05FD-8F73-5449-F4A46D85D797}"/>
                </a:ext>
              </a:extLst>
            </p:cNvPr>
            <p:cNvSpPr/>
            <p:nvPr/>
          </p:nvSpPr>
          <p:spPr>
            <a:xfrm rot="6459542">
              <a:off x="9945412" y="5397870"/>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342900" eaLnBrk="1" fontAlgn="auto" hangingPunct="1">
                <a:spcBef>
                  <a:spcPts val="0"/>
                </a:spcBef>
                <a:spcAft>
                  <a:spcPts val="0"/>
                </a:spcAft>
              </a:pPr>
              <a:endParaRPr lang="en-US" sz="1350">
                <a:solidFill>
                  <a:prstClr val="white"/>
                </a:solidFill>
                <a:latin typeface="Century Gothic" panose="020B0502020202020204"/>
              </a:endParaRPr>
            </a:p>
          </p:txBody>
        </p:sp>
        <p:sp>
          <p:nvSpPr>
            <p:cNvPr id="70" name="Can 69">
              <a:extLst>
                <a:ext uri="{FF2B5EF4-FFF2-40B4-BE49-F238E27FC236}">
                  <a16:creationId xmlns:a16="http://schemas.microsoft.com/office/drawing/2014/main" id="{4E1148F2-A3E9-1024-ED81-B51CE67BD264}"/>
                </a:ext>
              </a:extLst>
            </p:cNvPr>
            <p:cNvSpPr/>
            <p:nvPr/>
          </p:nvSpPr>
          <p:spPr>
            <a:xfrm rot="6420748">
              <a:off x="10028384" y="5086020"/>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342900" eaLnBrk="1" fontAlgn="auto" hangingPunct="1">
                <a:spcBef>
                  <a:spcPts val="0"/>
                </a:spcBef>
                <a:spcAft>
                  <a:spcPts val="0"/>
                </a:spcAft>
              </a:pPr>
              <a:endParaRPr lang="en-US" sz="1350">
                <a:solidFill>
                  <a:prstClr val="white"/>
                </a:solidFill>
                <a:latin typeface="Century Gothic" panose="020B0502020202020204"/>
              </a:endParaRPr>
            </a:p>
          </p:txBody>
        </p:sp>
        <p:sp>
          <p:nvSpPr>
            <p:cNvPr id="71" name="Can 70">
              <a:extLst>
                <a:ext uri="{FF2B5EF4-FFF2-40B4-BE49-F238E27FC236}">
                  <a16:creationId xmlns:a16="http://schemas.microsoft.com/office/drawing/2014/main" id="{7C9C9DC4-9AC0-9F38-C44F-CDC3AF28D668}"/>
                </a:ext>
              </a:extLst>
            </p:cNvPr>
            <p:cNvSpPr/>
            <p:nvPr/>
          </p:nvSpPr>
          <p:spPr>
            <a:xfrm rot="3192017">
              <a:off x="9875984" y="2080638"/>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342900" eaLnBrk="1" fontAlgn="auto" hangingPunct="1">
                <a:spcBef>
                  <a:spcPts val="0"/>
                </a:spcBef>
                <a:spcAft>
                  <a:spcPts val="0"/>
                </a:spcAft>
              </a:pPr>
              <a:endParaRPr lang="en-US" sz="1350">
                <a:solidFill>
                  <a:prstClr val="white"/>
                </a:solidFill>
                <a:latin typeface="Century Gothic" panose="020B0502020202020204"/>
              </a:endParaRPr>
            </a:p>
          </p:txBody>
        </p:sp>
        <p:sp>
          <p:nvSpPr>
            <p:cNvPr id="72" name="Can 71">
              <a:extLst>
                <a:ext uri="{FF2B5EF4-FFF2-40B4-BE49-F238E27FC236}">
                  <a16:creationId xmlns:a16="http://schemas.microsoft.com/office/drawing/2014/main" id="{3A838B4F-7041-4514-3181-6B28B77AFDBF}"/>
                </a:ext>
              </a:extLst>
            </p:cNvPr>
            <p:cNvSpPr/>
            <p:nvPr/>
          </p:nvSpPr>
          <p:spPr>
            <a:xfrm rot="3192017">
              <a:off x="10028384" y="2233038"/>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342900" eaLnBrk="1" fontAlgn="auto" hangingPunct="1">
                <a:spcBef>
                  <a:spcPts val="0"/>
                </a:spcBef>
                <a:spcAft>
                  <a:spcPts val="0"/>
                </a:spcAft>
              </a:pPr>
              <a:endParaRPr lang="en-US" sz="1350">
                <a:solidFill>
                  <a:prstClr val="white"/>
                </a:solidFill>
                <a:latin typeface="Century Gothic" panose="020B0502020202020204"/>
              </a:endParaRPr>
            </a:p>
          </p:txBody>
        </p:sp>
        <p:sp>
          <p:nvSpPr>
            <p:cNvPr id="73" name="Can 72">
              <a:extLst>
                <a:ext uri="{FF2B5EF4-FFF2-40B4-BE49-F238E27FC236}">
                  <a16:creationId xmlns:a16="http://schemas.microsoft.com/office/drawing/2014/main" id="{6EC285B7-54B9-34E3-F8E7-FF1CAE9AB50C}"/>
                </a:ext>
              </a:extLst>
            </p:cNvPr>
            <p:cNvSpPr/>
            <p:nvPr/>
          </p:nvSpPr>
          <p:spPr>
            <a:xfrm rot="3192017">
              <a:off x="10145975" y="2501244"/>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342900" eaLnBrk="1" fontAlgn="auto" hangingPunct="1">
                <a:spcBef>
                  <a:spcPts val="0"/>
                </a:spcBef>
                <a:spcAft>
                  <a:spcPts val="0"/>
                </a:spcAft>
              </a:pPr>
              <a:endParaRPr lang="en-US" sz="1350">
                <a:solidFill>
                  <a:prstClr val="white"/>
                </a:solidFill>
                <a:latin typeface="Century Gothic" panose="020B0502020202020204"/>
              </a:endParaRPr>
            </a:p>
          </p:txBody>
        </p:sp>
        <p:sp>
          <p:nvSpPr>
            <p:cNvPr id="74" name="Can 73">
              <a:extLst>
                <a:ext uri="{FF2B5EF4-FFF2-40B4-BE49-F238E27FC236}">
                  <a16:creationId xmlns:a16="http://schemas.microsoft.com/office/drawing/2014/main" id="{35075218-9D2D-9CE2-E01B-F1B328D584D9}"/>
                </a:ext>
              </a:extLst>
            </p:cNvPr>
            <p:cNvSpPr/>
            <p:nvPr/>
          </p:nvSpPr>
          <p:spPr>
            <a:xfrm rot="4029562">
              <a:off x="10275766" y="2768981"/>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342900" eaLnBrk="1" fontAlgn="auto" hangingPunct="1">
                <a:spcBef>
                  <a:spcPts val="0"/>
                </a:spcBef>
                <a:spcAft>
                  <a:spcPts val="0"/>
                </a:spcAft>
              </a:pPr>
              <a:endParaRPr lang="en-US" sz="1350">
                <a:solidFill>
                  <a:prstClr val="white"/>
                </a:solidFill>
                <a:latin typeface="Century Gothic" panose="020B0502020202020204"/>
              </a:endParaRPr>
            </a:p>
          </p:txBody>
        </p:sp>
        <p:sp>
          <p:nvSpPr>
            <p:cNvPr id="75" name="Can 74">
              <a:extLst>
                <a:ext uri="{FF2B5EF4-FFF2-40B4-BE49-F238E27FC236}">
                  <a16:creationId xmlns:a16="http://schemas.microsoft.com/office/drawing/2014/main" id="{B5CCE1CA-2001-5CCA-F38C-BCC5AF63D34B}"/>
                </a:ext>
              </a:extLst>
            </p:cNvPr>
            <p:cNvSpPr/>
            <p:nvPr/>
          </p:nvSpPr>
          <p:spPr>
            <a:xfrm rot="6617334">
              <a:off x="10119723" y="4784938"/>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342900" eaLnBrk="1" fontAlgn="auto" hangingPunct="1">
                <a:spcBef>
                  <a:spcPts val="0"/>
                </a:spcBef>
                <a:spcAft>
                  <a:spcPts val="0"/>
                </a:spcAft>
              </a:pPr>
              <a:endParaRPr lang="en-US" sz="1350">
                <a:solidFill>
                  <a:prstClr val="white"/>
                </a:solidFill>
                <a:latin typeface="Century Gothic" panose="020B0502020202020204"/>
              </a:endParaRPr>
            </a:p>
          </p:txBody>
        </p:sp>
        <p:sp>
          <p:nvSpPr>
            <p:cNvPr id="76" name="Can 75">
              <a:extLst>
                <a:ext uri="{FF2B5EF4-FFF2-40B4-BE49-F238E27FC236}">
                  <a16:creationId xmlns:a16="http://schemas.microsoft.com/office/drawing/2014/main" id="{AB468DC3-9E96-A1CC-2DA8-688432EE9BE2}"/>
                </a:ext>
              </a:extLst>
            </p:cNvPr>
            <p:cNvSpPr/>
            <p:nvPr/>
          </p:nvSpPr>
          <p:spPr>
            <a:xfrm rot="6635194">
              <a:off x="10175504" y="4496174"/>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342900" eaLnBrk="1" fontAlgn="auto" hangingPunct="1">
                <a:spcBef>
                  <a:spcPts val="0"/>
                </a:spcBef>
                <a:spcAft>
                  <a:spcPts val="0"/>
                </a:spcAft>
              </a:pPr>
              <a:endParaRPr lang="en-US" sz="1350">
                <a:solidFill>
                  <a:prstClr val="white"/>
                </a:solidFill>
                <a:latin typeface="Century Gothic" panose="020B0502020202020204"/>
              </a:endParaRPr>
            </a:p>
          </p:txBody>
        </p:sp>
        <p:sp>
          <p:nvSpPr>
            <p:cNvPr id="77" name="Can 76">
              <a:extLst>
                <a:ext uri="{FF2B5EF4-FFF2-40B4-BE49-F238E27FC236}">
                  <a16:creationId xmlns:a16="http://schemas.microsoft.com/office/drawing/2014/main" id="{5F57EDB0-C83A-8527-C634-601A0F939C0E}"/>
                </a:ext>
              </a:extLst>
            </p:cNvPr>
            <p:cNvSpPr/>
            <p:nvPr/>
          </p:nvSpPr>
          <p:spPr>
            <a:xfrm rot="6487004">
              <a:off x="10268536" y="4175953"/>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342900" eaLnBrk="1" fontAlgn="auto" hangingPunct="1">
                <a:spcBef>
                  <a:spcPts val="0"/>
                </a:spcBef>
                <a:spcAft>
                  <a:spcPts val="0"/>
                </a:spcAft>
              </a:pPr>
              <a:endParaRPr lang="en-US" sz="1350">
                <a:solidFill>
                  <a:prstClr val="white"/>
                </a:solidFill>
                <a:latin typeface="Century Gothic" panose="020B0502020202020204"/>
              </a:endParaRPr>
            </a:p>
          </p:txBody>
        </p:sp>
        <p:sp>
          <p:nvSpPr>
            <p:cNvPr id="78" name="Can 77">
              <a:extLst>
                <a:ext uri="{FF2B5EF4-FFF2-40B4-BE49-F238E27FC236}">
                  <a16:creationId xmlns:a16="http://schemas.microsoft.com/office/drawing/2014/main" id="{E515D60C-9F6D-5C7E-5A88-CCF6BE39DA08}"/>
                </a:ext>
              </a:extLst>
            </p:cNvPr>
            <p:cNvSpPr/>
            <p:nvPr/>
          </p:nvSpPr>
          <p:spPr>
            <a:xfrm rot="4622424">
              <a:off x="10367048" y="3124125"/>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342900" eaLnBrk="1" fontAlgn="auto" hangingPunct="1">
                <a:spcBef>
                  <a:spcPts val="0"/>
                </a:spcBef>
                <a:spcAft>
                  <a:spcPts val="0"/>
                </a:spcAft>
              </a:pPr>
              <a:endParaRPr lang="en-US" sz="1350">
                <a:solidFill>
                  <a:prstClr val="white"/>
                </a:solidFill>
                <a:latin typeface="Century Gothic" panose="020B0502020202020204"/>
              </a:endParaRPr>
            </a:p>
          </p:txBody>
        </p:sp>
        <p:sp>
          <p:nvSpPr>
            <p:cNvPr id="79" name="Can 78">
              <a:extLst>
                <a:ext uri="{FF2B5EF4-FFF2-40B4-BE49-F238E27FC236}">
                  <a16:creationId xmlns:a16="http://schemas.microsoft.com/office/drawing/2014/main" id="{7939F8D8-5DF8-4085-AECE-86F21FD56D86}"/>
                </a:ext>
              </a:extLst>
            </p:cNvPr>
            <p:cNvSpPr/>
            <p:nvPr/>
          </p:nvSpPr>
          <p:spPr>
            <a:xfrm rot="5767458">
              <a:off x="10401700" y="3844114"/>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342900" eaLnBrk="1" fontAlgn="auto" hangingPunct="1">
                <a:spcBef>
                  <a:spcPts val="0"/>
                </a:spcBef>
                <a:spcAft>
                  <a:spcPts val="0"/>
                </a:spcAft>
              </a:pPr>
              <a:endParaRPr lang="en-US" sz="1350">
                <a:solidFill>
                  <a:prstClr val="white"/>
                </a:solidFill>
                <a:latin typeface="Century Gothic" panose="020B0502020202020204"/>
              </a:endParaRPr>
            </a:p>
          </p:txBody>
        </p:sp>
        <p:sp>
          <p:nvSpPr>
            <p:cNvPr id="80" name="Can 79">
              <a:extLst>
                <a:ext uri="{FF2B5EF4-FFF2-40B4-BE49-F238E27FC236}">
                  <a16:creationId xmlns:a16="http://schemas.microsoft.com/office/drawing/2014/main" id="{0280D634-D6A7-87B4-C06F-A0FC20F45971}"/>
                </a:ext>
              </a:extLst>
            </p:cNvPr>
            <p:cNvSpPr/>
            <p:nvPr/>
          </p:nvSpPr>
          <p:spPr>
            <a:xfrm rot="4879847">
              <a:off x="10506805" y="3452238"/>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342900" eaLnBrk="1" fontAlgn="auto" hangingPunct="1">
                <a:spcBef>
                  <a:spcPts val="0"/>
                </a:spcBef>
                <a:spcAft>
                  <a:spcPts val="0"/>
                </a:spcAft>
              </a:pPr>
              <a:endParaRPr lang="en-US" sz="1350">
                <a:solidFill>
                  <a:prstClr val="white"/>
                </a:solidFill>
                <a:latin typeface="Century Gothic" panose="020B0502020202020204"/>
              </a:endParaRPr>
            </a:p>
          </p:txBody>
        </p:sp>
        <p:sp>
          <p:nvSpPr>
            <p:cNvPr id="81" name="Rounded Rectangle 80">
              <a:extLst>
                <a:ext uri="{FF2B5EF4-FFF2-40B4-BE49-F238E27FC236}">
                  <a16:creationId xmlns:a16="http://schemas.microsoft.com/office/drawing/2014/main" id="{1D64BEA3-B2C0-15A9-5074-F36F06A471F8}"/>
                </a:ext>
              </a:extLst>
            </p:cNvPr>
            <p:cNvSpPr/>
            <p:nvPr/>
          </p:nvSpPr>
          <p:spPr>
            <a:xfrm>
              <a:off x="7451211" y="1121399"/>
              <a:ext cx="1722748" cy="845397"/>
            </a:xfrm>
            <a:prstGeom prst="round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342900" eaLnBrk="1" fontAlgn="auto" hangingPunct="1">
                <a:spcBef>
                  <a:spcPts val="0"/>
                </a:spcBef>
                <a:spcAft>
                  <a:spcPts val="0"/>
                </a:spcAft>
              </a:pPr>
              <a:endParaRPr lang="en-US" sz="1350">
                <a:solidFill>
                  <a:prstClr val="white"/>
                </a:solidFill>
                <a:latin typeface="Century Gothic" panose="020B0502020202020204"/>
              </a:endParaRPr>
            </a:p>
          </p:txBody>
        </p:sp>
      </p:grpSp>
      <p:sp>
        <p:nvSpPr>
          <p:cNvPr id="83" name="TextBox 82">
            <a:extLst>
              <a:ext uri="{FF2B5EF4-FFF2-40B4-BE49-F238E27FC236}">
                <a16:creationId xmlns:a16="http://schemas.microsoft.com/office/drawing/2014/main" id="{4C00532D-5FC2-43A7-C62D-3BEEBDF37004}"/>
              </a:ext>
            </a:extLst>
          </p:cNvPr>
          <p:cNvSpPr txBox="1"/>
          <p:nvPr/>
        </p:nvSpPr>
        <p:spPr>
          <a:xfrm>
            <a:off x="3338757" y="1171882"/>
            <a:ext cx="1056700" cy="507831"/>
          </a:xfrm>
          <a:prstGeom prst="rect">
            <a:avLst/>
          </a:prstGeom>
          <a:noFill/>
        </p:spPr>
        <p:txBody>
          <a:bodyPr wrap="none" rtlCol="0">
            <a:spAutoFit/>
          </a:bodyPr>
          <a:lstStyle/>
          <a:p>
            <a:pPr defTabSz="342900" eaLnBrk="1" fontAlgn="auto" hangingPunct="1">
              <a:spcBef>
                <a:spcPts val="0"/>
              </a:spcBef>
              <a:spcAft>
                <a:spcPts val="0"/>
              </a:spcAft>
            </a:pPr>
            <a:r>
              <a:rPr lang="en-US" sz="1350" dirty="0">
                <a:solidFill>
                  <a:prstClr val="black"/>
                </a:solidFill>
                <a:latin typeface="Century Gothic" panose="020B0502020202020204"/>
              </a:rPr>
              <a:t>Stack of 9 </a:t>
            </a:r>
          </a:p>
          <a:p>
            <a:pPr defTabSz="342900" eaLnBrk="1" fontAlgn="auto" hangingPunct="1">
              <a:spcBef>
                <a:spcPts val="0"/>
              </a:spcBef>
              <a:spcAft>
                <a:spcPts val="0"/>
              </a:spcAft>
            </a:pPr>
            <a:r>
              <a:rPr lang="en-US" sz="1350" dirty="0">
                <a:solidFill>
                  <a:prstClr val="black"/>
                </a:solidFill>
                <a:latin typeface="Century Gothic" panose="020B0502020202020204"/>
              </a:rPr>
              <a:t>munitions</a:t>
            </a:r>
          </a:p>
        </p:txBody>
      </p:sp>
      <p:cxnSp>
        <p:nvCxnSpPr>
          <p:cNvPr id="85" name="Straight Arrow Connector 84">
            <a:extLst>
              <a:ext uri="{FF2B5EF4-FFF2-40B4-BE49-F238E27FC236}">
                <a16:creationId xmlns:a16="http://schemas.microsoft.com/office/drawing/2014/main" id="{B922A0BD-54CA-F5C8-05F1-4525ED434EBA}"/>
              </a:ext>
            </a:extLst>
          </p:cNvPr>
          <p:cNvCxnSpPr>
            <a:cxnSpLocks/>
          </p:cNvCxnSpPr>
          <p:nvPr/>
        </p:nvCxnSpPr>
        <p:spPr>
          <a:xfrm>
            <a:off x="4235170" y="1429821"/>
            <a:ext cx="1114154" cy="551224"/>
          </a:xfrm>
          <a:prstGeom prst="straightConnector1">
            <a:avLst/>
          </a:prstGeom>
          <a:ln w="57150">
            <a:solidFill>
              <a:srgbClr val="FF0000"/>
            </a:solidFill>
            <a:prstDash val="dash"/>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47407693"/>
      </p:ext>
    </p:extLst>
  </p:cSld>
  <p:clrMapOvr>
    <a:overrideClrMapping bg1="dk1" tx1="lt1" bg2="dk2" tx2="lt2" accent1="accent1" accent2="accent2" accent3="accent3" accent4="accent4" accent5="accent5" accent6="accent6" hlink="hlink" folHlink="folHlink"/>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2B602B-B5A5-1928-631B-ECCEDAB42412}"/>
              </a:ext>
            </a:extLst>
          </p:cNvPr>
          <p:cNvSpPr>
            <a:spLocks noGrp="1"/>
          </p:cNvSpPr>
          <p:nvPr>
            <p:ph type="title"/>
          </p:nvPr>
        </p:nvSpPr>
        <p:spPr/>
        <p:txBody>
          <a:bodyPr/>
          <a:lstStyle/>
          <a:p>
            <a:r>
              <a:rPr lang="en-US" dirty="0"/>
              <a:t>UN </a:t>
            </a:r>
            <a:r>
              <a:rPr lang="en-US" dirty="0" err="1"/>
              <a:t>Saferguard</a:t>
            </a:r>
            <a:endParaRPr lang="en-US" dirty="0"/>
          </a:p>
        </p:txBody>
      </p:sp>
      <p:pic>
        <p:nvPicPr>
          <p:cNvPr id="5" name="Content Placeholder 4">
            <a:extLst>
              <a:ext uri="{FF2B5EF4-FFF2-40B4-BE49-F238E27FC236}">
                <a16:creationId xmlns:a16="http://schemas.microsoft.com/office/drawing/2014/main" id="{1E18C5A1-D80D-CB7E-D7BE-32CB773AA1F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15126" y="1680632"/>
            <a:ext cx="7113747" cy="5057006"/>
          </a:xfrm>
        </p:spPr>
      </p:pic>
    </p:spTree>
    <p:extLst>
      <p:ext uri="{BB962C8B-B14F-4D97-AF65-F5344CB8AC3E}">
        <p14:creationId xmlns:p14="http://schemas.microsoft.com/office/powerpoint/2010/main" val="392338874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15BD55-4520-2ACC-799A-BF8FF05C32D6}"/>
              </a:ext>
            </a:extLst>
          </p:cNvPr>
          <p:cNvSpPr>
            <a:spLocks noGrp="1"/>
          </p:cNvSpPr>
          <p:nvPr>
            <p:ph type="title"/>
          </p:nvPr>
        </p:nvSpPr>
        <p:spPr>
          <a:xfrm>
            <a:off x="755576" y="1412776"/>
            <a:ext cx="7416824" cy="2160240"/>
          </a:xfrm>
        </p:spPr>
        <p:txBody>
          <a:bodyPr/>
          <a:lstStyle/>
          <a:p>
            <a:pPr>
              <a:defRPr/>
            </a:pPr>
            <a:r>
              <a:rPr lang="en-GB" sz="5400" dirty="0">
                <a:solidFill>
                  <a:schemeClr val="accent1"/>
                </a:solidFill>
              </a:rPr>
              <a:t>Questions &amp; discussion?</a:t>
            </a:r>
          </a:p>
        </p:txBody>
      </p:sp>
    </p:spTree>
  </p:cSld>
  <p:clrMapOvr>
    <a:masterClrMapping/>
  </p:clrMapOvr>
</p:sld>
</file>

<file path=ppt/theme/_rels/theme4.xml.rels><?xml version="1.0" encoding="UTF-8" standalone="yes"?>
<Relationships xmlns="http://schemas.openxmlformats.org/package/2006/relationships"><Relationship Id="rId1" Type="http://schemas.openxmlformats.org/officeDocument/2006/relationships/image" Target="../media/image5.jpeg"/></Relationships>
</file>

<file path=ppt/theme/theme1.xml><?xml version="1.0" encoding="utf-8"?>
<a:theme xmlns:a="http://schemas.openxmlformats.org/drawingml/2006/main" name="1_TES Presentation Generic 1">
  <a:themeElements>
    <a:clrScheme name="1_TES Presentation Generic 1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1_TES Presentation Generic 1">
      <a:majorFont>
        <a:latin typeface="Swis721 Blk BT"/>
        <a:ea typeface=""/>
        <a:cs typeface=""/>
      </a:majorFont>
      <a:minorFont>
        <a:latin typeface="Swis721 Blk BT"/>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sz="2000" b="0" i="0" u="none" strike="noStrike" cap="none" normalizeH="0" baseline="0" smtClean="0">
            <a:ln>
              <a:noFill/>
            </a:ln>
            <a:solidFill>
              <a:schemeClr val="tx1"/>
            </a:solidFill>
            <a:effectLst/>
            <a:latin typeface="Times New Roman" pitchFamily="18"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sz="2000" b="0" i="0" u="none" strike="noStrike" cap="none" normalizeH="0" baseline="0" smtClean="0">
            <a:ln>
              <a:noFill/>
            </a:ln>
            <a:solidFill>
              <a:schemeClr val="tx1"/>
            </a:solidFill>
            <a:effectLst/>
            <a:latin typeface="Times New Roman" pitchFamily="18" charset="0"/>
          </a:defRPr>
        </a:defPPr>
      </a:lstStyle>
    </a:lnDef>
  </a:objectDefaults>
  <a:extraClrSchemeLst>
    <a:extraClrScheme>
      <a:clrScheme name="1_TES Presentation Generic 1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1_TES Presentation Generic 1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1_TES Presentation Generic 1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1_TES Presentation Generic 1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1_TES Presentation Generic 1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1_TES Presentation Generic 1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1_TES Presentation Generic 1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4.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5.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135</TotalTime>
  <Words>1266</Words>
  <Application>Microsoft Macintosh PowerPoint</Application>
  <PresentationFormat>On-screen Show (4:3)</PresentationFormat>
  <Paragraphs>182</Paragraphs>
  <Slides>40</Slides>
  <Notes>2</Notes>
  <HiddenSlides>0</HiddenSlides>
  <MMClips>0</MMClips>
  <ScaleCrop>false</ScaleCrop>
  <HeadingPairs>
    <vt:vector size="8" baseType="variant">
      <vt:variant>
        <vt:lpstr>Fonts Used</vt:lpstr>
      </vt:variant>
      <vt:variant>
        <vt:i4>11</vt:i4>
      </vt:variant>
      <vt:variant>
        <vt:lpstr>Theme</vt:lpstr>
      </vt:variant>
      <vt:variant>
        <vt:i4>4</vt:i4>
      </vt:variant>
      <vt:variant>
        <vt:lpstr>Embedded OLE Servers</vt:lpstr>
      </vt:variant>
      <vt:variant>
        <vt:i4>1</vt:i4>
      </vt:variant>
      <vt:variant>
        <vt:lpstr>Slide Titles</vt:lpstr>
      </vt:variant>
      <vt:variant>
        <vt:i4>40</vt:i4>
      </vt:variant>
    </vt:vector>
  </HeadingPairs>
  <TitlesOfParts>
    <vt:vector size="56" baseType="lpstr">
      <vt:lpstr>Aptos</vt:lpstr>
      <vt:lpstr>Aptos Display</vt:lpstr>
      <vt:lpstr>Arial</vt:lpstr>
      <vt:lpstr>Calibri</vt:lpstr>
      <vt:lpstr>Century Gothic</vt:lpstr>
      <vt:lpstr>Swis721 Blk BT</vt:lpstr>
      <vt:lpstr>Symbol</vt:lpstr>
      <vt:lpstr>Times New Roman</vt:lpstr>
      <vt:lpstr>Wingdings</vt:lpstr>
      <vt:lpstr>Wingdings 2</vt:lpstr>
      <vt:lpstr>Wingdings 3</vt:lpstr>
      <vt:lpstr>1_TES Presentation Generic 1</vt:lpstr>
      <vt:lpstr>UWTSD 200_Subtitle 2</vt:lpstr>
      <vt:lpstr>Office Theme</vt:lpstr>
      <vt:lpstr>Ion Boardroom</vt:lpstr>
      <vt:lpstr>Picture</vt:lpstr>
      <vt:lpstr>PowerPoint Presentation</vt:lpstr>
      <vt:lpstr>Insensitive Munitions (IM)</vt:lpstr>
      <vt:lpstr>There’s a fire, enemy attack  – so what?</vt:lpstr>
      <vt:lpstr>PowerPoint Presentation</vt:lpstr>
      <vt:lpstr>PowerPoint Presentation</vt:lpstr>
      <vt:lpstr>Biên Hòa Air Base, Vietnam – 16 May 1965</vt:lpstr>
      <vt:lpstr>Biên Hòa Air Base, Vietnam – 16 May 1965</vt:lpstr>
      <vt:lpstr>The Camp Doha Disaster – Gulf War 1991</vt:lpstr>
      <vt:lpstr>Doha - 1991</vt:lpstr>
      <vt:lpstr>American Base in Kirkuk - 2004</vt:lpstr>
      <vt:lpstr>Why IM?</vt:lpstr>
      <vt:lpstr>IM in context</vt:lpstr>
      <vt:lpstr>IM Goals</vt:lpstr>
      <vt:lpstr>Achieving IM Compliance</vt:lpstr>
      <vt:lpstr>IM Assessment Phase</vt:lpstr>
      <vt:lpstr>What should be assessed?</vt:lpstr>
      <vt:lpstr>The baseline requirements genesis</vt:lpstr>
      <vt:lpstr>PowerPoint Presentation</vt:lpstr>
      <vt:lpstr>Standard NATO Agreement (STANAG)</vt:lpstr>
      <vt:lpstr>PowerPoint Presentation</vt:lpstr>
      <vt:lpstr>PowerPoint Presentation</vt:lpstr>
      <vt:lpstr>PowerPoint Presentation</vt:lpstr>
      <vt:lpstr>PowerPoint Presentation</vt:lpstr>
      <vt:lpstr>PowerPoint Presentation</vt:lpstr>
      <vt:lpstr>Energetic Material Technologies</vt:lpstr>
      <vt:lpstr>Case Venting Technologies</vt:lpstr>
      <vt:lpstr>IM Improvements – change the EM formulation</vt:lpstr>
      <vt:lpstr>IM Improvements – change the munition design</vt:lpstr>
      <vt:lpstr>IM Improvements – change / include packaging</vt:lpstr>
      <vt:lpstr>Summarising design solutions </vt:lpstr>
      <vt:lpstr>Application of IM in the real world </vt:lpstr>
      <vt:lpstr>PowerPoint Presentation</vt:lpstr>
      <vt:lpstr>Harmonization of IM and HC</vt:lpstr>
      <vt:lpstr>PowerPoint Presentation</vt:lpstr>
      <vt:lpstr>Case Study – A ”Nonsuch” Munition</vt:lpstr>
      <vt:lpstr>Discovery Location - </vt:lpstr>
      <vt:lpstr>Discovery Location</vt:lpstr>
      <vt:lpstr>Arrangement of munitions</vt:lpstr>
      <vt:lpstr>UN Saferguard</vt:lpstr>
      <vt:lpstr>Questions &amp; discussion?</vt:lpstr>
    </vt:vector>
  </TitlesOfParts>
  <Company>MoD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DPA, MoD</dc:creator>
  <cp:lastModifiedBy>Gareth Collett</cp:lastModifiedBy>
  <cp:revision>317</cp:revision>
  <dcterms:created xsi:type="dcterms:W3CDTF">2005-11-08T13:55:47Z</dcterms:created>
  <dcterms:modified xsi:type="dcterms:W3CDTF">2024-11-28T07:05:23Z</dcterms:modified>
</cp:coreProperties>
</file>