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88" r:id="rId2"/>
    <p:sldId id="257" r:id="rId3"/>
    <p:sldId id="289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7189" autoAdjust="0"/>
  </p:normalViewPr>
  <p:slideViewPr>
    <p:cSldViewPr>
      <p:cViewPr varScale="1">
        <p:scale>
          <a:sx n="64" d="100"/>
          <a:sy n="64" d="100"/>
        </p:scale>
        <p:origin x="-15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44BE2F-1802-48DF-916D-EC5E4AAE6054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9F51EC7-3D77-4D07-85CE-9A044E7BCFD5}">
      <dgm:prSet phldrT="[Text]"/>
      <dgm:spPr/>
      <dgm:t>
        <a:bodyPr/>
        <a:lstStyle/>
        <a:p>
          <a:r>
            <a:rPr lang="en-GB" dirty="0" smtClean="0">
              <a:latin typeface="Trebuchet MS" pitchFamily="34" charset="0"/>
            </a:rPr>
            <a:t>Fear of flying</a:t>
          </a:r>
          <a:endParaRPr lang="en-GB" dirty="0">
            <a:latin typeface="Trebuchet MS" pitchFamily="34" charset="0"/>
          </a:endParaRPr>
        </a:p>
      </dgm:t>
    </dgm:pt>
    <dgm:pt modelId="{7F92FB27-9266-407E-9E92-A46795FDCD76}" type="parTrans" cxnId="{FA3FDCA3-DE30-4B56-8BB1-0008AF13B9D1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36337158-E8B3-4073-90D4-6EAD10E120F5}" type="sibTrans" cxnId="{FA3FDCA3-DE30-4B56-8BB1-0008AF13B9D1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C3E4B586-D5BE-435C-B15A-73731CA1369B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rejection</a:t>
          </a:r>
          <a:endParaRPr lang="en-GB" dirty="0">
            <a:latin typeface="Trebuchet MS" pitchFamily="34" charset="0"/>
          </a:endParaRPr>
        </a:p>
      </dgm:t>
    </dgm:pt>
    <dgm:pt modelId="{1255E355-29C0-49D7-BEF2-0C0245E0317E}" type="parTrans" cxnId="{B360F935-E006-46F5-9CFE-E83C2A4295DD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F95CACC6-B2A6-4EFE-8A74-81913897DB68}" type="sibTrans" cxnId="{B360F935-E006-46F5-9CFE-E83C2A4295DD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0E15ADF9-C982-4119-8859-EFFB5BA7FC98}">
      <dgm:prSet phldrT="[Text]"/>
      <dgm:spPr/>
      <dgm:t>
        <a:bodyPr/>
        <a:lstStyle/>
        <a:p>
          <a:r>
            <a:rPr lang="en-GB" dirty="0" smtClean="0">
              <a:latin typeface="Trebuchet MS" pitchFamily="34" charset="0"/>
            </a:rPr>
            <a:t>Fear of heights</a:t>
          </a:r>
          <a:endParaRPr lang="en-GB" dirty="0">
            <a:latin typeface="Trebuchet MS" pitchFamily="34" charset="0"/>
          </a:endParaRPr>
        </a:p>
      </dgm:t>
    </dgm:pt>
    <dgm:pt modelId="{9175E9D0-67E4-4225-BFD3-DBD124CD4CEA}" type="parTrans" cxnId="{10BE2EEF-F64B-44AF-B76E-5F0C76D8B651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43DEBD79-6944-4BEB-803F-D9BB6B42353A}" type="sibTrans" cxnId="{10BE2EEF-F64B-44AF-B76E-5F0C76D8B651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73F621BE-48BB-418C-962E-1800C0BB0DC1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uncertainty</a:t>
          </a:r>
          <a:endParaRPr lang="en-GB" dirty="0">
            <a:latin typeface="Trebuchet MS" pitchFamily="34" charset="0"/>
          </a:endParaRPr>
        </a:p>
      </dgm:t>
    </dgm:pt>
    <dgm:pt modelId="{68832DE2-C588-4C2F-8D25-F541A2721588}" type="parTrans" cxnId="{FC70A181-8F72-441C-915A-347FD8017A52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A30203BF-C993-46FF-9869-541E3FB19B43}" type="sibTrans" cxnId="{FC70A181-8F72-441C-915A-347FD8017A52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085CF46A-A85A-4191-AD04-940F4343F6B1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loneliness</a:t>
          </a:r>
          <a:endParaRPr lang="en-GB" dirty="0">
            <a:latin typeface="Trebuchet MS" pitchFamily="34" charset="0"/>
          </a:endParaRPr>
        </a:p>
      </dgm:t>
    </dgm:pt>
    <dgm:pt modelId="{58F45D23-6F7D-42E7-9A6E-2324B1022BDE}" type="parTrans" cxnId="{9EE63FF8-F7FE-4165-AD0A-46DA5930771A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C35D42DB-046D-4D31-BFCF-FB394D74B5E6}" type="sibTrans" cxnId="{9EE63FF8-F7FE-4165-AD0A-46DA5930771A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243B5B7F-E5CD-4A1B-9153-526135FE3B47}">
      <dgm:prSet phldrT="[Text]"/>
      <dgm:spPr/>
      <dgm:t>
        <a:bodyPr/>
        <a:lstStyle/>
        <a:p>
          <a:r>
            <a:rPr lang="en-GB" dirty="0" smtClean="0">
              <a:latin typeface="Trebuchet MS" pitchFamily="34" charset="0"/>
            </a:rPr>
            <a:t>Fear of death</a:t>
          </a:r>
          <a:endParaRPr lang="en-GB" dirty="0">
            <a:latin typeface="Trebuchet MS" pitchFamily="34" charset="0"/>
          </a:endParaRPr>
        </a:p>
      </dgm:t>
    </dgm:pt>
    <dgm:pt modelId="{C723FF92-173A-44BD-AC84-24A5718563B5}" type="parTrans" cxnId="{B9CDA41E-0262-4AFE-AF4C-41388CB68BEA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716DFBD3-C7E2-4155-9C4D-2797288EC8EA}" type="sibTrans" cxnId="{B9CDA41E-0262-4AFE-AF4C-41388CB68BEA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F4CEBFC0-CC84-49F5-8511-8EB64B52973F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failure</a:t>
          </a:r>
          <a:endParaRPr lang="en-GB" dirty="0">
            <a:latin typeface="Trebuchet MS" pitchFamily="34" charset="0"/>
          </a:endParaRPr>
        </a:p>
      </dgm:t>
    </dgm:pt>
    <dgm:pt modelId="{3CC4DE39-02A1-47BF-92B4-3F03E5972167}" type="parTrans" cxnId="{97F22059-7A71-4F0B-B349-6764186B35A5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B810A72C-FEB4-40C2-9BC9-98EF63E30DF7}" type="sibTrans" cxnId="{97F22059-7A71-4F0B-B349-6764186B35A5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D47DF52D-3229-40B0-B6D9-FAF0F34C0796}">
      <dgm:prSet phldrT="[Text]"/>
      <dgm:spPr/>
      <dgm:t>
        <a:bodyPr/>
        <a:lstStyle/>
        <a:p>
          <a:r>
            <a:rPr lang="en-GB" dirty="0" smtClean="0">
              <a:latin typeface="Trebuchet MS" pitchFamily="34" charset="0"/>
            </a:rPr>
            <a:t>Fear of spiders</a:t>
          </a:r>
          <a:endParaRPr lang="en-GB" dirty="0">
            <a:latin typeface="Trebuchet MS" pitchFamily="34" charset="0"/>
          </a:endParaRPr>
        </a:p>
      </dgm:t>
    </dgm:pt>
    <dgm:pt modelId="{7A4A663B-A1D6-4703-B07B-10975EA34AE5}" type="parTrans" cxnId="{10A52108-030B-41BA-A6DD-8C53EE9909B0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5D44571B-12BB-41CD-8912-CA91FC68EDE5}" type="sibTrans" cxnId="{10A52108-030B-41BA-A6DD-8C53EE9909B0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5DB6B36C-A274-44F0-BACA-53478B0BE57C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being judged</a:t>
          </a:r>
          <a:endParaRPr lang="en-GB" dirty="0">
            <a:latin typeface="Trebuchet MS" pitchFamily="34" charset="0"/>
          </a:endParaRPr>
        </a:p>
      </dgm:t>
    </dgm:pt>
    <dgm:pt modelId="{FCE44052-2FA7-4A1B-B32D-E5107065D713}" type="parTrans" cxnId="{4BBB1BCB-BCF4-43D5-AF9F-C6D2FB4B86D0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36C7400A-42A6-438B-B480-6453985307D6}" type="sibTrans" cxnId="{4BBB1BCB-BCF4-43D5-AF9F-C6D2FB4B86D0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0083C123-3684-4718-B56E-F60BF88C7FAA}">
      <dgm:prSet phldrT="[Text]"/>
      <dgm:spPr/>
      <dgm:t>
        <a:bodyPr/>
        <a:lstStyle/>
        <a:p>
          <a:r>
            <a:rPr lang="en-GB" dirty="0" smtClean="0">
              <a:latin typeface="Trebuchet MS" pitchFamily="34" charset="0"/>
            </a:rPr>
            <a:t>Fear of the dark</a:t>
          </a:r>
          <a:endParaRPr lang="en-GB" dirty="0">
            <a:latin typeface="Trebuchet MS" pitchFamily="34" charset="0"/>
          </a:endParaRPr>
        </a:p>
      </dgm:t>
    </dgm:pt>
    <dgm:pt modelId="{24F8AEDB-048F-467F-8639-1E15E54DB7EF}" type="parTrans" cxnId="{623F940E-FD98-4F4F-B4DA-70D2C469D69C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CA0310D5-E92A-432D-8C9F-2F6743BABAAE}" type="sibTrans" cxnId="{623F940E-FD98-4F4F-B4DA-70D2C469D69C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B31599E0-EFD0-4D7E-AE38-896CC8D914C2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something bad happening</a:t>
          </a:r>
          <a:endParaRPr lang="en-GB" dirty="0">
            <a:latin typeface="Trebuchet MS" pitchFamily="34" charset="0"/>
          </a:endParaRPr>
        </a:p>
      </dgm:t>
    </dgm:pt>
    <dgm:pt modelId="{B072FCD8-EEA7-4451-A305-9264F6CF4A0D}" type="parTrans" cxnId="{CD5CF6A6-489C-4A84-BBC9-41DE4018140D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260E8665-A9C1-47F2-B716-4A8FE035B1CF}" type="sibTrans" cxnId="{CD5CF6A6-489C-4A84-BBC9-41DE4018140D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68C1F5CE-6DA7-4A88-A591-24ACFB2D49CA}">
      <dgm:prSet phldrT="[Text]"/>
      <dgm:spPr>
        <a:solidFill>
          <a:schemeClr val="accent2"/>
        </a:solidFill>
      </dgm:spPr>
      <dgm:t>
        <a:bodyPr/>
        <a:lstStyle/>
        <a:p>
          <a:r>
            <a:rPr lang="en-GB" dirty="0" smtClean="0">
              <a:latin typeface="Trebuchet MS" pitchFamily="34" charset="0"/>
            </a:rPr>
            <a:t>Fear of public speaking</a:t>
          </a:r>
          <a:endParaRPr lang="en-GB" dirty="0">
            <a:latin typeface="Trebuchet MS" pitchFamily="34" charset="0"/>
          </a:endParaRPr>
        </a:p>
      </dgm:t>
    </dgm:pt>
    <dgm:pt modelId="{3164477A-9A1B-40AB-84BB-126A44DA1273}" type="parTrans" cxnId="{724B3FD9-665A-4460-BB52-BE24B1FB3265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011A6BAD-AAAA-4406-9D34-B5EA8D3045A4}" type="sibTrans" cxnId="{724B3FD9-665A-4460-BB52-BE24B1FB3265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19430136-D653-4160-BE6B-FD66D1D95C01}" type="pres">
      <dgm:prSet presAssocID="{B744BE2F-1802-48DF-916D-EC5E4AAE605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5BF22A8-A904-4CB1-89B1-A6442907DE58}" type="pres">
      <dgm:prSet presAssocID="{C9F51EC7-3D77-4D07-85CE-9A044E7BCFD5}" presName="node" presStyleLbl="node1" presStyleIdx="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B061FC3-CA78-4472-BF4E-87F59CB5E0CD}" type="pres">
      <dgm:prSet presAssocID="{36337158-E8B3-4073-90D4-6EAD10E120F5}" presName="sibTrans" presStyleCnt="0"/>
      <dgm:spPr/>
    </dgm:pt>
    <dgm:pt modelId="{B235B7E8-3A39-4F8A-A2D6-759E16EEF116}" type="pres">
      <dgm:prSet presAssocID="{C3E4B586-D5BE-435C-B15A-73731CA1369B}" presName="node" presStyleLbl="node1" presStyleIdx="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899A244-E447-498B-B923-7A0A47FB0BCF}" type="pres">
      <dgm:prSet presAssocID="{F95CACC6-B2A6-4EFE-8A74-81913897DB68}" presName="sibTrans" presStyleCnt="0"/>
      <dgm:spPr/>
    </dgm:pt>
    <dgm:pt modelId="{83EF0DA7-2C97-4D1D-9CC9-E7BED39416BF}" type="pres">
      <dgm:prSet presAssocID="{0E15ADF9-C982-4119-8859-EFFB5BA7FC98}" presName="node" presStyleLbl="node1" presStyleIdx="2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86528A5-C2FB-49BB-A7F6-00EBDE95AB49}" type="pres">
      <dgm:prSet presAssocID="{43DEBD79-6944-4BEB-803F-D9BB6B42353A}" presName="sibTrans" presStyleCnt="0"/>
      <dgm:spPr/>
    </dgm:pt>
    <dgm:pt modelId="{7FE836BA-AB3B-4D56-A9C9-A488C973A124}" type="pres">
      <dgm:prSet presAssocID="{73F621BE-48BB-418C-962E-1800C0BB0DC1}" presName="node" presStyleLbl="node1" presStyleIdx="3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87CAF8F-26CA-46AF-82D7-6FB328BD0C95}" type="pres">
      <dgm:prSet presAssocID="{A30203BF-C993-46FF-9869-541E3FB19B43}" presName="sibTrans" presStyleCnt="0"/>
      <dgm:spPr/>
    </dgm:pt>
    <dgm:pt modelId="{F3524AA9-E905-482E-B9D2-3BACB5DF86AF}" type="pres">
      <dgm:prSet presAssocID="{085CF46A-A85A-4191-AD04-940F4343F6B1}" presName="node" presStyleLbl="node1" presStyleIdx="4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A5A5B0-5B7E-4510-955C-EBFA2E424943}" type="pres">
      <dgm:prSet presAssocID="{C35D42DB-046D-4D31-BFCF-FB394D74B5E6}" presName="sibTrans" presStyleCnt="0"/>
      <dgm:spPr/>
    </dgm:pt>
    <dgm:pt modelId="{FEA5F5D7-FC3A-4A14-B46A-58C9EAB3E560}" type="pres">
      <dgm:prSet presAssocID="{68C1F5CE-6DA7-4A88-A591-24ACFB2D49CA}" presName="node" presStyleLbl="node1" presStyleIdx="5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6F0C9B4-A4EF-4FB9-B539-850B1735DFB1}" type="pres">
      <dgm:prSet presAssocID="{011A6BAD-AAAA-4406-9D34-B5EA8D3045A4}" presName="sibTrans" presStyleCnt="0"/>
      <dgm:spPr/>
    </dgm:pt>
    <dgm:pt modelId="{C8153D91-C9AE-4662-AFB5-A0BCF1A34228}" type="pres">
      <dgm:prSet presAssocID="{243B5B7F-E5CD-4A1B-9153-526135FE3B47}" presName="node" presStyleLbl="node1" presStyleIdx="6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ED2168B-3CC7-45CB-9679-AA9FE068315C}" type="pres">
      <dgm:prSet presAssocID="{716DFBD3-C7E2-4155-9C4D-2797288EC8EA}" presName="sibTrans" presStyleCnt="0"/>
      <dgm:spPr/>
    </dgm:pt>
    <dgm:pt modelId="{24555866-5358-4FE4-BE9E-A920F5AE3C45}" type="pres">
      <dgm:prSet presAssocID="{F4CEBFC0-CC84-49F5-8511-8EB64B52973F}" presName="node" presStyleLbl="node1" presStyleIdx="7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823083B-3B76-4E74-90C9-44E0CAD8004D}" type="pres">
      <dgm:prSet presAssocID="{B810A72C-FEB4-40C2-9BC9-98EF63E30DF7}" presName="sibTrans" presStyleCnt="0"/>
      <dgm:spPr/>
    </dgm:pt>
    <dgm:pt modelId="{B11AAE13-AD54-4800-9C07-C397823E09A5}" type="pres">
      <dgm:prSet presAssocID="{D47DF52D-3229-40B0-B6D9-FAF0F34C0796}" presName="node" presStyleLbl="node1" presStyleIdx="8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1A3267F-0D24-4E35-9B80-7D187433E2AE}" type="pres">
      <dgm:prSet presAssocID="{5D44571B-12BB-41CD-8912-CA91FC68EDE5}" presName="sibTrans" presStyleCnt="0"/>
      <dgm:spPr/>
    </dgm:pt>
    <dgm:pt modelId="{48DA274A-C757-43A3-835F-28FF02ABA9E7}" type="pres">
      <dgm:prSet presAssocID="{5DB6B36C-A274-44F0-BACA-53478B0BE57C}" presName="node" presStyleLbl="node1" presStyleIdx="9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DC17EFD-58D6-44D5-84FC-97C9457AF596}" type="pres">
      <dgm:prSet presAssocID="{36C7400A-42A6-438B-B480-6453985307D6}" presName="sibTrans" presStyleCnt="0"/>
      <dgm:spPr/>
    </dgm:pt>
    <dgm:pt modelId="{F3E5A4B4-9472-404D-80A1-0C7BF8DC9B89}" type="pres">
      <dgm:prSet presAssocID="{0083C123-3684-4718-B56E-F60BF88C7FAA}" presName="node" presStyleLbl="node1" presStyleIdx="10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93F171A-2967-4659-B093-94F64C153EEB}" type="pres">
      <dgm:prSet presAssocID="{CA0310D5-E92A-432D-8C9F-2F6743BABAAE}" presName="sibTrans" presStyleCnt="0"/>
      <dgm:spPr/>
    </dgm:pt>
    <dgm:pt modelId="{A0564792-E4C2-4253-AEB2-5F1E50BF3987}" type="pres">
      <dgm:prSet presAssocID="{B31599E0-EFD0-4D7E-AE38-896CC8D914C2}" presName="node" presStyleLbl="node1" presStyleIdx="11" presStyleCnt="12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10A52108-030B-41BA-A6DD-8C53EE9909B0}" srcId="{B744BE2F-1802-48DF-916D-EC5E4AAE6054}" destId="{D47DF52D-3229-40B0-B6D9-FAF0F34C0796}" srcOrd="8" destOrd="0" parTransId="{7A4A663B-A1D6-4703-B07B-10975EA34AE5}" sibTransId="{5D44571B-12BB-41CD-8912-CA91FC68EDE5}"/>
    <dgm:cxn modelId="{55D355A8-082A-4309-98F5-324A14433B85}" type="presOf" srcId="{F4CEBFC0-CC84-49F5-8511-8EB64B52973F}" destId="{24555866-5358-4FE4-BE9E-A920F5AE3C45}" srcOrd="0" destOrd="0" presId="urn:microsoft.com/office/officeart/2005/8/layout/default"/>
    <dgm:cxn modelId="{97F22059-7A71-4F0B-B349-6764186B35A5}" srcId="{B744BE2F-1802-48DF-916D-EC5E4AAE6054}" destId="{F4CEBFC0-CC84-49F5-8511-8EB64B52973F}" srcOrd="7" destOrd="0" parTransId="{3CC4DE39-02A1-47BF-92B4-3F03E5972167}" sibTransId="{B810A72C-FEB4-40C2-9BC9-98EF63E30DF7}"/>
    <dgm:cxn modelId="{79D2075D-C383-4305-B2FE-C6492AFBA452}" type="presOf" srcId="{B744BE2F-1802-48DF-916D-EC5E4AAE6054}" destId="{19430136-D653-4160-BE6B-FD66D1D95C01}" srcOrd="0" destOrd="0" presId="urn:microsoft.com/office/officeart/2005/8/layout/default"/>
    <dgm:cxn modelId="{04AAC68B-9C7E-43C7-BF43-B11AA88793A9}" type="presOf" srcId="{C9F51EC7-3D77-4D07-85CE-9A044E7BCFD5}" destId="{F5BF22A8-A904-4CB1-89B1-A6442907DE58}" srcOrd="0" destOrd="0" presId="urn:microsoft.com/office/officeart/2005/8/layout/default"/>
    <dgm:cxn modelId="{10BE2EEF-F64B-44AF-B76E-5F0C76D8B651}" srcId="{B744BE2F-1802-48DF-916D-EC5E4AAE6054}" destId="{0E15ADF9-C982-4119-8859-EFFB5BA7FC98}" srcOrd="2" destOrd="0" parTransId="{9175E9D0-67E4-4225-BFD3-DBD124CD4CEA}" sibTransId="{43DEBD79-6944-4BEB-803F-D9BB6B42353A}"/>
    <dgm:cxn modelId="{4591376D-0199-4652-9DD1-085DC6D2A968}" type="presOf" srcId="{68C1F5CE-6DA7-4A88-A591-24ACFB2D49CA}" destId="{FEA5F5D7-FC3A-4A14-B46A-58C9EAB3E560}" srcOrd="0" destOrd="0" presId="urn:microsoft.com/office/officeart/2005/8/layout/default"/>
    <dgm:cxn modelId="{4BBB1BCB-BCF4-43D5-AF9F-C6D2FB4B86D0}" srcId="{B744BE2F-1802-48DF-916D-EC5E4AAE6054}" destId="{5DB6B36C-A274-44F0-BACA-53478B0BE57C}" srcOrd="9" destOrd="0" parTransId="{FCE44052-2FA7-4A1B-B32D-E5107065D713}" sibTransId="{36C7400A-42A6-438B-B480-6453985307D6}"/>
    <dgm:cxn modelId="{FA3FDCA3-DE30-4B56-8BB1-0008AF13B9D1}" srcId="{B744BE2F-1802-48DF-916D-EC5E4AAE6054}" destId="{C9F51EC7-3D77-4D07-85CE-9A044E7BCFD5}" srcOrd="0" destOrd="0" parTransId="{7F92FB27-9266-407E-9E92-A46795FDCD76}" sibTransId="{36337158-E8B3-4073-90D4-6EAD10E120F5}"/>
    <dgm:cxn modelId="{9EE63FF8-F7FE-4165-AD0A-46DA5930771A}" srcId="{B744BE2F-1802-48DF-916D-EC5E4AAE6054}" destId="{085CF46A-A85A-4191-AD04-940F4343F6B1}" srcOrd="4" destOrd="0" parTransId="{58F45D23-6F7D-42E7-9A6E-2324B1022BDE}" sibTransId="{C35D42DB-046D-4D31-BFCF-FB394D74B5E6}"/>
    <dgm:cxn modelId="{AA97C6EA-1985-4ECE-85A4-3D242AC7A544}" type="presOf" srcId="{5DB6B36C-A274-44F0-BACA-53478B0BE57C}" destId="{48DA274A-C757-43A3-835F-28FF02ABA9E7}" srcOrd="0" destOrd="0" presId="urn:microsoft.com/office/officeart/2005/8/layout/default"/>
    <dgm:cxn modelId="{724B3FD9-665A-4460-BB52-BE24B1FB3265}" srcId="{B744BE2F-1802-48DF-916D-EC5E4AAE6054}" destId="{68C1F5CE-6DA7-4A88-A591-24ACFB2D49CA}" srcOrd="5" destOrd="0" parTransId="{3164477A-9A1B-40AB-84BB-126A44DA1273}" sibTransId="{011A6BAD-AAAA-4406-9D34-B5EA8D3045A4}"/>
    <dgm:cxn modelId="{B9CDA41E-0262-4AFE-AF4C-41388CB68BEA}" srcId="{B744BE2F-1802-48DF-916D-EC5E4AAE6054}" destId="{243B5B7F-E5CD-4A1B-9153-526135FE3B47}" srcOrd="6" destOrd="0" parTransId="{C723FF92-173A-44BD-AC84-24A5718563B5}" sibTransId="{716DFBD3-C7E2-4155-9C4D-2797288EC8EA}"/>
    <dgm:cxn modelId="{623F940E-FD98-4F4F-B4DA-70D2C469D69C}" srcId="{B744BE2F-1802-48DF-916D-EC5E4AAE6054}" destId="{0083C123-3684-4718-B56E-F60BF88C7FAA}" srcOrd="10" destOrd="0" parTransId="{24F8AEDB-048F-467F-8639-1E15E54DB7EF}" sibTransId="{CA0310D5-E92A-432D-8C9F-2F6743BABAAE}"/>
    <dgm:cxn modelId="{4CE63FB9-1E63-4F60-98E7-9F23C029D869}" type="presOf" srcId="{C3E4B586-D5BE-435C-B15A-73731CA1369B}" destId="{B235B7E8-3A39-4F8A-A2D6-759E16EEF116}" srcOrd="0" destOrd="0" presId="urn:microsoft.com/office/officeart/2005/8/layout/default"/>
    <dgm:cxn modelId="{870907C3-8BB7-4A4A-9D2A-9C6E9DC942B3}" type="presOf" srcId="{D47DF52D-3229-40B0-B6D9-FAF0F34C0796}" destId="{B11AAE13-AD54-4800-9C07-C397823E09A5}" srcOrd="0" destOrd="0" presId="urn:microsoft.com/office/officeart/2005/8/layout/default"/>
    <dgm:cxn modelId="{CD5CF6A6-489C-4A84-BBC9-41DE4018140D}" srcId="{B744BE2F-1802-48DF-916D-EC5E4AAE6054}" destId="{B31599E0-EFD0-4D7E-AE38-896CC8D914C2}" srcOrd="11" destOrd="0" parTransId="{B072FCD8-EEA7-4451-A305-9264F6CF4A0D}" sibTransId="{260E8665-A9C1-47F2-B716-4A8FE035B1CF}"/>
    <dgm:cxn modelId="{464E5658-C8C5-4AF2-B662-DA71AC638C26}" type="presOf" srcId="{73F621BE-48BB-418C-962E-1800C0BB0DC1}" destId="{7FE836BA-AB3B-4D56-A9C9-A488C973A124}" srcOrd="0" destOrd="0" presId="urn:microsoft.com/office/officeart/2005/8/layout/default"/>
    <dgm:cxn modelId="{253675F4-FD7C-47D8-922F-CAA9208FD588}" type="presOf" srcId="{0E15ADF9-C982-4119-8859-EFFB5BA7FC98}" destId="{83EF0DA7-2C97-4D1D-9CC9-E7BED39416BF}" srcOrd="0" destOrd="0" presId="urn:microsoft.com/office/officeart/2005/8/layout/default"/>
    <dgm:cxn modelId="{B360F935-E006-46F5-9CFE-E83C2A4295DD}" srcId="{B744BE2F-1802-48DF-916D-EC5E4AAE6054}" destId="{C3E4B586-D5BE-435C-B15A-73731CA1369B}" srcOrd="1" destOrd="0" parTransId="{1255E355-29C0-49D7-BEF2-0C0245E0317E}" sibTransId="{F95CACC6-B2A6-4EFE-8A74-81913897DB68}"/>
    <dgm:cxn modelId="{88160159-D62D-43FC-B0E8-A0773EFB5178}" type="presOf" srcId="{0083C123-3684-4718-B56E-F60BF88C7FAA}" destId="{F3E5A4B4-9472-404D-80A1-0C7BF8DC9B89}" srcOrd="0" destOrd="0" presId="urn:microsoft.com/office/officeart/2005/8/layout/default"/>
    <dgm:cxn modelId="{CFFFE7DD-C695-4048-9E2C-3D7497E33AB8}" type="presOf" srcId="{B31599E0-EFD0-4D7E-AE38-896CC8D914C2}" destId="{A0564792-E4C2-4253-AEB2-5F1E50BF3987}" srcOrd="0" destOrd="0" presId="urn:microsoft.com/office/officeart/2005/8/layout/default"/>
    <dgm:cxn modelId="{FC70A181-8F72-441C-915A-347FD8017A52}" srcId="{B744BE2F-1802-48DF-916D-EC5E4AAE6054}" destId="{73F621BE-48BB-418C-962E-1800C0BB0DC1}" srcOrd="3" destOrd="0" parTransId="{68832DE2-C588-4C2F-8D25-F541A2721588}" sibTransId="{A30203BF-C993-46FF-9869-541E3FB19B43}"/>
    <dgm:cxn modelId="{18412BB3-6524-4329-84A1-7BDE4BA29459}" type="presOf" srcId="{243B5B7F-E5CD-4A1B-9153-526135FE3B47}" destId="{C8153D91-C9AE-4662-AFB5-A0BCF1A34228}" srcOrd="0" destOrd="0" presId="urn:microsoft.com/office/officeart/2005/8/layout/default"/>
    <dgm:cxn modelId="{54AD8F1E-56CD-44CE-B5B0-C7894BA65995}" type="presOf" srcId="{085CF46A-A85A-4191-AD04-940F4343F6B1}" destId="{F3524AA9-E905-482E-B9D2-3BACB5DF86AF}" srcOrd="0" destOrd="0" presId="urn:microsoft.com/office/officeart/2005/8/layout/default"/>
    <dgm:cxn modelId="{EF8DACBE-B795-4C77-BEE8-1595E83A6E9F}" type="presParOf" srcId="{19430136-D653-4160-BE6B-FD66D1D95C01}" destId="{F5BF22A8-A904-4CB1-89B1-A6442907DE58}" srcOrd="0" destOrd="0" presId="urn:microsoft.com/office/officeart/2005/8/layout/default"/>
    <dgm:cxn modelId="{7EA02E54-65B2-4DCE-9292-3CD99E6C8D00}" type="presParOf" srcId="{19430136-D653-4160-BE6B-FD66D1D95C01}" destId="{5B061FC3-CA78-4472-BF4E-87F59CB5E0CD}" srcOrd="1" destOrd="0" presId="urn:microsoft.com/office/officeart/2005/8/layout/default"/>
    <dgm:cxn modelId="{4E0522EB-E914-4F54-A00D-30099A9F028A}" type="presParOf" srcId="{19430136-D653-4160-BE6B-FD66D1D95C01}" destId="{B235B7E8-3A39-4F8A-A2D6-759E16EEF116}" srcOrd="2" destOrd="0" presId="urn:microsoft.com/office/officeart/2005/8/layout/default"/>
    <dgm:cxn modelId="{82FF7D93-879A-412E-A578-64A05B6B0EB0}" type="presParOf" srcId="{19430136-D653-4160-BE6B-FD66D1D95C01}" destId="{6899A244-E447-498B-B923-7A0A47FB0BCF}" srcOrd="3" destOrd="0" presId="urn:microsoft.com/office/officeart/2005/8/layout/default"/>
    <dgm:cxn modelId="{6969DD8C-0F27-43B1-AA32-54F5E9550B43}" type="presParOf" srcId="{19430136-D653-4160-BE6B-FD66D1D95C01}" destId="{83EF0DA7-2C97-4D1D-9CC9-E7BED39416BF}" srcOrd="4" destOrd="0" presId="urn:microsoft.com/office/officeart/2005/8/layout/default"/>
    <dgm:cxn modelId="{9F9BF971-B119-4E7F-94DA-8D5E9C0AA3E5}" type="presParOf" srcId="{19430136-D653-4160-BE6B-FD66D1D95C01}" destId="{286528A5-C2FB-49BB-A7F6-00EBDE95AB49}" srcOrd="5" destOrd="0" presId="urn:microsoft.com/office/officeart/2005/8/layout/default"/>
    <dgm:cxn modelId="{FF04C8BC-2BEF-48FA-87F6-D2F00CF031D4}" type="presParOf" srcId="{19430136-D653-4160-BE6B-FD66D1D95C01}" destId="{7FE836BA-AB3B-4D56-A9C9-A488C973A124}" srcOrd="6" destOrd="0" presId="urn:microsoft.com/office/officeart/2005/8/layout/default"/>
    <dgm:cxn modelId="{862C710B-D43B-4500-AF0C-C9FDADA7974E}" type="presParOf" srcId="{19430136-D653-4160-BE6B-FD66D1D95C01}" destId="{C87CAF8F-26CA-46AF-82D7-6FB328BD0C95}" srcOrd="7" destOrd="0" presId="urn:microsoft.com/office/officeart/2005/8/layout/default"/>
    <dgm:cxn modelId="{D5DA8B7B-7DCE-471C-8849-546E5C7B99ED}" type="presParOf" srcId="{19430136-D653-4160-BE6B-FD66D1D95C01}" destId="{F3524AA9-E905-482E-B9D2-3BACB5DF86AF}" srcOrd="8" destOrd="0" presId="urn:microsoft.com/office/officeart/2005/8/layout/default"/>
    <dgm:cxn modelId="{47180650-703A-49DF-8271-BD7363793F91}" type="presParOf" srcId="{19430136-D653-4160-BE6B-FD66D1D95C01}" destId="{75A5A5B0-5B7E-4510-955C-EBFA2E424943}" srcOrd="9" destOrd="0" presId="urn:microsoft.com/office/officeart/2005/8/layout/default"/>
    <dgm:cxn modelId="{3257F340-3CCD-4449-8306-6350867B83EB}" type="presParOf" srcId="{19430136-D653-4160-BE6B-FD66D1D95C01}" destId="{FEA5F5D7-FC3A-4A14-B46A-58C9EAB3E560}" srcOrd="10" destOrd="0" presId="urn:microsoft.com/office/officeart/2005/8/layout/default"/>
    <dgm:cxn modelId="{A0884779-38EC-4BF8-9BBD-70FDAA5F5881}" type="presParOf" srcId="{19430136-D653-4160-BE6B-FD66D1D95C01}" destId="{66F0C9B4-A4EF-4FB9-B539-850B1735DFB1}" srcOrd="11" destOrd="0" presId="urn:microsoft.com/office/officeart/2005/8/layout/default"/>
    <dgm:cxn modelId="{E0A2594D-3415-4BA5-A3D3-12637B2C55F6}" type="presParOf" srcId="{19430136-D653-4160-BE6B-FD66D1D95C01}" destId="{C8153D91-C9AE-4662-AFB5-A0BCF1A34228}" srcOrd="12" destOrd="0" presId="urn:microsoft.com/office/officeart/2005/8/layout/default"/>
    <dgm:cxn modelId="{B429E4E1-E661-4140-B5B7-20878344EE7B}" type="presParOf" srcId="{19430136-D653-4160-BE6B-FD66D1D95C01}" destId="{FED2168B-3CC7-45CB-9679-AA9FE068315C}" srcOrd="13" destOrd="0" presId="urn:microsoft.com/office/officeart/2005/8/layout/default"/>
    <dgm:cxn modelId="{0282CF02-9475-41FD-91E0-1DF524C974AE}" type="presParOf" srcId="{19430136-D653-4160-BE6B-FD66D1D95C01}" destId="{24555866-5358-4FE4-BE9E-A920F5AE3C45}" srcOrd="14" destOrd="0" presId="urn:microsoft.com/office/officeart/2005/8/layout/default"/>
    <dgm:cxn modelId="{372C7435-B69B-46C7-A1FF-E79AF541F766}" type="presParOf" srcId="{19430136-D653-4160-BE6B-FD66D1D95C01}" destId="{2823083B-3B76-4E74-90C9-44E0CAD8004D}" srcOrd="15" destOrd="0" presId="urn:microsoft.com/office/officeart/2005/8/layout/default"/>
    <dgm:cxn modelId="{01580FF0-18EA-436F-A85D-E60349518097}" type="presParOf" srcId="{19430136-D653-4160-BE6B-FD66D1D95C01}" destId="{B11AAE13-AD54-4800-9C07-C397823E09A5}" srcOrd="16" destOrd="0" presId="urn:microsoft.com/office/officeart/2005/8/layout/default"/>
    <dgm:cxn modelId="{6929508F-3F36-4598-AB28-A1C4E38BCFAF}" type="presParOf" srcId="{19430136-D653-4160-BE6B-FD66D1D95C01}" destId="{81A3267F-0D24-4E35-9B80-7D187433E2AE}" srcOrd="17" destOrd="0" presId="urn:microsoft.com/office/officeart/2005/8/layout/default"/>
    <dgm:cxn modelId="{2A6B3832-5FED-47BB-95B7-426B1C00F99E}" type="presParOf" srcId="{19430136-D653-4160-BE6B-FD66D1D95C01}" destId="{48DA274A-C757-43A3-835F-28FF02ABA9E7}" srcOrd="18" destOrd="0" presId="urn:microsoft.com/office/officeart/2005/8/layout/default"/>
    <dgm:cxn modelId="{0A25869D-23BF-4077-843D-54B5F9865B8A}" type="presParOf" srcId="{19430136-D653-4160-BE6B-FD66D1D95C01}" destId="{EDC17EFD-58D6-44D5-84FC-97C9457AF596}" srcOrd="19" destOrd="0" presId="urn:microsoft.com/office/officeart/2005/8/layout/default"/>
    <dgm:cxn modelId="{7408EC3B-7057-492E-930C-A933684ABC3A}" type="presParOf" srcId="{19430136-D653-4160-BE6B-FD66D1D95C01}" destId="{F3E5A4B4-9472-404D-80A1-0C7BF8DC9B89}" srcOrd="20" destOrd="0" presId="urn:microsoft.com/office/officeart/2005/8/layout/default"/>
    <dgm:cxn modelId="{0C84B385-48BE-433D-9B16-80E701F42D94}" type="presParOf" srcId="{19430136-D653-4160-BE6B-FD66D1D95C01}" destId="{C93F171A-2967-4659-B093-94F64C153EEB}" srcOrd="21" destOrd="0" presId="urn:microsoft.com/office/officeart/2005/8/layout/default"/>
    <dgm:cxn modelId="{36EDF1D3-67FA-430C-BDCC-C8FBA7AA0574}" type="presParOf" srcId="{19430136-D653-4160-BE6B-FD66D1D95C01}" destId="{A0564792-E4C2-4253-AEB2-5F1E50BF3987}" srcOrd="2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2A43C0D-6E3D-490A-B97A-428106968B0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1DA52E9-26B1-4BC5-A987-2473A57D2A70}">
      <dgm:prSet phldrT="[Text]" custT="1"/>
      <dgm:spPr/>
      <dgm:t>
        <a:bodyPr/>
        <a:lstStyle/>
        <a:p>
          <a:r>
            <a:rPr lang="en-GB" sz="1800" dirty="0" smtClean="0">
              <a:latin typeface="Trebuchet MS" pitchFamily="34" charset="0"/>
            </a:rPr>
            <a:t>ONE  Icebreaker/Intro/Surprise/Anecdote/</a:t>
          </a:r>
        </a:p>
        <a:p>
          <a:r>
            <a:rPr lang="en-GB" sz="1800" dirty="0" smtClean="0">
              <a:latin typeface="Trebuchet MS" pitchFamily="34" charset="0"/>
            </a:rPr>
            <a:t>Story</a:t>
          </a:r>
          <a:endParaRPr lang="en-GB" sz="1800" dirty="0">
            <a:latin typeface="Trebuchet MS" pitchFamily="34" charset="0"/>
          </a:endParaRPr>
        </a:p>
      </dgm:t>
    </dgm:pt>
    <dgm:pt modelId="{5E28DF4F-25CD-4AA8-9DBE-9A888A3A7DAE}" type="parTrans" cxnId="{CE5AC633-7C34-4A77-9E88-277A542A1101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FD46BBFC-F5F9-4907-91F4-0DC0A9990AE3}" type="sibTrans" cxnId="{CE5AC633-7C34-4A77-9E88-277A542A1101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ED309434-CBC0-45B0-A7D1-B6BBBB57FB8B}">
      <dgm:prSet phldrT="[Text]" custT="1"/>
      <dgm:spPr/>
      <dgm:t>
        <a:bodyPr/>
        <a:lstStyle/>
        <a:p>
          <a:r>
            <a:rPr lang="en-GB" sz="1800" dirty="0" smtClean="0">
              <a:latin typeface="Trebuchet MS" pitchFamily="34" charset="0"/>
            </a:rPr>
            <a:t>TWO</a:t>
          </a:r>
        </a:p>
        <a:p>
          <a:r>
            <a:rPr lang="en-GB" sz="1800" dirty="0" smtClean="0">
              <a:latin typeface="Trebuchet MS" pitchFamily="34" charset="0"/>
            </a:rPr>
            <a:t>3/4 key points with examples - linked</a:t>
          </a:r>
          <a:endParaRPr lang="en-GB" sz="1800" dirty="0">
            <a:latin typeface="Trebuchet MS" pitchFamily="34" charset="0"/>
          </a:endParaRPr>
        </a:p>
      </dgm:t>
    </dgm:pt>
    <dgm:pt modelId="{DAF48230-6F74-4D10-85BF-EEB90A777F44}" type="parTrans" cxnId="{11251411-7D6C-4550-AD7E-2E5842C7CC77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F4F1100E-F34F-4A26-B7B2-0460C1A5CF1A}" type="sibTrans" cxnId="{11251411-7D6C-4550-AD7E-2E5842C7CC77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A411E12B-4444-4E1E-8214-66EC4D0E0C39}">
      <dgm:prSet phldrT="[Text]" custT="1"/>
      <dgm:spPr/>
      <dgm:t>
        <a:bodyPr/>
        <a:lstStyle/>
        <a:p>
          <a:r>
            <a:rPr lang="en-GB" sz="1800" dirty="0" smtClean="0">
              <a:latin typeface="Trebuchet MS" pitchFamily="34" charset="0"/>
            </a:rPr>
            <a:t>THREE</a:t>
          </a:r>
        </a:p>
        <a:p>
          <a:r>
            <a:rPr lang="en-GB" sz="1800" dirty="0" smtClean="0">
              <a:latin typeface="Trebuchet MS" pitchFamily="34" charset="0"/>
            </a:rPr>
            <a:t>Clarity/Interaction/Questions</a:t>
          </a:r>
          <a:endParaRPr lang="en-GB" sz="1800" dirty="0">
            <a:latin typeface="Trebuchet MS" pitchFamily="34" charset="0"/>
          </a:endParaRPr>
        </a:p>
      </dgm:t>
    </dgm:pt>
    <dgm:pt modelId="{592FCE37-2312-4132-99C8-6FE132F47BEA}" type="parTrans" cxnId="{9B95C7CA-37F4-4BE9-87E9-148785D0DA5F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30103955-C126-45D1-957B-340D864961D7}" type="sibTrans" cxnId="{9B95C7CA-37F4-4BE9-87E9-148785D0DA5F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7AFAEEEC-C9C9-43C9-B8B0-C566D2CB1500}">
      <dgm:prSet phldrT="[Text]" custT="1"/>
      <dgm:spPr/>
      <dgm:t>
        <a:bodyPr/>
        <a:lstStyle/>
        <a:p>
          <a:r>
            <a:rPr lang="en-GB" sz="1800" dirty="0" smtClean="0">
              <a:latin typeface="Trebuchet MS" pitchFamily="34" charset="0"/>
            </a:rPr>
            <a:t>FOUR</a:t>
          </a:r>
        </a:p>
        <a:p>
          <a:r>
            <a:rPr lang="en-GB" sz="1800" dirty="0" smtClean="0">
              <a:latin typeface="Trebuchet MS" pitchFamily="34" charset="0"/>
            </a:rPr>
            <a:t>Take-away</a:t>
          </a:r>
          <a:endParaRPr lang="en-GB" sz="1800" dirty="0">
            <a:latin typeface="Trebuchet MS" pitchFamily="34" charset="0"/>
          </a:endParaRPr>
        </a:p>
      </dgm:t>
    </dgm:pt>
    <dgm:pt modelId="{AC75A788-DD7A-4CEE-AE1F-5C97EC6F7737}" type="parTrans" cxnId="{2126969D-686C-43A7-928B-698A541805A3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8447F42B-4EB6-4B9B-8795-6A6C985802A4}" type="sibTrans" cxnId="{2126969D-686C-43A7-928B-698A541805A3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9A35FA4E-7845-4D87-9593-4E8C13F7BF93}">
      <dgm:prSet phldrT="[Text]" custT="1"/>
      <dgm:spPr/>
      <dgm:t>
        <a:bodyPr/>
        <a:lstStyle/>
        <a:p>
          <a:r>
            <a:rPr lang="en-GB" sz="1800" dirty="0" smtClean="0">
              <a:latin typeface="Trebuchet MS" pitchFamily="34" charset="0"/>
            </a:rPr>
            <a:t>FIVE</a:t>
          </a:r>
        </a:p>
        <a:p>
          <a:r>
            <a:rPr lang="en-GB" sz="1800" dirty="0" smtClean="0">
              <a:latin typeface="Trebuchet MS" pitchFamily="34" charset="0"/>
            </a:rPr>
            <a:t>And so finally…conclusion</a:t>
          </a:r>
          <a:endParaRPr lang="en-GB" sz="1800" dirty="0">
            <a:latin typeface="Trebuchet MS" pitchFamily="34" charset="0"/>
          </a:endParaRPr>
        </a:p>
      </dgm:t>
    </dgm:pt>
    <dgm:pt modelId="{F8BBDF91-CC69-4C4A-85D4-6BE759F90185}" type="parTrans" cxnId="{8798CF6E-36F2-43BF-8774-BD96739E2B45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0A2496B2-29CD-4271-ABDA-4A85006084D2}" type="sibTrans" cxnId="{8798CF6E-36F2-43BF-8774-BD96739E2B45}">
      <dgm:prSet/>
      <dgm:spPr/>
      <dgm:t>
        <a:bodyPr/>
        <a:lstStyle/>
        <a:p>
          <a:endParaRPr lang="en-GB">
            <a:latin typeface="Trebuchet MS" pitchFamily="34" charset="0"/>
          </a:endParaRPr>
        </a:p>
      </dgm:t>
    </dgm:pt>
    <dgm:pt modelId="{0AA22C57-B985-48D5-B908-757E1B4ADC03}" type="pres">
      <dgm:prSet presAssocID="{62A43C0D-6E3D-490A-B97A-428106968B0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7DCFB38A-D41A-41BB-9110-B3C25EA87430}" type="pres">
      <dgm:prSet presAssocID="{31DA52E9-26B1-4BC5-A987-2473A57D2A70}" presName="parentLin" presStyleCnt="0"/>
      <dgm:spPr/>
    </dgm:pt>
    <dgm:pt modelId="{26BAA6C9-20CE-4F72-93D8-D5C746E47F76}" type="pres">
      <dgm:prSet presAssocID="{31DA52E9-26B1-4BC5-A987-2473A57D2A70}" presName="parentLeftMargin" presStyleLbl="node1" presStyleIdx="0" presStyleCnt="5"/>
      <dgm:spPr/>
      <dgm:t>
        <a:bodyPr/>
        <a:lstStyle/>
        <a:p>
          <a:endParaRPr lang="en-GB"/>
        </a:p>
      </dgm:t>
    </dgm:pt>
    <dgm:pt modelId="{916B6DA8-4BF3-41F4-844E-B6486D1939DD}" type="pres">
      <dgm:prSet presAssocID="{31DA52E9-26B1-4BC5-A987-2473A57D2A70}" presName="parentText" presStyleLbl="node1" presStyleIdx="0" presStyleCnt="5" custScaleX="142857" custScaleY="231858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927643A-C767-4BE6-94D6-52AF84646AC3}" type="pres">
      <dgm:prSet presAssocID="{31DA52E9-26B1-4BC5-A987-2473A57D2A70}" presName="negativeSpace" presStyleCnt="0"/>
      <dgm:spPr/>
    </dgm:pt>
    <dgm:pt modelId="{C4CB6B13-85CF-4BE8-89B4-04419DC78DC8}" type="pres">
      <dgm:prSet presAssocID="{31DA52E9-26B1-4BC5-A987-2473A57D2A70}" presName="childText" presStyleLbl="conFgAcc1" presStyleIdx="0" presStyleCnt="5">
        <dgm:presLayoutVars>
          <dgm:bulletEnabled val="1"/>
        </dgm:presLayoutVars>
      </dgm:prSet>
      <dgm:spPr/>
    </dgm:pt>
    <dgm:pt modelId="{647D1703-DAE7-45EE-8471-A13FEB1C07BF}" type="pres">
      <dgm:prSet presAssocID="{FD46BBFC-F5F9-4907-91F4-0DC0A9990AE3}" presName="spaceBetweenRectangles" presStyleCnt="0"/>
      <dgm:spPr/>
    </dgm:pt>
    <dgm:pt modelId="{E4E4C656-7DDB-48D9-B434-1531DB45C803}" type="pres">
      <dgm:prSet presAssocID="{ED309434-CBC0-45B0-A7D1-B6BBBB57FB8B}" presName="parentLin" presStyleCnt="0"/>
      <dgm:spPr/>
    </dgm:pt>
    <dgm:pt modelId="{6FBD86E6-D7BA-4FAE-AFDC-9786C2EC6010}" type="pres">
      <dgm:prSet presAssocID="{ED309434-CBC0-45B0-A7D1-B6BBBB57FB8B}" presName="parentLeftMargin" presStyleLbl="node1" presStyleIdx="0" presStyleCnt="5"/>
      <dgm:spPr/>
      <dgm:t>
        <a:bodyPr/>
        <a:lstStyle/>
        <a:p>
          <a:endParaRPr lang="en-GB"/>
        </a:p>
      </dgm:t>
    </dgm:pt>
    <dgm:pt modelId="{B07F257E-CF14-4C61-BC3D-C9070113B70E}" type="pres">
      <dgm:prSet presAssocID="{ED309434-CBC0-45B0-A7D1-B6BBBB57FB8B}" presName="parentText" presStyleLbl="node1" presStyleIdx="1" presStyleCnt="5" custScaleX="142857" custScaleY="193570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53B61C8-2B96-4A25-93F7-BF517E069AF9}" type="pres">
      <dgm:prSet presAssocID="{ED309434-CBC0-45B0-A7D1-B6BBBB57FB8B}" presName="negativeSpace" presStyleCnt="0"/>
      <dgm:spPr/>
    </dgm:pt>
    <dgm:pt modelId="{46FB1986-DD3A-47AB-87C0-C34502971EBE}" type="pres">
      <dgm:prSet presAssocID="{ED309434-CBC0-45B0-A7D1-B6BBBB57FB8B}" presName="childText" presStyleLbl="conFgAcc1" presStyleIdx="1" presStyleCnt="5">
        <dgm:presLayoutVars>
          <dgm:bulletEnabled val="1"/>
        </dgm:presLayoutVars>
      </dgm:prSet>
      <dgm:spPr/>
    </dgm:pt>
    <dgm:pt modelId="{E1447BE8-4BBD-4565-91B0-74742B262544}" type="pres">
      <dgm:prSet presAssocID="{F4F1100E-F34F-4A26-B7B2-0460C1A5CF1A}" presName="spaceBetweenRectangles" presStyleCnt="0"/>
      <dgm:spPr/>
    </dgm:pt>
    <dgm:pt modelId="{34F076C8-FADF-49B6-9A59-75E6015CF8C7}" type="pres">
      <dgm:prSet presAssocID="{A411E12B-4444-4E1E-8214-66EC4D0E0C39}" presName="parentLin" presStyleCnt="0"/>
      <dgm:spPr/>
    </dgm:pt>
    <dgm:pt modelId="{9B77B428-F5B7-48D9-AA06-1A5CECE3DD3E}" type="pres">
      <dgm:prSet presAssocID="{A411E12B-4444-4E1E-8214-66EC4D0E0C39}" presName="parentLeftMargin" presStyleLbl="node1" presStyleIdx="1" presStyleCnt="5"/>
      <dgm:spPr/>
      <dgm:t>
        <a:bodyPr/>
        <a:lstStyle/>
        <a:p>
          <a:endParaRPr lang="en-GB"/>
        </a:p>
      </dgm:t>
    </dgm:pt>
    <dgm:pt modelId="{165FF7F9-B6F0-4DFB-8059-9F0831C77998}" type="pres">
      <dgm:prSet presAssocID="{A411E12B-4444-4E1E-8214-66EC4D0E0C39}" presName="parentText" presStyleLbl="node1" presStyleIdx="2" presStyleCnt="5" custScaleX="142857" custScaleY="160807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A2E5A6F-0520-4EE5-87AB-76379D8809AD}" type="pres">
      <dgm:prSet presAssocID="{A411E12B-4444-4E1E-8214-66EC4D0E0C39}" presName="negativeSpace" presStyleCnt="0"/>
      <dgm:spPr/>
    </dgm:pt>
    <dgm:pt modelId="{C44EC97E-F152-46AB-9445-96E7FC93EDFF}" type="pres">
      <dgm:prSet presAssocID="{A411E12B-4444-4E1E-8214-66EC4D0E0C39}" presName="childText" presStyleLbl="conFgAcc1" presStyleIdx="2" presStyleCnt="5">
        <dgm:presLayoutVars>
          <dgm:bulletEnabled val="1"/>
        </dgm:presLayoutVars>
      </dgm:prSet>
      <dgm:spPr/>
    </dgm:pt>
    <dgm:pt modelId="{E35C7F0E-AE95-4D9B-8562-F3C2F9D28BA2}" type="pres">
      <dgm:prSet presAssocID="{30103955-C126-45D1-957B-340D864961D7}" presName="spaceBetweenRectangles" presStyleCnt="0"/>
      <dgm:spPr/>
    </dgm:pt>
    <dgm:pt modelId="{BEBDB241-ADD0-4506-B4A0-D6B62229320A}" type="pres">
      <dgm:prSet presAssocID="{7AFAEEEC-C9C9-43C9-B8B0-C566D2CB1500}" presName="parentLin" presStyleCnt="0"/>
      <dgm:spPr/>
    </dgm:pt>
    <dgm:pt modelId="{4F9D7C6A-024F-464A-9A7D-C71DB04E4EF0}" type="pres">
      <dgm:prSet presAssocID="{7AFAEEEC-C9C9-43C9-B8B0-C566D2CB1500}" presName="parentLeftMargin" presStyleLbl="node1" presStyleIdx="2" presStyleCnt="5"/>
      <dgm:spPr/>
      <dgm:t>
        <a:bodyPr/>
        <a:lstStyle/>
        <a:p>
          <a:endParaRPr lang="en-GB"/>
        </a:p>
      </dgm:t>
    </dgm:pt>
    <dgm:pt modelId="{D2C8B2E0-455A-4D8E-A440-23919951114C}" type="pres">
      <dgm:prSet presAssocID="{7AFAEEEC-C9C9-43C9-B8B0-C566D2CB1500}" presName="parentText" presStyleLbl="node1" presStyleIdx="3" presStyleCnt="5" custScaleX="147761" custScaleY="16989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CAD4600-8479-47BF-BCA1-CAFA091CAE0A}" type="pres">
      <dgm:prSet presAssocID="{7AFAEEEC-C9C9-43C9-B8B0-C566D2CB1500}" presName="negativeSpace" presStyleCnt="0"/>
      <dgm:spPr/>
    </dgm:pt>
    <dgm:pt modelId="{C1A0953E-DC57-4437-89B9-1FC207693375}" type="pres">
      <dgm:prSet presAssocID="{7AFAEEEC-C9C9-43C9-B8B0-C566D2CB1500}" presName="childText" presStyleLbl="conFgAcc1" presStyleIdx="3" presStyleCnt="5">
        <dgm:presLayoutVars>
          <dgm:bulletEnabled val="1"/>
        </dgm:presLayoutVars>
      </dgm:prSet>
      <dgm:spPr/>
    </dgm:pt>
    <dgm:pt modelId="{1646C93D-1F2E-45F8-9398-BE33063106A8}" type="pres">
      <dgm:prSet presAssocID="{8447F42B-4EB6-4B9B-8795-6A6C985802A4}" presName="spaceBetweenRectangles" presStyleCnt="0"/>
      <dgm:spPr/>
    </dgm:pt>
    <dgm:pt modelId="{D8EA21D2-FE6F-41B3-A2CE-687195406C32}" type="pres">
      <dgm:prSet presAssocID="{9A35FA4E-7845-4D87-9593-4E8C13F7BF93}" presName="parentLin" presStyleCnt="0"/>
      <dgm:spPr/>
    </dgm:pt>
    <dgm:pt modelId="{1CB853E4-75A9-4AFA-95B9-C40F366326D7}" type="pres">
      <dgm:prSet presAssocID="{9A35FA4E-7845-4D87-9593-4E8C13F7BF93}" presName="parentLeftMargin" presStyleLbl="node1" presStyleIdx="3" presStyleCnt="5"/>
      <dgm:spPr/>
      <dgm:t>
        <a:bodyPr/>
        <a:lstStyle/>
        <a:p>
          <a:endParaRPr lang="en-GB"/>
        </a:p>
      </dgm:t>
    </dgm:pt>
    <dgm:pt modelId="{83614AD8-6CE5-4EAD-9D4B-214D95108CFD}" type="pres">
      <dgm:prSet presAssocID="{9A35FA4E-7845-4D87-9593-4E8C13F7BF93}" presName="parentText" presStyleLbl="node1" presStyleIdx="4" presStyleCnt="5" custScaleX="142857" custScaleY="160485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67FE560-3EC9-4B0B-8BC0-1867D836795F}" type="pres">
      <dgm:prSet presAssocID="{9A35FA4E-7845-4D87-9593-4E8C13F7BF93}" presName="negativeSpace" presStyleCnt="0"/>
      <dgm:spPr/>
    </dgm:pt>
    <dgm:pt modelId="{6F0DC2A5-1CC7-46A4-A0B2-4DEF57DD9CC5}" type="pres">
      <dgm:prSet presAssocID="{9A35FA4E-7845-4D87-9593-4E8C13F7BF9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E2F37DF2-DF43-4B82-9CCE-E6FB45601A23}" type="presOf" srcId="{9A35FA4E-7845-4D87-9593-4E8C13F7BF93}" destId="{1CB853E4-75A9-4AFA-95B9-C40F366326D7}" srcOrd="0" destOrd="0" presId="urn:microsoft.com/office/officeart/2005/8/layout/list1"/>
    <dgm:cxn modelId="{8D70ABFD-2479-4645-B04D-F82E00BC02D2}" type="presOf" srcId="{7AFAEEEC-C9C9-43C9-B8B0-C566D2CB1500}" destId="{4F9D7C6A-024F-464A-9A7D-C71DB04E4EF0}" srcOrd="0" destOrd="0" presId="urn:microsoft.com/office/officeart/2005/8/layout/list1"/>
    <dgm:cxn modelId="{9B95C7CA-37F4-4BE9-87E9-148785D0DA5F}" srcId="{62A43C0D-6E3D-490A-B97A-428106968B07}" destId="{A411E12B-4444-4E1E-8214-66EC4D0E0C39}" srcOrd="2" destOrd="0" parTransId="{592FCE37-2312-4132-99C8-6FE132F47BEA}" sibTransId="{30103955-C126-45D1-957B-340D864961D7}"/>
    <dgm:cxn modelId="{07BB4238-3EC3-46CA-8A60-B848EA7866F8}" type="presOf" srcId="{ED309434-CBC0-45B0-A7D1-B6BBBB57FB8B}" destId="{B07F257E-CF14-4C61-BC3D-C9070113B70E}" srcOrd="1" destOrd="0" presId="urn:microsoft.com/office/officeart/2005/8/layout/list1"/>
    <dgm:cxn modelId="{C5B5EE79-0E30-492F-ABD5-38825F46B846}" type="presOf" srcId="{A411E12B-4444-4E1E-8214-66EC4D0E0C39}" destId="{9B77B428-F5B7-48D9-AA06-1A5CECE3DD3E}" srcOrd="0" destOrd="0" presId="urn:microsoft.com/office/officeart/2005/8/layout/list1"/>
    <dgm:cxn modelId="{C17E4227-F205-4B2C-A4B0-D1BDD367774E}" type="presOf" srcId="{31DA52E9-26B1-4BC5-A987-2473A57D2A70}" destId="{26BAA6C9-20CE-4F72-93D8-D5C746E47F76}" srcOrd="0" destOrd="0" presId="urn:microsoft.com/office/officeart/2005/8/layout/list1"/>
    <dgm:cxn modelId="{5F6CC73A-4995-44E5-A7DB-012B4B7CF43F}" type="presOf" srcId="{9A35FA4E-7845-4D87-9593-4E8C13F7BF93}" destId="{83614AD8-6CE5-4EAD-9D4B-214D95108CFD}" srcOrd="1" destOrd="0" presId="urn:microsoft.com/office/officeart/2005/8/layout/list1"/>
    <dgm:cxn modelId="{C3B903BD-54F8-4FE7-AA7D-CFF4D3EAF211}" type="presOf" srcId="{A411E12B-4444-4E1E-8214-66EC4D0E0C39}" destId="{165FF7F9-B6F0-4DFB-8059-9F0831C77998}" srcOrd="1" destOrd="0" presId="urn:microsoft.com/office/officeart/2005/8/layout/list1"/>
    <dgm:cxn modelId="{2126969D-686C-43A7-928B-698A541805A3}" srcId="{62A43C0D-6E3D-490A-B97A-428106968B07}" destId="{7AFAEEEC-C9C9-43C9-B8B0-C566D2CB1500}" srcOrd="3" destOrd="0" parTransId="{AC75A788-DD7A-4CEE-AE1F-5C97EC6F7737}" sibTransId="{8447F42B-4EB6-4B9B-8795-6A6C985802A4}"/>
    <dgm:cxn modelId="{8798CF6E-36F2-43BF-8774-BD96739E2B45}" srcId="{62A43C0D-6E3D-490A-B97A-428106968B07}" destId="{9A35FA4E-7845-4D87-9593-4E8C13F7BF93}" srcOrd="4" destOrd="0" parTransId="{F8BBDF91-CC69-4C4A-85D4-6BE759F90185}" sibTransId="{0A2496B2-29CD-4271-ABDA-4A85006084D2}"/>
    <dgm:cxn modelId="{83122AAB-EAF9-4E44-B8EE-FB1F18C17480}" type="presOf" srcId="{7AFAEEEC-C9C9-43C9-B8B0-C566D2CB1500}" destId="{D2C8B2E0-455A-4D8E-A440-23919951114C}" srcOrd="1" destOrd="0" presId="urn:microsoft.com/office/officeart/2005/8/layout/list1"/>
    <dgm:cxn modelId="{FBDCEEE4-BE93-4F8E-B844-8EBF0884AEAE}" type="presOf" srcId="{31DA52E9-26B1-4BC5-A987-2473A57D2A70}" destId="{916B6DA8-4BF3-41F4-844E-B6486D1939DD}" srcOrd="1" destOrd="0" presId="urn:microsoft.com/office/officeart/2005/8/layout/list1"/>
    <dgm:cxn modelId="{CE5AC633-7C34-4A77-9E88-277A542A1101}" srcId="{62A43C0D-6E3D-490A-B97A-428106968B07}" destId="{31DA52E9-26B1-4BC5-A987-2473A57D2A70}" srcOrd="0" destOrd="0" parTransId="{5E28DF4F-25CD-4AA8-9DBE-9A888A3A7DAE}" sibTransId="{FD46BBFC-F5F9-4907-91F4-0DC0A9990AE3}"/>
    <dgm:cxn modelId="{05E8C02A-8BF2-4EC3-BE99-E2CBD051852B}" type="presOf" srcId="{ED309434-CBC0-45B0-A7D1-B6BBBB57FB8B}" destId="{6FBD86E6-D7BA-4FAE-AFDC-9786C2EC6010}" srcOrd="0" destOrd="0" presId="urn:microsoft.com/office/officeart/2005/8/layout/list1"/>
    <dgm:cxn modelId="{11251411-7D6C-4550-AD7E-2E5842C7CC77}" srcId="{62A43C0D-6E3D-490A-B97A-428106968B07}" destId="{ED309434-CBC0-45B0-A7D1-B6BBBB57FB8B}" srcOrd="1" destOrd="0" parTransId="{DAF48230-6F74-4D10-85BF-EEB90A777F44}" sibTransId="{F4F1100E-F34F-4A26-B7B2-0460C1A5CF1A}"/>
    <dgm:cxn modelId="{F8D97174-45FB-48B8-87FB-F1D5BD8A3CF2}" type="presOf" srcId="{62A43C0D-6E3D-490A-B97A-428106968B07}" destId="{0AA22C57-B985-48D5-B908-757E1B4ADC03}" srcOrd="0" destOrd="0" presId="urn:microsoft.com/office/officeart/2005/8/layout/list1"/>
    <dgm:cxn modelId="{985E2550-03DA-49A4-8F30-C9B712BDEAD0}" type="presParOf" srcId="{0AA22C57-B985-48D5-B908-757E1B4ADC03}" destId="{7DCFB38A-D41A-41BB-9110-B3C25EA87430}" srcOrd="0" destOrd="0" presId="urn:microsoft.com/office/officeart/2005/8/layout/list1"/>
    <dgm:cxn modelId="{B0DCF4AE-E567-4B97-9789-F4D6C5651A10}" type="presParOf" srcId="{7DCFB38A-D41A-41BB-9110-B3C25EA87430}" destId="{26BAA6C9-20CE-4F72-93D8-D5C746E47F76}" srcOrd="0" destOrd="0" presId="urn:microsoft.com/office/officeart/2005/8/layout/list1"/>
    <dgm:cxn modelId="{D67B704F-D029-4748-AB5E-002B31AF22C3}" type="presParOf" srcId="{7DCFB38A-D41A-41BB-9110-B3C25EA87430}" destId="{916B6DA8-4BF3-41F4-844E-B6486D1939DD}" srcOrd="1" destOrd="0" presId="urn:microsoft.com/office/officeart/2005/8/layout/list1"/>
    <dgm:cxn modelId="{A4BB3ABE-8553-4F4B-B438-78D4E650159C}" type="presParOf" srcId="{0AA22C57-B985-48D5-B908-757E1B4ADC03}" destId="{9927643A-C767-4BE6-94D6-52AF84646AC3}" srcOrd="1" destOrd="0" presId="urn:microsoft.com/office/officeart/2005/8/layout/list1"/>
    <dgm:cxn modelId="{3863CF0F-505F-4865-AB33-54FB906146B8}" type="presParOf" srcId="{0AA22C57-B985-48D5-B908-757E1B4ADC03}" destId="{C4CB6B13-85CF-4BE8-89B4-04419DC78DC8}" srcOrd="2" destOrd="0" presId="urn:microsoft.com/office/officeart/2005/8/layout/list1"/>
    <dgm:cxn modelId="{3FC0AC96-10C3-4739-A56A-A752460A082B}" type="presParOf" srcId="{0AA22C57-B985-48D5-B908-757E1B4ADC03}" destId="{647D1703-DAE7-45EE-8471-A13FEB1C07BF}" srcOrd="3" destOrd="0" presId="urn:microsoft.com/office/officeart/2005/8/layout/list1"/>
    <dgm:cxn modelId="{DDB90D3D-7AAB-4684-BAF9-33222855FA0A}" type="presParOf" srcId="{0AA22C57-B985-48D5-B908-757E1B4ADC03}" destId="{E4E4C656-7DDB-48D9-B434-1531DB45C803}" srcOrd="4" destOrd="0" presId="urn:microsoft.com/office/officeart/2005/8/layout/list1"/>
    <dgm:cxn modelId="{1B4B51D4-C427-41F0-9B2F-6852D62D0765}" type="presParOf" srcId="{E4E4C656-7DDB-48D9-B434-1531DB45C803}" destId="{6FBD86E6-D7BA-4FAE-AFDC-9786C2EC6010}" srcOrd="0" destOrd="0" presId="urn:microsoft.com/office/officeart/2005/8/layout/list1"/>
    <dgm:cxn modelId="{A40A1528-4347-4D76-8B97-C054A58483C7}" type="presParOf" srcId="{E4E4C656-7DDB-48D9-B434-1531DB45C803}" destId="{B07F257E-CF14-4C61-BC3D-C9070113B70E}" srcOrd="1" destOrd="0" presId="urn:microsoft.com/office/officeart/2005/8/layout/list1"/>
    <dgm:cxn modelId="{7E369059-5815-4342-971C-8061F437215D}" type="presParOf" srcId="{0AA22C57-B985-48D5-B908-757E1B4ADC03}" destId="{153B61C8-2B96-4A25-93F7-BF517E069AF9}" srcOrd="5" destOrd="0" presId="urn:microsoft.com/office/officeart/2005/8/layout/list1"/>
    <dgm:cxn modelId="{B688B78D-2086-425E-B7FB-AD60023620C9}" type="presParOf" srcId="{0AA22C57-B985-48D5-B908-757E1B4ADC03}" destId="{46FB1986-DD3A-47AB-87C0-C34502971EBE}" srcOrd="6" destOrd="0" presId="urn:microsoft.com/office/officeart/2005/8/layout/list1"/>
    <dgm:cxn modelId="{BBB4C232-A322-4191-903B-F151D1578720}" type="presParOf" srcId="{0AA22C57-B985-48D5-B908-757E1B4ADC03}" destId="{E1447BE8-4BBD-4565-91B0-74742B262544}" srcOrd="7" destOrd="0" presId="urn:microsoft.com/office/officeart/2005/8/layout/list1"/>
    <dgm:cxn modelId="{D89EBADD-2579-4DFF-B0A7-F64F958524BF}" type="presParOf" srcId="{0AA22C57-B985-48D5-B908-757E1B4ADC03}" destId="{34F076C8-FADF-49B6-9A59-75E6015CF8C7}" srcOrd="8" destOrd="0" presId="urn:microsoft.com/office/officeart/2005/8/layout/list1"/>
    <dgm:cxn modelId="{1AA39DDD-80D3-46D3-B953-05281BB9B6E1}" type="presParOf" srcId="{34F076C8-FADF-49B6-9A59-75E6015CF8C7}" destId="{9B77B428-F5B7-48D9-AA06-1A5CECE3DD3E}" srcOrd="0" destOrd="0" presId="urn:microsoft.com/office/officeart/2005/8/layout/list1"/>
    <dgm:cxn modelId="{07A83501-E94C-4B77-8383-3C956114E9D3}" type="presParOf" srcId="{34F076C8-FADF-49B6-9A59-75E6015CF8C7}" destId="{165FF7F9-B6F0-4DFB-8059-9F0831C77998}" srcOrd="1" destOrd="0" presId="urn:microsoft.com/office/officeart/2005/8/layout/list1"/>
    <dgm:cxn modelId="{A7B07965-FD0D-4D2A-B8C2-EC14D270E279}" type="presParOf" srcId="{0AA22C57-B985-48D5-B908-757E1B4ADC03}" destId="{9A2E5A6F-0520-4EE5-87AB-76379D8809AD}" srcOrd="9" destOrd="0" presId="urn:microsoft.com/office/officeart/2005/8/layout/list1"/>
    <dgm:cxn modelId="{BCBE3543-5675-4AEB-A09C-629552DC7BBD}" type="presParOf" srcId="{0AA22C57-B985-48D5-B908-757E1B4ADC03}" destId="{C44EC97E-F152-46AB-9445-96E7FC93EDFF}" srcOrd="10" destOrd="0" presId="urn:microsoft.com/office/officeart/2005/8/layout/list1"/>
    <dgm:cxn modelId="{758C646B-DD8E-4982-877D-D2EE1DFD64BC}" type="presParOf" srcId="{0AA22C57-B985-48D5-B908-757E1B4ADC03}" destId="{E35C7F0E-AE95-4D9B-8562-F3C2F9D28BA2}" srcOrd="11" destOrd="0" presId="urn:microsoft.com/office/officeart/2005/8/layout/list1"/>
    <dgm:cxn modelId="{301E7D1B-7A10-4C03-A8B0-7A0C0CDA744B}" type="presParOf" srcId="{0AA22C57-B985-48D5-B908-757E1B4ADC03}" destId="{BEBDB241-ADD0-4506-B4A0-D6B62229320A}" srcOrd="12" destOrd="0" presId="urn:microsoft.com/office/officeart/2005/8/layout/list1"/>
    <dgm:cxn modelId="{23719B13-1F69-4CD5-91F3-27F37DB5C66E}" type="presParOf" srcId="{BEBDB241-ADD0-4506-B4A0-D6B62229320A}" destId="{4F9D7C6A-024F-464A-9A7D-C71DB04E4EF0}" srcOrd="0" destOrd="0" presId="urn:microsoft.com/office/officeart/2005/8/layout/list1"/>
    <dgm:cxn modelId="{46491326-8B3A-4EA8-B1CB-9EEF2462061D}" type="presParOf" srcId="{BEBDB241-ADD0-4506-B4A0-D6B62229320A}" destId="{D2C8B2E0-455A-4D8E-A440-23919951114C}" srcOrd="1" destOrd="0" presId="urn:microsoft.com/office/officeart/2005/8/layout/list1"/>
    <dgm:cxn modelId="{484CFD09-FD13-466F-ABB9-9BF644678494}" type="presParOf" srcId="{0AA22C57-B985-48D5-B908-757E1B4ADC03}" destId="{2CAD4600-8479-47BF-BCA1-CAFA091CAE0A}" srcOrd="13" destOrd="0" presId="urn:microsoft.com/office/officeart/2005/8/layout/list1"/>
    <dgm:cxn modelId="{ED2FB193-3397-4676-9040-882396D5F705}" type="presParOf" srcId="{0AA22C57-B985-48D5-B908-757E1B4ADC03}" destId="{C1A0953E-DC57-4437-89B9-1FC207693375}" srcOrd="14" destOrd="0" presId="urn:microsoft.com/office/officeart/2005/8/layout/list1"/>
    <dgm:cxn modelId="{0F237D06-3579-40F8-91BA-F4E83A0EADFA}" type="presParOf" srcId="{0AA22C57-B985-48D5-B908-757E1B4ADC03}" destId="{1646C93D-1F2E-45F8-9398-BE33063106A8}" srcOrd="15" destOrd="0" presId="urn:microsoft.com/office/officeart/2005/8/layout/list1"/>
    <dgm:cxn modelId="{ACBB6975-6504-406B-962C-5685ADC2084D}" type="presParOf" srcId="{0AA22C57-B985-48D5-B908-757E1B4ADC03}" destId="{D8EA21D2-FE6F-41B3-A2CE-687195406C32}" srcOrd="16" destOrd="0" presId="urn:microsoft.com/office/officeart/2005/8/layout/list1"/>
    <dgm:cxn modelId="{C84FC51A-303D-4F21-AA00-FE11ADFF8214}" type="presParOf" srcId="{D8EA21D2-FE6F-41B3-A2CE-687195406C32}" destId="{1CB853E4-75A9-4AFA-95B9-C40F366326D7}" srcOrd="0" destOrd="0" presId="urn:microsoft.com/office/officeart/2005/8/layout/list1"/>
    <dgm:cxn modelId="{8CE11275-74EC-468C-817A-B8E0DEDCC337}" type="presParOf" srcId="{D8EA21D2-FE6F-41B3-A2CE-687195406C32}" destId="{83614AD8-6CE5-4EAD-9D4B-214D95108CFD}" srcOrd="1" destOrd="0" presId="urn:microsoft.com/office/officeart/2005/8/layout/list1"/>
    <dgm:cxn modelId="{6D0AC5B4-6747-4D5C-8457-7D9A8EE61B83}" type="presParOf" srcId="{0AA22C57-B985-48D5-B908-757E1B4ADC03}" destId="{B67FE560-3EC9-4B0B-8BC0-1867D836795F}" srcOrd="17" destOrd="0" presId="urn:microsoft.com/office/officeart/2005/8/layout/list1"/>
    <dgm:cxn modelId="{AF0FF8F9-739D-44DE-9D63-2C4B9D9865D0}" type="presParOf" srcId="{0AA22C57-B985-48D5-B908-757E1B4ADC03}" destId="{6F0DC2A5-1CC7-46A4-A0B2-4DEF57DD9CC5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21FA85E-A8DC-4B1F-8D51-5F11F4A4D835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2D8F3D9-7EB2-496F-9178-082C4236FBF0}">
      <dgm:prSet phldrT="[Text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sz="1800" dirty="0" smtClean="0">
            <a:latin typeface="Trebuchet MS" pitchFamily="34" charset="0"/>
          </a:endParaRP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 smtClean="0">
              <a:latin typeface="Trebuchet MS" pitchFamily="34" charset="0"/>
            </a:rPr>
            <a:t>SEVEN</a:t>
          </a:r>
        </a:p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dirty="0" smtClean="0">
              <a:latin typeface="Trebuchet MS" pitchFamily="34" charset="0"/>
            </a:rPr>
            <a:t>Finish one minute before time</a:t>
          </a:r>
        </a:p>
        <a:p>
          <a:endParaRPr lang="en-GB" sz="1800" dirty="0">
            <a:latin typeface="Trebuchet MS" pitchFamily="34" charset="0"/>
          </a:endParaRPr>
        </a:p>
      </dgm:t>
    </dgm:pt>
    <dgm:pt modelId="{30008FB3-335E-40B3-9BA2-8000CAE543C1}" type="parTrans" cxnId="{2EBE84BE-926E-43F3-8B56-2F3DD61EC5B8}">
      <dgm:prSet/>
      <dgm:spPr/>
      <dgm:t>
        <a:bodyPr/>
        <a:lstStyle/>
        <a:p>
          <a:endParaRPr lang="en-GB"/>
        </a:p>
      </dgm:t>
    </dgm:pt>
    <dgm:pt modelId="{1641CA39-CABA-4F82-B3E9-05E34093FABE}" type="sibTrans" cxnId="{2EBE84BE-926E-43F3-8B56-2F3DD61EC5B8}">
      <dgm:prSet/>
      <dgm:spPr/>
      <dgm:t>
        <a:bodyPr/>
        <a:lstStyle/>
        <a:p>
          <a:endParaRPr lang="en-GB"/>
        </a:p>
      </dgm:t>
    </dgm:pt>
    <dgm:pt modelId="{40EDB1AC-D443-45C3-85CE-B874BFBFDAF8}">
      <dgm:prSet phldrT="[Text]" custT="1"/>
      <dgm:spPr/>
      <dgm:t>
        <a:bodyPr/>
        <a:lstStyle/>
        <a:p>
          <a:pPr marL="0" marR="0" indent="0" defTabSz="6667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endParaRPr lang="en-GB" sz="1800" dirty="0" smtClean="0">
            <a:latin typeface="Trebuchet MS" pitchFamily="34" charset="0"/>
          </a:endParaRPr>
        </a:p>
        <a:p>
          <a:pPr marL="0" marR="0" indent="0" defTabSz="6667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1800" dirty="0" smtClean="0">
              <a:latin typeface="Trebuchet MS" pitchFamily="34" charset="0"/>
            </a:rPr>
            <a:t>EIGHT</a:t>
          </a:r>
        </a:p>
        <a:p>
          <a:pPr marL="0" marR="0" indent="0" defTabSz="6667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1800" dirty="0" smtClean="0">
              <a:latin typeface="Trebuchet MS" pitchFamily="34" charset="0"/>
            </a:rPr>
            <a:t>Questions from audience</a:t>
          </a:r>
        </a:p>
        <a:p>
          <a:pPr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dirty="0">
            <a:latin typeface="Trebuchet MS" pitchFamily="34" charset="0"/>
          </a:endParaRPr>
        </a:p>
      </dgm:t>
    </dgm:pt>
    <dgm:pt modelId="{88FF2EA7-AFA7-4EFD-B4A7-D521B05C2310}" type="parTrans" cxnId="{59438B52-CA7F-42F1-BC02-F45F1207AADE}">
      <dgm:prSet/>
      <dgm:spPr/>
      <dgm:t>
        <a:bodyPr/>
        <a:lstStyle/>
        <a:p>
          <a:endParaRPr lang="en-GB"/>
        </a:p>
      </dgm:t>
    </dgm:pt>
    <dgm:pt modelId="{0C88E657-93ED-4C31-9BD5-2C5D1B0FF1F9}" type="sibTrans" cxnId="{59438B52-CA7F-42F1-BC02-F45F1207AADE}">
      <dgm:prSet/>
      <dgm:spPr/>
      <dgm:t>
        <a:bodyPr/>
        <a:lstStyle/>
        <a:p>
          <a:endParaRPr lang="en-GB"/>
        </a:p>
      </dgm:t>
    </dgm:pt>
    <dgm:pt modelId="{E27B88DE-6B69-43E7-B18D-DA61CD01F92C}">
      <dgm:prSet phldrT="[Text]" custT="1"/>
      <dgm:spPr/>
      <dgm:t>
        <a:bodyPr/>
        <a:lstStyle/>
        <a:p>
          <a:pPr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dirty="0" smtClean="0">
              <a:latin typeface="Trebuchet MS" pitchFamily="34" charset="0"/>
            </a:rPr>
            <a:t>NINE </a:t>
          </a:r>
        </a:p>
        <a:p>
          <a:pPr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dirty="0" smtClean="0">
              <a:latin typeface="Trebuchet MS" pitchFamily="34" charset="0"/>
            </a:rPr>
            <a:t>Thanks</a:t>
          </a:r>
          <a:endParaRPr lang="en-GB" sz="1800" dirty="0">
            <a:latin typeface="Trebuchet MS" pitchFamily="34" charset="0"/>
          </a:endParaRPr>
        </a:p>
      </dgm:t>
    </dgm:pt>
    <dgm:pt modelId="{121B336F-B13D-4628-A258-E58927A4A472}" type="parTrans" cxnId="{4779E671-032D-4A53-9F72-2111180A1982}">
      <dgm:prSet/>
      <dgm:spPr/>
      <dgm:t>
        <a:bodyPr/>
        <a:lstStyle/>
        <a:p>
          <a:endParaRPr lang="en-GB"/>
        </a:p>
      </dgm:t>
    </dgm:pt>
    <dgm:pt modelId="{11624C22-D3C5-4F7D-9B70-F70D38F13C38}" type="sibTrans" cxnId="{4779E671-032D-4A53-9F72-2111180A1982}">
      <dgm:prSet/>
      <dgm:spPr/>
      <dgm:t>
        <a:bodyPr/>
        <a:lstStyle/>
        <a:p>
          <a:endParaRPr lang="en-GB"/>
        </a:p>
      </dgm:t>
    </dgm:pt>
    <dgm:pt modelId="{15E45D6E-572C-435C-97FE-A062B1AC7959}">
      <dgm:prSet phldrT="[Text]" custT="1"/>
      <dgm:spPr/>
      <dgm:t>
        <a:bodyPr/>
        <a:lstStyle/>
        <a:p>
          <a:pPr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dirty="0" smtClean="0">
              <a:latin typeface="Trebuchet MS" pitchFamily="34" charset="0"/>
            </a:rPr>
            <a:t>TEN</a:t>
          </a:r>
        </a:p>
        <a:p>
          <a:pPr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dirty="0" smtClean="0">
              <a:latin typeface="Trebuchet MS" pitchFamily="34" charset="0"/>
            </a:rPr>
            <a:t>Encourage contact – your contact details</a:t>
          </a:r>
          <a:endParaRPr lang="en-GB" sz="1800" dirty="0">
            <a:latin typeface="Trebuchet MS" pitchFamily="34" charset="0"/>
          </a:endParaRPr>
        </a:p>
      </dgm:t>
    </dgm:pt>
    <dgm:pt modelId="{2743F64D-3CE4-48D7-BD9E-CA417C34CD2F}" type="parTrans" cxnId="{228424BA-5565-4312-9590-E3573C47DD8F}">
      <dgm:prSet/>
      <dgm:spPr/>
      <dgm:t>
        <a:bodyPr/>
        <a:lstStyle/>
        <a:p>
          <a:endParaRPr lang="en-GB"/>
        </a:p>
      </dgm:t>
    </dgm:pt>
    <dgm:pt modelId="{85AEC0C8-3FB6-4D60-A0EB-1A0370DBEC24}" type="sibTrans" cxnId="{228424BA-5565-4312-9590-E3573C47DD8F}">
      <dgm:prSet/>
      <dgm:spPr/>
      <dgm:t>
        <a:bodyPr/>
        <a:lstStyle/>
        <a:p>
          <a:endParaRPr lang="en-GB"/>
        </a:p>
      </dgm:t>
    </dgm:pt>
    <dgm:pt modelId="{786E4215-6DCC-473B-9A84-A1252AE89C9E}" type="pres">
      <dgm:prSet presAssocID="{F21FA85E-A8DC-4B1F-8D51-5F11F4A4D835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0061EE1A-2D2D-47CB-9314-E5C31EA5438F}" type="pres">
      <dgm:prSet presAssocID="{A2D8F3D9-7EB2-496F-9178-082C4236FBF0}" presName="parentLin" presStyleCnt="0"/>
      <dgm:spPr/>
    </dgm:pt>
    <dgm:pt modelId="{13B8704A-5E00-442A-B02B-39DBAA92EC08}" type="pres">
      <dgm:prSet presAssocID="{A2D8F3D9-7EB2-496F-9178-082C4236FBF0}" presName="parentLeftMargin" presStyleLbl="node1" presStyleIdx="0" presStyleCnt="4"/>
      <dgm:spPr/>
      <dgm:t>
        <a:bodyPr/>
        <a:lstStyle/>
        <a:p>
          <a:endParaRPr lang="en-GB"/>
        </a:p>
      </dgm:t>
    </dgm:pt>
    <dgm:pt modelId="{ED626E6F-8F30-4DC8-9218-C550804D5FB8}" type="pres">
      <dgm:prSet presAssocID="{A2D8F3D9-7EB2-496F-9178-082C4236FBF0}" presName="parentText" presStyleLbl="node1" presStyleIdx="0" presStyleCnt="4" custScaleX="143292" custScaleY="330333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F7E23D5-AF90-47AE-9661-D7DAAB1C3827}" type="pres">
      <dgm:prSet presAssocID="{A2D8F3D9-7EB2-496F-9178-082C4236FBF0}" presName="negativeSpace" presStyleCnt="0"/>
      <dgm:spPr/>
    </dgm:pt>
    <dgm:pt modelId="{0A382204-0182-4EBD-A1E0-5CA63318DF9D}" type="pres">
      <dgm:prSet presAssocID="{A2D8F3D9-7EB2-496F-9178-082C4236FBF0}" presName="childText" presStyleLbl="conFgAcc1" presStyleIdx="0" presStyleCnt="4" custScaleX="100000" custScaleY="95442">
        <dgm:presLayoutVars>
          <dgm:bulletEnabled val="1"/>
        </dgm:presLayoutVars>
      </dgm:prSet>
      <dgm:spPr/>
    </dgm:pt>
    <dgm:pt modelId="{E881EC84-DF40-4CB8-9226-5679D6F594E3}" type="pres">
      <dgm:prSet presAssocID="{1641CA39-CABA-4F82-B3E9-05E34093FABE}" presName="spaceBetweenRectangles" presStyleCnt="0"/>
      <dgm:spPr/>
    </dgm:pt>
    <dgm:pt modelId="{0E3D3D41-E1E8-4AD0-9239-060ECDC92E07}" type="pres">
      <dgm:prSet presAssocID="{40EDB1AC-D443-45C3-85CE-B874BFBFDAF8}" presName="parentLin" presStyleCnt="0"/>
      <dgm:spPr/>
    </dgm:pt>
    <dgm:pt modelId="{A6F04E4D-494A-4262-AC84-AE4492BBE6E4}" type="pres">
      <dgm:prSet presAssocID="{40EDB1AC-D443-45C3-85CE-B874BFBFDAF8}" presName="parentLeftMargin" presStyleLbl="node1" presStyleIdx="0" presStyleCnt="4"/>
      <dgm:spPr/>
      <dgm:t>
        <a:bodyPr/>
        <a:lstStyle/>
        <a:p>
          <a:endParaRPr lang="en-GB"/>
        </a:p>
      </dgm:t>
    </dgm:pt>
    <dgm:pt modelId="{61F30B9E-93F4-4A5B-B547-33FF212D31D4}" type="pres">
      <dgm:prSet presAssocID="{40EDB1AC-D443-45C3-85CE-B874BFBFDAF8}" presName="parentText" presStyleLbl="node1" presStyleIdx="1" presStyleCnt="4" custScaleX="142857" custScaleY="257409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3DE69C1-817D-48E4-B0B5-4DF8081B82D4}" type="pres">
      <dgm:prSet presAssocID="{40EDB1AC-D443-45C3-85CE-B874BFBFDAF8}" presName="negativeSpace" presStyleCnt="0"/>
      <dgm:spPr/>
    </dgm:pt>
    <dgm:pt modelId="{7C5EF70B-015E-4F22-9E5B-2BD4325FCE12}" type="pres">
      <dgm:prSet presAssocID="{40EDB1AC-D443-45C3-85CE-B874BFBFDAF8}" presName="childText" presStyleLbl="conFgAcc1" presStyleIdx="1" presStyleCnt="4">
        <dgm:presLayoutVars>
          <dgm:bulletEnabled val="1"/>
        </dgm:presLayoutVars>
      </dgm:prSet>
      <dgm:spPr/>
    </dgm:pt>
    <dgm:pt modelId="{FCAAC381-0D05-4CCC-B72E-98158FAA7572}" type="pres">
      <dgm:prSet presAssocID="{0C88E657-93ED-4C31-9BD5-2C5D1B0FF1F9}" presName="spaceBetweenRectangles" presStyleCnt="0"/>
      <dgm:spPr/>
    </dgm:pt>
    <dgm:pt modelId="{78F6D559-CE50-441A-BE5A-FDC792952A65}" type="pres">
      <dgm:prSet presAssocID="{E27B88DE-6B69-43E7-B18D-DA61CD01F92C}" presName="parentLin" presStyleCnt="0"/>
      <dgm:spPr/>
    </dgm:pt>
    <dgm:pt modelId="{B3700743-C834-4C39-BEDF-C6315B2C3158}" type="pres">
      <dgm:prSet presAssocID="{E27B88DE-6B69-43E7-B18D-DA61CD01F92C}" presName="parentLeftMargin" presStyleLbl="node1" presStyleIdx="1" presStyleCnt="4"/>
      <dgm:spPr/>
      <dgm:t>
        <a:bodyPr/>
        <a:lstStyle/>
        <a:p>
          <a:endParaRPr lang="en-GB"/>
        </a:p>
      </dgm:t>
    </dgm:pt>
    <dgm:pt modelId="{A4760BF5-79B0-44D5-A397-605709B456DC}" type="pres">
      <dgm:prSet presAssocID="{E27B88DE-6B69-43E7-B18D-DA61CD01F92C}" presName="parentText" presStyleLbl="node1" presStyleIdx="2" presStyleCnt="4" custScaleX="142997" custScaleY="256522" custLinFactNeighborX="-2943" custLinFactNeighborY="670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AC6ED2A-A6CF-410A-8364-65BB51582F7A}" type="pres">
      <dgm:prSet presAssocID="{E27B88DE-6B69-43E7-B18D-DA61CD01F92C}" presName="negativeSpace" presStyleCnt="0"/>
      <dgm:spPr/>
    </dgm:pt>
    <dgm:pt modelId="{9558AAB8-393D-42F5-A389-A5C6D5549255}" type="pres">
      <dgm:prSet presAssocID="{E27B88DE-6B69-43E7-B18D-DA61CD01F92C}" presName="childText" presStyleLbl="conFgAcc1" presStyleIdx="2" presStyleCnt="4">
        <dgm:presLayoutVars>
          <dgm:bulletEnabled val="1"/>
        </dgm:presLayoutVars>
      </dgm:prSet>
      <dgm:spPr/>
    </dgm:pt>
    <dgm:pt modelId="{11993D03-D59D-41E9-A648-CD61944C8C58}" type="pres">
      <dgm:prSet presAssocID="{11624C22-D3C5-4F7D-9B70-F70D38F13C38}" presName="spaceBetweenRectangles" presStyleCnt="0"/>
      <dgm:spPr/>
    </dgm:pt>
    <dgm:pt modelId="{B1B4E44C-6B90-4545-949B-3A6A5AFA1F1C}" type="pres">
      <dgm:prSet presAssocID="{15E45D6E-572C-435C-97FE-A062B1AC7959}" presName="parentLin" presStyleCnt="0"/>
      <dgm:spPr/>
    </dgm:pt>
    <dgm:pt modelId="{591817E0-5A25-4C51-934C-F3C459C9C926}" type="pres">
      <dgm:prSet presAssocID="{15E45D6E-572C-435C-97FE-A062B1AC7959}" presName="parentLeftMargin" presStyleLbl="node1" presStyleIdx="2" presStyleCnt="4"/>
      <dgm:spPr/>
      <dgm:t>
        <a:bodyPr/>
        <a:lstStyle/>
        <a:p>
          <a:endParaRPr lang="en-GB"/>
        </a:p>
      </dgm:t>
    </dgm:pt>
    <dgm:pt modelId="{C0EE31F4-C59F-466C-B398-F79D224F2F17}" type="pres">
      <dgm:prSet presAssocID="{15E45D6E-572C-435C-97FE-A062B1AC7959}" presName="parentText" presStyleLbl="node1" presStyleIdx="3" presStyleCnt="4" custScaleX="150037" custScaleY="515737" custLinFactNeighborX="38477" custLinFactNeighborY="14354">
        <dgm:presLayoutVars>
          <dgm:chMax val="0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7ADE406-FF81-4348-97E1-958CB9426668}" type="pres">
      <dgm:prSet presAssocID="{15E45D6E-572C-435C-97FE-A062B1AC7959}" presName="negativeSpace" presStyleCnt="0"/>
      <dgm:spPr/>
    </dgm:pt>
    <dgm:pt modelId="{A744EAC1-6480-40D7-B2E1-2B670C78C2BD}" type="pres">
      <dgm:prSet presAssocID="{15E45D6E-572C-435C-97FE-A062B1AC7959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5B258951-F154-4439-8179-871DFE100C48}" type="presOf" srcId="{E27B88DE-6B69-43E7-B18D-DA61CD01F92C}" destId="{A4760BF5-79B0-44D5-A397-605709B456DC}" srcOrd="1" destOrd="0" presId="urn:microsoft.com/office/officeart/2005/8/layout/list1"/>
    <dgm:cxn modelId="{59438B52-CA7F-42F1-BC02-F45F1207AADE}" srcId="{F21FA85E-A8DC-4B1F-8D51-5F11F4A4D835}" destId="{40EDB1AC-D443-45C3-85CE-B874BFBFDAF8}" srcOrd="1" destOrd="0" parTransId="{88FF2EA7-AFA7-4EFD-B4A7-D521B05C2310}" sibTransId="{0C88E657-93ED-4C31-9BD5-2C5D1B0FF1F9}"/>
    <dgm:cxn modelId="{9F882EE1-6976-40A5-8C8B-394ACD6009E5}" type="presOf" srcId="{F21FA85E-A8DC-4B1F-8D51-5F11F4A4D835}" destId="{786E4215-6DCC-473B-9A84-A1252AE89C9E}" srcOrd="0" destOrd="0" presId="urn:microsoft.com/office/officeart/2005/8/layout/list1"/>
    <dgm:cxn modelId="{6FF7C45D-FA59-4BCE-8BE4-AAB36717528E}" type="presOf" srcId="{15E45D6E-572C-435C-97FE-A062B1AC7959}" destId="{591817E0-5A25-4C51-934C-F3C459C9C926}" srcOrd="0" destOrd="0" presId="urn:microsoft.com/office/officeart/2005/8/layout/list1"/>
    <dgm:cxn modelId="{E49AE484-A169-40D4-9F3C-A236FD61762B}" type="presOf" srcId="{E27B88DE-6B69-43E7-B18D-DA61CD01F92C}" destId="{B3700743-C834-4C39-BEDF-C6315B2C3158}" srcOrd="0" destOrd="0" presId="urn:microsoft.com/office/officeart/2005/8/layout/list1"/>
    <dgm:cxn modelId="{2EBE84BE-926E-43F3-8B56-2F3DD61EC5B8}" srcId="{F21FA85E-A8DC-4B1F-8D51-5F11F4A4D835}" destId="{A2D8F3D9-7EB2-496F-9178-082C4236FBF0}" srcOrd="0" destOrd="0" parTransId="{30008FB3-335E-40B3-9BA2-8000CAE543C1}" sibTransId="{1641CA39-CABA-4F82-B3E9-05E34093FABE}"/>
    <dgm:cxn modelId="{228424BA-5565-4312-9590-E3573C47DD8F}" srcId="{F21FA85E-A8DC-4B1F-8D51-5F11F4A4D835}" destId="{15E45D6E-572C-435C-97FE-A062B1AC7959}" srcOrd="3" destOrd="0" parTransId="{2743F64D-3CE4-48D7-BD9E-CA417C34CD2F}" sibTransId="{85AEC0C8-3FB6-4D60-A0EB-1A0370DBEC24}"/>
    <dgm:cxn modelId="{A7C2D5C3-D952-4CE3-A653-502708D1ED88}" type="presOf" srcId="{15E45D6E-572C-435C-97FE-A062B1AC7959}" destId="{C0EE31F4-C59F-466C-B398-F79D224F2F17}" srcOrd="1" destOrd="0" presId="urn:microsoft.com/office/officeart/2005/8/layout/list1"/>
    <dgm:cxn modelId="{06BB3F98-EA51-4D1C-9631-99DDD7A0EEA4}" type="presOf" srcId="{40EDB1AC-D443-45C3-85CE-B874BFBFDAF8}" destId="{61F30B9E-93F4-4A5B-B547-33FF212D31D4}" srcOrd="1" destOrd="0" presId="urn:microsoft.com/office/officeart/2005/8/layout/list1"/>
    <dgm:cxn modelId="{39CF0719-682C-4260-B354-B50BEA314355}" type="presOf" srcId="{40EDB1AC-D443-45C3-85CE-B874BFBFDAF8}" destId="{A6F04E4D-494A-4262-AC84-AE4492BBE6E4}" srcOrd="0" destOrd="0" presId="urn:microsoft.com/office/officeart/2005/8/layout/list1"/>
    <dgm:cxn modelId="{0768268E-E7BC-45DE-BA44-0FD6EDF62C97}" type="presOf" srcId="{A2D8F3D9-7EB2-496F-9178-082C4236FBF0}" destId="{ED626E6F-8F30-4DC8-9218-C550804D5FB8}" srcOrd="1" destOrd="0" presId="urn:microsoft.com/office/officeart/2005/8/layout/list1"/>
    <dgm:cxn modelId="{4779E671-032D-4A53-9F72-2111180A1982}" srcId="{F21FA85E-A8DC-4B1F-8D51-5F11F4A4D835}" destId="{E27B88DE-6B69-43E7-B18D-DA61CD01F92C}" srcOrd="2" destOrd="0" parTransId="{121B336F-B13D-4628-A258-E58927A4A472}" sibTransId="{11624C22-D3C5-4F7D-9B70-F70D38F13C38}"/>
    <dgm:cxn modelId="{7441D1E1-8BC8-42CA-9361-5C1E2810EA29}" type="presOf" srcId="{A2D8F3D9-7EB2-496F-9178-082C4236FBF0}" destId="{13B8704A-5E00-442A-B02B-39DBAA92EC08}" srcOrd="0" destOrd="0" presId="urn:microsoft.com/office/officeart/2005/8/layout/list1"/>
    <dgm:cxn modelId="{44D2F8B2-84A2-4996-A18E-FA7AFCE948E3}" type="presParOf" srcId="{786E4215-6DCC-473B-9A84-A1252AE89C9E}" destId="{0061EE1A-2D2D-47CB-9314-E5C31EA5438F}" srcOrd="0" destOrd="0" presId="urn:microsoft.com/office/officeart/2005/8/layout/list1"/>
    <dgm:cxn modelId="{60D8F3CD-325D-4DAB-B861-B8607431BD51}" type="presParOf" srcId="{0061EE1A-2D2D-47CB-9314-E5C31EA5438F}" destId="{13B8704A-5E00-442A-B02B-39DBAA92EC08}" srcOrd="0" destOrd="0" presId="urn:microsoft.com/office/officeart/2005/8/layout/list1"/>
    <dgm:cxn modelId="{AF64D8F4-BF64-472E-A103-AD5015514C7C}" type="presParOf" srcId="{0061EE1A-2D2D-47CB-9314-E5C31EA5438F}" destId="{ED626E6F-8F30-4DC8-9218-C550804D5FB8}" srcOrd="1" destOrd="0" presId="urn:microsoft.com/office/officeart/2005/8/layout/list1"/>
    <dgm:cxn modelId="{6A158AF4-4179-4B64-ABF4-5D5C9FA4DC4C}" type="presParOf" srcId="{786E4215-6DCC-473B-9A84-A1252AE89C9E}" destId="{DF7E23D5-AF90-47AE-9661-D7DAAB1C3827}" srcOrd="1" destOrd="0" presId="urn:microsoft.com/office/officeart/2005/8/layout/list1"/>
    <dgm:cxn modelId="{8FAE014D-CFF9-480E-B858-6CA3E701827A}" type="presParOf" srcId="{786E4215-6DCC-473B-9A84-A1252AE89C9E}" destId="{0A382204-0182-4EBD-A1E0-5CA63318DF9D}" srcOrd="2" destOrd="0" presId="urn:microsoft.com/office/officeart/2005/8/layout/list1"/>
    <dgm:cxn modelId="{FBF4A46B-4C2C-4522-B2F4-6CC61892DD36}" type="presParOf" srcId="{786E4215-6DCC-473B-9A84-A1252AE89C9E}" destId="{E881EC84-DF40-4CB8-9226-5679D6F594E3}" srcOrd="3" destOrd="0" presId="urn:microsoft.com/office/officeart/2005/8/layout/list1"/>
    <dgm:cxn modelId="{8994E3AE-23C4-4E77-8082-EA7026E41451}" type="presParOf" srcId="{786E4215-6DCC-473B-9A84-A1252AE89C9E}" destId="{0E3D3D41-E1E8-4AD0-9239-060ECDC92E07}" srcOrd="4" destOrd="0" presId="urn:microsoft.com/office/officeart/2005/8/layout/list1"/>
    <dgm:cxn modelId="{D9E71502-8BB7-4AF6-9439-FB22B71EA44A}" type="presParOf" srcId="{0E3D3D41-E1E8-4AD0-9239-060ECDC92E07}" destId="{A6F04E4D-494A-4262-AC84-AE4492BBE6E4}" srcOrd="0" destOrd="0" presId="urn:microsoft.com/office/officeart/2005/8/layout/list1"/>
    <dgm:cxn modelId="{CA34F240-5EF6-48F7-B4D3-2E614B6C97D1}" type="presParOf" srcId="{0E3D3D41-E1E8-4AD0-9239-060ECDC92E07}" destId="{61F30B9E-93F4-4A5B-B547-33FF212D31D4}" srcOrd="1" destOrd="0" presId="urn:microsoft.com/office/officeart/2005/8/layout/list1"/>
    <dgm:cxn modelId="{F2C8F2D4-8B5E-43B8-BEE3-D0CA43716BCC}" type="presParOf" srcId="{786E4215-6DCC-473B-9A84-A1252AE89C9E}" destId="{53DE69C1-817D-48E4-B0B5-4DF8081B82D4}" srcOrd="5" destOrd="0" presId="urn:microsoft.com/office/officeart/2005/8/layout/list1"/>
    <dgm:cxn modelId="{69FB634B-7691-4807-AA9D-741758C13E4C}" type="presParOf" srcId="{786E4215-6DCC-473B-9A84-A1252AE89C9E}" destId="{7C5EF70B-015E-4F22-9E5B-2BD4325FCE12}" srcOrd="6" destOrd="0" presId="urn:microsoft.com/office/officeart/2005/8/layout/list1"/>
    <dgm:cxn modelId="{6FF03D36-AB92-4D2F-97A5-EF46BD72D8DD}" type="presParOf" srcId="{786E4215-6DCC-473B-9A84-A1252AE89C9E}" destId="{FCAAC381-0D05-4CCC-B72E-98158FAA7572}" srcOrd="7" destOrd="0" presId="urn:microsoft.com/office/officeart/2005/8/layout/list1"/>
    <dgm:cxn modelId="{31BE361F-70F6-40CA-A0B5-979D3C499519}" type="presParOf" srcId="{786E4215-6DCC-473B-9A84-A1252AE89C9E}" destId="{78F6D559-CE50-441A-BE5A-FDC792952A65}" srcOrd="8" destOrd="0" presId="urn:microsoft.com/office/officeart/2005/8/layout/list1"/>
    <dgm:cxn modelId="{37E1623E-F749-4EB4-BDC3-F0FFDC39E7DB}" type="presParOf" srcId="{78F6D559-CE50-441A-BE5A-FDC792952A65}" destId="{B3700743-C834-4C39-BEDF-C6315B2C3158}" srcOrd="0" destOrd="0" presId="urn:microsoft.com/office/officeart/2005/8/layout/list1"/>
    <dgm:cxn modelId="{C70AC085-B946-4E71-8BB5-A2CECF27C78A}" type="presParOf" srcId="{78F6D559-CE50-441A-BE5A-FDC792952A65}" destId="{A4760BF5-79B0-44D5-A397-605709B456DC}" srcOrd="1" destOrd="0" presId="urn:microsoft.com/office/officeart/2005/8/layout/list1"/>
    <dgm:cxn modelId="{45248B04-FC11-487B-9F07-5BC287D6F532}" type="presParOf" srcId="{786E4215-6DCC-473B-9A84-A1252AE89C9E}" destId="{BAC6ED2A-A6CF-410A-8364-65BB51582F7A}" srcOrd="9" destOrd="0" presId="urn:microsoft.com/office/officeart/2005/8/layout/list1"/>
    <dgm:cxn modelId="{FB9D2621-FDDE-4B1C-845C-85DC78B67B4A}" type="presParOf" srcId="{786E4215-6DCC-473B-9A84-A1252AE89C9E}" destId="{9558AAB8-393D-42F5-A389-A5C6D5549255}" srcOrd="10" destOrd="0" presId="urn:microsoft.com/office/officeart/2005/8/layout/list1"/>
    <dgm:cxn modelId="{42FAADBD-BF94-4705-A0FD-8DF941D2F5D9}" type="presParOf" srcId="{786E4215-6DCC-473B-9A84-A1252AE89C9E}" destId="{11993D03-D59D-41E9-A648-CD61944C8C58}" srcOrd="11" destOrd="0" presId="urn:microsoft.com/office/officeart/2005/8/layout/list1"/>
    <dgm:cxn modelId="{DCB8F77D-8118-4D01-8A0E-CB90A78C2FFD}" type="presParOf" srcId="{786E4215-6DCC-473B-9A84-A1252AE89C9E}" destId="{B1B4E44C-6B90-4545-949B-3A6A5AFA1F1C}" srcOrd="12" destOrd="0" presId="urn:microsoft.com/office/officeart/2005/8/layout/list1"/>
    <dgm:cxn modelId="{C3BD2BF0-F3CE-4B59-BD5F-206F4A6363B9}" type="presParOf" srcId="{B1B4E44C-6B90-4545-949B-3A6A5AFA1F1C}" destId="{591817E0-5A25-4C51-934C-F3C459C9C926}" srcOrd="0" destOrd="0" presId="urn:microsoft.com/office/officeart/2005/8/layout/list1"/>
    <dgm:cxn modelId="{1BE11C31-ECFB-4377-8735-FA08E8F0FADD}" type="presParOf" srcId="{B1B4E44C-6B90-4545-949B-3A6A5AFA1F1C}" destId="{C0EE31F4-C59F-466C-B398-F79D224F2F17}" srcOrd="1" destOrd="0" presId="urn:microsoft.com/office/officeart/2005/8/layout/list1"/>
    <dgm:cxn modelId="{3DF4A0A8-59C2-43C8-84CE-6CDB105E7C99}" type="presParOf" srcId="{786E4215-6DCC-473B-9A84-A1252AE89C9E}" destId="{07ADE406-FF81-4348-97E1-958CB9426668}" srcOrd="13" destOrd="0" presId="urn:microsoft.com/office/officeart/2005/8/layout/list1"/>
    <dgm:cxn modelId="{A7AF3380-2ABE-4E69-AEC9-77B1947F5182}" type="presParOf" srcId="{786E4215-6DCC-473B-9A84-A1252AE89C9E}" destId="{A744EAC1-6480-40D7-B2E1-2B670C78C2BD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6CC256-2B29-41AB-8276-F9E84FFC1C3F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32CEED-5AC7-41F6-952F-C82A82506AC1}">
      <dgm:prSet phldrT="[Text]" custT="1"/>
      <dgm:spPr/>
      <dgm:t>
        <a:bodyPr/>
        <a:lstStyle/>
        <a:p>
          <a:pPr algn="ctr"/>
          <a:endParaRPr lang="en-GB" sz="2000" dirty="0" smtClean="0">
            <a:latin typeface="Trebuchet MS" pitchFamily="34" charset="0"/>
          </a:endParaRPr>
        </a:p>
        <a:p>
          <a:pPr algn="l"/>
          <a:r>
            <a:rPr lang="en-GB" sz="2000" b="1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Tonality</a:t>
          </a:r>
        </a:p>
        <a:p>
          <a:pPr algn="l"/>
          <a:r>
            <a:rPr lang="en-GB" sz="16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Projection/ volume</a:t>
          </a:r>
        </a:p>
        <a:p>
          <a:pPr algn="l"/>
          <a:r>
            <a:rPr lang="en-GB" sz="16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Pace</a:t>
          </a:r>
        </a:p>
        <a:p>
          <a:pPr algn="l"/>
          <a:r>
            <a:rPr lang="en-GB" sz="16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Intonation</a:t>
          </a:r>
        </a:p>
        <a:p>
          <a:pPr algn="l"/>
          <a:r>
            <a:rPr lang="en-GB" sz="16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Breathing</a:t>
          </a:r>
        </a:p>
        <a:p>
          <a:pPr algn="l"/>
          <a:r>
            <a:rPr lang="en-GB" sz="16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Pauses</a:t>
          </a:r>
          <a:endParaRPr lang="en-US" sz="1600" dirty="0">
            <a:latin typeface="Trebuchet MS" pitchFamily="34" charset="0"/>
            <a:ea typeface="Verdana" pitchFamily="34" charset="0"/>
            <a:cs typeface="Verdana" pitchFamily="34" charset="0"/>
          </a:endParaRPr>
        </a:p>
      </dgm:t>
    </dgm:pt>
    <dgm:pt modelId="{0012D2BF-A924-4C5C-85B0-84091001CD04}" type="parTrans" cxnId="{F4C4337E-159A-4821-A993-DA798B2B3AAE}">
      <dgm:prSet/>
      <dgm:spPr/>
      <dgm:t>
        <a:bodyPr/>
        <a:lstStyle/>
        <a:p>
          <a:endParaRPr lang="en-US" sz="2000">
            <a:latin typeface="Trebuchet MS" pitchFamily="34" charset="0"/>
          </a:endParaRPr>
        </a:p>
      </dgm:t>
    </dgm:pt>
    <dgm:pt modelId="{412629E1-82C7-41FA-8745-71D9888CFC57}" type="sibTrans" cxnId="{F4C4337E-159A-4821-A993-DA798B2B3AAE}">
      <dgm:prSet/>
      <dgm:spPr/>
      <dgm:t>
        <a:bodyPr/>
        <a:lstStyle/>
        <a:p>
          <a:endParaRPr lang="en-US" sz="2000">
            <a:latin typeface="Trebuchet MS" pitchFamily="34" charset="0"/>
          </a:endParaRPr>
        </a:p>
      </dgm:t>
    </dgm:pt>
    <dgm:pt modelId="{49ADECE9-B9A1-4A32-85D0-A2DF19A62E75}">
      <dgm:prSet phldrT="[Text]" custT="1"/>
      <dgm:spPr/>
      <dgm:t>
        <a:bodyPr/>
        <a:lstStyle/>
        <a:p>
          <a:r>
            <a:rPr lang="en-GB" sz="2000" b="1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Physiology</a:t>
          </a:r>
        </a:p>
        <a:p>
          <a:r>
            <a:rPr lang="en-GB" sz="20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Posture</a:t>
          </a:r>
        </a:p>
        <a:p>
          <a:r>
            <a:rPr lang="en-GB" sz="20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Facial tells</a:t>
          </a:r>
        </a:p>
        <a:p>
          <a:r>
            <a:rPr lang="en-GB" sz="20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Movement</a:t>
          </a:r>
          <a:endParaRPr lang="en-US" sz="2000" dirty="0">
            <a:latin typeface="Trebuchet MS" pitchFamily="34" charset="0"/>
            <a:ea typeface="Verdana" pitchFamily="34" charset="0"/>
            <a:cs typeface="Verdana" pitchFamily="34" charset="0"/>
          </a:endParaRPr>
        </a:p>
      </dgm:t>
    </dgm:pt>
    <dgm:pt modelId="{F9976F70-82CE-4D08-8217-9D1E1E818DA0}" type="parTrans" cxnId="{70BBD307-7BD8-4F4B-85D4-BDF7D3BC8A70}">
      <dgm:prSet/>
      <dgm:spPr/>
      <dgm:t>
        <a:bodyPr/>
        <a:lstStyle/>
        <a:p>
          <a:endParaRPr lang="en-US" sz="2000">
            <a:latin typeface="Trebuchet MS" pitchFamily="34" charset="0"/>
          </a:endParaRPr>
        </a:p>
      </dgm:t>
    </dgm:pt>
    <dgm:pt modelId="{2D609F90-9F66-45B2-8F85-52AEB87608B9}" type="sibTrans" cxnId="{70BBD307-7BD8-4F4B-85D4-BDF7D3BC8A70}">
      <dgm:prSet/>
      <dgm:spPr/>
      <dgm:t>
        <a:bodyPr/>
        <a:lstStyle/>
        <a:p>
          <a:endParaRPr lang="en-US" sz="2000">
            <a:latin typeface="Trebuchet MS" pitchFamily="34" charset="0"/>
          </a:endParaRPr>
        </a:p>
      </dgm:t>
    </dgm:pt>
    <dgm:pt modelId="{1ADECA7C-6A94-4FB2-AF93-3CABD48C9451}">
      <dgm:prSet phldrT="[Text]" custT="1"/>
      <dgm:spPr/>
      <dgm:t>
        <a:bodyPr/>
        <a:lstStyle/>
        <a:p>
          <a:r>
            <a:rPr lang="en-GB" sz="2000" b="1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Own the space</a:t>
          </a:r>
        </a:p>
        <a:p>
          <a:r>
            <a:rPr lang="en-GB" sz="2000" dirty="0" err="1" smtClean="0">
              <a:latin typeface="Trebuchet MS" pitchFamily="34" charset="0"/>
              <a:ea typeface="Verdana" pitchFamily="34" charset="0"/>
              <a:cs typeface="Verdana" pitchFamily="34" charset="0"/>
            </a:rPr>
            <a:t>Proxemics</a:t>
          </a:r>
          <a:endParaRPr lang="en-GB" sz="2000" dirty="0" smtClean="0">
            <a:latin typeface="Trebuchet MS" pitchFamily="34" charset="0"/>
            <a:ea typeface="Verdana" pitchFamily="34" charset="0"/>
            <a:cs typeface="Verdana" pitchFamily="34" charset="0"/>
          </a:endParaRPr>
        </a:p>
        <a:p>
          <a:r>
            <a:rPr lang="en-GB" sz="20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The immediacy effect</a:t>
          </a:r>
          <a:endParaRPr lang="en-US" sz="2000" b="1" dirty="0">
            <a:latin typeface="Trebuchet MS" pitchFamily="34" charset="0"/>
            <a:ea typeface="Verdana" pitchFamily="34" charset="0"/>
            <a:cs typeface="Verdana" pitchFamily="34" charset="0"/>
          </a:endParaRPr>
        </a:p>
      </dgm:t>
    </dgm:pt>
    <dgm:pt modelId="{21EB412E-5E36-423A-BDF5-8FC9AD901B67}" type="parTrans" cxnId="{C465FFBE-9AF9-4275-95F4-98251E328E2C}">
      <dgm:prSet/>
      <dgm:spPr/>
      <dgm:t>
        <a:bodyPr/>
        <a:lstStyle/>
        <a:p>
          <a:endParaRPr lang="en-US" sz="2000">
            <a:latin typeface="Trebuchet MS" pitchFamily="34" charset="0"/>
          </a:endParaRPr>
        </a:p>
      </dgm:t>
    </dgm:pt>
    <dgm:pt modelId="{42B2E139-E1D3-40CF-BAA8-D3B448A166FF}" type="sibTrans" cxnId="{C465FFBE-9AF9-4275-95F4-98251E328E2C}">
      <dgm:prSet/>
      <dgm:spPr/>
      <dgm:t>
        <a:bodyPr/>
        <a:lstStyle/>
        <a:p>
          <a:endParaRPr lang="en-US" sz="2000">
            <a:latin typeface="Trebuchet MS" pitchFamily="34" charset="0"/>
          </a:endParaRPr>
        </a:p>
      </dgm:t>
    </dgm:pt>
    <dgm:pt modelId="{0F35EF70-2510-4321-9AF5-05EAD916AF5B}" type="pres">
      <dgm:prSet presAssocID="{7D6CC256-2B29-41AB-8276-F9E84FFC1C3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C27FD901-5FCE-4352-998A-F55F9BC45DC3}" type="pres">
      <dgm:prSet presAssocID="{D032CEED-5AC7-41F6-952F-C82A82506AC1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927DFAF-3536-402A-9809-0BDBAD9B995B}" type="pres">
      <dgm:prSet presAssocID="{412629E1-82C7-41FA-8745-71D9888CFC57}" presName="sibTrans" presStyleCnt="0"/>
      <dgm:spPr/>
    </dgm:pt>
    <dgm:pt modelId="{45FB5004-5325-4BA2-89E2-44A631E443EA}" type="pres">
      <dgm:prSet presAssocID="{49ADECE9-B9A1-4A32-85D0-A2DF19A62E75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1C62B53-5267-4C01-BF1C-84DE771B2C70}" type="pres">
      <dgm:prSet presAssocID="{2D609F90-9F66-45B2-8F85-52AEB87608B9}" presName="sibTrans" presStyleCnt="0"/>
      <dgm:spPr/>
    </dgm:pt>
    <dgm:pt modelId="{71A2F159-DC4A-4BF5-AF87-70C1E3C6D415}" type="pres">
      <dgm:prSet presAssocID="{1ADECA7C-6A94-4FB2-AF93-3CABD48C9451}" presName="node" presStyleLbl="node1" presStyleIdx="2" presStyleCnt="3" custLinFactNeighborX="-10203" custLinFactNeighborY="-51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0BBD307-7BD8-4F4B-85D4-BDF7D3BC8A70}" srcId="{7D6CC256-2B29-41AB-8276-F9E84FFC1C3F}" destId="{49ADECE9-B9A1-4A32-85D0-A2DF19A62E75}" srcOrd="1" destOrd="0" parTransId="{F9976F70-82CE-4D08-8217-9D1E1E818DA0}" sibTransId="{2D609F90-9F66-45B2-8F85-52AEB87608B9}"/>
    <dgm:cxn modelId="{2C898FC9-6952-4014-8E23-9EC5C0CAC161}" type="presOf" srcId="{49ADECE9-B9A1-4A32-85D0-A2DF19A62E75}" destId="{45FB5004-5325-4BA2-89E2-44A631E443EA}" srcOrd="0" destOrd="0" presId="urn:microsoft.com/office/officeart/2005/8/layout/hList6"/>
    <dgm:cxn modelId="{F4C4337E-159A-4821-A993-DA798B2B3AAE}" srcId="{7D6CC256-2B29-41AB-8276-F9E84FFC1C3F}" destId="{D032CEED-5AC7-41F6-952F-C82A82506AC1}" srcOrd="0" destOrd="0" parTransId="{0012D2BF-A924-4C5C-85B0-84091001CD04}" sibTransId="{412629E1-82C7-41FA-8745-71D9888CFC57}"/>
    <dgm:cxn modelId="{C465FFBE-9AF9-4275-95F4-98251E328E2C}" srcId="{7D6CC256-2B29-41AB-8276-F9E84FFC1C3F}" destId="{1ADECA7C-6A94-4FB2-AF93-3CABD48C9451}" srcOrd="2" destOrd="0" parTransId="{21EB412E-5E36-423A-BDF5-8FC9AD901B67}" sibTransId="{42B2E139-E1D3-40CF-BAA8-D3B448A166FF}"/>
    <dgm:cxn modelId="{64D5A6C8-230A-4379-B209-822A0AD02279}" type="presOf" srcId="{1ADECA7C-6A94-4FB2-AF93-3CABD48C9451}" destId="{71A2F159-DC4A-4BF5-AF87-70C1E3C6D415}" srcOrd="0" destOrd="0" presId="urn:microsoft.com/office/officeart/2005/8/layout/hList6"/>
    <dgm:cxn modelId="{1D7DD13F-995C-4B81-9B42-5FA853097C4E}" type="presOf" srcId="{7D6CC256-2B29-41AB-8276-F9E84FFC1C3F}" destId="{0F35EF70-2510-4321-9AF5-05EAD916AF5B}" srcOrd="0" destOrd="0" presId="urn:microsoft.com/office/officeart/2005/8/layout/hList6"/>
    <dgm:cxn modelId="{88F6B063-6449-49A8-869B-F27FD3931C52}" type="presOf" srcId="{D032CEED-5AC7-41F6-952F-C82A82506AC1}" destId="{C27FD901-5FCE-4352-998A-F55F9BC45DC3}" srcOrd="0" destOrd="0" presId="urn:microsoft.com/office/officeart/2005/8/layout/hList6"/>
    <dgm:cxn modelId="{7F7C3588-584C-4C17-8093-B3270928E6ED}" type="presParOf" srcId="{0F35EF70-2510-4321-9AF5-05EAD916AF5B}" destId="{C27FD901-5FCE-4352-998A-F55F9BC45DC3}" srcOrd="0" destOrd="0" presId="urn:microsoft.com/office/officeart/2005/8/layout/hList6"/>
    <dgm:cxn modelId="{E4D4EB79-A13D-4286-AAA9-EC67EC918EFA}" type="presParOf" srcId="{0F35EF70-2510-4321-9AF5-05EAD916AF5B}" destId="{7927DFAF-3536-402A-9809-0BDBAD9B995B}" srcOrd="1" destOrd="0" presId="urn:microsoft.com/office/officeart/2005/8/layout/hList6"/>
    <dgm:cxn modelId="{F16DD899-8C6C-4A1C-A61E-1E6B8B2E196E}" type="presParOf" srcId="{0F35EF70-2510-4321-9AF5-05EAD916AF5B}" destId="{45FB5004-5325-4BA2-89E2-44A631E443EA}" srcOrd="2" destOrd="0" presId="urn:microsoft.com/office/officeart/2005/8/layout/hList6"/>
    <dgm:cxn modelId="{9AC2B904-412B-4B26-AA8B-7A7A9A35F7D9}" type="presParOf" srcId="{0F35EF70-2510-4321-9AF5-05EAD916AF5B}" destId="{71C62B53-5267-4C01-BF1C-84DE771B2C70}" srcOrd="3" destOrd="0" presId="urn:microsoft.com/office/officeart/2005/8/layout/hList6"/>
    <dgm:cxn modelId="{3AEAEB9E-A02F-429A-B8E6-BBA8CE1696C5}" type="presParOf" srcId="{0F35EF70-2510-4321-9AF5-05EAD916AF5B}" destId="{71A2F159-DC4A-4BF5-AF87-70C1E3C6D415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B12680E-5940-4E03-A578-F6603BCA7DA9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050986C-FF3F-481E-95C5-D58DA1F8C9A0}">
      <dgm:prSet phldrT="[Text]" custT="1"/>
      <dgm:spPr/>
      <dgm:t>
        <a:bodyPr/>
        <a:lstStyle/>
        <a:p>
          <a:r>
            <a:rPr lang="en-GB" sz="1200" smtClean="0">
              <a:latin typeface="Trebuchet MS" pitchFamily="34" charset="0"/>
            </a:rPr>
            <a:t>STRUCTURE</a:t>
          </a:r>
          <a:endParaRPr lang="en-GB" sz="1200">
            <a:latin typeface="Trebuchet MS" pitchFamily="34" charset="0"/>
          </a:endParaRPr>
        </a:p>
      </dgm:t>
    </dgm:pt>
    <dgm:pt modelId="{0A9A215A-936B-4240-A447-D6553E092296}" type="parTrans" cxnId="{03BCEFCF-AA1F-4DAE-B6DF-7CBF87DA2015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70BB4168-4222-4160-91F2-012243ADC4F3}" type="sibTrans" cxnId="{03BCEFCF-AA1F-4DAE-B6DF-7CBF87DA2015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8F2550B7-11E3-4B00-A326-1FEEB4CCED82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NOTES, HANDOUTS, PROPS</a:t>
          </a:r>
          <a:endParaRPr lang="en-GB" sz="1200" dirty="0">
            <a:latin typeface="Trebuchet MS" pitchFamily="34" charset="0"/>
          </a:endParaRPr>
        </a:p>
      </dgm:t>
    </dgm:pt>
    <dgm:pt modelId="{3FB653FE-8369-45C9-A9CC-04E733BE0378}" type="parTrans" cxnId="{38CE89F2-BA3B-42DB-982B-5A41D242878E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DCAF18BA-F2F1-4E61-9E29-127760736888}" type="sibTrans" cxnId="{38CE89F2-BA3B-42DB-982B-5A41D242878E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1A87ED27-BC76-4B51-8224-C5D2DCDF20B0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POWERPOINT or ?</a:t>
          </a:r>
          <a:endParaRPr lang="en-GB" sz="1200" dirty="0">
            <a:latin typeface="Trebuchet MS" pitchFamily="34" charset="0"/>
          </a:endParaRPr>
        </a:p>
      </dgm:t>
    </dgm:pt>
    <dgm:pt modelId="{877AA56D-29B6-4F7F-8321-4E461074C63B}" type="parTrans" cxnId="{427EE9D4-5162-4BA9-8E47-C95B29B5C30F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6C9B23D6-1FA7-44FE-B2CC-849A76065264}" type="sibTrans" cxnId="{427EE9D4-5162-4BA9-8E47-C95B29B5C30F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5595E88D-972B-4CB9-AB42-BB94227D9194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INTERACTION/</a:t>
          </a:r>
        </a:p>
        <a:p>
          <a:r>
            <a:rPr lang="en-GB" sz="1200" dirty="0" smtClean="0">
              <a:latin typeface="Trebuchet MS" pitchFamily="34" charset="0"/>
            </a:rPr>
            <a:t>AUDIENCE</a:t>
          </a:r>
          <a:endParaRPr lang="en-GB" sz="1200" dirty="0">
            <a:latin typeface="Trebuchet MS" pitchFamily="34" charset="0"/>
          </a:endParaRPr>
        </a:p>
      </dgm:t>
    </dgm:pt>
    <dgm:pt modelId="{7084A944-8A77-4FB5-AB2C-8B344D9220BF}" type="parTrans" cxnId="{15E86935-51B9-4BED-B14B-A50E6FDC028F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B7A49575-36E0-40B8-981B-1A1437515130}" type="sibTrans" cxnId="{15E86935-51B9-4BED-B14B-A50E6FDC028F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EA26861F-4A30-4EBF-8FE2-C5124DDD13B0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PRACTICE</a:t>
          </a:r>
          <a:endParaRPr lang="en-GB" sz="1200" dirty="0">
            <a:latin typeface="Trebuchet MS" pitchFamily="34" charset="0"/>
          </a:endParaRPr>
        </a:p>
      </dgm:t>
    </dgm:pt>
    <dgm:pt modelId="{EBB84724-1195-4D6E-931B-FC57FBAAC8B8}" type="parTrans" cxnId="{24AF28C3-DB9E-40DA-8113-09989C3F785C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14F35F06-9E6E-4179-9B19-A5CBDDA2C357}" type="sibTrans" cxnId="{24AF28C3-DB9E-40DA-8113-09989C3F785C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7B0568B1-4798-4CFD-86EE-3D2C3B692DF0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BODY LANGUAGE, POSTURE, MOVEMENT</a:t>
          </a:r>
          <a:endParaRPr lang="en-GB" sz="1200" dirty="0">
            <a:latin typeface="Trebuchet MS" pitchFamily="34" charset="0"/>
          </a:endParaRPr>
        </a:p>
      </dgm:t>
    </dgm:pt>
    <dgm:pt modelId="{F0427D65-B6D0-49E7-A7B8-D2555BA33A93}" type="parTrans" cxnId="{53F66E4B-E0DD-4121-B97C-08C4F66134E3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351A3477-089A-40F6-91EB-A2F81CEE66AE}" type="sibTrans" cxnId="{53F66E4B-E0DD-4121-B97C-08C4F66134E3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8B55FA9D-435C-49AE-B645-9AD83E8F2F8B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SPEECH/TONE</a:t>
          </a:r>
          <a:endParaRPr lang="en-GB" sz="1200" dirty="0">
            <a:latin typeface="Trebuchet MS" pitchFamily="34" charset="0"/>
          </a:endParaRPr>
        </a:p>
      </dgm:t>
    </dgm:pt>
    <dgm:pt modelId="{947E48FE-C5BF-4C17-8E27-A04AD6F85AF4}" type="parTrans" cxnId="{3FF217E5-1178-4DDE-9A2D-69C6256A874A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0FFFA10A-7B70-4B64-BD2C-22DA1C1CD9D2}" type="sibTrans" cxnId="{3FF217E5-1178-4DDE-9A2D-69C6256A874A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213708E0-3FCB-4382-A8D4-3109C805AABC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MANAGING NERVES</a:t>
          </a:r>
          <a:endParaRPr lang="en-GB" sz="1200" dirty="0">
            <a:latin typeface="Trebuchet MS" pitchFamily="34" charset="0"/>
          </a:endParaRPr>
        </a:p>
      </dgm:t>
    </dgm:pt>
    <dgm:pt modelId="{2B56B3BD-452D-4673-9120-10217A71131E}" type="parTrans" cxnId="{797D861B-8430-4534-AD1C-BA72C84F9873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B8A43C2F-53C1-45AE-8F5D-5B19FAB74DA1}" type="sibTrans" cxnId="{797D861B-8430-4534-AD1C-BA72C84F9873}">
      <dgm:prSet/>
      <dgm:spPr/>
      <dgm:t>
        <a:bodyPr/>
        <a:lstStyle/>
        <a:p>
          <a:endParaRPr lang="en-GB" sz="1200">
            <a:latin typeface="Trebuchet MS" pitchFamily="34" charset="0"/>
          </a:endParaRPr>
        </a:p>
      </dgm:t>
    </dgm:pt>
    <dgm:pt modelId="{E00D5C6F-64FE-467D-81B9-6A7A127FD889}">
      <dgm:prSet phldrT="[Text]" custT="1"/>
      <dgm:spPr/>
      <dgm:t>
        <a:bodyPr/>
        <a:lstStyle/>
        <a:p>
          <a:r>
            <a:rPr lang="en-GB" sz="1200" dirty="0" smtClean="0">
              <a:latin typeface="Trebuchet MS" pitchFamily="34" charset="0"/>
            </a:rPr>
            <a:t>PRESENTATION SUCCESS</a:t>
          </a:r>
          <a:endParaRPr lang="en-GB" sz="1200" dirty="0">
            <a:latin typeface="Trebuchet MS" pitchFamily="34" charset="0"/>
          </a:endParaRPr>
        </a:p>
      </dgm:t>
    </dgm:pt>
    <dgm:pt modelId="{243A8F0D-420A-47CB-88E5-C89FA55F2C7A}" type="parTrans" cxnId="{8AFCF766-E194-4CC4-896F-A233074FD7DE}">
      <dgm:prSet/>
      <dgm:spPr/>
      <dgm:t>
        <a:bodyPr/>
        <a:lstStyle/>
        <a:p>
          <a:endParaRPr lang="en-GB"/>
        </a:p>
      </dgm:t>
    </dgm:pt>
    <dgm:pt modelId="{C53A7ED6-378C-4B6D-92DD-9D34986996E6}" type="sibTrans" cxnId="{8AFCF766-E194-4CC4-896F-A233074FD7DE}">
      <dgm:prSet/>
      <dgm:spPr/>
      <dgm:t>
        <a:bodyPr/>
        <a:lstStyle/>
        <a:p>
          <a:endParaRPr lang="en-GB"/>
        </a:p>
      </dgm:t>
    </dgm:pt>
    <dgm:pt modelId="{EDACB472-1305-4B7C-9B6D-F89CBFDD6531}" type="pres">
      <dgm:prSet presAssocID="{2B12680E-5940-4E03-A578-F6603BCA7DA9}" presName="Name0" presStyleCnt="0">
        <dgm:presLayoutVars>
          <dgm:dir/>
          <dgm:resizeHandles/>
        </dgm:presLayoutVars>
      </dgm:prSet>
      <dgm:spPr/>
      <dgm:t>
        <a:bodyPr/>
        <a:lstStyle/>
        <a:p>
          <a:endParaRPr lang="en-GB"/>
        </a:p>
      </dgm:t>
    </dgm:pt>
    <dgm:pt modelId="{C66B1656-99CA-491C-BBCE-9217E9251EF6}" type="pres">
      <dgm:prSet presAssocID="{7050986C-FF3F-481E-95C5-D58DA1F8C9A0}" presName="compNode" presStyleCnt="0"/>
      <dgm:spPr/>
    </dgm:pt>
    <dgm:pt modelId="{66CB6911-C122-467A-8A88-5381EBD99305}" type="pres">
      <dgm:prSet presAssocID="{7050986C-FF3F-481E-95C5-D58DA1F8C9A0}" presName="dummyConnPt" presStyleCnt="0"/>
      <dgm:spPr/>
    </dgm:pt>
    <dgm:pt modelId="{502E7507-AFD1-4E7C-A47B-EE30E50374E1}" type="pres">
      <dgm:prSet presAssocID="{7050986C-FF3F-481E-95C5-D58DA1F8C9A0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366136D-CF63-4FF2-B365-45ECD4B84B70}" type="pres">
      <dgm:prSet presAssocID="{70BB4168-4222-4160-91F2-012243ADC4F3}" presName="sibTrans" presStyleLbl="bgSibTrans2D1" presStyleIdx="0" presStyleCnt="8"/>
      <dgm:spPr/>
      <dgm:t>
        <a:bodyPr/>
        <a:lstStyle/>
        <a:p>
          <a:endParaRPr lang="en-GB"/>
        </a:p>
      </dgm:t>
    </dgm:pt>
    <dgm:pt modelId="{9A8618A8-DB56-4F67-BE0D-D4E693927394}" type="pres">
      <dgm:prSet presAssocID="{8F2550B7-11E3-4B00-A326-1FEEB4CCED82}" presName="compNode" presStyleCnt="0"/>
      <dgm:spPr/>
    </dgm:pt>
    <dgm:pt modelId="{DAEB672F-33BD-4853-B2BA-F41561214814}" type="pres">
      <dgm:prSet presAssocID="{8F2550B7-11E3-4B00-A326-1FEEB4CCED82}" presName="dummyConnPt" presStyleCnt="0"/>
      <dgm:spPr/>
    </dgm:pt>
    <dgm:pt modelId="{1198F461-5D17-4D78-B0F2-A6E809BB8FC4}" type="pres">
      <dgm:prSet presAssocID="{8F2550B7-11E3-4B00-A326-1FEEB4CCED82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9BE6A2E-5F92-4185-A16F-A6C32C4F249E}" type="pres">
      <dgm:prSet presAssocID="{DCAF18BA-F2F1-4E61-9E29-127760736888}" presName="sibTrans" presStyleLbl="bgSibTrans2D1" presStyleIdx="1" presStyleCnt="8"/>
      <dgm:spPr/>
      <dgm:t>
        <a:bodyPr/>
        <a:lstStyle/>
        <a:p>
          <a:endParaRPr lang="en-GB"/>
        </a:p>
      </dgm:t>
    </dgm:pt>
    <dgm:pt modelId="{75FE71E9-61B8-4E2A-BF73-DF3C05062873}" type="pres">
      <dgm:prSet presAssocID="{1A87ED27-BC76-4B51-8224-C5D2DCDF20B0}" presName="compNode" presStyleCnt="0"/>
      <dgm:spPr/>
    </dgm:pt>
    <dgm:pt modelId="{C5DE4554-1B3A-4DDD-9798-C21D59A321F6}" type="pres">
      <dgm:prSet presAssocID="{1A87ED27-BC76-4B51-8224-C5D2DCDF20B0}" presName="dummyConnPt" presStyleCnt="0"/>
      <dgm:spPr/>
    </dgm:pt>
    <dgm:pt modelId="{42CD777E-FE9A-4146-B690-FFBD74EA0BF3}" type="pres">
      <dgm:prSet presAssocID="{1A87ED27-BC76-4B51-8224-C5D2DCDF20B0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3FE22AB-1790-4B49-BAEC-3D5F9FECFFDC}" type="pres">
      <dgm:prSet presAssocID="{6C9B23D6-1FA7-44FE-B2CC-849A76065264}" presName="sibTrans" presStyleLbl="bgSibTrans2D1" presStyleIdx="2" presStyleCnt="8"/>
      <dgm:spPr/>
      <dgm:t>
        <a:bodyPr/>
        <a:lstStyle/>
        <a:p>
          <a:endParaRPr lang="en-GB"/>
        </a:p>
      </dgm:t>
    </dgm:pt>
    <dgm:pt modelId="{CD766DEC-09C9-430E-819C-10B3418F1680}" type="pres">
      <dgm:prSet presAssocID="{5595E88D-972B-4CB9-AB42-BB94227D9194}" presName="compNode" presStyleCnt="0"/>
      <dgm:spPr/>
    </dgm:pt>
    <dgm:pt modelId="{E802730D-E2CD-4CB9-BADD-90CFDD80C29C}" type="pres">
      <dgm:prSet presAssocID="{5595E88D-972B-4CB9-AB42-BB94227D9194}" presName="dummyConnPt" presStyleCnt="0"/>
      <dgm:spPr/>
    </dgm:pt>
    <dgm:pt modelId="{2B66B999-DE87-40B9-978F-98C2F01D44D4}" type="pres">
      <dgm:prSet presAssocID="{5595E88D-972B-4CB9-AB42-BB94227D9194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7A0566F-AB58-4E94-8B57-5F9ABD423A28}" type="pres">
      <dgm:prSet presAssocID="{B7A49575-36E0-40B8-981B-1A1437515130}" presName="sibTrans" presStyleLbl="bgSibTrans2D1" presStyleIdx="3" presStyleCnt="8"/>
      <dgm:spPr/>
      <dgm:t>
        <a:bodyPr/>
        <a:lstStyle/>
        <a:p>
          <a:endParaRPr lang="en-GB"/>
        </a:p>
      </dgm:t>
    </dgm:pt>
    <dgm:pt modelId="{A11BADD4-B905-4682-BD7E-AF398E7D9DD8}" type="pres">
      <dgm:prSet presAssocID="{EA26861F-4A30-4EBF-8FE2-C5124DDD13B0}" presName="compNode" presStyleCnt="0"/>
      <dgm:spPr/>
    </dgm:pt>
    <dgm:pt modelId="{25EAD112-81B8-4E64-A7B9-E3C2E15B8134}" type="pres">
      <dgm:prSet presAssocID="{EA26861F-4A30-4EBF-8FE2-C5124DDD13B0}" presName="dummyConnPt" presStyleCnt="0"/>
      <dgm:spPr/>
    </dgm:pt>
    <dgm:pt modelId="{99FD7FA4-56CC-46C8-B33F-0919D8F7FA8E}" type="pres">
      <dgm:prSet presAssocID="{EA26861F-4A30-4EBF-8FE2-C5124DDD13B0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19FFD66-14FF-46FD-9E5D-1494DAAF3267}" type="pres">
      <dgm:prSet presAssocID="{14F35F06-9E6E-4179-9B19-A5CBDDA2C357}" presName="sibTrans" presStyleLbl="bgSibTrans2D1" presStyleIdx="4" presStyleCnt="8"/>
      <dgm:spPr/>
      <dgm:t>
        <a:bodyPr/>
        <a:lstStyle/>
        <a:p>
          <a:endParaRPr lang="en-GB"/>
        </a:p>
      </dgm:t>
    </dgm:pt>
    <dgm:pt modelId="{6B4394FA-06C7-4AE2-8DB0-6E11372125F9}" type="pres">
      <dgm:prSet presAssocID="{7B0568B1-4798-4CFD-86EE-3D2C3B692DF0}" presName="compNode" presStyleCnt="0"/>
      <dgm:spPr/>
    </dgm:pt>
    <dgm:pt modelId="{FBA0BA38-4E77-4686-845A-5009389B5597}" type="pres">
      <dgm:prSet presAssocID="{7B0568B1-4798-4CFD-86EE-3D2C3B692DF0}" presName="dummyConnPt" presStyleCnt="0"/>
      <dgm:spPr/>
    </dgm:pt>
    <dgm:pt modelId="{139EF7BE-5D1A-4112-81D3-352E038D5FCC}" type="pres">
      <dgm:prSet presAssocID="{7B0568B1-4798-4CFD-86EE-3D2C3B692DF0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F023581-E846-45E2-A25A-F7AD044C5087}" type="pres">
      <dgm:prSet presAssocID="{351A3477-089A-40F6-91EB-A2F81CEE66AE}" presName="sibTrans" presStyleLbl="bgSibTrans2D1" presStyleIdx="5" presStyleCnt="8"/>
      <dgm:spPr/>
      <dgm:t>
        <a:bodyPr/>
        <a:lstStyle/>
        <a:p>
          <a:endParaRPr lang="en-GB"/>
        </a:p>
      </dgm:t>
    </dgm:pt>
    <dgm:pt modelId="{D553501D-9F8B-4FFE-9A41-8815AF9C9321}" type="pres">
      <dgm:prSet presAssocID="{8B55FA9D-435C-49AE-B645-9AD83E8F2F8B}" presName="compNode" presStyleCnt="0"/>
      <dgm:spPr/>
    </dgm:pt>
    <dgm:pt modelId="{3F12B603-DA8D-4678-855A-E73BF4C48566}" type="pres">
      <dgm:prSet presAssocID="{8B55FA9D-435C-49AE-B645-9AD83E8F2F8B}" presName="dummyConnPt" presStyleCnt="0"/>
      <dgm:spPr/>
    </dgm:pt>
    <dgm:pt modelId="{3F9D62B5-3012-4CC4-82B4-E4001A64E38A}" type="pres">
      <dgm:prSet presAssocID="{8B55FA9D-435C-49AE-B645-9AD83E8F2F8B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8ED5711-6252-4D2A-BC21-8600E39C3FDD}" type="pres">
      <dgm:prSet presAssocID="{0FFFA10A-7B70-4B64-BD2C-22DA1C1CD9D2}" presName="sibTrans" presStyleLbl="bgSibTrans2D1" presStyleIdx="6" presStyleCnt="8"/>
      <dgm:spPr/>
      <dgm:t>
        <a:bodyPr/>
        <a:lstStyle/>
        <a:p>
          <a:endParaRPr lang="en-GB"/>
        </a:p>
      </dgm:t>
    </dgm:pt>
    <dgm:pt modelId="{7D922BC6-5947-45DC-B0FF-C06F79D1A85F}" type="pres">
      <dgm:prSet presAssocID="{213708E0-3FCB-4382-A8D4-3109C805AABC}" presName="compNode" presStyleCnt="0"/>
      <dgm:spPr/>
    </dgm:pt>
    <dgm:pt modelId="{7F27E3BC-E0B7-4208-9C19-96790C1F45CB}" type="pres">
      <dgm:prSet presAssocID="{213708E0-3FCB-4382-A8D4-3109C805AABC}" presName="dummyConnPt" presStyleCnt="0"/>
      <dgm:spPr/>
    </dgm:pt>
    <dgm:pt modelId="{32650579-FFC4-40C9-85FB-8DB5A6A3BD02}" type="pres">
      <dgm:prSet presAssocID="{213708E0-3FCB-4382-A8D4-3109C805AABC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C17C3EBD-A1C1-47C5-9197-2C1E2FCA5FE5}" type="pres">
      <dgm:prSet presAssocID="{B8A43C2F-53C1-45AE-8F5D-5B19FAB74DA1}" presName="sibTrans" presStyleLbl="bgSibTrans2D1" presStyleIdx="7" presStyleCnt="8"/>
      <dgm:spPr/>
      <dgm:t>
        <a:bodyPr/>
        <a:lstStyle/>
        <a:p>
          <a:endParaRPr lang="en-GB"/>
        </a:p>
      </dgm:t>
    </dgm:pt>
    <dgm:pt modelId="{77D30059-000E-4118-94CF-6C55EF28E8EC}" type="pres">
      <dgm:prSet presAssocID="{E00D5C6F-64FE-467D-81B9-6A7A127FD889}" presName="compNode" presStyleCnt="0"/>
      <dgm:spPr/>
    </dgm:pt>
    <dgm:pt modelId="{F8A8E376-392D-47FF-B601-511F4D6851DC}" type="pres">
      <dgm:prSet presAssocID="{E00D5C6F-64FE-467D-81B9-6A7A127FD889}" presName="dummyConnPt" presStyleCnt="0"/>
      <dgm:spPr/>
    </dgm:pt>
    <dgm:pt modelId="{3A5E4DC2-81FA-4ADB-A00A-B3DA1238A5F4}" type="pres">
      <dgm:prSet presAssocID="{E00D5C6F-64FE-467D-81B9-6A7A127FD889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A866B5CB-9249-443F-8C1D-7163DA114F8D}" type="presOf" srcId="{8F2550B7-11E3-4B00-A326-1FEEB4CCED82}" destId="{1198F461-5D17-4D78-B0F2-A6E809BB8FC4}" srcOrd="0" destOrd="0" presId="urn:microsoft.com/office/officeart/2005/8/layout/bProcess4"/>
    <dgm:cxn modelId="{03BCEFCF-AA1F-4DAE-B6DF-7CBF87DA2015}" srcId="{2B12680E-5940-4E03-A578-F6603BCA7DA9}" destId="{7050986C-FF3F-481E-95C5-D58DA1F8C9A0}" srcOrd="0" destOrd="0" parTransId="{0A9A215A-936B-4240-A447-D6553E092296}" sibTransId="{70BB4168-4222-4160-91F2-012243ADC4F3}"/>
    <dgm:cxn modelId="{F57F8D9B-D047-495E-A7EE-15F7908D1A6D}" type="presOf" srcId="{7B0568B1-4798-4CFD-86EE-3D2C3B692DF0}" destId="{139EF7BE-5D1A-4112-81D3-352E038D5FCC}" srcOrd="0" destOrd="0" presId="urn:microsoft.com/office/officeart/2005/8/layout/bProcess4"/>
    <dgm:cxn modelId="{5D1E63D3-2C37-46C2-9669-BD145914F46C}" type="presOf" srcId="{7050986C-FF3F-481E-95C5-D58DA1F8C9A0}" destId="{502E7507-AFD1-4E7C-A47B-EE30E50374E1}" srcOrd="0" destOrd="0" presId="urn:microsoft.com/office/officeart/2005/8/layout/bProcess4"/>
    <dgm:cxn modelId="{89A85FBE-C7AE-42CB-BBEC-21D0A6968943}" type="presOf" srcId="{E00D5C6F-64FE-467D-81B9-6A7A127FD889}" destId="{3A5E4DC2-81FA-4ADB-A00A-B3DA1238A5F4}" srcOrd="0" destOrd="0" presId="urn:microsoft.com/office/officeart/2005/8/layout/bProcess4"/>
    <dgm:cxn modelId="{2C0AAFCF-2960-4DCA-85F2-DAC1400346E8}" type="presOf" srcId="{5595E88D-972B-4CB9-AB42-BB94227D9194}" destId="{2B66B999-DE87-40B9-978F-98C2F01D44D4}" srcOrd="0" destOrd="0" presId="urn:microsoft.com/office/officeart/2005/8/layout/bProcess4"/>
    <dgm:cxn modelId="{15E86935-51B9-4BED-B14B-A50E6FDC028F}" srcId="{2B12680E-5940-4E03-A578-F6603BCA7DA9}" destId="{5595E88D-972B-4CB9-AB42-BB94227D9194}" srcOrd="3" destOrd="0" parTransId="{7084A944-8A77-4FB5-AB2C-8B344D9220BF}" sibTransId="{B7A49575-36E0-40B8-981B-1A1437515130}"/>
    <dgm:cxn modelId="{427EE9D4-5162-4BA9-8E47-C95B29B5C30F}" srcId="{2B12680E-5940-4E03-A578-F6603BCA7DA9}" destId="{1A87ED27-BC76-4B51-8224-C5D2DCDF20B0}" srcOrd="2" destOrd="0" parTransId="{877AA56D-29B6-4F7F-8321-4E461074C63B}" sibTransId="{6C9B23D6-1FA7-44FE-B2CC-849A76065264}"/>
    <dgm:cxn modelId="{8AFCF766-E194-4CC4-896F-A233074FD7DE}" srcId="{2B12680E-5940-4E03-A578-F6603BCA7DA9}" destId="{E00D5C6F-64FE-467D-81B9-6A7A127FD889}" srcOrd="8" destOrd="0" parTransId="{243A8F0D-420A-47CB-88E5-C89FA55F2C7A}" sibTransId="{C53A7ED6-378C-4B6D-92DD-9D34986996E6}"/>
    <dgm:cxn modelId="{1AB45507-3B18-4C7A-A813-650CBCB76DA4}" type="presOf" srcId="{351A3477-089A-40F6-91EB-A2F81CEE66AE}" destId="{0F023581-E846-45E2-A25A-F7AD044C5087}" srcOrd="0" destOrd="0" presId="urn:microsoft.com/office/officeart/2005/8/layout/bProcess4"/>
    <dgm:cxn modelId="{BBAED2E2-4114-40F1-8665-34A0C2D52CCF}" type="presOf" srcId="{14F35F06-9E6E-4179-9B19-A5CBDDA2C357}" destId="{719FFD66-14FF-46FD-9E5D-1494DAAF3267}" srcOrd="0" destOrd="0" presId="urn:microsoft.com/office/officeart/2005/8/layout/bProcess4"/>
    <dgm:cxn modelId="{D49D0E56-6258-4F67-8B22-8B7B25F37066}" type="presOf" srcId="{B8A43C2F-53C1-45AE-8F5D-5B19FAB74DA1}" destId="{C17C3EBD-A1C1-47C5-9197-2C1E2FCA5FE5}" srcOrd="0" destOrd="0" presId="urn:microsoft.com/office/officeart/2005/8/layout/bProcess4"/>
    <dgm:cxn modelId="{EE38850E-116B-4697-98CC-EB271923153F}" type="presOf" srcId="{2B12680E-5940-4E03-A578-F6603BCA7DA9}" destId="{EDACB472-1305-4B7C-9B6D-F89CBFDD6531}" srcOrd="0" destOrd="0" presId="urn:microsoft.com/office/officeart/2005/8/layout/bProcess4"/>
    <dgm:cxn modelId="{BC3C3B32-2B8A-437E-911B-37011960BD3F}" type="presOf" srcId="{8B55FA9D-435C-49AE-B645-9AD83E8F2F8B}" destId="{3F9D62B5-3012-4CC4-82B4-E4001A64E38A}" srcOrd="0" destOrd="0" presId="urn:microsoft.com/office/officeart/2005/8/layout/bProcess4"/>
    <dgm:cxn modelId="{BF534865-7966-4C91-83E1-18543117A9B9}" type="presOf" srcId="{6C9B23D6-1FA7-44FE-B2CC-849A76065264}" destId="{73FE22AB-1790-4B49-BAEC-3D5F9FECFFDC}" srcOrd="0" destOrd="0" presId="urn:microsoft.com/office/officeart/2005/8/layout/bProcess4"/>
    <dgm:cxn modelId="{852DC60A-393B-45B3-8AB9-083828D8F0A9}" type="presOf" srcId="{0FFFA10A-7B70-4B64-BD2C-22DA1C1CD9D2}" destId="{28ED5711-6252-4D2A-BC21-8600E39C3FDD}" srcOrd="0" destOrd="0" presId="urn:microsoft.com/office/officeart/2005/8/layout/bProcess4"/>
    <dgm:cxn modelId="{61168923-E53A-4424-88D0-D6B178F8C4EA}" type="presOf" srcId="{EA26861F-4A30-4EBF-8FE2-C5124DDD13B0}" destId="{99FD7FA4-56CC-46C8-B33F-0919D8F7FA8E}" srcOrd="0" destOrd="0" presId="urn:microsoft.com/office/officeart/2005/8/layout/bProcess4"/>
    <dgm:cxn modelId="{797D861B-8430-4534-AD1C-BA72C84F9873}" srcId="{2B12680E-5940-4E03-A578-F6603BCA7DA9}" destId="{213708E0-3FCB-4382-A8D4-3109C805AABC}" srcOrd="7" destOrd="0" parTransId="{2B56B3BD-452D-4673-9120-10217A71131E}" sibTransId="{B8A43C2F-53C1-45AE-8F5D-5B19FAB74DA1}"/>
    <dgm:cxn modelId="{08510EA1-E536-4821-AF35-5D77AAEA3C6B}" type="presOf" srcId="{213708E0-3FCB-4382-A8D4-3109C805AABC}" destId="{32650579-FFC4-40C9-85FB-8DB5A6A3BD02}" srcOrd="0" destOrd="0" presId="urn:microsoft.com/office/officeart/2005/8/layout/bProcess4"/>
    <dgm:cxn modelId="{24AF28C3-DB9E-40DA-8113-09989C3F785C}" srcId="{2B12680E-5940-4E03-A578-F6603BCA7DA9}" destId="{EA26861F-4A30-4EBF-8FE2-C5124DDD13B0}" srcOrd="4" destOrd="0" parTransId="{EBB84724-1195-4D6E-931B-FC57FBAAC8B8}" sibTransId="{14F35F06-9E6E-4179-9B19-A5CBDDA2C357}"/>
    <dgm:cxn modelId="{38CE89F2-BA3B-42DB-982B-5A41D242878E}" srcId="{2B12680E-5940-4E03-A578-F6603BCA7DA9}" destId="{8F2550B7-11E3-4B00-A326-1FEEB4CCED82}" srcOrd="1" destOrd="0" parTransId="{3FB653FE-8369-45C9-A9CC-04E733BE0378}" sibTransId="{DCAF18BA-F2F1-4E61-9E29-127760736888}"/>
    <dgm:cxn modelId="{3FF217E5-1178-4DDE-9A2D-69C6256A874A}" srcId="{2B12680E-5940-4E03-A578-F6603BCA7DA9}" destId="{8B55FA9D-435C-49AE-B645-9AD83E8F2F8B}" srcOrd="6" destOrd="0" parTransId="{947E48FE-C5BF-4C17-8E27-A04AD6F85AF4}" sibTransId="{0FFFA10A-7B70-4B64-BD2C-22DA1C1CD9D2}"/>
    <dgm:cxn modelId="{53F66E4B-E0DD-4121-B97C-08C4F66134E3}" srcId="{2B12680E-5940-4E03-A578-F6603BCA7DA9}" destId="{7B0568B1-4798-4CFD-86EE-3D2C3B692DF0}" srcOrd="5" destOrd="0" parTransId="{F0427D65-B6D0-49E7-A7B8-D2555BA33A93}" sibTransId="{351A3477-089A-40F6-91EB-A2F81CEE66AE}"/>
    <dgm:cxn modelId="{5D47DE21-CC75-466F-9169-D9CCE3D55B01}" type="presOf" srcId="{B7A49575-36E0-40B8-981B-1A1437515130}" destId="{A7A0566F-AB58-4E94-8B57-5F9ABD423A28}" srcOrd="0" destOrd="0" presId="urn:microsoft.com/office/officeart/2005/8/layout/bProcess4"/>
    <dgm:cxn modelId="{27FE1381-0E72-40A7-9A6A-8FABB7964D22}" type="presOf" srcId="{70BB4168-4222-4160-91F2-012243ADC4F3}" destId="{8366136D-CF63-4FF2-B365-45ECD4B84B70}" srcOrd="0" destOrd="0" presId="urn:microsoft.com/office/officeart/2005/8/layout/bProcess4"/>
    <dgm:cxn modelId="{5998F021-4F8F-4B1C-B9E8-BEF784E796B7}" type="presOf" srcId="{1A87ED27-BC76-4B51-8224-C5D2DCDF20B0}" destId="{42CD777E-FE9A-4146-B690-FFBD74EA0BF3}" srcOrd="0" destOrd="0" presId="urn:microsoft.com/office/officeart/2005/8/layout/bProcess4"/>
    <dgm:cxn modelId="{1833CFCA-062B-4BF6-899A-A226A4461E87}" type="presOf" srcId="{DCAF18BA-F2F1-4E61-9E29-127760736888}" destId="{69BE6A2E-5F92-4185-A16F-A6C32C4F249E}" srcOrd="0" destOrd="0" presId="urn:microsoft.com/office/officeart/2005/8/layout/bProcess4"/>
    <dgm:cxn modelId="{BFF5054D-E5CE-4646-97D2-F284C8954250}" type="presParOf" srcId="{EDACB472-1305-4B7C-9B6D-F89CBFDD6531}" destId="{C66B1656-99CA-491C-BBCE-9217E9251EF6}" srcOrd="0" destOrd="0" presId="urn:microsoft.com/office/officeart/2005/8/layout/bProcess4"/>
    <dgm:cxn modelId="{13FD6E72-A295-42B3-9A0D-2A65074F1CC7}" type="presParOf" srcId="{C66B1656-99CA-491C-BBCE-9217E9251EF6}" destId="{66CB6911-C122-467A-8A88-5381EBD99305}" srcOrd="0" destOrd="0" presId="urn:microsoft.com/office/officeart/2005/8/layout/bProcess4"/>
    <dgm:cxn modelId="{B8595203-9A89-4E2A-913C-BA7F3741A4B0}" type="presParOf" srcId="{C66B1656-99CA-491C-BBCE-9217E9251EF6}" destId="{502E7507-AFD1-4E7C-A47B-EE30E50374E1}" srcOrd="1" destOrd="0" presId="urn:microsoft.com/office/officeart/2005/8/layout/bProcess4"/>
    <dgm:cxn modelId="{8E9DE909-AA25-4DD4-AACC-4001276FF53B}" type="presParOf" srcId="{EDACB472-1305-4B7C-9B6D-F89CBFDD6531}" destId="{8366136D-CF63-4FF2-B365-45ECD4B84B70}" srcOrd="1" destOrd="0" presId="urn:microsoft.com/office/officeart/2005/8/layout/bProcess4"/>
    <dgm:cxn modelId="{32B2B353-5A96-4BD8-95EE-17B7463C1AC9}" type="presParOf" srcId="{EDACB472-1305-4B7C-9B6D-F89CBFDD6531}" destId="{9A8618A8-DB56-4F67-BE0D-D4E693927394}" srcOrd="2" destOrd="0" presId="urn:microsoft.com/office/officeart/2005/8/layout/bProcess4"/>
    <dgm:cxn modelId="{C96E5C2C-634B-4028-B657-B5CE9B161384}" type="presParOf" srcId="{9A8618A8-DB56-4F67-BE0D-D4E693927394}" destId="{DAEB672F-33BD-4853-B2BA-F41561214814}" srcOrd="0" destOrd="0" presId="urn:microsoft.com/office/officeart/2005/8/layout/bProcess4"/>
    <dgm:cxn modelId="{85D79E3D-98B3-440D-823F-0C02F9C32AC6}" type="presParOf" srcId="{9A8618A8-DB56-4F67-BE0D-D4E693927394}" destId="{1198F461-5D17-4D78-B0F2-A6E809BB8FC4}" srcOrd="1" destOrd="0" presId="urn:microsoft.com/office/officeart/2005/8/layout/bProcess4"/>
    <dgm:cxn modelId="{F040EF74-A44E-4E7D-8F92-34B76541048E}" type="presParOf" srcId="{EDACB472-1305-4B7C-9B6D-F89CBFDD6531}" destId="{69BE6A2E-5F92-4185-A16F-A6C32C4F249E}" srcOrd="3" destOrd="0" presId="urn:microsoft.com/office/officeart/2005/8/layout/bProcess4"/>
    <dgm:cxn modelId="{D790361E-6E60-4D6C-BCFC-986743485031}" type="presParOf" srcId="{EDACB472-1305-4B7C-9B6D-F89CBFDD6531}" destId="{75FE71E9-61B8-4E2A-BF73-DF3C05062873}" srcOrd="4" destOrd="0" presId="urn:microsoft.com/office/officeart/2005/8/layout/bProcess4"/>
    <dgm:cxn modelId="{2820147A-6983-4AE9-B7E7-A523262FBC76}" type="presParOf" srcId="{75FE71E9-61B8-4E2A-BF73-DF3C05062873}" destId="{C5DE4554-1B3A-4DDD-9798-C21D59A321F6}" srcOrd="0" destOrd="0" presId="urn:microsoft.com/office/officeart/2005/8/layout/bProcess4"/>
    <dgm:cxn modelId="{2BA5570A-0078-4408-94BF-C34D22428A49}" type="presParOf" srcId="{75FE71E9-61B8-4E2A-BF73-DF3C05062873}" destId="{42CD777E-FE9A-4146-B690-FFBD74EA0BF3}" srcOrd="1" destOrd="0" presId="urn:microsoft.com/office/officeart/2005/8/layout/bProcess4"/>
    <dgm:cxn modelId="{5F5A93A4-6E4D-4F44-8AE4-3671E88BFC82}" type="presParOf" srcId="{EDACB472-1305-4B7C-9B6D-F89CBFDD6531}" destId="{73FE22AB-1790-4B49-BAEC-3D5F9FECFFDC}" srcOrd="5" destOrd="0" presId="urn:microsoft.com/office/officeart/2005/8/layout/bProcess4"/>
    <dgm:cxn modelId="{AC57F130-80DD-4DCF-9359-78B0F755CC0E}" type="presParOf" srcId="{EDACB472-1305-4B7C-9B6D-F89CBFDD6531}" destId="{CD766DEC-09C9-430E-819C-10B3418F1680}" srcOrd="6" destOrd="0" presId="urn:microsoft.com/office/officeart/2005/8/layout/bProcess4"/>
    <dgm:cxn modelId="{C28819A5-B3E2-498C-BC08-C5C7D85CF273}" type="presParOf" srcId="{CD766DEC-09C9-430E-819C-10B3418F1680}" destId="{E802730D-E2CD-4CB9-BADD-90CFDD80C29C}" srcOrd="0" destOrd="0" presId="urn:microsoft.com/office/officeart/2005/8/layout/bProcess4"/>
    <dgm:cxn modelId="{4523C817-F2AE-4FA9-8CF3-45EDBC949C0E}" type="presParOf" srcId="{CD766DEC-09C9-430E-819C-10B3418F1680}" destId="{2B66B999-DE87-40B9-978F-98C2F01D44D4}" srcOrd="1" destOrd="0" presId="urn:microsoft.com/office/officeart/2005/8/layout/bProcess4"/>
    <dgm:cxn modelId="{46DE4D3E-B9A5-4043-9F84-5BF0E59C66EE}" type="presParOf" srcId="{EDACB472-1305-4B7C-9B6D-F89CBFDD6531}" destId="{A7A0566F-AB58-4E94-8B57-5F9ABD423A28}" srcOrd="7" destOrd="0" presId="urn:microsoft.com/office/officeart/2005/8/layout/bProcess4"/>
    <dgm:cxn modelId="{5BEA0707-181B-4902-A602-8FA6739CBE41}" type="presParOf" srcId="{EDACB472-1305-4B7C-9B6D-F89CBFDD6531}" destId="{A11BADD4-B905-4682-BD7E-AF398E7D9DD8}" srcOrd="8" destOrd="0" presId="urn:microsoft.com/office/officeart/2005/8/layout/bProcess4"/>
    <dgm:cxn modelId="{B6274AE5-EF1F-4781-A65B-AC553A6E2E86}" type="presParOf" srcId="{A11BADD4-B905-4682-BD7E-AF398E7D9DD8}" destId="{25EAD112-81B8-4E64-A7B9-E3C2E15B8134}" srcOrd="0" destOrd="0" presId="urn:microsoft.com/office/officeart/2005/8/layout/bProcess4"/>
    <dgm:cxn modelId="{23CC884B-D3E4-4664-8AB6-EB364A8E2B1E}" type="presParOf" srcId="{A11BADD4-B905-4682-BD7E-AF398E7D9DD8}" destId="{99FD7FA4-56CC-46C8-B33F-0919D8F7FA8E}" srcOrd="1" destOrd="0" presId="urn:microsoft.com/office/officeart/2005/8/layout/bProcess4"/>
    <dgm:cxn modelId="{4CC7F8FF-C99F-431A-B772-4A9F4A6632AC}" type="presParOf" srcId="{EDACB472-1305-4B7C-9B6D-F89CBFDD6531}" destId="{719FFD66-14FF-46FD-9E5D-1494DAAF3267}" srcOrd="9" destOrd="0" presId="urn:microsoft.com/office/officeart/2005/8/layout/bProcess4"/>
    <dgm:cxn modelId="{70BF83F0-DA15-4132-B755-C1B923D990B4}" type="presParOf" srcId="{EDACB472-1305-4B7C-9B6D-F89CBFDD6531}" destId="{6B4394FA-06C7-4AE2-8DB0-6E11372125F9}" srcOrd="10" destOrd="0" presId="urn:microsoft.com/office/officeart/2005/8/layout/bProcess4"/>
    <dgm:cxn modelId="{874F9D91-B92B-477E-9A1E-9475C70729A8}" type="presParOf" srcId="{6B4394FA-06C7-4AE2-8DB0-6E11372125F9}" destId="{FBA0BA38-4E77-4686-845A-5009389B5597}" srcOrd="0" destOrd="0" presId="urn:microsoft.com/office/officeart/2005/8/layout/bProcess4"/>
    <dgm:cxn modelId="{F73776EA-C828-4D8C-A084-1AC91B434B4D}" type="presParOf" srcId="{6B4394FA-06C7-4AE2-8DB0-6E11372125F9}" destId="{139EF7BE-5D1A-4112-81D3-352E038D5FCC}" srcOrd="1" destOrd="0" presId="urn:microsoft.com/office/officeart/2005/8/layout/bProcess4"/>
    <dgm:cxn modelId="{00F1D97F-76C1-4AF4-A0AE-4A2882E7FFD9}" type="presParOf" srcId="{EDACB472-1305-4B7C-9B6D-F89CBFDD6531}" destId="{0F023581-E846-45E2-A25A-F7AD044C5087}" srcOrd="11" destOrd="0" presId="urn:microsoft.com/office/officeart/2005/8/layout/bProcess4"/>
    <dgm:cxn modelId="{03C0D3FC-0F55-4594-93AA-9BD04DBCF8D3}" type="presParOf" srcId="{EDACB472-1305-4B7C-9B6D-F89CBFDD6531}" destId="{D553501D-9F8B-4FFE-9A41-8815AF9C9321}" srcOrd="12" destOrd="0" presId="urn:microsoft.com/office/officeart/2005/8/layout/bProcess4"/>
    <dgm:cxn modelId="{BA0FB580-C345-4BB6-829A-612DD92AE66E}" type="presParOf" srcId="{D553501D-9F8B-4FFE-9A41-8815AF9C9321}" destId="{3F12B603-DA8D-4678-855A-E73BF4C48566}" srcOrd="0" destOrd="0" presId="urn:microsoft.com/office/officeart/2005/8/layout/bProcess4"/>
    <dgm:cxn modelId="{BF950FF8-EBDC-4EBA-9D31-C247F14FE187}" type="presParOf" srcId="{D553501D-9F8B-4FFE-9A41-8815AF9C9321}" destId="{3F9D62B5-3012-4CC4-82B4-E4001A64E38A}" srcOrd="1" destOrd="0" presId="urn:microsoft.com/office/officeart/2005/8/layout/bProcess4"/>
    <dgm:cxn modelId="{F722D6AF-C175-4F4D-B948-7391C4E53580}" type="presParOf" srcId="{EDACB472-1305-4B7C-9B6D-F89CBFDD6531}" destId="{28ED5711-6252-4D2A-BC21-8600E39C3FDD}" srcOrd="13" destOrd="0" presId="urn:microsoft.com/office/officeart/2005/8/layout/bProcess4"/>
    <dgm:cxn modelId="{68503A46-6BCC-4573-8B23-4FD290D267FC}" type="presParOf" srcId="{EDACB472-1305-4B7C-9B6D-F89CBFDD6531}" destId="{7D922BC6-5947-45DC-B0FF-C06F79D1A85F}" srcOrd="14" destOrd="0" presId="urn:microsoft.com/office/officeart/2005/8/layout/bProcess4"/>
    <dgm:cxn modelId="{7D65C5C1-2E31-470A-BD05-F4F4D2271688}" type="presParOf" srcId="{7D922BC6-5947-45DC-B0FF-C06F79D1A85F}" destId="{7F27E3BC-E0B7-4208-9C19-96790C1F45CB}" srcOrd="0" destOrd="0" presId="urn:microsoft.com/office/officeart/2005/8/layout/bProcess4"/>
    <dgm:cxn modelId="{7480CEE4-F895-4D87-BEFC-1E1E28336A0A}" type="presParOf" srcId="{7D922BC6-5947-45DC-B0FF-C06F79D1A85F}" destId="{32650579-FFC4-40C9-85FB-8DB5A6A3BD02}" srcOrd="1" destOrd="0" presId="urn:microsoft.com/office/officeart/2005/8/layout/bProcess4"/>
    <dgm:cxn modelId="{89A04C07-2A79-45FE-B137-AC8CF055390A}" type="presParOf" srcId="{EDACB472-1305-4B7C-9B6D-F89CBFDD6531}" destId="{C17C3EBD-A1C1-47C5-9197-2C1E2FCA5FE5}" srcOrd="15" destOrd="0" presId="urn:microsoft.com/office/officeart/2005/8/layout/bProcess4"/>
    <dgm:cxn modelId="{9AB8E468-64FD-465F-A4F6-0D11EC81C29D}" type="presParOf" srcId="{EDACB472-1305-4B7C-9B6D-F89CBFDD6531}" destId="{77D30059-000E-4118-94CF-6C55EF28E8EC}" srcOrd="16" destOrd="0" presId="urn:microsoft.com/office/officeart/2005/8/layout/bProcess4"/>
    <dgm:cxn modelId="{58D8368A-0618-4826-99C7-66AB52443EE4}" type="presParOf" srcId="{77D30059-000E-4118-94CF-6C55EF28E8EC}" destId="{F8A8E376-392D-47FF-B601-511F4D6851DC}" srcOrd="0" destOrd="0" presId="urn:microsoft.com/office/officeart/2005/8/layout/bProcess4"/>
    <dgm:cxn modelId="{1A2796E1-F3A1-4EA3-8F57-3A9994DC244F}" type="presParOf" srcId="{77D30059-000E-4118-94CF-6C55EF28E8EC}" destId="{3A5E4DC2-81FA-4ADB-A00A-B3DA1238A5F4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BF22A8-A904-4CB1-89B1-A6442907DE58}">
      <dsp:nvSpPr>
        <dsp:cNvPr id="0" name=""/>
        <dsp:cNvSpPr/>
      </dsp:nvSpPr>
      <dsp:spPr>
        <a:xfrm>
          <a:off x="2411" y="350242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flying</a:t>
          </a:r>
          <a:endParaRPr lang="en-GB" sz="2100" kern="1200" dirty="0">
            <a:latin typeface="Trebuchet MS" pitchFamily="34" charset="0"/>
          </a:endParaRPr>
        </a:p>
      </dsp:txBody>
      <dsp:txXfrm>
        <a:off x="2411" y="350242"/>
        <a:ext cx="1912739" cy="1147643"/>
      </dsp:txXfrm>
    </dsp:sp>
    <dsp:sp modelId="{B235B7E8-3A39-4F8A-A2D6-759E16EEF116}">
      <dsp:nvSpPr>
        <dsp:cNvPr id="0" name=""/>
        <dsp:cNvSpPr/>
      </dsp:nvSpPr>
      <dsp:spPr>
        <a:xfrm>
          <a:off x="2106423" y="350242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rejection</a:t>
          </a:r>
          <a:endParaRPr lang="en-GB" sz="2100" kern="1200" dirty="0">
            <a:latin typeface="Trebuchet MS" pitchFamily="34" charset="0"/>
          </a:endParaRPr>
        </a:p>
      </dsp:txBody>
      <dsp:txXfrm>
        <a:off x="2106423" y="350242"/>
        <a:ext cx="1912739" cy="1147643"/>
      </dsp:txXfrm>
    </dsp:sp>
    <dsp:sp modelId="{83EF0DA7-2C97-4D1D-9CC9-E7BED39416BF}">
      <dsp:nvSpPr>
        <dsp:cNvPr id="0" name=""/>
        <dsp:cNvSpPr/>
      </dsp:nvSpPr>
      <dsp:spPr>
        <a:xfrm>
          <a:off x="4210436" y="350242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heights</a:t>
          </a:r>
          <a:endParaRPr lang="en-GB" sz="2100" kern="1200" dirty="0">
            <a:latin typeface="Trebuchet MS" pitchFamily="34" charset="0"/>
          </a:endParaRPr>
        </a:p>
      </dsp:txBody>
      <dsp:txXfrm>
        <a:off x="4210436" y="350242"/>
        <a:ext cx="1912739" cy="1147643"/>
      </dsp:txXfrm>
    </dsp:sp>
    <dsp:sp modelId="{7FE836BA-AB3B-4D56-A9C9-A488C973A124}">
      <dsp:nvSpPr>
        <dsp:cNvPr id="0" name=""/>
        <dsp:cNvSpPr/>
      </dsp:nvSpPr>
      <dsp:spPr>
        <a:xfrm>
          <a:off x="6314449" y="350242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uncertainty</a:t>
          </a:r>
          <a:endParaRPr lang="en-GB" sz="2100" kern="1200" dirty="0">
            <a:latin typeface="Trebuchet MS" pitchFamily="34" charset="0"/>
          </a:endParaRPr>
        </a:p>
      </dsp:txBody>
      <dsp:txXfrm>
        <a:off x="6314449" y="350242"/>
        <a:ext cx="1912739" cy="1147643"/>
      </dsp:txXfrm>
    </dsp:sp>
    <dsp:sp modelId="{F3524AA9-E905-482E-B9D2-3BACB5DF86AF}">
      <dsp:nvSpPr>
        <dsp:cNvPr id="0" name=""/>
        <dsp:cNvSpPr/>
      </dsp:nvSpPr>
      <dsp:spPr>
        <a:xfrm>
          <a:off x="2411" y="1689159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loneliness</a:t>
          </a:r>
          <a:endParaRPr lang="en-GB" sz="2100" kern="1200" dirty="0">
            <a:latin typeface="Trebuchet MS" pitchFamily="34" charset="0"/>
          </a:endParaRPr>
        </a:p>
      </dsp:txBody>
      <dsp:txXfrm>
        <a:off x="2411" y="1689159"/>
        <a:ext cx="1912739" cy="1147643"/>
      </dsp:txXfrm>
    </dsp:sp>
    <dsp:sp modelId="{FEA5F5D7-FC3A-4A14-B46A-58C9EAB3E560}">
      <dsp:nvSpPr>
        <dsp:cNvPr id="0" name=""/>
        <dsp:cNvSpPr/>
      </dsp:nvSpPr>
      <dsp:spPr>
        <a:xfrm>
          <a:off x="2106423" y="1689159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public speaking</a:t>
          </a:r>
          <a:endParaRPr lang="en-GB" sz="2100" kern="1200" dirty="0">
            <a:latin typeface="Trebuchet MS" pitchFamily="34" charset="0"/>
          </a:endParaRPr>
        </a:p>
      </dsp:txBody>
      <dsp:txXfrm>
        <a:off x="2106423" y="1689159"/>
        <a:ext cx="1912739" cy="1147643"/>
      </dsp:txXfrm>
    </dsp:sp>
    <dsp:sp modelId="{C8153D91-C9AE-4662-AFB5-A0BCF1A34228}">
      <dsp:nvSpPr>
        <dsp:cNvPr id="0" name=""/>
        <dsp:cNvSpPr/>
      </dsp:nvSpPr>
      <dsp:spPr>
        <a:xfrm>
          <a:off x="4210436" y="1689159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death</a:t>
          </a:r>
          <a:endParaRPr lang="en-GB" sz="2100" kern="1200" dirty="0">
            <a:latin typeface="Trebuchet MS" pitchFamily="34" charset="0"/>
          </a:endParaRPr>
        </a:p>
      </dsp:txBody>
      <dsp:txXfrm>
        <a:off x="4210436" y="1689159"/>
        <a:ext cx="1912739" cy="1147643"/>
      </dsp:txXfrm>
    </dsp:sp>
    <dsp:sp modelId="{24555866-5358-4FE4-BE9E-A920F5AE3C45}">
      <dsp:nvSpPr>
        <dsp:cNvPr id="0" name=""/>
        <dsp:cNvSpPr/>
      </dsp:nvSpPr>
      <dsp:spPr>
        <a:xfrm>
          <a:off x="6314449" y="1689159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failure</a:t>
          </a:r>
          <a:endParaRPr lang="en-GB" sz="2100" kern="1200" dirty="0">
            <a:latin typeface="Trebuchet MS" pitchFamily="34" charset="0"/>
          </a:endParaRPr>
        </a:p>
      </dsp:txBody>
      <dsp:txXfrm>
        <a:off x="6314449" y="1689159"/>
        <a:ext cx="1912739" cy="1147643"/>
      </dsp:txXfrm>
    </dsp:sp>
    <dsp:sp modelId="{B11AAE13-AD54-4800-9C07-C397823E09A5}">
      <dsp:nvSpPr>
        <dsp:cNvPr id="0" name=""/>
        <dsp:cNvSpPr/>
      </dsp:nvSpPr>
      <dsp:spPr>
        <a:xfrm>
          <a:off x="2411" y="3028077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spiders</a:t>
          </a:r>
          <a:endParaRPr lang="en-GB" sz="2100" kern="1200" dirty="0">
            <a:latin typeface="Trebuchet MS" pitchFamily="34" charset="0"/>
          </a:endParaRPr>
        </a:p>
      </dsp:txBody>
      <dsp:txXfrm>
        <a:off x="2411" y="3028077"/>
        <a:ext cx="1912739" cy="1147643"/>
      </dsp:txXfrm>
    </dsp:sp>
    <dsp:sp modelId="{48DA274A-C757-43A3-835F-28FF02ABA9E7}">
      <dsp:nvSpPr>
        <dsp:cNvPr id="0" name=""/>
        <dsp:cNvSpPr/>
      </dsp:nvSpPr>
      <dsp:spPr>
        <a:xfrm>
          <a:off x="2106423" y="3028077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being judged</a:t>
          </a:r>
          <a:endParaRPr lang="en-GB" sz="2100" kern="1200" dirty="0">
            <a:latin typeface="Trebuchet MS" pitchFamily="34" charset="0"/>
          </a:endParaRPr>
        </a:p>
      </dsp:txBody>
      <dsp:txXfrm>
        <a:off x="2106423" y="3028077"/>
        <a:ext cx="1912739" cy="1147643"/>
      </dsp:txXfrm>
    </dsp:sp>
    <dsp:sp modelId="{F3E5A4B4-9472-404D-80A1-0C7BF8DC9B89}">
      <dsp:nvSpPr>
        <dsp:cNvPr id="0" name=""/>
        <dsp:cNvSpPr/>
      </dsp:nvSpPr>
      <dsp:spPr>
        <a:xfrm>
          <a:off x="4210436" y="3028077"/>
          <a:ext cx="1912739" cy="11476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the dark</a:t>
          </a:r>
          <a:endParaRPr lang="en-GB" sz="2100" kern="1200" dirty="0">
            <a:latin typeface="Trebuchet MS" pitchFamily="34" charset="0"/>
          </a:endParaRPr>
        </a:p>
      </dsp:txBody>
      <dsp:txXfrm>
        <a:off x="4210436" y="3028077"/>
        <a:ext cx="1912739" cy="1147643"/>
      </dsp:txXfrm>
    </dsp:sp>
    <dsp:sp modelId="{A0564792-E4C2-4253-AEB2-5F1E50BF3987}">
      <dsp:nvSpPr>
        <dsp:cNvPr id="0" name=""/>
        <dsp:cNvSpPr/>
      </dsp:nvSpPr>
      <dsp:spPr>
        <a:xfrm>
          <a:off x="6314449" y="3028077"/>
          <a:ext cx="1912739" cy="1147643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dirty="0" smtClean="0">
              <a:latin typeface="Trebuchet MS" pitchFamily="34" charset="0"/>
            </a:rPr>
            <a:t>Fear of something bad happening</a:t>
          </a:r>
          <a:endParaRPr lang="en-GB" sz="2100" kern="1200" dirty="0">
            <a:latin typeface="Trebuchet MS" pitchFamily="34" charset="0"/>
          </a:endParaRPr>
        </a:p>
      </dsp:txBody>
      <dsp:txXfrm>
        <a:off x="6314449" y="3028077"/>
        <a:ext cx="1912739" cy="114764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B6B13-85CF-4BE8-89B4-04419DC78DC8}">
      <dsp:nvSpPr>
        <dsp:cNvPr id="0" name=""/>
        <dsp:cNvSpPr/>
      </dsp:nvSpPr>
      <dsp:spPr>
        <a:xfrm>
          <a:off x="0" y="733599"/>
          <a:ext cx="4606317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6B6DA8-4BF3-41F4-844E-B6486D1939DD}">
      <dsp:nvSpPr>
        <dsp:cNvPr id="0" name=""/>
        <dsp:cNvSpPr/>
      </dsp:nvSpPr>
      <dsp:spPr>
        <a:xfrm>
          <a:off x="219294" y="89386"/>
          <a:ext cx="4385893" cy="82133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75" tIns="0" rIns="121875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ONE  Icebreaker/Intro/Surprise/Anecdote/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Story</a:t>
          </a:r>
          <a:endParaRPr lang="en-GB" sz="1800" kern="1200" dirty="0">
            <a:latin typeface="Trebuchet MS" pitchFamily="34" charset="0"/>
          </a:endParaRPr>
        </a:p>
      </dsp:txBody>
      <dsp:txXfrm>
        <a:off x="259388" y="129480"/>
        <a:ext cx="4305705" cy="741145"/>
      </dsp:txXfrm>
    </dsp:sp>
    <dsp:sp modelId="{46FB1986-DD3A-47AB-87C0-C34502971EBE}">
      <dsp:nvSpPr>
        <dsp:cNvPr id="0" name=""/>
        <dsp:cNvSpPr/>
      </dsp:nvSpPr>
      <dsp:spPr>
        <a:xfrm>
          <a:off x="0" y="1609382"/>
          <a:ext cx="4606317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7F257E-CF14-4C61-BC3D-C9070113B70E}">
      <dsp:nvSpPr>
        <dsp:cNvPr id="0" name=""/>
        <dsp:cNvSpPr/>
      </dsp:nvSpPr>
      <dsp:spPr>
        <a:xfrm>
          <a:off x="219294" y="1100799"/>
          <a:ext cx="4385893" cy="6857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75" tIns="0" rIns="121875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TWO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3/4 key points with examples - linked</a:t>
          </a:r>
          <a:endParaRPr lang="en-GB" sz="1800" kern="1200" dirty="0">
            <a:latin typeface="Trebuchet MS" pitchFamily="34" charset="0"/>
          </a:endParaRPr>
        </a:p>
      </dsp:txBody>
      <dsp:txXfrm>
        <a:off x="252767" y="1134272"/>
        <a:ext cx="4318947" cy="618756"/>
      </dsp:txXfrm>
    </dsp:sp>
    <dsp:sp modelId="{C44EC97E-F152-46AB-9445-96E7FC93EDFF}">
      <dsp:nvSpPr>
        <dsp:cNvPr id="0" name=""/>
        <dsp:cNvSpPr/>
      </dsp:nvSpPr>
      <dsp:spPr>
        <a:xfrm>
          <a:off x="0" y="2369104"/>
          <a:ext cx="4606317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5FF7F9-B6F0-4DFB-8059-9F0831C77998}">
      <dsp:nvSpPr>
        <dsp:cNvPr id="0" name=""/>
        <dsp:cNvSpPr/>
      </dsp:nvSpPr>
      <dsp:spPr>
        <a:xfrm>
          <a:off x="219294" y="1976582"/>
          <a:ext cx="4385893" cy="5696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75" tIns="0" rIns="121875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THREE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Clarity/Interaction/Questions</a:t>
          </a:r>
          <a:endParaRPr lang="en-GB" sz="1800" kern="1200" dirty="0">
            <a:latin typeface="Trebuchet MS" pitchFamily="34" charset="0"/>
          </a:endParaRPr>
        </a:p>
      </dsp:txBody>
      <dsp:txXfrm>
        <a:off x="247102" y="2004390"/>
        <a:ext cx="4330277" cy="514026"/>
      </dsp:txXfrm>
    </dsp:sp>
    <dsp:sp modelId="{C1A0953E-DC57-4437-89B9-1FC207693375}">
      <dsp:nvSpPr>
        <dsp:cNvPr id="0" name=""/>
        <dsp:cNvSpPr/>
      </dsp:nvSpPr>
      <dsp:spPr>
        <a:xfrm>
          <a:off x="0" y="3161013"/>
          <a:ext cx="4606317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C8B2E0-455A-4D8E-A440-23919951114C}">
      <dsp:nvSpPr>
        <dsp:cNvPr id="0" name=""/>
        <dsp:cNvSpPr/>
      </dsp:nvSpPr>
      <dsp:spPr>
        <a:xfrm>
          <a:off x="212322" y="2736304"/>
          <a:ext cx="4392216" cy="60182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75" tIns="0" rIns="121875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FOUR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Take-away</a:t>
          </a:r>
          <a:endParaRPr lang="en-GB" sz="1800" kern="1200" dirty="0">
            <a:latin typeface="Trebuchet MS" pitchFamily="34" charset="0"/>
          </a:endParaRPr>
        </a:p>
      </dsp:txBody>
      <dsp:txXfrm>
        <a:off x="241701" y="2765683"/>
        <a:ext cx="4333458" cy="543070"/>
      </dsp:txXfrm>
    </dsp:sp>
    <dsp:sp modelId="{6F0DC2A5-1CC7-46A4-A0B2-4DEF57DD9CC5}">
      <dsp:nvSpPr>
        <dsp:cNvPr id="0" name=""/>
        <dsp:cNvSpPr/>
      </dsp:nvSpPr>
      <dsp:spPr>
        <a:xfrm>
          <a:off x="0" y="3919595"/>
          <a:ext cx="4606317" cy="302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614AD8-6CE5-4EAD-9D4B-214D95108CFD}">
      <dsp:nvSpPr>
        <dsp:cNvPr id="0" name=""/>
        <dsp:cNvSpPr/>
      </dsp:nvSpPr>
      <dsp:spPr>
        <a:xfrm>
          <a:off x="219294" y="3528213"/>
          <a:ext cx="4385893" cy="5685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875" tIns="0" rIns="121875" bIns="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FIVE</a:t>
          </a:r>
        </a:p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And so finally…conclusion</a:t>
          </a:r>
          <a:endParaRPr lang="en-GB" sz="1800" kern="1200" dirty="0">
            <a:latin typeface="Trebuchet MS" pitchFamily="34" charset="0"/>
          </a:endParaRPr>
        </a:p>
      </dsp:txBody>
      <dsp:txXfrm>
        <a:off x="247046" y="3555965"/>
        <a:ext cx="4330389" cy="51299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82204-0182-4EBD-A1E0-5CA63318DF9D}">
      <dsp:nvSpPr>
        <dsp:cNvPr id="0" name=""/>
        <dsp:cNvSpPr/>
      </dsp:nvSpPr>
      <dsp:spPr>
        <a:xfrm>
          <a:off x="0" y="737111"/>
          <a:ext cx="3120008" cy="1924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626E6F-8F30-4DC8-9218-C550804D5FB8}">
      <dsp:nvSpPr>
        <dsp:cNvPr id="0" name=""/>
        <dsp:cNvSpPr/>
      </dsp:nvSpPr>
      <dsp:spPr>
        <a:xfrm>
          <a:off x="148078" y="75077"/>
          <a:ext cx="2970585" cy="7801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0" rIns="82550" bIns="0" numCol="1" spcCol="1270" anchor="ctr" anchorCtr="0">
          <a:noAutofit/>
        </a:bodyPr>
        <a:lstStyle/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endParaRPr lang="en-GB" sz="1800" kern="1200" dirty="0" smtClean="0">
            <a:latin typeface="Trebuchet MS" pitchFamily="34" charset="0"/>
          </a:endParaRP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 smtClean="0">
              <a:latin typeface="Trebuchet MS" pitchFamily="34" charset="0"/>
            </a:rPr>
            <a:t>SEVEN</a:t>
          </a:r>
        </a:p>
        <a:p>
          <a:pPr marL="0" marR="0" lvl="0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en-GB" sz="1800" kern="1200" dirty="0" smtClean="0">
              <a:latin typeface="Trebuchet MS" pitchFamily="34" charset="0"/>
            </a:rPr>
            <a:t>Finish one minute before time</a:t>
          </a:r>
        </a:p>
        <a:p>
          <a:pPr lvl="0" algn="l">
            <a:spcBef>
              <a:spcPct val="0"/>
            </a:spcBef>
          </a:pPr>
          <a:endParaRPr lang="en-GB" sz="1800" kern="1200" dirty="0">
            <a:latin typeface="Trebuchet MS" pitchFamily="34" charset="0"/>
          </a:endParaRPr>
        </a:p>
      </dsp:txBody>
      <dsp:txXfrm>
        <a:off x="186160" y="113159"/>
        <a:ext cx="2894421" cy="703950"/>
      </dsp:txXfrm>
    </dsp:sp>
    <dsp:sp modelId="{7C5EF70B-015E-4F22-9E5B-2BD4325FCE12}">
      <dsp:nvSpPr>
        <dsp:cNvPr id="0" name=""/>
        <dsp:cNvSpPr/>
      </dsp:nvSpPr>
      <dsp:spPr>
        <a:xfrm>
          <a:off x="0" y="1462539"/>
          <a:ext cx="3120008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F30B9E-93F4-4A5B-B547-33FF212D31D4}">
      <dsp:nvSpPr>
        <dsp:cNvPr id="0" name=""/>
        <dsp:cNvSpPr/>
      </dsp:nvSpPr>
      <dsp:spPr>
        <a:xfrm>
          <a:off x="148535" y="972722"/>
          <a:ext cx="2970707" cy="60789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0" rIns="82550" bIns="0" numCol="1" spcCol="1270" anchor="ctr" anchorCtr="0">
          <a:noAutofit/>
        </a:bodyPr>
        <a:lstStyle/>
        <a:p>
          <a:pPr marL="0" marR="0" lvl="0" indent="0" algn="l" defTabSz="6667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endParaRPr lang="en-GB" sz="1800" kern="1200" dirty="0" smtClean="0">
            <a:latin typeface="Trebuchet MS" pitchFamily="34" charset="0"/>
          </a:endParaRPr>
        </a:p>
        <a:p>
          <a:pPr marL="0" marR="0" lvl="0" indent="0" algn="l" defTabSz="6667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1800" kern="1200" dirty="0" smtClean="0">
              <a:latin typeface="Trebuchet MS" pitchFamily="34" charset="0"/>
            </a:rPr>
            <a:t>EIGHT</a:t>
          </a:r>
        </a:p>
        <a:p>
          <a:pPr marL="0" marR="0" lvl="0" indent="0" algn="l" defTabSz="6667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35000"/>
            </a:spcAft>
            <a:buClrTx/>
            <a:buSzTx/>
            <a:buFontTx/>
            <a:buNone/>
            <a:tabLst/>
            <a:defRPr/>
          </a:pPr>
          <a:r>
            <a:rPr lang="en-GB" sz="1800" kern="1200" dirty="0" smtClean="0">
              <a:latin typeface="Trebuchet MS" pitchFamily="34" charset="0"/>
            </a:rPr>
            <a:t>Questions from audience</a:t>
          </a:r>
        </a:p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800" kern="1200" dirty="0">
            <a:latin typeface="Trebuchet MS" pitchFamily="34" charset="0"/>
          </a:endParaRPr>
        </a:p>
      </dsp:txBody>
      <dsp:txXfrm>
        <a:off x="178210" y="1002397"/>
        <a:ext cx="2911357" cy="548547"/>
      </dsp:txXfrm>
    </dsp:sp>
    <dsp:sp modelId="{9558AAB8-393D-42F5-A389-A5C6D5549255}">
      <dsp:nvSpPr>
        <dsp:cNvPr id="0" name=""/>
        <dsp:cNvSpPr/>
      </dsp:nvSpPr>
      <dsp:spPr>
        <a:xfrm>
          <a:off x="0" y="2195062"/>
          <a:ext cx="3120008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760BF5-79B0-44D5-A397-605709B456DC}">
      <dsp:nvSpPr>
        <dsp:cNvPr id="0" name=""/>
        <dsp:cNvSpPr/>
      </dsp:nvSpPr>
      <dsp:spPr>
        <a:xfrm>
          <a:off x="144016" y="1723172"/>
          <a:ext cx="2970569" cy="605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0" rIns="8255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NINE </a:t>
          </a:r>
        </a:p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Thanks</a:t>
          </a:r>
          <a:endParaRPr lang="en-GB" sz="1800" kern="1200" dirty="0">
            <a:latin typeface="Trebuchet MS" pitchFamily="34" charset="0"/>
          </a:endParaRPr>
        </a:p>
      </dsp:txBody>
      <dsp:txXfrm>
        <a:off x="173589" y="1752745"/>
        <a:ext cx="2911423" cy="546656"/>
      </dsp:txXfrm>
    </dsp:sp>
    <dsp:sp modelId="{A744EAC1-6480-40D7-B2E1-2B670C78C2BD}">
      <dsp:nvSpPr>
        <dsp:cNvPr id="0" name=""/>
        <dsp:cNvSpPr/>
      </dsp:nvSpPr>
      <dsp:spPr>
        <a:xfrm>
          <a:off x="0" y="3539746"/>
          <a:ext cx="3120008" cy="201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EE31F4-C59F-466C-B398-F79D224F2F17}">
      <dsp:nvSpPr>
        <dsp:cNvPr id="0" name=""/>
        <dsp:cNvSpPr/>
      </dsp:nvSpPr>
      <dsp:spPr>
        <a:xfrm>
          <a:off x="143993" y="2473760"/>
          <a:ext cx="2976014" cy="12179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0" rIns="82550" bIns="0" numCol="1" spcCol="1270" anchor="ctr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TEN</a:t>
          </a:r>
        </a:p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latin typeface="Trebuchet MS" pitchFamily="34" charset="0"/>
            </a:rPr>
            <a:t>Encourage contact – your contact details</a:t>
          </a:r>
          <a:endParaRPr lang="en-GB" sz="1800" kern="1200" dirty="0">
            <a:latin typeface="Trebuchet MS" pitchFamily="34" charset="0"/>
          </a:endParaRPr>
        </a:p>
      </dsp:txBody>
      <dsp:txXfrm>
        <a:off x="203449" y="2533216"/>
        <a:ext cx="2857102" cy="10990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7FD901-5FCE-4352-998A-F55F9BC45DC3}">
      <dsp:nvSpPr>
        <dsp:cNvPr id="0" name=""/>
        <dsp:cNvSpPr/>
      </dsp:nvSpPr>
      <dsp:spPr>
        <a:xfrm rot="16200000">
          <a:off x="-1125419" y="1126297"/>
          <a:ext cx="4536504" cy="2283908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kern="1200" dirty="0" smtClean="0">
            <a:latin typeface="Trebuchet MS" pitchFamily="34" charset="0"/>
          </a:endParaRP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Tonality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Projection/ volume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Pace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Intonation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Breathing</a:t>
          </a:r>
        </a:p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Pauses</a:t>
          </a:r>
          <a:endParaRPr lang="en-US" sz="1600" kern="1200" dirty="0">
            <a:latin typeface="Trebuchet MS" pitchFamily="34" charset="0"/>
            <a:ea typeface="Verdana" pitchFamily="34" charset="0"/>
            <a:cs typeface="Verdana" pitchFamily="34" charset="0"/>
          </a:endParaRPr>
        </a:p>
      </dsp:txBody>
      <dsp:txXfrm rot="5400000">
        <a:off x="879" y="907300"/>
        <a:ext cx="2283908" cy="2721902"/>
      </dsp:txXfrm>
    </dsp:sp>
    <dsp:sp modelId="{45FB5004-5325-4BA2-89E2-44A631E443EA}">
      <dsp:nvSpPr>
        <dsp:cNvPr id="0" name=""/>
        <dsp:cNvSpPr/>
      </dsp:nvSpPr>
      <dsp:spPr>
        <a:xfrm rot="16200000">
          <a:off x="1329782" y="1126297"/>
          <a:ext cx="4536504" cy="2283908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Physiology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Posture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Facial tells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Movement</a:t>
          </a:r>
          <a:endParaRPr lang="en-US" sz="2000" kern="1200" dirty="0">
            <a:latin typeface="Trebuchet MS" pitchFamily="34" charset="0"/>
            <a:ea typeface="Verdana" pitchFamily="34" charset="0"/>
            <a:cs typeface="Verdana" pitchFamily="34" charset="0"/>
          </a:endParaRPr>
        </a:p>
      </dsp:txBody>
      <dsp:txXfrm rot="5400000">
        <a:off x="2456080" y="907300"/>
        <a:ext cx="2283908" cy="2721902"/>
      </dsp:txXfrm>
    </dsp:sp>
    <dsp:sp modelId="{71A2F159-DC4A-4BF5-AF87-70C1E3C6D415}">
      <dsp:nvSpPr>
        <dsp:cNvPr id="0" name=""/>
        <dsp:cNvSpPr/>
      </dsp:nvSpPr>
      <dsp:spPr>
        <a:xfrm rot="16200000">
          <a:off x="3767507" y="1126297"/>
          <a:ext cx="4536504" cy="2283908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b="1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Own the space</a:t>
          </a: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err="1" smtClean="0">
              <a:latin typeface="Trebuchet MS" pitchFamily="34" charset="0"/>
              <a:ea typeface="Verdana" pitchFamily="34" charset="0"/>
              <a:cs typeface="Verdana" pitchFamily="34" charset="0"/>
            </a:rPr>
            <a:t>Proxemics</a:t>
          </a:r>
          <a:endParaRPr lang="en-GB" sz="2000" kern="1200" dirty="0" smtClean="0">
            <a:latin typeface="Trebuchet MS" pitchFamily="34" charset="0"/>
            <a:ea typeface="Verdana" pitchFamily="34" charset="0"/>
            <a:cs typeface="Verdana" pitchFamily="34" charset="0"/>
          </a:endParaRPr>
        </a:p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 smtClean="0">
              <a:latin typeface="Trebuchet MS" pitchFamily="34" charset="0"/>
              <a:ea typeface="Verdana" pitchFamily="34" charset="0"/>
              <a:cs typeface="Verdana" pitchFamily="34" charset="0"/>
            </a:rPr>
            <a:t>The immediacy effect</a:t>
          </a:r>
          <a:endParaRPr lang="en-US" sz="2000" b="1" kern="1200" dirty="0">
            <a:latin typeface="Trebuchet MS" pitchFamily="34" charset="0"/>
            <a:ea typeface="Verdana" pitchFamily="34" charset="0"/>
            <a:cs typeface="Verdana" pitchFamily="34" charset="0"/>
          </a:endParaRPr>
        </a:p>
      </dsp:txBody>
      <dsp:txXfrm rot="5400000">
        <a:off x="4893805" y="907300"/>
        <a:ext cx="2283908" cy="272190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366136D-CF63-4FF2-B365-45ECD4B84B70}">
      <dsp:nvSpPr>
        <dsp:cNvPr id="0" name=""/>
        <dsp:cNvSpPr/>
      </dsp:nvSpPr>
      <dsp:spPr>
        <a:xfrm rot="5400000">
          <a:off x="-350926" y="1507269"/>
          <a:ext cx="1552708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2E7507-AFD1-4E7C-A47B-EE30E50374E1}">
      <dsp:nvSpPr>
        <dsp:cNvPr id="0" name=""/>
        <dsp:cNvSpPr/>
      </dsp:nvSpPr>
      <dsp:spPr>
        <a:xfrm>
          <a:off x="3838" y="512751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smtClean="0">
              <a:latin typeface="Trebuchet MS" pitchFamily="34" charset="0"/>
            </a:rPr>
            <a:t>STRUCTURE</a:t>
          </a:r>
          <a:endParaRPr lang="en-GB" sz="1200" kern="1200">
            <a:latin typeface="Trebuchet MS" pitchFamily="34" charset="0"/>
          </a:endParaRPr>
        </a:p>
      </dsp:txBody>
      <dsp:txXfrm>
        <a:off x="40450" y="549363"/>
        <a:ext cx="2010155" cy="1176803"/>
      </dsp:txXfrm>
    </dsp:sp>
    <dsp:sp modelId="{69BE6A2E-5F92-4185-A16F-A6C32C4F249E}">
      <dsp:nvSpPr>
        <dsp:cNvPr id="0" name=""/>
        <dsp:cNvSpPr/>
      </dsp:nvSpPr>
      <dsp:spPr>
        <a:xfrm rot="5400000">
          <a:off x="-350926" y="3069804"/>
          <a:ext cx="1552708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98F461-5D17-4D78-B0F2-A6E809BB8FC4}">
      <dsp:nvSpPr>
        <dsp:cNvPr id="0" name=""/>
        <dsp:cNvSpPr/>
      </dsp:nvSpPr>
      <dsp:spPr>
        <a:xfrm>
          <a:off x="3838" y="2075286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NOTES, HANDOUTS, PROPS</a:t>
          </a:r>
          <a:endParaRPr lang="en-GB" sz="1200" kern="1200" dirty="0">
            <a:latin typeface="Trebuchet MS" pitchFamily="34" charset="0"/>
          </a:endParaRPr>
        </a:p>
      </dsp:txBody>
      <dsp:txXfrm>
        <a:off x="40450" y="2111898"/>
        <a:ext cx="2010155" cy="1176803"/>
      </dsp:txXfrm>
    </dsp:sp>
    <dsp:sp modelId="{73FE22AB-1790-4B49-BAEC-3D5F9FECFFDC}">
      <dsp:nvSpPr>
        <dsp:cNvPr id="0" name=""/>
        <dsp:cNvSpPr/>
      </dsp:nvSpPr>
      <dsp:spPr>
        <a:xfrm>
          <a:off x="430340" y="3851072"/>
          <a:ext cx="2761069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CD777E-FE9A-4146-B690-FFBD74EA0BF3}">
      <dsp:nvSpPr>
        <dsp:cNvPr id="0" name=""/>
        <dsp:cNvSpPr/>
      </dsp:nvSpPr>
      <dsp:spPr>
        <a:xfrm>
          <a:off x="3838" y="3637820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POWERPOINT or ?</a:t>
          </a:r>
          <a:endParaRPr lang="en-GB" sz="1200" kern="1200" dirty="0">
            <a:latin typeface="Trebuchet MS" pitchFamily="34" charset="0"/>
          </a:endParaRPr>
        </a:p>
      </dsp:txBody>
      <dsp:txXfrm>
        <a:off x="40450" y="3674432"/>
        <a:ext cx="2010155" cy="1176803"/>
      </dsp:txXfrm>
    </dsp:sp>
    <dsp:sp modelId="{A7A0566F-AB58-4E94-8B57-5F9ABD423A28}">
      <dsp:nvSpPr>
        <dsp:cNvPr id="0" name=""/>
        <dsp:cNvSpPr/>
      </dsp:nvSpPr>
      <dsp:spPr>
        <a:xfrm rot="16200000">
          <a:off x="2419968" y="3069804"/>
          <a:ext cx="1552708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6B999-DE87-40B9-978F-98C2F01D44D4}">
      <dsp:nvSpPr>
        <dsp:cNvPr id="0" name=""/>
        <dsp:cNvSpPr/>
      </dsp:nvSpPr>
      <dsp:spPr>
        <a:xfrm>
          <a:off x="2774734" y="3637820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INTERACTION/</a:t>
          </a:r>
        </a:p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AUDIENCE</a:t>
          </a:r>
          <a:endParaRPr lang="en-GB" sz="1200" kern="1200" dirty="0">
            <a:latin typeface="Trebuchet MS" pitchFamily="34" charset="0"/>
          </a:endParaRPr>
        </a:p>
      </dsp:txBody>
      <dsp:txXfrm>
        <a:off x="2811346" y="3674432"/>
        <a:ext cx="2010155" cy="1176803"/>
      </dsp:txXfrm>
    </dsp:sp>
    <dsp:sp modelId="{719FFD66-14FF-46FD-9E5D-1494DAAF3267}">
      <dsp:nvSpPr>
        <dsp:cNvPr id="0" name=""/>
        <dsp:cNvSpPr/>
      </dsp:nvSpPr>
      <dsp:spPr>
        <a:xfrm rot="16200000">
          <a:off x="2419968" y="1507269"/>
          <a:ext cx="1552708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D7FA4-56CC-46C8-B33F-0919D8F7FA8E}">
      <dsp:nvSpPr>
        <dsp:cNvPr id="0" name=""/>
        <dsp:cNvSpPr/>
      </dsp:nvSpPr>
      <dsp:spPr>
        <a:xfrm>
          <a:off x="2774734" y="2075286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PRACTICE</a:t>
          </a:r>
          <a:endParaRPr lang="en-GB" sz="1200" kern="1200" dirty="0">
            <a:latin typeface="Trebuchet MS" pitchFamily="34" charset="0"/>
          </a:endParaRPr>
        </a:p>
      </dsp:txBody>
      <dsp:txXfrm>
        <a:off x="2811346" y="2111898"/>
        <a:ext cx="2010155" cy="1176803"/>
      </dsp:txXfrm>
    </dsp:sp>
    <dsp:sp modelId="{0F023581-E846-45E2-A25A-F7AD044C5087}">
      <dsp:nvSpPr>
        <dsp:cNvPr id="0" name=""/>
        <dsp:cNvSpPr/>
      </dsp:nvSpPr>
      <dsp:spPr>
        <a:xfrm>
          <a:off x="3201236" y="726002"/>
          <a:ext cx="2761069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9EF7BE-5D1A-4112-81D3-352E038D5FCC}">
      <dsp:nvSpPr>
        <dsp:cNvPr id="0" name=""/>
        <dsp:cNvSpPr/>
      </dsp:nvSpPr>
      <dsp:spPr>
        <a:xfrm>
          <a:off x="2774734" y="512751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BODY LANGUAGE, POSTURE, MOVEMENT</a:t>
          </a:r>
          <a:endParaRPr lang="en-GB" sz="1200" kern="1200" dirty="0">
            <a:latin typeface="Trebuchet MS" pitchFamily="34" charset="0"/>
          </a:endParaRPr>
        </a:p>
      </dsp:txBody>
      <dsp:txXfrm>
        <a:off x="2811346" y="549363"/>
        <a:ext cx="2010155" cy="1176803"/>
      </dsp:txXfrm>
    </dsp:sp>
    <dsp:sp modelId="{28ED5711-6252-4D2A-BC21-8600E39C3FDD}">
      <dsp:nvSpPr>
        <dsp:cNvPr id="0" name=""/>
        <dsp:cNvSpPr/>
      </dsp:nvSpPr>
      <dsp:spPr>
        <a:xfrm rot="5400000">
          <a:off x="5190864" y="1507269"/>
          <a:ext cx="1552708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9D62B5-3012-4CC4-82B4-E4001A64E38A}">
      <dsp:nvSpPr>
        <dsp:cNvPr id="0" name=""/>
        <dsp:cNvSpPr/>
      </dsp:nvSpPr>
      <dsp:spPr>
        <a:xfrm>
          <a:off x="5545629" y="512751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SPEECH/TONE</a:t>
          </a:r>
          <a:endParaRPr lang="en-GB" sz="1200" kern="1200" dirty="0">
            <a:latin typeface="Trebuchet MS" pitchFamily="34" charset="0"/>
          </a:endParaRPr>
        </a:p>
      </dsp:txBody>
      <dsp:txXfrm>
        <a:off x="5582241" y="549363"/>
        <a:ext cx="2010155" cy="1176803"/>
      </dsp:txXfrm>
    </dsp:sp>
    <dsp:sp modelId="{C17C3EBD-A1C1-47C5-9197-2C1E2FCA5FE5}">
      <dsp:nvSpPr>
        <dsp:cNvPr id="0" name=""/>
        <dsp:cNvSpPr/>
      </dsp:nvSpPr>
      <dsp:spPr>
        <a:xfrm rot="5400000">
          <a:off x="5190864" y="3069804"/>
          <a:ext cx="1552708" cy="187504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50579-FFC4-40C9-85FB-8DB5A6A3BD02}">
      <dsp:nvSpPr>
        <dsp:cNvPr id="0" name=""/>
        <dsp:cNvSpPr/>
      </dsp:nvSpPr>
      <dsp:spPr>
        <a:xfrm>
          <a:off x="5545629" y="2075286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MANAGING NERVES</a:t>
          </a:r>
          <a:endParaRPr lang="en-GB" sz="1200" kern="1200" dirty="0">
            <a:latin typeface="Trebuchet MS" pitchFamily="34" charset="0"/>
          </a:endParaRPr>
        </a:p>
      </dsp:txBody>
      <dsp:txXfrm>
        <a:off x="5582241" y="2111898"/>
        <a:ext cx="2010155" cy="1176803"/>
      </dsp:txXfrm>
    </dsp:sp>
    <dsp:sp modelId="{3A5E4DC2-81FA-4ADB-A00A-B3DA1238A5F4}">
      <dsp:nvSpPr>
        <dsp:cNvPr id="0" name=""/>
        <dsp:cNvSpPr/>
      </dsp:nvSpPr>
      <dsp:spPr>
        <a:xfrm>
          <a:off x="5545629" y="3637820"/>
          <a:ext cx="2083379" cy="125002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200" kern="1200" dirty="0" smtClean="0">
              <a:latin typeface="Trebuchet MS" pitchFamily="34" charset="0"/>
            </a:rPr>
            <a:t>PRESENTATION SUCCESS</a:t>
          </a:r>
          <a:endParaRPr lang="en-GB" sz="1200" kern="1200" dirty="0">
            <a:latin typeface="Trebuchet MS" pitchFamily="34" charset="0"/>
          </a:endParaRPr>
        </a:p>
      </dsp:txBody>
      <dsp:txXfrm>
        <a:off x="5582241" y="3674432"/>
        <a:ext cx="2010155" cy="11768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16D519-F2C4-41D2-BCCE-8899FBF87FC1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C9E1F5-C14F-4EEB-805D-3EF817323A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254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defRPr sz="12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buFontTx/>
              <a:buNone/>
            </a:pPr>
            <a:fld id="{627621AA-B239-4BE8-A234-E67AACDDE966}" type="slidenum">
              <a:rPr lang="en-US" altLang="zh-CN" smtClean="0">
                <a:latin typeface="Times New Roman" pitchFamily="18" charset="0"/>
              </a:rPr>
              <a:pPr eaLnBrk="1" hangingPunct="1">
                <a:buFontTx/>
                <a:buNone/>
              </a:pPr>
              <a:t>1</a:t>
            </a:fld>
            <a:endParaRPr lang="en-US" altLang="zh-CN" smtClean="0">
              <a:latin typeface="Times New Roman" pitchFamily="18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ln>
            <a:miter lim="800000"/>
          </a:ln>
        </p:spPr>
      </p:sp>
      <p:sp>
        <p:nvSpPr>
          <p:cNvPr id="35844" name="Rectangle 3"/>
          <p:cNvSpPr>
            <a:spLocks noGrp="1" noChangeArrowheads="1"/>
          </p:cNvSpPr>
          <p:nvPr>
            <p:ph type="body" idx="4294967295"/>
          </p:nvPr>
        </p:nvSpPr>
        <p:spPr/>
        <p:txBody>
          <a:bodyPr/>
          <a:lstStyle/>
          <a:p>
            <a:pPr eaLnBrk="1" hangingPunct="1"/>
            <a:endParaRPr lang="en-US" altLang="zh-CN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1D798A21-A5B3-4BAF-A8EA-B4F6A39C3DE7}" type="slidenum">
              <a:rPr lang="en-GB" altLang="en-US" smtClean="0">
                <a:solidFill>
                  <a:srgbClr val="000000"/>
                </a:solidFill>
              </a:rPr>
              <a:pPr/>
              <a:t>7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8FE31F7D-C8E2-418C-962E-0165E0EB0579}" type="slidenum">
              <a:rPr lang="en-GB" altLang="en-US" smtClean="0">
                <a:solidFill>
                  <a:srgbClr val="000000"/>
                </a:solidFill>
              </a:rPr>
              <a:pPr/>
              <a:t>8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522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5DC63057-80EA-43D9-82BE-B1B1EFD38F3B}" type="slidenum">
              <a:rPr lang="en-GB" altLang="en-US" smtClean="0"/>
              <a:pPr/>
              <a:t>9</a:t>
            </a:fld>
            <a:endParaRPr lang="en-GB" altLang="en-US" smtClean="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4357688"/>
            <a:ext cx="5929312" cy="4572000"/>
          </a:xfrm>
          <a:noFill/>
        </p:spPr>
        <p:txBody>
          <a:bodyPr/>
          <a:lstStyle/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INTRO to myself – aim to do what the first slide says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ICEBREAKER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There are some common nightmare scenarios or recurring dreams – which of these have you experienced?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Being chased or attacked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Being injured, ill or dying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Car or other vehicle trouble</a:t>
            </a:r>
          </a:p>
          <a:p>
            <a:r>
              <a:rPr lang="en-GB" altLang="en-US" sz="1400" b="1" smtClean="0">
                <a:latin typeface="Tahoma" pitchFamily="34" charset="0"/>
                <a:cs typeface="Tahoma" pitchFamily="34" charset="0"/>
              </a:rPr>
              <a:t>Poor test/exam already started (unpreparedness)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Falling or drowning</a:t>
            </a:r>
          </a:p>
          <a:p>
            <a:r>
              <a:rPr lang="en-GB" altLang="en-US" sz="1400" b="1" smtClean="0">
                <a:latin typeface="Tahoma" pitchFamily="34" charset="0"/>
                <a:cs typeface="Tahoma" pitchFamily="34" charset="0"/>
              </a:rPr>
              <a:t>Being naked in public (exposure)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Missing the boat or transport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Being lost or trapped</a:t>
            </a:r>
          </a:p>
          <a:p>
            <a:r>
              <a:rPr lang="en-GB" altLang="en-US" sz="1400" b="1" smtClean="0">
                <a:latin typeface="Tahoma" pitchFamily="34" charset="0"/>
                <a:cs typeface="Tahoma" pitchFamily="34" charset="0"/>
              </a:rPr>
              <a:t>Being menaced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Going slow /slow motion</a:t>
            </a:r>
          </a:p>
          <a:p>
            <a:r>
              <a:rPr lang="en-GB" altLang="en-US" sz="1400" smtClean="0">
                <a:latin typeface="Tahoma" pitchFamily="34" charset="0"/>
                <a:cs typeface="Tahoma" pitchFamily="34" charset="0"/>
              </a:rPr>
              <a:t>Take show of hands – mention that a few of them are similar to people’s anxieties about presentations!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F234C95E-E7BA-4F30-91FA-215E7DA95BF4}" type="slidenum">
              <a:rPr lang="en-GB" altLang="en-US" smtClean="0"/>
              <a:pPr/>
              <a:t>10</a:t>
            </a:fld>
            <a:endParaRPr lang="en-GB" altLang="en-US" smtClean="0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7C0E4AB7-F38A-450B-86F7-EECB32B819FC}" type="slidenum">
              <a:rPr lang="en-GB" altLang="en-US" smtClean="0"/>
              <a:pPr/>
              <a:t>11</a:t>
            </a:fld>
            <a:endParaRPr lang="en-GB" altLang="en-US" smtClean="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8CB150DE-1C03-4281-BF08-FC2D9C8A8E10}" type="slidenum">
              <a:rPr lang="en-GB" altLang="en-US" smtClean="0">
                <a:solidFill>
                  <a:srgbClr val="000000"/>
                </a:solidFill>
              </a:rPr>
              <a:pPr/>
              <a:t>12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563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632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47FE50CD-DB75-4D09-8C90-F2AFC0BE76F2}" type="slidenum">
              <a:rPr lang="en-GB" altLang="en-US" smtClean="0"/>
              <a:pPr/>
              <a:t>13</a:t>
            </a:fld>
            <a:endParaRPr lang="en-GB" altLang="en-US" smtClean="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F9FCB517-001E-4157-BF48-4F0462A21094}" type="slidenum">
              <a:rPr lang="en-GB" altLang="en-US" smtClean="0"/>
              <a:pPr/>
              <a:t>15</a:t>
            </a:fld>
            <a:endParaRPr lang="en-GB" altLang="en-US" smtClean="0"/>
          </a:p>
        </p:txBody>
      </p:sp>
      <p:sp>
        <p:nvSpPr>
          <p:cNvPr id="583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83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176392D3-11A4-4F82-A36C-4C69D79FCC4F}" type="slidenum">
              <a:rPr lang="en-GB" altLang="en-US" smtClean="0"/>
              <a:pPr/>
              <a:t>16</a:t>
            </a:fld>
            <a:endParaRPr lang="en-GB" altLang="en-US" smtClean="0"/>
          </a:p>
        </p:txBody>
      </p:sp>
      <p:sp>
        <p:nvSpPr>
          <p:cNvPr id="593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815013" cy="4514850"/>
          </a:xfrm>
          <a:noFill/>
        </p:spPr>
        <p:txBody>
          <a:bodyPr/>
          <a:lstStyle/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1.55pm</a:t>
            </a: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Discuss the contrasting views on this – to use Powerpoint or not to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Articles – ‘Ten Rules for keeping your audience awake during conferences’ (Wineburg) and ‘Powerpoint is Evil’ (Tufte).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Overall check their views – then suggest that we do not ban pianos because of poor piano players etc – so suggest using Powerpoint with care and taking the most current views which are: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b="1" smtClean="0">
                <a:latin typeface="Tahoma" pitchFamily="34" charset="0"/>
                <a:cs typeface="Tahoma" pitchFamily="34" charset="0"/>
              </a:rPr>
              <a:t>USE IMAGES </a:t>
            </a:r>
            <a:r>
              <a:rPr lang="en-GB" altLang="en-US" smtClean="0">
                <a:latin typeface="Tahoma" pitchFamily="34" charset="0"/>
                <a:cs typeface="Tahoma" pitchFamily="34" charset="0"/>
              </a:rPr>
              <a:t>rather than dense heavy text (average slide has 40 words so cut this down to a single sentence or quote</a:t>
            </a:r>
          </a:p>
          <a:p>
            <a:r>
              <a:rPr lang="en-GB" altLang="en-US" b="1" smtClean="0">
                <a:latin typeface="Tahoma" pitchFamily="34" charset="0"/>
                <a:cs typeface="Tahoma" pitchFamily="34" charset="0"/>
              </a:rPr>
              <a:t>RE-CONSIDER </a:t>
            </a:r>
            <a:r>
              <a:rPr lang="en-GB" altLang="en-US" smtClean="0">
                <a:latin typeface="Tahoma" pitchFamily="34" charset="0"/>
                <a:cs typeface="Tahoma" pitchFamily="34" charset="0"/>
              </a:rPr>
              <a:t>use of bullet points – there are other design ways to do this or do you need them at all?</a:t>
            </a:r>
          </a:p>
          <a:p>
            <a:r>
              <a:rPr lang="en-GB" altLang="en-US" b="1" smtClean="0">
                <a:latin typeface="Tahoma" pitchFamily="34" charset="0"/>
                <a:cs typeface="Tahoma" pitchFamily="34" charset="0"/>
              </a:rPr>
              <a:t>USE as a TOOL </a:t>
            </a:r>
            <a:r>
              <a:rPr lang="en-GB" altLang="en-US" smtClean="0">
                <a:latin typeface="Tahoma" pitchFamily="34" charset="0"/>
                <a:cs typeface="Tahoma" pitchFamily="34" charset="0"/>
              </a:rPr>
              <a:t>not as the main event.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Finally delivery and </a:t>
            </a:r>
            <a:r>
              <a:rPr lang="en-GB" altLang="en-US" b="1" smtClean="0">
                <a:latin typeface="Tahoma" pitchFamily="34" charset="0"/>
                <a:cs typeface="Tahoma" pitchFamily="34" charset="0"/>
              </a:rPr>
              <a:t>engagement with </a:t>
            </a:r>
            <a:r>
              <a:rPr lang="en-GB" altLang="en-US" smtClean="0">
                <a:latin typeface="Tahoma" pitchFamily="34" charset="0"/>
                <a:cs typeface="Tahoma" pitchFamily="34" charset="0"/>
              </a:rPr>
              <a:t>audience count hugely.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Read out story from Wineburg article – speaker with sheaf of notes.</a:t>
            </a: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How does this come across?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Then show next more visual slide.</a:t>
            </a:r>
            <a:endParaRPr lang="en-US" altLang="en-US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7266DEEC-E815-4C50-AB41-F1DB15B71ADA}" type="slidenum">
              <a:rPr lang="en-GB" altLang="en-US" smtClean="0"/>
              <a:pPr/>
              <a:t>17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144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Remember screens are eye magnets – hypnotic so use slides with care and consider turning the screen off for segments of the presentation.</a:t>
            </a:r>
            <a:endParaRPr lang="en-US" altLang="en-US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6144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053E89AE-31FE-44BF-81D8-357654307B9E}" type="slidenum">
              <a:rPr lang="en-GB" altLang="en-US" smtClean="0"/>
              <a:pPr/>
              <a:t>18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EC7B03F3-3657-4114-933F-9E79D297C091}" type="slidenum">
              <a:rPr lang="en-GB" altLang="en-US" smtClean="0">
                <a:solidFill>
                  <a:srgbClr val="000000"/>
                </a:solidFill>
              </a:rPr>
              <a:pPr/>
              <a:t>19</a:t>
            </a:fld>
            <a:endParaRPr lang="en-GB" altLang="en-US" smtClean="0">
              <a:solidFill>
                <a:srgbClr val="000000"/>
              </a:solidFill>
            </a:endParaRPr>
          </a:p>
        </p:txBody>
      </p:sp>
      <p:sp>
        <p:nvSpPr>
          <p:cNvPr id="624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6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D12C2CB2-0667-4EA1-AB3C-250B51E9F324}" type="slidenum">
              <a:rPr lang="en-GB" altLang="en-US" smtClean="0"/>
              <a:pPr/>
              <a:t>20</a:t>
            </a:fld>
            <a:endParaRPr lang="en-GB" altLang="en-US" smtClean="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451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Give out RAP handout.</a:t>
            </a:r>
          </a:p>
          <a:p>
            <a:endParaRPr lang="en-GB" altLang="en-US" smtClean="0"/>
          </a:p>
          <a:p>
            <a:r>
              <a:rPr lang="en-GB" altLang="en-US" smtClean="0"/>
              <a:t>Talk through and then ask them in pairs to use it on a small topic such as a recent holiday destination choice.</a:t>
            </a:r>
          </a:p>
          <a:p>
            <a:endParaRPr lang="en-GB" altLang="en-US" smtClean="0"/>
          </a:p>
          <a:p>
            <a:r>
              <a:rPr lang="en-GB" altLang="en-US" smtClean="0"/>
              <a:t>Allow 5 minutes.</a:t>
            </a:r>
          </a:p>
          <a:p>
            <a:endParaRPr lang="en-GB" altLang="en-US" smtClean="0"/>
          </a:p>
          <a:p>
            <a:r>
              <a:rPr lang="en-GB" altLang="en-US" smtClean="0"/>
              <a:t>Take feedback.  How did this format help?</a:t>
            </a:r>
            <a:endParaRPr lang="en-US" altLang="en-US" smtClean="0"/>
          </a:p>
        </p:txBody>
      </p:sp>
      <p:sp>
        <p:nvSpPr>
          <p:cNvPr id="6451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3BF69D2C-DFCC-4C42-A5AB-5B68E5746AC1}" type="slidenum">
              <a:rPr lang="en-GB" altLang="en-US" smtClean="0">
                <a:solidFill>
                  <a:srgbClr val="000000"/>
                </a:solidFill>
              </a:rPr>
              <a:pPr/>
              <a:t>21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553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Give out RAP handout.</a:t>
            </a:r>
          </a:p>
          <a:p>
            <a:endParaRPr lang="en-GB" altLang="en-US" smtClean="0"/>
          </a:p>
          <a:p>
            <a:r>
              <a:rPr lang="en-GB" altLang="en-US" smtClean="0"/>
              <a:t>Talk through and then ask them in pairs to use it on a small topic such as a recent holiday destination choice.</a:t>
            </a:r>
          </a:p>
          <a:p>
            <a:endParaRPr lang="en-GB" altLang="en-US" smtClean="0"/>
          </a:p>
          <a:p>
            <a:r>
              <a:rPr lang="en-GB" altLang="en-US" smtClean="0"/>
              <a:t>Allow 5 minutes.</a:t>
            </a:r>
          </a:p>
          <a:p>
            <a:endParaRPr lang="en-GB" altLang="en-US" smtClean="0"/>
          </a:p>
          <a:p>
            <a:r>
              <a:rPr lang="en-GB" altLang="en-US" smtClean="0"/>
              <a:t>Take feedback.  How did this format help?</a:t>
            </a:r>
            <a:endParaRPr lang="en-US" altLang="en-US" smtClean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01E3267D-C0C8-4090-A9AB-986FB56486CB}" type="slidenum">
              <a:rPr lang="en-GB" altLang="en-US" smtClean="0"/>
              <a:pPr/>
              <a:t>22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6563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Give out RAP handout.</a:t>
            </a:r>
          </a:p>
          <a:p>
            <a:endParaRPr lang="en-GB" altLang="en-US" smtClean="0"/>
          </a:p>
          <a:p>
            <a:r>
              <a:rPr lang="en-GB" altLang="en-US" smtClean="0"/>
              <a:t>Talk through and then ask them in pairs to use it on a small topic such as a recent holiday destination choice.</a:t>
            </a:r>
          </a:p>
          <a:p>
            <a:endParaRPr lang="en-GB" altLang="en-US" smtClean="0"/>
          </a:p>
          <a:p>
            <a:r>
              <a:rPr lang="en-GB" altLang="en-US" smtClean="0"/>
              <a:t>Allow 5 minutes.</a:t>
            </a:r>
          </a:p>
          <a:p>
            <a:endParaRPr lang="en-GB" altLang="en-US" smtClean="0"/>
          </a:p>
          <a:p>
            <a:r>
              <a:rPr lang="en-GB" altLang="en-US" smtClean="0"/>
              <a:t>Take feedback.  How did this format help?</a:t>
            </a:r>
            <a:endParaRPr lang="en-US" altLang="en-US" smtClean="0"/>
          </a:p>
        </p:txBody>
      </p:sp>
      <p:sp>
        <p:nvSpPr>
          <p:cNvPr id="665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1D08C843-6169-4FCE-8019-BBF66DB98FE9}" type="slidenum">
              <a:rPr lang="en-GB" altLang="en-US" smtClean="0">
                <a:solidFill>
                  <a:srgbClr val="000000"/>
                </a:solidFill>
              </a:rPr>
              <a:pPr/>
              <a:t>23</a:t>
            </a:fld>
            <a:endParaRPr lang="en-GB" altLang="en-US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7587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/>
          </a:p>
          <a:p>
            <a:r>
              <a:rPr lang="en-GB" altLang="en-US" smtClean="0"/>
              <a:t>Give out RAP handout.</a:t>
            </a:r>
          </a:p>
          <a:p>
            <a:endParaRPr lang="en-GB" altLang="en-US" smtClean="0"/>
          </a:p>
          <a:p>
            <a:r>
              <a:rPr lang="en-GB" altLang="en-US" smtClean="0"/>
              <a:t>Talk through and then ask them in pairs to use it on a small topic such as a recent holiday destination choice.</a:t>
            </a:r>
          </a:p>
          <a:p>
            <a:endParaRPr lang="en-GB" altLang="en-US" smtClean="0"/>
          </a:p>
          <a:p>
            <a:r>
              <a:rPr lang="en-GB" altLang="en-US" smtClean="0"/>
              <a:t>Allow 5 minutes.</a:t>
            </a:r>
          </a:p>
          <a:p>
            <a:endParaRPr lang="en-GB" altLang="en-US" smtClean="0"/>
          </a:p>
          <a:p>
            <a:r>
              <a:rPr lang="en-GB" altLang="en-US" smtClean="0"/>
              <a:t>Take feedback.  How did this format help?</a:t>
            </a:r>
            <a:endParaRPr lang="en-US" altLang="en-US" smtClean="0"/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AFCBE5AC-31D5-4D02-85DD-BD3A778045A8}" type="slidenum">
              <a:rPr lang="en-GB" altLang="en-US" smtClean="0"/>
              <a:pPr/>
              <a:t>24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88EAF25F-74AB-4CDD-B04F-876289F4DB20}" type="slidenum">
              <a:rPr lang="en-GB" altLang="en-US" smtClean="0"/>
              <a:pPr/>
              <a:t>26</a:t>
            </a:fld>
            <a:endParaRPr lang="en-GB" altLang="en-US" smtClean="0"/>
          </a:p>
        </p:txBody>
      </p:sp>
      <p:sp>
        <p:nvSpPr>
          <p:cNvPr id="686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9635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US" altLang="en-US" smtClean="0"/>
          </a:p>
        </p:txBody>
      </p:sp>
      <p:sp>
        <p:nvSpPr>
          <p:cNvPr id="696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10CA15A8-7911-407A-B230-FB1EEB5A3189}" type="slidenum">
              <a:rPr lang="en-GB" altLang="en-US" smtClean="0"/>
              <a:pPr/>
              <a:t>27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70659" name="Notes Placeholder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/>
          </a:p>
          <a:p>
            <a:endParaRPr lang="en-GB" altLang="en-US" smtClean="0"/>
          </a:p>
          <a:p>
            <a:r>
              <a:rPr lang="en-GB" altLang="en-US" smtClean="0"/>
              <a:t>Ask each person to take it in turn, come up to the front and tell group about  ‘Something I do for fun’ or a ‘Not a lot of People Know this’ disclosure.</a:t>
            </a:r>
          </a:p>
          <a:p>
            <a:endParaRPr lang="en-GB" altLang="en-US" smtClean="0"/>
          </a:p>
          <a:p>
            <a:r>
              <a:rPr lang="en-GB" altLang="en-US" smtClean="0"/>
              <a:t>Group act as vocal coach to give constructive feedback on projection/volume, pace etc.</a:t>
            </a:r>
          </a:p>
          <a:p>
            <a:endParaRPr lang="en-GB" altLang="en-US" smtClean="0"/>
          </a:p>
          <a:p>
            <a:r>
              <a:rPr lang="en-GB" altLang="en-US" smtClean="0"/>
              <a:t>Mention upward /rising intonation (Australian), on the level and command voice.</a:t>
            </a:r>
          </a:p>
          <a:p>
            <a:endParaRPr lang="en-GB" altLang="en-US" smtClean="0"/>
          </a:p>
          <a:p>
            <a:r>
              <a:rPr lang="en-GB" altLang="en-US" smtClean="0"/>
              <a:t>Try strong man exercise  - good thought/bad thought – posture reflects cognition.</a:t>
            </a:r>
          </a:p>
          <a:p>
            <a:endParaRPr lang="en-GB" altLang="en-US" smtClean="0"/>
          </a:p>
          <a:p>
            <a:r>
              <a:rPr lang="en-GB" altLang="en-US" smtClean="0"/>
              <a:t>Mention ideal proxemics – 12 feet and moving around and into audience</a:t>
            </a:r>
          </a:p>
          <a:p>
            <a:r>
              <a:rPr lang="en-GB" altLang="en-US" smtClean="0"/>
              <a:t>Imagine upside down T shape for eye scanning</a:t>
            </a:r>
          </a:p>
          <a:p>
            <a:r>
              <a:rPr lang="en-GB" altLang="en-US" smtClean="0"/>
              <a:t>STRONG beginning – centering – pause, look around audience/smile/eye contact</a:t>
            </a:r>
            <a:endParaRPr lang="en-US" altLang="en-US" smtClean="0"/>
          </a:p>
        </p:txBody>
      </p:sp>
      <p:sp>
        <p:nvSpPr>
          <p:cNvPr id="7066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429233E7-BD6C-4188-8AC1-E329E994C733}" type="slidenum">
              <a:rPr lang="en-GB" altLang="en-US" smtClean="0"/>
              <a:pPr/>
              <a:t>28</a:t>
            </a:fld>
            <a:endParaRPr lang="en-GB" altLang="en-US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fld id="{C1DDEA23-50CF-4F97-B9B2-B62628BBB357}" type="slidenum">
              <a:rPr lang="en-GB" altLang="en-US" smtClean="0"/>
              <a:pPr/>
              <a:t>30</a:t>
            </a:fld>
            <a:endParaRPr lang="en-GB" altLang="en-US" smtClean="0"/>
          </a:p>
        </p:txBody>
      </p:sp>
      <p:sp>
        <p:nvSpPr>
          <p:cNvPr id="716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Take feedback.</a:t>
            </a:r>
          </a:p>
          <a:p>
            <a:endParaRPr lang="en-GB" altLang="en-US" smtClean="0">
              <a:latin typeface="Tahoma" pitchFamily="34" charset="0"/>
              <a:cs typeface="Tahoma" pitchFamily="34" charset="0"/>
            </a:endParaRPr>
          </a:p>
          <a:p>
            <a:r>
              <a:rPr lang="en-GB" altLang="en-US" smtClean="0">
                <a:latin typeface="Tahoma" pitchFamily="34" charset="0"/>
                <a:cs typeface="Tahoma" pitchFamily="34" charset="0"/>
              </a:rPr>
              <a:t>Cognitive rehearsal – explain that this is a useful preparation process.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4057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1388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752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4315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120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240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8100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0722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574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4493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2362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77A774-9F74-4436-8F34-90E80E28363A}" type="datetimeFigureOut">
              <a:rPr lang="en-GB" smtClean="0"/>
              <a:t>01/05/2020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B48F4-24FA-4CB6-9A12-6178628793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2755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url?sa=i&amp;rct=j&amp;q=&amp;esrc=s&amp;frm=1&amp;source=images&amp;cd=&amp;cad=rja&amp;docid=PmWt5_YMSrwuMM&amp;tbnid=GKT_h-EiszG0MM:&amp;ved=0CAUQjRw&amp;url=http://www.smh.com.au/small-business/managing/tough-crowd-how-to-get-your-audience-talking-20120627-211fo.html&amp;ei=LG3_UbjxBtPJ0AX26oHIDg&amp;bvm=bv.50165853,d.d2k&amp;psig=AFQjCNFxHqpt_2-GQgoUaQAwqxxNvwQQRA&amp;ust=1375780513481268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gopixpic.com/640/jump-for-joy-friday-everything-is-okay/http:||4*bp*blogspot*com|-E1qknoa9-Tw|UbnOwhoH6SI|AAAAAAAAhqU|POdRqOcwvkc|s640|Dancing%20Branflake%20Jessica%20Carney%20Jump%20for%20Joy%20Friday*jpg/&amp;ei=QhKtVO6PLs_e7Aaqt4CYAw&amp;bvm=bv.83134100,d.ZGU&amp;psig=AFQjCNEqDFzg8yn19mKVwOMXDXP1laQSpA&amp;ust=1420714853501398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thebeijinger.com/blog/2012/02/15/short-beautiful-china-nutshell&amp;ei=bQWtVPbYOsKN7AbiiYHACQ&amp;bvm=bv.83134100,d.ZGU&amp;psig=AFQjCNEe4k_9pd_TT6LvFmjB6OUH6mEv0w&amp;ust=1420711506804715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0.jpeg"/><Relationship Id="rId4" Type="http://schemas.openxmlformats.org/officeDocument/2006/relationships/hyperlink" Target="http://www.andrewgriffithsblog.com/wp-content/uploads/2008/11/bullets-classy-med.jp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presentationmagazine.com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yxafoeLgm3IsJM&amp;tbnid=Omsc5fV28Q0j9M:&amp;ved=0CAUQjRw&amp;url=http://hosbeg.com/the-inverted-pyramid/&amp;ei=8X3_UeWzOuip0QWqrYHoBg&amp;bvm=bv.50165853,d.d2k&amp;psig=AFQjCNHHWYROy2l4ClIJT9NkoDiJZbxh8g&amp;ust=1375783600484910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09600" y="0"/>
            <a:ext cx="7772400" cy="765175"/>
          </a:xfrm>
        </p:spPr>
        <p:txBody>
          <a:bodyPr anchor="b" anchorCtr="1">
            <a:normAutofit/>
          </a:bodyPr>
          <a:lstStyle/>
          <a:p>
            <a:pPr eaLnBrk="1" hangingPunct="1">
              <a:defRPr/>
            </a:pPr>
            <a:r>
              <a:rPr lang="en-GB" altLang="en-US" sz="3200" b="1" kern="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MS PGothic" panose="020B0600070205080204" pitchFamily="34" charset="-128"/>
              </a:rPr>
              <a:t>Hospitality Management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82588" y="1928813"/>
            <a:ext cx="8564562" cy="2540000"/>
          </a:xfrm>
        </p:spPr>
        <p:txBody>
          <a:bodyPr>
            <a:normAutofit/>
          </a:bodyPr>
          <a:lstStyle/>
          <a:p>
            <a:pPr algn="l" eaLnBrk="1" hangingPunct="1"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endParaRPr lang="en-GB" altLang="en-US" sz="4000" b="1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ea typeface="MS PGothic" pitchFamily="34" charset="-128"/>
            </a:endParaRPr>
          </a:p>
          <a:p>
            <a:pPr algn="l" eaLnBrk="1" hangingPunct="1"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r>
              <a:rPr lang="en-GB" altLang="en-US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S PGothic" pitchFamily="34" charset="-128"/>
              </a:rPr>
              <a:t>Business Skills for International </a:t>
            </a:r>
            <a:r>
              <a:rPr lang="en-US" altLang="zh-CN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S PGothic" pitchFamily="34" charset="-128"/>
              </a:rPr>
              <a:t>Ho</a:t>
            </a:r>
            <a:r>
              <a:rPr lang="en-GB" altLang="en-US" sz="40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S PGothic" pitchFamily="34" charset="-128"/>
              </a:rPr>
              <a:t>tel</a:t>
            </a:r>
            <a:r>
              <a:rPr lang="en-US" altLang="zh-CN" sz="4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ea typeface="MS PGothic" pitchFamily="34" charset="-128"/>
              </a:rPr>
              <a:t> Industry (M4X01917)</a:t>
            </a:r>
          </a:p>
          <a:p>
            <a:pPr eaLnBrk="1" hangingPunct="1">
              <a:buClr>
                <a:schemeClr val="hlink"/>
              </a:buClr>
              <a:buSzPct val="65000"/>
              <a:buFont typeface="Wingdings" pitchFamily="2" charset="2"/>
              <a:buNone/>
              <a:defRPr/>
            </a:pPr>
            <a:endParaRPr lang="en-US" altLang="zh-CN" sz="2800" dirty="0" smtClean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ea typeface="MS PGothic" pitchFamily="34" charset="-128"/>
            </a:endParaRPr>
          </a:p>
        </p:txBody>
      </p:sp>
      <p:sp>
        <p:nvSpPr>
          <p:cNvPr id="4100" name="Line 5"/>
          <p:cNvSpPr>
            <a:spLocks noChangeShapeType="1"/>
          </p:cNvSpPr>
          <p:nvPr/>
        </p:nvSpPr>
        <p:spPr bwMode="auto">
          <a:xfrm>
            <a:off x="4267200" y="1828800"/>
            <a:ext cx="4572000" cy="0"/>
          </a:xfrm>
          <a:prstGeom prst="line">
            <a:avLst/>
          </a:prstGeom>
          <a:noFill/>
          <a:ln w="104775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1" name="Line 6"/>
          <p:cNvSpPr>
            <a:spLocks noChangeShapeType="1"/>
          </p:cNvSpPr>
          <p:nvPr/>
        </p:nvSpPr>
        <p:spPr bwMode="auto">
          <a:xfrm>
            <a:off x="762000" y="6400800"/>
            <a:ext cx="8001000" cy="0"/>
          </a:xfrm>
          <a:prstGeom prst="line">
            <a:avLst/>
          </a:prstGeom>
          <a:noFill/>
          <a:ln w="190500">
            <a:solidFill>
              <a:schemeClr val="folHlink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410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2588" y="4008438"/>
            <a:ext cx="8564562" cy="20145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18780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620713"/>
          </a:xfrm>
        </p:spPr>
        <p:txBody>
          <a:bodyPr/>
          <a:lstStyle/>
          <a:p>
            <a:r>
              <a:rPr lang="en-GB" altLang="en-US" sz="3200" smtClean="0"/>
              <a:t>Presentations</a:t>
            </a:r>
          </a:p>
        </p:txBody>
      </p:sp>
      <p:sp>
        <p:nvSpPr>
          <p:cNvPr id="19459" name="Content Placeholder 2"/>
          <p:cNvSpPr>
            <a:spLocks noGrp="1"/>
          </p:cNvSpPr>
          <p:nvPr>
            <p:ph idx="1"/>
          </p:nvPr>
        </p:nvSpPr>
        <p:spPr>
          <a:xfrm>
            <a:off x="0" y="620713"/>
            <a:ext cx="9144000" cy="5040312"/>
          </a:xfrm>
        </p:spPr>
        <p:txBody>
          <a:bodyPr/>
          <a:lstStyle/>
          <a:p>
            <a:r>
              <a:rPr lang="en-GB" altLang="en-US" dirty="0" smtClean="0"/>
              <a:t>Week 2 How to design and present presentation</a:t>
            </a: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312841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41763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First of All if you do not know how to use Power Point please let me know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95400"/>
            <a:ext cx="9144000" cy="5562600"/>
          </a:xfrm>
        </p:spPr>
        <p:txBody>
          <a:bodyPr/>
          <a:lstStyle/>
          <a:p>
            <a:r>
              <a:rPr lang="en-GB" dirty="0" smtClean="0"/>
              <a:t>I will teach you how to use it’s common and unique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3804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1588" y="5661025"/>
            <a:ext cx="5221288" cy="4619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2400" b="1" dirty="0">
                <a:solidFill>
                  <a:srgbClr val="363080"/>
                </a:solidFill>
                <a:latin typeface="Trebuchet MS" pitchFamily="34" charset="0"/>
              </a:rPr>
              <a:t>Confidence to Present </a:t>
            </a:r>
          </a:p>
        </p:txBody>
      </p:sp>
      <p:pic>
        <p:nvPicPr>
          <p:cNvPr id="20483" name="Picture 2" descr="http://www.phoeniximage.com.au/generalimages/communicationskills/iStock_000006854733XSmal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1341438"/>
            <a:ext cx="6840537" cy="3900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928379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4" descr="data:image/jpeg;base64,/9j/4AAQSkZJRgABAQAAAQABAAD/2wCEAAkGBhQSEBUUExQVFRQVFRgYFBgXFxcYFxUYFxUVFRgWFRYXHSYeGBwjGRcXHy8gIycpLCwsFh4xNTAqNSYrLCkBCQoKDgwOGg8PGiwkHCQpLCwsLCwsLCwsLCwpKSwpLCwsLCksLCwsLCwsLCwsKSwpKSwsLCwpLCkpLCwsLCwsLP/AABEIALcBEwMBIgACEQEDEQH/xAAcAAABBQEBAQAAAAAAAAAAAAAFAAIDBAYHAQj/xABHEAACAQIDBQUEBggDBwUBAAABAhEAAwQSIQUGMUFRImFxgZETMqGxBxRCwdHwI1JTcoKSouEzYvEVc5Oys8LSJENEY8MW/8QAGgEAAwEBAQEAAAAAAAAAAAAAAQIDAAQFBv/EAC8RAAICAgIBAgMHBAMAAAAAAAABAhEDIRIxQQRRImGxEzJCcZHR8GKhsvEUI1L/2gAMAwEAAhEDEQA/AAZGlURtZeav6D8aJBa52qs98rmaZI0MGQYiljHk6QzdG3Xayf5h/Cfup67VtfrHzVvwrNjd3E9L9Jdj4mY/Tfyk1aXpprwIsqZqV2la/XHnI+YqVMdb/aJ/MKzS7DxXW7526Zf2TiFBLFgBza3HxqTxyXgbkjZIQRIII6jUetPVaE7q3S2GUnjLT6/3oyBSUMJRUy0wCpBQMeNUDPFWGqniruVSx1gUDEou9zehqRbncfSmrTxWMPQ1MhqBPvqZaYBNn0oDsm1iRjmJL+ym5mlwUIIlcqnUGY9KPJT8MvOmMELZqdGqtbNTKawC0jVIGoJvCoOHIbgWT/mFZzAbuveTOlq2ULFQWuMplSQSRlMDSnjFydIzpdm/9sOo9a8OKQcXUfxL+NY9dzXj/Cw3ndf/AMKbid3haRrlxMGiKJYl7hgeATXwqn2E/b+6F5x9zXttG0ON22P41/GoztqwON61/wARPxrFbBt2MXm9kcKCnvB0uqwmYIDRI/Jija7sr+0wg8EY/wD6Vlhm/wDZucQs28OGH/v2v51PyqM7zYb9unqT8hVEbuL+3w48LU/O7QnaI9hdyh1uCEIIXL73tARGYzGUetCWKUVbCpJ9GzW4CARwIkd4OtImvF4DwFeE1IYRNMNek000DDSaYTTmqMmsYVKvJpUAmIisBih7PHv3XCR5nMPnXQYrB7y28uOn9bIf6QPup8bqSYsujsFv/DR87S4ngkDnp2aYLhze83ov/jTNnPODsnoI+dRveEnXgdfGJjv0r3KtHn2EVukfab+n8KD7z4hmw9xZPfMcirA6AVZa7JQjgSI8GVqo7YE2bvgD/QfwrhlK1r3r+x0x83/Ov3M7uY36Bh0c/n4VoQKze5Z7N0dH/GtKBXnPs6By08U1RT4oBGmq19JkHnVoiq90UDHq08UxaeKxh6ffUq1En3/dUy0QEh4HwqphtqNHAT+eVXBwoNa40WE1KVOpqshqZWpgFPeA/of41+dN+jyyrrczANq3EAx+lbrXm32/Q/xr8jUn0ZCbdw/vf9V66PT9v8ieTo0n1df1V/lX8KCb4YAPgruUAFQHEKJ7DBz8AfSi2MxGVGI94LInhxA+ZoRtHaMYdrhPBfAZuAgeJrrkrj+eiUZVL8qf8/Qzf0eLnxN64STFsKJA1llaARppAP8AFW3wW0EcORoEYqSQBqNevCguxcNbsYdTAUlQx0AJJE8BpOtWbVxTauFBAYzpzkZZjvikw4+NQ8BzSblyXRaOJb214ZjlFk6SY4DgOHWsZtLW8o7rXxDH/urVv/i4o9LYHrP4Vk7muMUd9r/pWj99Qb/6m/6n9WdWZJZEl/5j/ijdk0wmkTTSa5hRE0CxWKbM0MeJijZas1ffU+JpZGQT2UxIYkk68/Krpqjsj/D8zVyaKMe0qbSrGMcKxW/FqMRbbqnyY/iK24FZPf8AtaWW72H/ACn7jWXZmb/diX2fb8aq3EOcT+uv9VsihO72+NmzhUttnJ4kBZ1nSDI5Cp239tD3bHmcg+QNeqsyUdvwcbx20/a/pQYsXB7O13ZOnIkH515tBJt3ND7scD0ccfMUAu/SOwHZRB4sfuih9/f644IzLrpCqTx6TNc3KKVX5v6/uVSd38q+n7C3Mbt3h3z8f71qqyO5hPtbuhAPCRHSa18Vxsuhy08UwU8UDHhqC7U5qC+NKATxOFSLUGFtZUVeMAD0EVOKxh6Dj+eVTLUNvifEfKplNEBKoqomyBM5m+Hyq2pqVTRMTJUoNU7uLRBLsqj/ADED0moRvBh/2yetEBJt0TaH7w+TVW3L20uHsdqJcnLPDS7c0J+yemhp17bGHuAL7ZOPMxyI5+NC725gJJVwAeomnjJxujUn2aK/vLZvW2y3EkgoRm1EMGkHgenjNZ7FbRJw+TjN2F/ze82pHIafKqlzck/tE/k/tQHH7dXDXDh3XOLZ95IUy0FgSRymPWurHmWkyUobtG/20CthhMjJGnKBGUdTIGlUti7YN5/YIwUgAlvsmIOXQyTMyNB3msHj9+iw/RW8h65vmB73PjRgbuPchs1sSAdARx16d9CeRVSDFM6c2BYC8cyFrgAESIIniT3H4Vj0E7QI5rcUH+G3aB+INC7O6L/rp6f2o7sTd/2LBiQY6f6VCU1x4pebKO5S5N/xaNPmpZqjDUpqZj1jQx9jA/ab1oiTTSaASPDWAi5RTya8Jryaxh1KmV7WMZYCgm92zjdsALxVwfKCD91HQK8u25B50DHKcQzJoSflUIJP6x+NdDvbthjMKPHX5CprO7qjifQAfOaNsFHPrWz7h4I3yo3gN2b7a50t9JYz6Ctla2TbHKfEmrVuwo4ADyrbNQM2VbIucGMKQWKlZ4a6iNTy8aNClFImKFBHLTqzeM3vUT7MBgOLNMeQGp+FE9h7XGIt5hoQcrAcJ46eRrNGCBqO7TyazO++MuW0tFSQhchwDE6AgE9NGoUYjx29Lq7qiDsMVkySY5gDSKEYje7EDiSv8Kj7qFYi7cOuVgOWhAjuqS1hHBXOp1krIMfEa1SkA3O6e12xFpi/vK0TwkRIOnnRxnAEkwBxJ0A8TWY3S/Rh85gXCpXrpInuGoqfem2hUks8AEjMDkJAJgRHGCJqTnFOmFb0FjvBYH/uqesax4xwqe1tqySAHBkSIkgjx4VyzBYyWJIGkQNeIMjxo7hnutanJk7XEyBrqIkcweVPJxXQYxbNNt/djE424n1eMqo0sxhQSwMdZIHw5Vl8bu8bNoXLt0mbhthVXtF1AJBzNoBI1jnwre/Rft1VZ8Pcbt+8JnRQBMk1R2xs61iGIZZX2z3RqVlnCqTpwBCAx1NZyUVsZQsye7u7YxhuLZvMl5ELracZvagDUI6wBy4g8e41vtjWimGsq05haQNPGcokGqW6O6vs8b9atAG2gYBLQLAShXtnrxJ16dKO7RxiPcLIMoOpBPM8YpY5FI0sbiVbrVxnel//AFt//et8IFdhxrlLbPBIAHnJiZ6TFc93w2IPqzYsKJuYlobNqUK5QuWY99GMxz41QnRjktljAEk8IrpG29tHDWhGrkADuAETUex1bB4JlW0c9y62e5l1yqBlUHkOJ6caEbU2YblgOHJeeypX3gx+zryPdrNIpOUuMUU+zpcmQWd8sQhDe0PgdQfEV0fd/baYqyLiwDwdZ91uY+8d1cYv4O4urKw1gyDxohsTaL2lfLcurmCwLZjMQZGY8gO7jMUEwNHbfaQJPADXwrA3fpRYXGAtLkns5s2aJ4nXmO6qWJ3luMnbaT0/tQDG4gXTqpPeBJFPYtHVNhb028SSgGW4FzFZnTTUHzHrRcmuabh37eGN65eaGbKqCCSV94nu1yjX9U1qrG++GZwhcqSYBI0PoTFYAfJrya8Jps1jEk0qZNKgYAhadlpwFOC0TDMtQ4nEJbXM7BV6n5DrVorXON4doOMfcFzUIYtg8FBAKkDznzrGNLf3oH2F0/Wc5R5KNT8KHtvgwb3lPcEgeuaayF/FliZNSYPCFzJMAc+p6CmAdYwWKW5bV14MAR+HlUtxZEdRB86Abl3/ANC1v9m+ng2o+IatPhcLnOpgcz+FI9DLZxvEZka5aP2XOneDHyFarce57O49ok9tQw/eXj8D8K6db+jHAXW9rcR3ckEnO6qTpyTQUcTd3A2FJXC2Qygn3QTwP2mkmetK5qhlBmDv3wilmMACSaz1/eEMQcqlVYGCAeB0OvPv76Kb4YNnGfMFTKIS2oVSwJJZgSeXMaadSawbX1Jj0I0I7/7VoTTVoM8bi6ZvdnY9iS0rkM+7xB5Tm04/a+FEbG0rvt9XzKFhdQT3yRWB2TtwW3a1dAPKY0YEfeDWl2TsS23aS82bXIhAg6SFLSBqdOmoqebHfxRHxy/CyDee4zsX9mEdQToIFyIOo5NEnvqLBY2zi7BtuSDyYRmRuooo1psSptpbIYMRc0HYMMp7QMaZutR2tzMLhSM73blyASytl48hbCkAfvE1GKclrsGSNME7u7omzfL3Gt3BByZZOpPvEMNNK0W1LLTa9ncKMrZ9Lb3DpoohNR9rj1qsmNRGhA5ngGgv/SAPhR7aO+X1C1aC281x0zQyhVB55nWGJBPD408ZPlsNVE9x1m6V1sZnjS5l7esTykaaamKGqHw8XL6HLPZU/abUgHoOtHtwN972La8t4ozgh1lYhT2SqgEaAgHXXtcan3yse3sXLeW4XADIRaIQFe1AIEaiRxPGjKKugqTZHgwbtq3ds2wi3B+kyLCyCAZPONaLbLsXFuHOlu3bkkFLjM08uybYHxoTuXsTFYdcl9cqTmXtq2pEEQrHmAeFHMTtBbX+MHsiYllBB1+yyt91LCHGQXK40UcfiLt5HtPhrmRwUJOIsxB0zZZnTj105Vl9h4W2mGazjSMq3TlDEgGJkDkNZP8AFWxG82B4C4XY8AOyT6wKCXdiYdzmd71kEnIDig45kiDIGg4ctKs3Xb/QRfJDb1ywyTlR7NpSBlftQJ7LZCNAIManXWsPvXvdh1j6th1tuvuuj6jSIYDRuff30Z3vwL4eyXs4hrmGPZdCVYqTzOVYCyPGTXM/rtoNnjM0zrwHgBp60YUumwzm3pli7ti/cQ5gABoWOhPKACdTUS3VUcIHU+8e5Ry8aju7Vut2gpjl2THDrFDzjGmdJ6xr6nWmSS6RNyb7ZNi8cSRpCj3f9eZp1/a7vxIA6AQPTlTMHbDvLAso1Ikie6a0mJ3dsMsjNaaJAknXpB4/OmQgIs7OdlzMcq8p1J8B4davbOtWbTBwpdlYMCx0kGfdHGhD3GFxlZs2U5e7TpRHZ9xMyh2CqWGYngBOpPlRAdawuILorEQWUEjpInjUmag670YXliLXhnA+dSDeDDnhfs/8RPxoBCmalQ4bZs/trX86/jXtYBFbYEAjUEAjvB1FSAUF3SxmfCqDxt9g+Wq/0kelGxRCIisR9ImyPcxCjhCP/wBrfd6VuUWeYpXbdl1ZGh8wgqQdR4aT5GpyyxR0Q9Nkn4/U4zbVWidOsf3oxbuLlAUQBw/v1rpS4WwbZKWrNsqCCFXJBHEcOJ6EVl8fgMMrFiMs8lML3kAcPAaUkfUL2Gy+lcPJW3YxBW/ABIZSGjlEFT66edbD6/Ayzz1A5fvHr3Vmdn3FQE20IU8Tm1PrypmN2ucpyAgCIjjPU0JT5MnGPE67uvtIMoHkOs9DNCvpD2w2GCTAS6Skie6RPgZ86wG7+9jW7izAfSVnR44Fejd3OurYbFWMbZAuolxRrlcAw0ROvA6ketK1apjLTs5tiNt5rbFcvYPallymeRJPSsztjZ63byCxlOc5TlPDXRjyA1411zbVuzh7HssPaspmmQqgHLEsx6jvJrM4DdgrdRraBbcgsrSRHReYPQiI+FTiqlUTolLlC5aKuJ+hm7cxCqt0exa2DccAFg4yiApInuY8p89js7cexgkBCXHcGA92Dr1AXsiNeR8aL4TMoiY05GAI6Chm8m3fZkKWkgTEzqen5510SbhC2cSSctFgYbgB5efwqK9gA79rCWzEAkxJ4AnPw010E+PWHd3ab3bgzIQvI856x0rWrgJ5n0rkxvTKvXYDw+xbNv3LaL4KPSazn0m7F9pgvaAdqw2f+BoV/wDtP8NbnaOCZbTG2Rnjs5h2fExrWcNrEMGTEmz7FlZbmp4MpGnYUDjxJ5U6VbDdo5TuJtkYfG22JgMfZt0yv2dfAwfKu4XJ6VwPBbBAukXLiDKxHvDXKSJgnXkZ7+ddMtb2XQAMyseA0UkwOJg/GrvG5bQikkS5rzOyoWUqeKgyIOvD861zfejbdxsS/tXuM6HKMzEwB0HLr510q1vLcGpS3m5nKRPofj8KyO8OzcPfvNcuTnb9mcoGmkDU8ufGkjBwXFjt8towp2q06M57v7z50QwmJd2XKrXCZJUkTAgA+H4UTwuwrNsG52rw4hSohRH2svv6+WnCoLGNa5dW1YQBnYKAump6kcABz5ChKW6SCl5Yd3dZUD+2Qq7N5FYiDyPMEcIpu1d1sHeAKRaccMvueaHs+kVff6N8eD2XsuI45yvwK0H2zu3jMMM1602QcXQh1HiV93zilqcdhuL0Ps7EwyXM737hdcpKaKrQdUgalY+1OsmsRtfDWfbO1okWJ0Opaf1QDE/KBxrQXNp3PZH2TlWGo0UlgOI7QPiB1oc+3GZAbiW31ZWD21BBhSD2ApAIn0rphLkrOecaYOS7bQZrYaBHvQcxnjoBA7qmwm13e4WYyFBPdJoXi706DTXy8BStPltnq1URMa1+WLcySfU1fsYXMstz4fjVHC2szAcda3C4e0VgoBoNRpBjUg/nhVIOC+8DfgyzbPXofU0w7PXvotibEQVMqwkHwMeY5zVYiutYMclaEcmgf/s9aVXStKj/AMaHzNyYd3Y2ithmW4wUXAMs82Bjl1B+FF8ZtwHReHoTWBxQztIDMGAKxyA48jw7qIYO1fKrpnU8DwK9zTrXmZKaq6OvDLjLlVmgs7xRpMUbwuLW6QDmP7sgetYm/sS8RIX+offRfdHa9yxeFu+rLPuFhAgcgeHnrNcXG+j016inTL+9Nu9aIYE+z0Gcwx6rn+QNZi9jczQGzHr09a7DtrCjF4K7aWM7W2C8PejT41zHYm4GMe3PsxbzfauGNOcKNT8OtZJJHPlblKyvhto6QfXjFW9kbOa9iDZRlR2QkFuAIWRMcPumq+K2QbLm3cK5l7RVBxHInu0qlsPEXlvi5bS47BpGRWM68NB0+dGMiLVdh/Y/0U4q+2a9+iSTLHVjBjsKOPiSB411TYe7FvDoFz33j7RcFj46AiqWz/pECqq3MDi0AAErazDh+roRr4mi2H3/AMG3E3U/3lm6vyU1dxUvxEra6QRsYewohQFJ4lgSxPezTPrTm2dh2EstsnmV5/fw5GhybytfI+rWyE+1dvIyeAtoYZp/WMAfKzNRcUnS2Mk3sgvbGw/2UjwJX5Gq52DaL58naPMkk+pojT1FK0mP0Q2MKF4COkVZDnqfU15NegUyVAYjrQbebZL4iz7K26I+ZX7allIBOhA4iYPiB1o3FVreNRb3shJusCyiDoCdYaI6mCa0pcdgM/sbca2tsjFJYv3CZn2cBRAhVzaxpVi59HmAP/xbY/dzL/ykVp1wmo1aOcgSNOop/sk/XFNt7YvJHK98NkWsEESwuRXljqza+6NWJPlw49ayeHOdmkwQJ4E+cAiuv707E+tJlQrmE6uCAR0kcNecVkMF9GTKwa7eReoTM7R0BYADxg03FlYzjWwRsfBOlxCrZ5IywCZnWAK6ThLGUK72+2QdSgASRrMa8+ffQrCtZwaRaaX+0z5faHuIIED92hWO3wadONNGNbYs5p6itG1XaQXio14EHQ+tI7XQn4da5/b27m4n88atptUcqpZCiLe7cRLk3sKAlzi1saK/PsDgrd3A91cn25irgJVmzKToHALIRxAYjMNe+u0YfaB66VlN+937FxfrDZ1hgbptwZB0LsD5AkTyMHWhHu0ZvVHJeJqU6+VesgztlkiTl01InTTwrxDHHlVfBMI4TGJaERJjtHv5Adw+fgIk+us5EmT0+yPEcz46eNV8Nu/iLq5ltkg68RJ7441Yw+BdCA6keI++szBDEMeyCZIGviTNV6ndZM0zJXrY48YpEXtkBFe1LkpU4B2zdri2wuW8pdQcsjhIImOOk0zaO8LhyFK9SzCWYmCT0HpVG1ZtuO/qNDUGI2W8yO14cSORA514eSCbtnXGTSpGj2Zta++gCN3xA+EVZxO1WAyG2H11CgkSO49OoNA9kXGQhdQDq3pw+6tvsndi/cAcpkXjmudgHvAPaPE8Aa5Gt6RdPXZNu3vDGUz5MYI5Ea8Yrc4LaP1js2yn82k9CR8hJodsjZaWFYMRekyBkARdANJkn4UUTFMQFQBRwCoIHwpeD8sd5FWke4XcywWzPlv3eZaAmbn2BqfDUUew2xLNsQttV/dGUegoc9mDBAkdQKSp008CR8qTrwI03uwwcAnePOql+0g4En5VAtwxEkjvJPzpwqi6Ak12zynAUhSoDkOPwrukJcNsyDIEz3HgQPAzpQk7r3C0+3YeGc69xZtPDWjwqVRVIya6EaTI8Jh8iBSzOR9pjJPjVgD8/fSVacKK7ATIFFPa1bJkqpPWNaH/AFd50uEDWBA4cpMzWN+kHfQ4BVS2xuYi4JAPC2o0zsBqZMgCeR6a3uNdEqYV2nva9p2QFeyxHvEGAYGnhRa5tTLhlvHNHs87sXIC9nN7vOvn7Eb3XbjFrjksx1iBqe4UVTfzFWDbLdtSIVbi8QDEaQ0SPhUqfnfsV+HwvzOj3N7EIJ9omnGWAInXUHUUDx2+yicrqfAg/KruNwQOHF7EYexbuXSAyfpTdYzoihdXbQaZoFNw27OCSPaYFVzASXYvB70nKpPcTyFVhiyPcgSlD8Jj9rb8x70nuGvz8aFJvN7TgPU10PaX0c4K9DC0FPDsXHVT4akAz4VjNsfRpctMXwxJH7Nzr17L8G848ap9lKifIjw+0jOo/PdRfC3c2tZnZrk9kgqwMFWBGo46HgaKpKEQcvSeHkfxqIxp7OJgVYXEBgVIBBBBB4EEQQe4iguGxRjtCPiPhV63cEaR5Gf9KwDEbbwGGw2IyZblvQFGUhgQZHAkEQZB48KBbU9mbilGDzqxhhz0BDc4HLrW73x2et/Cm5IDWAWBPAgwGXz0jvgc65pZEzHhyHzq3gmwrhtsOp0NajZm0PrCkNGeOPXuPUVhNQYOh6Gj+7F79IPGsmYK3cCG1XQ9Dw8O6hzyDB486IY/aAt3H/eMfAn50MxV7MqNOuXXy4fD5V2YMzviyco+RZqVV/aUq7bJgW3dg6aGr+H2kQQeY+P5NOtbrX2PYtsw6xA9TVn/APjMV+zJ8K8VSvaOhqjZ/R/iS73LukoAoMCZaTIPIwvxrZtfJMkknvrK7lbMbD4WLilXZ2ZgeI4KPgJ86Ordrmm96LxWi+j0T2UB7RSxAAMknu4fGgaXwKLbLvqwJBHrU+VbHq9B3FX7baiZ6hTB9Y9aqimKakFCUuTsKXFUOFPHdxpgNOFZOmFjlM08CoMPckkHQydPn+PnVgUaFsTNAJ6An010qXA3BdUMgJBEy3ZA7iOJIpqikMKnHKJ6gQfUa0KbfyAwimGH2tSOHIeQrwe9Bgg+7pw01XSqylhwdvPtD4/jUgxLjkreZU/eK6YzitV/PqRcWS4kIiM7EhUUsx6BQSTr3Cvnlrgx+JvYy8SELwFBI0AVQs+ECu37033uYLEW7ds5ns3FHaQAEoQIM61837D2r7I3LTqSjTI5qfz8qXI04/CUx6l8R07Yq4TtBMPaDA5ZgMeAPvGltvB2AbbtbGZbluD4OIB7qy3+37K2x7PssVLN2pIc6a+HH4VodhYFscLR7QsI4Z3JBLMhkIvUkxJ4DWpY1KUkdU+KiavBNmy4i8QbgUrbBiVBOrdxPDw8ap4/FFienfRTa1zlmjuHL46Vl8VfReObyj5k16p55ewuJyCOXQcPSiFva4K5c4HkD8xWMubfQHKkzzlpA8uFX8LtIEf3QfDNNYx7vBstrpDLaS8y+6SHGnMZVYAnpwrI2togOVv2VswYn2d2P4v0sjzromD2hA0PGqe8GyFv2iwgXRAQx73+Vu7jUpxb3EICw+zBcE2Llp+5LrIfRg9VMXhblonMHU9Sode6ShDD+Q0OsbKNpmPsyOvYJykd0aa0bwm8YUFXzy2mSM4ETJXN2hp9kyKjb8oOgbtfBNiba2rWIQ5mXOpzKVAEklIzsJ7uVYQ24JHGCdevKaOb4bQS5dQWyCFngpWJjkeB05UFpkIyO40xPSPThVnCYw2+0OM0w2pU9eVVr2mlExNdxzMSzGSST6mav4e5KD0HkAPnNBhRmzbhQO6r+njc7El0OpUopV6BM69ht4sPOVwyHoR9xg/CjuE2hh2HZdPPQ+jamql3DK4hlBHeAfgaG3937I1UFT/lYgenCvnF6mXk9B4V4Idp4wF2M6Sayu1dvszeztEgA9ttRJH2VMadT+Zu71YgYdBDfpbkhCTwH2m8pHme6g27mLsWboa6C2XUZQG7XEEnSYMnxjoKfDHm+T6EyPiqRpbW7GPZVYPb1E5HZgw7m7BE+elXjg9p4ZCz2bZRAWYh7RAAEk8UPCiuzN9sISJuFf30YfEA0K+kHfNb4GGw7BrejXXEwx4rbBKkQNGaQOAHKuuePH7EYzn7kGD3/uZlD217TqsDMrSxji+nDXpHOt6jA8CCOUa+c1xzZGwsTfZblm3b9lqEa6cq8YZwi6mYIHcK6jsHZ5sWFts2YiSSBAkmSFHIVw5FH8J0wcvIVBp4NQF6hvX9KmOT3WAcGeOh+P8ApRW1h15En8z+FYjGYxswIPAzWv2bi/aIr/rCD4qNP6flV8LjJtMlkTjtF4WF6fGnrbHQU0GpAfz866VFELY10qGrBNRutJOPkeL8FbEpKEESCCCD31zvG7nKrO6RrqQwkevEV0lhpWf292LTHkI9JFcmVeToxvdGcw+6qZ1vKLaMkmSNfdI05DjMnvqTaeOydlXyR9lYVQefuxHPzoftne+21k20mTCmOQBzHXv0HmazGM2zbW2zuGMDRQY4nhr869HDFRxqiORty2FMRtcID2wTEnkPM86zOP2010wp0nj18KzG09sNePAKvJV4eZ5mm4LaJXQ6j5UeasnZqcNZHSiVi5loLgtoAiRU9zaMd355U6MajDY08zNEbWM/P54VjsFtKe788++i1rH5ddDHI8DRCO3t2Gt4+1XsuVBYgcTGhMa+dYLEYzE4Z8vtLqHlDtDDqNYI/OldOR83aBzK3M+kHwiKDbZ2cmQ5wDb1JnTL/mDfZPf86SUE9gMHjdt3L4AukMQZzZQGPcSONV1NRXyudspJWTlJ4xOkxzinI1SFJw8Cqdx5JPWpb9zlUAFYxYwFnM/cNTRgrUOCw+Re88aszXpYcfCO+yTdsjilTppVYB3C6w5CO6Z+6ois1PYwrOdB58vWiuG2ao49o/DyFfI9s9VyUTF7wbKF5ADaR4mCw92eMelYDaO4t6ZRY8Jiu7/7MQ8Z8Z1qJ9ijkfUfhVY2vusk5Rl2fPh3fxdvgG8iamwGycS5yNmyk6jr513S/svKJIEdeHzqG3glB0Ap3kyLRlCIL2DgmS2qnQKAAOgo6i0lWngUiKDWqvfGlW8tR3kosBncTbM1c2FtZrJgqzJqYAJ5dw01+Zq39Tk0U2dhQo4UmPkpWgzpqmUjvVeYkW8K/cWYAcPCeOlSrtHGsf8ACtKNeJJPd1HCjC0+uq5vyRqK8AkW8Y3G4i+AJjzkVa2fgriMWe6XkRBAAFXZp1avds1/IVY36SMYwwtxLXvxJ8JnL5/Ka0u0doC2IGrHgOneax22toLbQs/aZpgH7R5k91UUVVy6Ft3SORe3uKntHhQRIXmRyPdJ4UBxOMZz2iT0HIUT3k2kbt0qDIB1PVvwHChIsmjjtIWbtjK9irVvCLzM1es3AuigCmsXiVsDgLhOikAjjwjv1q1iMJctqMzCCdYJJHPpETTvrLcqiu4lup8KKlQ1FvDXuFE7OLMUN2Xs130Esf1VUsR4gAxRj/ZRQdoKv792yh/lZ5+FWUhTRbExX6MA8I4VX3kKPh2Se0408iD91CUxbIIFywvjft/dNV7lwsS2ewSf/vtA+AzEaUs5Ovh7CqvZi8RbysRSU1oMXu+9wlgpJjXI9p/gjE0/DbhYi7Z9pbiAxEOGRtI1EiCNfnSdimYJq7s7Dycx5cKtbf3dbCuqs6OCJlCYBjVTIBkU+ykKB0ro9PC5W/AkmWBSgVGDXpavQJkhWlTc1KsY+j1WB3U8UqVfInWOFVsVtEIcqjM8THAAdSfuE+VeUqDfSGirZRZixljJ5cgP3Ry+ffVvDYItrwHWvaVdOGCboebpaLy7PAiO+QQDmnv5eVNfZ45ad3EUqVdnCLVUc/Jla7ZKmDTClKlXJJU6OhPQxUohaWBXlKtAMiUV6DSpVQmOFDNobZykqnvcyeA8BzNe0qrBWxZPRmNr7XFoS0s7SQOvIkmuZb3bytJWSbjDU8lU/q15SqTbnk4vpDfdhaMYnGimGsiJiTpx7+HypUqsycQvgQIJgaRNELbiJHClSoDjb15QpJ4ASaCYL9K3tHGaSQiSQNOOZhqFHdqeopUqKFYXfMVysxy8kXsWx4IsDzMmqTh7Im1lGskFVPpIpUqybDQMxOKa5cDM0mNdIAHCABwq6i6fk0qVZsCBm0LYkxxidNOf96gwu2L1syl118GIpUqZMR9l/FbwXMQipehyGBVyBmEcpHER1pA0qVd/p+icj2adNeUq6RR2avKVKgY//9k="/>
          <p:cNvSpPr>
            <a:spLocks noChangeAspect="1" noChangeArrowheads="1"/>
          </p:cNvSpPr>
          <p:nvPr/>
        </p:nvSpPr>
        <p:spPr bwMode="auto">
          <a:xfrm>
            <a:off x="63500" y="-839788"/>
            <a:ext cx="2619375" cy="17430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endParaRPr lang="en-GB" altLang="en-US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0" y="903288"/>
            <a:ext cx="6227763" cy="869950"/>
          </a:xfrm>
          <a:solidFill>
            <a:schemeClr val="bg2">
              <a:lumMod val="75000"/>
            </a:schemeClr>
          </a:solidFill>
        </p:spPr>
        <p:txBody>
          <a:bodyPr>
            <a:noAutofit/>
          </a:bodyPr>
          <a:lstStyle/>
          <a:p>
            <a:pPr algn="l"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How do you want it to be?</a:t>
            </a:r>
            <a:endParaRPr lang="en-GB" sz="3200" b="1" dirty="0">
              <a:solidFill>
                <a:srgbClr val="363080"/>
              </a:solidFill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21508" name="Picture 2" descr="http://images.smh.com.au/2012/06/27/3407757/729presentation-420x0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5759450" cy="3673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819536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68313" y="260350"/>
            <a:ext cx="8207375" cy="107791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algn="ctr"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Delivering a presentation – </a:t>
            </a:r>
          </a:p>
          <a:p>
            <a:pPr algn="ctr"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joy or fear?</a:t>
            </a:r>
          </a:p>
        </p:txBody>
      </p:sp>
      <p:pic>
        <p:nvPicPr>
          <p:cNvPr id="22531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3716338"/>
            <a:ext cx="6624637" cy="302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532" name="AutoShape 9" descr="data:image/jpeg;base64,/9j/4AAQSkZJRgABAQAAAQABAAD/2wCEAAkGBxQQEhQUEhQUFBQXFxYYFxQVFBQUFRUXGBYXFhQVFxQYHCggGBonHBUUITEhJSkrLi4uFx8zODMsNygtLisBCgoKDg0OGhAQGywkHyUsLCwsLCwsLCwsLCwsLCwsLiwsLCwsLCwsLCwsLCw3LCwsLCwsLCwsLCwsLCwsLCwsLP/AABEIALcBEwMBIgACEQEDEQH/xAAbAAABBQEBAAAAAAAAAAAAAAAAAQIDBAUGB//EAD0QAAEDAgQCBwcDAwQBBQAAAAEAAhEDEgQhMUFRYQUGEyJxgaEyQpGSsdHwUsHhFCNiBxZygvEVM0Oisv/EABoBAAIDAQEAAAAAAAAAAAAAAAABAgMEBQb/xAAtEQACAgIABAYCAQUBAQAAAAAAAQIRAxIEEyExFCJBUVJhBXEygZGxwfGhFf/aAAwDAQACEQMRAD8AxQEsJQEsL2x4axsIhOhEICxsIhOhLCAsZCIT4RCBWNhEJ0IhILGwiE+EQgLGQiE+EQgLGQiE+EQgLGQiE+EkICxsIhOhEICxsIhOhEICxkIhPhCAsZCIToRCB2NhEJ0IhAWNhJCfCSEwsbCIToRCAsZCIT4SQgdjYSJ8IQFkgCITgEsIK7GwiE6EQgLGwiE6EsJCsZCIT4RCAsZCVOhEICxsIhOhEICxsIhPhJCAsbCIT4SQgLGwiE6EQgLGwiE6FMyw03APBe1wJZBBAOWp1HsqrJljjq/V0XYsMsm2vorf6KyIToRCtKbGwiE6EQgLGwiE6EQgLGwkhPhIgdjSEQnwkhAWNhJCfCIQFjIQnwkhA7GQhPhCAsmaxOFNWabMgndmobFixFQU0dkrdiXs0tx8kqdkl7JWrEtiW4+SioKSOyVuxFiNw5RU7JHZK0GJbEbhySqyhOiBSXR9FU+yoVa0AmWsbJIzkEkEZjZZNc3uLoiTKox8Q55JRS6L1+/Y05ODjDFGTfV+n17lHsknZq5Ypzgu5ftIHu5zOkGco3A1Vk88YNKT79imHCSmm4rt1ZmGmg01bsSWKzYr5RVNNIKat2IsRsLlFTs1P0ZgBUqnLvGm8NPPJw+ik7NIHmmQ9sywh2WpA1HmJWXjE54Xr3XVftdTXwCjDPHb+L6P9PoVjRI1EFN7NaXWSvTojtyf7b2tc2BJJdlaB+qdlmUcQ8uaKlCrSa8Sxz2kBx1iI4JY+OxyUbdOS7Esv4zLGU9Vai+4tiSxXLEli17mHklO1Fqt2J1XDlsTuJHhn9kbrsHJdWUrUlqtmmpKOHucGjcgJSyKMW2OGBykki5010UyhRpEG5z+9cDMiPpmFiFq2OmMM2nVcxghrQGgSToBOvNUuzVHCSlyk5O2+v8Ac1cdCLzyUFSXTp9FS1Fqtmmk7NadjHymVIRCtdmgsT2DlMqQhWxTQlsHLZcaxOsUzWpbVRZ0NSG1XOiujxWfZMEjLLU/YaqKxOZLSCMiMweB2VeTZxai6ZPHrGSclaK7qUEjhkksWz0o29tOqIFwhwGocNZ56/BZmXEZa8vHglHKnFNhyndJBhKTC6Kji1vECY8eSMXhrHlsgxoRmCNQZCR9O5pE6giRzCg6Judh6Re4OMESODSQAoOUllXXo0TqPLprqn3H2JLFPai1X2U6lypXnCta3MB5u5OBIgrNFInQE+AJ+ik6KxJD61B3suh7Z0E7/MCldXfhKzmnuktDpNUU2lokOtuBDiNfNcSPFTwYp0vMpPv9nflwUOIzY23UXBdvr0IbFYoYYdnUfuXMHwn7lWKNA1SHGWtOZLsyJz21KqOY3tH9kSac5yZl+/wjZacufmSxQX8rUmvZGTDw3KjlyP8AjTivtkNiLFYtSWrpWcnUgsT6FocC9pc3doNpPgdk8ZzEugwbQTHjGijoVW1Bc0yJI8xqCNlXzoSbgpdfruW8icUpuPT77FzpXBMZY+ld2dRsi6JBBhzTHBULFuNbfgzOtOplzDhn6rKtVfDZHKDUu6bRZxOJRmnHs0n/AHOd6cxEUm0HAkNf2l095ouBbbyyXRdHUHY2jTcKdV7mw5lz2ki25rjaAMiDKbQ6FZiawvJAtIPAxmAfX4rt+in4bAt7OkWsBF0CXRPvFxzI8fJcXPw6xZVXo7/9s6mHjnKElPs1V/0o4SpRLTDgWngQQfVNtXeYyrT6Rw9Qti+nmHEgQR7QnhkRnyXE2rt8NxPOjfZnIzYFBpp2mQWLRx2HLqFKtMwOzqExk5s2k8AQqtqz+munamDoVQ0Ncx7YILZLXe67MxH2UOKm4JZF6f4ZdweOM28cuz/yhuAx1OuCaZm0w4Qe6eBOnmtfomn/AHWuiQ3vEcQB94Wb/ppjw2hY6o2CXOeL2AOc53utDe9IPHgBC6fq70W/DYSoMQzvd9zHmbuzd/7bXcDplzXJf5GeSMsUl1fRP9nX/wDmY8Uo5ovoutfowsS697nHck/EqO1T2IsXoI9FR56S2bbK9iLFYsSWJ2LUgsSWKe1FiewtSANQpgxCLDUuBiWxTBiWxU2X0QhqLVNaltSseozCTLqQGVbIOnKnUjuuj89VyHQRdhMbWp4yxzQMu1kU7rocbWtPaGS3XYyuwqUpBGY5jIjgQeKqdI9Hf1DaTIiq5xaKzjkarYcJByEiRPguT+QwOSuJ0vx/ExxTqfZ+pXwxLsY6mx7DRcxr2NDS224wRJA7oz8iNFp4hgBgNDLcoGmW6w8Z0ViMOHYmsH1KrDa610FoBzDwNctNtFtYd5e0O4gEZQc+IUfx2aUqjJdi38nw8VLmRa6+g2xJYp7EWrsWceipRot/qKbjqQ5vIxDhPqugrYSliLRWpip2bg9kj2SNCFkOpyW/8h+8+krYqPczNrS7kBP8j/ysOeK2Ovwcny/0Uut1I1mUmseWNuN0EgkADuyFnYbDQAxjeQaAtTpCvfAIcHDMhwtInTLhz8VXoOscHWh3IkgHzGasxR1g5xXmM3FTc8qhJ+UqupEGCII1CY+BrPkCfotjGYftbq1PvCe+33qZ4EcOBWZ/6dXc8VGU2vpgR38gCTm4OOmQ1CJcUli3X/CEOEby6P8A6YP+nOOFOpisO92d7nO9kGozQgvdmfakARoc80uDqU6dY0cOH1Q55LqhIDGR7UOOojU8dFr0urGFx5cRiXsxALmvLD3S07Bs5jIZytk9UWhlOmK1QtBDXufDR2YMljWtjIkDUlcOFxybxPRyw7QWOfYqYzENc1lNnstGeWZdv+c1SsVh1ENJA0k/UpLF3+Ghy8aT793+2eY4qfMyNrsui/SEwVbsqjHRdnBb+oEEEea6PoPsjlTqFzBoxxipTk5tIOYE7fVcrjhDCeEHQnQ8ArvQ3WzAOyfUYHCfaJLgRraCS4eAKxcd/O/oeCLfYj6y4M0MU97QS3u1Ay42PNpBJGhdInOc4UNZrSQ5mbHCR56jyW70l0nh8XT/ALNS59ODBaWksORInUAwsTCUYD2cDe3wPtDyP1UcD5bjkXZ+WX+ma5Q3hLE+680f9ohtUWJwwe0tOh1Vu1W+j8I15de8MAG5Ak7ASunlnFQbl2OfihJzSj3LXVTqjhMC9lRz2mqQIzAaCRqBxziV1HW2P6V//X/9BcxhquEoO7xFRzTlccmAaC3TzC6HpCsMVhHmnLhAcMiJjPIHUZLzuCSWZfs9FnjJ4v6HBWpLVPai1ems81RBaktU9qCxFior2osU9qLU7CiANQp7EI2HqW7U61S2JQxUWXUQ2pbFNalsRYUQWKSpTolhpVA99RzmOaxmtMTHaE7DmrGFo3O5DMzAEDPMnZSYl1GraXY2hTc06sq0xI3adcvNZeIypeUshhlLsrN/pXolrqNQl7g40iC45yQ2LnDfRcP0dQLaVNrvaDQDGYkCDBXcdMYuKVrXCC3Koe8NrZt2JXM1G5n7R6Kng+jZo4zq0vorWotU9ir43FMoi6o4NEgCdSToANSVvc0lbMig5OkZ3WDpB2Fo9q1rXEOaIdMd4wdN1iY3rXVAa6kxjZEZi83f8nOGXLNbPWKg3F4erSpuaaloe1s5y03CRrnEea4qke0wxiDAkSOW/msXEeZ2mdDhW4Jxa9TqeqfSlfEip/UvaXNIDWNY1oa2NZGZkzvlHNdBavM+gukTRBqsFzmiSwCA5s95o5xPovTsNUFRjXtMtc0OB5ESFdw8/JXsZuKg99vcSm57HX03FjxvqCP0ubuE/GYmrWEVH939DBYw8jnJ8JhPtSWpywYpS2a6kY58sY6p9CjT6La+pTIbBBjumzLbTgu1wuFDWgEk/wDIh3quRxGNbQLC51sugGAZyJjUcFWxHX7snkGj3RqW1JceJFMj6ErFxcUp2kdn8flvDrKXqy3XpQ5w4Ej1TLFLSx9LFDtqDg9j8wRqD7zSNiDslfABJ0C6MJ3FM4eXG4zcfszelcWKNMkkB0G3x4+C8u6BAOKbTPeuLnOIEA7yeOa6frHjw8knM6Boknk0R+ZqLBdXKmFY7G1GF1QAf2W5llM+0ctX6GBwWHLOWR9OyNuLHHFHr3Zq4CkTiWhujQSSNhp/HmuhdUex7SxocIcHTsDHMcPouX6t9O0zUe4wG1Ih0+zEwCPNdnarccI5MTi33K8mSWPKpJdisWJLFZsRatlmOutmTVwk12HbIuzg8MuJ5cl6H0bjQ0APiIyeQGZc9AfTwXlPWWvUNR1NlSowBjZDHuZmZOrSDpC4qhhqoqtdVBcwvsbULnPlwAcc3knf6rn58W0zo4ctQPZOmsMxlV3ZlrmHvC0ggTqJHNUbFldVm5VQNLh9FuWrdjbUUmYMi8zor2ItU9iLVOyFFe1JarFiC1FhqV7EKxahFhqXLUtinDEtip2LqK9iu4Ho01Q4yGgaE7nh/KisUj3Eta2YaJyGUyZz4qrLKdeTuWYlDbz9jlOsfSuDmrhMS/TuvaA4jMAjvN8QvMK9FtKo5rH9pSnuPgjI7OaYII0XrHSHVYV8QX1XMfRtBFMU2yXEZy8icsswZ8Fi9I/6aUznQrPpn9L/AO4z9nD4rNNZMndGqEsePsyl1F6yGiP6Wo93ZEjsy4yKZOjc9G5+S78tXltXqDj2vyFF7dnCoW/EEL1Lo/DuZSptebnta0OdxIEEq3A3FU0VcQoyakmFiyel+rdLEvvfeHhhYHNdbAO44OzOa3rEWK+VSVMoi5RdxPJMV1Lx2HBNC2oGE2xU/uuZOWwE8gVk9G4ipSe6m6lVDj/8Zpvuz2AjNe42IsVLwr0Zcs8vVHgOFqV8LVM0K4aXGA6k4ESdBkvYurVFzcLSDmlptm0iC0EktBG0AhbliLE8cNPUjlybpKjPxlSy2BJc60awMiSTAnQHLcwFynSnT9WjXDj2vYtgkGj2bXgtktBdOYkb6hd3Yo62Ha9pa4BzTkQRIPkpu3K76exBNKNV19zjelul6WIbRdSM21O805OEtIBjfPcSsbrQwMxNEkGx4gn3ZyLZPGJ+Cs9L9S6mHqdph5qUZk0/fpiZ7snvN9RzXO9N9N1ukarMNhASHFpLdJLd3E6NGqhkmvUnjj7Ho/VxsNc2AACHCI94Hh4KbrBhKtSg9tGO0yIBMB0Zls7Sn9WOhDhKIY95qVPedtya3/ELXsVl3Git9JWjxjoPpfsMVfiGkOaSDTeHC07kEtADvOM16p0Zj6eJptq0XB7HbjUHcEbHkqPW7qizHMJDjSrAQKg0P+Lx7w9QvMeg8JjejcZ2Vr2k+42XMqiYDmgZP+o5LMpPC6fY0uKzK13O66ydT21Jq4cBlT3mgANfxjg76+qr9TesbXf2KtQFwMNJycCMixwOYP8A4Xe9lxiRExoDEkLBw3UrDjFuxgkO17ORa55JBeQc99spCJZYxXNh2JQwznLkz7mnYksVx7M0yxa1K0YnGnR5t0/XAxGIM6FrfAimz7q/1potbg8K5nsB7DPJzHQ4+JI+Kk6/9AU3M7ZtJznucA9zC8mIgEsbro0TGi6t2CZUpCnUYC0tALCMogZRyVSncnEucUoqR57hesLsKHhrWuk3SZMZRoNl6E2k4AB4AfAJAziQD+6gwXQVCixzKdMNDhDtSSNIuMlSYTDVQ5xqPD+61jYBBtaXG53+RujLgntNSSrp6i1g4t319CSxIWKxYksVuxTqV7EWKxYksT2HqV7EqnsQjYepesRYpwxFio2LdSGxLYprEtqWwakFiLFPYlsRsGpBYixT2osS2DUgsRYrFiLEbBqV7EWKxYixGwalexFisWIsRsGpXsSWKxYixGwanN9dsHUq4Kuyi615aMyYkSLmztIy81mf6ddVW4Ohe9o/qHF7ajtbQ15b2YOgHdzjVdji8IKrCx2h5A6GRkcjmEuGwoptDRoJ9TKg73v0LFShXrYyxFqsWJLFPYr1IbVz/XOu+lh5pA9u5zWUi0AuuJnLyb6LprEhppSdqiUPLJMzOiMM+nRptquuqBovdAEuOZ0+HkrTKcOu5R4cwrNiLFHWOqjXQlzJ7Od9WV7ElisWILFZsValaxIWKwWptqNh6kFiWxTWpbE9halexJYrFiLEbBqV7ElisWIsRsPUr2IU9qEbBqXbEtqzD1kw/wCs/K77JB1lw50cT/1Kx+Ix+6NGpq2otWT/ALlw/F3ypzesmHPvH5SjxGP5INTUtS2rKPWSgN3fKUp6x0R+r5UvEY/khampai1ZP+5qH+Xypf8Ac1Aalw/6o8Rj+SHqa1qLVj/7pof5RxgEfVJ/uzD8XfKl4jH8go2bUWrKb1loHd3ypx6x0drj4NR4jH8kGpp2otWO/rTRGz/l/lK3rRQI975Y/dHicfyQqNe1Jas1vWSgfePylNPWbD6S75Sn4jH8kFGpai1ZLOs9AmBd8sJD1oobXny/lLxOP5IKNe1FqyT1noTHfn/j/KVvWSgd3DkWo8Tj+SDU1LUWrNPWOhxd8qQdYqH6iPFpT8Rj+SHqaVqLVmHrHQG7vlUb+tNAbu+H8o8Tj+SFqaxaktWOetVDg/5R908dZaJ/X8v8peKxfJBoaZYixZDutFD/AD+VD+s9EbP+A+6PFYvkh8tmtai1Yw6z0jo13/1+6B1jZ+h3xb90eLxfIOUzYhJCxXdZ6Y9x/p90w9a6X6KnwR4vF8g5bN2Elqwz1qpfof6JruttIe674gI8Xi+QuWzftQufHW2n+h3xahHi8XuPls4jtgOemuQ1ySOxUjjHDQjmn1MMCMj4zw/NlB2DmnN4A4AD1XC2RY0yQ1+ROkn90U8TBMabkkwDyCQEbNJ4EiJndOOCe7veznpAKWyCnQja2Zznc5bJ9LFOnKY5hTMwhMXEE5jSD6KGphnuMQ4gmMhl8ZT3QmmDcQTtl5kJprHUnwBjVSf+iPAmYjac+engh2EgjMT4I3iLVkDsRoC8DUgDIKTtjsef58EVMGB7MbkaxzSNwriJy5RKNkRrqPadIMGfjmpW1oyBnlcf321VZtAtJIB4e8QFJTzImQfBJyRLUs3OGokTxyHJRPyMnIef3hS0mgalxHDQSn16LQJcctIBOZy1Khuh6FV2Jk7+PL8hLReT55+G5VnsmREtnxJy5qIspZ557ACP3Ruh6jqcjTLxMnyUbqgcTM75nLy8VHVZl3XGOHL9lHSpGIAPGSc89tEbIjqS1axBAMxxnKJ3jNRsqwdXHPiSpWiBAIbxnP8AAog64gF0xOQGRTsOhIaxMDfw+H5ChN5yuI14/dSim4mYBHL1PLVISRnYNNxJ3z9Ubi1Q7vt3nLfL4QmhrnH2s447qWhWvGbT5jhum1Kb9ZGW2/oouRJRQnYESdZ4EfFFn+REbDTmpMNUGefr6Zpj6kmIg8Mj47o2ZLoOYzcn1H58UrGnjPjBCSnG4nXLRSvYxwgBPYmkU6rjIzjf2ckNe7MTcPMbcZVh0NymfzgoatTlAOwAJ2RsDof2U5gkef0lSuoHZ4/PAqsx4Os/nLZOe39IOyLodJhVwpOZcQOBOXw1TalKAMyY4HnlzVptwM2/H8zQ1k6tt9AjZj0sodkeJ9UK7a3n6/ZKjYWhWtGU6TqYCV7OAtE57nbf9k11aefPQDn9FNtt+/nKQmNphzcxPloPNWKOKdGhkef5uo2ERn+/qlo1SPZAPkfyUmCdDnvdIOfjwTm1Xke06OHD8zRUY/V0D48/VMDXb8JCEFux/bEaGTzIGqZV72Q4Z6fuoyWgwB5gT+BMJyzkZ7gJtCZM1nPy/hTDGgASMuDQq7KjRvMfFJVH55KINklZpfGZjxj4pabAM+9OgzMR4pKXe1PgBy1hSUyMwDG2emnohsikSurf4yfOJ481DUruJE6eI35cVC+pHvHjHmmh/Mgff89UiY8hufdz21HmoXQD7IjmpO0BMBxnmNtCkfSBHtA89vyU7E0OpubGkbCM/qmVcU490uAGXCRn9VFdb/G6dUaDnxgz+bKSBsK4PoNcpnaN+KiDTGnLIQrQfMiCYzgfYqo9pAEtIGqkRaJ6OJymQCNcp31RVxbtJmeX7qo4l2YBQ2qf481FoiXqeJOVzAScp0j8hWHPBHPhkVm9sCc8vzdH9aATAyyS1JqVEwJGjZ5/mia9w3IB5KscXJOeX0TP6gZ689JMI1FaLPAaZZEFPY5zD+2x/lUWYniPLwKmOLAAk6+eyaTFZNUeZMZ8tfh6qpWcdU04jLIic88yBlnooL5zHL+QpJMGS03EHx3WjRquGh+nDh5rFNRwGk8f44KWjijoQd9iIjWU9RxZtjFEwJHmAo6htifQrJc5xMiYyy011HjmnOxp4+RGWaWpZsX8jo9w5T90Ki2u452t+EoRowtGsyk4HTy+qfeGCTM8EISSHVBSr56DhB45FK7GnjEbgeWiEIaIIhqPfIJfImY5qM4yHCdYy1zMH7IQmiDfUQ13NjOIzEbzx81VHfklxyzMczA9SEiE0T7F3C4b3pMaZ5zr9lO8RO49fzVCEqIuVshD9JJngNFH2sEQJj10j6oQl3CyZlQv0GXjofBVqlSIMkgk6xscwlQhRRKX8bG06kkZx5HbbwUtao3MAQBMfU/nNCEUVWx1J4zJnxmfP84JSxpFzXu8NNZQhD6FkXfQqta4uLrjpnPI5gDgpW4kvnMxGUncwhCkupGupFTfUOYOWhHnqpAHA7HvRBHmhCTZFIWphrg4gaCZnz0UOJwRDQSdgT55QhCiWNKioMO6+MgJz4+KtHo92U+MZft4eiEJtlSY92CB9oxEwdSfyCkp4AAiDH78f3QhJssXXoPfgW5jQ8R8fsq4pAGPMeG/mhCkmFdSSnhsp/IKjNLe4x8PghCYRK9V4By21PnrCfDeGk5xqdyhCkhseym2PaI5IQhA6P/Z"/>
          <p:cNvSpPr>
            <a:spLocks noChangeAspect="1" noChangeArrowheads="1"/>
          </p:cNvSpPr>
          <p:nvPr/>
        </p:nvSpPr>
        <p:spPr bwMode="auto">
          <a:xfrm>
            <a:off x="101600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endParaRPr lang="en-GB" altLang="en-US"/>
          </a:p>
        </p:txBody>
      </p:sp>
      <p:pic>
        <p:nvPicPr>
          <p:cNvPr id="22533" name="Picture 11" descr="http://oddlovescompany.com/wp-content/uploads/2011/11/Jump-for-Joy.bmp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628775"/>
            <a:ext cx="3960813" cy="2016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4967041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0" y="404813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US" sz="3200" b="1" dirty="0" smtClean="0">
                <a:solidFill>
                  <a:srgbClr val="363080"/>
                </a:solidFill>
                <a:latin typeface="Trebuchet MS" pitchFamily="34" charset="0"/>
              </a:rPr>
              <a:t>The most common fears – guess!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95288" y="2205038"/>
            <a:ext cx="4608512" cy="1828800"/>
          </a:xfrm>
        </p:spPr>
        <p:txBody>
          <a:bodyPr>
            <a:normAutofit fontScale="92500"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solidFill>
                  <a:schemeClr val="tx2"/>
                </a:solidFill>
                <a:latin typeface="Trebuchet MS" pitchFamily="34" charset="0"/>
              </a:rPr>
              <a:t>1</a:t>
            </a:r>
            <a:r>
              <a:rPr lang="en-GB" dirty="0" smtClean="0">
                <a:solidFill>
                  <a:schemeClr val="tx2"/>
                </a:solidFill>
                <a:latin typeface="Trebuchet MS" pitchFamily="34" charset="0"/>
              </a:rPr>
              <a:t>. Fear </a:t>
            </a:r>
            <a:r>
              <a:rPr lang="en-GB" dirty="0">
                <a:solidFill>
                  <a:schemeClr val="tx2"/>
                </a:solidFill>
                <a:latin typeface="Trebuchet MS" pitchFamily="34" charset="0"/>
              </a:rPr>
              <a:t>of public speaking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solidFill>
                  <a:schemeClr val="tx2"/>
                </a:solidFill>
                <a:latin typeface="Trebuchet MS" pitchFamily="34" charset="0"/>
              </a:rPr>
              <a:t>2. Fear of death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dirty="0">
                <a:solidFill>
                  <a:schemeClr val="tx2"/>
                </a:solidFill>
                <a:latin typeface="Trebuchet MS" pitchFamily="34" charset="0"/>
              </a:rPr>
              <a:t>3. Fear of spiders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>
              <a:solidFill>
                <a:schemeClr val="tx2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76621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0" y="404813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US" sz="3200" b="1" dirty="0" smtClean="0">
                <a:solidFill>
                  <a:srgbClr val="363080"/>
                </a:solidFill>
                <a:latin typeface="Trebuchet MS" pitchFamily="34" charset="0"/>
              </a:rPr>
              <a:t>The common themes - presentation angst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graphicFrame>
        <p:nvGraphicFramePr>
          <p:cNvPr id="5" name="Content Placeholder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2063760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636838"/>
            <a:ext cx="4578350" cy="3786187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endParaRPr lang="en-GB" sz="2000" dirty="0">
              <a:solidFill>
                <a:schemeClr val="tx2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defRPr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  <a:latin typeface="Trebuchet MS" pitchFamily="34" charset="0"/>
              </a:rPr>
              <a:t>So …what is your experience so far?</a:t>
            </a:r>
          </a:p>
          <a:p>
            <a:pPr>
              <a:defRPr/>
            </a:pPr>
            <a:endParaRPr lang="en-GB" sz="2000" dirty="0">
              <a:solidFill>
                <a:schemeClr val="tx2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defRPr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  <a:latin typeface="Trebuchet MS" pitchFamily="34" charset="0"/>
              </a:rPr>
              <a:t>As an audience member?</a:t>
            </a:r>
          </a:p>
          <a:p>
            <a:pPr>
              <a:defRPr/>
            </a:pPr>
            <a:endParaRPr lang="en-GB" sz="2000" dirty="0">
              <a:solidFill>
                <a:schemeClr val="tx2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defRPr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  <a:latin typeface="Trebuchet MS" pitchFamily="34" charset="0"/>
              </a:rPr>
              <a:t>Giving presentations as part of your course?</a:t>
            </a:r>
          </a:p>
          <a:p>
            <a:pPr>
              <a:defRPr/>
            </a:pPr>
            <a:endParaRPr lang="en-GB" sz="2000" dirty="0">
              <a:solidFill>
                <a:schemeClr val="tx2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defRPr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  <a:latin typeface="Trebuchet MS" pitchFamily="34" charset="0"/>
              </a:rPr>
              <a:t>Presentations in a work situation?</a:t>
            </a:r>
          </a:p>
          <a:p>
            <a:pPr>
              <a:defRPr/>
            </a:pPr>
            <a:endParaRPr lang="en-GB" sz="2000" dirty="0">
              <a:solidFill>
                <a:schemeClr val="tx2">
                  <a:lumMod val="75000"/>
                </a:schemeClr>
              </a:solidFill>
              <a:latin typeface="Trebuchet MS" pitchFamily="34" charset="0"/>
            </a:endParaRPr>
          </a:p>
          <a:p>
            <a:pPr>
              <a:defRPr/>
            </a:pPr>
            <a:r>
              <a:rPr lang="en-GB" sz="2000" dirty="0">
                <a:solidFill>
                  <a:schemeClr val="tx2">
                    <a:lumMod val="75000"/>
                  </a:schemeClr>
                </a:solidFill>
                <a:latin typeface="Trebuchet MS" pitchFamily="34" charset="0"/>
              </a:rPr>
              <a:t>Conference presentations?</a:t>
            </a:r>
          </a:p>
          <a:p>
            <a:pPr>
              <a:defRPr/>
            </a:pPr>
            <a:endParaRPr lang="en-GB" sz="20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849313"/>
            <a:ext cx="4578350" cy="107791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What’s it been like so far?</a:t>
            </a:r>
          </a:p>
        </p:txBody>
      </p:sp>
      <p:pic>
        <p:nvPicPr>
          <p:cNvPr id="25604" name="Picture 2" descr="good_not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858838"/>
            <a:ext cx="3668713" cy="3989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309073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0" y="404813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</a:rPr>
              <a:t>Visualise….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sp>
        <p:nvSpPr>
          <p:cNvPr id="26627" name="Rectangle 3"/>
          <p:cNvSpPr>
            <a:spLocks noGrp="1" noChangeArrowheads="1"/>
          </p:cNvSpPr>
          <p:nvPr>
            <p:ph idx="1"/>
          </p:nvPr>
        </p:nvSpPr>
        <p:spPr>
          <a:xfrm>
            <a:off x="357188" y="1484313"/>
            <a:ext cx="8102600" cy="4537075"/>
          </a:xfrm>
        </p:spPr>
        <p:txBody>
          <a:bodyPr/>
          <a:lstStyle/>
          <a:p>
            <a:pPr lvl="1">
              <a:buFont typeface="Arial" pitchFamily="34" charset="0"/>
              <a:buNone/>
            </a:pPr>
            <a:r>
              <a:rPr lang="en-GB" altLang="en-US" sz="2400" b="1" smtClean="0">
                <a:solidFill>
                  <a:srgbClr val="36308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</a:t>
            </a:r>
            <a:r>
              <a:rPr lang="en-GB" altLang="en-US" sz="2400" b="1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Imagine yourself doing a presentation perfectly and effectively….</a:t>
            </a:r>
          </a:p>
          <a:p>
            <a:pPr lvl="1">
              <a:buFont typeface="Arial" pitchFamily="34" charset="0"/>
              <a:buNone/>
            </a:pPr>
            <a:endParaRPr lang="en-GB" altLang="en-US" sz="2400" smtClean="0">
              <a:solidFill>
                <a:srgbClr val="363080"/>
              </a:solidFill>
              <a:latin typeface="Trebuchet MS" pitchFamily="34" charset="0"/>
              <a:ea typeface="Verdana" pitchFamily="34" charset="0"/>
              <a:cs typeface="Verdana" pitchFamily="34" charset="0"/>
            </a:endParaRPr>
          </a:p>
          <a:p>
            <a:pPr lvl="1">
              <a:buFont typeface="Arial" pitchFamily="34" charset="0"/>
              <a:buNone/>
            </a:pP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What would you </a:t>
            </a:r>
            <a:r>
              <a:rPr lang="en-GB" altLang="en-US" sz="2400" b="1" smtClean="0">
                <a:solidFill>
                  <a:srgbClr val="C0000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see</a:t>
            </a:r>
            <a:r>
              <a:rPr lang="en-GB" altLang="en-US" sz="2400" b="1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yourself doing?</a:t>
            </a:r>
          </a:p>
          <a:p>
            <a:pPr lvl="1">
              <a:buFont typeface="Arial" pitchFamily="34" charset="0"/>
              <a:buNone/>
            </a:pP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What would you </a:t>
            </a:r>
            <a:r>
              <a:rPr lang="en-GB" altLang="en-US" sz="2400" b="1" smtClean="0">
                <a:solidFill>
                  <a:srgbClr val="C0000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hear</a:t>
            </a: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 yourself  saying?</a:t>
            </a:r>
          </a:p>
          <a:p>
            <a:pPr lvl="1">
              <a:buFont typeface="Arial" pitchFamily="34" charset="0"/>
              <a:buNone/>
            </a:pP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How would you </a:t>
            </a:r>
            <a:r>
              <a:rPr lang="en-GB" altLang="en-US" sz="2400" b="1" smtClean="0">
                <a:solidFill>
                  <a:srgbClr val="C0000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sound</a:t>
            </a: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?</a:t>
            </a:r>
          </a:p>
          <a:p>
            <a:pPr lvl="1">
              <a:buFont typeface="Arial" pitchFamily="34" charset="0"/>
              <a:buNone/>
            </a:pP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What you be </a:t>
            </a:r>
            <a:r>
              <a:rPr lang="en-GB" altLang="en-US" sz="2400" b="1" smtClean="0">
                <a:solidFill>
                  <a:srgbClr val="C0000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feeling</a:t>
            </a: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?  How would you </a:t>
            </a:r>
            <a:r>
              <a:rPr lang="en-GB" altLang="en-US" sz="2400" b="1" smtClean="0">
                <a:solidFill>
                  <a:srgbClr val="C0000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feel</a:t>
            </a:r>
            <a:r>
              <a:rPr lang="en-GB" altLang="en-US" sz="240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?</a:t>
            </a:r>
          </a:p>
          <a:p>
            <a:pPr lvl="1">
              <a:buFont typeface="Arial" pitchFamily="34" charset="0"/>
              <a:buNone/>
            </a:pPr>
            <a:endParaRPr lang="en-GB" altLang="en-US" sz="2400" b="1" smtClean="0">
              <a:solidFill>
                <a:srgbClr val="363080"/>
              </a:solidFill>
              <a:latin typeface="Trebuchet MS" pitchFamily="34" charset="0"/>
              <a:ea typeface="Verdana" pitchFamily="34" charset="0"/>
              <a:cs typeface="Verdana" pitchFamily="34" charset="0"/>
            </a:endParaRPr>
          </a:p>
          <a:p>
            <a:pPr lvl="1">
              <a:buFont typeface="Arial" pitchFamily="34" charset="0"/>
              <a:buNone/>
            </a:pPr>
            <a:r>
              <a:rPr lang="en-GB" altLang="en-US" sz="2400" b="1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SEE/HEAR/FEEL (cognitive rehearsal)</a:t>
            </a:r>
          </a:p>
          <a:p>
            <a:pPr lvl="1">
              <a:buFont typeface="Arial" pitchFamily="34" charset="0"/>
              <a:buNone/>
            </a:pPr>
            <a:endParaRPr lang="en-GB" altLang="en-US" sz="2400" smtClean="0">
              <a:solidFill>
                <a:srgbClr val="36308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02940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539750" y="2636838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b="1" dirty="0" smtClean="0">
                <a:solidFill>
                  <a:srgbClr val="363080"/>
                </a:solidFill>
                <a:latin typeface="Trebuchet MS" pitchFamily="34" charset="0"/>
              </a:rPr>
              <a:t>The content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415314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0" y="404813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US" sz="3200" b="1" dirty="0" smtClean="0">
                <a:solidFill>
                  <a:srgbClr val="363080"/>
                </a:solidFill>
                <a:latin typeface="Trebuchet MS" pitchFamily="34" charset="0"/>
              </a:rPr>
              <a:t>What’s your idea (content)?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sp>
        <p:nvSpPr>
          <p:cNvPr id="28675" name="Content Placeholder 1"/>
          <p:cNvSpPr>
            <a:spLocks noGrp="1"/>
          </p:cNvSpPr>
          <p:nvPr>
            <p:ph idx="1"/>
          </p:nvPr>
        </p:nvSpPr>
        <p:spPr>
          <a:xfrm>
            <a:off x="395288" y="2278063"/>
            <a:ext cx="3395662" cy="1828800"/>
          </a:xfrm>
        </p:spPr>
        <p:txBody>
          <a:bodyPr/>
          <a:lstStyle/>
          <a:p>
            <a:pPr marL="0" indent="0">
              <a:buFont typeface="Arial" pitchFamily="34" charset="0"/>
              <a:buNone/>
            </a:pPr>
            <a:r>
              <a:rPr lang="en-GB" altLang="en-US" smtClean="0">
                <a:solidFill>
                  <a:schemeClr val="tx2"/>
                </a:solidFill>
              </a:rPr>
              <a:t>Think about the key point(s) you want to make.</a:t>
            </a:r>
          </a:p>
        </p:txBody>
      </p:sp>
      <p:pic>
        <p:nvPicPr>
          <p:cNvPr id="28676" name="Picture 2" descr="http://www.thebeijinger.com/files/u54646/nutshell.jp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4175" y="1844675"/>
            <a:ext cx="4038600" cy="2695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910712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539750" y="2636838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US" sz="3200" b="1" dirty="0" smtClean="0">
                <a:solidFill>
                  <a:srgbClr val="363080"/>
                </a:solidFill>
                <a:latin typeface="Trebuchet MS" pitchFamily="34" charset="0"/>
              </a:rPr>
              <a:t>Getting and keeping their attention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180728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8" y="333375"/>
            <a:ext cx="7523162" cy="114300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Being memorable for the right reasons</a:t>
            </a:r>
            <a:br>
              <a:rPr lang="en-GB" sz="3200" b="1" dirty="0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</a:br>
            <a:r>
              <a:rPr lang="en-GB" sz="1400" b="1" dirty="0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Bounds 2007:210-211</a:t>
            </a:r>
            <a:endParaRPr lang="en-GB" sz="1400" b="1" dirty="0">
              <a:solidFill>
                <a:srgbClr val="363080"/>
              </a:solidFill>
              <a:latin typeface="Trebuchet MS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968500"/>
            <a:ext cx="5715000" cy="421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4" name="TextBox 4"/>
          <p:cNvSpPr txBox="1">
            <a:spLocks noChangeArrowheads="1"/>
          </p:cNvSpPr>
          <p:nvPr/>
        </p:nvSpPr>
        <p:spPr bwMode="auto">
          <a:xfrm>
            <a:off x="107950" y="6478588"/>
            <a:ext cx="2447925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r>
              <a:rPr lang="en-GB" altLang="en-US" sz="1200">
                <a:solidFill>
                  <a:srgbClr val="363080"/>
                </a:solidFill>
                <a:latin typeface="Trebuchet MS" pitchFamily="34" charset="0"/>
              </a:rPr>
              <a:t>Bounds, A (2007)The Jelly Effect</a:t>
            </a:r>
          </a:p>
        </p:txBody>
      </p:sp>
    </p:spTree>
    <p:extLst>
      <p:ext uri="{BB962C8B-B14F-4D97-AF65-F5344CB8AC3E}">
        <p14:creationId xmlns:p14="http://schemas.microsoft.com/office/powerpoint/2010/main" val="69654198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468313" y="2276475"/>
            <a:ext cx="8110537" cy="90963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</a:rPr>
              <a:t>Design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452125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AutoShape 2"/>
          <p:cNvSpPr>
            <a:spLocks noGrp="1" noChangeArrowheads="1"/>
          </p:cNvSpPr>
          <p:nvPr>
            <p:ph type="title"/>
          </p:nvPr>
        </p:nvSpPr>
        <p:spPr>
          <a:xfrm>
            <a:off x="0" y="260350"/>
            <a:ext cx="5219700" cy="114300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b="1" dirty="0" err="1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Powerpoint</a:t>
            </a: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/</a:t>
            </a:r>
            <a:r>
              <a:rPr lang="en-GB" sz="3200" b="1" dirty="0" err="1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Prezi</a:t>
            </a: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 or ‘naked’?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  <a:cs typeface="Arial" pitchFamily="34" charset="0"/>
            </a:endParaRPr>
          </a:p>
        </p:txBody>
      </p:sp>
      <p:sp>
        <p:nvSpPr>
          <p:cNvPr id="32771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288" y="2997200"/>
            <a:ext cx="3798887" cy="1655763"/>
          </a:xfrm>
        </p:spPr>
        <p:txBody>
          <a:bodyPr/>
          <a:lstStyle/>
          <a:p>
            <a:pPr>
              <a:buFont typeface="Arial" pitchFamily="34" charset="0"/>
              <a:buNone/>
            </a:pPr>
            <a:endParaRPr lang="en-GB" altLang="en-US" smtClean="0"/>
          </a:p>
          <a:p>
            <a:pPr>
              <a:buFont typeface="Arial" pitchFamily="34" charset="0"/>
              <a:buNone/>
            </a:pPr>
            <a:endParaRPr lang="en-GB" altLang="en-US" smtClean="0"/>
          </a:p>
          <a:p>
            <a:pPr>
              <a:buFont typeface="Arial" pitchFamily="34" charset="0"/>
              <a:buNone/>
            </a:pPr>
            <a:endParaRPr lang="en-US" altLang="en-US" smtClean="0"/>
          </a:p>
        </p:txBody>
      </p:sp>
      <p:sp>
        <p:nvSpPr>
          <p:cNvPr id="47108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43438" y="2060575"/>
            <a:ext cx="4105275" cy="3168650"/>
          </a:xfrm>
          <a:solidFill>
            <a:schemeClr val="bg2">
              <a:lumMod val="75000"/>
            </a:schemeClr>
          </a:solidFill>
        </p:spPr>
        <p:txBody>
          <a:bodyPr/>
          <a:lstStyle/>
          <a:p>
            <a:pPr algn="ctr"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The ‘Naked’ Presenter</a:t>
            </a:r>
          </a:p>
          <a:p>
            <a:pPr>
              <a:buFont typeface="Arial" pitchFamily="34" charset="0"/>
              <a:buNone/>
              <a:defRPr/>
            </a:pPr>
            <a:endParaRPr lang="en-GB" dirty="0"/>
          </a:p>
          <a:p>
            <a:pPr>
              <a:buFont typeface="Arial" pitchFamily="34" charset="0"/>
              <a:buNone/>
              <a:defRPr/>
            </a:pPr>
            <a:endParaRPr lang="en-US" dirty="0"/>
          </a:p>
        </p:txBody>
      </p:sp>
      <p:pic>
        <p:nvPicPr>
          <p:cNvPr id="32773" name="Picture 6" descr="naked-46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2781300"/>
            <a:ext cx="2519363" cy="1871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2774" name="Picture 8" descr="See full size image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325" y="3225800"/>
            <a:ext cx="3065463" cy="1300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1"/>
          <p:cNvSpPr/>
          <p:nvPr/>
        </p:nvSpPr>
        <p:spPr>
          <a:xfrm>
            <a:off x="0" y="1955800"/>
            <a:ext cx="4257675" cy="89376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 marL="342900" indent="-342900" fontAlgn="auto">
              <a:spcBef>
                <a:spcPct val="20000"/>
              </a:spcBef>
              <a:spcAft>
                <a:spcPts val="0"/>
              </a:spcAft>
              <a:defRPr/>
            </a:pPr>
            <a:r>
              <a:rPr lang="en-GB" sz="2800" dirty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‘</a:t>
            </a:r>
            <a:r>
              <a:rPr lang="en-GB" sz="2400" dirty="0">
                <a:solidFill>
                  <a:srgbClr val="363080"/>
                </a:solidFill>
                <a:latin typeface="Trebuchet MS" pitchFamily="34" charset="0"/>
                <a:ea typeface="Verdana" pitchFamily="34" charset="0"/>
                <a:cs typeface="Verdana" pitchFamily="34" charset="0"/>
              </a:rPr>
              <a:t>Death by bullet point’ – the cliché?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1113" y="5013325"/>
            <a:ext cx="4292600" cy="64611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dirty="0" err="1">
                <a:solidFill>
                  <a:srgbClr val="36308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Powerpoint</a:t>
            </a:r>
            <a:r>
              <a:rPr lang="en-GB" dirty="0">
                <a:solidFill>
                  <a:srgbClr val="363080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– a crutch or a tool?</a:t>
            </a:r>
          </a:p>
          <a:p>
            <a:pPr>
              <a:defRPr/>
            </a:pPr>
            <a:endParaRPr lang="en-GB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681422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http://drpinna.com/wp-content/uploads/2011/05/words-words-word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589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-30163" y="5519738"/>
            <a:ext cx="9174163" cy="13239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2000" dirty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‘The power of visual images is also backed up by research from UCLA showing that after 3 days bullet points have only 10% message retention while visuals have 50%.’</a:t>
            </a:r>
          </a:p>
          <a:p>
            <a:pPr>
              <a:defRPr/>
            </a:pPr>
            <a:r>
              <a:rPr lang="en-GB" sz="2000" dirty="0">
                <a:solidFill>
                  <a:srgbClr val="363080"/>
                </a:solidFill>
                <a:latin typeface="Trebuchet MS" pitchFamily="34" charset="0"/>
                <a:cs typeface="Arial" pitchFamily="34" charset="0"/>
              </a:rPr>
              <a:t>Presentation Magazine</a:t>
            </a:r>
            <a:endParaRPr lang="en-US" sz="2000" dirty="0">
              <a:solidFill>
                <a:srgbClr val="363080"/>
              </a:solidFill>
              <a:latin typeface="Trebuchet MS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580166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Bar Chart  Bullet points 10% Visuals 55%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628775"/>
            <a:ext cx="7345362" cy="4752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0" y="142875"/>
            <a:ext cx="8643938" cy="1077913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UCLA research cited on</a:t>
            </a:r>
          </a:p>
          <a:p>
            <a:pPr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‘A picture is really worth a thousand words’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sp>
        <p:nvSpPr>
          <p:cNvPr id="34820" name="TextBox 1"/>
          <p:cNvSpPr txBox="1">
            <a:spLocks noChangeArrowheads="1"/>
          </p:cNvSpPr>
          <p:nvPr/>
        </p:nvSpPr>
        <p:spPr bwMode="auto">
          <a:xfrm>
            <a:off x="684213" y="6524625"/>
            <a:ext cx="3816350" cy="247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r>
              <a:rPr lang="en-GB" altLang="en-US" sz="1000">
                <a:solidFill>
                  <a:srgbClr val="363080"/>
                </a:solidFill>
                <a:latin typeface="Trebuchet MS" pitchFamily="34" charset="0"/>
                <a:hlinkClick r:id="rId4"/>
              </a:rPr>
              <a:t>www.presentationmagazine.com</a:t>
            </a:r>
            <a:endParaRPr lang="en-GB" altLang="en-US" sz="100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145958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0" y="404813"/>
            <a:ext cx="8110538" cy="909637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US" sz="3200" b="1" dirty="0" smtClean="0">
                <a:solidFill>
                  <a:srgbClr val="363080"/>
                </a:solidFill>
                <a:latin typeface="Trebuchet MS" pitchFamily="34" charset="0"/>
              </a:rPr>
              <a:t>RAP (Andy Bounds)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sp>
        <p:nvSpPr>
          <p:cNvPr id="35843" name="Content Placeholder 1"/>
          <p:cNvSpPr>
            <a:spLocks noGrp="1"/>
          </p:cNvSpPr>
          <p:nvPr>
            <p:ph idx="1"/>
          </p:nvPr>
        </p:nvSpPr>
        <p:spPr>
          <a:xfrm>
            <a:off x="395288" y="2278063"/>
            <a:ext cx="3395662" cy="1828800"/>
          </a:xfrm>
        </p:spPr>
        <p:txBody>
          <a:bodyPr/>
          <a:lstStyle/>
          <a:p>
            <a:pPr marL="0" indent="0">
              <a:buFont typeface="Arial" pitchFamily="34" charset="0"/>
              <a:buNone/>
            </a:pPr>
            <a:r>
              <a:rPr lang="en-GB" altLang="en-US" smtClean="0">
                <a:solidFill>
                  <a:schemeClr val="tx2"/>
                </a:solidFill>
                <a:latin typeface="Trebuchet MS" pitchFamily="34" charset="0"/>
              </a:rPr>
              <a:t>R – Result</a:t>
            </a:r>
          </a:p>
          <a:p>
            <a:pPr marL="0" indent="0">
              <a:buFont typeface="Arial" pitchFamily="34" charset="0"/>
              <a:buNone/>
            </a:pPr>
            <a:r>
              <a:rPr lang="en-GB" altLang="en-US" smtClean="0">
                <a:solidFill>
                  <a:schemeClr val="tx2"/>
                </a:solidFill>
                <a:latin typeface="Trebuchet MS" pitchFamily="34" charset="0"/>
              </a:rPr>
              <a:t>A – Audience</a:t>
            </a:r>
          </a:p>
          <a:p>
            <a:pPr marL="0" indent="0">
              <a:buFont typeface="Arial" pitchFamily="34" charset="0"/>
              <a:buNone/>
            </a:pPr>
            <a:r>
              <a:rPr lang="en-GB" altLang="en-US" smtClean="0">
                <a:solidFill>
                  <a:schemeClr val="tx2"/>
                </a:solidFill>
                <a:latin typeface="Trebuchet MS" pitchFamily="34" charset="0"/>
              </a:rPr>
              <a:t>P – Preparation</a:t>
            </a:r>
          </a:p>
        </p:txBody>
      </p:sp>
    </p:spTree>
    <p:extLst>
      <p:ext uri="{BB962C8B-B14F-4D97-AF65-F5344CB8AC3E}">
        <p14:creationId xmlns:p14="http://schemas.microsoft.com/office/powerpoint/2010/main" val="39542587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468313" y="2276475"/>
            <a:ext cx="8110537" cy="90963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</a:rPr>
              <a:t>Structure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68270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7938" y="549275"/>
            <a:ext cx="6143626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Tell it like a story 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539750" y="1598613"/>
            <a:ext cx="5040313" cy="120015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Exercise:</a:t>
            </a:r>
          </a:p>
          <a:p>
            <a:pPr>
              <a:defRPr/>
            </a:pPr>
            <a:r>
              <a:rPr lang="en-GB" dirty="0"/>
              <a:t>Person A tells a story</a:t>
            </a:r>
          </a:p>
          <a:p>
            <a:pPr>
              <a:defRPr/>
            </a:pPr>
            <a:r>
              <a:rPr lang="en-GB" dirty="0"/>
              <a:t>Person B listens and repeats it back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4213" y="3644900"/>
            <a:ext cx="5327650" cy="369888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A story structure makes it easy to recall.</a:t>
            </a:r>
          </a:p>
        </p:txBody>
      </p:sp>
    </p:spTree>
    <p:extLst>
      <p:ext uri="{BB962C8B-B14F-4D97-AF65-F5344CB8AC3E}">
        <p14:creationId xmlns:p14="http://schemas.microsoft.com/office/powerpoint/2010/main" val="48303355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7938" y="549275"/>
            <a:ext cx="6143626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3200" b="1" dirty="0">
                <a:solidFill>
                  <a:srgbClr val="363080"/>
                </a:solidFill>
                <a:latin typeface="Trebuchet MS" pitchFamily="34" charset="0"/>
              </a:rPr>
              <a:t>Obvious story structure 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pic>
        <p:nvPicPr>
          <p:cNvPr id="38915" name="Picture 2" descr="http://farm3.static.flickr.com/2293/5696337148_21d222f194_o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200" y="1484313"/>
            <a:ext cx="8572500" cy="338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971550" y="5245100"/>
            <a:ext cx="7200900" cy="27781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1200" dirty="0"/>
              <a:t>Aristotelian – </a:t>
            </a:r>
            <a:r>
              <a:rPr lang="en-GB" sz="1200" dirty="0" err="1"/>
              <a:t>protasis</a:t>
            </a:r>
            <a:r>
              <a:rPr lang="en-GB" sz="1200" dirty="0"/>
              <a:t> (beginning/intro), epistasis (main point/action), catastrophe (resolution/conclusion)</a:t>
            </a:r>
          </a:p>
        </p:txBody>
      </p:sp>
    </p:spTree>
    <p:extLst>
      <p:ext uri="{BB962C8B-B14F-4D97-AF65-F5344CB8AC3E}">
        <p14:creationId xmlns:p14="http://schemas.microsoft.com/office/powerpoint/2010/main" val="2711559895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7938" y="549275"/>
            <a:ext cx="6143626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US" sz="3200" b="1" dirty="0">
                <a:solidFill>
                  <a:srgbClr val="363080"/>
                </a:solidFill>
                <a:latin typeface="Trebuchet MS" pitchFamily="34" charset="0"/>
              </a:rPr>
              <a:t>Fat diamond shape</a:t>
            </a:r>
          </a:p>
        </p:txBody>
      </p:sp>
      <p:sp>
        <p:nvSpPr>
          <p:cNvPr id="2" name="Diamond 1"/>
          <p:cNvSpPr/>
          <p:nvPr/>
        </p:nvSpPr>
        <p:spPr>
          <a:xfrm>
            <a:off x="1908175" y="1628775"/>
            <a:ext cx="4319588" cy="3887788"/>
          </a:xfrm>
          <a:prstGeom prst="diamond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3203575" y="2420938"/>
            <a:ext cx="172878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>
            <a:off x="2735263" y="2944813"/>
            <a:ext cx="266541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2759075" y="4149725"/>
            <a:ext cx="273526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943" name="TextBox 12"/>
          <p:cNvSpPr txBox="1">
            <a:spLocks noChangeArrowheads="1"/>
          </p:cNvSpPr>
          <p:nvPr/>
        </p:nvSpPr>
        <p:spPr bwMode="auto">
          <a:xfrm>
            <a:off x="3635375" y="1916113"/>
            <a:ext cx="792163" cy="277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bg1"/>
                </a:solidFill>
                <a:latin typeface="Trebuchet MS" pitchFamily="34" charset="0"/>
              </a:rPr>
              <a:t>INTRO</a:t>
            </a:r>
          </a:p>
        </p:txBody>
      </p:sp>
      <p:sp>
        <p:nvSpPr>
          <p:cNvPr id="39944" name="TextBox 13"/>
          <p:cNvSpPr txBox="1">
            <a:spLocks noChangeArrowheads="1"/>
          </p:cNvSpPr>
          <p:nvPr/>
        </p:nvSpPr>
        <p:spPr bwMode="auto">
          <a:xfrm>
            <a:off x="3132138" y="2420938"/>
            <a:ext cx="18716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pPr algn="ctr"/>
            <a:r>
              <a:rPr lang="en-GB" altLang="en-US" sz="1400">
                <a:solidFill>
                  <a:schemeClr val="bg1"/>
                </a:solidFill>
                <a:latin typeface="Trebuchet MS" pitchFamily="34" charset="0"/>
              </a:rPr>
              <a:t>CONTEXT/AUDIENCE ENGAGEMENT</a:t>
            </a:r>
          </a:p>
        </p:txBody>
      </p:sp>
      <p:sp>
        <p:nvSpPr>
          <p:cNvPr id="39945" name="TextBox 14"/>
          <p:cNvSpPr txBox="1">
            <a:spLocks noChangeArrowheads="1"/>
          </p:cNvSpPr>
          <p:nvPr/>
        </p:nvSpPr>
        <p:spPr bwMode="auto">
          <a:xfrm>
            <a:off x="2987675" y="3141663"/>
            <a:ext cx="2160588" cy="922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pPr algn="ctr"/>
            <a:r>
              <a:rPr lang="en-GB" altLang="en-US">
                <a:solidFill>
                  <a:schemeClr val="bg1"/>
                </a:solidFill>
              </a:rPr>
              <a:t>MAIN CONTENT – INTERESTING POINTS</a:t>
            </a:r>
          </a:p>
        </p:txBody>
      </p:sp>
      <p:sp>
        <p:nvSpPr>
          <p:cNvPr id="39946" name="TextBox 15"/>
          <p:cNvSpPr txBox="1">
            <a:spLocks noChangeArrowheads="1"/>
          </p:cNvSpPr>
          <p:nvPr/>
        </p:nvSpPr>
        <p:spPr bwMode="auto">
          <a:xfrm>
            <a:off x="3276600" y="4162425"/>
            <a:ext cx="1727200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pPr algn="ctr"/>
            <a:r>
              <a:rPr lang="en-GB" altLang="en-US" sz="1400">
                <a:solidFill>
                  <a:schemeClr val="bg1"/>
                </a:solidFill>
              </a:rPr>
              <a:t>AND SO… (CONCLUSIONS/</a:t>
            </a:r>
          </a:p>
          <a:p>
            <a:pPr algn="ctr"/>
            <a:r>
              <a:rPr lang="en-GB" altLang="en-US" sz="1400">
                <a:solidFill>
                  <a:schemeClr val="bg1"/>
                </a:solidFill>
              </a:rPr>
              <a:t>CALL TO ACTION)</a:t>
            </a:r>
          </a:p>
        </p:txBody>
      </p:sp>
    </p:spTree>
    <p:extLst>
      <p:ext uri="{BB962C8B-B14F-4D97-AF65-F5344CB8AC3E}">
        <p14:creationId xmlns:p14="http://schemas.microsoft.com/office/powerpoint/2010/main" val="237432427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AutoShape 2" descr="data:image/jpeg;base64,/9j/4AAQSkZJRgABAQAAAQABAAD/2wCEAAkGBxIHEBERERMQFhUXFiAbGBcYGRUWGRkXFhgYHhcaGBUdKCghGxspHhsVIT0hJSkrLjo6GR8zRDMsNyotLisBCgoKDg0OGhAQGjQkHyY0LDEsNCw3NzUsLSwvLDQ0NSwsLDc3Nyw0LDItLDQsLCwsLCwsNjcvLSwsLCwsNCwsN//AABEIAMwA8AMBIgACEQEDEQH/xAAbAAEBAAMBAQEAAAAAAAAAAAAABQMEBgIBB//EAD4QAAIBAwEEBQkGBgIDAQAAAAECAwAEERIFBiExEyJRkdEWMkFCU2FkcYEHFCMlM1IVYpOxweFDoRdygjT/xAAXAQEBAQEAAAAAAAAAAAAAAAAAAgED/8QAHREBAAICAwEBAAAAAAAAAAAAAAERAlESIWFBMf/aAAwDAQACEQMRAD8A/ar27SxQySHCjmeJx3VL8rbL2y9zeFWJolnVlYAqRgg+kHnUbd+VrNns5CS0YzGx9eE+b9V5H6VeMRSMpm33ytsvbL3N4U8rbL2y9zeFW6Vl46bWW0TytsvbL3N4U8rbL2y9zeFW6UvHRWW0TytsvbL3N4U8rbL2y9zeFa8u+VvDtMbMYSCUx6w509GcgnTnOdWAx5eg1g3Y3+tN40upULRx27ANJLpRSDnDA580gZ44PEUvHRWW2/5W2Xtl7m8KeVtl7Ze5vCthd4rNoDci5t+hBwZNa6c9mrPP3c6mbR382fs97VWuIitxq0SBkKAJzLtnqjOR8wRS8dFZbbflbZe2Xubwp5W2Xtl7m8Kb27zRbrWjXcqyOgKjEeksdZwMZIH/AHXiw3rt7+4EEZY5thcCTq9H0bHA45zn6UvHRWW3vytsvbL3N4U8rbL2y9zeFZod5bKeOSVLq2ZI/wBRhIhVM8ixzwB48fdWebbNtAZA08IMbKrguo0tJ+mG7C3oHppeOisttLytsvbL3N4U8rbL2y9zeFbA3htDK8IubfpEBLJrXUoTzsjPo9PZXv8AjdtjPTw46Ppc61x0Wca//XPppeOisttTytsvbL3N4U8rbL2y9zeFbFxvDZ2zxxvc26vIAUVpEBYN5pAJ5HhivG0N5rPZxdZbmBXXmhdQ2dJYDSTnOATS8dFZbYvK2y9svc3hTytsvbL3N4VJH2j2ckFrcRtqWaZYj1kBhMiuwMvHqjCMa6C227a3YiMdxAwlJWPS6nWyjLKvaQOOKXjorLbV8rbL2y9zeFPK2y9svc3hVS0vY7zX0bo+hijaSDpdeanHIjsqJsffO02lbpcM6wo7uiiZkQloiQ2OOPQTzpeOists/lbZe2Xubwp5W2Xtl7m8Kn7yb/Wew4YJg6TCdtMYR48HHnMWYgBBwBPvFV494bUyRwtPAszqCIjImvrDIGM8TS8dFZbYPK2y9svc3hTytsvbL3N4VbpS8dFZbRPK2y9svc3hTytsvbL3N4VbpS8dFZbRPK2y9svc3hVSyu0vkEkZyp5HiM99St4JWvGSzjJDSDMjD1IR531bkPrVmGJYFVVACgYAHoA5VuURTMZm3uo+8Vo7qlxCPxoTqUfuX10PzH9hVilTE1NqmLimvYXaX8aSocqwyPA++tioFr+S3Rh5QzktH2LL66fI8x8jV+tyimYzZSpG2t4oNiNpmLgmJ5BhS2ViKB8Y5t104c+Nacm+9lEyhpQqltOtsKgYwrLgueHmMp+tSpF3h3BO8N5eSyPojlhiWN0P4iPEzFiOwEErz9JrSvvs9mcXwiMCq1zbzQRtkoy2yBejlGORx767p9t26v0QmiaTRrEasrSMuMgqg4nI5YrUG9Nv90mvD0gihLCTKHUpjOH6vpweyg41txbiZbyeSKAy3FxFKsCTPEkJgRlDJMEP4h1cepg4rJJubfNHs6ZzazXFrLKxSTAV0lBCq0ioMleHHQM88V082+dpEZRqcmOSSNgFJOqGLpH/APkL63LPCtmLeqykhE/3q2EZIXUZEADldWhjnAbTxxQau/OxJdvWiwxaAwmifrHAxHIrN/0K5T/xrMk+0lSVFt7i2aKAcSYtbhyuP2A6sceRxXYy722qm4VXMj2+DIkY1MFIB1YHNQCMms9zvFb20dvK7MEnGY20nHCJpeP7eorHj2UHEbJ3AmeO5W4jjRnszbh1neXVjGg6NChFBGcdY8edYdmfZ1dxz2U08sTddZLzBb8R7csbYjtwGAPLza60b92RVW1sFKxsWZSoQTs6x6ycaTlH4HliqybctZDEouLcmUZiAdMyA8igz1hz5dlBx+yN1Lu02gZFWKK1MkrSp0pnEvS5wVRkBhPEk4Yjjiuc/wDFd70HR9PFr1dBq4//AIMcsY/Uzx7K/SzvPavHJJFKk4jALiErKyqc8SqngODcT2GvUu8VvDHbSsxCXH6bYPs2k637eorHj2UHEbxbhXN1NtAQC1aK+WNS8hYNbiEEfhoAdQI945Vb2Rud93vNozzCJ1nSJImIDuvRxurk5HAnKnhzxW4N+7Ior62ClY2JI0hBPIY01k+adStwPZVZNu2rmEC4tyZhmICRPxAeRTj1hnhwoODtNxbo2mzrWVLPFpdxyFlJPSxRrJkspUdbLDgc1rbd3dfd+xvpOHTHaJurMRIznpMJoTSo4atLqRyw1d/5T2OnV97tdOrTnpY8auzOefurJbbajuLmS1AkWRE14ZSAU1FdSn0jIoNTcjYzbCsYYXOZSC8pPMyyHVIT/wDRNcnsjcGe3j2ZHL0DC3u5ppBkkFZdejAI4kErzro5d+7KJSzO40xPK3UbIWJyjg9jalbq8+Brctt6bSYyqZokaJmDq7KrKEIDMQTwXJHH30HJW24c0aWqMLciLaT3BHMCB+kwoGOfWXq8uFa9/wDZ/dTPcwqbfoZ7xbn7wS3TxBSp6NFxjhpwDqGMnhXcX+8cFg6KxY6pRFqRS6rK7Kqo5HmsSy8PfmvG2N6LbYzSrM5UxQ9M3DP4eorw7TkHgKC1Spsm37SFnRri3Vo11OpkQFF4ElhngOI59opcbbghDaXEjDVlIyHfqMFfqj9pOD2UFKte/u0sI3lc4VRk+A99edlbQj2tBFcREmORQykgglWGRwPEVKuvzq6EPOGAhpOxpfUT5DmfmKrGLTlNM+7to6K9xMMTTHUw/avqIPkP7mrFKVkzc22IqKKUpWNaO2dnjacLR5weaN6VdeKsPrWPYO0DtCLrjTKh0SL2OvP6Hn9apVA2r+T3C3Y/TfCT+79kn0yQfcaqO4pM9TbPt3d2LbclrLIXDW8nSLpIGrllH4cUJCnH8oqVZbgW1lFHErzkI0rAkoWPTxmMgnHJUwB/6jnXWjjSpU5iw3JhsZYpFknIjZXCEppMscAgEhOnVno+GkHGeOKoW+78UNibElmjMRjLEIGIYEFjgBdXHPKq9KDj7f7PbaAhhJcE/dXtySUORL58rdXjLjhnl7q9Xu4MN0joJ7pFfGoIYwCFgEIBBUg8AG4+nurrqUHNLubEiTxiWbRNHGjqeiI/CVVDDK8yqgEHI9wrc3p3ci3mt/u8pkVdQIMZCsMcCAcHAKllPuJqzSg5iDci2gkmkDS6pLlLg5KkBoiWRF4cE1Fjjn1jxrBZ/Z/bWbwurzfhhAQ3RsG6GRpIyQV4EMx4rjv4111KDk4Nw4IITCJJsG1FuSejJKCRn1EacFssRxGPdVPendyLea2NtK0iLkENGQrDHoBIOARleXImrNKDl4tx7aGSeRWlBmuIp2GVwGt31oijHBNRY459Y8RWG3+z+3t5IpFebKacg9Gwbo5TImQV4EMTxGO/jXXUoORudwLeeG3h1ygQrIgOIzrScgyB1KlTnSvo9FX7DZSWMk0ik5k0A5C8BGulQCBnHPnnma36UHHz/Z1azPI+uca7pbhgGUDK6iY8Y/SYu5I7WPGs93uXDIXfrOxFx1GKqj/fNHSBiFJAGhQD/euppQc5sLdVdnQ2ayOZJICzs+ARJNICHc6skHrNggg8a+bw7mW+8DzPNqzJb9DyQ6F1FtaEgkPx510lKDlZdxYJ5JGaSYo4l/DPR6Va4RUkYHTqJwoIBJAJPuxisfs+t7JLhVkuCZ4eiZmKEgEsXcDTjW7Nk5BBwOFdfQ8KCZtu+/hcIEagyNhIkHpY8uHYOf0rLsbZ42ZCsecnm7elnbizH61O2V+cXDXZ/TTKQe/98n1wAPcKv1U9RSY7mylKVKilKUCsdxAtyjI4BVhgjtBrJSg5LZ097bO9mptz0QGkyB9TxnzWyDg45GqOdo/Bd0vjXveK1YBLmEZlhycfvjPnp3cR7xVOzulvY0kQ5VhkH3Guk5dXTnGPdWk52j8F3S+NM7R+C7pfGrlKnl4rj6h52j8F3S+NM7R+C7pfGrlKcvDj6h52j8F3S+NM7R+C7pfGrlKcvDj6h52j8F3S+NM7R+C7pfGrlKcvDj6h52j8F3S+NM7R+C7pfGrlKcvDj6h52j8F3S+NM7R+C7pfGrlKcvDj6h52j8F3S+NM7R+C7pfGrlKcvDj6h52j8F3S+NM7R+C7pfGrlKcvDj6h52j8F3S+NM7R+C7pfGrlKcvDj6h52j8F3S+NTtoz3ty6WbG3HSg6jGH1JGPObJOBnkK6e8ulso3kc4VRkn3Cpm7tqxD3MoxLNg4/ZGPMTu4n3mqjLq6TOPdWq28C2yKiABVGAOwCslKVzdClKUClKUClKUCoFh+S3Jtzwimy8PYr/wDJH/kD51frQ23s7+JQlAdLg6kb0q6+aarGfkpyj7DfpU/Ye0f4lEGYaZFOmRf2uvnD/P1qhWTFdNib7RNlb1Wu0oml6RY1ErxfilUy8edQGTx5E/St232zbXTIsdxbuzrqQLIjF1HNlAPWHvFcDa7h3HR2qSrAwj2m9y4LZBifVp4Y4tkjhTZO4Euz3tXVLdWj2jLO7KePQSBgig454KjTy4VjXfQ7Ztp3EaXFuznOEEiFjpOGwoOTg8DXqPatvLK0CzQmVecYdC4+aZyO6vybc/di52ktqywwRJFtKSd58lZmCO46PRp4huAzqxgVU2JuHd2UlnG4t9NtdvOboOTNMr6uoy6eBOoZyxHAUHZbZ3ysdjwtNJcQkKM6UdHcjVpOlAcnjwrbm3ksoAhe7tFD+YTNGA+Dg6ST1uPDhXCQfZu/8FuLMpbLdSO7dJzB1SakzJjPm6Ry9FZN592No7aAVY7aKNrZkMUciqqyknBL9GS6EHkNPM0HfXu2Law/Wngj4auvIidUnAPE8s8M1oz712lveJZPMgmdA6glQCGbCjOfOJxheZzXIDcSacgzJbvp2V92XUdWJ8EAjI83+b/qsuzd0LrZ9zsy4MVrJ0VqsEwZiCrBgekQ6TrIHLOOVB1O8u88W7pgWRJ5GmYqixIZGJUZPVHHlTYe9drtpJnRynQnEyTAxPEfR0itjSDg8eXA9hqbvxsa62hPs6e1SF2tpWdlkcxghk0gBgrf2rnNofZ9ebUhv5ZZIBc3U0MnRxlhEEtidKdIwJJIPnFcZA4eig7Tam99lsy3S5aeJoncIrRsjhmY44EHBxzPYONbUm8NnEY1a6tQZBmMGWMFweRQZ6w+Vfn8v2f3E9pdqEUTSzwyqs0yyKTCRq4pEojLDq8Ac4Fet8N0to7e6RVS3SN7ZVWJZFRY5QTr1Ho9Ui45cV+lB1+3N7Y9i/fC8chFtEsjFSnWDkjCrnIPD0gD31SbbdtHJHE88CyuAViaRBIdXLCE5P0rhdsblXd8u0MdEWnsYIVJY/qReeWOOXvrLf7p3g2gtxbKkYaSIzM0iyI6RBQ34LRllfAIGlgOR4Gg/RaUqftzaP8ADYiyjVIx0xr+5280f5+lbEX0yZrtoX/51ci3HGKHDzdjP/xx/wCSPlV+tDYmzv4bCEJ1OTqdvSzt5xrfrcp+QzGPslKUqVFKUoFKUoFKUoFKUoIG0fya5W5HCKXCTdit/wAcn9wfmKv1iu7ZbtGjcZVhgj3GpW7ty0eu1lOZIcAE+vGfMf8AwflVfsI/JWqUpUrKUpQKUpQKUpQKUpQKUpQKUpQKgbO/Oblrk8YospD2M3/JJ/YD5Gsu8Vy0mi1iOJJsgkepGPPf/A+dVbS2W0RY0GFUYA9wqvyEfsstKUqVlKUoFKUoFKUoFKUoFKUoFRd4rdotF3EMyQ8wPXiPnr/kfKrVK2JqWTFwgw7zrOoZLe8ZTxBEeQR7jmvflD8Lff0v91j2Z+TXDWp4RSZeDsB/5I/pkEfOr9XPGPicbn6ieUPwt9/S/wB08ofhb7+l/urdKm402p2ieUPwt9/S/wB08ofhb7+l/urdKXGip2ieUPwt9/S/3Tyh+Fvv6X+6t0pcaKnaJ5Q/C339L/dPKH4W+/pf7q3SlxoqdonlD8Lff0v908ofhb7+l/urdKXGip2ieUPwt9/S/wB14m3nWBSz294qjiSY8AD3nNXqgbT/ADm4W1HGKPDz9hP/ABx/XBJ+VVjxn4zK4+su7tu0uu7lGJJuQPqRDzF/yfnVqlKiZuVRFQUpSsaUpSgUpSgUpSgUpSgUpSgUpSgnbd2d/EYiFOmRTqjb9rryPy9H1rlNubbe9NjqkuLeBjKty0QOtJkVOjjZgGKKT0hz6cDj295UC9/JboTj9GYhZexZPUf5HkT8quO4pE9TbiLHa+0z0HTSyKr2U5GqJg7sjN0TErjRMU0txA9PDNbNtvTtLZ9tpeJZXWO1Ik0OMLcK/SGXU3WZSgycjz+OMZr9Nrld997Tuy1uqxCQyrIeJcYEKqSAFViSdXZj3ioW19hbcvtpz28bpBGpt+klIVnBYSsmmNwcDIAbjn61I3t2xcWV3dmRr0LHHE1rFASglzr6U6wjB3BCdRvR9a6SPfW21WiSCRGuVQpwDKGlHVUsDzzwzjFat/v7BDAtyiv0BmROmkVo4yjsytJGx84DB9HZ20EyffC/juLxPu8YSITaAclyYlzE+kHLq/E8AOYGSc1jud7to2qODDEz9LCOkCOqJHNCzksGbBKsoXOoDrjl6b11v1aWgBcXI/DWRvwnJRJW0xmQepqOcA8eHHFZH31tgZFC3DFZjAMRMdcykgxxnkzYBPZgE54UEWHei/l6R2ijRIrNJnCxySs8jdKGSMhgDgqp7cH35rX2TvDe7Xks+kVk03xRzGGCSQm0d1LcSCNZA5kZUV0I35sjG0oaQqsIlPUbIRpDHgg8QwYEEUO/FmkskbNKvR9KGdo3CZtsdKFf1iAQeH9+FBJ21te9sb67EOWXFosYdXaNTNM6TMAMcQpBPHhgVoTbT2jez2bHIEf3zXHGssazPaOqxZ63AOMEKSR53ncMdRu3vQNvXFzEsciLEkLguCjHpxIeKHljQOPHOfdXRUHC7A3wuLiKdpkRiEiMRSOSINLMG1Q6XJJZCFyR28hXU7C2d/DogGOqRjqkb9ztzPy9H0rRsvzq6M54wwkrF2NJ67/TkD86v1c9RSI7mylKVCylKUClKUClKUClKUClKUClKUClKUCsF7arfRvE4yrDBHzrPSgjbu3TYe2mOZYcAn96HzHHzH/Yr3tzd2DbjRNMJNUYYKUkkiIEgAcZQgkEAcKw7wwtalLyIEtF56j14j5w+Y5j61YgmW4VXQgqwyD2g8qrLacdIA3IsVkjkWIqY+i0hXkCj7uSYSUzglcnie018fdCxtoXR0boAwk6J5JGhToyzYWNiVROLZUDB4DkBXSVrbTtjeQTRAgF42UE8gWUgZ76lTjrzci220tu0M2IOjQZDSO8kSv0ka6y+GXs1KxAzg1Tt9nbP2wk0cRJCXLSMyPIjJclm1MkoIIbJYdU+kj3VFtdwZYmjcyRF41swjDXlfujkz6eHDWpC/3rBN9nLxQrHD9z4SXJMbKyxkXLfgv1R+pEoAHD0nBFB0VxuHYTqiGJwqR9HhZJVDIH1gPhuv1uOWzzNbcm6lpKSWizlpWILMQTcgCbIz6cD5eiqWzbY2cMUTOXKIqlzzYqoBY+84zWzQSNh7uW+wmkaESapFRWZ5JJCViDCMZck8AxrzvFdNhLaE4lmyAf2IPPc/If9mqs8y26s7kBVGSewDnUfd6FroveSghpfMU+pEPNHzPM/Sqx2nLSrZWq2MaRoMKowB8qz0pUqKUpQKUpQKUpQKUpQKUpQKUpQKUpQKUpQKUpQfCM1B2R+TztaH9NsvAewevH9CQR7jV+pu3tnm/i6hxKh1xN2OOX0PI/Oqxn5Kco+wpUrS2PtAbThWQDB5MvpVxwZT8jW7WTFNibKUpWNKUrS2xtAbMhaQjJ5KvpZzwVR8zWxFsmaTdr/nE62g/TXDzntHqR/Ugk+4VeAxU7YOzzYRdc5lc65W7XPP6DkPlVKtyn5DMY+yUpSpUUpSgUpSgUpSgUpSgUpSgUpSgUpSgUpSgUpSgUpSggXH5JdCXlDcEK/Ykvqt7g3I/IVfrX2hZptCJ4nGVYYPiPfWhu7ePIrwTH8aE6WP7l9Rx7iP8ANXPcWiOppXpSlQsqBb/nd0ZecNuSqdjy+s3vC8h8zWxvFePGqQQn8aY6VP7V9dz7gP8AFb+z7NNnxJEgwqjA8T76uOotE9zTYpSlQspSlApSlApSlApSlApSlApSlApSlApSlApSlApSlApSlAqFvBGbJ0vYwSYxiVR68R5/VeY+tXa+MNQweVbE1LJi4eYpBMoZSCCMgj0g8qSyCFSzEAAZJPoA51D2Kf4VM1m3mYLwH+TPWT5qcfQ020f4rMtmvmYDzn+TPVT5sc/QVXHtPLp63fjN673sgIMgxEp9SIcvq3M/SrtfFGkYHKvtTM3KoioKUpWNKUpQKUpQKUpQKUpQKUpQKUpQKUpQKUpQKUpQKUpQKUpQKUpQTNv2DXsYaPhLGdcZ/mHq/IjhTYFg1lGWk4yyHXIf5j6vyA4VTpVcpqk8YuylKVKilKUClKUClKUClKUClKUClKUH/9k="/>
          <p:cNvSpPr>
            <a:spLocks noChangeAspect="1" noChangeArrowheads="1"/>
          </p:cNvSpPr>
          <p:nvPr/>
        </p:nvSpPr>
        <p:spPr bwMode="auto">
          <a:xfrm>
            <a:off x="63500" y="-153988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endParaRPr lang="en-GB" altLang="en-US"/>
          </a:p>
        </p:txBody>
      </p:sp>
      <p:sp>
        <p:nvSpPr>
          <p:cNvPr id="40963" name="AutoShape 4" descr="data:image/jpeg;base64,/9j/4AAQSkZJRgABAQAAAQABAAD/2wCEAAkGBxIHEBERERMQFhUXFiAbGBcYGRUWGRkXFhgYHhcaGBUdKCghGxspHhsVIT0hJSkrLjo6GR8zRDMsNyotLisBCgoKDg0OGhAQGjQkHyY0LDEsNCw3NzUsLSwvLDQ0NSwsLDc3Nyw0LDItLDQsLCwsLCwsNjcvLSwsLCwsNCwsN//AABEIAMwA8AMBIgACEQEDEQH/xAAbAAEBAAMBAQEAAAAAAAAAAAAABQMEBgIBB//EAD4QAAIBAwEEBQkGBgIDAQAAAAECAwAEERIFBiExEyJRkdEWMkFCU2FkcYEHFCMlM1IVYpOxweFDoRdygjT/xAAXAQEBAQEAAAAAAAAAAAAAAAAAAgED/8QAHREBAAICAwEBAAAAAAAAAAAAAAERAlESIWFBMf/aAAwDAQACEQMRAD8A/ar27SxQySHCjmeJx3VL8rbL2y9zeFWJolnVlYAqRgg+kHnUbd+VrNns5CS0YzGx9eE+b9V5H6VeMRSMpm33ytsvbL3N4U8rbL2y9zeFW6Vl46bWW0TytsvbL3N4U8rbL2y9zeFW6UvHRWW0TytsvbL3N4U8rbL2y9zeFa8u+VvDtMbMYSCUx6w509GcgnTnOdWAx5eg1g3Y3+tN40upULRx27ANJLpRSDnDA580gZ44PEUvHRWW2/5W2Xtl7m8KeVtl7Ze5vCthd4rNoDci5t+hBwZNa6c9mrPP3c6mbR382fs97VWuIitxq0SBkKAJzLtnqjOR8wRS8dFZbbflbZe2Xubwp5W2Xtl7m8Kb27zRbrWjXcqyOgKjEeksdZwMZIH/AHXiw3rt7+4EEZY5thcCTq9H0bHA45zn6UvHRWW3vytsvbL3N4U8rbL2y9zeFZod5bKeOSVLq2ZI/wBRhIhVM8ixzwB48fdWebbNtAZA08IMbKrguo0tJ+mG7C3oHppeOisttLytsvbL3N4U8rbL2y9zeFbA3htDK8IubfpEBLJrXUoTzsjPo9PZXv8AjdtjPTw46Ppc61x0Wca//XPppeOisttTytsvbL3N4U8rbL2y9zeFbFxvDZ2zxxvc26vIAUVpEBYN5pAJ5HhivG0N5rPZxdZbmBXXmhdQ2dJYDSTnOATS8dFZbYvK2y9svc3hTytsvbL3N4VJH2j2ckFrcRtqWaZYj1kBhMiuwMvHqjCMa6C227a3YiMdxAwlJWPS6nWyjLKvaQOOKXjorLbV8rbL2y9zeFPK2y9svc3hVS0vY7zX0bo+hijaSDpdeanHIjsqJsffO02lbpcM6wo7uiiZkQloiQ2OOPQTzpeOists/lbZe2Xubwp5W2Xtl7m8Kn7yb/Wew4YJg6TCdtMYR48HHnMWYgBBwBPvFV494bUyRwtPAszqCIjImvrDIGM8TS8dFZbYPK2y9svc3hTytsvbL3N4VbpS8dFZbRPK2y9svc3hTytsvbL3N4VbpS8dFZbRPK2y9svc3hVSyu0vkEkZyp5HiM99St4JWvGSzjJDSDMjD1IR531bkPrVmGJYFVVACgYAHoA5VuURTMZm3uo+8Vo7qlxCPxoTqUfuX10PzH9hVilTE1NqmLimvYXaX8aSocqwyPA++tioFr+S3Rh5QzktH2LL66fI8x8jV+tyimYzZSpG2t4oNiNpmLgmJ5BhS2ViKB8Y5t104c+Nacm+9lEyhpQqltOtsKgYwrLgueHmMp+tSpF3h3BO8N5eSyPojlhiWN0P4iPEzFiOwEErz9JrSvvs9mcXwiMCq1zbzQRtkoy2yBejlGORx767p9t26v0QmiaTRrEasrSMuMgqg4nI5YrUG9Nv90mvD0gihLCTKHUpjOH6vpweyg41txbiZbyeSKAy3FxFKsCTPEkJgRlDJMEP4h1cepg4rJJubfNHs6ZzazXFrLKxSTAV0lBCq0ioMleHHQM88V082+dpEZRqcmOSSNgFJOqGLpH/APkL63LPCtmLeqykhE/3q2EZIXUZEADldWhjnAbTxxQau/OxJdvWiwxaAwmifrHAxHIrN/0K5T/xrMk+0lSVFt7i2aKAcSYtbhyuP2A6sceRxXYy722qm4VXMj2+DIkY1MFIB1YHNQCMms9zvFb20dvK7MEnGY20nHCJpeP7eorHj2UHEbJ3AmeO5W4jjRnszbh1neXVjGg6NChFBGcdY8edYdmfZ1dxz2U08sTddZLzBb8R7csbYjtwGAPLza60b92RVW1sFKxsWZSoQTs6x6ycaTlH4HliqybctZDEouLcmUZiAdMyA8igz1hz5dlBx+yN1Lu02gZFWKK1MkrSp0pnEvS5wVRkBhPEk4Yjjiuc/wDFd70HR9PFr1dBq4//AIMcsY/Uzx7K/SzvPavHJJFKk4jALiErKyqc8SqngODcT2GvUu8VvDHbSsxCXH6bYPs2k637eorHj2UHEbxbhXN1NtAQC1aK+WNS8hYNbiEEfhoAdQI945Vb2Rud93vNozzCJ1nSJImIDuvRxurk5HAnKnhzxW4N+7Ior62ClY2JI0hBPIY01k+adStwPZVZNu2rmEC4tyZhmICRPxAeRTj1hnhwoODtNxbo2mzrWVLPFpdxyFlJPSxRrJkspUdbLDgc1rbd3dfd+xvpOHTHaJurMRIznpMJoTSo4atLqRyw1d/5T2OnV97tdOrTnpY8auzOefurJbbajuLmS1AkWRE14ZSAU1FdSn0jIoNTcjYzbCsYYXOZSC8pPMyyHVIT/wDRNcnsjcGe3j2ZHL0DC3u5ppBkkFZdejAI4kErzro5d+7KJSzO40xPK3UbIWJyjg9jalbq8+Brctt6bSYyqZokaJmDq7KrKEIDMQTwXJHH30HJW24c0aWqMLciLaT3BHMCB+kwoGOfWXq8uFa9/wDZ/dTPcwqbfoZ7xbn7wS3TxBSp6NFxjhpwDqGMnhXcX+8cFg6KxY6pRFqRS6rK7Kqo5HmsSy8PfmvG2N6LbYzSrM5UxQ9M3DP4eorw7TkHgKC1Spsm37SFnRri3Vo11OpkQFF4ElhngOI59opcbbghDaXEjDVlIyHfqMFfqj9pOD2UFKte/u0sI3lc4VRk+A99edlbQj2tBFcREmORQykgglWGRwPEVKuvzq6EPOGAhpOxpfUT5DmfmKrGLTlNM+7to6K9xMMTTHUw/avqIPkP7mrFKVkzc22IqKKUpWNaO2dnjacLR5weaN6VdeKsPrWPYO0DtCLrjTKh0SL2OvP6Hn9apVA2r+T3C3Y/TfCT+79kn0yQfcaqO4pM9TbPt3d2LbclrLIXDW8nSLpIGrllH4cUJCnH8oqVZbgW1lFHErzkI0rAkoWPTxmMgnHJUwB/6jnXWjjSpU5iw3JhsZYpFknIjZXCEppMscAgEhOnVno+GkHGeOKoW+78UNibElmjMRjLEIGIYEFjgBdXHPKq9KDj7f7PbaAhhJcE/dXtySUORL58rdXjLjhnl7q9Xu4MN0joJ7pFfGoIYwCFgEIBBUg8AG4+nurrqUHNLubEiTxiWbRNHGjqeiI/CVVDDK8yqgEHI9wrc3p3ci3mt/u8pkVdQIMZCsMcCAcHAKllPuJqzSg5iDci2gkmkDS6pLlLg5KkBoiWRF4cE1Fjjn1jxrBZ/Z/bWbwurzfhhAQ3RsG6GRpIyQV4EMx4rjv4111KDk4Nw4IITCJJsG1FuSejJKCRn1EacFssRxGPdVPendyLea2NtK0iLkENGQrDHoBIOARleXImrNKDl4tx7aGSeRWlBmuIp2GVwGt31oijHBNRY459Y8RWG3+z+3t5IpFebKacg9Gwbo5TImQV4EMTxGO/jXXUoORudwLeeG3h1ygQrIgOIzrScgyB1KlTnSvo9FX7DZSWMk0ik5k0A5C8BGulQCBnHPnnma36UHHz/Z1azPI+uca7pbhgGUDK6iY8Y/SYu5I7WPGs93uXDIXfrOxFx1GKqj/fNHSBiFJAGhQD/euppQc5sLdVdnQ2ayOZJICzs+ARJNICHc6skHrNggg8a+bw7mW+8DzPNqzJb9DyQ6F1FtaEgkPx510lKDlZdxYJ5JGaSYo4l/DPR6Va4RUkYHTqJwoIBJAJPuxisfs+t7JLhVkuCZ4eiZmKEgEsXcDTjW7Nk5BBwOFdfQ8KCZtu+/hcIEagyNhIkHpY8uHYOf0rLsbZ42ZCsecnm7elnbizH61O2V+cXDXZ/TTKQe/98n1wAPcKv1U9RSY7mylKVKilKUCsdxAtyjI4BVhgjtBrJSg5LZ097bO9mptz0QGkyB9TxnzWyDg45GqOdo/Bd0vjXveK1YBLmEZlhycfvjPnp3cR7xVOzulvY0kQ5VhkH3Guk5dXTnGPdWk52j8F3S+NM7R+C7pfGrlKnl4rj6h52j8F3S+NM7R+C7pfGrlKcvDj6h52j8F3S+NM7R+C7pfGrlKcvDj6h52j8F3S+NM7R+C7pfGrlKcvDj6h52j8F3S+NM7R+C7pfGrlKcvDj6h52j8F3S+NM7R+C7pfGrlKcvDj6h52j8F3S+NM7R+C7pfGrlKcvDj6h52j8F3S+NM7R+C7pfGrlKcvDj6h52j8F3S+NM7R+C7pfGrlKcvDj6h52j8F3S+NTtoz3ty6WbG3HSg6jGH1JGPObJOBnkK6e8ulso3kc4VRkn3Cpm7tqxD3MoxLNg4/ZGPMTu4n3mqjLq6TOPdWq28C2yKiABVGAOwCslKVzdClKUClKUClKUCoFh+S3Jtzwimy8PYr/wDJH/kD51frQ23s7+JQlAdLg6kb0q6+aarGfkpyj7DfpU/Ye0f4lEGYaZFOmRf2uvnD/P1qhWTFdNib7RNlb1Wu0oml6RY1ErxfilUy8edQGTx5E/St232zbXTIsdxbuzrqQLIjF1HNlAPWHvFcDa7h3HR2qSrAwj2m9y4LZBifVp4Y4tkjhTZO4Euz3tXVLdWj2jLO7KePQSBgig454KjTy4VjXfQ7Ztp3EaXFuznOEEiFjpOGwoOTg8DXqPatvLK0CzQmVecYdC4+aZyO6vybc/di52ktqywwRJFtKSd58lZmCO46PRp4huAzqxgVU2JuHd2UlnG4t9NtdvOboOTNMr6uoy6eBOoZyxHAUHZbZ3ysdjwtNJcQkKM6UdHcjVpOlAcnjwrbm3ksoAhe7tFD+YTNGA+Dg6ST1uPDhXCQfZu/8FuLMpbLdSO7dJzB1SakzJjPm6Ry9FZN592No7aAVY7aKNrZkMUciqqyknBL9GS6EHkNPM0HfXu2Law/Wngj4auvIidUnAPE8s8M1oz712lveJZPMgmdA6glQCGbCjOfOJxheZzXIDcSacgzJbvp2V92XUdWJ8EAjI83+b/qsuzd0LrZ9zsy4MVrJ0VqsEwZiCrBgekQ6TrIHLOOVB1O8u88W7pgWRJ5GmYqixIZGJUZPVHHlTYe9drtpJnRynQnEyTAxPEfR0itjSDg8eXA9hqbvxsa62hPs6e1SF2tpWdlkcxghk0gBgrf2rnNofZ9ebUhv5ZZIBc3U0MnRxlhEEtidKdIwJJIPnFcZA4eig7Tam99lsy3S5aeJoncIrRsjhmY44EHBxzPYONbUm8NnEY1a6tQZBmMGWMFweRQZ6w+Vfn8v2f3E9pdqEUTSzwyqs0yyKTCRq4pEojLDq8Ac4Fet8N0to7e6RVS3SN7ZVWJZFRY5QTr1Ho9Ui45cV+lB1+3N7Y9i/fC8chFtEsjFSnWDkjCrnIPD0gD31SbbdtHJHE88CyuAViaRBIdXLCE5P0rhdsblXd8u0MdEWnsYIVJY/qReeWOOXvrLf7p3g2gtxbKkYaSIzM0iyI6RBQ34LRllfAIGlgOR4Gg/RaUqftzaP8ADYiyjVIx0xr+5280f5+lbEX0yZrtoX/51ci3HGKHDzdjP/xx/wCSPlV+tDYmzv4bCEJ1OTqdvSzt5xrfrcp+QzGPslKUqVFKUoFKUoFKUoFKUoIG0fya5W5HCKXCTdit/wAcn9wfmKv1iu7ZbtGjcZVhgj3GpW7ty0eu1lOZIcAE+vGfMf8AwflVfsI/JWqUpUrKUpQKUpQKUpQKUpQKUpQKUpQKgbO/Oblrk8YospD2M3/JJ/YD5Gsu8Vy0mi1iOJJsgkepGPPf/A+dVbS2W0RY0GFUYA9wqvyEfsstKUqVlKUoFKUoFKUoFKUoFKUoFRd4rdotF3EMyQ8wPXiPnr/kfKrVK2JqWTFwgw7zrOoZLe8ZTxBEeQR7jmvflD8Lff0v91j2Z+TXDWp4RSZeDsB/5I/pkEfOr9XPGPicbn6ieUPwt9/S/wB08ofhb7+l/urdKm402p2ieUPwt9/S/wB08ofhb7+l/urdKXGip2ieUPwt9/S/3Tyh+Fvv6X+6t0pcaKnaJ5Q/C339L/dPKH4W+/pf7q3SlxoqdonlD8Lff0v908ofhb7+l/urdKXGip2ieUPwt9/S/wB14m3nWBSz294qjiSY8AD3nNXqgbT/ADm4W1HGKPDz9hP/ABx/XBJ+VVjxn4zK4+su7tu0uu7lGJJuQPqRDzF/yfnVqlKiZuVRFQUpSsaUpSgUpSgUpSgUpSgUpSgUpSgnbd2d/EYiFOmRTqjb9rryPy9H1rlNubbe9NjqkuLeBjKty0QOtJkVOjjZgGKKT0hz6cDj295UC9/JboTj9GYhZexZPUf5HkT8quO4pE9TbiLHa+0z0HTSyKr2U5GqJg7sjN0TErjRMU0txA9PDNbNtvTtLZ9tpeJZXWO1Ik0OMLcK/SGXU3WZSgycjz+OMZr9Nrld997Tuy1uqxCQyrIeJcYEKqSAFViSdXZj3ioW19hbcvtpz28bpBGpt+klIVnBYSsmmNwcDIAbjn61I3t2xcWV3dmRr0LHHE1rFASglzr6U6wjB3BCdRvR9a6SPfW21WiSCRGuVQpwDKGlHVUsDzzwzjFat/v7BDAtyiv0BmROmkVo4yjsytJGx84DB9HZ20EyffC/juLxPu8YSITaAclyYlzE+kHLq/E8AOYGSc1jud7to2qODDEz9LCOkCOqJHNCzksGbBKsoXOoDrjl6b11v1aWgBcXI/DWRvwnJRJW0xmQepqOcA8eHHFZH31tgZFC3DFZjAMRMdcykgxxnkzYBPZgE54UEWHei/l6R2ijRIrNJnCxySs8jdKGSMhgDgqp7cH35rX2TvDe7Xks+kVk03xRzGGCSQm0d1LcSCNZA5kZUV0I35sjG0oaQqsIlPUbIRpDHgg8QwYEEUO/FmkskbNKvR9KGdo3CZtsdKFf1iAQeH9+FBJ21te9sb67EOWXFosYdXaNTNM6TMAMcQpBPHhgVoTbT2jez2bHIEf3zXHGssazPaOqxZ63AOMEKSR53ncMdRu3vQNvXFzEsciLEkLguCjHpxIeKHljQOPHOfdXRUHC7A3wuLiKdpkRiEiMRSOSINLMG1Q6XJJZCFyR28hXU7C2d/DogGOqRjqkb9ztzPy9H0rRsvzq6M54wwkrF2NJ67/TkD86v1c9RSI7mylKVCylKUClKUClKUClKUClKUClKUClKUCsF7arfRvE4yrDBHzrPSgjbu3TYe2mOZYcAn96HzHHzH/Yr3tzd2DbjRNMJNUYYKUkkiIEgAcZQgkEAcKw7wwtalLyIEtF56j14j5w+Y5j61YgmW4VXQgqwyD2g8qrLacdIA3IsVkjkWIqY+i0hXkCj7uSYSUzglcnie018fdCxtoXR0boAwk6J5JGhToyzYWNiVROLZUDB4DkBXSVrbTtjeQTRAgF42UE8gWUgZ76lTjrzci220tu0M2IOjQZDSO8kSv0ka6y+GXs1KxAzg1Tt9nbP2wk0cRJCXLSMyPIjJclm1MkoIIbJYdU+kj3VFtdwZYmjcyRF41swjDXlfujkz6eHDWpC/3rBN9nLxQrHD9z4SXJMbKyxkXLfgv1R+pEoAHD0nBFB0VxuHYTqiGJwqR9HhZJVDIH1gPhuv1uOWzzNbcm6lpKSWizlpWILMQTcgCbIz6cD5eiqWzbY2cMUTOXKIqlzzYqoBY+84zWzQSNh7uW+wmkaESapFRWZ5JJCViDCMZck8AxrzvFdNhLaE4lmyAf2IPPc/If9mqs8y26s7kBVGSewDnUfd6FroveSghpfMU+pEPNHzPM/Sqx2nLSrZWq2MaRoMKowB8qz0pUqKUpQKUpQKUpQKUpQKUpQKUpQKUpQKUpQKUpQfCM1B2R+TztaH9NsvAewevH9CQR7jV+pu3tnm/i6hxKh1xN2OOX0PI/Oqxn5Kco+wpUrS2PtAbThWQDB5MvpVxwZT8jW7WTFNibKUpWNKUrS2xtAbMhaQjJ5KvpZzwVR8zWxFsmaTdr/nE62g/TXDzntHqR/Ugk+4VeAxU7YOzzYRdc5lc65W7XPP6DkPlVKtyn5DMY+yUpSpUUpSgUpSgUpSgUpSgUpSgUpSgUpSgUpSgUpSgUpSggXH5JdCXlDcEK/Ykvqt7g3I/IVfrX2hZptCJ4nGVYYPiPfWhu7ePIrwTH8aE6WP7l9Rx7iP8ANXPcWiOppXpSlQsqBb/nd0ZecNuSqdjy+s3vC8h8zWxvFePGqQQn8aY6VP7V9dz7gP8AFb+z7NNnxJEgwqjA8T76uOotE9zTYpSlQspSlApSlApSlApSlApSlApSlApSlApSlApSlApSlApSlAqFvBGbJ0vYwSYxiVR68R5/VeY+tXa+MNQweVbE1LJi4eYpBMoZSCCMgj0g8qSyCFSzEAAZJPoA51D2Kf4VM1m3mYLwH+TPWT5qcfQ020f4rMtmvmYDzn+TPVT5sc/QVXHtPLp63fjN673sgIMgxEp9SIcvq3M/SrtfFGkYHKvtTM3KoioKUpWNKUpQKUpQKUpQKUpQKUpQKUpQKUpQKUpQKUpQKUpQKUpQKUpQTNv2DXsYaPhLGdcZ/mHq/IjhTYFg1lGWk4yyHXIf5j6vyA4VTpVcpqk8YuylKVKilKUClKUClKUClKUClKUClKUH/9k="/>
          <p:cNvSpPr>
            <a:spLocks noChangeAspect="1" noChangeArrowheads="1"/>
          </p:cNvSpPr>
          <p:nvPr/>
        </p:nvSpPr>
        <p:spPr bwMode="auto">
          <a:xfrm>
            <a:off x="215900" y="-1588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endParaRPr lang="en-GB" altLang="en-US"/>
          </a:p>
        </p:txBody>
      </p:sp>
      <p:pic>
        <p:nvPicPr>
          <p:cNvPr id="40964" name="Picture 6" descr="http://hosbeg.com/wp-content/uploads/2013/05/Inverted-Pyramid.pn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263" y="2420938"/>
            <a:ext cx="3144837" cy="3311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8938" y="2060575"/>
            <a:ext cx="3546475" cy="34163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b="1" dirty="0"/>
              <a:t>Paper structure/sequence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Rationale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Research question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Methods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Important </a:t>
            </a:r>
          </a:p>
          <a:p>
            <a:pPr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Findings/implications/Results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40966" name="TextBox 5"/>
          <p:cNvSpPr txBox="1">
            <a:spLocks noChangeArrowheads="1"/>
          </p:cNvSpPr>
          <p:nvPr/>
        </p:nvSpPr>
        <p:spPr bwMode="auto">
          <a:xfrm>
            <a:off x="5148263" y="1916113"/>
            <a:ext cx="3144837" cy="585787"/>
          </a:xfrm>
          <a:prstGeom prst="rect">
            <a:avLst/>
          </a:pr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pPr algn="ctr"/>
            <a:r>
              <a:rPr lang="en-GB" altLang="en-US" sz="1600" b="1">
                <a:solidFill>
                  <a:schemeClr val="bg1"/>
                </a:solidFill>
              </a:rPr>
              <a:t>Presentation structure</a:t>
            </a:r>
          </a:p>
          <a:p>
            <a:pPr algn="ctr"/>
            <a:r>
              <a:rPr lang="en-GB" altLang="en-US" sz="1600" b="1">
                <a:solidFill>
                  <a:schemeClr val="bg1"/>
                </a:solidFill>
              </a:rPr>
              <a:t>Inverted pyramid structure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547813" y="5949950"/>
            <a:ext cx="5400675" cy="646113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dirty="0"/>
              <a:t>Give your contact details – </a:t>
            </a:r>
          </a:p>
          <a:p>
            <a:pPr>
              <a:defRPr/>
            </a:pPr>
            <a:r>
              <a:rPr lang="en-GB" dirty="0"/>
              <a:t>for reputation building and future collaborations</a:t>
            </a:r>
          </a:p>
        </p:txBody>
      </p:sp>
    </p:spTree>
    <p:extLst>
      <p:ext uri="{BB962C8B-B14F-4D97-AF65-F5344CB8AC3E}">
        <p14:creationId xmlns:p14="http://schemas.microsoft.com/office/powerpoint/2010/main" val="23197149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463" y="271463"/>
            <a:ext cx="5707062" cy="1143000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</a:rPr>
              <a:t>Key ingredients</a:t>
            </a:r>
            <a:endParaRPr lang="en-GB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  <p:graphicFrame>
        <p:nvGraphicFramePr>
          <p:cNvPr id="12" name="Diagram 11"/>
          <p:cNvGraphicFramePr/>
          <p:nvPr/>
        </p:nvGraphicFramePr>
        <p:xfrm>
          <a:off x="179512" y="1988840"/>
          <a:ext cx="4606317" cy="4311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Diagram 14"/>
          <p:cNvGraphicFramePr/>
          <p:nvPr/>
        </p:nvGraphicFramePr>
        <p:xfrm>
          <a:off x="5508104" y="2348880"/>
          <a:ext cx="3120008" cy="3816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14606319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468313" y="2276475"/>
            <a:ext cx="8110537" cy="90963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</a:rPr>
              <a:t>Delivery/Performance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4743766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113" y="236538"/>
            <a:ext cx="6937375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US" sz="3200" dirty="0">
                <a:solidFill>
                  <a:schemeClr val="tx2"/>
                </a:solidFill>
                <a:latin typeface="Trebuchet MS" pitchFamily="34" charset="0"/>
              </a:rPr>
              <a:t>Silent messages</a:t>
            </a:r>
          </a:p>
        </p:txBody>
      </p:sp>
      <p:sp>
        <p:nvSpPr>
          <p:cNvPr id="44035" name="TextBox 3"/>
          <p:cNvSpPr txBox="1">
            <a:spLocks noChangeArrowheads="1"/>
          </p:cNvSpPr>
          <p:nvPr/>
        </p:nvSpPr>
        <p:spPr bwMode="auto">
          <a:xfrm>
            <a:off x="468313" y="2349500"/>
            <a:ext cx="3167062" cy="378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Myriad Pro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 charset="0"/>
              </a:defRPr>
            </a:lvl9pPr>
          </a:lstStyle>
          <a:p>
            <a:r>
              <a:rPr lang="en-GB" altLang="en-US">
                <a:solidFill>
                  <a:srgbClr val="363080"/>
                </a:solidFill>
                <a:latin typeface="GillSans"/>
                <a:ea typeface="Verdana" pitchFamily="34" charset="0"/>
                <a:cs typeface="Verdana" pitchFamily="34" charset="0"/>
              </a:rPr>
              <a:t>Verbal liking (our words)  - 7%</a:t>
            </a:r>
          </a:p>
          <a:p>
            <a:endParaRPr lang="en-GB" altLang="en-US">
              <a:solidFill>
                <a:srgbClr val="363080"/>
              </a:solidFill>
              <a:latin typeface="GillSans"/>
              <a:ea typeface="Verdana" pitchFamily="34" charset="0"/>
              <a:cs typeface="Verdana" pitchFamily="34" charset="0"/>
            </a:endParaRPr>
          </a:p>
          <a:p>
            <a:r>
              <a:rPr lang="en-GB" altLang="en-US">
                <a:solidFill>
                  <a:srgbClr val="363080"/>
                </a:solidFill>
                <a:latin typeface="GillSans"/>
                <a:ea typeface="Verdana" pitchFamily="34" charset="0"/>
                <a:cs typeface="Verdana" pitchFamily="34" charset="0"/>
              </a:rPr>
              <a:t>Vocal liking (our tone) - 38%</a:t>
            </a:r>
          </a:p>
          <a:p>
            <a:endParaRPr lang="en-GB" altLang="en-US">
              <a:solidFill>
                <a:srgbClr val="363080"/>
              </a:solidFill>
              <a:latin typeface="GillSans"/>
              <a:ea typeface="Verdana" pitchFamily="34" charset="0"/>
              <a:cs typeface="Verdana" pitchFamily="34" charset="0"/>
            </a:endParaRPr>
          </a:p>
          <a:p>
            <a:r>
              <a:rPr lang="en-GB" altLang="en-US">
                <a:solidFill>
                  <a:srgbClr val="363080"/>
                </a:solidFill>
                <a:latin typeface="GillSans"/>
                <a:ea typeface="Verdana" pitchFamily="34" charset="0"/>
                <a:cs typeface="Verdana" pitchFamily="34" charset="0"/>
              </a:rPr>
              <a:t>Facial liking (how our face moves) -  55%</a:t>
            </a:r>
          </a:p>
          <a:p>
            <a:endParaRPr lang="en-GB" altLang="en-US">
              <a:solidFill>
                <a:srgbClr val="363080"/>
              </a:solidFill>
              <a:latin typeface="GillSans"/>
              <a:ea typeface="Verdana" pitchFamily="34" charset="0"/>
              <a:cs typeface="Verdana" pitchFamily="34" charset="0"/>
            </a:endParaRPr>
          </a:p>
          <a:p>
            <a:r>
              <a:rPr lang="en-GB" altLang="en-US">
                <a:solidFill>
                  <a:srgbClr val="363080"/>
                </a:solidFill>
                <a:latin typeface="GillSans"/>
                <a:ea typeface="Verdana" pitchFamily="34" charset="0"/>
                <a:cs typeface="Verdana" pitchFamily="34" charset="0"/>
              </a:rPr>
              <a:t>When we talk about our feelings or attitudes, others take meaning/truth based on the percentages above.</a:t>
            </a:r>
            <a:r>
              <a:rPr lang="en-GB" altLang="en-US" b="1">
                <a:solidFill>
                  <a:srgbClr val="363080"/>
                </a:solidFill>
                <a:latin typeface="Trebuchet MS" pitchFamily="34" charset="0"/>
              </a:rPr>
              <a:t> </a:t>
            </a:r>
            <a:endParaRPr lang="en-GB" altLang="en-US">
              <a:solidFill>
                <a:srgbClr val="363080"/>
              </a:solidFill>
              <a:latin typeface="GillSans"/>
              <a:ea typeface="Verdana" pitchFamily="34" charset="0"/>
              <a:cs typeface="Verdana" pitchFamily="34" charset="0"/>
            </a:endParaRPr>
          </a:p>
          <a:p>
            <a:endParaRPr lang="en-GB" altLang="en-US">
              <a:solidFill>
                <a:srgbClr val="363080"/>
              </a:solidFill>
              <a:latin typeface="GillSans"/>
              <a:ea typeface="Verdana" pitchFamily="34" charset="0"/>
              <a:cs typeface="Verdana" pitchFamily="34" charset="0"/>
            </a:endParaRPr>
          </a:p>
          <a:p>
            <a:r>
              <a:rPr lang="en-GB" altLang="en-US" sz="1200" b="1">
                <a:solidFill>
                  <a:srgbClr val="363080"/>
                </a:solidFill>
                <a:latin typeface="GillSans"/>
                <a:ea typeface="Verdana" pitchFamily="34" charset="0"/>
                <a:cs typeface="Verdana" pitchFamily="34" charset="0"/>
              </a:rPr>
              <a:t>Mehrabian</a:t>
            </a:r>
            <a:r>
              <a:rPr lang="en-GB" altLang="en-US" sz="1200" b="1">
                <a:solidFill>
                  <a:srgbClr val="363080"/>
                </a:solidFill>
                <a:latin typeface="Trebuchet MS" pitchFamily="34" charset="0"/>
              </a:rPr>
              <a:t> 1971 ‘Silent Messages’ </a:t>
            </a:r>
          </a:p>
          <a:p>
            <a:endParaRPr lang="en-GB" altLang="en-US" sz="1200" b="1">
              <a:solidFill>
                <a:srgbClr val="363080"/>
              </a:solidFill>
              <a:latin typeface="GillSans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44036" name="Picture 2" descr="http://www.andrewcastillo.com/Communication/CommPieChar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0200" y="2349500"/>
            <a:ext cx="4586288" cy="3382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3707336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976330" y="1412776"/>
          <a:ext cx="7196069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0" y="490538"/>
            <a:ext cx="6715125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3200" dirty="0">
                <a:solidFill>
                  <a:srgbClr val="363080"/>
                </a:solidFill>
                <a:latin typeface="Trebuchet MS" pitchFamily="34" charset="0"/>
              </a:rPr>
              <a:t>DELIVERY INGREDIENTS</a:t>
            </a:r>
            <a:endParaRPr lang="en-US" sz="3200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4267509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/>
        </p:nvGraphicFramePr>
        <p:xfrm>
          <a:off x="683568" y="1196752"/>
          <a:ext cx="7632848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/>
          <p:cNvSpPr txBox="1"/>
          <p:nvPr/>
        </p:nvSpPr>
        <p:spPr>
          <a:xfrm>
            <a:off x="0" y="404813"/>
            <a:ext cx="4859338" cy="58420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en-GB" sz="3200" dirty="0">
                <a:solidFill>
                  <a:srgbClr val="363080"/>
                </a:solidFill>
              </a:rPr>
              <a:t>Finally…..</a:t>
            </a:r>
          </a:p>
        </p:txBody>
      </p:sp>
    </p:spTree>
    <p:extLst>
      <p:ext uri="{BB962C8B-B14F-4D97-AF65-F5344CB8AC3E}">
        <p14:creationId xmlns:p14="http://schemas.microsoft.com/office/powerpoint/2010/main" val="13317964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AutoShape 2"/>
          <p:cNvSpPr>
            <a:spLocks noGrp="1" noChangeArrowheads="1"/>
          </p:cNvSpPr>
          <p:nvPr>
            <p:ph type="title"/>
          </p:nvPr>
        </p:nvSpPr>
        <p:spPr>
          <a:xfrm>
            <a:off x="468313" y="2276475"/>
            <a:ext cx="8110537" cy="909638"/>
          </a:xfrm>
          <a:solidFill>
            <a:schemeClr val="bg2">
              <a:lumMod val="75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en-GB" sz="3200" b="1" dirty="0" smtClean="0">
                <a:solidFill>
                  <a:srgbClr val="363080"/>
                </a:solidFill>
                <a:latin typeface="Trebuchet MS" pitchFamily="34" charset="0"/>
              </a:rPr>
              <a:t>Being authentic</a:t>
            </a:r>
            <a:endParaRPr lang="en-US" sz="3200" b="1" dirty="0">
              <a:solidFill>
                <a:srgbClr val="363080"/>
              </a:solidFill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85538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130" name="Picture 2" descr="Pinn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090863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Summary</a:t>
            </a:r>
          </a:p>
        </p:txBody>
      </p:sp>
      <p:sp>
        <p:nvSpPr>
          <p:cNvPr id="3" name="Content Placeholder 2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itchFamily="34" charset="0"/>
              <a:buNone/>
            </a:pPr>
            <a:endParaRPr lang="en-GB" altLang="en-US" smtClean="0"/>
          </a:p>
          <a:p>
            <a:pPr marL="0" indent="0" eaLnBrk="1" hangingPunct="1">
              <a:buFont typeface="Arial" pitchFamily="34" charset="0"/>
              <a:buNone/>
            </a:pPr>
            <a:endParaRPr lang="en-GB" altLang="en-US" smtClean="0"/>
          </a:p>
          <a:p>
            <a:pPr marL="0" indent="0" eaLnBrk="1" hangingPunct="1">
              <a:buFont typeface="Arial" pitchFamily="34" charset="0"/>
              <a:buNone/>
            </a:pPr>
            <a:endParaRPr lang="en-GB" altLang="en-US" smtClean="0"/>
          </a:p>
          <a:p>
            <a:pPr marL="0" indent="0" algn="ctr" eaLnBrk="1" hangingPunct="1">
              <a:buFont typeface="Arial" pitchFamily="34" charset="0"/>
              <a:buNone/>
            </a:pPr>
            <a:r>
              <a:rPr lang="en-GB" altLang="en-US" sz="4800" smtClean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92227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</TotalTime>
  <Words>1344</Words>
  <Application>Microsoft Office PowerPoint</Application>
  <PresentationFormat>On-screen Show (4:3)</PresentationFormat>
  <Paragraphs>320</Paragraphs>
  <Slides>32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3" baseType="lpstr">
      <vt:lpstr>Office Theme</vt:lpstr>
      <vt:lpstr>Hospitality Management</vt:lpstr>
      <vt:lpstr>Presentations</vt:lpstr>
      <vt:lpstr>First of All if you do not know how to use Power Point please let me know</vt:lpstr>
      <vt:lpstr>PowerPoint Presentation</vt:lpstr>
      <vt:lpstr>How do you want it to be?</vt:lpstr>
      <vt:lpstr>PowerPoint Presentation</vt:lpstr>
      <vt:lpstr>The most common fears – guess!</vt:lpstr>
      <vt:lpstr>The common themes - presentation angst</vt:lpstr>
      <vt:lpstr>PowerPoint Presentation</vt:lpstr>
      <vt:lpstr>Visualise….</vt:lpstr>
      <vt:lpstr>The content</vt:lpstr>
      <vt:lpstr>What’s your idea (content)?</vt:lpstr>
      <vt:lpstr>Getting and keeping their attention</vt:lpstr>
      <vt:lpstr>Being memorable for the right reasons Bounds 2007:210-211</vt:lpstr>
      <vt:lpstr>Design</vt:lpstr>
      <vt:lpstr>Powerpoint/Prezi or ‘naked’?</vt:lpstr>
      <vt:lpstr>PowerPoint Presentation</vt:lpstr>
      <vt:lpstr>PowerPoint Presentation</vt:lpstr>
      <vt:lpstr>RAP (Andy Bounds)</vt:lpstr>
      <vt:lpstr>Structure</vt:lpstr>
      <vt:lpstr>PowerPoint Presentation</vt:lpstr>
      <vt:lpstr>PowerPoint Presentation</vt:lpstr>
      <vt:lpstr>PowerPoint Presentation</vt:lpstr>
      <vt:lpstr>PowerPoint Presentation</vt:lpstr>
      <vt:lpstr>Key ingredients</vt:lpstr>
      <vt:lpstr>Delivery/Performance</vt:lpstr>
      <vt:lpstr>PowerPoint Presentation</vt:lpstr>
      <vt:lpstr>PowerPoint Presentation</vt:lpstr>
      <vt:lpstr>PowerPoint Presentation</vt:lpstr>
      <vt:lpstr>Being authentic</vt:lpstr>
      <vt:lpstr>PowerPoint Presentation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Jazz</dc:creator>
  <cp:lastModifiedBy>Jazz</cp:lastModifiedBy>
  <cp:revision>2</cp:revision>
  <dcterms:created xsi:type="dcterms:W3CDTF">2020-05-01T13:55:53Z</dcterms:created>
  <dcterms:modified xsi:type="dcterms:W3CDTF">2020-05-01T14:02:19Z</dcterms:modified>
</cp:coreProperties>
</file>