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0" r:id="rId2"/>
    <p:sldId id="278" r:id="rId3"/>
    <p:sldId id="272" r:id="rId4"/>
    <p:sldId id="273" r:id="rId5"/>
    <p:sldId id="274" r:id="rId6"/>
    <p:sldId id="276" r:id="rId7"/>
    <p:sldId id="262" r:id="rId8"/>
    <p:sldId id="257" r:id="rId9"/>
    <p:sldId id="264" r:id="rId10"/>
    <p:sldId id="263" r:id="rId11"/>
    <p:sldId id="258" r:id="rId12"/>
    <p:sldId id="265" r:id="rId13"/>
    <p:sldId id="266" r:id="rId14"/>
    <p:sldId id="259" r:id="rId15"/>
    <p:sldId id="267" r:id="rId16"/>
    <p:sldId id="268" r:id="rId17"/>
    <p:sldId id="269" r:id="rId18"/>
    <p:sldId id="270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5D36BCB-3635-D107-7E1F-7F680AEF2E8F}" name="Naila Akhtar (2522162)" initials="NA(" userId="S::2522162@student.uwtsd.ac.uk::43664022-9023-40d5-aac3-e950fcf8144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7827"/>
    <a:srgbClr val="003760"/>
    <a:srgbClr val="532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792E8F-5F8D-48FC-B1F5-F93398067716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BB3FD2-0C09-41C5-9BEF-F5CD89524958}">
      <dgm:prSet/>
      <dgm:spPr/>
      <dgm:t>
        <a:bodyPr/>
        <a:lstStyle/>
        <a:p>
          <a:r>
            <a:rPr lang="en-GB" dirty="0"/>
            <a:t>1. What is m365?</a:t>
          </a:r>
          <a:endParaRPr lang="en-US" dirty="0"/>
        </a:p>
      </dgm:t>
    </dgm:pt>
    <dgm:pt modelId="{72907BA4-D233-4138-9595-7B6872D58BD2}" type="parTrans" cxnId="{0B59C6B2-92A6-4907-97FB-0C346E1E59A0}">
      <dgm:prSet/>
      <dgm:spPr/>
      <dgm:t>
        <a:bodyPr/>
        <a:lstStyle/>
        <a:p>
          <a:endParaRPr lang="en-US"/>
        </a:p>
      </dgm:t>
    </dgm:pt>
    <dgm:pt modelId="{B1BCCB16-5B86-4D2E-B892-34091F43A09A}" type="sibTrans" cxnId="{0B59C6B2-92A6-4907-97FB-0C346E1E59A0}">
      <dgm:prSet/>
      <dgm:spPr/>
      <dgm:t>
        <a:bodyPr/>
        <a:lstStyle/>
        <a:p>
          <a:endParaRPr lang="en-US"/>
        </a:p>
      </dgm:t>
    </dgm:pt>
    <dgm:pt modelId="{B6F9186F-BE44-4796-9BB4-BFC769BCC45F}">
      <dgm:prSet/>
      <dgm:spPr/>
      <dgm:t>
        <a:bodyPr/>
        <a:lstStyle/>
        <a:p>
          <a:r>
            <a:rPr lang="en-GB" dirty="0"/>
            <a:t>2. Improving work efficiency</a:t>
          </a:r>
          <a:endParaRPr lang="en-US" dirty="0"/>
        </a:p>
      </dgm:t>
    </dgm:pt>
    <dgm:pt modelId="{F4D79866-6C45-4242-A630-14C466BB8853}" type="parTrans" cxnId="{65A67A77-4063-415D-92E1-3B9FCD82516D}">
      <dgm:prSet/>
      <dgm:spPr/>
      <dgm:t>
        <a:bodyPr/>
        <a:lstStyle/>
        <a:p>
          <a:endParaRPr lang="en-US"/>
        </a:p>
      </dgm:t>
    </dgm:pt>
    <dgm:pt modelId="{6BF0147D-AFDE-43C2-A16B-3E697EEAF498}" type="sibTrans" cxnId="{65A67A77-4063-415D-92E1-3B9FCD82516D}">
      <dgm:prSet/>
      <dgm:spPr/>
      <dgm:t>
        <a:bodyPr/>
        <a:lstStyle/>
        <a:p>
          <a:endParaRPr lang="en-US"/>
        </a:p>
      </dgm:t>
    </dgm:pt>
    <dgm:pt modelId="{99BECBE0-51E8-414C-AD94-CDECD42371C2}">
      <dgm:prSet/>
      <dgm:spPr/>
      <dgm:t>
        <a:bodyPr/>
        <a:lstStyle/>
        <a:p>
          <a:r>
            <a:rPr lang="en-GB" dirty="0"/>
            <a:t>3. Improving communication</a:t>
          </a:r>
          <a:endParaRPr lang="en-US" dirty="0"/>
        </a:p>
      </dgm:t>
    </dgm:pt>
    <dgm:pt modelId="{FFB455B9-B298-4CDF-8AC2-AE39A2DA0BA7}" type="parTrans" cxnId="{8EEB3696-19A8-4CE7-84C1-592607F78993}">
      <dgm:prSet/>
      <dgm:spPr/>
      <dgm:t>
        <a:bodyPr/>
        <a:lstStyle/>
        <a:p>
          <a:endParaRPr lang="en-US"/>
        </a:p>
      </dgm:t>
    </dgm:pt>
    <dgm:pt modelId="{22747C0C-D5C5-45F9-9721-7BA8083163E7}" type="sibTrans" cxnId="{8EEB3696-19A8-4CE7-84C1-592607F78993}">
      <dgm:prSet/>
      <dgm:spPr/>
      <dgm:t>
        <a:bodyPr/>
        <a:lstStyle/>
        <a:p>
          <a:endParaRPr lang="en-US"/>
        </a:p>
      </dgm:t>
    </dgm:pt>
    <dgm:pt modelId="{4090DD23-951E-4598-A954-C1F58CDD53C6}">
      <dgm:prSet/>
      <dgm:spPr/>
      <dgm:t>
        <a:bodyPr/>
        <a:lstStyle/>
        <a:p>
          <a:r>
            <a:rPr lang="en-GB" dirty="0"/>
            <a:t>4. What is digital safety?</a:t>
          </a:r>
          <a:endParaRPr lang="en-US" dirty="0"/>
        </a:p>
      </dgm:t>
    </dgm:pt>
    <dgm:pt modelId="{3CA43730-4F2A-41F9-8DAA-8A6E64C38038}" type="parTrans" cxnId="{C5ED047C-CEAC-4E25-96D5-EA821FA9CF07}">
      <dgm:prSet/>
      <dgm:spPr/>
      <dgm:t>
        <a:bodyPr/>
        <a:lstStyle/>
        <a:p>
          <a:endParaRPr lang="en-US"/>
        </a:p>
      </dgm:t>
    </dgm:pt>
    <dgm:pt modelId="{B9537C9C-710E-43D5-A202-866E6CD7228D}" type="sibTrans" cxnId="{C5ED047C-CEAC-4E25-96D5-EA821FA9CF07}">
      <dgm:prSet/>
      <dgm:spPr/>
      <dgm:t>
        <a:bodyPr/>
        <a:lstStyle/>
        <a:p>
          <a:endParaRPr lang="en-US"/>
        </a:p>
      </dgm:t>
    </dgm:pt>
    <dgm:pt modelId="{0A4D7E3A-3084-4527-A5D4-C8E0AD0DCFD7}">
      <dgm:prSet/>
      <dgm:spPr/>
      <dgm:t>
        <a:bodyPr/>
        <a:lstStyle/>
        <a:p>
          <a:r>
            <a:rPr lang="en-GB" dirty="0"/>
            <a:t>5. How to improve digital safety</a:t>
          </a:r>
          <a:endParaRPr lang="en-US" dirty="0"/>
        </a:p>
      </dgm:t>
    </dgm:pt>
    <dgm:pt modelId="{9712A428-4022-40AC-AA28-8E8BEDFA779D}" type="parTrans" cxnId="{521B4B0B-89BC-4E2A-9E39-E2E3CFFB9824}">
      <dgm:prSet/>
      <dgm:spPr/>
      <dgm:t>
        <a:bodyPr/>
        <a:lstStyle/>
        <a:p>
          <a:endParaRPr lang="en-US"/>
        </a:p>
      </dgm:t>
    </dgm:pt>
    <dgm:pt modelId="{C6C10375-4CCB-450D-9F2B-94E506F774F6}" type="sibTrans" cxnId="{521B4B0B-89BC-4E2A-9E39-E2E3CFFB9824}">
      <dgm:prSet/>
      <dgm:spPr/>
      <dgm:t>
        <a:bodyPr/>
        <a:lstStyle/>
        <a:p>
          <a:endParaRPr lang="en-US"/>
        </a:p>
      </dgm:t>
    </dgm:pt>
    <dgm:pt modelId="{9ADD978D-255A-F240-A410-BB1107845022}" type="pres">
      <dgm:prSet presAssocID="{CE792E8F-5F8D-48FC-B1F5-F93398067716}" presName="linear" presStyleCnt="0">
        <dgm:presLayoutVars>
          <dgm:dir/>
          <dgm:animLvl val="lvl"/>
          <dgm:resizeHandles val="exact"/>
        </dgm:presLayoutVars>
      </dgm:prSet>
      <dgm:spPr/>
    </dgm:pt>
    <dgm:pt modelId="{7E874FEB-AE41-B544-A84E-F85EB9B9678E}" type="pres">
      <dgm:prSet presAssocID="{38BB3FD2-0C09-41C5-9BEF-F5CD89524958}" presName="parentLin" presStyleCnt="0"/>
      <dgm:spPr/>
    </dgm:pt>
    <dgm:pt modelId="{9CB3E760-887D-344B-A3CC-D2C494430BCC}" type="pres">
      <dgm:prSet presAssocID="{38BB3FD2-0C09-41C5-9BEF-F5CD89524958}" presName="parentLeftMargin" presStyleLbl="node1" presStyleIdx="0" presStyleCnt="5"/>
      <dgm:spPr/>
    </dgm:pt>
    <dgm:pt modelId="{683BEBFE-CA83-0C44-8208-EE7B91B919D4}" type="pres">
      <dgm:prSet presAssocID="{38BB3FD2-0C09-41C5-9BEF-F5CD8952495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493401-4CA7-BB4A-950C-09EE32A3911B}" type="pres">
      <dgm:prSet presAssocID="{38BB3FD2-0C09-41C5-9BEF-F5CD89524958}" presName="negativeSpace" presStyleCnt="0"/>
      <dgm:spPr/>
    </dgm:pt>
    <dgm:pt modelId="{A5C08552-92E3-C649-AFFA-69FCCCD511EF}" type="pres">
      <dgm:prSet presAssocID="{38BB3FD2-0C09-41C5-9BEF-F5CD89524958}" presName="childText" presStyleLbl="conFgAcc1" presStyleIdx="0" presStyleCnt="5">
        <dgm:presLayoutVars>
          <dgm:bulletEnabled val="1"/>
        </dgm:presLayoutVars>
      </dgm:prSet>
      <dgm:spPr/>
    </dgm:pt>
    <dgm:pt modelId="{D0EA20E9-2756-5B4F-965D-BD22E782E972}" type="pres">
      <dgm:prSet presAssocID="{B1BCCB16-5B86-4D2E-B892-34091F43A09A}" presName="spaceBetweenRectangles" presStyleCnt="0"/>
      <dgm:spPr/>
    </dgm:pt>
    <dgm:pt modelId="{FF8F269A-AF8A-FA45-A9DB-D41A8DA3BC8F}" type="pres">
      <dgm:prSet presAssocID="{B6F9186F-BE44-4796-9BB4-BFC769BCC45F}" presName="parentLin" presStyleCnt="0"/>
      <dgm:spPr/>
    </dgm:pt>
    <dgm:pt modelId="{C1C9747A-1E05-C249-ABDD-1E37DB4063F9}" type="pres">
      <dgm:prSet presAssocID="{B6F9186F-BE44-4796-9BB4-BFC769BCC45F}" presName="parentLeftMargin" presStyleLbl="node1" presStyleIdx="0" presStyleCnt="5"/>
      <dgm:spPr/>
    </dgm:pt>
    <dgm:pt modelId="{C9C5AAEC-7013-E547-9735-58384F8FEA84}" type="pres">
      <dgm:prSet presAssocID="{B6F9186F-BE44-4796-9BB4-BFC769BCC4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18BED7-1E62-FB4E-BD74-CE7D18FB343D}" type="pres">
      <dgm:prSet presAssocID="{B6F9186F-BE44-4796-9BB4-BFC769BCC45F}" presName="negativeSpace" presStyleCnt="0"/>
      <dgm:spPr/>
    </dgm:pt>
    <dgm:pt modelId="{FDBE5CD1-83E7-0E4D-84F2-C4DCB6212244}" type="pres">
      <dgm:prSet presAssocID="{B6F9186F-BE44-4796-9BB4-BFC769BCC45F}" presName="childText" presStyleLbl="conFgAcc1" presStyleIdx="1" presStyleCnt="5">
        <dgm:presLayoutVars>
          <dgm:bulletEnabled val="1"/>
        </dgm:presLayoutVars>
      </dgm:prSet>
      <dgm:spPr/>
    </dgm:pt>
    <dgm:pt modelId="{F54CA60C-EB2A-0245-80F2-992DA1910C11}" type="pres">
      <dgm:prSet presAssocID="{6BF0147D-AFDE-43C2-A16B-3E697EEAF498}" presName="spaceBetweenRectangles" presStyleCnt="0"/>
      <dgm:spPr/>
    </dgm:pt>
    <dgm:pt modelId="{91E8BD9F-B83B-BD4E-B988-8F2E50729725}" type="pres">
      <dgm:prSet presAssocID="{99BECBE0-51E8-414C-AD94-CDECD42371C2}" presName="parentLin" presStyleCnt="0"/>
      <dgm:spPr/>
    </dgm:pt>
    <dgm:pt modelId="{D000C230-3703-1F44-8B46-5B548359AEA3}" type="pres">
      <dgm:prSet presAssocID="{99BECBE0-51E8-414C-AD94-CDECD42371C2}" presName="parentLeftMargin" presStyleLbl="node1" presStyleIdx="1" presStyleCnt="5"/>
      <dgm:spPr/>
    </dgm:pt>
    <dgm:pt modelId="{D199BE9A-CEE7-ED4D-847F-531AD21FEB97}" type="pres">
      <dgm:prSet presAssocID="{99BECBE0-51E8-414C-AD94-CDECD42371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1FDA8E7-3445-FB48-B6C2-CFD621F2F7B9}" type="pres">
      <dgm:prSet presAssocID="{99BECBE0-51E8-414C-AD94-CDECD42371C2}" presName="negativeSpace" presStyleCnt="0"/>
      <dgm:spPr/>
    </dgm:pt>
    <dgm:pt modelId="{5C0DC2BD-3C8D-A643-A187-24D89CC4ED19}" type="pres">
      <dgm:prSet presAssocID="{99BECBE0-51E8-414C-AD94-CDECD42371C2}" presName="childText" presStyleLbl="conFgAcc1" presStyleIdx="2" presStyleCnt="5">
        <dgm:presLayoutVars>
          <dgm:bulletEnabled val="1"/>
        </dgm:presLayoutVars>
      </dgm:prSet>
      <dgm:spPr/>
    </dgm:pt>
    <dgm:pt modelId="{FBB99729-571B-B64D-B2EB-087F92D4C4E7}" type="pres">
      <dgm:prSet presAssocID="{22747C0C-D5C5-45F9-9721-7BA8083163E7}" presName="spaceBetweenRectangles" presStyleCnt="0"/>
      <dgm:spPr/>
    </dgm:pt>
    <dgm:pt modelId="{5E490284-EBF5-B145-A124-202A94B6999B}" type="pres">
      <dgm:prSet presAssocID="{4090DD23-951E-4598-A954-C1F58CDD53C6}" presName="parentLin" presStyleCnt="0"/>
      <dgm:spPr/>
    </dgm:pt>
    <dgm:pt modelId="{87A5C181-DF45-8F4B-93EC-4995B81676FA}" type="pres">
      <dgm:prSet presAssocID="{4090DD23-951E-4598-A954-C1F58CDD53C6}" presName="parentLeftMargin" presStyleLbl="node1" presStyleIdx="2" presStyleCnt="5"/>
      <dgm:spPr/>
    </dgm:pt>
    <dgm:pt modelId="{DDCE8C6A-F486-4945-8594-582E6F8AECE5}" type="pres">
      <dgm:prSet presAssocID="{4090DD23-951E-4598-A954-C1F58CDD53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2E94DA5-FB4B-4E48-8F8C-70F5C9576DC9}" type="pres">
      <dgm:prSet presAssocID="{4090DD23-951E-4598-A954-C1F58CDD53C6}" presName="negativeSpace" presStyleCnt="0"/>
      <dgm:spPr/>
    </dgm:pt>
    <dgm:pt modelId="{1719E73B-14B1-1B46-A0B8-80C2DF6B09A1}" type="pres">
      <dgm:prSet presAssocID="{4090DD23-951E-4598-A954-C1F58CDD53C6}" presName="childText" presStyleLbl="conFgAcc1" presStyleIdx="3" presStyleCnt="5">
        <dgm:presLayoutVars>
          <dgm:bulletEnabled val="1"/>
        </dgm:presLayoutVars>
      </dgm:prSet>
      <dgm:spPr/>
    </dgm:pt>
    <dgm:pt modelId="{6B500F5C-4E41-F04A-B440-3514FAE1F1D8}" type="pres">
      <dgm:prSet presAssocID="{B9537C9C-710E-43D5-A202-866E6CD7228D}" presName="spaceBetweenRectangles" presStyleCnt="0"/>
      <dgm:spPr/>
    </dgm:pt>
    <dgm:pt modelId="{CF4A40C9-84BF-EF43-96E6-43E4C9D43620}" type="pres">
      <dgm:prSet presAssocID="{0A4D7E3A-3084-4527-A5D4-C8E0AD0DCFD7}" presName="parentLin" presStyleCnt="0"/>
      <dgm:spPr/>
    </dgm:pt>
    <dgm:pt modelId="{FBE95F5F-7086-2E46-8EC1-B919707444D8}" type="pres">
      <dgm:prSet presAssocID="{0A4D7E3A-3084-4527-A5D4-C8E0AD0DCFD7}" presName="parentLeftMargin" presStyleLbl="node1" presStyleIdx="3" presStyleCnt="5"/>
      <dgm:spPr/>
    </dgm:pt>
    <dgm:pt modelId="{35DC5D99-C862-DF41-B94D-D4833DAFA48E}" type="pres">
      <dgm:prSet presAssocID="{0A4D7E3A-3084-4527-A5D4-C8E0AD0DCFD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4736111-40B1-8649-A6E4-7958830BC8D0}" type="pres">
      <dgm:prSet presAssocID="{0A4D7E3A-3084-4527-A5D4-C8E0AD0DCFD7}" presName="negativeSpace" presStyleCnt="0"/>
      <dgm:spPr/>
    </dgm:pt>
    <dgm:pt modelId="{82DB1C6C-6C0C-C049-BF37-94A753928762}" type="pres">
      <dgm:prSet presAssocID="{0A4D7E3A-3084-4527-A5D4-C8E0AD0DCFD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21B4B0B-89BC-4E2A-9E39-E2E3CFFB9824}" srcId="{CE792E8F-5F8D-48FC-B1F5-F93398067716}" destId="{0A4D7E3A-3084-4527-A5D4-C8E0AD0DCFD7}" srcOrd="4" destOrd="0" parTransId="{9712A428-4022-40AC-AA28-8E8BEDFA779D}" sibTransId="{C6C10375-4CCB-450D-9F2B-94E506F774F6}"/>
    <dgm:cxn modelId="{D54F3520-190F-F24D-93F5-03014CA8BA9C}" type="presOf" srcId="{38BB3FD2-0C09-41C5-9BEF-F5CD89524958}" destId="{683BEBFE-CA83-0C44-8208-EE7B91B919D4}" srcOrd="1" destOrd="0" presId="urn:microsoft.com/office/officeart/2005/8/layout/list1"/>
    <dgm:cxn modelId="{2759E72E-8653-FF42-B456-AF3505DCB97E}" type="presOf" srcId="{B6F9186F-BE44-4796-9BB4-BFC769BCC45F}" destId="{C9C5AAEC-7013-E547-9735-58384F8FEA84}" srcOrd="1" destOrd="0" presId="urn:microsoft.com/office/officeart/2005/8/layout/list1"/>
    <dgm:cxn modelId="{5CEFBB36-70EE-A54D-8FA4-22A191F82D4C}" type="presOf" srcId="{0A4D7E3A-3084-4527-A5D4-C8E0AD0DCFD7}" destId="{FBE95F5F-7086-2E46-8EC1-B919707444D8}" srcOrd="0" destOrd="0" presId="urn:microsoft.com/office/officeart/2005/8/layout/list1"/>
    <dgm:cxn modelId="{65A67A77-4063-415D-92E1-3B9FCD82516D}" srcId="{CE792E8F-5F8D-48FC-B1F5-F93398067716}" destId="{B6F9186F-BE44-4796-9BB4-BFC769BCC45F}" srcOrd="1" destOrd="0" parTransId="{F4D79866-6C45-4242-A630-14C466BB8853}" sibTransId="{6BF0147D-AFDE-43C2-A16B-3E697EEAF498}"/>
    <dgm:cxn modelId="{C5ED047C-CEAC-4E25-96D5-EA821FA9CF07}" srcId="{CE792E8F-5F8D-48FC-B1F5-F93398067716}" destId="{4090DD23-951E-4598-A954-C1F58CDD53C6}" srcOrd="3" destOrd="0" parTransId="{3CA43730-4F2A-41F9-8DAA-8A6E64C38038}" sibTransId="{B9537C9C-710E-43D5-A202-866E6CD7228D}"/>
    <dgm:cxn modelId="{13AB967C-B47D-984B-AAC4-DB841A811A94}" type="presOf" srcId="{99BECBE0-51E8-414C-AD94-CDECD42371C2}" destId="{D000C230-3703-1F44-8B46-5B548359AEA3}" srcOrd="0" destOrd="0" presId="urn:microsoft.com/office/officeart/2005/8/layout/list1"/>
    <dgm:cxn modelId="{8EEB3696-19A8-4CE7-84C1-592607F78993}" srcId="{CE792E8F-5F8D-48FC-B1F5-F93398067716}" destId="{99BECBE0-51E8-414C-AD94-CDECD42371C2}" srcOrd="2" destOrd="0" parTransId="{FFB455B9-B298-4CDF-8AC2-AE39A2DA0BA7}" sibTransId="{22747C0C-D5C5-45F9-9721-7BA8083163E7}"/>
    <dgm:cxn modelId="{3A93CD9A-AD92-E24C-B491-3A9E16570083}" type="presOf" srcId="{B6F9186F-BE44-4796-9BB4-BFC769BCC45F}" destId="{C1C9747A-1E05-C249-ABDD-1E37DB4063F9}" srcOrd="0" destOrd="0" presId="urn:microsoft.com/office/officeart/2005/8/layout/list1"/>
    <dgm:cxn modelId="{AFC2F9AD-56A2-4349-A1B7-1199EA96C73C}" type="presOf" srcId="{4090DD23-951E-4598-A954-C1F58CDD53C6}" destId="{DDCE8C6A-F486-4945-8594-582E6F8AECE5}" srcOrd="1" destOrd="0" presId="urn:microsoft.com/office/officeart/2005/8/layout/list1"/>
    <dgm:cxn modelId="{0B59C6B2-92A6-4907-97FB-0C346E1E59A0}" srcId="{CE792E8F-5F8D-48FC-B1F5-F93398067716}" destId="{38BB3FD2-0C09-41C5-9BEF-F5CD89524958}" srcOrd="0" destOrd="0" parTransId="{72907BA4-D233-4138-9595-7B6872D58BD2}" sibTransId="{B1BCCB16-5B86-4D2E-B892-34091F43A09A}"/>
    <dgm:cxn modelId="{E01329BF-003A-D34C-BE7D-7C6610B876AA}" type="presOf" srcId="{CE792E8F-5F8D-48FC-B1F5-F93398067716}" destId="{9ADD978D-255A-F240-A410-BB1107845022}" srcOrd="0" destOrd="0" presId="urn:microsoft.com/office/officeart/2005/8/layout/list1"/>
    <dgm:cxn modelId="{76E699CA-4C2A-1643-9C90-AA8AA346F13B}" type="presOf" srcId="{4090DD23-951E-4598-A954-C1F58CDD53C6}" destId="{87A5C181-DF45-8F4B-93EC-4995B81676FA}" srcOrd="0" destOrd="0" presId="urn:microsoft.com/office/officeart/2005/8/layout/list1"/>
    <dgm:cxn modelId="{54D967D4-DFDE-F44D-82E9-BD380B926174}" type="presOf" srcId="{38BB3FD2-0C09-41C5-9BEF-F5CD89524958}" destId="{9CB3E760-887D-344B-A3CC-D2C494430BCC}" srcOrd="0" destOrd="0" presId="urn:microsoft.com/office/officeart/2005/8/layout/list1"/>
    <dgm:cxn modelId="{C2B237E3-9D7E-664F-B59F-2181C05E6CC5}" type="presOf" srcId="{0A4D7E3A-3084-4527-A5D4-C8E0AD0DCFD7}" destId="{35DC5D99-C862-DF41-B94D-D4833DAFA48E}" srcOrd="1" destOrd="0" presId="urn:microsoft.com/office/officeart/2005/8/layout/list1"/>
    <dgm:cxn modelId="{9BD07DFC-A9D2-2746-8067-1CE387F4317A}" type="presOf" srcId="{99BECBE0-51E8-414C-AD94-CDECD42371C2}" destId="{D199BE9A-CEE7-ED4D-847F-531AD21FEB97}" srcOrd="1" destOrd="0" presId="urn:microsoft.com/office/officeart/2005/8/layout/list1"/>
    <dgm:cxn modelId="{C9A28122-A7FF-CF4B-BBE4-D31A157F2776}" type="presParOf" srcId="{9ADD978D-255A-F240-A410-BB1107845022}" destId="{7E874FEB-AE41-B544-A84E-F85EB9B9678E}" srcOrd="0" destOrd="0" presId="urn:microsoft.com/office/officeart/2005/8/layout/list1"/>
    <dgm:cxn modelId="{B1F8AA93-84C5-4C4D-8A19-1B33EEDD42D7}" type="presParOf" srcId="{7E874FEB-AE41-B544-A84E-F85EB9B9678E}" destId="{9CB3E760-887D-344B-A3CC-D2C494430BCC}" srcOrd="0" destOrd="0" presId="urn:microsoft.com/office/officeart/2005/8/layout/list1"/>
    <dgm:cxn modelId="{5D3861D5-4527-9F4C-810D-FA7826575B1C}" type="presParOf" srcId="{7E874FEB-AE41-B544-A84E-F85EB9B9678E}" destId="{683BEBFE-CA83-0C44-8208-EE7B91B919D4}" srcOrd="1" destOrd="0" presId="urn:microsoft.com/office/officeart/2005/8/layout/list1"/>
    <dgm:cxn modelId="{C26CE8BE-402D-F54C-9CDE-E78CD501BACD}" type="presParOf" srcId="{9ADD978D-255A-F240-A410-BB1107845022}" destId="{26493401-4CA7-BB4A-950C-09EE32A3911B}" srcOrd="1" destOrd="0" presId="urn:microsoft.com/office/officeart/2005/8/layout/list1"/>
    <dgm:cxn modelId="{9CA58E6E-B51D-5945-9D04-927E23DB2958}" type="presParOf" srcId="{9ADD978D-255A-F240-A410-BB1107845022}" destId="{A5C08552-92E3-C649-AFFA-69FCCCD511EF}" srcOrd="2" destOrd="0" presId="urn:microsoft.com/office/officeart/2005/8/layout/list1"/>
    <dgm:cxn modelId="{7ED33DB6-A1F2-E645-A50E-7DAB93C75521}" type="presParOf" srcId="{9ADD978D-255A-F240-A410-BB1107845022}" destId="{D0EA20E9-2756-5B4F-965D-BD22E782E972}" srcOrd="3" destOrd="0" presId="urn:microsoft.com/office/officeart/2005/8/layout/list1"/>
    <dgm:cxn modelId="{C23D351F-C4BA-F34F-95AD-19E6DF562390}" type="presParOf" srcId="{9ADD978D-255A-F240-A410-BB1107845022}" destId="{FF8F269A-AF8A-FA45-A9DB-D41A8DA3BC8F}" srcOrd="4" destOrd="0" presId="urn:microsoft.com/office/officeart/2005/8/layout/list1"/>
    <dgm:cxn modelId="{8F164DB0-2A03-054A-ACBA-517BCE1EF378}" type="presParOf" srcId="{FF8F269A-AF8A-FA45-A9DB-D41A8DA3BC8F}" destId="{C1C9747A-1E05-C249-ABDD-1E37DB4063F9}" srcOrd="0" destOrd="0" presId="urn:microsoft.com/office/officeart/2005/8/layout/list1"/>
    <dgm:cxn modelId="{F3FC1F73-9E1B-5247-BD70-348748937296}" type="presParOf" srcId="{FF8F269A-AF8A-FA45-A9DB-D41A8DA3BC8F}" destId="{C9C5AAEC-7013-E547-9735-58384F8FEA84}" srcOrd="1" destOrd="0" presId="urn:microsoft.com/office/officeart/2005/8/layout/list1"/>
    <dgm:cxn modelId="{218EF277-9A5B-8845-B201-484D606B79A9}" type="presParOf" srcId="{9ADD978D-255A-F240-A410-BB1107845022}" destId="{F818BED7-1E62-FB4E-BD74-CE7D18FB343D}" srcOrd="5" destOrd="0" presId="urn:microsoft.com/office/officeart/2005/8/layout/list1"/>
    <dgm:cxn modelId="{BA934559-1D78-7444-8F92-D3201AC322F7}" type="presParOf" srcId="{9ADD978D-255A-F240-A410-BB1107845022}" destId="{FDBE5CD1-83E7-0E4D-84F2-C4DCB6212244}" srcOrd="6" destOrd="0" presId="urn:microsoft.com/office/officeart/2005/8/layout/list1"/>
    <dgm:cxn modelId="{50BA01A1-D5EF-D24A-8D28-9CF1747F13F8}" type="presParOf" srcId="{9ADD978D-255A-F240-A410-BB1107845022}" destId="{F54CA60C-EB2A-0245-80F2-992DA1910C11}" srcOrd="7" destOrd="0" presId="urn:microsoft.com/office/officeart/2005/8/layout/list1"/>
    <dgm:cxn modelId="{CA8E8633-F366-8C40-A615-DFD67AFAB0E9}" type="presParOf" srcId="{9ADD978D-255A-F240-A410-BB1107845022}" destId="{91E8BD9F-B83B-BD4E-B988-8F2E50729725}" srcOrd="8" destOrd="0" presId="urn:microsoft.com/office/officeart/2005/8/layout/list1"/>
    <dgm:cxn modelId="{C5CDFA81-C219-2E4C-B0ED-9284E2832BBD}" type="presParOf" srcId="{91E8BD9F-B83B-BD4E-B988-8F2E50729725}" destId="{D000C230-3703-1F44-8B46-5B548359AEA3}" srcOrd="0" destOrd="0" presId="urn:microsoft.com/office/officeart/2005/8/layout/list1"/>
    <dgm:cxn modelId="{BDADDF23-57E8-CC4D-9365-DEBBEE9BEA94}" type="presParOf" srcId="{91E8BD9F-B83B-BD4E-B988-8F2E50729725}" destId="{D199BE9A-CEE7-ED4D-847F-531AD21FEB97}" srcOrd="1" destOrd="0" presId="urn:microsoft.com/office/officeart/2005/8/layout/list1"/>
    <dgm:cxn modelId="{4B865828-A7E1-554A-BE42-1DB0B0FC04DD}" type="presParOf" srcId="{9ADD978D-255A-F240-A410-BB1107845022}" destId="{91FDA8E7-3445-FB48-B6C2-CFD621F2F7B9}" srcOrd="9" destOrd="0" presId="urn:microsoft.com/office/officeart/2005/8/layout/list1"/>
    <dgm:cxn modelId="{687C3758-3C9B-B94D-98A2-57443F4C1F41}" type="presParOf" srcId="{9ADD978D-255A-F240-A410-BB1107845022}" destId="{5C0DC2BD-3C8D-A643-A187-24D89CC4ED19}" srcOrd="10" destOrd="0" presId="urn:microsoft.com/office/officeart/2005/8/layout/list1"/>
    <dgm:cxn modelId="{DC507C74-0FA2-374A-9B8E-E1890923F780}" type="presParOf" srcId="{9ADD978D-255A-F240-A410-BB1107845022}" destId="{FBB99729-571B-B64D-B2EB-087F92D4C4E7}" srcOrd="11" destOrd="0" presId="urn:microsoft.com/office/officeart/2005/8/layout/list1"/>
    <dgm:cxn modelId="{D82E9BCE-1566-D647-B59A-98CAC41A176F}" type="presParOf" srcId="{9ADD978D-255A-F240-A410-BB1107845022}" destId="{5E490284-EBF5-B145-A124-202A94B6999B}" srcOrd="12" destOrd="0" presId="urn:microsoft.com/office/officeart/2005/8/layout/list1"/>
    <dgm:cxn modelId="{E11E2409-D5EC-1145-95A8-38F7FDC2B005}" type="presParOf" srcId="{5E490284-EBF5-B145-A124-202A94B6999B}" destId="{87A5C181-DF45-8F4B-93EC-4995B81676FA}" srcOrd="0" destOrd="0" presId="urn:microsoft.com/office/officeart/2005/8/layout/list1"/>
    <dgm:cxn modelId="{78B3A05A-8FE5-354C-8717-CB675FB9B0B4}" type="presParOf" srcId="{5E490284-EBF5-B145-A124-202A94B6999B}" destId="{DDCE8C6A-F486-4945-8594-582E6F8AECE5}" srcOrd="1" destOrd="0" presId="urn:microsoft.com/office/officeart/2005/8/layout/list1"/>
    <dgm:cxn modelId="{26C84F07-B40E-DB46-933F-2B2DD5659604}" type="presParOf" srcId="{9ADD978D-255A-F240-A410-BB1107845022}" destId="{52E94DA5-FB4B-4E48-8F8C-70F5C9576DC9}" srcOrd="13" destOrd="0" presId="urn:microsoft.com/office/officeart/2005/8/layout/list1"/>
    <dgm:cxn modelId="{8108A59B-A82D-6041-A3CF-F8A780067E7B}" type="presParOf" srcId="{9ADD978D-255A-F240-A410-BB1107845022}" destId="{1719E73B-14B1-1B46-A0B8-80C2DF6B09A1}" srcOrd="14" destOrd="0" presId="urn:microsoft.com/office/officeart/2005/8/layout/list1"/>
    <dgm:cxn modelId="{0E28E8BE-0624-F34B-ACE3-09FCB76103A7}" type="presParOf" srcId="{9ADD978D-255A-F240-A410-BB1107845022}" destId="{6B500F5C-4E41-F04A-B440-3514FAE1F1D8}" srcOrd="15" destOrd="0" presId="urn:microsoft.com/office/officeart/2005/8/layout/list1"/>
    <dgm:cxn modelId="{F4BD1FBF-C2B9-5949-BCDF-752F050A3313}" type="presParOf" srcId="{9ADD978D-255A-F240-A410-BB1107845022}" destId="{CF4A40C9-84BF-EF43-96E6-43E4C9D43620}" srcOrd="16" destOrd="0" presId="urn:microsoft.com/office/officeart/2005/8/layout/list1"/>
    <dgm:cxn modelId="{E2B31AC1-8007-B147-BF2F-CF5C4844B600}" type="presParOf" srcId="{CF4A40C9-84BF-EF43-96E6-43E4C9D43620}" destId="{FBE95F5F-7086-2E46-8EC1-B919707444D8}" srcOrd="0" destOrd="0" presId="urn:microsoft.com/office/officeart/2005/8/layout/list1"/>
    <dgm:cxn modelId="{773728BD-B8F1-E140-B64F-FE71D0C1B21B}" type="presParOf" srcId="{CF4A40C9-84BF-EF43-96E6-43E4C9D43620}" destId="{35DC5D99-C862-DF41-B94D-D4833DAFA48E}" srcOrd="1" destOrd="0" presId="urn:microsoft.com/office/officeart/2005/8/layout/list1"/>
    <dgm:cxn modelId="{F435505D-DFF8-8E42-A9CB-42571D42A081}" type="presParOf" srcId="{9ADD978D-255A-F240-A410-BB1107845022}" destId="{A4736111-40B1-8649-A6E4-7958830BC8D0}" srcOrd="17" destOrd="0" presId="urn:microsoft.com/office/officeart/2005/8/layout/list1"/>
    <dgm:cxn modelId="{9AEF02B2-D22E-7D45-8278-340C6E78940A}" type="presParOf" srcId="{9ADD978D-255A-F240-A410-BB1107845022}" destId="{82DB1C6C-6C0C-C049-BF37-94A75392876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0EB04C-24C1-FD4D-870E-60531BE3186F}" type="doc">
      <dgm:prSet loTypeId="urn:microsoft.com/office/officeart/2008/layout/VerticalCurvedList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9AE20116-D4B5-0F44-B717-C8C1446CCA00}">
      <dgm:prSet phldrT="[Text]" phldr="0"/>
      <dgm:spPr/>
      <dgm:t>
        <a:bodyPr/>
        <a:lstStyle/>
        <a:p>
          <a:r>
            <a:rPr lang="en-GB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901C55-9B23-3341-B01E-9DCEDF693C1A}" type="parTrans" cxnId="{4C80FDB6-A142-BC4A-8D5E-90CC12C6AD04}">
      <dgm:prSet/>
      <dgm:spPr/>
      <dgm:t>
        <a:bodyPr/>
        <a:lstStyle/>
        <a:p>
          <a:endParaRPr lang="en-US"/>
        </a:p>
      </dgm:t>
    </dgm:pt>
    <dgm:pt modelId="{BEDBCFE3-45FA-1C46-A300-86A4B1D96321}" type="sibTrans" cxnId="{4C80FDB6-A142-BC4A-8D5E-90CC12C6AD04}">
      <dgm:prSet/>
      <dgm:spPr/>
      <dgm:t>
        <a:bodyPr/>
        <a:lstStyle/>
        <a:p>
          <a:endParaRPr lang="en-US"/>
        </a:p>
      </dgm:t>
    </dgm:pt>
    <dgm:pt modelId="{4CEF9E40-4259-6B48-9EAC-2C53578728EA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3A330E-7242-7444-BF87-781B8E224F35}" type="parTrans" cxnId="{AD314874-1B0C-F44A-AA94-C867E417A86A}">
      <dgm:prSet/>
      <dgm:spPr/>
      <dgm:t>
        <a:bodyPr/>
        <a:lstStyle/>
        <a:p>
          <a:endParaRPr lang="en-US"/>
        </a:p>
      </dgm:t>
    </dgm:pt>
    <dgm:pt modelId="{9B652092-5AC8-0647-B92A-7E6F81CD3AED}" type="sibTrans" cxnId="{AD314874-1B0C-F44A-AA94-C867E417A86A}">
      <dgm:prSet/>
      <dgm:spPr/>
      <dgm:t>
        <a:bodyPr/>
        <a:lstStyle/>
        <a:p>
          <a:endParaRPr lang="en-US"/>
        </a:p>
      </dgm:t>
    </dgm:pt>
    <dgm:pt modelId="{E1A4A243-EB4D-F744-923C-0FCE83B12DA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DE8865-926C-6A43-BA30-F79D4F32BF31}" type="parTrans" cxnId="{324E4B1A-26C6-454D-B427-53C2DC94478B}">
      <dgm:prSet/>
      <dgm:spPr/>
      <dgm:t>
        <a:bodyPr/>
        <a:lstStyle/>
        <a:p>
          <a:endParaRPr lang="en-US"/>
        </a:p>
      </dgm:t>
    </dgm:pt>
    <dgm:pt modelId="{FC1B7042-E017-5444-9F97-6A4F1582C5E4}" type="sibTrans" cxnId="{324E4B1A-26C6-454D-B427-53C2DC94478B}">
      <dgm:prSet/>
      <dgm:spPr/>
      <dgm:t>
        <a:bodyPr/>
        <a:lstStyle/>
        <a:p>
          <a:endParaRPr lang="en-US"/>
        </a:p>
      </dgm:t>
    </dgm:pt>
    <dgm:pt modelId="{5F44217B-9F32-BA4D-9ADD-F3CE290CE01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91B178-F5E2-F94E-A0AB-2A60F16690DE}" type="parTrans" cxnId="{ACE097B2-1F0A-5E42-8E7F-CBC501AEEFC4}">
      <dgm:prSet/>
      <dgm:spPr/>
      <dgm:t>
        <a:bodyPr/>
        <a:lstStyle/>
        <a:p>
          <a:endParaRPr lang="en-US"/>
        </a:p>
      </dgm:t>
    </dgm:pt>
    <dgm:pt modelId="{5F3E9E20-5F6F-3A4A-BA62-EC2A1F947C25}" type="sibTrans" cxnId="{ACE097B2-1F0A-5E42-8E7F-CBC501AEEFC4}">
      <dgm:prSet/>
      <dgm:spPr/>
      <dgm:t>
        <a:bodyPr/>
        <a:lstStyle/>
        <a:p>
          <a:endParaRPr lang="en-US"/>
        </a:p>
      </dgm:t>
    </dgm:pt>
    <dgm:pt modelId="{10A1333C-00E3-204C-A63D-5A8F829F1E6A}" type="pres">
      <dgm:prSet presAssocID="{EB0EB04C-24C1-FD4D-870E-60531BE3186F}" presName="Name0" presStyleCnt="0">
        <dgm:presLayoutVars>
          <dgm:chMax val="7"/>
          <dgm:chPref val="7"/>
          <dgm:dir/>
        </dgm:presLayoutVars>
      </dgm:prSet>
      <dgm:spPr/>
    </dgm:pt>
    <dgm:pt modelId="{22C813A7-56EE-2F48-87FB-5576EDF6DA41}" type="pres">
      <dgm:prSet presAssocID="{EB0EB04C-24C1-FD4D-870E-60531BE3186F}" presName="Name1" presStyleCnt="0"/>
      <dgm:spPr/>
    </dgm:pt>
    <dgm:pt modelId="{93ED447C-F8A7-134A-A2DE-D8B86C85F312}" type="pres">
      <dgm:prSet presAssocID="{EB0EB04C-24C1-FD4D-870E-60531BE3186F}" presName="cycle" presStyleCnt="0"/>
      <dgm:spPr/>
    </dgm:pt>
    <dgm:pt modelId="{B43A0113-6631-EB4A-809A-E6991A363DAD}" type="pres">
      <dgm:prSet presAssocID="{EB0EB04C-24C1-FD4D-870E-60531BE3186F}" presName="srcNode" presStyleLbl="node1" presStyleIdx="0" presStyleCnt="4"/>
      <dgm:spPr/>
    </dgm:pt>
    <dgm:pt modelId="{5425FF54-E5CA-8E4D-B76A-58F83A4A826F}" type="pres">
      <dgm:prSet presAssocID="{EB0EB04C-24C1-FD4D-870E-60531BE3186F}" presName="conn" presStyleLbl="parChTrans1D2" presStyleIdx="0" presStyleCnt="1"/>
      <dgm:spPr/>
    </dgm:pt>
    <dgm:pt modelId="{EE3F1504-5276-AE42-BEE3-73DEE9EEB051}" type="pres">
      <dgm:prSet presAssocID="{EB0EB04C-24C1-FD4D-870E-60531BE3186F}" presName="extraNode" presStyleLbl="node1" presStyleIdx="0" presStyleCnt="4"/>
      <dgm:spPr/>
    </dgm:pt>
    <dgm:pt modelId="{4AAD5566-3D17-4945-A925-81A6E39E991D}" type="pres">
      <dgm:prSet presAssocID="{EB0EB04C-24C1-FD4D-870E-60531BE3186F}" presName="dstNode" presStyleLbl="node1" presStyleIdx="0" presStyleCnt="4"/>
      <dgm:spPr/>
    </dgm:pt>
    <dgm:pt modelId="{7D79BF44-FDC4-3743-8503-272D0B9C8D9C}" type="pres">
      <dgm:prSet presAssocID="{9AE20116-D4B5-0F44-B717-C8C1446CCA00}" presName="text_1" presStyleLbl="node1" presStyleIdx="0" presStyleCnt="4">
        <dgm:presLayoutVars>
          <dgm:bulletEnabled val="1"/>
        </dgm:presLayoutVars>
      </dgm:prSet>
      <dgm:spPr/>
    </dgm:pt>
    <dgm:pt modelId="{EC3FBC31-07E8-5048-8436-83C053EB6D75}" type="pres">
      <dgm:prSet presAssocID="{9AE20116-D4B5-0F44-B717-C8C1446CCA00}" presName="accent_1" presStyleCnt="0"/>
      <dgm:spPr/>
    </dgm:pt>
    <dgm:pt modelId="{F24952F4-D702-1946-8636-E8EA9F9765B6}" type="pres">
      <dgm:prSet presAssocID="{9AE20116-D4B5-0F44-B717-C8C1446CCA00}" presName="accentRepeatNode" presStyleLbl="solidFgAcc1" presStyleIdx="0" presStyleCnt="4"/>
      <dgm:spPr/>
    </dgm:pt>
    <dgm:pt modelId="{73C1BF83-B55A-0A42-832A-6196BAFF4BBA}" type="pres">
      <dgm:prSet presAssocID="{4CEF9E40-4259-6B48-9EAC-2C53578728EA}" presName="text_2" presStyleLbl="node1" presStyleIdx="1" presStyleCnt="4">
        <dgm:presLayoutVars>
          <dgm:bulletEnabled val="1"/>
        </dgm:presLayoutVars>
      </dgm:prSet>
      <dgm:spPr/>
    </dgm:pt>
    <dgm:pt modelId="{D29600C7-6B3F-A54C-B898-D3CC61BBEA12}" type="pres">
      <dgm:prSet presAssocID="{4CEF9E40-4259-6B48-9EAC-2C53578728EA}" presName="accent_2" presStyleCnt="0"/>
      <dgm:spPr/>
    </dgm:pt>
    <dgm:pt modelId="{97EB02F6-AD80-F94B-8E62-3306D3470D34}" type="pres">
      <dgm:prSet presAssocID="{4CEF9E40-4259-6B48-9EAC-2C53578728EA}" presName="accentRepeatNode" presStyleLbl="solidFgAcc1" presStyleIdx="1" presStyleCnt="4"/>
      <dgm:spPr/>
    </dgm:pt>
    <dgm:pt modelId="{8B472AA4-A6C9-3047-A901-5C53531763DA}" type="pres">
      <dgm:prSet presAssocID="{E1A4A243-EB4D-F744-923C-0FCE83B12DA1}" presName="text_3" presStyleLbl="node1" presStyleIdx="2" presStyleCnt="4">
        <dgm:presLayoutVars>
          <dgm:bulletEnabled val="1"/>
        </dgm:presLayoutVars>
      </dgm:prSet>
      <dgm:spPr/>
    </dgm:pt>
    <dgm:pt modelId="{7C68369E-4336-644A-BECA-93306FCBB6AA}" type="pres">
      <dgm:prSet presAssocID="{E1A4A243-EB4D-F744-923C-0FCE83B12DA1}" presName="accent_3" presStyleCnt="0"/>
      <dgm:spPr/>
    </dgm:pt>
    <dgm:pt modelId="{DA615203-B683-E541-8500-B9CFBCA7CB32}" type="pres">
      <dgm:prSet presAssocID="{E1A4A243-EB4D-F744-923C-0FCE83B12DA1}" presName="accentRepeatNode" presStyleLbl="solidFgAcc1" presStyleIdx="2" presStyleCnt="4"/>
      <dgm:spPr/>
    </dgm:pt>
    <dgm:pt modelId="{9C55F4A6-5D7C-244A-ADE1-A294E6AAB94D}" type="pres">
      <dgm:prSet presAssocID="{5F44217B-9F32-BA4D-9ADD-F3CE290CE017}" presName="text_4" presStyleLbl="node1" presStyleIdx="3" presStyleCnt="4">
        <dgm:presLayoutVars>
          <dgm:bulletEnabled val="1"/>
        </dgm:presLayoutVars>
      </dgm:prSet>
      <dgm:spPr/>
    </dgm:pt>
    <dgm:pt modelId="{57EA8133-8566-CF44-85B6-7CCAABD647D8}" type="pres">
      <dgm:prSet presAssocID="{5F44217B-9F32-BA4D-9ADD-F3CE290CE017}" presName="accent_4" presStyleCnt="0"/>
      <dgm:spPr/>
    </dgm:pt>
    <dgm:pt modelId="{C49AA93D-4921-C648-BEC3-5945FF26A373}" type="pres">
      <dgm:prSet presAssocID="{5F44217B-9F32-BA4D-9ADD-F3CE290CE017}" presName="accentRepeatNode" presStyleLbl="solidFgAcc1" presStyleIdx="3" presStyleCnt="4"/>
      <dgm:spPr/>
    </dgm:pt>
  </dgm:ptLst>
  <dgm:cxnLst>
    <dgm:cxn modelId="{324E4B1A-26C6-454D-B427-53C2DC94478B}" srcId="{EB0EB04C-24C1-FD4D-870E-60531BE3186F}" destId="{E1A4A243-EB4D-F744-923C-0FCE83B12DA1}" srcOrd="2" destOrd="0" parTransId="{E6DE8865-926C-6A43-BA30-F79D4F32BF31}" sibTransId="{FC1B7042-E017-5444-9F97-6A4F1582C5E4}"/>
    <dgm:cxn modelId="{DFB86526-8CDE-D04C-A908-DD5D88E3447A}" type="presOf" srcId="{BEDBCFE3-45FA-1C46-A300-86A4B1D96321}" destId="{5425FF54-E5CA-8E4D-B76A-58F83A4A826F}" srcOrd="0" destOrd="0" presId="urn:microsoft.com/office/officeart/2008/layout/VerticalCurvedList"/>
    <dgm:cxn modelId="{E45AC94E-6B9E-3843-92D7-7339AD0CD977}" type="presOf" srcId="{EB0EB04C-24C1-FD4D-870E-60531BE3186F}" destId="{10A1333C-00E3-204C-A63D-5A8F829F1E6A}" srcOrd="0" destOrd="0" presId="urn:microsoft.com/office/officeart/2008/layout/VerticalCurvedList"/>
    <dgm:cxn modelId="{AD314874-1B0C-F44A-AA94-C867E417A86A}" srcId="{EB0EB04C-24C1-FD4D-870E-60531BE3186F}" destId="{4CEF9E40-4259-6B48-9EAC-2C53578728EA}" srcOrd="1" destOrd="0" parTransId="{FD3A330E-7242-7444-BF87-781B8E224F35}" sibTransId="{9B652092-5AC8-0647-B92A-7E6F81CD3AED}"/>
    <dgm:cxn modelId="{ACE097B2-1F0A-5E42-8E7F-CBC501AEEFC4}" srcId="{EB0EB04C-24C1-FD4D-870E-60531BE3186F}" destId="{5F44217B-9F32-BA4D-9ADD-F3CE290CE017}" srcOrd="3" destOrd="0" parTransId="{A491B178-F5E2-F94E-A0AB-2A60F16690DE}" sibTransId="{5F3E9E20-5F6F-3A4A-BA62-EC2A1F947C25}"/>
    <dgm:cxn modelId="{FF37EAB2-DCB8-FE4D-9C4A-6A62F0E158AC}" type="presOf" srcId="{E1A4A243-EB4D-F744-923C-0FCE83B12DA1}" destId="{8B472AA4-A6C9-3047-A901-5C53531763DA}" srcOrd="0" destOrd="0" presId="urn:microsoft.com/office/officeart/2008/layout/VerticalCurvedList"/>
    <dgm:cxn modelId="{4C80FDB6-A142-BC4A-8D5E-90CC12C6AD04}" srcId="{EB0EB04C-24C1-FD4D-870E-60531BE3186F}" destId="{9AE20116-D4B5-0F44-B717-C8C1446CCA00}" srcOrd="0" destOrd="0" parTransId="{C8901C55-9B23-3341-B01E-9DCEDF693C1A}" sibTransId="{BEDBCFE3-45FA-1C46-A300-86A4B1D96321}"/>
    <dgm:cxn modelId="{20B2D0C6-F549-4D4E-BF50-6BF48C102199}" type="presOf" srcId="{5F44217B-9F32-BA4D-9ADD-F3CE290CE017}" destId="{9C55F4A6-5D7C-244A-ADE1-A294E6AAB94D}" srcOrd="0" destOrd="0" presId="urn:microsoft.com/office/officeart/2008/layout/VerticalCurvedList"/>
    <dgm:cxn modelId="{2FEBD2C8-DFF8-7541-8C05-8499D78CE38C}" type="presOf" srcId="{9AE20116-D4B5-0F44-B717-C8C1446CCA00}" destId="{7D79BF44-FDC4-3743-8503-272D0B9C8D9C}" srcOrd="0" destOrd="0" presId="urn:microsoft.com/office/officeart/2008/layout/VerticalCurvedList"/>
    <dgm:cxn modelId="{56A864D3-F84F-DC40-A136-31AA5AD20AB1}" type="presOf" srcId="{4CEF9E40-4259-6B48-9EAC-2C53578728EA}" destId="{73C1BF83-B55A-0A42-832A-6196BAFF4BBA}" srcOrd="0" destOrd="0" presId="urn:microsoft.com/office/officeart/2008/layout/VerticalCurvedList"/>
    <dgm:cxn modelId="{AE1AFE8C-6A29-AE46-947B-32CAAFB5B355}" type="presParOf" srcId="{10A1333C-00E3-204C-A63D-5A8F829F1E6A}" destId="{22C813A7-56EE-2F48-87FB-5576EDF6DA41}" srcOrd="0" destOrd="0" presId="urn:microsoft.com/office/officeart/2008/layout/VerticalCurvedList"/>
    <dgm:cxn modelId="{4B8F2EE0-E6DF-BE4C-949B-96D03D8342E4}" type="presParOf" srcId="{22C813A7-56EE-2F48-87FB-5576EDF6DA41}" destId="{93ED447C-F8A7-134A-A2DE-D8B86C85F312}" srcOrd="0" destOrd="0" presId="urn:microsoft.com/office/officeart/2008/layout/VerticalCurvedList"/>
    <dgm:cxn modelId="{BEE43756-7EA6-BF4A-9CF1-38A1932ABD5E}" type="presParOf" srcId="{93ED447C-F8A7-134A-A2DE-D8B86C85F312}" destId="{B43A0113-6631-EB4A-809A-E6991A363DAD}" srcOrd="0" destOrd="0" presId="urn:microsoft.com/office/officeart/2008/layout/VerticalCurvedList"/>
    <dgm:cxn modelId="{303D9CCE-2C4B-874E-847C-43E18004FC76}" type="presParOf" srcId="{93ED447C-F8A7-134A-A2DE-D8B86C85F312}" destId="{5425FF54-E5CA-8E4D-B76A-58F83A4A826F}" srcOrd="1" destOrd="0" presId="urn:microsoft.com/office/officeart/2008/layout/VerticalCurvedList"/>
    <dgm:cxn modelId="{75F0725B-14EE-9049-B1E6-65674F550751}" type="presParOf" srcId="{93ED447C-F8A7-134A-A2DE-D8B86C85F312}" destId="{EE3F1504-5276-AE42-BEE3-73DEE9EEB051}" srcOrd="2" destOrd="0" presId="urn:microsoft.com/office/officeart/2008/layout/VerticalCurvedList"/>
    <dgm:cxn modelId="{33B48D9B-E3BF-5F41-8931-936613613B6F}" type="presParOf" srcId="{93ED447C-F8A7-134A-A2DE-D8B86C85F312}" destId="{4AAD5566-3D17-4945-A925-81A6E39E991D}" srcOrd="3" destOrd="0" presId="urn:microsoft.com/office/officeart/2008/layout/VerticalCurvedList"/>
    <dgm:cxn modelId="{3A7E5AB8-F99B-2747-84C9-BA004457DA54}" type="presParOf" srcId="{22C813A7-56EE-2F48-87FB-5576EDF6DA41}" destId="{7D79BF44-FDC4-3743-8503-272D0B9C8D9C}" srcOrd="1" destOrd="0" presId="urn:microsoft.com/office/officeart/2008/layout/VerticalCurvedList"/>
    <dgm:cxn modelId="{AB9B303F-1767-D547-827E-AA92E3067146}" type="presParOf" srcId="{22C813A7-56EE-2F48-87FB-5576EDF6DA41}" destId="{EC3FBC31-07E8-5048-8436-83C053EB6D75}" srcOrd="2" destOrd="0" presId="urn:microsoft.com/office/officeart/2008/layout/VerticalCurvedList"/>
    <dgm:cxn modelId="{D4675A9A-A11A-6D41-9A75-CA62C9BC5984}" type="presParOf" srcId="{EC3FBC31-07E8-5048-8436-83C053EB6D75}" destId="{F24952F4-D702-1946-8636-E8EA9F9765B6}" srcOrd="0" destOrd="0" presId="urn:microsoft.com/office/officeart/2008/layout/VerticalCurvedList"/>
    <dgm:cxn modelId="{577EB5E8-1395-3049-B491-7423D5BAB2B9}" type="presParOf" srcId="{22C813A7-56EE-2F48-87FB-5576EDF6DA41}" destId="{73C1BF83-B55A-0A42-832A-6196BAFF4BBA}" srcOrd="3" destOrd="0" presId="urn:microsoft.com/office/officeart/2008/layout/VerticalCurvedList"/>
    <dgm:cxn modelId="{2C0FEC54-F23D-E548-A9C0-19B2FD5ACC17}" type="presParOf" srcId="{22C813A7-56EE-2F48-87FB-5576EDF6DA41}" destId="{D29600C7-6B3F-A54C-B898-D3CC61BBEA12}" srcOrd="4" destOrd="0" presId="urn:microsoft.com/office/officeart/2008/layout/VerticalCurvedList"/>
    <dgm:cxn modelId="{55F17185-FBC4-A244-A70B-911BC03CBA69}" type="presParOf" srcId="{D29600C7-6B3F-A54C-B898-D3CC61BBEA12}" destId="{97EB02F6-AD80-F94B-8E62-3306D3470D34}" srcOrd="0" destOrd="0" presId="urn:microsoft.com/office/officeart/2008/layout/VerticalCurvedList"/>
    <dgm:cxn modelId="{453FFFC3-2428-E646-B6EB-A9F8BE3484FD}" type="presParOf" srcId="{22C813A7-56EE-2F48-87FB-5576EDF6DA41}" destId="{8B472AA4-A6C9-3047-A901-5C53531763DA}" srcOrd="5" destOrd="0" presId="urn:microsoft.com/office/officeart/2008/layout/VerticalCurvedList"/>
    <dgm:cxn modelId="{57632B55-6F9A-B24C-AF75-31F672BA7F0B}" type="presParOf" srcId="{22C813A7-56EE-2F48-87FB-5576EDF6DA41}" destId="{7C68369E-4336-644A-BECA-93306FCBB6AA}" srcOrd="6" destOrd="0" presId="urn:microsoft.com/office/officeart/2008/layout/VerticalCurvedList"/>
    <dgm:cxn modelId="{737074F6-DECB-5447-B37B-918C01D5CAD5}" type="presParOf" srcId="{7C68369E-4336-644A-BECA-93306FCBB6AA}" destId="{DA615203-B683-E541-8500-B9CFBCA7CB32}" srcOrd="0" destOrd="0" presId="urn:microsoft.com/office/officeart/2008/layout/VerticalCurvedList"/>
    <dgm:cxn modelId="{62B082A3-00A4-0149-A621-3F27A0B4922D}" type="presParOf" srcId="{22C813A7-56EE-2F48-87FB-5576EDF6DA41}" destId="{9C55F4A6-5D7C-244A-ADE1-A294E6AAB94D}" srcOrd="7" destOrd="0" presId="urn:microsoft.com/office/officeart/2008/layout/VerticalCurvedList"/>
    <dgm:cxn modelId="{3BE24D08-4A43-E141-8592-9148E21F9EEC}" type="presParOf" srcId="{22C813A7-56EE-2F48-87FB-5576EDF6DA41}" destId="{57EA8133-8566-CF44-85B6-7CCAABD647D8}" srcOrd="8" destOrd="0" presId="urn:microsoft.com/office/officeart/2008/layout/VerticalCurvedList"/>
    <dgm:cxn modelId="{AD3B043E-7014-B649-916F-EA81CC90579A}" type="presParOf" srcId="{57EA8133-8566-CF44-85B6-7CCAABD647D8}" destId="{C49AA93D-4921-C648-BEC3-5945FF26A37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46AB2A-B583-5E46-9D77-78CF0130852E}" type="doc">
      <dgm:prSet loTypeId="urn:microsoft.com/office/officeart/2005/8/layout/lProcess1" loCatId="process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16C86DF2-1653-EA49-9D16-7360F5EF0BB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2CA8E3-67EC-B64C-B568-F909944F1A4E}" type="parTrans" cxnId="{7123991E-48B6-B54E-8EBA-6F7E1B960442}">
      <dgm:prSet/>
      <dgm:spPr/>
      <dgm:t>
        <a:bodyPr/>
        <a:lstStyle/>
        <a:p>
          <a:endParaRPr lang="en-US"/>
        </a:p>
      </dgm:t>
    </dgm:pt>
    <dgm:pt modelId="{4F074B3C-CFF5-D243-AF69-EA2E8CCBF0F5}" type="sibTrans" cxnId="{7123991E-48B6-B54E-8EBA-6F7E1B960442}">
      <dgm:prSet/>
      <dgm:spPr/>
      <dgm:t>
        <a:bodyPr/>
        <a:lstStyle/>
        <a:p>
          <a:endParaRPr lang="en-US"/>
        </a:p>
      </dgm:t>
    </dgm:pt>
    <dgm:pt modelId="{CCD9E938-2C9A-024B-9DA4-A06621EBA34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BBE2CA-1208-1847-A730-7F88AB6DBC83}" type="parTrans" cxnId="{51D67DB1-323D-2C43-857D-3FF2F55D3FC4}">
      <dgm:prSet/>
      <dgm:spPr/>
      <dgm:t>
        <a:bodyPr/>
        <a:lstStyle/>
        <a:p>
          <a:endParaRPr lang="en-US"/>
        </a:p>
      </dgm:t>
    </dgm:pt>
    <dgm:pt modelId="{6B9BE9F2-7962-C144-B0F2-AF14BBA9D7A4}" type="sibTrans" cxnId="{51D67DB1-323D-2C43-857D-3FF2F55D3FC4}">
      <dgm:prSet/>
      <dgm:spPr/>
      <dgm:t>
        <a:bodyPr/>
        <a:lstStyle/>
        <a:p>
          <a:endParaRPr lang="en-US"/>
        </a:p>
      </dgm:t>
    </dgm:pt>
    <dgm:pt modelId="{BD5B61D2-965A-7C4D-ADF0-890547161765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7A961-EF1F-BC4A-B6D2-757ACFFB6CB3}" type="parTrans" cxnId="{8CAF94F4-E5FE-2B43-A75B-01A3E7D98C65}">
      <dgm:prSet/>
      <dgm:spPr/>
      <dgm:t>
        <a:bodyPr/>
        <a:lstStyle/>
        <a:p>
          <a:endParaRPr lang="en-US"/>
        </a:p>
      </dgm:t>
    </dgm:pt>
    <dgm:pt modelId="{C2730876-D096-4B46-B23E-C0FB61D1EE75}" type="sibTrans" cxnId="{8CAF94F4-E5FE-2B43-A75B-01A3E7D98C65}">
      <dgm:prSet/>
      <dgm:spPr/>
      <dgm:t>
        <a:bodyPr/>
        <a:lstStyle/>
        <a:p>
          <a:endParaRPr lang="en-US"/>
        </a:p>
      </dgm:t>
    </dgm:pt>
    <dgm:pt modelId="{2FB1CFFB-0F05-BE43-9353-17725EBFC55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0754B-8350-6E40-9614-274EE316E0B3}" type="parTrans" cxnId="{459D7174-DE54-AE44-8060-96AD77D1BFD9}">
      <dgm:prSet/>
      <dgm:spPr/>
      <dgm:t>
        <a:bodyPr/>
        <a:lstStyle/>
        <a:p>
          <a:endParaRPr lang="en-US"/>
        </a:p>
      </dgm:t>
    </dgm:pt>
    <dgm:pt modelId="{6EDE3D62-B53F-A048-BFC8-494D8087C282}" type="sibTrans" cxnId="{459D7174-DE54-AE44-8060-96AD77D1BFD9}">
      <dgm:prSet/>
      <dgm:spPr/>
      <dgm:t>
        <a:bodyPr/>
        <a:lstStyle/>
        <a:p>
          <a:endParaRPr lang="en-US"/>
        </a:p>
      </dgm:t>
    </dgm:pt>
    <dgm:pt modelId="{AB5535AD-5807-BF45-811E-E73EA70225D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83ABC1-D3D6-B240-97F2-B4097F8EAB30}" type="parTrans" cxnId="{2471C7C1-F83E-FD43-BA2D-59A898345CB2}">
      <dgm:prSet/>
      <dgm:spPr/>
      <dgm:t>
        <a:bodyPr/>
        <a:lstStyle/>
        <a:p>
          <a:endParaRPr lang="en-US"/>
        </a:p>
      </dgm:t>
    </dgm:pt>
    <dgm:pt modelId="{DC1FBC10-D608-DB4F-99B8-BBB125FDB1A5}" type="sibTrans" cxnId="{2471C7C1-F83E-FD43-BA2D-59A898345CB2}">
      <dgm:prSet/>
      <dgm:spPr/>
      <dgm:t>
        <a:bodyPr/>
        <a:lstStyle/>
        <a:p>
          <a:endParaRPr lang="en-US"/>
        </a:p>
      </dgm:t>
    </dgm:pt>
    <dgm:pt modelId="{FCF0BE77-4395-F144-88C5-D9C2EDFFF59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769EE0-CBE3-6C47-9661-7A6E962C2D32}" type="parTrans" cxnId="{2A1F74E0-37F9-544D-80CF-57D7D44C884E}">
      <dgm:prSet/>
      <dgm:spPr/>
      <dgm:t>
        <a:bodyPr/>
        <a:lstStyle/>
        <a:p>
          <a:endParaRPr lang="en-US"/>
        </a:p>
      </dgm:t>
    </dgm:pt>
    <dgm:pt modelId="{9BEC59E3-53DB-C043-BA10-66875688AAC8}" type="sibTrans" cxnId="{2A1F74E0-37F9-544D-80CF-57D7D44C884E}">
      <dgm:prSet/>
      <dgm:spPr/>
      <dgm:t>
        <a:bodyPr/>
        <a:lstStyle/>
        <a:p>
          <a:endParaRPr lang="en-US"/>
        </a:p>
      </dgm:t>
    </dgm:pt>
    <dgm:pt modelId="{018C1DEF-5172-6943-AB36-0F8BAE805BCA}" type="pres">
      <dgm:prSet presAssocID="{0246AB2A-B583-5E46-9D77-78CF0130852E}" presName="Name0" presStyleCnt="0">
        <dgm:presLayoutVars>
          <dgm:dir/>
          <dgm:animLvl val="lvl"/>
          <dgm:resizeHandles val="exact"/>
        </dgm:presLayoutVars>
      </dgm:prSet>
      <dgm:spPr/>
    </dgm:pt>
    <dgm:pt modelId="{C5E511C6-3F5E-5343-97CE-83486B9AC05A}" type="pres">
      <dgm:prSet presAssocID="{16C86DF2-1653-EA49-9D16-7360F5EF0BB0}" presName="vertFlow" presStyleCnt="0"/>
      <dgm:spPr/>
    </dgm:pt>
    <dgm:pt modelId="{44C4A7B7-7EAC-C442-A067-2F00EAF1680A}" type="pres">
      <dgm:prSet presAssocID="{16C86DF2-1653-EA49-9D16-7360F5EF0BB0}" presName="header" presStyleLbl="node1" presStyleIdx="0" presStyleCnt="1"/>
      <dgm:spPr/>
    </dgm:pt>
    <dgm:pt modelId="{BDAE43E1-A0E1-C542-98BC-05040BF945A7}" type="pres">
      <dgm:prSet presAssocID="{80BBE2CA-1208-1847-A730-7F88AB6DBC83}" presName="parTrans" presStyleLbl="sibTrans2D1" presStyleIdx="0" presStyleCnt="5"/>
      <dgm:spPr/>
    </dgm:pt>
    <dgm:pt modelId="{E3D2E424-DE68-AF4B-9A15-FA95BE723F79}" type="pres">
      <dgm:prSet presAssocID="{CCD9E938-2C9A-024B-9DA4-A06621EBA347}" presName="child" presStyleLbl="alignAccFollowNode1" presStyleIdx="0" presStyleCnt="5">
        <dgm:presLayoutVars>
          <dgm:chMax val="0"/>
          <dgm:bulletEnabled val="1"/>
        </dgm:presLayoutVars>
      </dgm:prSet>
      <dgm:spPr/>
    </dgm:pt>
    <dgm:pt modelId="{C854B35C-D610-524F-9E99-E3A47E3DFAF6}" type="pres">
      <dgm:prSet presAssocID="{6B9BE9F2-7962-C144-B0F2-AF14BBA9D7A4}" presName="sibTrans" presStyleLbl="sibTrans2D1" presStyleIdx="1" presStyleCnt="5"/>
      <dgm:spPr/>
    </dgm:pt>
    <dgm:pt modelId="{547ADB2E-78E4-3747-98D3-316CDCC5119E}" type="pres">
      <dgm:prSet presAssocID="{BD5B61D2-965A-7C4D-ADF0-890547161765}" presName="child" presStyleLbl="alignAccFollowNode1" presStyleIdx="1" presStyleCnt="5">
        <dgm:presLayoutVars>
          <dgm:chMax val="0"/>
          <dgm:bulletEnabled val="1"/>
        </dgm:presLayoutVars>
      </dgm:prSet>
      <dgm:spPr/>
    </dgm:pt>
    <dgm:pt modelId="{659D05E4-C896-EB4B-8D29-44C24D80A2B3}" type="pres">
      <dgm:prSet presAssocID="{C2730876-D096-4B46-B23E-C0FB61D1EE75}" presName="sibTrans" presStyleLbl="sibTrans2D1" presStyleIdx="2" presStyleCnt="5"/>
      <dgm:spPr/>
    </dgm:pt>
    <dgm:pt modelId="{C4B28FB6-58E2-DE44-9C27-212588CD8A81}" type="pres">
      <dgm:prSet presAssocID="{2FB1CFFB-0F05-BE43-9353-17725EBFC557}" presName="child" presStyleLbl="alignAccFollowNode1" presStyleIdx="2" presStyleCnt="5">
        <dgm:presLayoutVars>
          <dgm:chMax val="0"/>
          <dgm:bulletEnabled val="1"/>
        </dgm:presLayoutVars>
      </dgm:prSet>
      <dgm:spPr/>
    </dgm:pt>
    <dgm:pt modelId="{373109D1-BCF2-5941-BD8D-F67AE93957F3}" type="pres">
      <dgm:prSet presAssocID="{6EDE3D62-B53F-A048-BFC8-494D8087C282}" presName="sibTrans" presStyleLbl="sibTrans2D1" presStyleIdx="3" presStyleCnt="5"/>
      <dgm:spPr/>
    </dgm:pt>
    <dgm:pt modelId="{110E369E-40C1-1049-87D3-6FABADF1B591}" type="pres">
      <dgm:prSet presAssocID="{AB5535AD-5807-BF45-811E-E73EA70225DB}" presName="child" presStyleLbl="alignAccFollowNode1" presStyleIdx="3" presStyleCnt="5">
        <dgm:presLayoutVars>
          <dgm:chMax val="0"/>
          <dgm:bulletEnabled val="1"/>
        </dgm:presLayoutVars>
      </dgm:prSet>
      <dgm:spPr/>
    </dgm:pt>
    <dgm:pt modelId="{C1E316DC-D5A8-3943-9C22-C6EA07494927}" type="pres">
      <dgm:prSet presAssocID="{DC1FBC10-D608-DB4F-99B8-BBB125FDB1A5}" presName="sibTrans" presStyleLbl="sibTrans2D1" presStyleIdx="4" presStyleCnt="5"/>
      <dgm:spPr/>
    </dgm:pt>
    <dgm:pt modelId="{98DBA602-C39B-134D-B383-BF20916D8BF8}" type="pres">
      <dgm:prSet presAssocID="{FCF0BE77-4395-F144-88C5-D9C2EDFFF596}" presName="child" presStyleLbl="alignAccFollowNode1" presStyleIdx="4" presStyleCnt="5">
        <dgm:presLayoutVars>
          <dgm:chMax val="0"/>
          <dgm:bulletEnabled val="1"/>
        </dgm:presLayoutVars>
      </dgm:prSet>
      <dgm:spPr/>
    </dgm:pt>
  </dgm:ptLst>
  <dgm:cxnLst>
    <dgm:cxn modelId="{B8B29500-6489-C34B-83DE-A9CAA2D5D4D6}" type="presOf" srcId="{2FB1CFFB-0F05-BE43-9353-17725EBFC557}" destId="{C4B28FB6-58E2-DE44-9C27-212588CD8A81}" srcOrd="0" destOrd="0" presId="urn:microsoft.com/office/officeart/2005/8/layout/lProcess1"/>
    <dgm:cxn modelId="{A55B4501-A4F9-6742-B2B7-D5692AE43B84}" type="presOf" srcId="{BD5B61D2-965A-7C4D-ADF0-890547161765}" destId="{547ADB2E-78E4-3747-98D3-316CDCC5119E}" srcOrd="0" destOrd="0" presId="urn:microsoft.com/office/officeart/2005/8/layout/lProcess1"/>
    <dgm:cxn modelId="{7123991E-48B6-B54E-8EBA-6F7E1B960442}" srcId="{0246AB2A-B583-5E46-9D77-78CF0130852E}" destId="{16C86DF2-1653-EA49-9D16-7360F5EF0BB0}" srcOrd="0" destOrd="0" parTransId="{FB2CA8E3-67EC-B64C-B568-F909944F1A4E}" sibTransId="{4F074B3C-CFF5-D243-AF69-EA2E8CCBF0F5}"/>
    <dgm:cxn modelId="{B9B4EC1E-462C-DD4A-A43F-3572852DF2B5}" type="presOf" srcId="{DC1FBC10-D608-DB4F-99B8-BBB125FDB1A5}" destId="{C1E316DC-D5A8-3943-9C22-C6EA07494927}" srcOrd="0" destOrd="0" presId="urn:microsoft.com/office/officeart/2005/8/layout/lProcess1"/>
    <dgm:cxn modelId="{24CB4C27-DA6F-0A41-8684-B5E6421BECBA}" type="presOf" srcId="{6EDE3D62-B53F-A048-BFC8-494D8087C282}" destId="{373109D1-BCF2-5941-BD8D-F67AE93957F3}" srcOrd="0" destOrd="0" presId="urn:microsoft.com/office/officeart/2005/8/layout/lProcess1"/>
    <dgm:cxn modelId="{710F1429-5E2C-D345-AD30-1B32E97D2D0F}" type="presOf" srcId="{16C86DF2-1653-EA49-9D16-7360F5EF0BB0}" destId="{44C4A7B7-7EAC-C442-A067-2F00EAF1680A}" srcOrd="0" destOrd="0" presId="urn:microsoft.com/office/officeart/2005/8/layout/lProcess1"/>
    <dgm:cxn modelId="{B33A842D-D984-D644-ABA3-74F48DB0AD67}" type="presOf" srcId="{6B9BE9F2-7962-C144-B0F2-AF14BBA9D7A4}" destId="{C854B35C-D610-524F-9E99-E3A47E3DFAF6}" srcOrd="0" destOrd="0" presId="urn:microsoft.com/office/officeart/2005/8/layout/lProcess1"/>
    <dgm:cxn modelId="{A6CCB73F-C81D-D24F-B497-81C4B4279BD3}" type="presOf" srcId="{FCF0BE77-4395-F144-88C5-D9C2EDFFF596}" destId="{98DBA602-C39B-134D-B383-BF20916D8BF8}" srcOrd="0" destOrd="0" presId="urn:microsoft.com/office/officeart/2005/8/layout/lProcess1"/>
    <dgm:cxn modelId="{7B6DB360-6A4A-3540-BE9F-AC6EF78DDF00}" type="presOf" srcId="{C2730876-D096-4B46-B23E-C0FB61D1EE75}" destId="{659D05E4-C896-EB4B-8D29-44C24D80A2B3}" srcOrd="0" destOrd="0" presId="urn:microsoft.com/office/officeart/2005/8/layout/lProcess1"/>
    <dgm:cxn modelId="{DBA06A6B-71EB-8B4E-85DA-01E391B53427}" type="presOf" srcId="{CCD9E938-2C9A-024B-9DA4-A06621EBA347}" destId="{E3D2E424-DE68-AF4B-9A15-FA95BE723F79}" srcOrd="0" destOrd="0" presId="urn:microsoft.com/office/officeart/2005/8/layout/lProcess1"/>
    <dgm:cxn modelId="{459D7174-DE54-AE44-8060-96AD77D1BFD9}" srcId="{16C86DF2-1653-EA49-9D16-7360F5EF0BB0}" destId="{2FB1CFFB-0F05-BE43-9353-17725EBFC557}" srcOrd="2" destOrd="0" parTransId="{5D90754B-8350-6E40-9614-274EE316E0B3}" sibTransId="{6EDE3D62-B53F-A048-BFC8-494D8087C282}"/>
    <dgm:cxn modelId="{FFE9AC77-B671-3F4C-9D94-416EC6CBC3F6}" type="presOf" srcId="{AB5535AD-5807-BF45-811E-E73EA70225DB}" destId="{110E369E-40C1-1049-87D3-6FABADF1B591}" srcOrd="0" destOrd="0" presId="urn:microsoft.com/office/officeart/2005/8/layout/lProcess1"/>
    <dgm:cxn modelId="{BAC4E89F-76B7-1842-B7E7-40FA53E7420A}" type="presOf" srcId="{80BBE2CA-1208-1847-A730-7F88AB6DBC83}" destId="{BDAE43E1-A0E1-C542-98BC-05040BF945A7}" srcOrd="0" destOrd="0" presId="urn:microsoft.com/office/officeart/2005/8/layout/lProcess1"/>
    <dgm:cxn modelId="{51D67DB1-323D-2C43-857D-3FF2F55D3FC4}" srcId="{16C86DF2-1653-EA49-9D16-7360F5EF0BB0}" destId="{CCD9E938-2C9A-024B-9DA4-A06621EBA347}" srcOrd="0" destOrd="0" parTransId="{80BBE2CA-1208-1847-A730-7F88AB6DBC83}" sibTransId="{6B9BE9F2-7962-C144-B0F2-AF14BBA9D7A4}"/>
    <dgm:cxn modelId="{2471C7C1-F83E-FD43-BA2D-59A898345CB2}" srcId="{16C86DF2-1653-EA49-9D16-7360F5EF0BB0}" destId="{AB5535AD-5807-BF45-811E-E73EA70225DB}" srcOrd="3" destOrd="0" parTransId="{C783ABC1-D3D6-B240-97F2-B4097F8EAB30}" sibTransId="{DC1FBC10-D608-DB4F-99B8-BBB125FDB1A5}"/>
    <dgm:cxn modelId="{2A1F74E0-37F9-544D-80CF-57D7D44C884E}" srcId="{16C86DF2-1653-EA49-9D16-7360F5EF0BB0}" destId="{FCF0BE77-4395-F144-88C5-D9C2EDFFF596}" srcOrd="4" destOrd="0" parTransId="{1A769EE0-CBE3-6C47-9661-7A6E962C2D32}" sibTransId="{9BEC59E3-53DB-C043-BA10-66875688AAC8}"/>
    <dgm:cxn modelId="{5FC1CAE0-DA24-0D4A-8C68-6F6F79335F8E}" type="presOf" srcId="{0246AB2A-B583-5E46-9D77-78CF0130852E}" destId="{018C1DEF-5172-6943-AB36-0F8BAE805BCA}" srcOrd="0" destOrd="0" presId="urn:microsoft.com/office/officeart/2005/8/layout/lProcess1"/>
    <dgm:cxn modelId="{8CAF94F4-E5FE-2B43-A75B-01A3E7D98C65}" srcId="{16C86DF2-1653-EA49-9D16-7360F5EF0BB0}" destId="{BD5B61D2-965A-7C4D-ADF0-890547161765}" srcOrd="1" destOrd="0" parTransId="{0157A961-EF1F-BC4A-B6D2-757ACFFB6CB3}" sibTransId="{C2730876-D096-4B46-B23E-C0FB61D1EE75}"/>
    <dgm:cxn modelId="{902C0037-E4B8-D146-80A5-00554AE568A2}" type="presParOf" srcId="{018C1DEF-5172-6943-AB36-0F8BAE805BCA}" destId="{C5E511C6-3F5E-5343-97CE-83486B9AC05A}" srcOrd="0" destOrd="0" presId="urn:microsoft.com/office/officeart/2005/8/layout/lProcess1"/>
    <dgm:cxn modelId="{D4EF7D62-2A23-0544-952F-0EDBDAD4A3B0}" type="presParOf" srcId="{C5E511C6-3F5E-5343-97CE-83486B9AC05A}" destId="{44C4A7B7-7EAC-C442-A067-2F00EAF1680A}" srcOrd="0" destOrd="0" presId="urn:microsoft.com/office/officeart/2005/8/layout/lProcess1"/>
    <dgm:cxn modelId="{97B0736E-9490-0149-B8F7-16AC95FB7702}" type="presParOf" srcId="{C5E511C6-3F5E-5343-97CE-83486B9AC05A}" destId="{BDAE43E1-A0E1-C542-98BC-05040BF945A7}" srcOrd="1" destOrd="0" presId="urn:microsoft.com/office/officeart/2005/8/layout/lProcess1"/>
    <dgm:cxn modelId="{3424E4DF-8398-1B43-B7D1-1756F933DE01}" type="presParOf" srcId="{C5E511C6-3F5E-5343-97CE-83486B9AC05A}" destId="{E3D2E424-DE68-AF4B-9A15-FA95BE723F79}" srcOrd="2" destOrd="0" presId="urn:microsoft.com/office/officeart/2005/8/layout/lProcess1"/>
    <dgm:cxn modelId="{C1535750-5E4E-524D-BA07-597C63AC1728}" type="presParOf" srcId="{C5E511C6-3F5E-5343-97CE-83486B9AC05A}" destId="{C854B35C-D610-524F-9E99-E3A47E3DFAF6}" srcOrd="3" destOrd="0" presId="urn:microsoft.com/office/officeart/2005/8/layout/lProcess1"/>
    <dgm:cxn modelId="{89B8C532-239D-294F-AAD6-F6BAD13554D6}" type="presParOf" srcId="{C5E511C6-3F5E-5343-97CE-83486B9AC05A}" destId="{547ADB2E-78E4-3747-98D3-316CDCC5119E}" srcOrd="4" destOrd="0" presId="urn:microsoft.com/office/officeart/2005/8/layout/lProcess1"/>
    <dgm:cxn modelId="{B3AEC594-57A7-8E47-8A21-35B41F589201}" type="presParOf" srcId="{C5E511C6-3F5E-5343-97CE-83486B9AC05A}" destId="{659D05E4-C896-EB4B-8D29-44C24D80A2B3}" srcOrd="5" destOrd="0" presId="urn:microsoft.com/office/officeart/2005/8/layout/lProcess1"/>
    <dgm:cxn modelId="{C24BEEEF-CF0E-8343-9CD1-FF44FDE026A4}" type="presParOf" srcId="{C5E511C6-3F5E-5343-97CE-83486B9AC05A}" destId="{C4B28FB6-58E2-DE44-9C27-212588CD8A81}" srcOrd="6" destOrd="0" presId="urn:microsoft.com/office/officeart/2005/8/layout/lProcess1"/>
    <dgm:cxn modelId="{267A3C8E-3742-5D42-98B1-ED7D743CF9AF}" type="presParOf" srcId="{C5E511C6-3F5E-5343-97CE-83486B9AC05A}" destId="{373109D1-BCF2-5941-BD8D-F67AE93957F3}" srcOrd="7" destOrd="0" presId="urn:microsoft.com/office/officeart/2005/8/layout/lProcess1"/>
    <dgm:cxn modelId="{7F864AD8-BB1F-0049-921E-28858DCA13EA}" type="presParOf" srcId="{C5E511C6-3F5E-5343-97CE-83486B9AC05A}" destId="{110E369E-40C1-1049-87D3-6FABADF1B591}" srcOrd="8" destOrd="0" presId="urn:microsoft.com/office/officeart/2005/8/layout/lProcess1"/>
    <dgm:cxn modelId="{526E9697-FDDE-3249-A9C1-C11072543118}" type="presParOf" srcId="{C5E511C6-3F5E-5343-97CE-83486B9AC05A}" destId="{C1E316DC-D5A8-3943-9C22-C6EA07494927}" srcOrd="9" destOrd="0" presId="urn:microsoft.com/office/officeart/2005/8/layout/lProcess1"/>
    <dgm:cxn modelId="{60F111F5-5DAF-844E-BDD1-ED5657E5E302}" type="presParOf" srcId="{C5E511C6-3F5E-5343-97CE-83486B9AC05A}" destId="{98DBA602-C39B-134D-B383-BF20916D8BF8}" srcOrd="1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B2A805-9AFD-AF4A-9CD3-7D213571ECC6}" type="doc">
      <dgm:prSet loTypeId="urn:microsoft.com/office/officeart/2005/8/layout/chevron2" loCatId="process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6C3572B2-EB91-2142-BE07-E793D8A2947C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B97AC-3D7C-0B48-B2A0-0F12B3115568}" type="parTrans" cxnId="{4B628A56-F97B-D646-8C60-F81E011023F0}">
      <dgm:prSet/>
      <dgm:spPr/>
      <dgm:t>
        <a:bodyPr/>
        <a:lstStyle/>
        <a:p>
          <a:endParaRPr lang="en-US"/>
        </a:p>
      </dgm:t>
    </dgm:pt>
    <dgm:pt modelId="{F7FAE16F-2302-EB45-AC50-B53C02C3CC3A}" type="sibTrans" cxnId="{4B628A56-F97B-D646-8C60-F81E011023F0}">
      <dgm:prSet/>
      <dgm:spPr/>
      <dgm:t>
        <a:bodyPr/>
        <a:lstStyle/>
        <a:p>
          <a:endParaRPr lang="en-US"/>
        </a:p>
      </dgm:t>
    </dgm:pt>
    <dgm:pt modelId="{5832210C-B114-A047-925E-952C1AE3BA0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997307-6581-BE4C-BA54-FD78E96A87B5}" type="parTrans" cxnId="{970EE175-2F6A-A44C-8825-5E64059CC636}">
      <dgm:prSet/>
      <dgm:spPr/>
      <dgm:t>
        <a:bodyPr/>
        <a:lstStyle/>
        <a:p>
          <a:endParaRPr lang="en-US"/>
        </a:p>
      </dgm:t>
    </dgm:pt>
    <dgm:pt modelId="{CF7874E8-7651-584B-AA86-D033E5A9FFDC}" type="sibTrans" cxnId="{970EE175-2F6A-A44C-8825-5E64059CC636}">
      <dgm:prSet/>
      <dgm:spPr/>
      <dgm:t>
        <a:bodyPr/>
        <a:lstStyle/>
        <a:p>
          <a:endParaRPr lang="en-US"/>
        </a:p>
      </dgm:t>
    </dgm:pt>
    <dgm:pt modelId="{13718FF6-58D4-2F41-BC9C-939A9753800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37C40C-B518-BA41-9EA2-06C9297B6B4C}" type="parTrans" cxnId="{E5FE113D-C11C-F64B-ADE0-688458D932D8}">
      <dgm:prSet/>
      <dgm:spPr/>
      <dgm:t>
        <a:bodyPr/>
        <a:lstStyle/>
        <a:p>
          <a:endParaRPr lang="en-US"/>
        </a:p>
      </dgm:t>
    </dgm:pt>
    <dgm:pt modelId="{394005D9-F4E1-9E4F-AEEE-39AF66AC4F40}" type="sibTrans" cxnId="{E5FE113D-C11C-F64B-ADE0-688458D932D8}">
      <dgm:prSet/>
      <dgm:spPr/>
      <dgm:t>
        <a:bodyPr/>
        <a:lstStyle/>
        <a:p>
          <a:endParaRPr lang="en-US"/>
        </a:p>
      </dgm:t>
    </dgm:pt>
    <dgm:pt modelId="{69351987-CFA6-B24C-A033-5340C2399706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6D5D7F-A68D-594B-958C-E9529363B83F}" type="parTrans" cxnId="{358B3424-91F7-FA4D-921C-9AE4F2D10FD1}">
      <dgm:prSet/>
      <dgm:spPr/>
      <dgm:t>
        <a:bodyPr/>
        <a:lstStyle/>
        <a:p>
          <a:endParaRPr lang="en-US"/>
        </a:p>
      </dgm:t>
    </dgm:pt>
    <dgm:pt modelId="{B7C60749-56D9-BA4A-AB95-A257B0F778E0}" type="sibTrans" cxnId="{358B3424-91F7-FA4D-921C-9AE4F2D10FD1}">
      <dgm:prSet/>
      <dgm:spPr/>
      <dgm:t>
        <a:bodyPr/>
        <a:lstStyle/>
        <a:p>
          <a:endParaRPr lang="en-US"/>
        </a:p>
      </dgm:t>
    </dgm:pt>
    <dgm:pt modelId="{5823B0A4-31A9-0A46-B5C1-B87CDDFB57E9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E5A0F-5428-9F43-92D7-467E0DA988CF}" type="parTrans" cxnId="{64B28D86-C5A4-7D44-8024-16D2191809F0}">
      <dgm:prSet/>
      <dgm:spPr/>
      <dgm:t>
        <a:bodyPr/>
        <a:lstStyle/>
        <a:p>
          <a:endParaRPr lang="en-US"/>
        </a:p>
      </dgm:t>
    </dgm:pt>
    <dgm:pt modelId="{F6FC44CE-19A9-3148-A9CC-A261EC76167F}" type="sibTrans" cxnId="{64B28D86-C5A4-7D44-8024-16D2191809F0}">
      <dgm:prSet/>
      <dgm:spPr/>
      <dgm:t>
        <a:bodyPr/>
        <a:lstStyle/>
        <a:p>
          <a:endParaRPr lang="en-US"/>
        </a:p>
      </dgm:t>
    </dgm:pt>
    <dgm:pt modelId="{21B3F14F-3761-5641-8B3C-7593DF00B7E7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D7474B-B4A5-B54C-A3CE-DA42F6DABC24}" type="parTrans" cxnId="{DDE0059C-8F08-954E-9D81-C0519E246A4F}">
      <dgm:prSet/>
      <dgm:spPr/>
      <dgm:t>
        <a:bodyPr/>
        <a:lstStyle/>
        <a:p>
          <a:endParaRPr lang="en-US"/>
        </a:p>
      </dgm:t>
    </dgm:pt>
    <dgm:pt modelId="{3AB1816D-2650-804E-806A-99ADA22C6377}" type="sibTrans" cxnId="{DDE0059C-8F08-954E-9D81-C0519E246A4F}">
      <dgm:prSet/>
      <dgm:spPr/>
      <dgm:t>
        <a:bodyPr/>
        <a:lstStyle/>
        <a:p>
          <a:endParaRPr lang="en-US"/>
        </a:p>
      </dgm:t>
    </dgm:pt>
    <dgm:pt modelId="{1B5FC008-2A9A-ED42-B51C-2FDE1C87267E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C3EE15-BF22-ED4E-8DC3-7E3FF710564A}" type="parTrans" cxnId="{02D509CD-D5EA-D046-92F6-EF5718B7D1B0}">
      <dgm:prSet/>
      <dgm:spPr/>
      <dgm:t>
        <a:bodyPr/>
        <a:lstStyle/>
        <a:p>
          <a:endParaRPr lang="en-US"/>
        </a:p>
      </dgm:t>
    </dgm:pt>
    <dgm:pt modelId="{60DA8576-F400-5045-A59E-E1F5A47F7AAB}" type="sibTrans" cxnId="{02D509CD-D5EA-D046-92F6-EF5718B7D1B0}">
      <dgm:prSet/>
      <dgm:spPr/>
      <dgm:t>
        <a:bodyPr/>
        <a:lstStyle/>
        <a:p>
          <a:endParaRPr lang="en-US"/>
        </a:p>
      </dgm:t>
    </dgm:pt>
    <dgm:pt modelId="{EE88D9C5-C37C-004D-AB9D-AE1C97A1F2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68EBD9-7746-5341-B399-1643B44CD426}" type="parTrans" cxnId="{7E9FFD7D-BE18-7940-906C-E823DD6007DE}">
      <dgm:prSet/>
      <dgm:spPr/>
      <dgm:t>
        <a:bodyPr/>
        <a:lstStyle/>
        <a:p>
          <a:endParaRPr lang="en-US"/>
        </a:p>
      </dgm:t>
    </dgm:pt>
    <dgm:pt modelId="{1C004141-335D-FF43-BFFD-6240A57041AE}" type="sibTrans" cxnId="{7E9FFD7D-BE18-7940-906C-E823DD6007DE}">
      <dgm:prSet/>
      <dgm:spPr/>
      <dgm:t>
        <a:bodyPr/>
        <a:lstStyle/>
        <a:p>
          <a:endParaRPr lang="en-US"/>
        </a:p>
      </dgm:t>
    </dgm:pt>
    <dgm:pt modelId="{2E1828C2-FA7A-5C46-9C9B-6F37F44DE708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9026F4-F177-E645-8506-98789695F05A}" type="parTrans" cxnId="{CB14178A-8A52-6843-A513-BF18D4102760}">
      <dgm:prSet/>
      <dgm:spPr/>
      <dgm:t>
        <a:bodyPr/>
        <a:lstStyle/>
        <a:p>
          <a:endParaRPr lang="en-US"/>
        </a:p>
      </dgm:t>
    </dgm:pt>
    <dgm:pt modelId="{5A990FFC-4041-744A-A845-26D37BC864D7}" type="sibTrans" cxnId="{CB14178A-8A52-6843-A513-BF18D4102760}">
      <dgm:prSet/>
      <dgm:spPr/>
      <dgm:t>
        <a:bodyPr/>
        <a:lstStyle/>
        <a:p>
          <a:endParaRPr lang="en-US"/>
        </a:p>
      </dgm:t>
    </dgm:pt>
    <dgm:pt modelId="{A8DFB236-A1FC-3E4A-9BFA-D116803784C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77C871-DC5B-B64E-A47E-2B89A02CC0EC}" type="parTrans" cxnId="{1DCF9E45-2F88-494F-8520-86DDF8FA84AC}">
      <dgm:prSet/>
      <dgm:spPr/>
      <dgm:t>
        <a:bodyPr/>
        <a:lstStyle/>
        <a:p>
          <a:endParaRPr lang="en-US"/>
        </a:p>
      </dgm:t>
    </dgm:pt>
    <dgm:pt modelId="{AC7DF7A8-D0BA-3946-9535-0CED928E53F6}" type="sibTrans" cxnId="{1DCF9E45-2F88-494F-8520-86DDF8FA84AC}">
      <dgm:prSet/>
      <dgm:spPr/>
      <dgm:t>
        <a:bodyPr/>
        <a:lstStyle/>
        <a:p>
          <a:endParaRPr lang="en-US"/>
        </a:p>
      </dgm:t>
    </dgm:pt>
    <dgm:pt modelId="{F565607C-F1D4-B748-9CBF-D4C79E2DDE56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F8B242-B304-6C46-A6CA-22349327B5F2}" type="parTrans" cxnId="{1EE32096-184E-E342-BC67-D4FD651EE947}">
      <dgm:prSet/>
      <dgm:spPr/>
      <dgm:t>
        <a:bodyPr/>
        <a:lstStyle/>
        <a:p>
          <a:endParaRPr lang="en-US"/>
        </a:p>
      </dgm:t>
    </dgm:pt>
    <dgm:pt modelId="{EB082105-E4D0-9D48-96F3-D761332B2986}" type="sibTrans" cxnId="{1EE32096-184E-E342-BC67-D4FD651EE947}">
      <dgm:prSet/>
      <dgm:spPr/>
      <dgm:t>
        <a:bodyPr/>
        <a:lstStyle/>
        <a:p>
          <a:endParaRPr lang="en-US"/>
        </a:p>
      </dgm:t>
    </dgm:pt>
    <dgm:pt modelId="{31095FE8-60D0-3441-847D-9D0936292E94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0B46DB-AA8C-4440-9114-682A5B606377}" type="parTrans" cxnId="{4A1DE23D-AA6C-334E-BA00-D58028B4552C}">
      <dgm:prSet/>
      <dgm:spPr/>
      <dgm:t>
        <a:bodyPr/>
        <a:lstStyle/>
        <a:p>
          <a:endParaRPr lang="en-US"/>
        </a:p>
      </dgm:t>
    </dgm:pt>
    <dgm:pt modelId="{4678D554-6421-A444-8174-7312AE76F027}" type="sibTrans" cxnId="{4A1DE23D-AA6C-334E-BA00-D58028B4552C}">
      <dgm:prSet/>
      <dgm:spPr/>
      <dgm:t>
        <a:bodyPr/>
        <a:lstStyle/>
        <a:p>
          <a:endParaRPr lang="en-US"/>
        </a:p>
      </dgm:t>
    </dgm:pt>
    <dgm:pt modelId="{399B5B59-6F6A-4E4F-8C2C-F158F1A649A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BEE509-1CFD-404B-B8BC-9F8F55A982AD}" type="parTrans" cxnId="{67D410DA-FF7C-464C-A3ED-7B7CC452ADF9}">
      <dgm:prSet/>
      <dgm:spPr/>
      <dgm:t>
        <a:bodyPr/>
        <a:lstStyle/>
        <a:p>
          <a:endParaRPr lang="en-US"/>
        </a:p>
      </dgm:t>
    </dgm:pt>
    <dgm:pt modelId="{5D85CC3A-C3BE-5C46-B91A-446DC231CFCF}" type="sibTrans" cxnId="{67D410DA-FF7C-464C-A3ED-7B7CC452ADF9}">
      <dgm:prSet/>
      <dgm:spPr/>
      <dgm:t>
        <a:bodyPr/>
        <a:lstStyle/>
        <a:p>
          <a:endParaRPr lang="en-US"/>
        </a:p>
      </dgm:t>
    </dgm:pt>
    <dgm:pt modelId="{4F481B16-EF07-4A43-8180-2A423F054A1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F6DEC0-3F27-2648-95D3-0AB4302D147A}" type="parTrans" cxnId="{854126B4-CC75-284C-A419-BF0061440BE5}">
      <dgm:prSet/>
      <dgm:spPr/>
      <dgm:t>
        <a:bodyPr/>
        <a:lstStyle/>
        <a:p>
          <a:endParaRPr lang="en-US"/>
        </a:p>
      </dgm:t>
    </dgm:pt>
    <dgm:pt modelId="{65785268-A406-6647-A557-4DDE8162EBFB}" type="sibTrans" cxnId="{854126B4-CC75-284C-A419-BF0061440BE5}">
      <dgm:prSet/>
      <dgm:spPr/>
      <dgm:t>
        <a:bodyPr/>
        <a:lstStyle/>
        <a:p>
          <a:endParaRPr lang="en-US"/>
        </a:p>
      </dgm:t>
    </dgm:pt>
    <dgm:pt modelId="{BE942A37-8438-F549-88D6-C1ECA3B320B1}">
      <dgm:prSet/>
      <dgm:spPr/>
      <dgm:t>
        <a:bodyPr/>
        <a:lstStyle/>
        <a:p>
          <a:endParaRPr lang="en-US"/>
        </a:p>
      </dgm:t>
    </dgm:pt>
    <dgm:pt modelId="{85E24A8E-26E7-0D42-B300-EB9E2F5228E0}" type="parTrans" cxnId="{A28F69BC-58BB-3C49-9BFF-7EF8F5FAF32B}">
      <dgm:prSet/>
      <dgm:spPr/>
      <dgm:t>
        <a:bodyPr/>
        <a:lstStyle/>
        <a:p>
          <a:endParaRPr lang="en-US"/>
        </a:p>
      </dgm:t>
    </dgm:pt>
    <dgm:pt modelId="{61CA4890-1D9C-7A40-A647-FE8E3B12CD98}" type="sibTrans" cxnId="{A28F69BC-58BB-3C49-9BFF-7EF8F5FAF32B}">
      <dgm:prSet/>
      <dgm:spPr/>
      <dgm:t>
        <a:bodyPr/>
        <a:lstStyle/>
        <a:p>
          <a:endParaRPr lang="en-US"/>
        </a:p>
      </dgm:t>
    </dgm:pt>
    <dgm:pt modelId="{8E32D759-85B7-124E-A143-79D55608DAA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6A3C26-032A-E044-9F47-677FDA416DE1}" type="parTrans" cxnId="{EE3220DE-0348-B849-968F-2002117503F6}">
      <dgm:prSet/>
      <dgm:spPr/>
      <dgm:t>
        <a:bodyPr/>
        <a:lstStyle/>
        <a:p>
          <a:endParaRPr lang="en-US"/>
        </a:p>
      </dgm:t>
    </dgm:pt>
    <dgm:pt modelId="{4BA43207-3B2A-674C-A3B6-ADBBE72531D4}" type="sibTrans" cxnId="{EE3220DE-0348-B849-968F-2002117503F6}">
      <dgm:prSet/>
      <dgm:spPr/>
      <dgm:t>
        <a:bodyPr/>
        <a:lstStyle/>
        <a:p>
          <a:endParaRPr lang="en-US"/>
        </a:p>
      </dgm:t>
    </dgm:pt>
    <dgm:pt modelId="{51CC1FF7-45F9-C94C-9AAF-38E54B7245A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F0282D-3AE4-6246-8C41-9CDBF6962C9A}" type="parTrans" cxnId="{BAE36D69-14D4-3D49-8C55-2B97D1CBA468}">
      <dgm:prSet/>
      <dgm:spPr/>
      <dgm:t>
        <a:bodyPr/>
        <a:lstStyle/>
        <a:p>
          <a:endParaRPr lang="en-US"/>
        </a:p>
      </dgm:t>
    </dgm:pt>
    <dgm:pt modelId="{62629B91-82F1-F147-B241-211340DAA8ED}" type="sibTrans" cxnId="{BAE36D69-14D4-3D49-8C55-2B97D1CBA468}">
      <dgm:prSet/>
      <dgm:spPr/>
      <dgm:t>
        <a:bodyPr/>
        <a:lstStyle/>
        <a:p>
          <a:endParaRPr lang="en-US"/>
        </a:p>
      </dgm:t>
    </dgm:pt>
    <dgm:pt modelId="{1C7DA915-DB3F-7140-9841-3C215471BE1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1900D8-FC42-984E-8E17-08679925F46A}" type="parTrans" cxnId="{5DD14CFE-0F73-5145-B345-9AC81B338109}">
      <dgm:prSet/>
      <dgm:spPr/>
      <dgm:t>
        <a:bodyPr/>
        <a:lstStyle/>
        <a:p>
          <a:endParaRPr lang="en-US"/>
        </a:p>
      </dgm:t>
    </dgm:pt>
    <dgm:pt modelId="{F13C7B60-304A-634D-93AA-4505EBE5E667}" type="sibTrans" cxnId="{5DD14CFE-0F73-5145-B345-9AC81B338109}">
      <dgm:prSet/>
      <dgm:spPr/>
      <dgm:t>
        <a:bodyPr/>
        <a:lstStyle/>
        <a:p>
          <a:endParaRPr lang="en-US"/>
        </a:p>
      </dgm:t>
    </dgm:pt>
    <dgm:pt modelId="{D995E049-3B29-C841-95BC-0E8E2925C3D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188716-FBA0-1D46-889E-2B0C6C8EE485}" type="parTrans" cxnId="{ADCA5550-2213-A147-B53C-5B6D8F410134}">
      <dgm:prSet/>
      <dgm:spPr/>
      <dgm:t>
        <a:bodyPr/>
        <a:lstStyle/>
        <a:p>
          <a:endParaRPr lang="en-US"/>
        </a:p>
      </dgm:t>
    </dgm:pt>
    <dgm:pt modelId="{4E7622AB-505A-4240-AACB-034EC5713E04}" type="sibTrans" cxnId="{ADCA5550-2213-A147-B53C-5B6D8F410134}">
      <dgm:prSet/>
      <dgm:spPr/>
      <dgm:t>
        <a:bodyPr/>
        <a:lstStyle/>
        <a:p>
          <a:endParaRPr lang="en-US"/>
        </a:p>
      </dgm:t>
    </dgm:pt>
    <dgm:pt modelId="{F6E82204-C9FF-6C42-A6CA-338A9B1AA521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5200D9-E476-594F-A7EF-4479AF3F6786}" type="parTrans" cxnId="{D3B6FFA0-091E-5F47-9218-56DE9FB1FDEF}">
      <dgm:prSet/>
      <dgm:spPr/>
      <dgm:t>
        <a:bodyPr/>
        <a:lstStyle/>
        <a:p>
          <a:endParaRPr lang="en-US"/>
        </a:p>
      </dgm:t>
    </dgm:pt>
    <dgm:pt modelId="{E51DB7DB-1792-1643-BFA0-4977B411DD74}" type="sibTrans" cxnId="{D3B6FFA0-091E-5F47-9218-56DE9FB1FDEF}">
      <dgm:prSet/>
      <dgm:spPr/>
      <dgm:t>
        <a:bodyPr/>
        <a:lstStyle/>
        <a:p>
          <a:endParaRPr lang="en-US"/>
        </a:p>
      </dgm:t>
    </dgm:pt>
    <dgm:pt modelId="{7BDF78C5-63F6-E64C-B66B-2CBA4B948850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368747-3E62-E044-83A3-E8ED44C6D417}" type="parTrans" cxnId="{A0BCDE02-8A52-644E-80C2-26775D09664B}">
      <dgm:prSet/>
      <dgm:spPr/>
      <dgm:t>
        <a:bodyPr/>
        <a:lstStyle/>
        <a:p>
          <a:endParaRPr lang="en-US"/>
        </a:p>
      </dgm:t>
    </dgm:pt>
    <dgm:pt modelId="{567EA4B8-CB18-0844-990E-28479CF2A6BF}" type="sibTrans" cxnId="{A0BCDE02-8A52-644E-80C2-26775D09664B}">
      <dgm:prSet/>
      <dgm:spPr/>
      <dgm:t>
        <a:bodyPr/>
        <a:lstStyle/>
        <a:p>
          <a:endParaRPr lang="en-US"/>
        </a:p>
      </dgm:t>
    </dgm:pt>
    <dgm:pt modelId="{8100AF14-668E-ED46-BA22-FBCDD7A8ED4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63C678-4BE1-454A-BF96-D3DFD547FEF4}" type="parTrans" cxnId="{C52F72C8-89FD-4048-B91C-164D79CC7870}">
      <dgm:prSet/>
      <dgm:spPr/>
      <dgm:t>
        <a:bodyPr/>
        <a:lstStyle/>
        <a:p>
          <a:endParaRPr lang="en-US"/>
        </a:p>
      </dgm:t>
    </dgm:pt>
    <dgm:pt modelId="{60A8337A-5968-0B4E-8497-6B0B3B243B9F}" type="sibTrans" cxnId="{C52F72C8-89FD-4048-B91C-164D79CC7870}">
      <dgm:prSet/>
      <dgm:spPr/>
      <dgm:t>
        <a:bodyPr/>
        <a:lstStyle/>
        <a:p>
          <a:endParaRPr lang="en-US"/>
        </a:p>
      </dgm:t>
    </dgm:pt>
    <dgm:pt modelId="{45F41F20-8812-4F46-8C06-9054A68D2FB3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5ABC7B-D366-8541-9639-48625BC0BD6C}" type="parTrans" cxnId="{E0FF1205-4301-A846-8387-4125DC2EB2DF}">
      <dgm:prSet/>
      <dgm:spPr/>
      <dgm:t>
        <a:bodyPr/>
        <a:lstStyle/>
        <a:p>
          <a:endParaRPr lang="en-US"/>
        </a:p>
      </dgm:t>
    </dgm:pt>
    <dgm:pt modelId="{B195BBC3-83C4-D841-9D31-653163D3C9D4}" type="sibTrans" cxnId="{E0FF1205-4301-A846-8387-4125DC2EB2DF}">
      <dgm:prSet/>
      <dgm:spPr/>
      <dgm:t>
        <a:bodyPr/>
        <a:lstStyle/>
        <a:p>
          <a:endParaRPr lang="en-US"/>
        </a:p>
      </dgm:t>
    </dgm:pt>
    <dgm:pt modelId="{F2F72554-1E1D-B047-BF1C-E03053328863}" type="pres">
      <dgm:prSet presAssocID="{DBB2A805-9AFD-AF4A-9CD3-7D213571ECC6}" presName="linearFlow" presStyleCnt="0">
        <dgm:presLayoutVars>
          <dgm:dir/>
          <dgm:animLvl val="lvl"/>
          <dgm:resizeHandles val="exact"/>
        </dgm:presLayoutVars>
      </dgm:prSet>
      <dgm:spPr/>
    </dgm:pt>
    <dgm:pt modelId="{9A177FA5-8C68-414E-B452-CAE0F939E2AF}" type="pres">
      <dgm:prSet presAssocID="{6C3572B2-EB91-2142-BE07-E793D8A2947C}" presName="composite" presStyleCnt="0"/>
      <dgm:spPr/>
    </dgm:pt>
    <dgm:pt modelId="{CC645A54-C8C4-034C-A56A-7286F78849BF}" type="pres">
      <dgm:prSet presAssocID="{6C3572B2-EB91-2142-BE07-E793D8A2947C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F262DE44-B6F2-164B-85CE-311E1100F1C8}" type="pres">
      <dgm:prSet presAssocID="{6C3572B2-EB91-2142-BE07-E793D8A2947C}" presName="descendantText" presStyleLbl="alignAcc1" presStyleIdx="0" presStyleCnt="4">
        <dgm:presLayoutVars>
          <dgm:bulletEnabled val="1"/>
        </dgm:presLayoutVars>
      </dgm:prSet>
      <dgm:spPr/>
    </dgm:pt>
    <dgm:pt modelId="{48B623FB-8286-6949-AE49-B692AB192E1B}" type="pres">
      <dgm:prSet presAssocID="{F7FAE16F-2302-EB45-AC50-B53C02C3CC3A}" presName="sp" presStyleCnt="0"/>
      <dgm:spPr/>
    </dgm:pt>
    <dgm:pt modelId="{DE7C4D29-270E-A344-8DDB-606016C286B0}" type="pres">
      <dgm:prSet presAssocID="{13718FF6-58D4-2F41-BC9C-939A97538007}" presName="composite" presStyleCnt="0"/>
      <dgm:spPr/>
    </dgm:pt>
    <dgm:pt modelId="{3EDE2D73-247F-4149-B126-96774C4C8A9E}" type="pres">
      <dgm:prSet presAssocID="{13718FF6-58D4-2F41-BC9C-939A97538007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73D924A1-D3C9-5E40-B4DF-E6DDD37A535D}" type="pres">
      <dgm:prSet presAssocID="{13718FF6-58D4-2F41-BC9C-939A97538007}" presName="descendantText" presStyleLbl="alignAcc1" presStyleIdx="1" presStyleCnt="4">
        <dgm:presLayoutVars>
          <dgm:bulletEnabled val="1"/>
        </dgm:presLayoutVars>
      </dgm:prSet>
      <dgm:spPr/>
    </dgm:pt>
    <dgm:pt modelId="{68574F07-B060-6D42-88B4-38BA7C3AEBA4}" type="pres">
      <dgm:prSet presAssocID="{394005D9-F4E1-9E4F-AEEE-39AF66AC4F40}" presName="sp" presStyleCnt="0"/>
      <dgm:spPr/>
    </dgm:pt>
    <dgm:pt modelId="{CCBDF96C-934E-2844-95D2-63A68C05EDAA}" type="pres">
      <dgm:prSet presAssocID="{21B3F14F-3761-5641-8B3C-7593DF00B7E7}" presName="composite" presStyleCnt="0"/>
      <dgm:spPr/>
    </dgm:pt>
    <dgm:pt modelId="{4BCEE64C-D223-784B-8EA5-16BE368763A9}" type="pres">
      <dgm:prSet presAssocID="{21B3F14F-3761-5641-8B3C-7593DF00B7E7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D406DC2B-6792-CD4A-A65A-BA8BEDE20FF1}" type="pres">
      <dgm:prSet presAssocID="{21B3F14F-3761-5641-8B3C-7593DF00B7E7}" presName="descendantText" presStyleLbl="alignAcc1" presStyleIdx="2" presStyleCnt="4">
        <dgm:presLayoutVars>
          <dgm:bulletEnabled val="1"/>
        </dgm:presLayoutVars>
      </dgm:prSet>
      <dgm:spPr/>
    </dgm:pt>
    <dgm:pt modelId="{2CB0F93D-661E-A245-A488-88B5333EA9BC}" type="pres">
      <dgm:prSet presAssocID="{3AB1816D-2650-804E-806A-99ADA22C6377}" presName="sp" presStyleCnt="0"/>
      <dgm:spPr/>
    </dgm:pt>
    <dgm:pt modelId="{40311274-0EBD-D044-88B5-65E60EA0FC7F}" type="pres">
      <dgm:prSet presAssocID="{31095FE8-60D0-3441-847D-9D0936292E94}" presName="composite" presStyleCnt="0"/>
      <dgm:spPr/>
    </dgm:pt>
    <dgm:pt modelId="{384410B0-EFCD-4F4A-BC97-31C93BB2D19B}" type="pres">
      <dgm:prSet presAssocID="{31095FE8-60D0-3441-847D-9D0936292E94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CAAB5220-72FA-554C-A576-D1CE36F2C956}" type="pres">
      <dgm:prSet presAssocID="{31095FE8-60D0-3441-847D-9D0936292E94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A0BCDE02-8A52-644E-80C2-26775D09664B}" srcId="{21B3F14F-3761-5641-8B3C-7593DF00B7E7}" destId="{7BDF78C5-63F6-E64C-B66B-2CBA4B948850}" srcOrd="2" destOrd="0" parTransId="{36368747-3E62-E044-83A3-E8ED44C6D417}" sibTransId="{567EA4B8-CB18-0844-990E-28479CF2A6BF}"/>
    <dgm:cxn modelId="{E0FF1205-4301-A846-8387-4125DC2EB2DF}" srcId="{21B3F14F-3761-5641-8B3C-7593DF00B7E7}" destId="{45F41F20-8812-4F46-8C06-9054A68D2FB3}" srcOrd="3" destOrd="0" parTransId="{5E5ABC7B-D366-8541-9639-48625BC0BD6C}" sibTransId="{B195BBC3-83C4-D841-9D31-653163D3C9D4}"/>
    <dgm:cxn modelId="{3CF2AE0A-BCDA-3445-99CE-D2BDCFEAE4B2}" type="presOf" srcId="{13718FF6-58D4-2F41-BC9C-939A97538007}" destId="{3EDE2D73-247F-4149-B126-96774C4C8A9E}" srcOrd="0" destOrd="0" presId="urn:microsoft.com/office/officeart/2005/8/layout/chevron2"/>
    <dgm:cxn modelId="{358B3424-91F7-FA4D-921C-9AE4F2D10FD1}" srcId="{13718FF6-58D4-2F41-BC9C-939A97538007}" destId="{69351987-CFA6-B24C-A033-5340C2399706}" srcOrd="0" destOrd="0" parTransId="{176D5D7F-A68D-594B-958C-E9529363B83F}" sibTransId="{B7C60749-56D9-BA4A-AB95-A257B0F778E0}"/>
    <dgm:cxn modelId="{F3D2E325-443E-9E48-B727-C038147374F3}" type="presOf" srcId="{5823B0A4-31A9-0A46-B5C1-B87CDDFB57E9}" destId="{73D924A1-D3C9-5E40-B4DF-E6DDD37A535D}" srcOrd="0" destOrd="1" presId="urn:microsoft.com/office/officeart/2005/8/layout/chevron2"/>
    <dgm:cxn modelId="{20379731-F57F-6D40-A9AC-CC6DF2F09131}" type="presOf" srcId="{399B5B59-6F6A-4E4F-8C2C-F158F1A649AE}" destId="{CAAB5220-72FA-554C-A576-D1CE36F2C956}" srcOrd="0" destOrd="0" presId="urn:microsoft.com/office/officeart/2005/8/layout/chevron2"/>
    <dgm:cxn modelId="{4DE22A33-FE46-C143-8CA7-2C524C5681E2}" type="presOf" srcId="{69351987-CFA6-B24C-A033-5340C2399706}" destId="{73D924A1-D3C9-5E40-B4DF-E6DDD37A535D}" srcOrd="0" destOrd="0" presId="urn:microsoft.com/office/officeart/2005/8/layout/chevron2"/>
    <dgm:cxn modelId="{4C7F8834-C343-1F4F-823F-9D2A8954DED2}" type="presOf" srcId="{31095FE8-60D0-3441-847D-9D0936292E94}" destId="{384410B0-EFCD-4F4A-BC97-31C93BB2D19B}" srcOrd="0" destOrd="0" presId="urn:microsoft.com/office/officeart/2005/8/layout/chevron2"/>
    <dgm:cxn modelId="{6127F836-94E4-5D41-9920-4A3F90967BB9}" type="presOf" srcId="{2E1828C2-FA7A-5C46-9C9B-6F37F44DE708}" destId="{F262DE44-B6F2-164B-85CE-311E1100F1C8}" srcOrd="0" destOrd="2" presId="urn:microsoft.com/office/officeart/2005/8/layout/chevron2"/>
    <dgm:cxn modelId="{98819D37-AB9D-9447-A0E4-1300936CC294}" type="presOf" srcId="{4F481B16-EF07-4A43-8180-2A423F054A11}" destId="{CAAB5220-72FA-554C-A576-D1CE36F2C956}" srcOrd="0" destOrd="2" presId="urn:microsoft.com/office/officeart/2005/8/layout/chevron2"/>
    <dgm:cxn modelId="{E5FE113D-C11C-F64B-ADE0-688458D932D8}" srcId="{DBB2A805-9AFD-AF4A-9CD3-7D213571ECC6}" destId="{13718FF6-58D4-2F41-BC9C-939A97538007}" srcOrd="1" destOrd="0" parTransId="{1D37C40C-B518-BA41-9EA2-06C9297B6B4C}" sibTransId="{394005D9-F4E1-9E4F-AEEE-39AF66AC4F40}"/>
    <dgm:cxn modelId="{4A1DE23D-AA6C-334E-BA00-D58028B4552C}" srcId="{DBB2A805-9AFD-AF4A-9CD3-7D213571ECC6}" destId="{31095FE8-60D0-3441-847D-9D0936292E94}" srcOrd="3" destOrd="0" parTransId="{7B0B46DB-AA8C-4440-9114-682A5B606377}" sibTransId="{4678D554-6421-A444-8174-7312AE76F027}"/>
    <dgm:cxn modelId="{E3B6BD5E-90C4-7D4A-9B20-B328B4C3BB3C}" type="presOf" srcId="{F6E82204-C9FF-6C42-A6CA-338A9B1AA521}" destId="{73D924A1-D3C9-5E40-B4DF-E6DDD37A535D}" srcOrd="0" destOrd="3" presId="urn:microsoft.com/office/officeart/2005/8/layout/chevron2"/>
    <dgm:cxn modelId="{1DCF9E45-2F88-494F-8520-86DDF8FA84AC}" srcId="{6C3572B2-EB91-2142-BE07-E793D8A2947C}" destId="{A8DFB236-A1FC-3E4A-9BFA-D116803784C0}" srcOrd="3" destOrd="0" parTransId="{6977C871-DC5B-B64E-A47E-2B89A02CC0EC}" sibTransId="{AC7DF7A8-D0BA-3946-9535-0CED928E53F6}"/>
    <dgm:cxn modelId="{09D21167-52A9-D74C-B705-1A947E34FDD6}" type="presOf" srcId="{8E32D759-85B7-124E-A143-79D55608DAA5}" destId="{CAAB5220-72FA-554C-A576-D1CE36F2C956}" srcOrd="0" destOrd="3" presId="urn:microsoft.com/office/officeart/2005/8/layout/chevron2"/>
    <dgm:cxn modelId="{BAE36D69-14D4-3D49-8C55-2B97D1CBA468}" srcId="{13718FF6-58D4-2F41-BC9C-939A97538007}" destId="{51CC1FF7-45F9-C94C-9AAF-38E54B7245AB}" srcOrd="2" destOrd="0" parTransId="{70F0282D-3AE4-6246-8C41-9CDBF6962C9A}" sibTransId="{62629B91-82F1-F147-B241-211340DAA8ED}"/>
    <dgm:cxn modelId="{920F066B-D265-5941-915D-2918FFC57EC0}" type="presOf" srcId="{7BDF78C5-63F6-E64C-B66B-2CBA4B948850}" destId="{D406DC2B-6792-CD4A-A65A-BA8BEDE20FF1}" srcOrd="0" destOrd="2" presId="urn:microsoft.com/office/officeart/2005/8/layout/chevron2"/>
    <dgm:cxn modelId="{55F20850-FBD4-0445-85E3-A608AB2A5D46}" type="presOf" srcId="{5832210C-B114-A047-925E-952C1AE3BA01}" destId="{F262DE44-B6F2-164B-85CE-311E1100F1C8}" srcOrd="0" destOrd="0" presId="urn:microsoft.com/office/officeart/2005/8/layout/chevron2"/>
    <dgm:cxn modelId="{ADCA5550-2213-A147-B53C-5B6D8F410134}" srcId="{31095FE8-60D0-3441-847D-9D0936292E94}" destId="{D995E049-3B29-C841-95BC-0E8E2925C3DC}" srcOrd="1" destOrd="0" parTransId="{64188716-FBA0-1D46-889E-2B0C6C8EE485}" sibTransId="{4E7622AB-505A-4240-AACB-034EC5713E04}"/>
    <dgm:cxn modelId="{B145C372-D838-C845-A91C-9F469A5BEB63}" type="presOf" srcId="{1B5FC008-2A9A-ED42-B51C-2FDE1C87267E}" destId="{D406DC2B-6792-CD4A-A65A-BA8BEDE20FF1}" srcOrd="0" destOrd="0" presId="urn:microsoft.com/office/officeart/2005/8/layout/chevron2"/>
    <dgm:cxn modelId="{970EE175-2F6A-A44C-8825-5E64059CC636}" srcId="{6C3572B2-EB91-2142-BE07-E793D8A2947C}" destId="{5832210C-B114-A047-925E-952C1AE3BA01}" srcOrd="0" destOrd="0" parTransId="{73997307-6581-BE4C-BA54-FD78E96A87B5}" sibTransId="{CF7874E8-7651-584B-AA86-D033E5A9FFDC}"/>
    <dgm:cxn modelId="{4B628A56-F97B-D646-8C60-F81E011023F0}" srcId="{DBB2A805-9AFD-AF4A-9CD3-7D213571ECC6}" destId="{6C3572B2-EB91-2142-BE07-E793D8A2947C}" srcOrd="0" destOrd="0" parTransId="{FB4B97AC-3D7C-0B48-B2A0-0F12B3115568}" sibTransId="{F7FAE16F-2302-EB45-AC50-B53C02C3CC3A}"/>
    <dgm:cxn modelId="{60782559-F203-4546-8A40-574810A0BB01}" type="presOf" srcId="{D995E049-3B29-C841-95BC-0E8E2925C3DC}" destId="{CAAB5220-72FA-554C-A576-D1CE36F2C956}" srcOrd="0" destOrd="1" presId="urn:microsoft.com/office/officeart/2005/8/layout/chevron2"/>
    <dgm:cxn modelId="{2956087B-159F-364C-A21A-AED437C7F8A0}" type="presOf" srcId="{EE88D9C5-C37C-004D-AB9D-AE1C97A1F21D}" destId="{D406DC2B-6792-CD4A-A65A-BA8BEDE20FF1}" srcOrd="0" destOrd="1" presId="urn:microsoft.com/office/officeart/2005/8/layout/chevron2"/>
    <dgm:cxn modelId="{7E9FFD7D-BE18-7940-906C-E823DD6007DE}" srcId="{21B3F14F-3761-5641-8B3C-7593DF00B7E7}" destId="{EE88D9C5-C37C-004D-AB9D-AE1C97A1F21D}" srcOrd="1" destOrd="0" parTransId="{D268EBD9-7746-5341-B399-1643B44CD426}" sibTransId="{1C004141-335D-FF43-BFFD-6240A57041AE}"/>
    <dgm:cxn modelId="{64B28D86-C5A4-7D44-8024-16D2191809F0}" srcId="{13718FF6-58D4-2F41-BC9C-939A97538007}" destId="{5823B0A4-31A9-0A46-B5C1-B87CDDFB57E9}" srcOrd="1" destOrd="0" parTransId="{31AE5A0F-5428-9F43-92D7-467E0DA988CF}" sibTransId="{F6FC44CE-19A9-3148-A9CC-A261EC76167F}"/>
    <dgm:cxn modelId="{CB14178A-8A52-6843-A513-BF18D4102760}" srcId="{6C3572B2-EB91-2142-BE07-E793D8A2947C}" destId="{2E1828C2-FA7A-5C46-9C9B-6F37F44DE708}" srcOrd="2" destOrd="0" parTransId="{A69026F4-F177-E645-8506-98789695F05A}" sibTransId="{5A990FFC-4041-744A-A845-26D37BC864D7}"/>
    <dgm:cxn modelId="{1EE32096-184E-E342-BC67-D4FD651EE947}" srcId="{6C3572B2-EB91-2142-BE07-E793D8A2947C}" destId="{F565607C-F1D4-B748-9CBF-D4C79E2DDE56}" srcOrd="1" destOrd="0" parTransId="{73F8B242-B304-6C46-A6CA-22349327B5F2}" sibTransId="{EB082105-E4D0-9D48-96F3-D761332B2986}"/>
    <dgm:cxn modelId="{94A89E98-9A5E-DA4E-9EA6-03BD855967A9}" type="presOf" srcId="{21B3F14F-3761-5641-8B3C-7593DF00B7E7}" destId="{4BCEE64C-D223-784B-8EA5-16BE368763A9}" srcOrd="0" destOrd="0" presId="urn:microsoft.com/office/officeart/2005/8/layout/chevron2"/>
    <dgm:cxn modelId="{DDE0059C-8F08-954E-9D81-C0519E246A4F}" srcId="{DBB2A805-9AFD-AF4A-9CD3-7D213571ECC6}" destId="{21B3F14F-3761-5641-8B3C-7593DF00B7E7}" srcOrd="2" destOrd="0" parTransId="{03D7474B-B4A5-B54C-A3CE-DA42F6DABC24}" sibTransId="{3AB1816D-2650-804E-806A-99ADA22C6377}"/>
    <dgm:cxn modelId="{B96B0DA0-F501-8044-9219-703A1C38CB6D}" type="presOf" srcId="{BE942A37-8438-F549-88D6-C1ECA3B320B1}" destId="{CAAB5220-72FA-554C-A576-D1CE36F2C956}" srcOrd="0" destOrd="5" presId="urn:microsoft.com/office/officeart/2005/8/layout/chevron2"/>
    <dgm:cxn modelId="{D3B6FFA0-091E-5F47-9218-56DE9FB1FDEF}" srcId="{13718FF6-58D4-2F41-BC9C-939A97538007}" destId="{F6E82204-C9FF-6C42-A6CA-338A9B1AA521}" srcOrd="3" destOrd="0" parTransId="{055200D9-E476-594F-A7EF-4479AF3F6786}" sibTransId="{E51DB7DB-1792-1643-BFA0-4977B411DD74}"/>
    <dgm:cxn modelId="{29B5FCA9-A9CB-EF41-89F3-80EA7EA71A83}" type="presOf" srcId="{6C3572B2-EB91-2142-BE07-E793D8A2947C}" destId="{CC645A54-C8C4-034C-A56A-7286F78849BF}" srcOrd="0" destOrd="0" presId="urn:microsoft.com/office/officeart/2005/8/layout/chevron2"/>
    <dgm:cxn modelId="{854126B4-CC75-284C-A419-BF0061440BE5}" srcId="{31095FE8-60D0-3441-847D-9D0936292E94}" destId="{4F481B16-EF07-4A43-8180-2A423F054A11}" srcOrd="2" destOrd="0" parTransId="{CDF6DEC0-3F27-2648-95D3-0AB4302D147A}" sibTransId="{65785268-A406-6647-A557-4DDE8162EBFB}"/>
    <dgm:cxn modelId="{80838DB7-7898-0246-98AB-F9620C8EA11D}" type="presOf" srcId="{DBB2A805-9AFD-AF4A-9CD3-7D213571ECC6}" destId="{F2F72554-1E1D-B047-BF1C-E03053328863}" srcOrd="0" destOrd="0" presId="urn:microsoft.com/office/officeart/2005/8/layout/chevron2"/>
    <dgm:cxn modelId="{926A44B9-BA3B-C646-BBAE-D74B569FBB82}" type="presOf" srcId="{45F41F20-8812-4F46-8C06-9054A68D2FB3}" destId="{D406DC2B-6792-CD4A-A65A-BA8BEDE20FF1}" srcOrd="0" destOrd="3" presId="urn:microsoft.com/office/officeart/2005/8/layout/chevron2"/>
    <dgm:cxn modelId="{A28F69BC-58BB-3C49-9BFF-7EF8F5FAF32B}" srcId="{31095FE8-60D0-3441-847D-9D0936292E94}" destId="{BE942A37-8438-F549-88D6-C1ECA3B320B1}" srcOrd="5" destOrd="0" parTransId="{85E24A8E-26E7-0D42-B300-EB9E2F5228E0}" sibTransId="{61CA4890-1D9C-7A40-A647-FE8E3B12CD98}"/>
    <dgm:cxn modelId="{321544BD-FD01-E547-9A32-4D6DD9396EBA}" type="presOf" srcId="{F565607C-F1D4-B748-9CBF-D4C79E2DDE56}" destId="{F262DE44-B6F2-164B-85CE-311E1100F1C8}" srcOrd="0" destOrd="1" presId="urn:microsoft.com/office/officeart/2005/8/layout/chevron2"/>
    <dgm:cxn modelId="{C52F72C8-89FD-4048-B91C-164D79CC7870}" srcId="{31095FE8-60D0-3441-847D-9D0936292E94}" destId="{8100AF14-668E-ED46-BA22-FBCDD7A8ED48}" srcOrd="4" destOrd="0" parTransId="{4663C678-4BE1-454A-BF96-D3DFD547FEF4}" sibTransId="{60A8337A-5968-0B4E-8497-6B0B3B243B9F}"/>
    <dgm:cxn modelId="{02D509CD-D5EA-D046-92F6-EF5718B7D1B0}" srcId="{21B3F14F-3761-5641-8B3C-7593DF00B7E7}" destId="{1B5FC008-2A9A-ED42-B51C-2FDE1C87267E}" srcOrd="0" destOrd="0" parTransId="{C6C3EE15-BF22-ED4E-8DC3-7E3FF710564A}" sibTransId="{60DA8576-F400-5045-A59E-E1F5A47F7AAB}"/>
    <dgm:cxn modelId="{4E2D9DD3-5531-EF4F-95BF-F77313F90C1C}" type="presOf" srcId="{8100AF14-668E-ED46-BA22-FBCDD7A8ED48}" destId="{CAAB5220-72FA-554C-A576-D1CE36F2C956}" srcOrd="0" destOrd="4" presId="urn:microsoft.com/office/officeart/2005/8/layout/chevron2"/>
    <dgm:cxn modelId="{7A17A7D7-CA38-D84C-AF21-8D0942110B9E}" type="presOf" srcId="{51CC1FF7-45F9-C94C-9AAF-38E54B7245AB}" destId="{73D924A1-D3C9-5E40-B4DF-E6DDD37A535D}" srcOrd="0" destOrd="2" presId="urn:microsoft.com/office/officeart/2005/8/layout/chevron2"/>
    <dgm:cxn modelId="{67D410DA-FF7C-464C-A3ED-7B7CC452ADF9}" srcId="{31095FE8-60D0-3441-847D-9D0936292E94}" destId="{399B5B59-6F6A-4E4F-8C2C-F158F1A649AE}" srcOrd="0" destOrd="0" parTransId="{A2BEE509-1CFD-404B-B8BC-9F8F55A982AD}" sibTransId="{5D85CC3A-C3BE-5C46-B91A-446DC231CFCF}"/>
    <dgm:cxn modelId="{EE3220DE-0348-B849-968F-2002117503F6}" srcId="{31095FE8-60D0-3441-847D-9D0936292E94}" destId="{8E32D759-85B7-124E-A143-79D55608DAA5}" srcOrd="3" destOrd="0" parTransId="{496A3C26-032A-E044-9F47-677FDA416DE1}" sibTransId="{4BA43207-3B2A-674C-A3B6-ADBBE72531D4}"/>
    <dgm:cxn modelId="{FE1225E5-945B-7B49-B078-DA160A318C4C}" type="presOf" srcId="{1C7DA915-DB3F-7140-9841-3C215471BE1D}" destId="{F262DE44-B6F2-164B-85CE-311E1100F1C8}" srcOrd="0" destOrd="4" presId="urn:microsoft.com/office/officeart/2005/8/layout/chevron2"/>
    <dgm:cxn modelId="{D04318FA-0258-5C42-86C6-AC0ED6212A50}" type="presOf" srcId="{A8DFB236-A1FC-3E4A-9BFA-D116803784C0}" destId="{F262DE44-B6F2-164B-85CE-311E1100F1C8}" srcOrd="0" destOrd="3" presId="urn:microsoft.com/office/officeart/2005/8/layout/chevron2"/>
    <dgm:cxn modelId="{5DD14CFE-0F73-5145-B345-9AC81B338109}" srcId="{6C3572B2-EB91-2142-BE07-E793D8A2947C}" destId="{1C7DA915-DB3F-7140-9841-3C215471BE1D}" srcOrd="4" destOrd="0" parTransId="{201900D8-FC42-984E-8E17-08679925F46A}" sibTransId="{F13C7B60-304A-634D-93AA-4505EBE5E667}"/>
    <dgm:cxn modelId="{47F24051-41E8-B749-9BE6-BC7986E982E7}" type="presParOf" srcId="{F2F72554-1E1D-B047-BF1C-E03053328863}" destId="{9A177FA5-8C68-414E-B452-CAE0F939E2AF}" srcOrd="0" destOrd="0" presId="urn:microsoft.com/office/officeart/2005/8/layout/chevron2"/>
    <dgm:cxn modelId="{A9A1D2B1-43B4-7F42-96C3-2A1AC6C3F6B3}" type="presParOf" srcId="{9A177FA5-8C68-414E-B452-CAE0F939E2AF}" destId="{CC645A54-C8C4-034C-A56A-7286F78849BF}" srcOrd="0" destOrd="0" presId="urn:microsoft.com/office/officeart/2005/8/layout/chevron2"/>
    <dgm:cxn modelId="{0B98B208-79A9-054E-9E81-815DBAE3D2FC}" type="presParOf" srcId="{9A177FA5-8C68-414E-B452-CAE0F939E2AF}" destId="{F262DE44-B6F2-164B-85CE-311E1100F1C8}" srcOrd="1" destOrd="0" presId="urn:microsoft.com/office/officeart/2005/8/layout/chevron2"/>
    <dgm:cxn modelId="{505E2AC2-B4D7-2744-B7C3-E9DB95F4F93B}" type="presParOf" srcId="{F2F72554-1E1D-B047-BF1C-E03053328863}" destId="{48B623FB-8286-6949-AE49-B692AB192E1B}" srcOrd="1" destOrd="0" presId="urn:microsoft.com/office/officeart/2005/8/layout/chevron2"/>
    <dgm:cxn modelId="{59206875-33DE-CF42-979E-94223699AAD1}" type="presParOf" srcId="{F2F72554-1E1D-B047-BF1C-E03053328863}" destId="{DE7C4D29-270E-A344-8DDB-606016C286B0}" srcOrd="2" destOrd="0" presId="urn:microsoft.com/office/officeart/2005/8/layout/chevron2"/>
    <dgm:cxn modelId="{6E9161F3-7E33-FA4C-82CD-5AA2149E10C9}" type="presParOf" srcId="{DE7C4D29-270E-A344-8DDB-606016C286B0}" destId="{3EDE2D73-247F-4149-B126-96774C4C8A9E}" srcOrd="0" destOrd="0" presId="urn:microsoft.com/office/officeart/2005/8/layout/chevron2"/>
    <dgm:cxn modelId="{B2E51365-8FD4-D747-8CC4-ACAC212D9046}" type="presParOf" srcId="{DE7C4D29-270E-A344-8DDB-606016C286B0}" destId="{73D924A1-D3C9-5E40-B4DF-E6DDD37A535D}" srcOrd="1" destOrd="0" presId="urn:microsoft.com/office/officeart/2005/8/layout/chevron2"/>
    <dgm:cxn modelId="{8C86DB8F-C551-6240-901E-81385FE3CDA3}" type="presParOf" srcId="{F2F72554-1E1D-B047-BF1C-E03053328863}" destId="{68574F07-B060-6D42-88B4-38BA7C3AEBA4}" srcOrd="3" destOrd="0" presId="urn:microsoft.com/office/officeart/2005/8/layout/chevron2"/>
    <dgm:cxn modelId="{6C71A33F-DBBC-4946-980E-328E9D4CA1CD}" type="presParOf" srcId="{F2F72554-1E1D-B047-BF1C-E03053328863}" destId="{CCBDF96C-934E-2844-95D2-63A68C05EDAA}" srcOrd="4" destOrd="0" presId="urn:microsoft.com/office/officeart/2005/8/layout/chevron2"/>
    <dgm:cxn modelId="{B35D7A6D-AE66-2145-BFEE-671A9FEB568D}" type="presParOf" srcId="{CCBDF96C-934E-2844-95D2-63A68C05EDAA}" destId="{4BCEE64C-D223-784B-8EA5-16BE368763A9}" srcOrd="0" destOrd="0" presId="urn:microsoft.com/office/officeart/2005/8/layout/chevron2"/>
    <dgm:cxn modelId="{87A4751F-C183-A44D-BE01-7625A4535E5B}" type="presParOf" srcId="{CCBDF96C-934E-2844-95D2-63A68C05EDAA}" destId="{D406DC2B-6792-CD4A-A65A-BA8BEDE20FF1}" srcOrd="1" destOrd="0" presId="urn:microsoft.com/office/officeart/2005/8/layout/chevron2"/>
    <dgm:cxn modelId="{B43A9FEC-B6C9-C74D-BFD6-FCD75A832DA7}" type="presParOf" srcId="{F2F72554-1E1D-B047-BF1C-E03053328863}" destId="{2CB0F93D-661E-A245-A488-88B5333EA9BC}" srcOrd="5" destOrd="0" presId="urn:microsoft.com/office/officeart/2005/8/layout/chevron2"/>
    <dgm:cxn modelId="{B2AD4AED-C67C-3147-8A53-0FF1E2A47CC2}" type="presParOf" srcId="{F2F72554-1E1D-B047-BF1C-E03053328863}" destId="{40311274-0EBD-D044-88B5-65E60EA0FC7F}" srcOrd="6" destOrd="0" presId="urn:microsoft.com/office/officeart/2005/8/layout/chevron2"/>
    <dgm:cxn modelId="{D6AB8C1F-78EA-914E-B726-44F199F60C55}" type="presParOf" srcId="{40311274-0EBD-D044-88B5-65E60EA0FC7F}" destId="{384410B0-EFCD-4F4A-BC97-31C93BB2D19B}" srcOrd="0" destOrd="0" presId="urn:microsoft.com/office/officeart/2005/8/layout/chevron2"/>
    <dgm:cxn modelId="{9026122F-8244-0343-85D9-05415C926EED}" type="presParOf" srcId="{40311274-0EBD-D044-88B5-65E60EA0FC7F}" destId="{CAAB5220-72FA-554C-A576-D1CE36F2C95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36E712-E3E5-4029-B9DB-CA3C3AB398A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806DD5B-30D5-4ED2-BE84-5FE0AB1982C8}">
      <dgm:prSet/>
      <dgm:spPr/>
      <dgm:t>
        <a:bodyPr/>
        <a:lstStyle/>
        <a:p>
          <a:r>
            <a:rPr lang="en-GB"/>
            <a:t>Microsoft 365 will bring many benefits to Greenfield Home Care Agency</a:t>
          </a:r>
          <a:endParaRPr lang="en-US"/>
        </a:p>
      </dgm:t>
    </dgm:pt>
    <dgm:pt modelId="{F8813D98-DB0B-4E78-B84C-5243AB847074}" type="parTrans" cxnId="{4AD7FBEC-A376-4731-83B7-C197E336EC3D}">
      <dgm:prSet/>
      <dgm:spPr/>
      <dgm:t>
        <a:bodyPr/>
        <a:lstStyle/>
        <a:p>
          <a:endParaRPr lang="en-US"/>
        </a:p>
      </dgm:t>
    </dgm:pt>
    <dgm:pt modelId="{43F7836A-4344-4946-AA18-B529EFCA4328}" type="sibTrans" cxnId="{4AD7FBEC-A376-4731-83B7-C197E336EC3D}">
      <dgm:prSet/>
      <dgm:spPr/>
      <dgm:t>
        <a:bodyPr/>
        <a:lstStyle/>
        <a:p>
          <a:endParaRPr lang="en-US"/>
        </a:p>
      </dgm:t>
    </dgm:pt>
    <dgm:pt modelId="{393151B3-6334-4EE1-A84A-0DB19EF1A818}">
      <dgm:prSet/>
      <dgm:spPr/>
      <dgm:t>
        <a:bodyPr/>
        <a:lstStyle/>
        <a:p>
          <a:r>
            <a:rPr lang="en-GB"/>
            <a:t>It allows seamless integration of all productivity apps</a:t>
          </a:r>
          <a:endParaRPr lang="en-US"/>
        </a:p>
      </dgm:t>
    </dgm:pt>
    <dgm:pt modelId="{B7E7C1DA-3A26-4CB2-97D2-41EA4793C5DF}" type="parTrans" cxnId="{4BA50B7D-C937-480E-9321-9B60B308A05B}">
      <dgm:prSet/>
      <dgm:spPr/>
      <dgm:t>
        <a:bodyPr/>
        <a:lstStyle/>
        <a:p>
          <a:endParaRPr lang="en-US"/>
        </a:p>
      </dgm:t>
    </dgm:pt>
    <dgm:pt modelId="{8135CB45-F98F-4D80-8239-0AC4FD787331}" type="sibTrans" cxnId="{4BA50B7D-C937-480E-9321-9B60B308A05B}">
      <dgm:prSet/>
      <dgm:spPr/>
      <dgm:t>
        <a:bodyPr/>
        <a:lstStyle/>
        <a:p>
          <a:endParaRPr lang="en-US"/>
        </a:p>
      </dgm:t>
    </dgm:pt>
    <dgm:pt modelId="{7D2C0754-F43D-459B-A390-38403A408FB7}">
      <dgm:prSet/>
      <dgm:spPr/>
      <dgm:t>
        <a:bodyPr/>
        <a:lstStyle/>
        <a:p>
          <a:r>
            <a:rPr lang="en-GB"/>
            <a:t>Work efficiency will be greatly improved</a:t>
          </a:r>
          <a:endParaRPr lang="en-US"/>
        </a:p>
      </dgm:t>
    </dgm:pt>
    <dgm:pt modelId="{6A939619-13CE-46C1-958B-B3286F492CB8}" type="parTrans" cxnId="{EC380D4E-3BDF-4621-9270-F59AD96FBF0F}">
      <dgm:prSet/>
      <dgm:spPr/>
      <dgm:t>
        <a:bodyPr/>
        <a:lstStyle/>
        <a:p>
          <a:endParaRPr lang="en-US"/>
        </a:p>
      </dgm:t>
    </dgm:pt>
    <dgm:pt modelId="{3EB0FD62-7520-447E-A26F-A1C35C414545}" type="sibTrans" cxnId="{EC380D4E-3BDF-4621-9270-F59AD96FBF0F}">
      <dgm:prSet/>
      <dgm:spPr/>
      <dgm:t>
        <a:bodyPr/>
        <a:lstStyle/>
        <a:p>
          <a:endParaRPr lang="en-US"/>
        </a:p>
      </dgm:t>
    </dgm:pt>
    <dgm:pt modelId="{9BF461F6-4BCC-421E-92A9-E6BE07B886B7}">
      <dgm:prSet/>
      <dgm:spPr/>
      <dgm:t>
        <a:bodyPr/>
        <a:lstStyle/>
        <a:p>
          <a:r>
            <a:rPr lang="en-GB"/>
            <a:t>Communication and meetings with staff members will be easier</a:t>
          </a:r>
          <a:endParaRPr lang="en-US"/>
        </a:p>
      </dgm:t>
    </dgm:pt>
    <dgm:pt modelId="{0CD0E4BB-7D9E-4D8A-AD82-FB640E96AA79}" type="parTrans" cxnId="{FDA51626-9C78-43F0-8AB5-3958775DF40F}">
      <dgm:prSet/>
      <dgm:spPr/>
      <dgm:t>
        <a:bodyPr/>
        <a:lstStyle/>
        <a:p>
          <a:endParaRPr lang="en-US"/>
        </a:p>
      </dgm:t>
    </dgm:pt>
    <dgm:pt modelId="{9E6D5FCB-69DB-4F28-88E7-CDC2AFF98E05}" type="sibTrans" cxnId="{FDA51626-9C78-43F0-8AB5-3958775DF40F}">
      <dgm:prSet/>
      <dgm:spPr/>
      <dgm:t>
        <a:bodyPr/>
        <a:lstStyle/>
        <a:p>
          <a:endParaRPr lang="en-US"/>
        </a:p>
      </dgm:t>
    </dgm:pt>
    <dgm:pt modelId="{7A3E73A3-4FB0-46CF-B52C-B7FBE4DA35DC}">
      <dgm:prSet/>
      <dgm:spPr/>
      <dgm:t>
        <a:bodyPr/>
        <a:lstStyle/>
        <a:p>
          <a:r>
            <a:rPr lang="en-GB"/>
            <a:t>Digital safety within Microsoft 365</a:t>
          </a:r>
          <a:endParaRPr lang="en-US"/>
        </a:p>
      </dgm:t>
    </dgm:pt>
    <dgm:pt modelId="{3B5CDBC6-88EF-4D69-8948-A39F0E534095}" type="parTrans" cxnId="{B64C2800-67F4-42F6-B925-9CB162E6E03F}">
      <dgm:prSet/>
      <dgm:spPr/>
      <dgm:t>
        <a:bodyPr/>
        <a:lstStyle/>
        <a:p>
          <a:endParaRPr lang="en-US"/>
        </a:p>
      </dgm:t>
    </dgm:pt>
    <dgm:pt modelId="{11B5E3DF-7DE4-4870-B0E0-E64ED1A59D57}" type="sibTrans" cxnId="{B64C2800-67F4-42F6-B925-9CB162E6E03F}">
      <dgm:prSet/>
      <dgm:spPr/>
      <dgm:t>
        <a:bodyPr/>
        <a:lstStyle/>
        <a:p>
          <a:endParaRPr lang="en-US"/>
        </a:p>
      </dgm:t>
    </dgm:pt>
    <dgm:pt modelId="{D23C09C3-150D-4C12-BFE9-20D026C611A1}">
      <dgm:prSet/>
      <dgm:spPr/>
      <dgm:t>
        <a:bodyPr/>
        <a:lstStyle/>
        <a:p>
          <a:r>
            <a:rPr lang="en-GB"/>
            <a:t>How to improve digital safety</a:t>
          </a:r>
          <a:endParaRPr lang="en-US"/>
        </a:p>
      </dgm:t>
    </dgm:pt>
    <dgm:pt modelId="{B515AAC3-17CB-4119-9F3C-3E2695C2BA66}" type="parTrans" cxnId="{BCD3A635-9C34-48D1-B4D2-542E54EF6FF6}">
      <dgm:prSet/>
      <dgm:spPr/>
      <dgm:t>
        <a:bodyPr/>
        <a:lstStyle/>
        <a:p>
          <a:endParaRPr lang="en-US"/>
        </a:p>
      </dgm:t>
    </dgm:pt>
    <dgm:pt modelId="{652AD9E0-5F64-40D0-BE66-912F3A9BDD12}" type="sibTrans" cxnId="{BCD3A635-9C34-48D1-B4D2-542E54EF6FF6}">
      <dgm:prSet/>
      <dgm:spPr/>
      <dgm:t>
        <a:bodyPr/>
        <a:lstStyle/>
        <a:p>
          <a:endParaRPr lang="en-US"/>
        </a:p>
      </dgm:t>
    </dgm:pt>
    <dgm:pt modelId="{04FC9C5F-37AE-4D1F-B97D-76AE87C698D8}">
      <dgm:prSet/>
      <dgm:spPr/>
      <dgm:t>
        <a:bodyPr/>
        <a:lstStyle/>
        <a:p>
          <a:r>
            <a:rPr lang="en-GB"/>
            <a:t>The advantages and limitations that Microsoft 365 has</a:t>
          </a:r>
          <a:endParaRPr lang="en-US"/>
        </a:p>
      </dgm:t>
    </dgm:pt>
    <dgm:pt modelId="{6BEE96EA-CDA1-49D8-80BD-8779C3C67049}" type="parTrans" cxnId="{E4ACA56C-D8E0-4FAB-87E0-AC4157073E09}">
      <dgm:prSet/>
      <dgm:spPr/>
      <dgm:t>
        <a:bodyPr/>
        <a:lstStyle/>
        <a:p>
          <a:endParaRPr lang="en-US"/>
        </a:p>
      </dgm:t>
    </dgm:pt>
    <dgm:pt modelId="{9144FEFF-7A93-486C-82EC-5D2BA53829D0}" type="sibTrans" cxnId="{E4ACA56C-D8E0-4FAB-87E0-AC4157073E09}">
      <dgm:prSet/>
      <dgm:spPr/>
      <dgm:t>
        <a:bodyPr/>
        <a:lstStyle/>
        <a:p>
          <a:endParaRPr lang="en-US"/>
        </a:p>
      </dgm:t>
    </dgm:pt>
    <dgm:pt modelId="{D3E81D0B-C755-2249-B287-CE7161D92E6F}" type="pres">
      <dgm:prSet presAssocID="{3136E712-E3E5-4029-B9DB-CA3C3AB398A9}" presName="linear" presStyleCnt="0">
        <dgm:presLayoutVars>
          <dgm:animLvl val="lvl"/>
          <dgm:resizeHandles val="exact"/>
        </dgm:presLayoutVars>
      </dgm:prSet>
      <dgm:spPr/>
    </dgm:pt>
    <dgm:pt modelId="{77971F26-0269-7A43-ADF9-204E456A4A7B}" type="pres">
      <dgm:prSet presAssocID="{9806DD5B-30D5-4ED2-BE84-5FE0AB1982C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1DC80EB-E6F4-5E44-9F72-011523BDCD9C}" type="pres">
      <dgm:prSet presAssocID="{43F7836A-4344-4946-AA18-B529EFCA4328}" presName="spacer" presStyleCnt="0"/>
      <dgm:spPr/>
    </dgm:pt>
    <dgm:pt modelId="{95ED13C0-48DC-984B-8D18-6172B08412CC}" type="pres">
      <dgm:prSet presAssocID="{393151B3-6334-4EE1-A84A-0DB19EF1A8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376BAC1-A8FB-204F-9F5D-198E9520D90E}" type="pres">
      <dgm:prSet presAssocID="{8135CB45-F98F-4D80-8239-0AC4FD787331}" presName="spacer" presStyleCnt="0"/>
      <dgm:spPr/>
    </dgm:pt>
    <dgm:pt modelId="{0D602B6B-0C86-DD46-834A-E2D2FB39E0E1}" type="pres">
      <dgm:prSet presAssocID="{7D2C0754-F43D-459B-A390-38403A408FB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E4FD665-6E39-FE4E-8543-F947D03C97B0}" type="pres">
      <dgm:prSet presAssocID="{3EB0FD62-7520-447E-A26F-A1C35C414545}" presName="spacer" presStyleCnt="0"/>
      <dgm:spPr/>
    </dgm:pt>
    <dgm:pt modelId="{6717E71F-BC99-6B48-BCFC-EBAB32F1714B}" type="pres">
      <dgm:prSet presAssocID="{9BF461F6-4BCC-421E-92A9-E6BE07B886B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22F8029-34C6-1046-9FE4-E81AB9EE7429}" type="pres">
      <dgm:prSet presAssocID="{9E6D5FCB-69DB-4F28-88E7-CDC2AFF98E05}" presName="spacer" presStyleCnt="0"/>
      <dgm:spPr/>
    </dgm:pt>
    <dgm:pt modelId="{37A958EF-7335-6440-823A-D030CD1ECDA4}" type="pres">
      <dgm:prSet presAssocID="{7A3E73A3-4FB0-46CF-B52C-B7FBE4DA35D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B5A1FAA-A356-4440-B96A-535F2A4C6EAD}" type="pres">
      <dgm:prSet presAssocID="{11B5E3DF-7DE4-4870-B0E0-E64ED1A59D57}" presName="spacer" presStyleCnt="0"/>
      <dgm:spPr/>
    </dgm:pt>
    <dgm:pt modelId="{4ED2259F-903D-5F4D-BD72-D53EB5A9A8F0}" type="pres">
      <dgm:prSet presAssocID="{D23C09C3-150D-4C12-BFE9-20D026C611A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5CCE477-431D-2644-9659-BFAA4E94EE43}" type="pres">
      <dgm:prSet presAssocID="{652AD9E0-5F64-40D0-BE66-912F3A9BDD12}" presName="spacer" presStyleCnt="0"/>
      <dgm:spPr/>
    </dgm:pt>
    <dgm:pt modelId="{B1D93634-3A92-534E-BB2C-870343DDC2B7}" type="pres">
      <dgm:prSet presAssocID="{04FC9C5F-37AE-4D1F-B97D-76AE87C698D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64C2800-67F4-42F6-B925-9CB162E6E03F}" srcId="{3136E712-E3E5-4029-B9DB-CA3C3AB398A9}" destId="{7A3E73A3-4FB0-46CF-B52C-B7FBE4DA35DC}" srcOrd="4" destOrd="0" parTransId="{3B5CDBC6-88EF-4D69-8948-A39F0E534095}" sibTransId="{11B5E3DF-7DE4-4870-B0E0-E64ED1A59D57}"/>
    <dgm:cxn modelId="{2FDFD110-0225-EA44-91C3-833B929BBBA6}" type="presOf" srcId="{7D2C0754-F43D-459B-A390-38403A408FB7}" destId="{0D602B6B-0C86-DD46-834A-E2D2FB39E0E1}" srcOrd="0" destOrd="0" presId="urn:microsoft.com/office/officeart/2005/8/layout/vList2"/>
    <dgm:cxn modelId="{FDA51626-9C78-43F0-8AB5-3958775DF40F}" srcId="{3136E712-E3E5-4029-B9DB-CA3C3AB398A9}" destId="{9BF461F6-4BCC-421E-92A9-E6BE07B886B7}" srcOrd="3" destOrd="0" parTransId="{0CD0E4BB-7D9E-4D8A-AD82-FB640E96AA79}" sibTransId="{9E6D5FCB-69DB-4F28-88E7-CDC2AFF98E05}"/>
    <dgm:cxn modelId="{E4BA7B2C-B47F-BA43-ACAD-12DFA3FAB244}" type="presOf" srcId="{7A3E73A3-4FB0-46CF-B52C-B7FBE4DA35DC}" destId="{37A958EF-7335-6440-823A-D030CD1ECDA4}" srcOrd="0" destOrd="0" presId="urn:microsoft.com/office/officeart/2005/8/layout/vList2"/>
    <dgm:cxn modelId="{67FD0D32-F8F6-4D44-9CFE-F381C2ABC335}" type="presOf" srcId="{9BF461F6-4BCC-421E-92A9-E6BE07B886B7}" destId="{6717E71F-BC99-6B48-BCFC-EBAB32F1714B}" srcOrd="0" destOrd="0" presId="urn:microsoft.com/office/officeart/2005/8/layout/vList2"/>
    <dgm:cxn modelId="{BCD3A635-9C34-48D1-B4D2-542E54EF6FF6}" srcId="{3136E712-E3E5-4029-B9DB-CA3C3AB398A9}" destId="{D23C09C3-150D-4C12-BFE9-20D026C611A1}" srcOrd="5" destOrd="0" parTransId="{B515AAC3-17CB-4119-9F3C-3E2695C2BA66}" sibTransId="{652AD9E0-5F64-40D0-BE66-912F3A9BDD12}"/>
    <dgm:cxn modelId="{BED9103F-111E-804B-8754-50F99EFD50F8}" type="presOf" srcId="{04FC9C5F-37AE-4D1F-B97D-76AE87C698D8}" destId="{B1D93634-3A92-534E-BB2C-870343DDC2B7}" srcOrd="0" destOrd="0" presId="urn:microsoft.com/office/officeart/2005/8/layout/vList2"/>
    <dgm:cxn modelId="{E4ACA56C-D8E0-4FAB-87E0-AC4157073E09}" srcId="{3136E712-E3E5-4029-B9DB-CA3C3AB398A9}" destId="{04FC9C5F-37AE-4D1F-B97D-76AE87C698D8}" srcOrd="6" destOrd="0" parTransId="{6BEE96EA-CDA1-49D8-80BD-8779C3C67049}" sibTransId="{9144FEFF-7A93-486C-82EC-5D2BA53829D0}"/>
    <dgm:cxn modelId="{EC380D4E-3BDF-4621-9270-F59AD96FBF0F}" srcId="{3136E712-E3E5-4029-B9DB-CA3C3AB398A9}" destId="{7D2C0754-F43D-459B-A390-38403A408FB7}" srcOrd="2" destOrd="0" parTransId="{6A939619-13CE-46C1-958B-B3286F492CB8}" sibTransId="{3EB0FD62-7520-447E-A26F-A1C35C414545}"/>
    <dgm:cxn modelId="{D9B12573-9D54-0240-921B-C4AB7FE06074}" type="presOf" srcId="{3136E712-E3E5-4029-B9DB-CA3C3AB398A9}" destId="{D3E81D0B-C755-2249-B287-CE7161D92E6F}" srcOrd="0" destOrd="0" presId="urn:microsoft.com/office/officeart/2005/8/layout/vList2"/>
    <dgm:cxn modelId="{4BA50B7D-C937-480E-9321-9B60B308A05B}" srcId="{3136E712-E3E5-4029-B9DB-CA3C3AB398A9}" destId="{393151B3-6334-4EE1-A84A-0DB19EF1A818}" srcOrd="1" destOrd="0" parTransId="{B7E7C1DA-3A26-4CB2-97D2-41EA4793C5DF}" sibTransId="{8135CB45-F98F-4D80-8239-0AC4FD787331}"/>
    <dgm:cxn modelId="{C226BB97-6088-624A-B939-5CC702345446}" type="presOf" srcId="{393151B3-6334-4EE1-A84A-0DB19EF1A818}" destId="{95ED13C0-48DC-984B-8D18-6172B08412CC}" srcOrd="0" destOrd="0" presId="urn:microsoft.com/office/officeart/2005/8/layout/vList2"/>
    <dgm:cxn modelId="{DD80F1C9-D36C-2643-B10E-D0F3948F6BB1}" type="presOf" srcId="{9806DD5B-30D5-4ED2-BE84-5FE0AB1982C8}" destId="{77971F26-0269-7A43-ADF9-204E456A4A7B}" srcOrd="0" destOrd="0" presId="urn:microsoft.com/office/officeart/2005/8/layout/vList2"/>
    <dgm:cxn modelId="{7519BED3-5657-084F-91F0-3F281EA961A8}" type="presOf" srcId="{D23C09C3-150D-4C12-BFE9-20D026C611A1}" destId="{4ED2259F-903D-5F4D-BD72-D53EB5A9A8F0}" srcOrd="0" destOrd="0" presId="urn:microsoft.com/office/officeart/2005/8/layout/vList2"/>
    <dgm:cxn modelId="{4AD7FBEC-A376-4731-83B7-C197E336EC3D}" srcId="{3136E712-E3E5-4029-B9DB-CA3C3AB398A9}" destId="{9806DD5B-30D5-4ED2-BE84-5FE0AB1982C8}" srcOrd="0" destOrd="0" parTransId="{F8813D98-DB0B-4E78-B84C-5243AB847074}" sibTransId="{43F7836A-4344-4946-AA18-B529EFCA4328}"/>
    <dgm:cxn modelId="{D7C7254E-17EC-E145-99A7-D82A0FFE4E3C}" type="presParOf" srcId="{D3E81D0B-C755-2249-B287-CE7161D92E6F}" destId="{77971F26-0269-7A43-ADF9-204E456A4A7B}" srcOrd="0" destOrd="0" presId="urn:microsoft.com/office/officeart/2005/8/layout/vList2"/>
    <dgm:cxn modelId="{48D93661-CE80-6E4F-90BB-4FF3C2991ADF}" type="presParOf" srcId="{D3E81D0B-C755-2249-B287-CE7161D92E6F}" destId="{21DC80EB-E6F4-5E44-9F72-011523BDCD9C}" srcOrd="1" destOrd="0" presId="urn:microsoft.com/office/officeart/2005/8/layout/vList2"/>
    <dgm:cxn modelId="{087559E5-1FA0-D144-8866-80035CF25EC8}" type="presParOf" srcId="{D3E81D0B-C755-2249-B287-CE7161D92E6F}" destId="{95ED13C0-48DC-984B-8D18-6172B08412CC}" srcOrd="2" destOrd="0" presId="urn:microsoft.com/office/officeart/2005/8/layout/vList2"/>
    <dgm:cxn modelId="{1C132FD8-BF80-E34D-B720-45EDC53311C7}" type="presParOf" srcId="{D3E81D0B-C755-2249-B287-CE7161D92E6F}" destId="{9376BAC1-A8FB-204F-9F5D-198E9520D90E}" srcOrd="3" destOrd="0" presId="urn:microsoft.com/office/officeart/2005/8/layout/vList2"/>
    <dgm:cxn modelId="{A10586C0-0385-9248-A89B-85DA07AF0548}" type="presParOf" srcId="{D3E81D0B-C755-2249-B287-CE7161D92E6F}" destId="{0D602B6B-0C86-DD46-834A-E2D2FB39E0E1}" srcOrd="4" destOrd="0" presId="urn:microsoft.com/office/officeart/2005/8/layout/vList2"/>
    <dgm:cxn modelId="{C7755274-51B0-8B4E-9633-9AC50C138665}" type="presParOf" srcId="{D3E81D0B-C755-2249-B287-CE7161D92E6F}" destId="{5E4FD665-6E39-FE4E-8543-F947D03C97B0}" srcOrd="5" destOrd="0" presId="urn:microsoft.com/office/officeart/2005/8/layout/vList2"/>
    <dgm:cxn modelId="{6F210EE0-40B5-E740-931F-C901C8F6C807}" type="presParOf" srcId="{D3E81D0B-C755-2249-B287-CE7161D92E6F}" destId="{6717E71F-BC99-6B48-BCFC-EBAB32F1714B}" srcOrd="6" destOrd="0" presId="urn:microsoft.com/office/officeart/2005/8/layout/vList2"/>
    <dgm:cxn modelId="{BD906A18-0135-8A41-AC05-401F3E36A73E}" type="presParOf" srcId="{D3E81D0B-C755-2249-B287-CE7161D92E6F}" destId="{922F8029-34C6-1046-9FE4-E81AB9EE7429}" srcOrd="7" destOrd="0" presId="urn:microsoft.com/office/officeart/2005/8/layout/vList2"/>
    <dgm:cxn modelId="{F7DFF706-B966-4745-A16D-252149C472B9}" type="presParOf" srcId="{D3E81D0B-C755-2249-B287-CE7161D92E6F}" destId="{37A958EF-7335-6440-823A-D030CD1ECDA4}" srcOrd="8" destOrd="0" presId="urn:microsoft.com/office/officeart/2005/8/layout/vList2"/>
    <dgm:cxn modelId="{A5958E9E-DCEB-3749-9517-6E74DDF14A94}" type="presParOf" srcId="{D3E81D0B-C755-2249-B287-CE7161D92E6F}" destId="{EB5A1FAA-A356-4440-B96A-535F2A4C6EAD}" srcOrd="9" destOrd="0" presId="urn:microsoft.com/office/officeart/2005/8/layout/vList2"/>
    <dgm:cxn modelId="{4E5D3E47-0657-5243-AA09-73BE08377D91}" type="presParOf" srcId="{D3E81D0B-C755-2249-B287-CE7161D92E6F}" destId="{4ED2259F-903D-5F4D-BD72-D53EB5A9A8F0}" srcOrd="10" destOrd="0" presId="urn:microsoft.com/office/officeart/2005/8/layout/vList2"/>
    <dgm:cxn modelId="{E2BCE7BF-DC1B-204E-8881-2D4B07C22A96}" type="presParOf" srcId="{D3E81D0B-C755-2249-B287-CE7161D92E6F}" destId="{85CCE477-431D-2644-9659-BFAA4E94EE43}" srcOrd="11" destOrd="0" presId="urn:microsoft.com/office/officeart/2005/8/layout/vList2"/>
    <dgm:cxn modelId="{6A65F3E7-D664-1743-B4F9-95994A3C8418}" type="presParOf" srcId="{D3E81D0B-C755-2249-B287-CE7161D92E6F}" destId="{B1D93634-3A92-534E-BB2C-870343DDC2B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08552-92E3-C649-AFFA-69FCCCD511EF}">
      <dsp:nvSpPr>
        <dsp:cNvPr id="0" name=""/>
        <dsp:cNvSpPr/>
      </dsp:nvSpPr>
      <dsp:spPr>
        <a:xfrm>
          <a:off x="0" y="82436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3BEBFE-CA83-0C44-8208-EE7B91B919D4}">
      <dsp:nvSpPr>
        <dsp:cNvPr id="0" name=""/>
        <dsp:cNvSpPr/>
      </dsp:nvSpPr>
      <dsp:spPr>
        <a:xfrm>
          <a:off x="290556" y="514409"/>
          <a:ext cx="406778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1. What is m365?</a:t>
          </a:r>
          <a:endParaRPr lang="en-US" sz="2100" kern="1200" dirty="0"/>
        </a:p>
      </dsp:txBody>
      <dsp:txXfrm>
        <a:off x="320818" y="544671"/>
        <a:ext cx="4007265" cy="559396"/>
      </dsp:txXfrm>
    </dsp:sp>
    <dsp:sp modelId="{FDBE5CD1-83E7-0E4D-84F2-C4DCB6212244}">
      <dsp:nvSpPr>
        <dsp:cNvPr id="0" name=""/>
        <dsp:cNvSpPr/>
      </dsp:nvSpPr>
      <dsp:spPr>
        <a:xfrm>
          <a:off x="0" y="177692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5AAEC-7013-E547-9735-58384F8FEA84}">
      <dsp:nvSpPr>
        <dsp:cNvPr id="0" name=""/>
        <dsp:cNvSpPr/>
      </dsp:nvSpPr>
      <dsp:spPr>
        <a:xfrm>
          <a:off x="290556" y="1466969"/>
          <a:ext cx="406778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2. Improving work efficiency</a:t>
          </a:r>
          <a:endParaRPr lang="en-US" sz="2100" kern="1200" dirty="0"/>
        </a:p>
      </dsp:txBody>
      <dsp:txXfrm>
        <a:off x="320818" y="1497231"/>
        <a:ext cx="4007265" cy="559396"/>
      </dsp:txXfrm>
    </dsp:sp>
    <dsp:sp modelId="{5C0DC2BD-3C8D-A643-A187-24D89CC4ED19}">
      <dsp:nvSpPr>
        <dsp:cNvPr id="0" name=""/>
        <dsp:cNvSpPr/>
      </dsp:nvSpPr>
      <dsp:spPr>
        <a:xfrm>
          <a:off x="0" y="272948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9BE9A-CEE7-ED4D-847F-531AD21FEB97}">
      <dsp:nvSpPr>
        <dsp:cNvPr id="0" name=""/>
        <dsp:cNvSpPr/>
      </dsp:nvSpPr>
      <dsp:spPr>
        <a:xfrm>
          <a:off x="290556" y="2419529"/>
          <a:ext cx="406778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3. Improving communication</a:t>
          </a:r>
          <a:endParaRPr lang="en-US" sz="2100" kern="1200" dirty="0"/>
        </a:p>
      </dsp:txBody>
      <dsp:txXfrm>
        <a:off x="320818" y="2449791"/>
        <a:ext cx="4007265" cy="559396"/>
      </dsp:txXfrm>
    </dsp:sp>
    <dsp:sp modelId="{1719E73B-14B1-1B46-A0B8-80C2DF6B09A1}">
      <dsp:nvSpPr>
        <dsp:cNvPr id="0" name=""/>
        <dsp:cNvSpPr/>
      </dsp:nvSpPr>
      <dsp:spPr>
        <a:xfrm>
          <a:off x="0" y="368204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E8C6A-F486-4945-8594-582E6F8AECE5}">
      <dsp:nvSpPr>
        <dsp:cNvPr id="0" name=""/>
        <dsp:cNvSpPr/>
      </dsp:nvSpPr>
      <dsp:spPr>
        <a:xfrm>
          <a:off x="290556" y="3372089"/>
          <a:ext cx="4067789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4. What is digital safety?</a:t>
          </a:r>
          <a:endParaRPr lang="en-US" sz="2100" kern="1200" dirty="0"/>
        </a:p>
      </dsp:txBody>
      <dsp:txXfrm>
        <a:off x="320818" y="3402351"/>
        <a:ext cx="4007265" cy="559396"/>
      </dsp:txXfrm>
    </dsp:sp>
    <dsp:sp modelId="{82DB1C6C-6C0C-C049-BF37-94A753928762}">
      <dsp:nvSpPr>
        <dsp:cNvPr id="0" name=""/>
        <dsp:cNvSpPr/>
      </dsp:nvSpPr>
      <dsp:spPr>
        <a:xfrm>
          <a:off x="0" y="4634609"/>
          <a:ext cx="5811128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C5D99-C862-DF41-B94D-D4833DAFA48E}">
      <dsp:nvSpPr>
        <dsp:cNvPr id="0" name=""/>
        <dsp:cNvSpPr/>
      </dsp:nvSpPr>
      <dsp:spPr>
        <a:xfrm>
          <a:off x="290556" y="4324649"/>
          <a:ext cx="4067789" cy="6199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5. How to improve digital safety</a:t>
          </a:r>
          <a:endParaRPr lang="en-US" sz="2100" kern="1200" dirty="0"/>
        </a:p>
      </dsp:txBody>
      <dsp:txXfrm>
        <a:off x="320818" y="4354911"/>
        <a:ext cx="4007265" cy="559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5FF54-E5CA-8E4D-B76A-58F83A4A826F}">
      <dsp:nvSpPr>
        <dsp:cNvPr id="0" name=""/>
        <dsp:cNvSpPr/>
      </dsp:nvSpPr>
      <dsp:spPr>
        <a:xfrm>
          <a:off x="-4602625" y="-705668"/>
          <a:ext cx="5482663" cy="5482663"/>
        </a:xfrm>
        <a:prstGeom prst="blockArc">
          <a:avLst>
            <a:gd name="adj1" fmla="val 18900000"/>
            <a:gd name="adj2" fmla="val 2700000"/>
            <a:gd name="adj3" fmla="val 394"/>
          </a:avLst>
        </a:prstGeom>
        <a:noFill/>
        <a:ln w="1905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79BF44-FDC4-3743-8503-272D0B9C8D9C}">
      <dsp:nvSpPr>
        <dsp:cNvPr id="0" name=""/>
        <dsp:cNvSpPr/>
      </dsp:nvSpPr>
      <dsp:spPr>
        <a:xfrm>
          <a:off x="460941" y="313003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err="1">
              <a:latin typeface="Arial" panose="020B0604020202020204" pitchFamily="34" charset="0"/>
              <a:cs typeface="Arial" panose="020B0604020202020204" pitchFamily="34" charset="0"/>
            </a:rPr>
            <a:t>Rota’s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003"/>
        <a:ext cx="5613251" cy="626332"/>
      </dsp:txXfrm>
    </dsp:sp>
    <dsp:sp modelId="{F24952F4-D702-1946-8636-E8EA9F9765B6}">
      <dsp:nvSpPr>
        <dsp:cNvPr id="0" name=""/>
        <dsp:cNvSpPr/>
      </dsp:nvSpPr>
      <dsp:spPr>
        <a:xfrm>
          <a:off x="69483" y="234712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1BF83-B55A-0A42-832A-6196BAFF4BBA}">
      <dsp:nvSpPr>
        <dsp:cNvPr id="0" name=""/>
        <dsp:cNvSpPr/>
      </dsp:nvSpPr>
      <dsp:spPr>
        <a:xfrm>
          <a:off x="820033" y="1252665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Sorting / Filtering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1252665"/>
        <a:ext cx="5254160" cy="626332"/>
      </dsp:txXfrm>
    </dsp:sp>
    <dsp:sp modelId="{97EB02F6-AD80-F94B-8E62-3306D3470D34}">
      <dsp:nvSpPr>
        <dsp:cNvPr id="0" name=""/>
        <dsp:cNvSpPr/>
      </dsp:nvSpPr>
      <dsp:spPr>
        <a:xfrm>
          <a:off x="428574" y="1174374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72AA4-A6C9-3047-A901-5C53531763DA}">
      <dsp:nvSpPr>
        <dsp:cNvPr id="0" name=""/>
        <dsp:cNvSpPr/>
      </dsp:nvSpPr>
      <dsp:spPr>
        <a:xfrm>
          <a:off x="820033" y="2192328"/>
          <a:ext cx="5254160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Inventory tracking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0033" y="2192328"/>
        <a:ext cx="5254160" cy="626332"/>
      </dsp:txXfrm>
    </dsp:sp>
    <dsp:sp modelId="{DA615203-B683-E541-8500-B9CFBCA7CB32}">
      <dsp:nvSpPr>
        <dsp:cNvPr id="0" name=""/>
        <dsp:cNvSpPr/>
      </dsp:nvSpPr>
      <dsp:spPr>
        <a:xfrm>
          <a:off x="428574" y="2114036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5F4A6-5D7C-244A-ADE1-A294E6AAB94D}">
      <dsp:nvSpPr>
        <dsp:cNvPr id="0" name=""/>
        <dsp:cNvSpPr/>
      </dsp:nvSpPr>
      <dsp:spPr>
        <a:xfrm>
          <a:off x="460941" y="3131990"/>
          <a:ext cx="5613251" cy="626332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152" tIns="86360" rIns="86360" bIns="8636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latin typeface="Arial" panose="020B0604020202020204" pitchFamily="34" charset="0"/>
              <a:cs typeface="Arial" panose="020B0604020202020204" pitchFamily="34" charset="0"/>
            </a:rPr>
            <a:t>Accessible data</a:t>
          </a:r>
          <a:endParaRPr lang="en-US" sz="3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0941" y="3131990"/>
        <a:ext cx="5613251" cy="626332"/>
      </dsp:txXfrm>
    </dsp:sp>
    <dsp:sp modelId="{C49AA93D-4921-C648-BEC3-5945FF26A373}">
      <dsp:nvSpPr>
        <dsp:cNvPr id="0" name=""/>
        <dsp:cNvSpPr/>
      </dsp:nvSpPr>
      <dsp:spPr>
        <a:xfrm>
          <a:off x="69483" y="3053698"/>
          <a:ext cx="782916" cy="78291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4A7B7-7EAC-C442-A067-2F00EAF1680A}">
      <dsp:nvSpPr>
        <dsp:cNvPr id="0" name=""/>
        <dsp:cNvSpPr/>
      </dsp:nvSpPr>
      <dsp:spPr>
        <a:xfrm>
          <a:off x="270877" y="3212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>
              <a:latin typeface="Arial" panose="020B0604020202020204" pitchFamily="34" charset="0"/>
              <a:cs typeface="Arial" panose="020B0604020202020204" pitchFamily="34" charset="0"/>
            </a:rPr>
            <a:t>Without Excel:</a:t>
          </a:r>
          <a:endParaRPr lang="en-US" sz="3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8051"/>
        <a:ext cx="3342585" cy="798387"/>
      </dsp:txXfrm>
    </dsp:sp>
    <dsp:sp modelId="{BDAE43E1-A0E1-C542-98BC-05040BF945A7}">
      <dsp:nvSpPr>
        <dsp:cNvPr id="0" name=""/>
        <dsp:cNvSpPr/>
      </dsp:nvSpPr>
      <dsp:spPr>
        <a:xfrm rot="5400000">
          <a:off x="1892803" y="925484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2E424-DE68-AF4B-9A15-FA95BE723F79}">
      <dsp:nvSpPr>
        <dsp:cNvPr id="0" name=""/>
        <dsp:cNvSpPr/>
      </dsp:nvSpPr>
      <dsp:spPr>
        <a:xfrm>
          <a:off x="270877" y="1148101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Time consuming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1172940"/>
        <a:ext cx="3342585" cy="798387"/>
      </dsp:txXfrm>
    </dsp:sp>
    <dsp:sp modelId="{C854B35C-D610-524F-9E99-E3A47E3DFAF6}">
      <dsp:nvSpPr>
        <dsp:cNvPr id="0" name=""/>
        <dsp:cNvSpPr/>
      </dsp:nvSpPr>
      <dsp:spPr>
        <a:xfrm rot="5400000">
          <a:off x="1892803" y="2070373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8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ADB2E-78E4-3747-98D3-316CDCC5119E}">
      <dsp:nvSpPr>
        <dsp:cNvPr id="0" name=""/>
        <dsp:cNvSpPr/>
      </dsp:nvSpPr>
      <dsp:spPr>
        <a:xfrm>
          <a:off x="270877" y="2292990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Making changes can be slow and also lead to mistakes (double booking, missing shifts etc.)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2317829"/>
        <a:ext cx="3342585" cy="798387"/>
      </dsp:txXfrm>
    </dsp:sp>
    <dsp:sp modelId="{659D05E4-C896-EB4B-8D29-44C24D80A2B3}">
      <dsp:nvSpPr>
        <dsp:cNvPr id="0" name=""/>
        <dsp:cNvSpPr/>
      </dsp:nvSpPr>
      <dsp:spPr>
        <a:xfrm rot="5400000">
          <a:off x="1892803" y="3215262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6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28FB6-58E2-DE44-9C27-212588CD8A81}">
      <dsp:nvSpPr>
        <dsp:cNvPr id="0" name=""/>
        <dsp:cNvSpPr/>
      </dsp:nvSpPr>
      <dsp:spPr>
        <a:xfrm>
          <a:off x="270877" y="3437879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Inaccurate pay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3462718"/>
        <a:ext cx="3342585" cy="798387"/>
      </dsp:txXfrm>
    </dsp:sp>
    <dsp:sp modelId="{373109D1-BCF2-5941-BD8D-F67AE93957F3}">
      <dsp:nvSpPr>
        <dsp:cNvPr id="0" name=""/>
        <dsp:cNvSpPr/>
      </dsp:nvSpPr>
      <dsp:spPr>
        <a:xfrm rot="5400000">
          <a:off x="1892803" y="4360151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214256"/>
            <a:satOff val="-42953"/>
            <a:lumOff val="411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E369E-40C1-1049-87D3-6FABADF1B591}">
      <dsp:nvSpPr>
        <dsp:cNvPr id="0" name=""/>
        <dsp:cNvSpPr/>
      </dsp:nvSpPr>
      <dsp:spPr>
        <a:xfrm>
          <a:off x="270877" y="4582768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Not accessible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4607607"/>
        <a:ext cx="3342585" cy="798387"/>
      </dsp:txXfrm>
    </dsp:sp>
    <dsp:sp modelId="{C1E316DC-D5A8-3943-9C22-C6EA07494927}">
      <dsp:nvSpPr>
        <dsp:cNvPr id="0" name=""/>
        <dsp:cNvSpPr/>
      </dsp:nvSpPr>
      <dsp:spPr>
        <a:xfrm rot="5400000">
          <a:off x="1892803" y="5505040"/>
          <a:ext cx="148411" cy="148411"/>
        </a:xfrm>
        <a:prstGeom prst="rightArrow">
          <a:avLst>
            <a:gd name="adj1" fmla="val 66700"/>
            <a:gd name="adj2" fmla="val 50000"/>
          </a:avLst>
        </a:prstGeom>
        <a:solidFill>
          <a:schemeClr val="accent3">
            <a:shade val="90000"/>
            <a:hueOff val="-107128"/>
            <a:satOff val="-21476"/>
            <a:lumOff val="205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BA602-C39B-134D-B383-BF20916D8BF8}">
      <dsp:nvSpPr>
        <dsp:cNvPr id="0" name=""/>
        <dsp:cNvSpPr/>
      </dsp:nvSpPr>
      <dsp:spPr>
        <a:xfrm>
          <a:off x="270877" y="5727657"/>
          <a:ext cx="3392263" cy="848065"/>
        </a:xfrm>
        <a:prstGeom prst="roundRect">
          <a:avLst>
            <a:gd name="adj" fmla="val 10000"/>
          </a:avLst>
        </a:prstGeom>
        <a:solidFill>
          <a:schemeClr val="accent3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Bigger teams of staff is harder to handle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716" y="5752496"/>
        <a:ext cx="3342585" cy="7983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45A54-C8C4-034C-A56A-7286F78849BF}">
      <dsp:nvSpPr>
        <dsp:cNvPr id="0" name=""/>
        <dsp:cNvSpPr/>
      </dsp:nvSpPr>
      <dsp:spPr>
        <a:xfrm rot="5400000">
          <a:off x="-239737" y="24475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Time efficient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564401"/>
        <a:ext cx="1118774" cy="479475"/>
      </dsp:txXfrm>
    </dsp:sp>
    <dsp:sp modelId="{F262DE44-B6F2-164B-85CE-311E1100F1C8}">
      <dsp:nvSpPr>
        <dsp:cNvPr id="0" name=""/>
        <dsp:cNvSpPr/>
      </dsp:nvSpPr>
      <dsp:spPr>
        <a:xfrm rot="5400000">
          <a:off x="3098937" y="-1975147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Ready to use templates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Calculation features (Microsoft, 2026)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Drop down menus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highlight inconsistencies in schedules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Can easily make changes if something comes up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55728"/>
        <a:ext cx="4948475" cy="937436"/>
      </dsp:txXfrm>
    </dsp:sp>
    <dsp:sp modelId="{3EDE2D73-247F-4149-B126-96774C4C8A9E}">
      <dsp:nvSpPr>
        <dsp:cNvPr id="0" name=""/>
        <dsp:cNvSpPr/>
      </dsp:nvSpPr>
      <dsp:spPr>
        <a:xfrm rot="5400000">
          <a:off x="-239737" y="1699666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Reports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019315"/>
        <a:ext cx="1118774" cy="479475"/>
      </dsp:txXfrm>
    </dsp:sp>
    <dsp:sp modelId="{73D924A1-D3C9-5E40-B4DF-E6DDD37A535D}">
      <dsp:nvSpPr>
        <dsp:cNvPr id="0" name=""/>
        <dsp:cNvSpPr/>
      </dsp:nvSpPr>
      <dsp:spPr>
        <a:xfrm rot="5400000">
          <a:off x="3098937" y="-520234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Charts / graphs (Microsoft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Managers can use this and see where and what needs improving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Stock reports 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Resident monitoring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1510641"/>
        <a:ext cx="4948475" cy="937436"/>
      </dsp:txXfrm>
    </dsp:sp>
    <dsp:sp modelId="{4BCEE64C-D223-784B-8EA5-16BE368763A9}">
      <dsp:nvSpPr>
        <dsp:cNvPr id="0" name=""/>
        <dsp:cNvSpPr/>
      </dsp:nvSpPr>
      <dsp:spPr>
        <a:xfrm rot="5400000">
          <a:off x="-239737" y="3154579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Tracking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474228"/>
        <a:ext cx="1118774" cy="479475"/>
      </dsp:txXfrm>
    </dsp:sp>
    <dsp:sp modelId="{D406DC2B-6792-CD4A-A65A-BA8BEDE20FF1}">
      <dsp:nvSpPr>
        <dsp:cNvPr id="0" name=""/>
        <dsp:cNvSpPr/>
      </dsp:nvSpPr>
      <dsp:spPr>
        <a:xfrm rot="5400000">
          <a:off x="3098937" y="934678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Inventory tracking (Highlight what's low in stock)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Track previous changes and who made them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Conditional Formatting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Encryption / passwords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18775" y="2965554"/>
        <a:ext cx="4948475" cy="937436"/>
      </dsp:txXfrm>
    </dsp:sp>
    <dsp:sp modelId="{384410B0-EFCD-4F4A-BC97-31C93BB2D19B}">
      <dsp:nvSpPr>
        <dsp:cNvPr id="0" name=""/>
        <dsp:cNvSpPr/>
      </dsp:nvSpPr>
      <dsp:spPr>
        <a:xfrm rot="5400000">
          <a:off x="-239737" y="4609492"/>
          <a:ext cx="1598249" cy="1118774"/>
        </a:xfrm>
        <a:prstGeom prst="chevron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Accessibility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929141"/>
        <a:ext cx="1118774" cy="479475"/>
      </dsp:txXfrm>
    </dsp:sp>
    <dsp:sp modelId="{CAAB5220-72FA-554C-A576-D1CE36F2C956}">
      <dsp:nvSpPr>
        <dsp:cNvPr id="0" name=""/>
        <dsp:cNvSpPr/>
      </dsp:nvSpPr>
      <dsp:spPr>
        <a:xfrm rot="5400000">
          <a:off x="3098937" y="2389592"/>
          <a:ext cx="1038862" cy="499918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Accessible data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Authorised personal can make changes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Hyperlinks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Offline capabilities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Keyboard shortcuts (Microsoft, 2026)</a:t>
          </a: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/>
        </a:p>
      </dsp:txBody>
      <dsp:txXfrm rot="-5400000">
        <a:off x="1118775" y="4420468"/>
        <a:ext cx="4948475" cy="9374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71F26-0269-7A43-ADF9-204E456A4A7B}">
      <dsp:nvSpPr>
        <dsp:cNvPr id="0" name=""/>
        <dsp:cNvSpPr/>
      </dsp:nvSpPr>
      <dsp:spPr>
        <a:xfrm>
          <a:off x="0" y="94301"/>
          <a:ext cx="10515600" cy="5405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Microsoft 365 will bring many benefits to Greenfield Home Care Agency</a:t>
          </a:r>
          <a:endParaRPr lang="en-US" sz="2200" kern="1200"/>
        </a:p>
      </dsp:txBody>
      <dsp:txXfrm>
        <a:off x="26387" y="120688"/>
        <a:ext cx="10462826" cy="487766"/>
      </dsp:txXfrm>
    </dsp:sp>
    <dsp:sp modelId="{95ED13C0-48DC-984B-8D18-6172B08412CC}">
      <dsp:nvSpPr>
        <dsp:cNvPr id="0" name=""/>
        <dsp:cNvSpPr/>
      </dsp:nvSpPr>
      <dsp:spPr>
        <a:xfrm>
          <a:off x="0" y="698201"/>
          <a:ext cx="10515600" cy="54054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allows seamless integration of all productivity apps</a:t>
          </a:r>
          <a:endParaRPr lang="en-US" sz="2200" kern="1200"/>
        </a:p>
      </dsp:txBody>
      <dsp:txXfrm>
        <a:off x="26387" y="724588"/>
        <a:ext cx="10462826" cy="487766"/>
      </dsp:txXfrm>
    </dsp:sp>
    <dsp:sp modelId="{0D602B6B-0C86-DD46-834A-E2D2FB39E0E1}">
      <dsp:nvSpPr>
        <dsp:cNvPr id="0" name=""/>
        <dsp:cNvSpPr/>
      </dsp:nvSpPr>
      <dsp:spPr>
        <a:xfrm>
          <a:off x="0" y="1302101"/>
          <a:ext cx="10515600" cy="5405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efficiency will be greatly improved</a:t>
          </a:r>
          <a:endParaRPr lang="en-US" sz="2200" kern="1200"/>
        </a:p>
      </dsp:txBody>
      <dsp:txXfrm>
        <a:off x="26387" y="1328488"/>
        <a:ext cx="10462826" cy="487766"/>
      </dsp:txXfrm>
    </dsp:sp>
    <dsp:sp modelId="{6717E71F-BC99-6B48-BCFC-EBAB32F1714B}">
      <dsp:nvSpPr>
        <dsp:cNvPr id="0" name=""/>
        <dsp:cNvSpPr/>
      </dsp:nvSpPr>
      <dsp:spPr>
        <a:xfrm>
          <a:off x="0" y="1906001"/>
          <a:ext cx="10515600" cy="5405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and meetings with staff members will be easier</a:t>
          </a:r>
          <a:endParaRPr lang="en-US" sz="2200" kern="1200"/>
        </a:p>
      </dsp:txBody>
      <dsp:txXfrm>
        <a:off x="26387" y="1932388"/>
        <a:ext cx="10462826" cy="487766"/>
      </dsp:txXfrm>
    </dsp:sp>
    <dsp:sp modelId="{37A958EF-7335-6440-823A-D030CD1ECDA4}">
      <dsp:nvSpPr>
        <dsp:cNvPr id="0" name=""/>
        <dsp:cNvSpPr/>
      </dsp:nvSpPr>
      <dsp:spPr>
        <a:xfrm>
          <a:off x="0" y="2509902"/>
          <a:ext cx="10515600" cy="5405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Digital safety within Microsoft 365</a:t>
          </a:r>
          <a:endParaRPr lang="en-US" sz="2200" kern="1200"/>
        </a:p>
      </dsp:txBody>
      <dsp:txXfrm>
        <a:off x="26387" y="2536289"/>
        <a:ext cx="10462826" cy="487766"/>
      </dsp:txXfrm>
    </dsp:sp>
    <dsp:sp modelId="{4ED2259F-903D-5F4D-BD72-D53EB5A9A8F0}">
      <dsp:nvSpPr>
        <dsp:cNvPr id="0" name=""/>
        <dsp:cNvSpPr/>
      </dsp:nvSpPr>
      <dsp:spPr>
        <a:xfrm>
          <a:off x="0" y="3113802"/>
          <a:ext cx="10515600" cy="54054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to improve digital safety</a:t>
          </a:r>
          <a:endParaRPr lang="en-US" sz="2200" kern="1200"/>
        </a:p>
      </dsp:txBody>
      <dsp:txXfrm>
        <a:off x="26387" y="3140189"/>
        <a:ext cx="10462826" cy="487766"/>
      </dsp:txXfrm>
    </dsp:sp>
    <dsp:sp modelId="{B1D93634-3A92-534E-BB2C-870343DDC2B7}">
      <dsp:nvSpPr>
        <dsp:cNvPr id="0" name=""/>
        <dsp:cNvSpPr/>
      </dsp:nvSpPr>
      <dsp:spPr>
        <a:xfrm>
          <a:off x="0" y="3717702"/>
          <a:ext cx="10515600" cy="5405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advantages and limitations that Microsoft 365 has</a:t>
          </a:r>
          <a:endParaRPr lang="en-US" sz="2200" kern="1200"/>
        </a:p>
      </dsp:txBody>
      <dsp:txXfrm>
        <a:off x="26387" y="3744089"/>
        <a:ext cx="10462826" cy="487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F1C9A-DF9D-4270-A3FE-62722F68F8EB}" type="datetimeFigureOut">
              <a:t>2/16/2026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321DA-9437-4421-AD29-533D27DD1D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39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5886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73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80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29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516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29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057CF-A466-4058-A348-4778B9E1DF6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2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D4D87-89D5-DA47-9026-746DE57F2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7016A-CE02-CE3C-8CE7-48ED71955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1EA2B-9E9E-3E6A-86CB-95D3927DC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26F90-97C1-5F8B-4435-399F5F461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7C420-D398-01B9-6DEE-A26595C39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87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1F64-F1F3-D7F0-5FF8-AFC09F61C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CFFF1-55D3-39E5-07D6-0808EA19D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47E1B-C724-17C6-05DF-71D7A0BD5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2A8C1-2A59-BC8C-87E5-09449C09D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E071A-96E0-B2F5-A432-A9ACDAAE1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00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B851F-7518-7399-9000-73E1AD41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D6173-1DE5-586A-C698-D164F116E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2A9CE-81EE-645D-07D0-E15DE1DC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85CAD-8BB5-1126-C480-C04EEC957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52703-12DB-26BB-C643-8D6366EC0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84DC-745B-F188-7954-DCB12EE97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8C791-014C-B112-90A3-7FA0E0E24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C50E6-8985-DE02-884A-4DDC39EE0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D7D96-C446-04E3-596B-134F3D0CF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30956F-75DE-20CC-958A-21091B909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E9F1D9-91EC-2960-563C-EB3C2D27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2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B31D-6E85-8621-8D3E-913A06D32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0213EB-121A-EA37-1671-B75812B64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249DB-DB2F-0ED3-B071-50EAED7D9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CD7BE5-21E1-B1C8-14FE-0BAB0952E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31A236-F568-8E7B-69BC-BDA0796C01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3171D6-1621-6A6E-C4DD-C7606E4A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1511BA-0757-D95E-C927-EA745F02D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C3C17-2300-8D62-2EF7-F1DC78D4A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11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86D0-A8CE-4C3A-2B07-EDC2E2B4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0E35F-4E71-75B0-13D4-1F1199112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77DAE1-4C27-61B6-948D-85B32DA23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7A5BF6-8EFA-CEF1-691C-7E3407084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4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578906-64AA-D737-DC65-67C68649E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6098CB-23EC-BC31-6073-B292E7501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2FC78-CAB0-0FE4-5323-007B99765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4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7DD4C-DA9D-290F-BBC6-6CCD0F0A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34024-8EC8-01BC-67B0-202F4C357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8061C-534C-924B-C08B-FE0F12DC5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003AD0-D7EA-DBFB-E6EF-1FFD2AF9D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D59F7-96DB-6BC4-3857-AD9C7DDE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D3C37C-A4A3-8EC6-623E-16DA3090D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53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9FBD5-DA1D-9AC0-046B-C260B744D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A4DCCD-289F-B134-ECB1-63C1ED2FC8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C075E-DFB0-5008-08FB-C5A59B0AD1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960ED-F703-C4DD-A864-A5876474B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24017F-5494-2C6B-5558-9A78F7294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BC926C-85C8-8357-CD38-2BA874C01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4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24D09-650F-B93B-D233-6E5A892E5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325B7A-D229-A373-480D-D718184A9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26AD7-4269-7391-5EC3-BFBCB12C1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FBB42-6E01-5A88-0453-1F6FA6C08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85866-573A-1462-C37C-7948F1C2A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483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AB3734-EF5E-B37B-D81A-078DE77C88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377EE-87ED-9AB4-0D4A-5977133A01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232-94E1-16B6-54B2-A31C687DE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3349E-BD6B-E7BC-824D-6F23B776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31DF9-984F-B7D7-5C02-C497B5EEC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3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760649-882C-A46B-31EF-6A70DD1EB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C0780-0110-AE14-6B7A-F8AD458CC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644E-E284-201A-49F5-639B9D4DA1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EF180-2550-0541-9ABD-4D45A3293F2B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F5D6B-35F8-3E33-A411-FE3A4F9552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53DD4-E7FB-BE92-9095-83A2A763F3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6DE868-DA29-BB43-85B6-53F7FCCA7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6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" TargetMode="External"/><Relationship Id="rId13" Type="http://schemas.openxmlformats.org/officeDocument/2006/relationships/hyperlink" Target="https://www.dsptoolkit.nhs.uk" TargetMode="External"/><Relationship Id="rId3" Type="http://schemas.openxmlformats.org/officeDocument/2006/relationships/hyperlink" Target="https://www.techtarget.com/searchunifiedcommunications/tip/Microsoft-Teams-has-HIPAA-collaboration-compliance-benefits-risks" TargetMode="External"/><Relationship Id="rId7" Type="http://schemas.openxmlformats.org/officeDocument/2006/relationships/hyperlink" Target="https://www.microsoft.com/en-us/microsoft-teams/group-chat-software" TargetMode="External"/><Relationship Id="rId12" Type="http://schemas.openxmlformats.org/officeDocument/2006/relationships/hyperlink" Target="https://elearningindustry.com/ways-feature-fatigue-will-negatively-impact-team-collaboration" TargetMode="External"/><Relationship Id="rId2" Type="http://schemas.openxmlformats.org/officeDocument/2006/relationships/hyperlink" Target="https://kaplan.co.uk/blog/features/is-microsoft-excel-still-releva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ztechit.co.uk/blog/microsoft-teams-benefits" TargetMode="External"/><Relationship Id="rId11" Type="http://schemas.openxmlformats.org/officeDocument/2006/relationships/hyperlink" Target="https://www.microsoft.com/en-us/microsoft-365/excel/spreadsheets" TargetMode="External"/><Relationship Id="rId5" Type="http://schemas.openxmlformats.org/officeDocument/2006/relationships/hyperlink" Target="https://www.fusionconnect.com/blog/end-user-tips-for-improving-microsoft-teams-performance" TargetMode="External"/><Relationship Id="rId10" Type="http://schemas.openxmlformats.org/officeDocument/2006/relationships/hyperlink" Target="https://support.microsoft.com/en-gb/office/what-is-microsoft-365-847caf12-2589-452c-8aca-1c009797678b" TargetMode="External"/><Relationship Id="rId4" Type="http://schemas.openxmlformats.org/officeDocument/2006/relationships/hyperlink" Target="https://gdpr.eu" TargetMode="External"/><Relationship Id="rId9" Type="http://schemas.openxmlformats.org/officeDocument/2006/relationships/hyperlink" Target="http://www.microsoft.com" TargetMode="External"/><Relationship Id="rId14" Type="http://schemas.openxmlformats.org/officeDocument/2006/relationships/hyperlink" Target="https://clickup.com/blog/microsoft-teams-pros-and-c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AB3F-2476-6A36-49F5-8D3BFA0B1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775" y="98492"/>
            <a:ext cx="11922449" cy="5909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LCHS4007 – DIGITAL SKILLS AND RESEARCH METHODS</a:t>
            </a:r>
            <a:endParaRPr lang="en-US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D7426-7E6F-8155-38B5-AF6805AAA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54" y="5256313"/>
            <a:ext cx="8003592" cy="1503195"/>
          </a:xfrm>
        </p:spPr>
        <p:txBody>
          <a:bodyPr>
            <a:noAutofit/>
          </a:bodyPr>
          <a:lstStyle/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Muneebah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Zahir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(2519618)</a:t>
            </a:r>
          </a:p>
          <a:p>
            <a:pPr algn="l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Akhtar (2522162)</a:t>
            </a:r>
          </a:p>
          <a:p>
            <a:pPr algn="l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Sheila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Maiza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Espirito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Santo Pereira </a:t>
            </a:r>
            <a:r>
              <a:rPr lang="en-GB" b="0" i="0" dirty="0" err="1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Robalo</a:t>
            </a:r>
            <a:r>
              <a:rPr lang="en-GB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(2525238)	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2F61BF-25B9-D717-14C6-7DA5DD3B0ECD}"/>
              </a:ext>
            </a:extLst>
          </p:cNvPr>
          <p:cNvSpPr txBox="1"/>
          <p:nvPr/>
        </p:nvSpPr>
        <p:spPr>
          <a:xfrm>
            <a:off x="8843348" y="6297843"/>
            <a:ext cx="32708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23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Paul Clayton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5B217AA-5448-5345-0C08-AFF83148D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5" y="1713870"/>
            <a:ext cx="11974287" cy="192699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will Microsoft 365 improve Greenfield Home Care Agency?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8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33502-FB83-86A0-514D-91FF824CA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Table of contents</a:t>
            </a:r>
            <a:endParaRPr lang="en-US" sz="5400" dirty="0">
              <a:solidFill>
                <a:srgbClr val="FFFFFF"/>
              </a:solidFill>
            </a:endParaRPr>
          </a:p>
        </p:txBody>
      </p:sp>
      <p:graphicFrame>
        <p:nvGraphicFramePr>
          <p:cNvPr id="20" name="Subtitle 4">
            <a:extLst>
              <a:ext uri="{FF2B5EF4-FFF2-40B4-BE49-F238E27FC236}">
                <a16:creationId xmlns:a16="http://schemas.microsoft.com/office/drawing/2014/main" id="{BD5693D1-8CF1-FCFB-F5AA-D445C022ED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02442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929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: Top Corners Rounded 30">
            <a:extLst>
              <a:ext uri="{FF2B5EF4-FFF2-40B4-BE49-F238E27FC236}">
                <a16:creationId xmlns:a16="http://schemas.microsoft.com/office/drawing/2014/main" id="{57DCD823-0F11-C039-57D0-E8DB9783AB99}"/>
              </a:ext>
            </a:extLst>
          </p:cNvPr>
          <p:cNvSpPr/>
          <p:nvPr/>
        </p:nvSpPr>
        <p:spPr>
          <a:xfrm rot="16200000">
            <a:off x="7104173" y="1274978"/>
            <a:ext cx="5683752" cy="4491902"/>
          </a:xfrm>
          <a:prstGeom prst="round2Same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30F11-2FAA-B22C-6567-5936D44F8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968" y="190134"/>
            <a:ext cx="3918085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Microsoft 365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47AAB-D04A-922B-9263-24BAFACAE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60" y="3273727"/>
            <a:ext cx="6137825" cy="4944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Some of the many applications include: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C58642-64A6-F692-B5CD-7FD7B02D03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61" y="4221953"/>
            <a:ext cx="1323474" cy="1365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EBC600-9C5F-F858-DC44-66E3524C3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055" y="4237252"/>
            <a:ext cx="1408642" cy="13653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9A12BC0-BC29-C036-0381-70EA42B70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617" y="4221953"/>
            <a:ext cx="1323474" cy="136539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B4EFC60-3AD2-8D49-B2F1-B8441F9689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2011" y="4191354"/>
            <a:ext cx="1323474" cy="139599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ADC22CB-69E7-15C8-CE4F-DC2DDB14AE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661" y="190134"/>
            <a:ext cx="1222435" cy="122243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34981A3-4152-3498-19A4-8ABAD5538126}"/>
              </a:ext>
            </a:extLst>
          </p:cNvPr>
          <p:cNvSpPr txBox="1"/>
          <p:nvPr/>
        </p:nvSpPr>
        <p:spPr>
          <a:xfrm>
            <a:off x="8404726" y="1704066"/>
            <a:ext cx="35896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M365 will allow Greenfield Home Care Agency to: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7D9305-7F83-BB59-8E80-8B889CAC8F16}"/>
              </a:ext>
            </a:extLst>
          </p:cNvPr>
          <p:cNvSpPr txBox="1"/>
          <p:nvPr/>
        </p:nvSpPr>
        <p:spPr>
          <a:xfrm>
            <a:off x="197660" y="1607517"/>
            <a:ext cx="71092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 cloud-powered productivity platform with access to all the latest productivity apps (Microsoft, 2026).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F30BF89-8F4F-EEEC-63B6-8CBDBC516E08}"/>
              </a:ext>
            </a:extLst>
          </p:cNvPr>
          <p:cNvSpPr txBox="1"/>
          <p:nvPr/>
        </p:nvSpPr>
        <p:spPr>
          <a:xfrm>
            <a:off x="8562282" y="2646694"/>
            <a:ext cx="32745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work efficiency across all staff and teams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BF66BE3-DD98-04FE-CE0F-AB52A4A2B1B7}"/>
              </a:ext>
            </a:extLst>
          </p:cNvPr>
          <p:cNvSpPr txBox="1"/>
          <p:nvPr/>
        </p:nvSpPr>
        <p:spPr>
          <a:xfrm>
            <a:off x="8562282" y="3643106"/>
            <a:ext cx="34263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between all staff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8E7E578-79DE-20A9-C172-E5CEF25AC20D}"/>
              </a:ext>
            </a:extLst>
          </p:cNvPr>
          <p:cNvSpPr txBox="1"/>
          <p:nvPr/>
        </p:nvSpPr>
        <p:spPr>
          <a:xfrm>
            <a:off x="8562282" y="4639518"/>
            <a:ext cx="3432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digital safety across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44501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" grpId="0"/>
      <p:bldP spid="3" grpId="0" build="p"/>
      <p:bldP spid="23" grpId="0"/>
      <p:bldP spid="29" grpId="0"/>
      <p:bldP spid="33" grpId="0"/>
      <p:bldP spid="35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DB88D-768E-2E6B-3E5F-BD4A8D4F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428035" cy="978842"/>
          </a:xfrm>
        </p:spPr>
        <p:txBody>
          <a:bodyPr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How exactly will M365 improve efficiency?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CF4692-CEB2-C87A-1C4B-D59D19D4B46F}"/>
              </a:ext>
            </a:extLst>
          </p:cNvPr>
          <p:cNvSpPr txBox="1"/>
          <p:nvPr/>
        </p:nvSpPr>
        <p:spPr>
          <a:xfrm>
            <a:off x="1934157" y="2153545"/>
            <a:ext cx="4559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What can be improved?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DA9BF16A-EF47-4CC9-B725-E51326024B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7071612"/>
              </p:ext>
            </p:extLst>
          </p:nvPr>
        </p:nvGraphicFramePr>
        <p:xfrm>
          <a:off x="850022" y="2595055"/>
          <a:ext cx="6129496" cy="4071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F2508C23-0E29-93F2-A033-DE7B770C0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89762" y="65574"/>
            <a:ext cx="2023866" cy="20879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67C069-E588-7486-DC97-2A33A0BA888D}"/>
              </a:ext>
            </a:extLst>
          </p:cNvPr>
          <p:cNvSpPr txBox="1"/>
          <p:nvPr/>
        </p:nvSpPr>
        <p:spPr>
          <a:xfrm>
            <a:off x="145043" y="1232080"/>
            <a:ext cx="9800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‘Microsoft Excel isn’t just a programme for spreadsheets, it’s an essential tool for modern businesses.’ (</a:t>
            </a:r>
            <a:r>
              <a:rPr lang="en-GB" sz="2000" b="0" i="0" err="1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000">
                <a:solidFill>
                  <a:srgbClr val="22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0" i="0">
                <a:solidFill>
                  <a:srgbClr val="22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116B91-17AA-834B-5075-E1D93CF8455E}"/>
              </a:ext>
            </a:extLst>
          </p:cNvPr>
          <p:cNvSpPr txBox="1"/>
          <p:nvPr/>
        </p:nvSpPr>
        <p:spPr>
          <a:xfrm>
            <a:off x="7474760" y="3107224"/>
            <a:ext cx="421442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Excel has many resources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Covers many tasks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Its the best choice for many companies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Charlesworth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44876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Graphic spid="23" grpId="0">
        <p:bldAsOne/>
      </p:bldGraphic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70D5F9A-2B32-0B80-38E0-BC7D7FDD64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740817"/>
              </p:ext>
            </p:extLst>
          </p:nvPr>
        </p:nvGraphicFramePr>
        <p:xfrm>
          <a:off x="211985" y="123982"/>
          <a:ext cx="3934018" cy="657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1C81AFC-2D65-9579-3517-664B9F8DA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9742637"/>
              </p:ext>
            </p:extLst>
          </p:nvPr>
        </p:nvGraphicFramePr>
        <p:xfrm>
          <a:off x="5862052" y="824205"/>
          <a:ext cx="6117963" cy="5973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49E4AC6-55B1-B710-5D2A-A9842E564A5E}"/>
              </a:ext>
            </a:extLst>
          </p:cNvPr>
          <p:cNvSpPr/>
          <p:nvPr/>
        </p:nvSpPr>
        <p:spPr>
          <a:xfrm>
            <a:off x="6946122" y="123982"/>
            <a:ext cx="4961321" cy="613103"/>
          </a:xfrm>
          <a:prstGeom prst="roundRect">
            <a:avLst/>
          </a:prstGeom>
          <a:solidFill>
            <a:srgbClr val="3D782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Advantages of Excel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1402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11" grpId="0">
        <p:bldAsOne/>
      </p:bldGraphic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9D0EC14-0B23-9F96-5073-B63948C920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495169"/>
              </p:ext>
            </p:extLst>
          </p:nvPr>
        </p:nvGraphicFramePr>
        <p:xfrm>
          <a:off x="287694" y="395850"/>
          <a:ext cx="11616612" cy="606630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808306">
                  <a:extLst>
                    <a:ext uri="{9D8B030D-6E8A-4147-A177-3AD203B41FA5}">
                      <a16:colId xmlns:a16="http://schemas.microsoft.com/office/drawing/2014/main" val="1093394611"/>
                    </a:ext>
                  </a:extLst>
                </a:gridCol>
                <a:gridCol w="5808306">
                  <a:extLst>
                    <a:ext uri="{9D8B030D-6E8A-4147-A177-3AD203B41FA5}">
                      <a16:colId xmlns:a16="http://schemas.microsoft.com/office/drawing/2014/main" val="2200340144"/>
                    </a:ext>
                  </a:extLst>
                </a:gridCol>
              </a:tblGrid>
              <a:tr h="338861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4798506"/>
                  </a:ext>
                </a:extLst>
              </a:tr>
              <a:tr h="593007">
                <a:tc>
                  <a:txBody>
                    <a:bodyPr/>
                    <a:lstStyle/>
                    <a:p>
                      <a:r>
                        <a:rPr lang="en-GB" u="none" baseline="0" dirty="0"/>
                        <a:t>TEMPLATES – EASIER TO GET STARTED (MICROSOFT, 2026)</a:t>
                      </a:r>
                      <a:endParaRPr lang="en-US" u="none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MANUAL ERROR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406734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WELL KNOWN (MANY TUTORIALS AVAILABLE)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OF UNAUTHORISED ACCESS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8148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DATA ANALYSIS + MANAGEMENT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NEWER SPECIFIED APPS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811897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MANY USES (SCHEDEULING, MEDICAL LOGS, INVENTORY TRACKING ETC.)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REAL TIME COLLABORATION ISSUES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820062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AVAILABLE OFFLINE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ADAVANCED FEATURES NEED EXTRA TRAINING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048473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COLLABORATION FEATURES (MICROSOFT, 2026)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BIGGER FILES CAN LEAD TO SLOWER PROCESSING OR EVEN CRASH THE FILE (MICROSOFT, 2026)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777079"/>
                  </a:ext>
                </a:extLst>
              </a:tr>
              <a:tr h="843410">
                <a:tc>
                  <a:txBody>
                    <a:bodyPr/>
                    <a:lstStyle/>
                    <a:p>
                      <a:r>
                        <a:rPr lang="en-GB" dirty="0"/>
                        <a:t>M365 – COMPATIBILITY WITH OTHER APPS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64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8604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Top Corners Rounded 1">
            <a:extLst>
              <a:ext uri="{FF2B5EF4-FFF2-40B4-BE49-F238E27FC236}">
                <a16:creationId xmlns:a16="http://schemas.microsoft.com/office/drawing/2014/main" id="{222261BB-68F1-3E6A-3F6F-1A415D213C67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EE1C3-82C1-0350-7FAE-CF7E75C5F813}"/>
              </a:ext>
            </a:extLst>
          </p:cNvPr>
          <p:cNvSpPr txBox="1"/>
          <p:nvPr/>
        </p:nvSpPr>
        <p:spPr>
          <a:xfrm>
            <a:off x="216741" y="196422"/>
            <a:ext cx="5349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+mj-lt"/>
              </a:rPr>
              <a:t>Teams - Communication </a:t>
            </a:r>
            <a:endParaRPr lang="en-US" sz="40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026" name="Picture 2" descr="Small Business Communication Software | Microsoft Teams">
            <a:extLst>
              <a:ext uri="{FF2B5EF4-FFF2-40B4-BE49-F238E27FC236}">
                <a16:creationId xmlns:a16="http://schemas.microsoft.com/office/drawing/2014/main" id="{948EA328-3A49-B761-9552-B65363E4F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910" y="2200275"/>
            <a:ext cx="5508497" cy="355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5547D5-1AF9-0C5E-B31C-A9F960F2C2AB}"/>
              </a:ext>
            </a:extLst>
          </p:cNvPr>
          <p:cNvSpPr txBox="1"/>
          <p:nvPr/>
        </p:nvSpPr>
        <p:spPr>
          <a:xfrm>
            <a:off x="8443913" y="5972174"/>
            <a:ext cx="2171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/>
              <a:t>Image from Microsoft website: (Microsoft, 2024).</a:t>
            </a: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061D0-9AAC-675E-75B7-1953262559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9290D4-1C21-1BA2-22F7-A6F23EE28C30}"/>
              </a:ext>
            </a:extLst>
          </p:cNvPr>
          <p:cNvSpPr txBox="1"/>
          <p:nvPr/>
        </p:nvSpPr>
        <p:spPr>
          <a:xfrm>
            <a:off x="216741" y="1850588"/>
            <a:ext cx="62423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According to (Microsoft 2025), Teams is the main communication platform within Microsoft 365. 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6A9840-0951-B591-176F-E925721D50B8}"/>
              </a:ext>
            </a:extLst>
          </p:cNvPr>
          <p:cNvSpPr txBox="1"/>
          <p:nvPr/>
        </p:nvSpPr>
        <p:spPr>
          <a:xfrm>
            <a:off x="216741" y="2689642"/>
            <a:ext cx="62423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 allows:</a:t>
            </a:r>
          </a:p>
          <a:p>
            <a:pPr marL="285750" indent="-285750">
              <a:buFontTx/>
              <a:buChar char="-"/>
            </a:pPr>
            <a:r>
              <a:rPr lang="en-GB"/>
              <a:t>Instant messaging </a:t>
            </a:r>
          </a:p>
          <a:p>
            <a:pPr marL="285750" indent="-285750">
              <a:buFontTx/>
              <a:buChar char="-"/>
            </a:pPr>
            <a:r>
              <a:rPr lang="en-GB"/>
              <a:t>Video calls</a:t>
            </a:r>
          </a:p>
          <a:p>
            <a:pPr marL="285750" indent="-285750">
              <a:buFontTx/>
              <a:buChar char="-"/>
            </a:pPr>
            <a:r>
              <a:rPr lang="en-GB"/>
              <a:t>File sharing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121941-8239-0769-9994-3B5FE462DFE7}"/>
              </a:ext>
            </a:extLst>
          </p:cNvPr>
          <p:cNvSpPr txBox="1"/>
          <p:nvPr/>
        </p:nvSpPr>
        <p:spPr>
          <a:xfrm>
            <a:off x="264160" y="4032707"/>
            <a:ext cx="54290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It’s especially useful for an organisation like Greenfield as it allows communication between staff working across multiple locations.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92E6A8-6409-C09D-5F7A-173E670A23F4}"/>
              </a:ext>
            </a:extLst>
          </p:cNvPr>
          <p:cNvSpPr txBox="1"/>
          <p:nvPr/>
        </p:nvSpPr>
        <p:spPr>
          <a:xfrm>
            <a:off x="216741" y="5146262"/>
            <a:ext cx="53490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Because care workers rarely work in the same place together, it allows effective collaboration that reduces confusion and delays.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17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50E177E2-2ACD-D56E-2245-4DAF1CC75FF3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97D4D-93AD-93AB-6C51-57E9413D9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553" y="228306"/>
            <a:ext cx="5211404" cy="64411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FCE591-87DA-8E72-76D9-CCF7631D71F8}"/>
              </a:ext>
            </a:extLst>
          </p:cNvPr>
          <p:cNvSpPr txBox="1"/>
          <p:nvPr/>
        </p:nvSpPr>
        <p:spPr>
          <a:xfrm>
            <a:off x="542260" y="1457012"/>
            <a:ext cx="55537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Due to the instant messaging feature in Microsoft teams, they would be able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Collaborate with colleagues across multiple locations (either in the field or the main office) in real time, giving live updates on their client's status.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Improve productivity by reducing the delays that come with other methods of communication.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Stay connected from any device, making it accessible to all staff.</a:t>
            </a:r>
          </a:p>
          <a:p>
            <a:endParaRPr lang="en-GB"/>
          </a:p>
          <a:p>
            <a:r>
              <a:rPr lang="en-GB"/>
              <a:t>This would help improve responsiveness and support a care strategy that’s focused on the client (Houghton, 2024).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2050" name="Picture 2" descr="Small Business Communication Software | Microsoft Teams">
            <a:extLst>
              <a:ext uri="{FF2B5EF4-FFF2-40B4-BE49-F238E27FC236}">
                <a16:creationId xmlns:a16="http://schemas.microsoft.com/office/drawing/2014/main" id="{556676B0-F6C9-9352-3CCF-1175E3CB09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41" t="14168" b="7377"/>
          <a:stretch>
            <a:fillRect/>
          </a:stretch>
        </p:blipFill>
        <p:spPr bwMode="auto">
          <a:xfrm>
            <a:off x="6391939" y="391201"/>
            <a:ext cx="5430631" cy="367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56F159-8709-3495-5F35-C4497851A7C2}"/>
              </a:ext>
            </a:extLst>
          </p:cNvPr>
          <p:cNvSpPr txBox="1"/>
          <p:nvPr/>
        </p:nvSpPr>
        <p:spPr>
          <a:xfrm>
            <a:off x="8708146" y="4120247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D146A9-9CDD-E96D-DEAA-ED37797BFC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9096" y="5222609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043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7EDDB-DB84-7D50-49FE-F0CC0F69F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EC39DA51-392F-F32B-7B81-4D2D14B2DCB7}"/>
              </a:ext>
            </a:extLst>
          </p:cNvPr>
          <p:cNvSpPr/>
          <p:nvPr/>
        </p:nvSpPr>
        <p:spPr>
          <a:xfrm rot="10800000" flipH="1">
            <a:off x="6083595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00B8A-2CF6-1F02-B79A-0F16E3944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385" y="226875"/>
            <a:ext cx="5200159" cy="64698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2AF42-F763-58CF-2C9C-D7D334E1D91F}"/>
              </a:ext>
            </a:extLst>
          </p:cNvPr>
          <p:cNvSpPr txBox="1"/>
          <p:nvPr/>
        </p:nvSpPr>
        <p:spPr>
          <a:xfrm>
            <a:off x="6083595" y="1225689"/>
            <a:ext cx="55537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Another important Teams feature is the ability to conduct video calls.</a:t>
            </a:r>
          </a:p>
          <a:p>
            <a:r>
              <a:rPr lang="en-GB"/>
              <a:t>This is useful because: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It connects staff across all locations instantly, and more efficiently than through text.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Increases productivity by reducing the need to travel and show up for meetings in person.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Offers more control and privacy with secure meeting features (meeting recordings, blurring background effect and participant control)</a:t>
            </a:r>
          </a:p>
          <a:p>
            <a:endParaRPr lang="en-GB"/>
          </a:p>
          <a:p>
            <a:r>
              <a:rPr lang="en-GB"/>
              <a:t>This would massively help Greenfield as it would allow staff to consult doctors and colleagues instantly and share their information securely to the appropriate person (Houghton, 2024).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71015-31D5-9630-1537-7CA1D3DD89AF}"/>
              </a:ext>
            </a:extLst>
          </p:cNvPr>
          <p:cNvSpPr txBox="1"/>
          <p:nvPr/>
        </p:nvSpPr>
        <p:spPr>
          <a:xfrm>
            <a:off x="2256199" y="3866258"/>
            <a:ext cx="1557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Image from Microsoft website: (Microsoft, 2024).</a:t>
            </a:r>
          </a:p>
        </p:txBody>
      </p:sp>
      <p:pic>
        <p:nvPicPr>
          <p:cNvPr id="4098" name="Picture 2" descr="Online and Virtual Meeting Software | Microsoft Teams">
            <a:extLst>
              <a:ext uri="{FF2B5EF4-FFF2-40B4-BE49-F238E27FC236}">
                <a16:creationId xmlns:a16="http://schemas.microsoft.com/office/drawing/2014/main" id="{6DFB8650-7637-B704-F02F-F8A7B2303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60" y="452022"/>
            <a:ext cx="6097455" cy="332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5FC8DD6-1988-6DBF-2614-0DFFB9614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5" y="5171045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667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13EE9-58F6-9F16-427A-2D058B650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6D6F0136-D75C-8EDC-86CB-D0F3C6CBBC5D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78013-D9C9-DBDE-1C24-5CA5953F3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54" y="299284"/>
            <a:ext cx="5257801" cy="50216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Communication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10327-3206-E54D-B9E7-880B8C202535}"/>
              </a:ext>
            </a:extLst>
          </p:cNvPr>
          <p:cNvSpPr txBox="1"/>
          <p:nvPr/>
        </p:nvSpPr>
        <p:spPr>
          <a:xfrm>
            <a:off x="542260" y="1502688"/>
            <a:ext cx="55537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 ensure private and secure communication, the file sharing feature is extremely important. It allows staff to: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Store and share documents securely across any location.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Allows editing in real time, which lets you collaborate more effectively. 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 Improves the management of sensitive information by keeping files organised and accessible. </a:t>
            </a:r>
          </a:p>
          <a:p>
            <a:endParaRPr lang="en-GB"/>
          </a:p>
          <a:p>
            <a:r>
              <a:rPr lang="en-GB"/>
              <a:t>File sharing allows care home staff access schedules, plans and reports instantly. This improves the management of resident information and ensures everyone stays informed (</a:t>
            </a:r>
            <a:r>
              <a:rPr lang="en-GB" err="1"/>
              <a:t>Praburam</a:t>
            </a:r>
            <a:r>
              <a:rPr lang="en-GB"/>
              <a:t>, 2025).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FCF18-4B0D-5E3D-BCD7-F617F2D47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172" y="263403"/>
            <a:ext cx="1323474" cy="13959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597FD7-3A53-8A02-9377-1098CC48F0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84483"/>
            <a:ext cx="5989155" cy="323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895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Top Corners Rounded 5">
            <a:extLst>
              <a:ext uri="{FF2B5EF4-FFF2-40B4-BE49-F238E27FC236}">
                <a16:creationId xmlns:a16="http://schemas.microsoft.com/office/drawing/2014/main" id="{5339F830-969A-A6B5-FEA7-4AD0D012BC2E}"/>
              </a:ext>
            </a:extLst>
          </p:cNvPr>
          <p:cNvSpPr/>
          <p:nvPr/>
        </p:nvSpPr>
        <p:spPr>
          <a:xfrm rot="10800000" flipH="1">
            <a:off x="129590" y="0"/>
            <a:ext cx="5523331" cy="1100730"/>
          </a:xfrm>
          <a:prstGeom prst="round2SameRect">
            <a:avLst/>
          </a:prstGeom>
          <a:solidFill>
            <a:srgbClr val="532675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F74F8-E392-5285-4934-3F341A27E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18" y="204023"/>
            <a:ext cx="4185870" cy="63818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Teams - Evaluation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0B90-3B91-C2B0-9023-11DD8EE03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903" y="1281178"/>
            <a:ext cx="4833938" cy="455391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>
                <a:highlight>
                  <a:srgbClr val="FFFFFF"/>
                </a:highlight>
                <a:ea typeface="+mn-lt"/>
                <a:cs typeface="+mn-lt"/>
              </a:rPr>
              <a:t>Advantages</a:t>
            </a:r>
          </a:p>
          <a:p>
            <a:pPr marL="0" indent="0">
              <a:buNone/>
            </a:pPr>
            <a:endParaRPr lang="en-US" sz="44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Improves communication and collaboration between staff across different locations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Is extremely accessible, allowing staff to use basic functions and work from any device with little training.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Increases productivity by allowing messaging, video calls and file sharing from one platform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>
              <a:buFontTx/>
              <a:buChar char="-"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Organised channels and shared documents also support more effective management </a:t>
            </a:r>
            <a:r>
              <a:rPr lang="en-GB" sz="7200">
                <a:highlight>
                  <a:srgbClr val="FFFFFF"/>
                </a:highlight>
              </a:rPr>
              <a:t>(Houghton, 2024).</a:t>
            </a:r>
          </a:p>
          <a:p>
            <a:pPr marL="0" indent="0">
              <a:buNone/>
            </a:pP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r>
              <a:rPr lang="en-US" sz="7200">
                <a:highlight>
                  <a:srgbClr val="FFFFFF"/>
                </a:highlight>
                <a:ea typeface="+mn-lt"/>
                <a:cs typeface="+mn-lt"/>
              </a:rPr>
              <a:t>Increased security to protect confidential and sensitive information </a:t>
            </a:r>
            <a:r>
              <a:rPr lang="en-GB" sz="7200">
                <a:highlight>
                  <a:srgbClr val="FFFFFF"/>
                </a:highlight>
              </a:rPr>
              <a:t>(</a:t>
            </a:r>
            <a:r>
              <a:rPr lang="en-GB" sz="7200" err="1">
                <a:highlight>
                  <a:srgbClr val="FFFFFF"/>
                </a:highlight>
              </a:rPr>
              <a:t>Praburam</a:t>
            </a:r>
            <a:r>
              <a:rPr lang="en-GB" sz="7200">
                <a:highlight>
                  <a:srgbClr val="FFFFFF"/>
                </a:highlight>
              </a:rPr>
              <a:t>, 2025).</a:t>
            </a:r>
            <a:endParaRPr lang="en-US" sz="720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buFontTx/>
              <a:buChar char="-"/>
            </a:pPr>
            <a:endParaRPr lang="en-US" sz="180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>
              <a:highlight>
                <a:srgbClr val="FFFFFF"/>
              </a:highlight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B56F92-8179-590E-6C68-5FB3E2E89619}"/>
              </a:ext>
            </a:extLst>
          </p:cNvPr>
          <p:cNvSpPr txBox="1"/>
          <p:nvPr/>
        </p:nvSpPr>
        <p:spPr>
          <a:xfrm>
            <a:off x="5917616" y="1150777"/>
            <a:ext cx="57404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Disadvantages</a:t>
            </a:r>
          </a:p>
          <a:p>
            <a:endParaRPr lang="en-US" sz="2400"/>
          </a:p>
          <a:p>
            <a:pPr marL="285750" indent="-285750">
              <a:buFontTx/>
              <a:buChar char="-"/>
            </a:pPr>
            <a:r>
              <a:rPr lang="en-US"/>
              <a:t>A strong and stable internet connection is needed to work effectively </a:t>
            </a:r>
            <a:r>
              <a:rPr lang="en-GB"/>
              <a:t>(Fusion Connect, 2024)</a:t>
            </a:r>
            <a:r>
              <a:rPr lang="en-US"/>
              <a:t>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The number of features and notifications can become overwhelming for some people </a:t>
            </a:r>
            <a:r>
              <a:rPr lang="en-GB"/>
              <a:t>(Mindaugas </a:t>
            </a:r>
            <a:r>
              <a:rPr lang="en-GB" err="1"/>
              <a:t>Gluchovskis</a:t>
            </a:r>
            <a:r>
              <a:rPr lang="en-GB"/>
              <a:t>, 2023)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Proper training may be required to make full use of all the features and tools.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Communication can be disrupted by technical issues or outages </a:t>
            </a:r>
            <a:r>
              <a:rPr lang="en-GB"/>
              <a:t>(</a:t>
            </a:r>
            <a:r>
              <a:rPr lang="en-GB" err="1"/>
              <a:t>Praburam</a:t>
            </a:r>
            <a:r>
              <a:rPr lang="en-GB"/>
              <a:t>, 2025)</a:t>
            </a:r>
            <a:r>
              <a:rPr lang="en-US"/>
              <a:t>.</a:t>
            </a:r>
          </a:p>
          <a:p>
            <a:pPr marL="285750" indent="-285750">
              <a:buFontTx/>
              <a:buChar char="-"/>
            </a:pPr>
            <a:endParaRPr lang="en-US"/>
          </a:p>
          <a:p>
            <a:pPr marL="285750" indent="-285750">
              <a:buFontTx/>
              <a:buChar char="-"/>
            </a:pPr>
            <a:r>
              <a:rPr lang="en-GB"/>
              <a:t>If Teams is used on unmanaged and unsanctioned devices; it can risk having sensitive information leaked (</a:t>
            </a:r>
            <a:r>
              <a:rPr lang="en-GB" err="1"/>
              <a:t>Chouffani</a:t>
            </a:r>
            <a:r>
              <a:rPr lang="en-GB"/>
              <a:t>, 2019).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249521-F858-6043-20CE-57FF758D5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5131" y="177940"/>
            <a:ext cx="1323474" cy="1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11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629542-D66F-46FF-F982-B53E2BBD13FE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AT GREENFIELD AND WHY IT’S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769" y="2236255"/>
            <a:ext cx="1183193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/>
              <a:t>Key Points:</a:t>
            </a:r>
          </a:p>
          <a:p>
            <a:r>
              <a:rPr lang="en-GB" sz="2400"/>
              <a:t>Greenfield stores personal and medical data about older adults</a:t>
            </a:r>
          </a:p>
          <a:p>
            <a:r>
              <a:rPr lang="en-GB" sz="2400"/>
              <a:t>Staff use Microsoft 365, email, and cloud systems daily</a:t>
            </a:r>
          </a:p>
          <a:p>
            <a:r>
              <a:rPr lang="en-GB" sz="2400"/>
              <a:t>This increases the risk of data breaches and cyber attacks</a:t>
            </a:r>
          </a:p>
          <a:p>
            <a:pPr marL="0" indent="0">
              <a:buNone/>
            </a:pPr>
            <a:r>
              <a:rPr lang="en-GB" sz="2400" b="1"/>
              <a:t>Why It Matters:</a:t>
            </a:r>
          </a:p>
          <a:p>
            <a:r>
              <a:rPr lang="en-GB" sz="2400"/>
              <a:t>Data breaches can cause legal penalties and loss of patient trust</a:t>
            </a:r>
          </a:p>
          <a:p>
            <a:r>
              <a:rPr lang="en-GB" sz="2400"/>
              <a:t>Healthcare data is highly targeted by cybercriminals (NHS Digital, 2023)</a:t>
            </a:r>
          </a:p>
          <a:p>
            <a:r>
              <a:rPr lang="en-GB" sz="2400"/>
              <a:t>Digital safety protects patients, staff, and the organisation (NHS Digital, 2023; Microsoft, 2024)</a:t>
            </a:r>
          </a:p>
        </p:txBody>
      </p:sp>
    </p:spTree>
    <p:extLst>
      <p:ext uri="{BB962C8B-B14F-4D97-AF65-F5344CB8AC3E}">
        <p14:creationId xmlns:p14="http://schemas.microsoft.com/office/powerpoint/2010/main" val="3561646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3" y="2198963"/>
            <a:ext cx="8334726" cy="42939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Only approved personnel should be allowed access to the digital systems of Greenfield.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Use passwords that are long (12 or more characters, symbols, numbers).</a:t>
            </a:r>
          </a:p>
          <a:p>
            <a:r>
              <a:rPr lang="en-GB" sz="1800"/>
              <a:t>Allow Multi-Factor Authentication (MFA)</a:t>
            </a:r>
          </a:p>
          <a:p>
            <a:r>
              <a:rPr lang="en-GB" sz="1800"/>
              <a:t>Screen lock when not in use.</a:t>
            </a:r>
          </a:p>
          <a:p>
            <a:r>
              <a:rPr lang="en-GB" sz="1800"/>
              <a:t>Drop system access on the departure of staff.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There is a decrease in unauthorised access to sensitive healthcare data because of strong access controls.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0309" y="2916620"/>
            <a:ext cx="3248153" cy="2296545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3EB42F6-BF78-66FC-9ABB-EEA829317CE7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1: SECURE ACCESS</a:t>
            </a:r>
          </a:p>
        </p:txBody>
      </p:sp>
    </p:spTree>
    <p:extLst>
      <p:ext uri="{BB962C8B-B14F-4D97-AF65-F5344CB8AC3E}">
        <p14:creationId xmlns:p14="http://schemas.microsoft.com/office/powerpoint/2010/main" val="1424543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Minimise phishing cyber threats.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Do not open suspicious links or attachments.</a:t>
            </a:r>
          </a:p>
          <a:p>
            <a:r>
              <a:rPr lang="en-GB" sz="2000"/>
              <a:t>Paying attention to the address of cheque senders.</a:t>
            </a:r>
          </a:p>
          <a:p>
            <a:r>
              <a:rPr lang="en-GB" sz="2000"/>
              <a:t>Send suspicious emails to IT.</a:t>
            </a:r>
          </a:p>
          <a:p>
            <a:r>
              <a:rPr lang="en-GB" sz="2000"/>
              <a:t>Full course cyber awareness training.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Major security breaches in organisations are caused by human error.</a:t>
            </a:r>
          </a:p>
          <a:p>
            <a:pPr marL="0" indent="0">
              <a:buNone/>
            </a:pPr>
            <a:r>
              <a:rPr lang="en-GB" sz="2000"/>
              <a:t>(Parsons et al., 2017;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05" t="16257" r="20260" b="8218"/>
          <a:stretch/>
        </p:blipFill>
        <p:spPr>
          <a:xfrm>
            <a:off x="8124668" y="2317531"/>
            <a:ext cx="3486139" cy="2933620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10F5AF8-5B68-30C5-2443-8AC8E8D8E7E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2: EMAIL AWARENESS</a:t>
            </a:r>
          </a:p>
        </p:txBody>
      </p:sp>
    </p:spTree>
    <p:extLst>
      <p:ext uri="{BB962C8B-B14F-4D97-AF65-F5344CB8AC3E}">
        <p14:creationId xmlns:p14="http://schemas.microsoft.com/office/powerpoint/2010/main" val="2524523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33200"/>
            <a:ext cx="9351084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/>
              <a:t>Goal:</a:t>
            </a:r>
          </a:p>
          <a:p>
            <a:r>
              <a:rPr lang="en-GB" sz="1800"/>
              <a:t>Securely keep and distribute patient records.</a:t>
            </a:r>
          </a:p>
          <a:p>
            <a:pPr marL="0" indent="0">
              <a:buNone/>
            </a:pPr>
            <a:r>
              <a:rPr lang="en-GB" sz="1800" b="1"/>
              <a:t>Actions:</a:t>
            </a:r>
          </a:p>
          <a:p>
            <a:r>
              <a:rPr lang="en-GB" sz="1800"/>
              <a:t>Only use OneDrive and SharePoint.</a:t>
            </a:r>
          </a:p>
          <a:p>
            <a:r>
              <a:rPr lang="en-GB" sz="1800"/>
              <a:t>Limit access to files by authorised employees.</a:t>
            </a:r>
          </a:p>
          <a:p>
            <a:r>
              <a:rPr lang="en-GB" sz="1800"/>
              <a:t>Indicate files that are sensitive by labelling them as confidential.</a:t>
            </a:r>
          </a:p>
          <a:p>
            <a:r>
              <a:rPr lang="en-GB" sz="1800"/>
              <a:t>Delete old records securely.</a:t>
            </a:r>
          </a:p>
          <a:p>
            <a:pPr marL="0" indent="0">
              <a:buNone/>
            </a:pPr>
            <a:r>
              <a:rPr lang="en-GB" sz="1800" b="1"/>
              <a:t>Justification:</a:t>
            </a:r>
          </a:p>
          <a:p>
            <a:r>
              <a:rPr lang="en-GB" sz="1800"/>
              <a:t>Compliance and minimisation of data loss. Secure cloud systems help to minimise data loss.</a:t>
            </a:r>
          </a:p>
          <a:p>
            <a:pPr marL="0" indent="0">
              <a:buNone/>
            </a:pPr>
            <a:r>
              <a:rPr lang="en-GB" sz="1800"/>
              <a:t>(Microsoft, 2024; GDPR,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023" y="2727434"/>
            <a:ext cx="4013785" cy="225775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FA716F5-A0BA-961E-B43D-EBC1FA4098ED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3: DATA MANAGEMENT</a:t>
            </a:r>
          </a:p>
        </p:txBody>
      </p:sp>
    </p:spTree>
    <p:extLst>
      <p:ext uri="{BB962C8B-B14F-4D97-AF65-F5344CB8AC3E}">
        <p14:creationId xmlns:p14="http://schemas.microsoft.com/office/powerpoint/2010/main" val="3348860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0249717" cy="43639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/>
              <a:t>Goal:</a:t>
            </a:r>
          </a:p>
          <a:p>
            <a:r>
              <a:rPr lang="en-GB" sz="2000"/>
              <a:t>Make sure that patient data is legally and ethically handled.</a:t>
            </a:r>
          </a:p>
          <a:p>
            <a:pPr marL="0" indent="0">
              <a:buNone/>
            </a:pPr>
            <a:r>
              <a:rPr lang="en-GB" sz="2000" b="1"/>
              <a:t>Actions:</a:t>
            </a:r>
          </a:p>
          <a:p>
            <a:r>
              <a:rPr lang="en-GB" sz="2000"/>
              <a:t>Adhere to GDPR principles of data protection.</a:t>
            </a:r>
          </a:p>
          <a:p>
            <a:r>
              <a:rPr lang="en-GB" sz="2000"/>
              <a:t>One should not use open Wi-Fi during record access.</a:t>
            </a:r>
          </a:p>
          <a:p>
            <a:r>
              <a:rPr lang="en-GB" sz="2000"/>
              <a:t>Talk to the patient about it behind closed doors.</a:t>
            </a:r>
          </a:p>
          <a:p>
            <a:r>
              <a:rPr lang="en-GB" sz="2000"/>
              <a:t>Sign confidentiality documents.</a:t>
            </a:r>
          </a:p>
          <a:p>
            <a:pPr marL="0" indent="0">
              <a:buNone/>
            </a:pPr>
            <a:r>
              <a:rPr lang="en-GB" sz="2000" b="1"/>
              <a:t>Justification:</a:t>
            </a:r>
          </a:p>
          <a:p>
            <a:r>
              <a:rPr lang="en-GB" sz="2000"/>
              <a:t>Healthcare organisations have a legal obligation to protect personal and health information.</a:t>
            </a:r>
          </a:p>
          <a:p>
            <a:pPr marL="0" indent="0">
              <a:buNone/>
            </a:pPr>
            <a:r>
              <a:rPr lang="en-GB" sz="2000"/>
              <a:t>(European Union, 2018; NHS Digital, 2023)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1217" y="2416978"/>
            <a:ext cx="3099591" cy="2669765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35E220A-0DA9-D1EE-8C7A-76DC0731B1D4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GOAL 4: CONFIDENTIALITY &amp; COMPLIANCE</a:t>
            </a:r>
          </a:p>
        </p:txBody>
      </p:sp>
    </p:spTree>
    <p:extLst>
      <p:ext uri="{BB962C8B-B14F-4D97-AF65-F5344CB8AC3E}">
        <p14:creationId xmlns:p14="http://schemas.microsoft.com/office/powerpoint/2010/main" val="4129368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5333579"/>
            <a:ext cx="11029615" cy="11756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Managers review on a monthly basis to ascertain that safety standards are met.</a:t>
            </a:r>
          </a:p>
          <a:p>
            <a:pPr marL="0" indent="0">
              <a:buNone/>
            </a:pPr>
            <a:r>
              <a:rPr lang="en-GB" sz="2000"/>
              <a:t>(Microsoft, 2024)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13073"/>
              </p:ext>
            </p:extLst>
          </p:nvPr>
        </p:nvGraphicFramePr>
        <p:xfrm>
          <a:off x="1295400" y="2272937"/>
          <a:ext cx="9601199" cy="27432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326335">
                  <a:extLst>
                    <a:ext uri="{9D8B030D-6E8A-4147-A177-3AD203B41FA5}">
                      <a16:colId xmlns:a16="http://schemas.microsoft.com/office/drawing/2014/main" val="4184869060"/>
                    </a:ext>
                  </a:extLst>
                </a:gridCol>
                <a:gridCol w="3945659">
                  <a:extLst>
                    <a:ext uri="{9D8B030D-6E8A-4147-A177-3AD203B41FA5}">
                      <a16:colId xmlns:a16="http://schemas.microsoft.com/office/drawing/2014/main" val="2386565706"/>
                    </a:ext>
                  </a:extLst>
                </a:gridCol>
                <a:gridCol w="2329205">
                  <a:extLst>
                    <a:ext uri="{9D8B030D-6E8A-4147-A177-3AD203B41FA5}">
                      <a16:colId xmlns:a16="http://schemas.microsoft.com/office/drawing/2014/main" val="9190334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Status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0951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MFA enabled for all staff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0016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Secure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Strong passwords in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00270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Email Safety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Phishing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415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Data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OneDrive used for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0104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/>
                        <a:t>Compliance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GDPR training completed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⬜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3634833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7E06CD-CF35-E217-EBBA-0BDE14F87D20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DIGITAL SAFETY CHECKLIST</a:t>
            </a:r>
          </a:p>
        </p:txBody>
      </p:sp>
    </p:spTree>
    <p:extLst>
      <p:ext uri="{BB962C8B-B14F-4D97-AF65-F5344CB8AC3E}">
        <p14:creationId xmlns:p14="http://schemas.microsoft.com/office/powerpoint/2010/main" val="1512377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1" y="2268619"/>
            <a:ext cx="11029615" cy="31275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Organisational Benefits:</a:t>
            </a:r>
          </a:p>
          <a:p>
            <a:r>
              <a:rPr lang="en-GB" sz="2000" dirty="0"/>
              <a:t>Improved patient trust</a:t>
            </a:r>
          </a:p>
          <a:p>
            <a:r>
              <a:rPr lang="en-GB" sz="2000" dirty="0"/>
              <a:t>Minimised security risks in cyberspace.</a:t>
            </a:r>
          </a:p>
          <a:p>
            <a:r>
              <a:rPr lang="en-GB" sz="2000" dirty="0"/>
              <a:t>Strong legal compliance</a:t>
            </a:r>
          </a:p>
          <a:p>
            <a:r>
              <a:rPr lang="en-GB" sz="2000" dirty="0"/>
              <a:t>Improved employee proficiency in technology.</a:t>
            </a:r>
            <a:endParaRPr lang="en-GB" sz="2000" b="1" dirty="0"/>
          </a:p>
          <a:p>
            <a:r>
              <a:rPr lang="en-GB" sz="2000" dirty="0"/>
              <a:t>Good online safety rules enhance the data security and quality of services in healthcare.</a:t>
            </a:r>
          </a:p>
          <a:p>
            <a:pPr marL="0" indent="0">
              <a:buNone/>
            </a:pPr>
            <a:r>
              <a:rPr lang="en-GB" sz="2000" dirty="0"/>
              <a:t>(Parsons et al., 2017; NHS Digital, 2023)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A9D8A17-0457-1A78-6973-A90C2EA09981}"/>
              </a:ext>
            </a:extLst>
          </p:cNvPr>
          <p:cNvSpPr/>
          <p:nvPr/>
        </p:nvSpPr>
        <p:spPr>
          <a:xfrm>
            <a:off x="236555" y="348764"/>
            <a:ext cx="11718889" cy="1095686"/>
          </a:xfrm>
          <a:prstGeom prst="roundRect">
            <a:avLst>
              <a:gd name="adj" fmla="val 0"/>
            </a:avLst>
          </a:prstGeom>
          <a:solidFill>
            <a:srgbClr val="0037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>
                <a:solidFill>
                  <a:schemeClr val="bg1"/>
                </a:solidFill>
              </a:rPr>
              <a:t>BENEFITS FOR GREENFIELD</a:t>
            </a:r>
          </a:p>
        </p:txBody>
      </p:sp>
    </p:spTree>
    <p:extLst>
      <p:ext uri="{BB962C8B-B14F-4D97-AF65-F5344CB8AC3E}">
        <p14:creationId xmlns:p14="http://schemas.microsoft.com/office/powerpoint/2010/main" val="6236033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4A722-A0FD-694B-321C-175B8989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Conclusion</a:t>
            </a:r>
            <a:endParaRPr lang="en-US" sz="5200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DE1B509-1B7A-418A-DA1C-2FBFF313E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10104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0F88CA2D-EAFE-FC05-A98C-BCF55D681C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008" y="65438"/>
            <a:ext cx="1222435" cy="122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253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E1FEDCC-AFC4-6B55-7978-ECEA433A2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49" y="105963"/>
            <a:ext cx="3616012" cy="71278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6FFE3D-6263-BB87-18C1-E602B16C8A8F}"/>
              </a:ext>
            </a:extLst>
          </p:cNvPr>
          <p:cNvSpPr txBox="1"/>
          <p:nvPr/>
        </p:nvSpPr>
        <p:spPr>
          <a:xfrm>
            <a:off x="205851" y="1125832"/>
            <a:ext cx="11780298" cy="53399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 err="1"/>
              <a:t>Charlesworth</a:t>
            </a:r>
            <a:r>
              <a:rPr lang="en-GB" sz="1100" dirty="0"/>
              <a:t>, L. (2024). </a:t>
            </a:r>
            <a:r>
              <a:rPr lang="en-GB" sz="1100" i="1" dirty="0"/>
              <a:t>What is Microsoft Excel used for and is it still relevant?</a:t>
            </a:r>
            <a:r>
              <a:rPr lang="en-GB" sz="1100" dirty="0"/>
              <a:t> [online] </a:t>
            </a:r>
            <a:r>
              <a:rPr lang="en-GB" sz="1100" dirty="0" err="1"/>
              <a:t>kaplan.co.uk</a:t>
            </a:r>
            <a:r>
              <a:rPr lang="en-GB" sz="1100" dirty="0"/>
              <a:t>. Available at: </a:t>
            </a:r>
            <a:r>
              <a:rPr lang="en-US" sz="1100" dirty="0">
                <a:hlinkClick r:id="rId2"/>
              </a:rPr>
              <a:t>https://kaplan.co.uk/blog/features/is-microsoft-excel-still-relevant</a:t>
            </a:r>
            <a:r>
              <a:rPr lang="en-GB" sz="1100" dirty="0"/>
              <a:t> [Accessed 1st Feb, 2026]</a:t>
            </a:r>
          </a:p>
          <a:p>
            <a:endParaRPr lang="en-GB" sz="1100" dirty="0"/>
          </a:p>
          <a:p>
            <a:r>
              <a:rPr lang="en-GB" sz="1100" dirty="0" err="1"/>
              <a:t>Chouffani</a:t>
            </a:r>
            <a:r>
              <a:rPr lang="en-GB" sz="1100" dirty="0"/>
              <a:t>, R. (2019). </a:t>
            </a:r>
            <a:r>
              <a:rPr lang="en-GB" sz="1100" i="1" dirty="0"/>
              <a:t>Microsoft Teams has HIPAA collaboration compliance benefits, risks</a:t>
            </a:r>
            <a:r>
              <a:rPr lang="en-GB" sz="1100" dirty="0"/>
              <a:t>. [online] Search Unified Communications. Available at: </a:t>
            </a:r>
            <a:r>
              <a:rPr lang="en-GB" sz="1100" dirty="0">
                <a:hlinkClick r:id="rId3"/>
              </a:rPr>
              <a:t>https://www.techtarget.com/searchunifiedcommunications/tip/Microsoft-Teams-has-HIPAA-collaboration-compliance-benefits-risks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European Union (2018) General Data Protection Regulation (GDPR). Available at: </a:t>
            </a:r>
            <a:r>
              <a:rPr lang="en-GB" sz="1100" dirty="0">
                <a:hlinkClick r:id="rId4"/>
              </a:rPr>
              <a:t>https://gdpr.eu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Fusion Connect (2024). </a:t>
            </a:r>
            <a:r>
              <a:rPr lang="en-GB" sz="1100" i="1" dirty="0"/>
              <a:t>End-user Tips for Improving Microsoft Teams Performance</a:t>
            </a:r>
            <a:r>
              <a:rPr lang="en-GB" sz="1100" dirty="0"/>
              <a:t>. [online] </a:t>
            </a:r>
            <a:r>
              <a:rPr lang="en-GB" sz="1100" dirty="0" err="1"/>
              <a:t>Fusionconnect.com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https://www.fusionconnect.com/blog/end-user-tips-for-improving-microsoft-teams-performance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Houghton, S. (2024). </a:t>
            </a:r>
            <a:r>
              <a:rPr lang="en-GB" sz="1100" i="1" dirty="0"/>
              <a:t>Benefits of Microsoft Teams For Small Business &amp; Enterprise</a:t>
            </a:r>
            <a:r>
              <a:rPr lang="en-GB" sz="1100" dirty="0"/>
              <a:t>. [online] </a:t>
            </a:r>
            <a:r>
              <a:rPr lang="en-GB" sz="1100" dirty="0" err="1"/>
              <a:t>Aztechit.co.uk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https://www.aztechit.co.uk/blog/microsoft-teams-benefits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(2025). </a:t>
            </a:r>
            <a:r>
              <a:rPr lang="en-GB" sz="1100" i="1" dirty="0"/>
              <a:t>Microsoft Teams</a:t>
            </a:r>
            <a:r>
              <a:rPr lang="en-GB" sz="1100" dirty="0"/>
              <a:t>. 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7"/>
              </a:rPr>
              <a:t>https://www.microsoft.com/en-us/microsoft-teams/group-chat-software</a:t>
            </a:r>
            <a:r>
              <a:rPr lang="en-GB" sz="1100" u="sng" dirty="0"/>
              <a:t> </a:t>
            </a:r>
            <a:r>
              <a:rPr lang="en-GB" sz="1100" dirty="0"/>
              <a:t>[Accessed 28 Jan. 2026].</a:t>
            </a:r>
          </a:p>
          <a:p>
            <a:endParaRPr lang="en-GB" sz="1100" dirty="0"/>
          </a:p>
          <a:p>
            <a:r>
              <a:rPr lang="en-GB" sz="1100" dirty="0"/>
              <a:t>Microsoft (2024) Security Best Practices for Microsoft 365. Available at: </a:t>
            </a:r>
            <a:r>
              <a:rPr lang="en-GB" sz="1100" dirty="0">
                <a:hlinkClick r:id="rId8"/>
              </a:rPr>
              <a:t>https://learn.microsoft.com</a:t>
            </a:r>
            <a:r>
              <a:rPr lang="en-GB" sz="1100" dirty="0"/>
              <a:t> [Accessed 31 Jan.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Microsoft 365?</a:t>
            </a:r>
            <a:r>
              <a:rPr lang="en-GB" sz="1100" dirty="0"/>
              <a:t> [online] </a:t>
            </a:r>
            <a:r>
              <a:rPr lang="en-GB" sz="1100" dirty="0" err="1">
                <a:hlinkClick r:id="rId9"/>
              </a:rPr>
              <a:t>www.microsoft.com</a:t>
            </a:r>
            <a:r>
              <a:rPr lang="en-GB" sz="1100" dirty="0"/>
              <a:t>. Available at: </a:t>
            </a:r>
            <a:r>
              <a:rPr lang="en-US" sz="1100" dirty="0">
                <a:hlinkClick r:id="rId10"/>
              </a:rPr>
              <a:t>https://support.microsoft.com/en-gb/office/what-is-microsoft-365-847caf12-2589-452c-8aca-1c009797678b</a:t>
            </a:r>
            <a:r>
              <a:rPr lang="en-GB" sz="1100" dirty="0"/>
              <a:t> [Accessed 1st Feb, 2026].</a:t>
            </a:r>
          </a:p>
          <a:p>
            <a:endParaRPr lang="en-GB" sz="1100" dirty="0"/>
          </a:p>
          <a:p>
            <a:r>
              <a:rPr lang="en-GB" sz="1100" dirty="0"/>
              <a:t>Microsoft (2026). </a:t>
            </a:r>
            <a:r>
              <a:rPr lang="en-GB" sz="1100" i="1" dirty="0"/>
              <a:t>What is a spreadsheet? </a:t>
            </a:r>
            <a:r>
              <a:rPr lang="en-GB" sz="1100" dirty="0"/>
              <a:t>[online] </a:t>
            </a:r>
            <a:r>
              <a:rPr lang="en-GB" sz="1100" dirty="0" err="1"/>
              <a:t>www.microsoft.com</a:t>
            </a:r>
            <a:r>
              <a:rPr lang="en-GB" sz="1100" dirty="0"/>
              <a:t>. Available at: </a:t>
            </a:r>
            <a:r>
              <a:rPr lang="en-GB" sz="1100" dirty="0">
                <a:hlinkClick r:id="rId11"/>
              </a:rPr>
              <a:t>https://www.microsoft.com/en-us/microsoft-365/excel/spreadsheets</a:t>
            </a:r>
            <a:r>
              <a:rPr lang="en-GB" sz="1100" dirty="0"/>
              <a:t> [Accessed 8</a:t>
            </a:r>
            <a:r>
              <a:rPr lang="en-GB" sz="1100" baseline="30000" dirty="0"/>
              <a:t>th</a:t>
            </a:r>
            <a:r>
              <a:rPr lang="en-GB" sz="1100" dirty="0"/>
              <a:t> Feb, 2026].</a:t>
            </a:r>
          </a:p>
          <a:p>
            <a:endParaRPr lang="en-GB" sz="1100" dirty="0"/>
          </a:p>
          <a:p>
            <a:r>
              <a:rPr lang="en-GB" sz="1100" dirty="0" err="1"/>
              <a:t>Mindaugas</a:t>
            </a:r>
            <a:r>
              <a:rPr lang="en-GB" sz="1100" dirty="0"/>
              <a:t> </a:t>
            </a:r>
            <a:r>
              <a:rPr lang="en-GB" sz="1100" dirty="0" err="1"/>
              <a:t>Gluchovskis</a:t>
            </a:r>
            <a:r>
              <a:rPr lang="en-GB" sz="1100" dirty="0"/>
              <a:t> (2023). </a:t>
            </a:r>
            <a:r>
              <a:rPr lang="en-GB" sz="1100" i="1" dirty="0"/>
              <a:t>5 Ways Feature Fatigue Will Negatively Impact Team Collaboration</a:t>
            </a:r>
            <a:r>
              <a:rPr lang="en-GB" sz="1100" dirty="0"/>
              <a:t>. [online] eLearning Industry. Available at: </a:t>
            </a:r>
            <a:r>
              <a:rPr lang="en-GB" sz="1100" dirty="0">
                <a:hlinkClick r:id="rId12"/>
              </a:rPr>
              <a:t>https://elearningindustry.com/ways-feature-fatigue-will-negatively-impact-team-collaboration</a:t>
            </a:r>
            <a:r>
              <a:rPr lang="en-GB" sz="1100" dirty="0"/>
              <a:t>  [Accessed 28 Jan. 2026].</a:t>
            </a:r>
          </a:p>
          <a:p>
            <a:endParaRPr lang="en-GB" sz="1100" dirty="0"/>
          </a:p>
          <a:p>
            <a:r>
              <a:rPr lang="en-GB" sz="1100" dirty="0"/>
              <a:t>NHS Digital (2023) Data Security and Protection Toolkit. Available at: </a:t>
            </a:r>
            <a:r>
              <a:rPr lang="en-GB" sz="1100" dirty="0">
                <a:hlinkClick r:id="rId13"/>
              </a:rPr>
              <a:t>https://www.dsptoolkit.nhs.uk</a:t>
            </a:r>
            <a:r>
              <a:rPr lang="en-GB" sz="1100" dirty="0"/>
              <a:t> [Accessed 31 Jan.2026].</a:t>
            </a:r>
          </a:p>
          <a:p>
            <a:endParaRPr lang="en-GB" sz="1100" dirty="0"/>
          </a:p>
          <a:p>
            <a:r>
              <a:rPr lang="en-GB" sz="1100" dirty="0"/>
              <a:t>Parsons, K. </a:t>
            </a:r>
            <a:r>
              <a:rPr lang="en-GB" sz="1100" dirty="0" err="1"/>
              <a:t>Calic,D</a:t>
            </a:r>
            <a:r>
              <a:rPr lang="en-GB" sz="1100" dirty="0"/>
              <a:t>. </a:t>
            </a:r>
            <a:r>
              <a:rPr lang="en-GB" sz="1100" dirty="0" err="1"/>
              <a:t>Pattinson,M</a:t>
            </a:r>
            <a:r>
              <a:rPr lang="en-GB" sz="1100" dirty="0"/>
              <a:t>. </a:t>
            </a:r>
            <a:r>
              <a:rPr lang="en-GB" sz="1100" dirty="0" err="1"/>
              <a:t>Butavicius,M</a:t>
            </a:r>
            <a:r>
              <a:rPr lang="en-GB" sz="1100" dirty="0"/>
              <a:t>.  </a:t>
            </a:r>
            <a:r>
              <a:rPr lang="en-GB" sz="1100" dirty="0" err="1"/>
              <a:t>McCormac,A</a:t>
            </a:r>
            <a:r>
              <a:rPr lang="en-GB" sz="1100" dirty="0"/>
              <a:t>. </a:t>
            </a:r>
            <a:r>
              <a:rPr lang="en-GB" sz="1100" dirty="0" err="1"/>
              <a:t>Zwaans,T</a:t>
            </a:r>
            <a:r>
              <a:rPr lang="en-GB" sz="1100" dirty="0"/>
              <a:t>. (2017) ‘The Human Aspects of Information Security’, Computers &amp; Security, 67, pp. 15–30 [Accessed 31 Jan. 2026].</a:t>
            </a:r>
          </a:p>
          <a:p>
            <a:endParaRPr lang="en-GB" sz="1100" dirty="0"/>
          </a:p>
          <a:p>
            <a:r>
              <a:rPr lang="en-GB" sz="1100" dirty="0" err="1"/>
              <a:t>Praburam</a:t>
            </a:r>
            <a:r>
              <a:rPr lang="en-GB" sz="1100" dirty="0"/>
              <a:t> (2025). </a:t>
            </a:r>
            <a:r>
              <a:rPr lang="en-GB" sz="1100" i="1" dirty="0" err="1"/>
              <a:t>ClickUp</a:t>
            </a:r>
            <a:r>
              <a:rPr lang="en-GB" sz="1100" dirty="0"/>
              <a:t>. [online] </a:t>
            </a:r>
            <a:r>
              <a:rPr lang="en-GB" sz="1100" dirty="0" err="1"/>
              <a:t>ClickUp</a:t>
            </a:r>
            <a:r>
              <a:rPr lang="en-GB" sz="1100" dirty="0"/>
              <a:t>. Available at: </a:t>
            </a:r>
            <a:r>
              <a:rPr lang="en-GB" sz="1100" dirty="0">
                <a:hlinkClick r:id="rId14"/>
              </a:rPr>
              <a:t>https://clickup.com/blog/microsoft-teams-pros-and-cons</a:t>
            </a:r>
            <a:r>
              <a:rPr lang="en-GB" sz="1100" dirty="0"/>
              <a:t>  [Accessed 28 Jan. 2026].</a:t>
            </a:r>
          </a:p>
        </p:txBody>
      </p:sp>
    </p:spTree>
    <p:extLst>
      <p:ext uri="{BB962C8B-B14F-4D97-AF65-F5344CB8AC3E}">
        <p14:creationId xmlns:p14="http://schemas.microsoft.com/office/powerpoint/2010/main" val="394655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LCHS4007 – DIGITAL SKILLS AND RESEARCH METHODS</vt:lpstr>
      <vt:lpstr>Table of contents</vt:lpstr>
      <vt:lpstr>Microsoft 365</vt:lpstr>
      <vt:lpstr>How exactly will M365 improve efficiency?</vt:lpstr>
      <vt:lpstr>PowerPoint Presentation</vt:lpstr>
      <vt:lpstr>PowerPoint Presentation</vt:lpstr>
      <vt:lpstr>PowerPoint Presentation</vt:lpstr>
      <vt:lpstr>Teams - Communication</vt:lpstr>
      <vt:lpstr>Teams - Communication</vt:lpstr>
      <vt:lpstr>Teams - Communication</vt:lpstr>
      <vt:lpstr>Teams - 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Muneebah Zahir</dc:creator>
  <cp:lastModifiedBy>Muneebah Zahir</cp:lastModifiedBy>
  <cp:revision>7</cp:revision>
  <dcterms:created xsi:type="dcterms:W3CDTF">2026-01-23T17:14:30Z</dcterms:created>
  <dcterms:modified xsi:type="dcterms:W3CDTF">2026-02-16T08:38:15Z</dcterms:modified>
</cp:coreProperties>
</file>