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sldIdLst>
    <p:sldId id="256" r:id="rId5"/>
    <p:sldId id="257" r:id="rId6"/>
    <p:sldId id="258" r:id="rId7"/>
    <p:sldId id="259" r:id="rId8"/>
    <p:sldId id="260" r:id="rId9"/>
    <p:sldId id="262" r:id="rId10"/>
    <p:sldId id="267" r:id="rId11"/>
    <p:sldId id="261" r:id="rId12"/>
    <p:sldId id="263" r:id="rId13"/>
    <p:sldId id="265" r:id="rId14"/>
    <p:sldId id="266"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BBA2C4-4FCB-4769-829A-9A045F6B8581}" v="420" dt="2023-11-06T16:04:14.2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144" autoAdjust="0"/>
    <p:restoredTop sz="94660"/>
  </p:normalViewPr>
  <p:slideViewPr>
    <p:cSldViewPr snapToGrid="0">
      <p:cViewPr varScale="1">
        <p:scale>
          <a:sx n="82" d="100"/>
          <a:sy n="82" d="100"/>
        </p:scale>
        <p:origin x="667" y="77"/>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rgan Mcgowan- Boswell (2203790)" userId="b6f170f4-94c4-47e8-ae77-6031c77a12cc" providerId="ADAL" clId="{3ABBA2C4-4FCB-4769-829A-9A045F6B8581}"/>
    <pc:docChg chg="undo custSel addSld delSld modSld sldOrd addMainMaster delMainMaster">
      <pc:chgData name="Morgan Mcgowan- Boswell (2203790)" userId="b6f170f4-94c4-47e8-ae77-6031c77a12cc" providerId="ADAL" clId="{3ABBA2C4-4FCB-4769-829A-9A045F6B8581}" dt="2023-11-06T16:09:00.869" v="4439" actId="20577"/>
      <pc:docMkLst>
        <pc:docMk/>
      </pc:docMkLst>
      <pc:sldChg chg="addSp delSp modSp mod setBg modClrScheme modAnim setClrOvrMap chgLayout">
        <pc:chgData name="Morgan Mcgowan- Boswell (2203790)" userId="b6f170f4-94c4-47e8-ae77-6031c77a12cc" providerId="ADAL" clId="{3ABBA2C4-4FCB-4769-829A-9A045F6B8581}" dt="2023-11-02T14:53:27.443" v="1611" actId="21"/>
        <pc:sldMkLst>
          <pc:docMk/>
          <pc:sldMk cId="3786581401" sldId="256"/>
        </pc:sldMkLst>
        <pc:spChg chg="del mod">
          <ac:chgData name="Morgan Mcgowan- Boswell (2203790)" userId="b6f170f4-94c4-47e8-ae77-6031c77a12cc" providerId="ADAL" clId="{3ABBA2C4-4FCB-4769-829A-9A045F6B8581}" dt="2023-11-02T11:48:06.932" v="13" actId="26606"/>
          <ac:spMkLst>
            <pc:docMk/>
            <pc:sldMk cId="3786581401" sldId="256"/>
            <ac:spMk id="2" creationId="{31149117-D1E3-9F1E-A475-9EDA02202D7F}"/>
          </ac:spMkLst>
        </pc:spChg>
        <pc:spChg chg="del mod">
          <ac:chgData name="Morgan Mcgowan- Boswell (2203790)" userId="b6f170f4-94c4-47e8-ae77-6031c77a12cc" providerId="ADAL" clId="{3ABBA2C4-4FCB-4769-829A-9A045F6B8581}" dt="2023-11-02T11:48:06.932" v="13" actId="26606"/>
          <ac:spMkLst>
            <pc:docMk/>
            <pc:sldMk cId="3786581401" sldId="256"/>
            <ac:spMk id="3" creationId="{3B990D42-2DCC-E906-E580-F77808F5576B}"/>
          </ac:spMkLst>
        </pc:spChg>
        <pc:spChg chg="add mod">
          <ac:chgData name="Morgan Mcgowan- Boswell (2203790)" userId="b6f170f4-94c4-47e8-ae77-6031c77a12cc" providerId="ADAL" clId="{3ABBA2C4-4FCB-4769-829A-9A045F6B8581}" dt="2023-11-02T11:50:18.598" v="24" actId="14100"/>
          <ac:spMkLst>
            <pc:docMk/>
            <pc:sldMk cId="3786581401" sldId="256"/>
            <ac:spMk id="5" creationId="{DAB254A5-6B35-477E-161A-3A1CF15F99BA}"/>
          </ac:spMkLst>
        </pc:spChg>
        <pc:spChg chg="add del mod">
          <ac:chgData name="Morgan Mcgowan- Boswell (2203790)" userId="b6f170f4-94c4-47e8-ae77-6031c77a12cc" providerId="ADAL" clId="{3ABBA2C4-4FCB-4769-829A-9A045F6B8581}" dt="2023-11-02T11:51:53.069" v="36" actId="767"/>
          <ac:spMkLst>
            <pc:docMk/>
            <pc:sldMk cId="3786581401" sldId="256"/>
            <ac:spMk id="6" creationId="{CDE99134-0B04-B68C-6BA3-DF20F2045839}"/>
          </ac:spMkLst>
        </pc:spChg>
        <pc:spChg chg="add del mod">
          <ac:chgData name="Morgan Mcgowan- Boswell (2203790)" userId="b6f170f4-94c4-47e8-ae77-6031c77a12cc" providerId="ADAL" clId="{3ABBA2C4-4FCB-4769-829A-9A045F6B8581}" dt="2023-11-02T11:52:11.182" v="40"/>
          <ac:spMkLst>
            <pc:docMk/>
            <pc:sldMk cId="3786581401" sldId="256"/>
            <ac:spMk id="7" creationId="{C0CEE4E7-221A-3524-CC6D-21A5604EE88E}"/>
          </ac:spMkLst>
        </pc:spChg>
        <pc:spChg chg="add mod ord">
          <ac:chgData name="Morgan Mcgowan- Boswell (2203790)" userId="b6f170f4-94c4-47e8-ae77-6031c77a12cc" providerId="ADAL" clId="{3ABBA2C4-4FCB-4769-829A-9A045F6B8581}" dt="2023-11-02T13:48:13.655" v="1391" actId="20577"/>
          <ac:spMkLst>
            <pc:docMk/>
            <pc:sldMk cId="3786581401" sldId="256"/>
            <ac:spMk id="8" creationId="{A7DBCBFC-875D-7B17-4426-CFC11FBD78A4}"/>
          </ac:spMkLst>
        </pc:spChg>
        <pc:spChg chg="add del">
          <ac:chgData name="Morgan Mcgowan- Boswell (2203790)" userId="b6f170f4-94c4-47e8-ae77-6031c77a12cc" providerId="ADAL" clId="{3ABBA2C4-4FCB-4769-829A-9A045F6B8581}" dt="2023-11-02T11:40:53.311" v="1" actId="26606"/>
          <ac:spMkLst>
            <pc:docMk/>
            <pc:sldMk cId="3786581401" sldId="256"/>
            <ac:spMk id="9" creationId="{F1314C34-F582-4EEF-86CE-F88761E52434}"/>
          </ac:spMkLst>
        </pc:spChg>
        <pc:spChg chg="add del">
          <ac:chgData name="Morgan Mcgowan- Boswell (2203790)" userId="b6f170f4-94c4-47e8-ae77-6031c77a12cc" providerId="ADAL" clId="{3ABBA2C4-4FCB-4769-829A-9A045F6B8581}" dt="2023-11-02T11:40:53.311" v="1" actId="26606"/>
          <ac:spMkLst>
            <pc:docMk/>
            <pc:sldMk cId="3786581401" sldId="256"/>
            <ac:spMk id="11" creationId="{7319A1DD-F557-4EC6-8A8C-F7617B4CD678}"/>
          </ac:spMkLst>
        </pc:spChg>
        <pc:spChg chg="add del">
          <ac:chgData name="Morgan Mcgowan- Boswell (2203790)" userId="b6f170f4-94c4-47e8-ae77-6031c77a12cc" providerId="ADAL" clId="{3ABBA2C4-4FCB-4769-829A-9A045F6B8581}" dt="2023-11-02T11:40:53.311" v="1" actId="26606"/>
          <ac:spMkLst>
            <pc:docMk/>
            <pc:sldMk cId="3786581401" sldId="256"/>
            <ac:spMk id="15" creationId="{C390A367-0330-4E03-9D5F-40308A7975C8}"/>
          </ac:spMkLst>
        </pc:spChg>
        <pc:spChg chg="add del">
          <ac:chgData name="Morgan Mcgowan- Boswell (2203790)" userId="b6f170f4-94c4-47e8-ae77-6031c77a12cc" providerId="ADAL" clId="{3ABBA2C4-4FCB-4769-829A-9A045F6B8581}" dt="2023-11-02T11:40:57.457" v="3" actId="26606"/>
          <ac:spMkLst>
            <pc:docMk/>
            <pc:sldMk cId="3786581401" sldId="256"/>
            <ac:spMk id="20" creationId="{A38827F1-3359-44F6-9009-43AE2B17FEAD}"/>
          </ac:spMkLst>
        </pc:spChg>
        <pc:spChg chg="add del">
          <ac:chgData name="Morgan Mcgowan- Boswell (2203790)" userId="b6f170f4-94c4-47e8-ae77-6031c77a12cc" providerId="ADAL" clId="{3ABBA2C4-4FCB-4769-829A-9A045F6B8581}" dt="2023-11-02T11:40:57.457" v="3" actId="26606"/>
          <ac:spMkLst>
            <pc:docMk/>
            <pc:sldMk cId="3786581401" sldId="256"/>
            <ac:spMk id="21" creationId="{17AFAD67-5350-4773-886F-D6DD7E66DB04}"/>
          </ac:spMkLst>
        </pc:spChg>
        <pc:spChg chg="add del">
          <ac:chgData name="Morgan Mcgowan- Boswell (2203790)" userId="b6f170f4-94c4-47e8-ae77-6031c77a12cc" providerId="ADAL" clId="{3ABBA2C4-4FCB-4769-829A-9A045F6B8581}" dt="2023-11-02T11:41:49.759" v="5" actId="26606"/>
          <ac:spMkLst>
            <pc:docMk/>
            <pc:sldMk cId="3786581401" sldId="256"/>
            <ac:spMk id="26" creationId="{FF4F1B1F-38C9-4BA3-8793-E2B6FC978C0A}"/>
          </ac:spMkLst>
        </pc:spChg>
        <pc:spChg chg="add del">
          <ac:chgData name="Morgan Mcgowan- Boswell (2203790)" userId="b6f170f4-94c4-47e8-ae77-6031c77a12cc" providerId="ADAL" clId="{3ABBA2C4-4FCB-4769-829A-9A045F6B8581}" dt="2023-11-02T11:43:55.153" v="7" actId="26606"/>
          <ac:spMkLst>
            <pc:docMk/>
            <pc:sldMk cId="3786581401" sldId="256"/>
            <ac:spMk id="40" creationId="{81BC67A1-175E-439E-85E2-88911C119814}"/>
          </ac:spMkLst>
        </pc:spChg>
        <pc:spChg chg="add del">
          <ac:chgData name="Morgan Mcgowan- Boswell (2203790)" userId="b6f170f4-94c4-47e8-ae77-6031c77a12cc" providerId="ADAL" clId="{3ABBA2C4-4FCB-4769-829A-9A045F6B8581}" dt="2023-11-02T11:43:55.153" v="7" actId="26606"/>
          <ac:spMkLst>
            <pc:docMk/>
            <pc:sldMk cId="3786581401" sldId="256"/>
            <ac:spMk id="51" creationId="{94A7B82C-30F1-42B4-BE36-3DB42DD517D1}"/>
          </ac:spMkLst>
        </pc:spChg>
        <pc:spChg chg="add del">
          <ac:chgData name="Morgan Mcgowan- Boswell (2203790)" userId="b6f170f4-94c4-47e8-ae77-6031c77a12cc" providerId="ADAL" clId="{3ABBA2C4-4FCB-4769-829A-9A045F6B8581}" dt="2023-11-02T11:43:55.153" v="7" actId="26606"/>
          <ac:spMkLst>
            <pc:docMk/>
            <pc:sldMk cId="3786581401" sldId="256"/>
            <ac:spMk id="55" creationId="{43CA1578-CEEB-41BB-8068-C0DA02C36C52}"/>
          </ac:spMkLst>
        </pc:spChg>
        <pc:spChg chg="add del">
          <ac:chgData name="Morgan Mcgowan- Boswell (2203790)" userId="b6f170f4-94c4-47e8-ae77-6031c77a12cc" providerId="ADAL" clId="{3ABBA2C4-4FCB-4769-829A-9A045F6B8581}" dt="2023-11-02T11:43:58.767" v="9" actId="26606"/>
          <ac:spMkLst>
            <pc:docMk/>
            <pc:sldMk cId="3786581401" sldId="256"/>
            <ac:spMk id="66" creationId="{5A59F003-E00A-43F9-91DC-CC54E3B87466}"/>
          </ac:spMkLst>
        </pc:spChg>
        <pc:spChg chg="add del">
          <ac:chgData name="Morgan Mcgowan- Boswell (2203790)" userId="b6f170f4-94c4-47e8-ae77-6031c77a12cc" providerId="ADAL" clId="{3ABBA2C4-4FCB-4769-829A-9A045F6B8581}" dt="2023-11-02T11:43:58.767" v="9" actId="26606"/>
          <ac:spMkLst>
            <pc:docMk/>
            <pc:sldMk cId="3786581401" sldId="256"/>
            <ac:spMk id="68" creationId="{D74A4382-E3AD-430A-9A1F-DFA3E0E77A7D}"/>
          </ac:spMkLst>
        </pc:spChg>
        <pc:spChg chg="add del">
          <ac:chgData name="Morgan Mcgowan- Boswell (2203790)" userId="b6f170f4-94c4-47e8-ae77-6031c77a12cc" providerId="ADAL" clId="{3ABBA2C4-4FCB-4769-829A-9A045F6B8581}" dt="2023-11-02T11:43:58.767" v="9" actId="26606"/>
          <ac:spMkLst>
            <pc:docMk/>
            <pc:sldMk cId="3786581401" sldId="256"/>
            <ac:spMk id="69" creationId="{79F40191-0F44-4FD1-82CC-ACB507C14BE6}"/>
          </ac:spMkLst>
        </pc:spChg>
        <pc:spChg chg="add del">
          <ac:chgData name="Morgan Mcgowan- Boswell (2203790)" userId="b6f170f4-94c4-47e8-ae77-6031c77a12cc" providerId="ADAL" clId="{3ABBA2C4-4FCB-4769-829A-9A045F6B8581}" dt="2023-11-02T11:48:06.932" v="13" actId="26606"/>
          <ac:spMkLst>
            <pc:docMk/>
            <pc:sldMk cId="3786581401" sldId="256"/>
            <ac:spMk id="72" creationId="{A9CCD9CD-49AE-3D3E-923B-81ECD3FBF75F}"/>
          </ac:spMkLst>
        </pc:spChg>
        <pc:spChg chg="add del">
          <ac:chgData name="Morgan Mcgowan- Boswell (2203790)" userId="b6f170f4-94c4-47e8-ae77-6031c77a12cc" providerId="ADAL" clId="{3ABBA2C4-4FCB-4769-829A-9A045F6B8581}" dt="2023-11-02T11:48:24.425" v="14" actId="21"/>
          <ac:spMkLst>
            <pc:docMk/>
            <pc:sldMk cId="3786581401" sldId="256"/>
            <ac:spMk id="77" creationId="{900A38E9-D21E-DE68-38AC-F56AEA15B379}"/>
          </ac:spMkLst>
        </pc:spChg>
        <pc:spChg chg="add del">
          <ac:chgData name="Morgan Mcgowan- Boswell (2203790)" userId="b6f170f4-94c4-47e8-ae77-6031c77a12cc" providerId="ADAL" clId="{3ABBA2C4-4FCB-4769-829A-9A045F6B8581}" dt="2023-11-02T11:48:30.819" v="15" actId="21"/>
          <ac:spMkLst>
            <pc:docMk/>
            <pc:sldMk cId="3786581401" sldId="256"/>
            <ac:spMk id="79" creationId="{7604D864-A6BD-C75F-9B88-BAB58775ABDD}"/>
          </ac:spMkLst>
        </pc:spChg>
        <pc:spChg chg="add">
          <ac:chgData name="Morgan Mcgowan- Boswell (2203790)" userId="b6f170f4-94c4-47e8-ae77-6031c77a12cc" providerId="ADAL" clId="{3ABBA2C4-4FCB-4769-829A-9A045F6B8581}" dt="2023-11-02T11:48:06.932" v="13" actId="26606"/>
          <ac:spMkLst>
            <pc:docMk/>
            <pc:sldMk cId="3786581401" sldId="256"/>
            <ac:spMk id="81" creationId="{69F94C4F-D697-2EA2-81D3-5834E6345EC0}"/>
          </ac:spMkLst>
        </pc:spChg>
        <pc:spChg chg="add del">
          <ac:chgData name="Morgan Mcgowan- Boswell (2203790)" userId="b6f170f4-94c4-47e8-ae77-6031c77a12cc" providerId="ADAL" clId="{3ABBA2C4-4FCB-4769-829A-9A045F6B8581}" dt="2023-11-02T14:53:21.282" v="1610" actId="21"/>
          <ac:spMkLst>
            <pc:docMk/>
            <pc:sldMk cId="3786581401" sldId="256"/>
            <ac:spMk id="83" creationId="{DB5AEA4B-9F09-49BB-CE1D-CDE611C033ED}"/>
          </ac:spMkLst>
        </pc:spChg>
        <pc:spChg chg="add del">
          <ac:chgData name="Morgan Mcgowan- Boswell (2203790)" userId="b6f170f4-94c4-47e8-ae77-6031c77a12cc" providerId="ADAL" clId="{3ABBA2C4-4FCB-4769-829A-9A045F6B8581}" dt="2023-11-02T14:53:27.443" v="1611" actId="21"/>
          <ac:spMkLst>
            <pc:docMk/>
            <pc:sldMk cId="3786581401" sldId="256"/>
            <ac:spMk id="85" creationId="{5E5E3230-CD3D-F260-DA7F-6A132E1D0E02}"/>
          </ac:spMkLst>
        </pc:spChg>
        <pc:grpChg chg="add del">
          <ac:chgData name="Morgan Mcgowan- Boswell (2203790)" userId="b6f170f4-94c4-47e8-ae77-6031c77a12cc" providerId="ADAL" clId="{3ABBA2C4-4FCB-4769-829A-9A045F6B8581}" dt="2023-11-02T11:40:57.457" v="3" actId="26606"/>
          <ac:grpSpMkLst>
            <pc:docMk/>
            <pc:sldMk cId="3786581401" sldId="256"/>
            <ac:grpSpMk id="23" creationId="{3914D2BD-3C47-433D-81FE-DC6C39595F0E}"/>
          </ac:grpSpMkLst>
        </pc:grpChg>
        <pc:grpChg chg="add del">
          <ac:chgData name="Morgan Mcgowan- Boswell (2203790)" userId="b6f170f4-94c4-47e8-ae77-6031c77a12cc" providerId="ADAL" clId="{3ABBA2C4-4FCB-4769-829A-9A045F6B8581}" dt="2023-11-02T11:43:55.153" v="7" actId="26606"/>
          <ac:grpSpMkLst>
            <pc:docMk/>
            <pc:sldMk cId="3786581401" sldId="256"/>
            <ac:grpSpMk id="41" creationId="{A5761FD8-9CFD-4F5A-AB69-F179306BCD09}"/>
          </ac:grpSpMkLst>
        </pc:grpChg>
        <pc:grpChg chg="add del">
          <ac:chgData name="Morgan Mcgowan- Boswell (2203790)" userId="b6f170f4-94c4-47e8-ae77-6031c77a12cc" providerId="ADAL" clId="{3ABBA2C4-4FCB-4769-829A-9A045F6B8581}" dt="2023-11-02T11:43:55.153" v="7" actId="26606"/>
          <ac:grpSpMkLst>
            <pc:docMk/>
            <pc:sldMk cId="3786581401" sldId="256"/>
            <ac:grpSpMk id="52" creationId="{361195DA-BFB4-4917-BAFD-7D3D669EFA86}"/>
          </ac:grpSpMkLst>
        </pc:grpChg>
        <pc:grpChg chg="add del">
          <ac:chgData name="Morgan Mcgowan- Boswell (2203790)" userId="b6f170f4-94c4-47e8-ae77-6031c77a12cc" providerId="ADAL" clId="{3ABBA2C4-4FCB-4769-829A-9A045F6B8581}" dt="2023-11-02T11:43:55.153" v="7" actId="26606"/>
          <ac:grpSpMkLst>
            <pc:docMk/>
            <pc:sldMk cId="3786581401" sldId="256"/>
            <ac:grpSpMk id="57" creationId="{7DF11618-754F-4C58-94AD-F7AA3530D6AF}"/>
          </ac:grpSpMkLst>
        </pc:grpChg>
        <pc:picChg chg="add del">
          <ac:chgData name="Morgan Mcgowan- Boswell (2203790)" userId="b6f170f4-94c4-47e8-ae77-6031c77a12cc" providerId="ADAL" clId="{3ABBA2C4-4FCB-4769-829A-9A045F6B8581}" dt="2023-11-02T11:40:53.311" v="1" actId="26606"/>
          <ac:picMkLst>
            <pc:docMk/>
            <pc:sldMk cId="3786581401" sldId="256"/>
            <ac:picMk id="4" creationId="{EE496BEF-B91F-EC20-3355-800B865D246A}"/>
          </ac:picMkLst>
        </pc:picChg>
        <pc:picChg chg="add del">
          <ac:chgData name="Morgan Mcgowan- Boswell (2203790)" userId="b6f170f4-94c4-47e8-ae77-6031c77a12cc" providerId="ADAL" clId="{3ABBA2C4-4FCB-4769-829A-9A045F6B8581}" dt="2023-11-02T11:40:57.457" v="3" actId="26606"/>
          <ac:picMkLst>
            <pc:docMk/>
            <pc:sldMk cId="3786581401" sldId="256"/>
            <ac:picMk id="22" creationId="{74B3884C-8929-CBEE-73E5-71A539EDEF28}"/>
          </ac:picMkLst>
        </pc:picChg>
        <pc:picChg chg="add del">
          <ac:chgData name="Morgan Mcgowan- Boswell (2203790)" userId="b6f170f4-94c4-47e8-ae77-6031c77a12cc" providerId="ADAL" clId="{3ABBA2C4-4FCB-4769-829A-9A045F6B8581}" dt="2023-11-02T11:41:49.759" v="5" actId="26606"/>
          <ac:picMkLst>
            <pc:docMk/>
            <pc:sldMk cId="3786581401" sldId="256"/>
            <ac:picMk id="27" creationId="{35F2B80C-71FA-E816-7E70-E17B80E57522}"/>
          </ac:picMkLst>
        </pc:picChg>
        <pc:picChg chg="add del">
          <ac:chgData name="Morgan Mcgowan- Boswell (2203790)" userId="b6f170f4-94c4-47e8-ae77-6031c77a12cc" providerId="ADAL" clId="{3ABBA2C4-4FCB-4769-829A-9A045F6B8581}" dt="2023-11-02T11:43:55.153" v="7" actId="26606"/>
          <ac:picMkLst>
            <pc:docMk/>
            <pc:sldMk cId="3786581401" sldId="256"/>
            <ac:picMk id="56" creationId="{5E24D7D2-E3DD-F9D0-573D-8617240ED9E4}"/>
          </ac:picMkLst>
        </pc:picChg>
        <pc:picChg chg="add del">
          <ac:chgData name="Morgan Mcgowan- Boswell (2203790)" userId="b6f170f4-94c4-47e8-ae77-6031c77a12cc" providerId="ADAL" clId="{3ABBA2C4-4FCB-4769-829A-9A045F6B8581}" dt="2023-11-02T11:43:58.767" v="9" actId="26606"/>
          <ac:picMkLst>
            <pc:docMk/>
            <pc:sldMk cId="3786581401" sldId="256"/>
            <ac:picMk id="67" creationId="{3CAD5A13-ABF4-D884-E517-202333647227}"/>
          </ac:picMkLst>
        </pc:picChg>
        <pc:picChg chg="add mod">
          <ac:chgData name="Morgan Mcgowan- Boswell (2203790)" userId="b6f170f4-94c4-47e8-ae77-6031c77a12cc" providerId="ADAL" clId="{3ABBA2C4-4FCB-4769-829A-9A045F6B8581}" dt="2023-11-02T11:52:03.629" v="38" actId="1076"/>
          <ac:picMkLst>
            <pc:docMk/>
            <pc:sldMk cId="3786581401" sldId="256"/>
            <ac:picMk id="71" creationId="{502A22F8-5E9F-958D-2E8A-A3199B4E4304}"/>
          </ac:picMkLst>
        </pc:picChg>
        <pc:cxnChg chg="add del">
          <ac:chgData name="Morgan Mcgowan- Boswell (2203790)" userId="b6f170f4-94c4-47e8-ae77-6031c77a12cc" providerId="ADAL" clId="{3ABBA2C4-4FCB-4769-829A-9A045F6B8581}" dt="2023-11-02T11:40:53.311" v="1" actId="26606"/>
          <ac:cxnSpMkLst>
            <pc:docMk/>
            <pc:sldMk cId="3786581401" sldId="256"/>
            <ac:cxnSpMk id="13" creationId="{D28A9C89-B313-458F-9C85-515930A51A93}"/>
          </ac:cxnSpMkLst>
        </pc:cxnChg>
        <pc:cxnChg chg="add del">
          <ac:chgData name="Morgan Mcgowan- Boswell (2203790)" userId="b6f170f4-94c4-47e8-ae77-6031c77a12cc" providerId="ADAL" clId="{3ABBA2C4-4FCB-4769-829A-9A045F6B8581}" dt="2023-11-02T11:41:49.759" v="5" actId="26606"/>
          <ac:cxnSpMkLst>
            <pc:docMk/>
            <pc:sldMk cId="3786581401" sldId="256"/>
            <ac:cxnSpMk id="28" creationId="{6B5C80BC-C547-4FD8-9B68-6A9207F08580}"/>
          </ac:cxnSpMkLst>
        </pc:cxnChg>
      </pc:sldChg>
      <pc:sldChg chg="addSp delSp modSp add mod">
        <pc:chgData name="Morgan Mcgowan- Boswell (2203790)" userId="b6f170f4-94c4-47e8-ae77-6031c77a12cc" providerId="ADAL" clId="{3ABBA2C4-4FCB-4769-829A-9A045F6B8581}" dt="2023-11-06T12:59:41.017" v="1721" actId="1076"/>
        <pc:sldMkLst>
          <pc:docMk/>
          <pc:sldMk cId="3634453156" sldId="257"/>
        </pc:sldMkLst>
        <pc:spChg chg="add mod ord">
          <ac:chgData name="Morgan Mcgowan- Boswell (2203790)" userId="b6f170f4-94c4-47e8-ae77-6031c77a12cc" providerId="ADAL" clId="{3ABBA2C4-4FCB-4769-829A-9A045F6B8581}" dt="2023-11-02T12:36:13.964" v="906" actId="313"/>
          <ac:spMkLst>
            <pc:docMk/>
            <pc:sldMk cId="3634453156" sldId="257"/>
            <ac:spMk id="2" creationId="{BD8DCE6C-A815-109F-EF55-28FBFD79A9CA}"/>
          </ac:spMkLst>
        </pc:spChg>
        <pc:spChg chg="add mod">
          <ac:chgData name="Morgan Mcgowan- Boswell (2203790)" userId="b6f170f4-94c4-47e8-ae77-6031c77a12cc" providerId="ADAL" clId="{3ABBA2C4-4FCB-4769-829A-9A045F6B8581}" dt="2023-11-06T12:59:41.017" v="1721" actId="1076"/>
          <ac:spMkLst>
            <pc:docMk/>
            <pc:sldMk cId="3634453156" sldId="257"/>
            <ac:spMk id="4" creationId="{60516457-B72B-1A01-E231-4892B0270E81}"/>
          </ac:spMkLst>
        </pc:spChg>
        <pc:spChg chg="mod">
          <ac:chgData name="Morgan Mcgowan- Boswell (2203790)" userId="b6f170f4-94c4-47e8-ae77-6031c77a12cc" providerId="ADAL" clId="{3ABBA2C4-4FCB-4769-829A-9A045F6B8581}" dt="2023-11-02T13:10:33.513" v="934" actId="14100"/>
          <ac:spMkLst>
            <pc:docMk/>
            <pc:sldMk cId="3634453156" sldId="257"/>
            <ac:spMk id="5" creationId="{DAB254A5-6B35-477E-161A-3A1CF15F99BA}"/>
          </ac:spMkLst>
        </pc:spChg>
        <pc:spChg chg="del mod">
          <ac:chgData name="Morgan Mcgowan- Boswell (2203790)" userId="b6f170f4-94c4-47e8-ae77-6031c77a12cc" providerId="ADAL" clId="{3ABBA2C4-4FCB-4769-829A-9A045F6B8581}" dt="2023-11-02T13:19:16.192" v="977" actId="21"/>
          <ac:spMkLst>
            <pc:docMk/>
            <pc:sldMk cId="3634453156" sldId="257"/>
            <ac:spMk id="83" creationId="{DB5AEA4B-9F09-49BB-CE1D-CDE611C033ED}"/>
          </ac:spMkLst>
        </pc:spChg>
        <pc:spChg chg="del">
          <ac:chgData name="Morgan Mcgowan- Boswell (2203790)" userId="b6f170f4-94c4-47e8-ae77-6031c77a12cc" providerId="ADAL" clId="{3ABBA2C4-4FCB-4769-829A-9A045F6B8581}" dt="2023-11-02T13:19:24.293" v="978" actId="21"/>
          <ac:spMkLst>
            <pc:docMk/>
            <pc:sldMk cId="3634453156" sldId="257"/>
            <ac:spMk id="85" creationId="{5E5E3230-CD3D-F260-DA7F-6A132E1D0E02}"/>
          </ac:spMkLst>
        </pc:spChg>
        <pc:picChg chg="add mod">
          <ac:chgData name="Morgan Mcgowan- Boswell (2203790)" userId="b6f170f4-94c4-47e8-ae77-6031c77a12cc" providerId="ADAL" clId="{3ABBA2C4-4FCB-4769-829A-9A045F6B8581}" dt="2023-11-02T13:06:15.450" v="933"/>
          <ac:picMkLst>
            <pc:docMk/>
            <pc:sldMk cId="3634453156" sldId="257"/>
            <ac:picMk id="3" creationId="{DA3625BE-24F2-0D3D-1995-26BDC3794666}"/>
          </ac:picMkLst>
        </pc:picChg>
        <pc:picChg chg="mod">
          <ac:chgData name="Morgan Mcgowan- Boswell (2203790)" userId="b6f170f4-94c4-47e8-ae77-6031c77a12cc" providerId="ADAL" clId="{3ABBA2C4-4FCB-4769-829A-9A045F6B8581}" dt="2023-11-02T13:10:57.337" v="935" actId="1076"/>
          <ac:picMkLst>
            <pc:docMk/>
            <pc:sldMk cId="3634453156" sldId="257"/>
            <ac:picMk id="71" creationId="{502A22F8-5E9F-958D-2E8A-A3199B4E4304}"/>
          </ac:picMkLst>
        </pc:picChg>
        <pc:picChg chg="add del mod">
          <ac:chgData name="Morgan Mcgowan- Boswell (2203790)" userId="b6f170f4-94c4-47e8-ae77-6031c77a12cc" providerId="ADAL" clId="{3ABBA2C4-4FCB-4769-829A-9A045F6B8581}" dt="2023-11-02T12:54:04.004" v="932" actId="21"/>
          <ac:picMkLst>
            <pc:docMk/>
            <pc:sldMk cId="3634453156" sldId="257"/>
            <ac:picMk id="1026" creationId="{8563DB7C-3CD7-4CB5-F2D2-0BA1A8E89DB1}"/>
          </ac:picMkLst>
        </pc:picChg>
      </pc:sldChg>
      <pc:sldChg chg="addSp delSp modSp add mod">
        <pc:chgData name="Morgan Mcgowan- Boswell (2203790)" userId="b6f170f4-94c4-47e8-ae77-6031c77a12cc" providerId="ADAL" clId="{3ABBA2C4-4FCB-4769-829A-9A045F6B8581}" dt="2023-11-06T16:09:00.869" v="4439" actId="20577"/>
        <pc:sldMkLst>
          <pc:docMk/>
          <pc:sldMk cId="487934875" sldId="258"/>
        </pc:sldMkLst>
        <pc:spChg chg="add mod">
          <ac:chgData name="Morgan Mcgowan- Boswell (2203790)" userId="b6f170f4-94c4-47e8-ae77-6031c77a12cc" providerId="ADAL" clId="{3ABBA2C4-4FCB-4769-829A-9A045F6B8581}" dt="2023-11-02T13:31:18.838" v="1009" actId="14100"/>
          <ac:spMkLst>
            <pc:docMk/>
            <pc:sldMk cId="487934875" sldId="258"/>
            <ac:spMk id="2" creationId="{FC72401F-9157-8CD6-C708-E2C3C8AEFCEC}"/>
          </ac:spMkLst>
        </pc:spChg>
        <pc:spChg chg="add mod ord">
          <ac:chgData name="Morgan Mcgowan- Boswell (2203790)" userId="b6f170f4-94c4-47e8-ae77-6031c77a12cc" providerId="ADAL" clId="{3ABBA2C4-4FCB-4769-829A-9A045F6B8581}" dt="2023-11-06T16:09:00.869" v="4439" actId="20577"/>
          <ac:spMkLst>
            <pc:docMk/>
            <pc:sldMk cId="487934875" sldId="258"/>
            <ac:spMk id="3" creationId="{DC24EBCC-EB60-76DE-0C18-ECD0DB5C7612}"/>
          </ac:spMkLst>
        </pc:spChg>
        <pc:spChg chg="mod">
          <ac:chgData name="Morgan Mcgowan- Boswell (2203790)" userId="b6f170f4-94c4-47e8-ae77-6031c77a12cc" providerId="ADAL" clId="{3ABBA2C4-4FCB-4769-829A-9A045F6B8581}" dt="2023-11-02T14:43:54.670" v="1545" actId="1076"/>
          <ac:spMkLst>
            <pc:docMk/>
            <pc:sldMk cId="487934875" sldId="258"/>
            <ac:spMk id="5" creationId="{DAB254A5-6B35-477E-161A-3A1CF15F99BA}"/>
          </ac:spMkLst>
        </pc:spChg>
        <pc:spChg chg="del">
          <ac:chgData name="Morgan Mcgowan- Boswell (2203790)" userId="b6f170f4-94c4-47e8-ae77-6031c77a12cc" providerId="ADAL" clId="{3ABBA2C4-4FCB-4769-829A-9A045F6B8581}" dt="2023-11-02T13:30:41.255" v="985" actId="21"/>
          <ac:spMkLst>
            <pc:docMk/>
            <pc:sldMk cId="487934875" sldId="258"/>
            <ac:spMk id="83" creationId="{DB5AEA4B-9F09-49BB-CE1D-CDE611C033ED}"/>
          </ac:spMkLst>
        </pc:spChg>
        <pc:spChg chg="del">
          <ac:chgData name="Morgan Mcgowan- Boswell (2203790)" userId="b6f170f4-94c4-47e8-ae77-6031c77a12cc" providerId="ADAL" clId="{3ABBA2C4-4FCB-4769-829A-9A045F6B8581}" dt="2023-11-02T13:30:36.564" v="984" actId="21"/>
          <ac:spMkLst>
            <pc:docMk/>
            <pc:sldMk cId="487934875" sldId="258"/>
            <ac:spMk id="85" creationId="{5E5E3230-CD3D-F260-DA7F-6A132E1D0E02}"/>
          </ac:spMkLst>
        </pc:spChg>
        <pc:picChg chg="add mod">
          <ac:chgData name="Morgan Mcgowan- Boswell (2203790)" userId="b6f170f4-94c4-47e8-ae77-6031c77a12cc" providerId="ADAL" clId="{3ABBA2C4-4FCB-4769-829A-9A045F6B8581}" dt="2023-11-02T13:30:07.919" v="983" actId="14100"/>
          <ac:picMkLst>
            <pc:docMk/>
            <pc:sldMk cId="487934875" sldId="258"/>
            <ac:picMk id="2050" creationId="{E7CBAA34-CEA1-DDC6-05C5-92136A1C7237}"/>
          </ac:picMkLst>
        </pc:picChg>
      </pc:sldChg>
      <pc:sldChg chg="addSp delSp modSp add mod">
        <pc:chgData name="Morgan Mcgowan- Boswell (2203790)" userId="b6f170f4-94c4-47e8-ae77-6031c77a12cc" providerId="ADAL" clId="{3ABBA2C4-4FCB-4769-829A-9A045F6B8581}" dt="2023-11-06T15:51:26.417" v="3795" actId="20577"/>
        <pc:sldMkLst>
          <pc:docMk/>
          <pc:sldMk cId="3502404665" sldId="259"/>
        </pc:sldMkLst>
        <pc:spChg chg="add mod">
          <ac:chgData name="Morgan Mcgowan- Boswell (2203790)" userId="b6f170f4-94c4-47e8-ae77-6031c77a12cc" providerId="ADAL" clId="{3ABBA2C4-4FCB-4769-829A-9A045F6B8581}" dt="2023-11-06T13:19:27.165" v="1937" actId="1076"/>
          <ac:spMkLst>
            <pc:docMk/>
            <pc:sldMk cId="3502404665" sldId="259"/>
            <ac:spMk id="2" creationId="{36601D74-0A93-F898-6A91-03E695C232D2}"/>
          </ac:spMkLst>
        </pc:spChg>
        <pc:spChg chg="add mod ord">
          <ac:chgData name="Morgan Mcgowan- Boswell (2203790)" userId="b6f170f4-94c4-47e8-ae77-6031c77a12cc" providerId="ADAL" clId="{3ABBA2C4-4FCB-4769-829A-9A045F6B8581}" dt="2023-11-06T15:51:26.417" v="3795" actId="20577"/>
          <ac:spMkLst>
            <pc:docMk/>
            <pc:sldMk cId="3502404665" sldId="259"/>
            <ac:spMk id="3" creationId="{2E62CD09-6803-6805-2E92-03078C54F8BD}"/>
          </ac:spMkLst>
        </pc:spChg>
        <pc:spChg chg="del">
          <ac:chgData name="Morgan Mcgowan- Boswell (2203790)" userId="b6f170f4-94c4-47e8-ae77-6031c77a12cc" providerId="ADAL" clId="{3ABBA2C4-4FCB-4769-829A-9A045F6B8581}" dt="2023-11-02T13:39:15.436" v="1018" actId="21"/>
          <ac:spMkLst>
            <pc:docMk/>
            <pc:sldMk cId="3502404665" sldId="259"/>
            <ac:spMk id="83" creationId="{DB5AEA4B-9F09-49BB-CE1D-CDE611C033ED}"/>
          </ac:spMkLst>
        </pc:spChg>
        <pc:spChg chg="del">
          <ac:chgData name="Morgan Mcgowan- Boswell (2203790)" userId="b6f170f4-94c4-47e8-ae77-6031c77a12cc" providerId="ADAL" clId="{3ABBA2C4-4FCB-4769-829A-9A045F6B8581}" dt="2023-11-02T13:38:55.765" v="1015" actId="21"/>
          <ac:spMkLst>
            <pc:docMk/>
            <pc:sldMk cId="3502404665" sldId="259"/>
            <ac:spMk id="85" creationId="{5E5E3230-CD3D-F260-DA7F-6A132E1D0E02}"/>
          </ac:spMkLst>
        </pc:spChg>
        <pc:picChg chg="add del">
          <ac:chgData name="Morgan Mcgowan- Boswell (2203790)" userId="b6f170f4-94c4-47e8-ae77-6031c77a12cc" providerId="ADAL" clId="{3ABBA2C4-4FCB-4769-829A-9A045F6B8581}" dt="2023-11-02T13:39:08.258" v="1017" actId="21"/>
          <ac:picMkLst>
            <pc:docMk/>
            <pc:sldMk cId="3502404665" sldId="259"/>
            <ac:picMk id="71" creationId="{502A22F8-5E9F-958D-2E8A-A3199B4E4304}"/>
          </ac:picMkLst>
        </pc:picChg>
        <pc:picChg chg="add mod">
          <ac:chgData name="Morgan Mcgowan- Boswell (2203790)" userId="b6f170f4-94c4-47e8-ae77-6031c77a12cc" providerId="ADAL" clId="{3ABBA2C4-4FCB-4769-829A-9A045F6B8581}" dt="2023-11-02T13:38:37.904" v="1014" actId="1076"/>
          <ac:picMkLst>
            <pc:docMk/>
            <pc:sldMk cId="3502404665" sldId="259"/>
            <ac:picMk id="3074" creationId="{53E4BA16-5DBF-8BB1-AE19-56EB1DF0DE60}"/>
          </ac:picMkLst>
        </pc:picChg>
      </pc:sldChg>
      <pc:sldChg chg="addSp delSp modSp add mod">
        <pc:chgData name="Morgan Mcgowan- Boswell (2203790)" userId="b6f170f4-94c4-47e8-ae77-6031c77a12cc" providerId="ADAL" clId="{3ABBA2C4-4FCB-4769-829A-9A045F6B8581}" dt="2023-11-06T14:50:46.100" v="3111" actId="20577"/>
        <pc:sldMkLst>
          <pc:docMk/>
          <pc:sldMk cId="610079292" sldId="260"/>
        </pc:sldMkLst>
        <pc:spChg chg="add mod">
          <ac:chgData name="Morgan Mcgowan- Boswell (2203790)" userId="b6f170f4-94c4-47e8-ae77-6031c77a12cc" providerId="ADAL" clId="{3ABBA2C4-4FCB-4769-829A-9A045F6B8581}" dt="2023-11-02T14:02:48.083" v="1428" actId="1076"/>
          <ac:spMkLst>
            <pc:docMk/>
            <pc:sldMk cId="610079292" sldId="260"/>
            <ac:spMk id="2" creationId="{AF8BB0D8-1248-7BC3-DDF9-638FAAAA5A56}"/>
          </ac:spMkLst>
        </pc:spChg>
        <pc:spChg chg="add mod ord">
          <ac:chgData name="Morgan Mcgowan- Boswell (2203790)" userId="b6f170f4-94c4-47e8-ae77-6031c77a12cc" providerId="ADAL" clId="{3ABBA2C4-4FCB-4769-829A-9A045F6B8581}" dt="2023-11-06T14:50:46.100" v="3111" actId="20577"/>
          <ac:spMkLst>
            <pc:docMk/>
            <pc:sldMk cId="610079292" sldId="260"/>
            <ac:spMk id="3" creationId="{7AC03651-143C-1DE2-B8A8-76B30BB7316B}"/>
          </ac:spMkLst>
        </pc:spChg>
        <pc:spChg chg="del">
          <ac:chgData name="Morgan Mcgowan- Boswell (2203790)" userId="b6f170f4-94c4-47e8-ae77-6031c77a12cc" providerId="ADAL" clId="{3ABBA2C4-4FCB-4769-829A-9A045F6B8581}" dt="2023-11-02T14:09:16.688" v="1429" actId="21"/>
          <ac:spMkLst>
            <pc:docMk/>
            <pc:sldMk cId="610079292" sldId="260"/>
            <ac:spMk id="83" creationId="{DB5AEA4B-9F09-49BB-CE1D-CDE611C033ED}"/>
          </ac:spMkLst>
        </pc:spChg>
        <pc:spChg chg="del">
          <ac:chgData name="Morgan Mcgowan- Boswell (2203790)" userId="b6f170f4-94c4-47e8-ae77-6031c77a12cc" providerId="ADAL" clId="{3ABBA2C4-4FCB-4769-829A-9A045F6B8581}" dt="2023-11-02T14:09:22.934" v="1430" actId="21"/>
          <ac:spMkLst>
            <pc:docMk/>
            <pc:sldMk cId="610079292" sldId="260"/>
            <ac:spMk id="85" creationId="{5E5E3230-CD3D-F260-DA7F-6A132E1D0E02}"/>
          </ac:spMkLst>
        </pc:spChg>
        <pc:picChg chg="mod">
          <ac:chgData name="Morgan Mcgowan- Boswell (2203790)" userId="b6f170f4-94c4-47e8-ae77-6031c77a12cc" providerId="ADAL" clId="{3ABBA2C4-4FCB-4769-829A-9A045F6B8581}" dt="2023-11-02T14:09:47.690" v="1431" actId="1076"/>
          <ac:picMkLst>
            <pc:docMk/>
            <pc:sldMk cId="610079292" sldId="260"/>
            <ac:picMk id="71" creationId="{502A22F8-5E9F-958D-2E8A-A3199B4E4304}"/>
          </ac:picMkLst>
        </pc:picChg>
        <pc:picChg chg="add mod">
          <ac:chgData name="Morgan Mcgowan- Boswell (2203790)" userId="b6f170f4-94c4-47e8-ae77-6031c77a12cc" providerId="ADAL" clId="{3ABBA2C4-4FCB-4769-829A-9A045F6B8581}" dt="2023-11-02T13:58:17.781" v="1399" actId="14100"/>
          <ac:picMkLst>
            <pc:docMk/>
            <pc:sldMk cId="610079292" sldId="260"/>
            <ac:picMk id="4098" creationId="{CB34A374-EDD5-F58D-6912-FC9F0E0B73CA}"/>
          </ac:picMkLst>
        </pc:picChg>
      </pc:sldChg>
      <pc:sldChg chg="addSp delSp modSp add mod ord">
        <pc:chgData name="Morgan Mcgowan- Boswell (2203790)" userId="b6f170f4-94c4-47e8-ae77-6031c77a12cc" providerId="ADAL" clId="{3ABBA2C4-4FCB-4769-829A-9A045F6B8581}" dt="2023-11-06T14:26:59.821" v="2781" actId="20577"/>
        <pc:sldMkLst>
          <pc:docMk/>
          <pc:sldMk cId="3147134356" sldId="261"/>
        </pc:sldMkLst>
        <pc:spChg chg="add del mod">
          <ac:chgData name="Morgan Mcgowan- Boswell (2203790)" userId="b6f170f4-94c4-47e8-ae77-6031c77a12cc" providerId="ADAL" clId="{3ABBA2C4-4FCB-4769-829A-9A045F6B8581}" dt="2023-11-06T14:14:17.205" v="2306" actId="767"/>
          <ac:spMkLst>
            <pc:docMk/>
            <pc:sldMk cId="3147134356" sldId="261"/>
            <ac:spMk id="2" creationId="{A93C5C91-E45F-46C4-43EF-4C26C82854D3}"/>
          </ac:spMkLst>
        </pc:spChg>
        <pc:spChg chg="add del mod">
          <ac:chgData name="Morgan Mcgowan- Boswell (2203790)" userId="b6f170f4-94c4-47e8-ae77-6031c77a12cc" providerId="ADAL" clId="{3ABBA2C4-4FCB-4769-829A-9A045F6B8581}" dt="2023-11-06T14:14:15.618" v="2305" actId="767"/>
          <ac:spMkLst>
            <pc:docMk/>
            <pc:sldMk cId="3147134356" sldId="261"/>
            <ac:spMk id="3" creationId="{1B1088A3-6883-8E24-A5A4-3AFD55B9C99D}"/>
          </ac:spMkLst>
        </pc:spChg>
        <pc:spChg chg="add mod">
          <ac:chgData name="Morgan Mcgowan- Boswell (2203790)" userId="b6f170f4-94c4-47e8-ae77-6031c77a12cc" providerId="ADAL" clId="{3ABBA2C4-4FCB-4769-829A-9A045F6B8581}" dt="2023-11-06T14:26:59.821" v="2781" actId="20577"/>
          <ac:spMkLst>
            <pc:docMk/>
            <pc:sldMk cId="3147134356" sldId="261"/>
            <ac:spMk id="4" creationId="{BC1F5F12-36C8-3F58-5B83-023468010D49}"/>
          </ac:spMkLst>
        </pc:spChg>
        <pc:spChg chg="del">
          <ac:chgData name="Morgan Mcgowan- Boswell (2203790)" userId="b6f170f4-94c4-47e8-ae77-6031c77a12cc" providerId="ADAL" clId="{3ABBA2C4-4FCB-4769-829A-9A045F6B8581}" dt="2023-11-02T14:33:28.410" v="1510" actId="21"/>
          <ac:spMkLst>
            <pc:docMk/>
            <pc:sldMk cId="3147134356" sldId="261"/>
            <ac:spMk id="83" creationId="{DB5AEA4B-9F09-49BB-CE1D-CDE611C033ED}"/>
          </ac:spMkLst>
        </pc:spChg>
        <pc:spChg chg="del">
          <ac:chgData name="Morgan Mcgowan- Boswell (2203790)" userId="b6f170f4-94c4-47e8-ae77-6031c77a12cc" providerId="ADAL" clId="{3ABBA2C4-4FCB-4769-829A-9A045F6B8581}" dt="2023-11-02T14:33:36.454" v="1511" actId="21"/>
          <ac:spMkLst>
            <pc:docMk/>
            <pc:sldMk cId="3147134356" sldId="261"/>
            <ac:spMk id="85" creationId="{5E5E3230-CD3D-F260-DA7F-6A132E1D0E02}"/>
          </ac:spMkLst>
        </pc:spChg>
      </pc:sldChg>
      <pc:sldChg chg="addSp delSp modSp add mod">
        <pc:chgData name="Morgan Mcgowan- Boswell (2203790)" userId="b6f170f4-94c4-47e8-ae77-6031c77a12cc" providerId="ADAL" clId="{3ABBA2C4-4FCB-4769-829A-9A045F6B8581}" dt="2023-11-06T15:38:20.415" v="3470" actId="207"/>
        <pc:sldMkLst>
          <pc:docMk/>
          <pc:sldMk cId="649353151" sldId="262"/>
        </pc:sldMkLst>
        <pc:spChg chg="add del mod">
          <ac:chgData name="Morgan Mcgowan- Boswell (2203790)" userId="b6f170f4-94c4-47e8-ae77-6031c77a12cc" providerId="ADAL" clId="{3ABBA2C4-4FCB-4769-829A-9A045F6B8581}" dt="2023-11-02T14:14:39.842" v="1469"/>
          <ac:spMkLst>
            <pc:docMk/>
            <pc:sldMk cId="649353151" sldId="262"/>
            <ac:spMk id="2" creationId="{54719E6F-D6CF-694C-AA19-7306101A4057}"/>
          </ac:spMkLst>
        </pc:spChg>
        <pc:spChg chg="add mod">
          <ac:chgData name="Morgan Mcgowan- Boswell (2203790)" userId="b6f170f4-94c4-47e8-ae77-6031c77a12cc" providerId="ADAL" clId="{3ABBA2C4-4FCB-4769-829A-9A045F6B8581}" dt="2023-11-02T14:19:23.347" v="1509" actId="14100"/>
          <ac:spMkLst>
            <pc:docMk/>
            <pc:sldMk cId="649353151" sldId="262"/>
            <ac:spMk id="3" creationId="{423ED957-91E0-4C22-1C5D-1B4B23A6B5D9}"/>
          </ac:spMkLst>
        </pc:spChg>
        <pc:spChg chg="add mod">
          <ac:chgData name="Morgan Mcgowan- Boswell (2203790)" userId="b6f170f4-94c4-47e8-ae77-6031c77a12cc" providerId="ADAL" clId="{3ABBA2C4-4FCB-4769-829A-9A045F6B8581}" dt="2023-11-06T15:38:20.415" v="3470" actId="207"/>
          <ac:spMkLst>
            <pc:docMk/>
            <pc:sldMk cId="649353151" sldId="262"/>
            <ac:spMk id="4" creationId="{7D168978-CB2B-3DE5-A3C1-23BF470B3E81}"/>
          </ac:spMkLst>
        </pc:spChg>
        <pc:spChg chg="del">
          <ac:chgData name="Morgan Mcgowan- Boswell (2203790)" userId="b6f170f4-94c4-47e8-ae77-6031c77a12cc" providerId="ADAL" clId="{3ABBA2C4-4FCB-4769-829A-9A045F6B8581}" dt="2023-11-02T14:10:02.238" v="1432" actId="21"/>
          <ac:spMkLst>
            <pc:docMk/>
            <pc:sldMk cId="649353151" sldId="262"/>
            <ac:spMk id="83" creationId="{DB5AEA4B-9F09-49BB-CE1D-CDE611C033ED}"/>
          </ac:spMkLst>
        </pc:spChg>
        <pc:spChg chg="del">
          <ac:chgData name="Morgan Mcgowan- Boswell (2203790)" userId="b6f170f4-94c4-47e8-ae77-6031c77a12cc" providerId="ADAL" clId="{3ABBA2C4-4FCB-4769-829A-9A045F6B8581}" dt="2023-11-02T14:10:11.084" v="1433" actId="21"/>
          <ac:spMkLst>
            <pc:docMk/>
            <pc:sldMk cId="649353151" sldId="262"/>
            <ac:spMk id="85" creationId="{5E5E3230-CD3D-F260-DA7F-6A132E1D0E02}"/>
          </ac:spMkLst>
        </pc:spChg>
        <pc:picChg chg="mod">
          <ac:chgData name="Morgan Mcgowan- Boswell (2203790)" userId="b6f170f4-94c4-47e8-ae77-6031c77a12cc" providerId="ADAL" clId="{3ABBA2C4-4FCB-4769-829A-9A045F6B8581}" dt="2023-11-02T15:09:37.469" v="1688" actId="1076"/>
          <ac:picMkLst>
            <pc:docMk/>
            <pc:sldMk cId="649353151" sldId="262"/>
            <ac:picMk id="71" creationId="{502A22F8-5E9F-958D-2E8A-A3199B4E4304}"/>
          </ac:picMkLst>
        </pc:picChg>
        <pc:picChg chg="add mod">
          <ac:chgData name="Morgan Mcgowan- Boswell (2203790)" userId="b6f170f4-94c4-47e8-ae77-6031c77a12cc" providerId="ADAL" clId="{3ABBA2C4-4FCB-4769-829A-9A045F6B8581}" dt="2023-11-02T14:10:46.510" v="1440" actId="1076"/>
          <ac:picMkLst>
            <pc:docMk/>
            <pc:sldMk cId="649353151" sldId="262"/>
            <ac:picMk id="5122" creationId="{CA85AA0B-2708-503B-1C97-774E413844F3}"/>
          </ac:picMkLst>
        </pc:picChg>
      </pc:sldChg>
      <pc:sldChg chg="addSp delSp modSp add mod ord">
        <pc:chgData name="Morgan Mcgowan- Boswell (2203790)" userId="b6f170f4-94c4-47e8-ae77-6031c77a12cc" providerId="ADAL" clId="{3ABBA2C4-4FCB-4769-829A-9A045F6B8581}" dt="2023-11-06T15:08:03.136" v="3139"/>
        <pc:sldMkLst>
          <pc:docMk/>
          <pc:sldMk cId="2156450600" sldId="263"/>
        </pc:sldMkLst>
        <pc:spChg chg="add mod">
          <ac:chgData name="Morgan Mcgowan- Boswell (2203790)" userId="b6f170f4-94c4-47e8-ae77-6031c77a12cc" providerId="ADAL" clId="{3ABBA2C4-4FCB-4769-829A-9A045F6B8581}" dt="2023-11-06T15:07:51.823" v="3137" actId="14100"/>
          <ac:spMkLst>
            <pc:docMk/>
            <pc:sldMk cId="2156450600" sldId="263"/>
            <ac:spMk id="2" creationId="{0E63A768-09AD-FF5E-D672-029511FAC601}"/>
          </ac:spMkLst>
        </pc:spChg>
        <pc:spChg chg="mod">
          <ac:chgData name="Morgan Mcgowan- Boswell (2203790)" userId="b6f170f4-94c4-47e8-ae77-6031c77a12cc" providerId="ADAL" clId="{3ABBA2C4-4FCB-4769-829A-9A045F6B8581}" dt="2023-11-06T15:06:47.282" v="3115" actId="1076"/>
          <ac:spMkLst>
            <pc:docMk/>
            <pc:sldMk cId="2156450600" sldId="263"/>
            <ac:spMk id="5" creationId="{DAB254A5-6B35-477E-161A-3A1CF15F99BA}"/>
          </ac:spMkLst>
        </pc:spChg>
        <pc:spChg chg="del">
          <ac:chgData name="Morgan Mcgowan- Boswell (2203790)" userId="b6f170f4-94c4-47e8-ae77-6031c77a12cc" providerId="ADAL" clId="{3ABBA2C4-4FCB-4769-829A-9A045F6B8581}" dt="2023-11-02T14:38:03.899" v="1512" actId="21"/>
          <ac:spMkLst>
            <pc:docMk/>
            <pc:sldMk cId="2156450600" sldId="263"/>
            <ac:spMk id="83" creationId="{DB5AEA4B-9F09-49BB-CE1D-CDE611C033ED}"/>
          </ac:spMkLst>
        </pc:spChg>
        <pc:spChg chg="del">
          <ac:chgData name="Morgan Mcgowan- Boswell (2203790)" userId="b6f170f4-94c4-47e8-ae77-6031c77a12cc" providerId="ADAL" clId="{3ABBA2C4-4FCB-4769-829A-9A045F6B8581}" dt="2023-11-02T14:38:10.021" v="1513" actId="21"/>
          <ac:spMkLst>
            <pc:docMk/>
            <pc:sldMk cId="2156450600" sldId="263"/>
            <ac:spMk id="85" creationId="{5E5E3230-CD3D-F260-DA7F-6A132E1D0E02}"/>
          </ac:spMkLst>
        </pc:spChg>
      </pc:sldChg>
      <pc:sldChg chg="delSp add del mod">
        <pc:chgData name="Morgan Mcgowan- Boswell (2203790)" userId="b6f170f4-94c4-47e8-ae77-6031c77a12cc" providerId="ADAL" clId="{3ABBA2C4-4FCB-4769-829A-9A045F6B8581}" dt="2023-11-06T15:11:56.679" v="3153" actId="2696"/>
        <pc:sldMkLst>
          <pc:docMk/>
          <pc:sldMk cId="940496663" sldId="264"/>
        </pc:sldMkLst>
        <pc:spChg chg="del">
          <ac:chgData name="Morgan Mcgowan- Boswell (2203790)" userId="b6f170f4-94c4-47e8-ae77-6031c77a12cc" providerId="ADAL" clId="{3ABBA2C4-4FCB-4769-829A-9A045F6B8581}" dt="2023-11-02T14:38:18.202" v="1514" actId="21"/>
          <ac:spMkLst>
            <pc:docMk/>
            <pc:sldMk cId="940496663" sldId="264"/>
            <ac:spMk id="83" creationId="{DB5AEA4B-9F09-49BB-CE1D-CDE611C033ED}"/>
          </ac:spMkLst>
        </pc:spChg>
        <pc:spChg chg="del">
          <ac:chgData name="Morgan Mcgowan- Boswell (2203790)" userId="b6f170f4-94c4-47e8-ae77-6031c77a12cc" providerId="ADAL" clId="{3ABBA2C4-4FCB-4769-829A-9A045F6B8581}" dt="2023-11-02T14:38:24.724" v="1515" actId="21"/>
          <ac:spMkLst>
            <pc:docMk/>
            <pc:sldMk cId="940496663" sldId="264"/>
            <ac:spMk id="85" creationId="{5E5E3230-CD3D-F260-DA7F-6A132E1D0E02}"/>
          </ac:spMkLst>
        </pc:spChg>
      </pc:sldChg>
      <pc:sldChg chg="addSp delSp modSp add mod ord">
        <pc:chgData name="Morgan Mcgowan- Boswell (2203790)" userId="b6f170f4-94c4-47e8-ae77-6031c77a12cc" providerId="ADAL" clId="{3ABBA2C4-4FCB-4769-829A-9A045F6B8581}" dt="2023-11-06T16:05:47.305" v="4433" actId="207"/>
        <pc:sldMkLst>
          <pc:docMk/>
          <pc:sldMk cId="2592205353" sldId="265"/>
        </pc:sldMkLst>
        <pc:spChg chg="add mod ord">
          <ac:chgData name="Morgan Mcgowan- Boswell (2203790)" userId="b6f170f4-94c4-47e8-ae77-6031c77a12cc" providerId="ADAL" clId="{3ABBA2C4-4FCB-4769-829A-9A045F6B8581}" dt="2023-11-06T16:05:47.305" v="4433" actId="207"/>
          <ac:spMkLst>
            <pc:docMk/>
            <pc:sldMk cId="2592205353" sldId="265"/>
            <ac:spMk id="2" creationId="{250AE257-D6CD-791A-6CB6-B04A6F109629}"/>
          </ac:spMkLst>
        </pc:spChg>
        <pc:spChg chg="mod">
          <ac:chgData name="Morgan Mcgowan- Boswell (2203790)" userId="b6f170f4-94c4-47e8-ae77-6031c77a12cc" providerId="ADAL" clId="{3ABBA2C4-4FCB-4769-829A-9A045F6B8581}" dt="2023-11-06T15:09:04.360" v="3144" actId="14100"/>
          <ac:spMkLst>
            <pc:docMk/>
            <pc:sldMk cId="2592205353" sldId="265"/>
            <ac:spMk id="5" creationId="{DAB254A5-6B35-477E-161A-3A1CF15F99BA}"/>
          </ac:spMkLst>
        </pc:spChg>
        <pc:spChg chg="del">
          <ac:chgData name="Morgan Mcgowan- Boswell (2203790)" userId="b6f170f4-94c4-47e8-ae77-6031c77a12cc" providerId="ADAL" clId="{3ABBA2C4-4FCB-4769-829A-9A045F6B8581}" dt="2023-11-02T14:38:53.945" v="1518" actId="21"/>
          <ac:spMkLst>
            <pc:docMk/>
            <pc:sldMk cId="2592205353" sldId="265"/>
            <ac:spMk id="83" creationId="{DB5AEA4B-9F09-49BB-CE1D-CDE611C033ED}"/>
          </ac:spMkLst>
        </pc:spChg>
        <pc:spChg chg="del">
          <ac:chgData name="Morgan Mcgowan- Boswell (2203790)" userId="b6f170f4-94c4-47e8-ae77-6031c77a12cc" providerId="ADAL" clId="{3ABBA2C4-4FCB-4769-829A-9A045F6B8581}" dt="2023-11-02T14:39:08.246" v="1519" actId="21"/>
          <ac:spMkLst>
            <pc:docMk/>
            <pc:sldMk cId="2592205353" sldId="265"/>
            <ac:spMk id="85" creationId="{5E5E3230-CD3D-F260-DA7F-6A132E1D0E02}"/>
          </ac:spMkLst>
        </pc:spChg>
      </pc:sldChg>
      <pc:sldChg chg="addSp delSp modSp add mod ord">
        <pc:chgData name="Morgan Mcgowan- Boswell (2203790)" userId="b6f170f4-94c4-47e8-ae77-6031c77a12cc" providerId="ADAL" clId="{3ABBA2C4-4FCB-4769-829A-9A045F6B8581}" dt="2023-11-06T16:06:21.346" v="4436" actId="207"/>
        <pc:sldMkLst>
          <pc:docMk/>
          <pc:sldMk cId="3707206624" sldId="266"/>
        </pc:sldMkLst>
        <pc:spChg chg="add mod ord">
          <ac:chgData name="Morgan Mcgowan- Boswell (2203790)" userId="b6f170f4-94c4-47e8-ae77-6031c77a12cc" providerId="ADAL" clId="{3ABBA2C4-4FCB-4769-829A-9A045F6B8581}" dt="2023-11-06T16:06:21.346" v="4436" actId="207"/>
          <ac:spMkLst>
            <pc:docMk/>
            <pc:sldMk cId="3707206624" sldId="266"/>
            <ac:spMk id="2" creationId="{5E60CA0B-A3D3-2FA9-C6BD-82F30F434559}"/>
          </ac:spMkLst>
        </pc:spChg>
        <pc:spChg chg="mod">
          <ac:chgData name="Morgan Mcgowan- Boswell (2203790)" userId="b6f170f4-94c4-47e8-ae77-6031c77a12cc" providerId="ADAL" clId="{3ABBA2C4-4FCB-4769-829A-9A045F6B8581}" dt="2023-11-06T15:09:32.674" v="3146" actId="14100"/>
          <ac:spMkLst>
            <pc:docMk/>
            <pc:sldMk cId="3707206624" sldId="266"/>
            <ac:spMk id="5" creationId="{DAB254A5-6B35-477E-161A-3A1CF15F99BA}"/>
          </ac:spMkLst>
        </pc:spChg>
        <pc:spChg chg="del">
          <ac:chgData name="Morgan Mcgowan- Boswell (2203790)" userId="b6f170f4-94c4-47e8-ae77-6031c77a12cc" providerId="ADAL" clId="{3ABBA2C4-4FCB-4769-829A-9A045F6B8581}" dt="2023-11-02T14:39:15.251" v="1520" actId="21"/>
          <ac:spMkLst>
            <pc:docMk/>
            <pc:sldMk cId="3707206624" sldId="266"/>
            <ac:spMk id="83" creationId="{DB5AEA4B-9F09-49BB-CE1D-CDE611C033ED}"/>
          </ac:spMkLst>
        </pc:spChg>
        <pc:spChg chg="del">
          <ac:chgData name="Morgan Mcgowan- Boswell (2203790)" userId="b6f170f4-94c4-47e8-ae77-6031c77a12cc" providerId="ADAL" clId="{3ABBA2C4-4FCB-4769-829A-9A045F6B8581}" dt="2023-11-02T14:39:21.882" v="1521" actId="21"/>
          <ac:spMkLst>
            <pc:docMk/>
            <pc:sldMk cId="3707206624" sldId="266"/>
            <ac:spMk id="85" creationId="{5E5E3230-CD3D-F260-DA7F-6A132E1D0E02}"/>
          </ac:spMkLst>
        </pc:spChg>
      </pc:sldChg>
      <pc:sldChg chg="addSp delSp modSp add mod ord">
        <pc:chgData name="Morgan Mcgowan- Boswell (2203790)" userId="b6f170f4-94c4-47e8-ae77-6031c77a12cc" providerId="ADAL" clId="{3ABBA2C4-4FCB-4769-829A-9A045F6B8581}" dt="2023-11-06T15:58:44.123" v="4009" actId="20577"/>
        <pc:sldMkLst>
          <pc:docMk/>
          <pc:sldMk cId="2239310587" sldId="267"/>
        </pc:sldMkLst>
        <pc:spChg chg="add mod ord">
          <ac:chgData name="Morgan Mcgowan- Boswell (2203790)" userId="b6f170f4-94c4-47e8-ae77-6031c77a12cc" providerId="ADAL" clId="{3ABBA2C4-4FCB-4769-829A-9A045F6B8581}" dt="2023-11-06T15:58:44.123" v="4009" actId="20577"/>
          <ac:spMkLst>
            <pc:docMk/>
            <pc:sldMk cId="2239310587" sldId="267"/>
            <ac:spMk id="2" creationId="{892099E9-3753-ABC8-C0E0-C474837B12AD}"/>
          </ac:spMkLst>
        </pc:spChg>
        <pc:spChg chg="add mod">
          <ac:chgData name="Morgan Mcgowan- Boswell (2203790)" userId="b6f170f4-94c4-47e8-ae77-6031c77a12cc" providerId="ADAL" clId="{3ABBA2C4-4FCB-4769-829A-9A045F6B8581}" dt="2023-11-02T15:15:07.603" v="1720" actId="14100"/>
          <ac:spMkLst>
            <pc:docMk/>
            <pc:sldMk cId="2239310587" sldId="267"/>
            <ac:spMk id="3" creationId="{3248E601-4EE2-1C9B-9E0F-16D292BDDC58}"/>
          </ac:spMkLst>
        </pc:spChg>
        <pc:spChg chg="del">
          <ac:chgData name="Morgan Mcgowan- Boswell (2203790)" userId="b6f170f4-94c4-47e8-ae77-6031c77a12cc" providerId="ADAL" clId="{3ABBA2C4-4FCB-4769-829A-9A045F6B8581}" dt="2023-11-02T14:38:39.427" v="1516" actId="21"/>
          <ac:spMkLst>
            <pc:docMk/>
            <pc:sldMk cId="2239310587" sldId="267"/>
            <ac:spMk id="83" creationId="{DB5AEA4B-9F09-49BB-CE1D-CDE611C033ED}"/>
          </ac:spMkLst>
        </pc:spChg>
        <pc:spChg chg="del">
          <ac:chgData name="Morgan Mcgowan- Boswell (2203790)" userId="b6f170f4-94c4-47e8-ae77-6031c77a12cc" providerId="ADAL" clId="{3ABBA2C4-4FCB-4769-829A-9A045F6B8581}" dt="2023-11-02T14:38:45.063" v="1517" actId="21"/>
          <ac:spMkLst>
            <pc:docMk/>
            <pc:sldMk cId="2239310587" sldId="267"/>
            <ac:spMk id="85" creationId="{5E5E3230-CD3D-F260-DA7F-6A132E1D0E02}"/>
          </ac:spMkLst>
        </pc:spChg>
        <pc:picChg chg="add mod">
          <ac:chgData name="Morgan Mcgowan- Boswell (2203790)" userId="b6f170f4-94c4-47e8-ae77-6031c77a12cc" providerId="ADAL" clId="{3ABBA2C4-4FCB-4769-829A-9A045F6B8581}" dt="2023-11-02T15:13:27.126" v="1703" actId="14100"/>
          <ac:picMkLst>
            <pc:docMk/>
            <pc:sldMk cId="2239310587" sldId="267"/>
            <ac:picMk id="6146" creationId="{AE56851F-C56A-5A22-41E0-05E2C4323DB7}"/>
          </ac:picMkLst>
        </pc:picChg>
      </pc:sldChg>
      <pc:sldChg chg="addSp delSp modSp add mod ord">
        <pc:chgData name="Morgan Mcgowan- Boswell (2203790)" userId="b6f170f4-94c4-47e8-ae77-6031c77a12cc" providerId="ADAL" clId="{3ABBA2C4-4FCB-4769-829A-9A045F6B8581}" dt="2023-11-06T16:06:31.586" v="4438" actId="207"/>
        <pc:sldMkLst>
          <pc:docMk/>
          <pc:sldMk cId="2247206907" sldId="268"/>
        </pc:sldMkLst>
        <pc:spChg chg="del">
          <ac:chgData name="Morgan Mcgowan- Boswell (2203790)" userId="b6f170f4-94c4-47e8-ae77-6031c77a12cc" providerId="ADAL" clId="{3ABBA2C4-4FCB-4769-829A-9A045F6B8581}" dt="2023-11-06T16:02:37.573" v="4398" actId="21"/>
          <ac:spMkLst>
            <pc:docMk/>
            <pc:sldMk cId="2247206907" sldId="268"/>
            <ac:spMk id="2" creationId="{0E63A768-09AD-FF5E-D672-029511FAC601}"/>
          </ac:spMkLst>
        </pc:spChg>
        <pc:spChg chg="add mod">
          <ac:chgData name="Morgan Mcgowan- Boswell (2203790)" userId="b6f170f4-94c4-47e8-ae77-6031c77a12cc" providerId="ADAL" clId="{3ABBA2C4-4FCB-4769-829A-9A045F6B8581}" dt="2023-11-06T16:06:31.586" v="4438" actId="207"/>
          <ac:spMkLst>
            <pc:docMk/>
            <pc:sldMk cId="2247206907" sldId="268"/>
            <ac:spMk id="3" creationId="{81A27FF9-B898-EE3F-429C-7F34119CD95A}"/>
          </ac:spMkLst>
        </pc:spChg>
        <pc:spChg chg="add del mod">
          <ac:chgData name="Morgan Mcgowan- Boswell (2203790)" userId="b6f170f4-94c4-47e8-ae77-6031c77a12cc" providerId="ADAL" clId="{3ABBA2C4-4FCB-4769-829A-9A045F6B8581}" dt="2023-11-06T16:04:14.201" v="4425"/>
          <ac:spMkLst>
            <pc:docMk/>
            <pc:sldMk cId="2247206907" sldId="268"/>
            <ac:spMk id="4" creationId="{B2CC3714-A890-0901-7FFF-5DF605BB8807}"/>
          </ac:spMkLst>
        </pc:spChg>
        <pc:spChg chg="mod">
          <ac:chgData name="Morgan Mcgowan- Boswell (2203790)" userId="b6f170f4-94c4-47e8-ae77-6031c77a12cc" providerId="ADAL" clId="{3ABBA2C4-4FCB-4769-829A-9A045F6B8581}" dt="2023-11-06T16:02:53.455" v="4400" actId="14100"/>
          <ac:spMkLst>
            <pc:docMk/>
            <pc:sldMk cId="2247206907" sldId="268"/>
            <ac:spMk id="5" creationId="{DAB254A5-6B35-477E-161A-3A1CF15F99BA}"/>
          </ac:spMkLst>
        </pc:spChg>
      </pc:sldChg>
      <pc:sldMasterChg chg="add del addSldLayout delSldLayout">
        <pc:chgData name="Morgan Mcgowan- Boswell (2203790)" userId="b6f170f4-94c4-47e8-ae77-6031c77a12cc" providerId="ADAL" clId="{3ABBA2C4-4FCB-4769-829A-9A045F6B8581}" dt="2023-11-02T11:43:58.829" v="10" actId="26606"/>
        <pc:sldMasterMkLst>
          <pc:docMk/>
          <pc:sldMasterMk cId="2479586269" sldId="2147483648"/>
        </pc:sldMasterMkLst>
        <pc:sldLayoutChg chg="add del">
          <pc:chgData name="Morgan Mcgowan- Boswell (2203790)" userId="b6f170f4-94c4-47e8-ae77-6031c77a12cc" providerId="ADAL" clId="{3ABBA2C4-4FCB-4769-829A-9A045F6B8581}" dt="2023-11-02T11:43:58.829" v="10" actId="26606"/>
          <pc:sldLayoutMkLst>
            <pc:docMk/>
            <pc:sldMasterMk cId="2479586269" sldId="2147483648"/>
            <pc:sldLayoutMk cId="2674016945" sldId="2147483649"/>
          </pc:sldLayoutMkLst>
        </pc:sldLayoutChg>
        <pc:sldLayoutChg chg="add del">
          <pc:chgData name="Morgan Mcgowan- Boswell (2203790)" userId="b6f170f4-94c4-47e8-ae77-6031c77a12cc" providerId="ADAL" clId="{3ABBA2C4-4FCB-4769-829A-9A045F6B8581}" dt="2023-11-02T11:43:58.829" v="10" actId="26606"/>
          <pc:sldLayoutMkLst>
            <pc:docMk/>
            <pc:sldMasterMk cId="2479586269" sldId="2147483648"/>
            <pc:sldLayoutMk cId="2321987683" sldId="2147483650"/>
          </pc:sldLayoutMkLst>
        </pc:sldLayoutChg>
        <pc:sldLayoutChg chg="add del">
          <pc:chgData name="Morgan Mcgowan- Boswell (2203790)" userId="b6f170f4-94c4-47e8-ae77-6031c77a12cc" providerId="ADAL" clId="{3ABBA2C4-4FCB-4769-829A-9A045F6B8581}" dt="2023-11-02T11:43:58.829" v="10" actId="26606"/>
          <pc:sldLayoutMkLst>
            <pc:docMk/>
            <pc:sldMasterMk cId="2479586269" sldId="2147483648"/>
            <pc:sldLayoutMk cId="1548996950" sldId="2147483651"/>
          </pc:sldLayoutMkLst>
        </pc:sldLayoutChg>
        <pc:sldLayoutChg chg="add del">
          <pc:chgData name="Morgan Mcgowan- Boswell (2203790)" userId="b6f170f4-94c4-47e8-ae77-6031c77a12cc" providerId="ADAL" clId="{3ABBA2C4-4FCB-4769-829A-9A045F6B8581}" dt="2023-11-02T11:43:58.829" v="10" actId="26606"/>
          <pc:sldLayoutMkLst>
            <pc:docMk/>
            <pc:sldMasterMk cId="2479586269" sldId="2147483648"/>
            <pc:sldLayoutMk cId="1387496877" sldId="2147483652"/>
          </pc:sldLayoutMkLst>
        </pc:sldLayoutChg>
        <pc:sldLayoutChg chg="add del">
          <pc:chgData name="Morgan Mcgowan- Boswell (2203790)" userId="b6f170f4-94c4-47e8-ae77-6031c77a12cc" providerId="ADAL" clId="{3ABBA2C4-4FCB-4769-829A-9A045F6B8581}" dt="2023-11-02T11:43:58.829" v="10" actId="26606"/>
          <pc:sldLayoutMkLst>
            <pc:docMk/>
            <pc:sldMasterMk cId="2479586269" sldId="2147483648"/>
            <pc:sldLayoutMk cId="1138107223" sldId="2147483653"/>
          </pc:sldLayoutMkLst>
        </pc:sldLayoutChg>
        <pc:sldLayoutChg chg="add del">
          <pc:chgData name="Morgan Mcgowan- Boswell (2203790)" userId="b6f170f4-94c4-47e8-ae77-6031c77a12cc" providerId="ADAL" clId="{3ABBA2C4-4FCB-4769-829A-9A045F6B8581}" dt="2023-11-02T11:43:58.829" v="10" actId="26606"/>
          <pc:sldLayoutMkLst>
            <pc:docMk/>
            <pc:sldMasterMk cId="2479586269" sldId="2147483648"/>
            <pc:sldLayoutMk cId="2370905614" sldId="2147483654"/>
          </pc:sldLayoutMkLst>
        </pc:sldLayoutChg>
        <pc:sldLayoutChg chg="add del">
          <pc:chgData name="Morgan Mcgowan- Boswell (2203790)" userId="b6f170f4-94c4-47e8-ae77-6031c77a12cc" providerId="ADAL" clId="{3ABBA2C4-4FCB-4769-829A-9A045F6B8581}" dt="2023-11-02T11:43:58.829" v="10" actId="26606"/>
          <pc:sldLayoutMkLst>
            <pc:docMk/>
            <pc:sldMasterMk cId="2479586269" sldId="2147483648"/>
            <pc:sldLayoutMk cId="2822242211" sldId="2147483655"/>
          </pc:sldLayoutMkLst>
        </pc:sldLayoutChg>
        <pc:sldLayoutChg chg="add del">
          <pc:chgData name="Morgan Mcgowan- Boswell (2203790)" userId="b6f170f4-94c4-47e8-ae77-6031c77a12cc" providerId="ADAL" clId="{3ABBA2C4-4FCB-4769-829A-9A045F6B8581}" dt="2023-11-02T11:43:58.829" v="10" actId="26606"/>
          <pc:sldLayoutMkLst>
            <pc:docMk/>
            <pc:sldMasterMk cId="2479586269" sldId="2147483648"/>
            <pc:sldLayoutMk cId="1973874468" sldId="2147483656"/>
          </pc:sldLayoutMkLst>
        </pc:sldLayoutChg>
        <pc:sldLayoutChg chg="add del">
          <pc:chgData name="Morgan Mcgowan- Boswell (2203790)" userId="b6f170f4-94c4-47e8-ae77-6031c77a12cc" providerId="ADAL" clId="{3ABBA2C4-4FCB-4769-829A-9A045F6B8581}" dt="2023-11-02T11:43:58.829" v="10" actId="26606"/>
          <pc:sldLayoutMkLst>
            <pc:docMk/>
            <pc:sldMasterMk cId="2479586269" sldId="2147483648"/>
            <pc:sldLayoutMk cId="1474053150" sldId="2147483657"/>
          </pc:sldLayoutMkLst>
        </pc:sldLayoutChg>
        <pc:sldLayoutChg chg="add del">
          <pc:chgData name="Morgan Mcgowan- Boswell (2203790)" userId="b6f170f4-94c4-47e8-ae77-6031c77a12cc" providerId="ADAL" clId="{3ABBA2C4-4FCB-4769-829A-9A045F6B8581}" dt="2023-11-02T11:43:58.829" v="10" actId="26606"/>
          <pc:sldLayoutMkLst>
            <pc:docMk/>
            <pc:sldMasterMk cId="2479586269" sldId="2147483648"/>
            <pc:sldLayoutMk cId="220084791" sldId="2147483658"/>
          </pc:sldLayoutMkLst>
        </pc:sldLayoutChg>
        <pc:sldLayoutChg chg="add del">
          <pc:chgData name="Morgan Mcgowan- Boswell (2203790)" userId="b6f170f4-94c4-47e8-ae77-6031c77a12cc" providerId="ADAL" clId="{3ABBA2C4-4FCB-4769-829A-9A045F6B8581}" dt="2023-11-02T11:43:58.829" v="10" actId="26606"/>
          <pc:sldLayoutMkLst>
            <pc:docMk/>
            <pc:sldMasterMk cId="2479586269" sldId="2147483648"/>
            <pc:sldLayoutMk cId="1901951708" sldId="2147483659"/>
          </pc:sldLayoutMkLst>
        </pc:sldLayoutChg>
      </pc:sldMasterChg>
      <pc:sldMasterChg chg="add del addSldLayout delSldLayout">
        <pc:chgData name="Morgan Mcgowan- Boswell (2203790)" userId="b6f170f4-94c4-47e8-ae77-6031c77a12cc" providerId="ADAL" clId="{3ABBA2C4-4FCB-4769-829A-9A045F6B8581}" dt="2023-11-02T11:40:57.457" v="3" actId="26606"/>
        <pc:sldMasterMkLst>
          <pc:docMk/>
          <pc:sldMasterMk cId="4278458699" sldId="2147483686"/>
        </pc:sldMasterMkLst>
        <pc:sldLayoutChg chg="add del">
          <pc:chgData name="Morgan Mcgowan- Boswell (2203790)" userId="b6f170f4-94c4-47e8-ae77-6031c77a12cc" providerId="ADAL" clId="{3ABBA2C4-4FCB-4769-829A-9A045F6B8581}" dt="2023-11-02T11:40:57.457" v="3" actId="26606"/>
          <pc:sldLayoutMkLst>
            <pc:docMk/>
            <pc:sldMasterMk cId="4278458699" sldId="2147483686"/>
            <pc:sldLayoutMk cId="3747431215" sldId="2147483675"/>
          </pc:sldLayoutMkLst>
        </pc:sldLayoutChg>
        <pc:sldLayoutChg chg="add del">
          <pc:chgData name="Morgan Mcgowan- Boswell (2203790)" userId="b6f170f4-94c4-47e8-ae77-6031c77a12cc" providerId="ADAL" clId="{3ABBA2C4-4FCB-4769-829A-9A045F6B8581}" dt="2023-11-02T11:40:57.457" v="3" actId="26606"/>
          <pc:sldLayoutMkLst>
            <pc:docMk/>
            <pc:sldMasterMk cId="4278458699" sldId="2147483686"/>
            <pc:sldLayoutMk cId="975588916" sldId="2147483676"/>
          </pc:sldLayoutMkLst>
        </pc:sldLayoutChg>
        <pc:sldLayoutChg chg="add del">
          <pc:chgData name="Morgan Mcgowan- Boswell (2203790)" userId="b6f170f4-94c4-47e8-ae77-6031c77a12cc" providerId="ADAL" clId="{3ABBA2C4-4FCB-4769-829A-9A045F6B8581}" dt="2023-11-02T11:40:57.457" v="3" actId="26606"/>
          <pc:sldLayoutMkLst>
            <pc:docMk/>
            <pc:sldMasterMk cId="4278458699" sldId="2147483686"/>
            <pc:sldLayoutMk cId="875162488" sldId="2147483677"/>
          </pc:sldLayoutMkLst>
        </pc:sldLayoutChg>
        <pc:sldLayoutChg chg="add del">
          <pc:chgData name="Morgan Mcgowan- Boswell (2203790)" userId="b6f170f4-94c4-47e8-ae77-6031c77a12cc" providerId="ADAL" clId="{3ABBA2C4-4FCB-4769-829A-9A045F6B8581}" dt="2023-11-02T11:40:57.457" v="3" actId="26606"/>
          <pc:sldLayoutMkLst>
            <pc:docMk/>
            <pc:sldMasterMk cId="4278458699" sldId="2147483686"/>
            <pc:sldLayoutMk cId="3870877419" sldId="2147483678"/>
          </pc:sldLayoutMkLst>
        </pc:sldLayoutChg>
        <pc:sldLayoutChg chg="add del">
          <pc:chgData name="Morgan Mcgowan- Boswell (2203790)" userId="b6f170f4-94c4-47e8-ae77-6031c77a12cc" providerId="ADAL" clId="{3ABBA2C4-4FCB-4769-829A-9A045F6B8581}" dt="2023-11-02T11:40:57.457" v="3" actId="26606"/>
          <pc:sldLayoutMkLst>
            <pc:docMk/>
            <pc:sldMasterMk cId="4278458699" sldId="2147483686"/>
            <pc:sldLayoutMk cId="888889314" sldId="2147483679"/>
          </pc:sldLayoutMkLst>
        </pc:sldLayoutChg>
        <pc:sldLayoutChg chg="add del">
          <pc:chgData name="Morgan Mcgowan- Boswell (2203790)" userId="b6f170f4-94c4-47e8-ae77-6031c77a12cc" providerId="ADAL" clId="{3ABBA2C4-4FCB-4769-829A-9A045F6B8581}" dt="2023-11-02T11:40:57.457" v="3" actId="26606"/>
          <pc:sldLayoutMkLst>
            <pc:docMk/>
            <pc:sldMasterMk cId="4278458699" sldId="2147483686"/>
            <pc:sldLayoutMk cId="804801961" sldId="2147483680"/>
          </pc:sldLayoutMkLst>
        </pc:sldLayoutChg>
        <pc:sldLayoutChg chg="add del">
          <pc:chgData name="Morgan Mcgowan- Boswell (2203790)" userId="b6f170f4-94c4-47e8-ae77-6031c77a12cc" providerId="ADAL" clId="{3ABBA2C4-4FCB-4769-829A-9A045F6B8581}" dt="2023-11-02T11:40:57.457" v="3" actId="26606"/>
          <pc:sldLayoutMkLst>
            <pc:docMk/>
            <pc:sldMasterMk cId="4278458699" sldId="2147483686"/>
            <pc:sldLayoutMk cId="1547600037" sldId="2147483681"/>
          </pc:sldLayoutMkLst>
        </pc:sldLayoutChg>
        <pc:sldLayoutChg chg="add del">
          <pc:chgData name="Morgan Mcgowan- Boswell (2203790)" userId="b6f170f4-94c4-47e8-ae77-6031c77a12cc" providerId="ADAL" clId="{3ABBA2C4-4FCB-4769-829A-9A045F6B8581}" dt="2023-11-02T11:40:57.457" v="3" actId="26606"/>
          <pc:sldLayoutMkLst>
            <pc:docMk/>
            <pc:sldMasterMk cId="4278458699" sldId="2147483686"/>
            <pc:sldLayoutMk cId="1376170403" sldId="2147483682"/>
          </pc:sldLayoutMkLst>
        </pc:sldLayoutChg>
        <pc:sldLayoutChg chg="add del">
          <pc:chgData name="Morgan Mcgowan- Boswell (2203790)" userId="b6f170f4-94c4-47e8-ae77-6031c77a12cc" providerId="ADAL" clId="{3ABBA2C4-4FCB-4769-829A-9A045F6B8581}" dt="2023-11-02T11:40:57.457" v="3" actId="26606"/>
          <pc:sldLayoutMkLst>
            <pc:docMk/>
            <pc:sldMasterMk cId="4278458699" sldId="2147483686"/>
            <pc:sldLayoutMk cId="3569082335" sldId="2147483683"/>
          </pc:sldLayoutMkLst>
        </pc:sldLayoutChg>
        <pc:sldLayoutChg chg="add del">
          <pc:chgData name="Morgan Mcgowan- Boswell (2203790)" userId="b6f170f4-94c4-47e8-ae77-6031c77a12cc" providerId="ADAL" clId="{3ABBA2C4-4FCB-4769-829A-9A045F6B8581}" dt="2023-11-02T11:40:57.457" v="3" actId="26606"/>
          <pc:sldLayoutMkLst>
            <pc:docMk/>
            <pc:sldMasterMk cId="4278458699" sldId="2147483686"/>
            <pc:sldLayoutMk cId="1027514182" sldId="2147483684"/>
          </pc:sldLayoutMkLst>
        </pc:sldLayoutChg>
        <pc:sldLayoutChg chg="add del">
          <pc:chgData name="Morgan Mcgowan- Boswell (2203790)" userId="b6f170f4-94c4-47e8-ae77-6031c77a12cc" providerId="ADAL" clId="{3ABBA2C4-4FCB-4769-829A-9A045F6B8581}" dt="2023-11-02T11:40:57.457" v="3" actId="26606"/>
          <pc:sldLayoutMkLst>
            <pc:docMk/>
            <pc:sldMasterMk cId="4278458699" sldId="2147483686"/>
            <pc:sldLayoutMk cId="1530430020" sldId="2147483685"/>
          </pc:sldLayoutMkLst>
        </pc:sldLayoutChg>
      </pc:sldMasterChg>
      <pc:sldMasterChg chg="add del addSldLayout delSldLayout">
        <pc:chgData name="Morgan Mcgowan- Boswell (2203790)" userId="b6f170f4-94c4-47e8-ae77-6031c77a12cc" providerId="ADAL" clId="{3ABBA2C4-4FCB-4769-829A-9A045F6B8581}" dt="2023-11-02T11:43:55.153" v="7" actId="26606"/>
        <pc:sldMasterMkLst>
          <pc:docMk/>
          <pc:sldMasterMk cId="3632315036" sldId="2147483699"/>
        </pc:sldMasterMkLst>
        <pc:sldLayoutChg chg="add del">
          <pc:chgData name="Morgan Mcgowan- Boswell (2203790)" userId="b6f170f4-94c4-47e8-ae77-6031c77a12cc" providerId="ADAL" clId="{3ABBA2C4-4FCB-4769-829A-9A045F6B8581}" dt="2023-11-02T11:43:55.153" v="7" actId="26606"/>
          <pc:sldLayoutMkLst>
            <pc:docMk/>
            <pc:sldMasterMk cId="3632315036" sldId="2147483699"/>
            <pc:sldLayoutMk cId="3203056990" sldId="2147483688"/>
          </pc:sldLayoutMkLst>
        </pc:sldLayoutChg>
        <pc:sldLayoutChg chg="add del">
          <pc:chgData name="Morgan Mcgowan- Boswell (2203790)" userId="b6f170f4-94c4-47e8-ae77-6031c77a12cc" providerId="ADAL" clId="{3ABBA2C4-4FCB-4769-829A-9A045F6B8581}" dt="2023-11-02T11:43:55.153" v="7" actId="26606"/>
          <pc:sldLayoutMkLst>
            <pc:docMk/>
            <pc:sldMasterMk cId="3632315036" sldId="2147483699"/>
            <pc:sldLayoutMk cId="3203669144" sldId="2147483689"/>
          </pc:sldLayoutMkLst>
        </pc:sldLayoutChg>
        <pc:sldLayoutChg chg="add del">
          <pc:chgData name="Morgan Mcgowan- Boswell (2203790)" userId="b6f170f4-94c4-47e8-ae77-6031c77a12cc" providerId="ADAL" clId="{3ABBA2C4-4FCB-4769-829A-9A045F6B8581}" dt="2023-11-02T11:43:55.153" v="7" actId="26606"/>
          <pc:sldLayoutMkLst>
            <pc:docMk/>
            <pc:sldMasterMk cId="3632315036" sldId="2147483699"/>
            <pc:sldLayoutMk cId="504114131" sldId="2147483690"/>
          </pc:sldLayoutMkLst>
        </pc:sldLayoutChg>
        <pc:sldLayoutChg chg="add del">
          <pc:chgData name="Morgan Mcgowan- Boswell (2203790)" userId="b6f170f4-94c4-47e8-ae77-6031c77a12cc" providerId="ADAL" clId="{3ABBA2C4-4FCB-4769-829A-9A045F6B8581}" dt="2023-11-02T11:43:55.153" v="7" actId="26606"/>
          <pc:sldLayoutMkLst>
            <pc:docMk/>
            <pc:sldMasterMk cId="3632315036" sldId="2147483699"/>
            <pc:sldLayoutMk cId="1269299681" sldId="2147483691"/>
          </pc:sldLayoutMkLst>
        </pc:sldLayoutChg>
        <pc:sldLayoutChg chg="add del">
          <pc:chgData name="Morgan Mcgowan- Boswell (2203790)" userId="b6f170f4-94c4-47e8-ae77-6031c77a12cc" providerId="ADAL" clId="{3ABBA2C4-4FCB-4769-829A-9A045F6B8581}" dt="2023-11-02T11:43:55.153" v="7" actId="26606"/>
          <pc:sldLayoutMkLst>
            <pc:docMk/>
            <pc:sldMasterMk cId="3632315036" sldId="2147483699"/>
            <pc:sldLayoutMk cId="1848853896" sldId="2147483692"/>
          </pc:sldLayoutMkLst>
        </pc:sldLayoutChg>
        <pc:sldLayoutChg chg="add del">
          <pc:chgData name="Morgan Mcgowan- Boswell (2203790)" userId="b6f170f4-94c4-47e8-ae77-6031c77a12cc" providerId="ADAL" clId="{3ABBA2C4-4FCB-4769-829A-9A045F6B8581}" dt="2023-11-02T11:43:55.153" v="7" actId="26606"/>
          <pc:sldLayoutMkLst>
            <pc:docMk/>
            <pc:sldMasterMk cId="3632315036" sldId="2147483699"/>
            <pc:sldLayoutMk cId="137339631" sldId="2147483693"/>
          </pc:sldLayoutMkLst>
        </pc:sldLayoutChg>
        <pc:sldLayoutChg chg="add del">
          <pc:chgData name="Morgan Mcgowan- Boswell (2203790)" userId="b6f170f4-94c4-47e8-ae77-6031c77a12cc" providerId="ADAL" clId="{3ABBA2C4-4FCB-4769-829A-9A045F6B8581}" dt="2023-11-02T11:43:55.153" v="7" actId="26606"/>
          <pc:sldLayoutMkLst>
            <pc:docMk/>
            <pc:sldMasterMk cId="3632315036" sldId="2147483699"/>
            <pc:sldLayoutMk cId="3459478861" sldId="2147483694"/>
          </pc:sldLayoutMkLst>
        </pc:sldLayoutChg>
        <pc:sldLayoutChg chg="add del">
          <pc:chgData name="Morgan Mcgowan- Boswell (2203790)" userId="b6f170f4-94c4-47e8-ae77-6031c77a12cc" providerId="ADAL" clId="{3ABBA2C4-4FCB-4769-829A-9A045F6B8581}" dt="2023-11-02T11:43:55.153" v="7" actId="26606"/>
          <pc:sldLayoutMkLst>
            <pc:docMk/>
            <pc:sldMasterMk cId="3632315036" sldId="2147483699"/>
            <pc:sldLayoutMk cId="3901593418" sldId="2147483695"/>
          </pc:sldLayoutMkLst>
        </pc:sldLayoutChg>
        <pc:sldLayoutChg chg="add del">
          <pc:chgData name="Morgan Mcgowan- Boswell (2203790)" userId="b6f170f4-94c4-47e8-ae77-6031c77a12cc" providerId="ADAL" clId="{3ABBA2C4-4FCB-4769-829A-9A045F6B8581}" dt="2023-11-02T11:43:55.153" v="7" actId="26606"/>
          <pc:sldLayoutMkLst>
            <pc:docMk/>
            <pc:sldMasterMk cId="3632315036" sldId="2147483699"/>
            <pc:sldLayoutMk cId="3898866462" sldId="2147483696"/>
          </pc:sldLayoutMkLst>
        </pc:sldLayoutChg>
        <pc:sldLayoutChg chg="add del">
          <pc:chgData name="Morgan Mcgowan- Boswell (2203790)" userId="b6f170f4-94c4-47e8-ae77-6031c77a12cc" providerId="ADAL" clId="{3ABBA2C4-4FCB-4769-829A-9A045F6B8581}" dt="2023-11-02T11:43:55.153" v="7" actId="26606"/>
          <pc:sldLayoutMkLst>
            <pc:docMk/>
            <pc:sldMasterMk cId="3632315036" sldId="2147483699"/>
            <pc:sldLayoutMk cId="1219833207" sldId="2147483697"/>
          </pc:sldLayoutMkLst>
        </pc:sldLayoutChg>
        <pc:sldLayoutChg chg="add del">
          <pc:chgData name="Morgan Mcgowan- Boswell (2203790)" userId="b6f170f4-94c4-47e8-ae77-6031c77a12cc" providerId="ADAL" clId="{3ABBA2C4-4FCB-4769-829A-9A045F6B8581}" dt="2023-11-02T11:43:55.153" v="7" actId="26606"/>
          <pc:sldLayoutMkLst>
            <pc:docMk/>
            <pc:sldMasterMk cId="3632315036" sldId="2147483699"/>
            <pc:sldLayoutMk cId="2486137686" sldId="2147483698"/>
          </pc:sldLayoutMkLst>
        </pc:sldLayoutChg>
      </pc:sldMasterChg>
      <pc:sldMasterChg chg="add del addSldLayout delSldLayout">
        <pc:chgData name="Morgan Mcgowan- Boswell (2203790)" userId="b6f170f4-94c4-47e8-ae77-6031c77a12cc" providerId="ADAL" clId="{3ABBA2C4-4FCB-4769-829A-9A045F6B8581}" dt="2023-11-02T11:41:49.759" v="5" actId="26606"/>
        <pc:sldMasterMkLst>
          <pc:docMk/>
          <pc:sldMasterMk cId="687106879" sldId="2147483712"/>
        </pc:sldMasterMkLst>
        <pc:sldLayoutChg chg="add del">
          <pc:chgData name="Morgan Mcgowan- Boswell (2203790)" userId="b6f170f4-94c4-47e8-ae77-6031c77a12cc" providerId="ADAL" clId="{3ABBA2C4-4FCB-4769-829A-9A045F6B8581}" dt="2023-11-02T11:41:49.759" v="5" actId="26606"/>
          <pc:sldLayoutMkLst>
            <pc:docMk/>
            <pc:sldMasterMk cId="687106879" sldId="2147483712"/>
            <pc:sldLayoutMk cId="2481883290" sldId="2147483701"/>
          </pc:sldLayoutMkLst>
        </pc:sldLayoutChg>
        <pc:sldLayoutChg chg="add del">
          <pc:chgData name="Morgan Mcgowan- Boswell (2203790)" userId="b6f170f4-94c4-47e8-ae77-6031c77a12cc" providerId="ADAL" clId="{3ABBA2C4-4FCB-4769-829A-9A045F6B8581}" dt="2023-11-02T11:41:49.759" v="5" actId="26606"/>
          <pc:sldLayoutMkLst>
            <pc:docMk/>
            <pc:sldMasterMk cId="687106879" sldId="2147483712"/>
            <pc:sldLayoutMk cId="3997487954" sldId="2147483702"/>
          </pc:sldLayoutMkLst>
        </pc:sldLayoutChg>
        <pc:sldLayoutChg chg="add del">
          <pc:chgData name="Morgan Mcgowan- Boswell (2203790)" userId="b6f170f4-94c4-47e8-ae77-6031c77a12cc" providerId="ADAL" clId="{3ABBA2C4-4FCB-4769-829A-9A045F6B8581}" dt="2023-11-02T11:41:49.759" v="5" actId="26606"/>
          <pc:sldLayoutMkLst>
            <pc:docMk/>
            <pc:sldMasterMk cId="687106879" sldId="2147483712"/>
            <pc:sldLayoutMk cId="2272919862" sldId="2147483703"/>
          </pc:sldLayoutMkLst>
        </pc:sldLayoutChg>
        <pc:sldLayoutChg chg="add del">
          <pc:chgData name="Morgan Mcgowan- Boswell (2203790)" userId="b6f170f4-94c4-47e8-ae77-6031c77a12cc" providerId="ADAL" clId="{3ABBA2C4-4FCB-4769-829A-9A045F6B8581}" dt="2023-11-02T11:41:49.759" v="5" actId="26606"/>
          <pc:sldLayoutMkLst>
            <pc:docMk/>
            <pc:sldMasterMk cId="687106879" sldId="2147483712"/>
            <pc:sldLayoutMk cId="1236651070" sldId="2147483704"/>
          </pc:sldLayoutMkLst>
        </pc:sldLayoutChg>
        <pc:sldLayoutChg chg="add del">
          <pc:chgData name="Morgan Mcgowan- Boswell (2203790)" userId="b6f170f4-94c4-47e8-ae77-6031c77a12cc" providerId="ADAL" clId="{3ABBA2C4-4FCB-4769-829A-9A045F6B8581}" dt="2023-11-02T11:41:49.759" v="5" actId="26606"/>
          <pc:sldLayoutMkLst>
            <pc:docMk/>
            <pc:sldMasterMk cId="687106879" sldId="2147483712"/>
            <pc:sldLayoutMk cId="1849345516" sldId="2147483705"/>
          </pc:sldLayoutMkLst>
        </pc:sldLayoutChg>
        <pc:sldLayoutChg chg="add del">
          <pc:chgData name="Morgan Mcgowan- Boswell (2203790)" userId="b6f170f4-94c4-47e8-ae77-6031c77a12cc" providerId="ADAL" clId="{3ABBA2C4-4FCB-4769-829A-9A045F6B8581}" dt="2023-11-02T11:41:49.759" v="5" actId="26606"/>
          <pc:sldLayoutMkLst>
            <pc:docMk/>
            <pc:sldMasterMk cId="687106879" sldId="2147483712"/>
            <pc:sldLayoutMk cId="2725527653" sldId="2147483706"/>
          </pc:sldLayoutMkLst>
        </pc:sldLayoutChg>
        <pc:sldLayoutChg chg="add del">
          <pc:chgData name="Morgan Mcgowan- Boswell (2203790)" userId="b6f170f4-94c4-47e8-ae77-6031c77a12cc" providerId="ADAL" clId="{3ABBA2C4-4FCB-4769-829A-9A045F6B8581}" dt="2023-11-02T11:41:49.759" v="5" actId="26606"/>
          <pc:sldLayoutMkLst>
            <pc:docMk/>
            <pc:sldMasterMk cId="687106879" sldId="2147483712"/>
            <pc:sldLayoutMk cId="1157435503" sldId="2147483707"/>
          </pc:sldLayoutMkLst>
        </pc:sldLayoutChg>
        <pc:sldLayoutChg chg="add del">
          <pc:chgData name="Morgan Mcgowan- Boswell (2203790)" userId="b6f170f4-94c4-47e8-ae77-6031c77a12cc" providerId="ADAL" clId="{3ABBA2C4-4FCB-4769-829A-9A045F6B8581}" dt="2023-11-02T11:41:49.759" v="5" actId="26606"/>
          <pc:sldLayoutMkLst>
            <pc:docMk/>
            <pc:sldMasterMk cId="687106879" sldId="2147483712"/>
            <pc:sldLayoutMk cId="867741811" sldId="2147483708"/>
          </pc:sldLayoutMkLst>
        </pc:sldLayoutChg>
        <pc:sldLayoutChg chg="add del">
          <pc:chgData name="Morgan Mcgowan- Boswell (2203790)" userId="b6f170f4-94c4-47e8-ae77-6031c77a12cc" providerId="ADAL" clId="{3ABBA2C4-4FCB-4769-829A-9A045F6B8581}" dt="2023-11-02T11:41:49.759" v="5" actId="26606"/>
          <pc:sldLayoutMkLst>
            <pc:docMk/>
            <pc:sldMasterMk cId="687106879" sldId="2147483712"/>
            <pc:sldLayoutMk cId="3387487617" sldId="2147483709"/>
          </pc:sldLayoutMkLst>
        </pc:sldLayoutChg>
        <pc:sldLayoutChg chg="add del">
          <pc:chgData name="Morgan Mcgowan- Boswell (2203790)" userId="b6f170f4-94c4-47e8-ae77-6031c77a12cc" providerId="ADAL" clId="{3ABBA2C4-4FCB-4769-829A-9A045F6B8581}" dt="2023-11-02T11:41:49.759" v="5" actId="26606"/>
          <pc:sldLayoutMkLst>
            <pc:docMk/>
            <pc:sldMasterMk cId="687106879" sldId="2147483712"/>
            <pc:sldLayoutMk cId="104389893" sldId="2147483710"/>
          </pc:sldLayoutMkLst>
        </pc:sldLayoutChg>
        <pc:sldLayoutChg chg="add del">
          <pc:chgData name="Morgan Mcgowan- Boswell (2203790)" userId="b6f170f4-94c4-47e8-ae77-6031c77a12cc" providerId="ADAL" clId="{3ABBA2C4-4FCB-4769-829A-9A045F6B8581}" dt="2023-11-02T11:41:49.759" v="5" actId="26606"/>
          <pc:sldLayoutMkLst>
            <pc:docMk/>
            <pc:sldMasterMk cId="687106879" sldId="2147483712"/>
            <pc:sldLayoutMk cId="1120624871" sldId="2147483711"/>
          </pc:sldLayoutMkLst>
        </pc:sldLayoutChg>
      </pc:sldMasterChg>
      <pc:sldMasterChg chg="add del addSldLayout delSldLayout">
        <pc:chgData name="Morgan Mcgowan- Boswell (2203790)" userId="b6f170f4-94c4-47e8-ae77-6031c77a12cc" providerId="ADAL" clId="{3ABBA2C4-4FCB-4769-829A-9A045F6B8581}" dt="2023-11-02T11:43:58.767" v="9" actId="26606"/>
        <pc:sldMasterMkLst>
          <pc:docMk/>
          <pc:sldMasterMk cId="2654191576" sldId="2147483725"/>
        </pc:sldMasterMkLst>
        <pc:sldLayoutChg chg="add del">
          <pc:chgData name="Morgan Mcgowan- Boswell (2203790)" userId="b6f170f4-94c4-47e8-ae77-6031c77a12cc" providerId="ADAL" clId="{3ABBA2C4-4FCB-4769-829A-9A045F6B8581}" dt="2023-11-02T11:43:58.767" v="9" actId="26606"/>
          <pc:sldLayoutMkLst>
            <pc:docMk/>
            <pc:sldMasterMk cId="2654191576" sldId="2147483725"/>
            <pc:sldLayoutMk cId="355261301" sldId="2147483714"/>
          </pc:sldLayoutMkLst>
        </pc:sldLayoutChg>
        <pc:sldLayoutChg chg="add del">
          <pc:chgData name="Morgan Mcgowan- Boswell (2203790)" userId="b6f170f4-94c4-47e8-ae77-6031c77a12cc" providerId="ADAL" clId="{3ABBA2C4-4FCB-4769-829A-9A045F6B8581}" dt="2023-11-02T11:43:58.767" v="9" actId="26606"/>
          <pc:sldLayoutMkLst>
            <pc:docMk/>
            <pc:sldMasterMk cId="2654191576" sldId="2147483725"/>
            <pc:sldLayoutMk cId="188256441" sldId="2147483715"/>
          </pc:sldLayoutMkLst>
        </pc:sldLayoutChg>
        <pc:sldLayoutChg chg="add del">
          <pc:chgData name="Morgan Mcgowan- Boswell (2203790)" userId="b6f170f4-94c4-47e8-ae77-6031c77a12cc" providerId="ADAL" clId="{3ABBA2C4-4FCB-4769-829A-9A045F6B8581}" dt="2023-11-02T11:43:58.767" v="9" actId="26606"/>
          <pc:sldLayoutMkLst>
            <pc:docMk/>
            <pc:sldMasterMk cId="2654191576" sldId="2147483725"/>
            <pc:sldLayoutMk cId="2004126443" sldId="2147483716"/>
          </pc:sldLayoutMkLst>
        </pc:sldLayoutChg>
        <pc:sldLayoutChg chg="add del">
          <pc:chgData name="Morgan Mcgowan- Boswell (2203790)" userId="b6f170f4-94c4-47e8-ae77-6031c77a12cc" providerId="ADAL" clId="{3ABBA2C4-4FCB-4769-829A-9A045F6B8581}" dt="2023-11-02T11:43:58.767" v="9" actId="26606"/>
          <pc:sldLayoutMkLst>
            <pc:docMk/>
            <pc:sldMasterMk cId="2654191576" sldId="2147483725"/>
            <pc:sldLayoutMk cId="3185334366" sldId="2147483717"/>
          </pc:sldLayoutMkLst>
        </pc:sldLayoutChg>
        <pc:sldLayoutChg chg="add del">
          <pc:chgData name="Morgan Mcgowan- Boswell (2203790)" userId="b6f170f4-94c4-47e8-ae77-6031c77a12cc" providerId="ADAL" clId="{3ABBA2C4-4FCB-4769-829A-9A045F6B8581}" dt="2023-11-02T11:43:58.767" v="9" actId="26606"/>
          <pc:sldLayoutMkLst>
            <pc:docMk/>
            <pc:sldMasterMk cId="2654191576" sldId="2147483725"/>
            <pc:sldLayoutMk cId="3392217359" sldId="2147483718"/>
          </pc:sldLayoutMkLst>
        </pc:sldLayoutChg>
        <pc:sldLayoutChg chg="add del">
          <pc:chgData name="Morgan Mcgowan- Boswell (2203790)" userId="b6f170f4-94c4-47e8-ae77-6031c77a12cc" providerId="ADAL" clId="{3ABBA2C4-4FCB-4769-829A-9A045F6B8581}" dt="2023-11-02T11:43:58.767" v="9" actId="26606"/>
          <pc:sldLayoutMkLst>
            <pc:docMk/>
            <pc:sldMasterMk cId="2654191576" sldId="2147483725"/>
            <pc:sldLayoutMk cId="3825235902" sldId="2147483719"/>
          </pc:sldLayoutMkLst>
        </pc:sldLayoutChg>
        <pc:sldLayoutChg chg="add del">
          <pc:chgData name="Morgan Mcgowan- Boswell (2203790)" userId="b6f170f4-94c4-47e8-ae77-6031c77a12cc" providerId="ADAL" clId="{3ABBA2C4-4FCB-4769-829A-9A045F6B8581}" dt="2023-11-02T11:43:58.767" v="9" actId="26606"/>
          <pc:sldLayoutMkLst>
            <pc:docMk/>
            <pc:sldMasterMk cId="2654191576" sldId="2147483725"/>
            <pc:sldLayoutMk cId="1788515551" sldId="2147483720"/>
          </pc:sldLayoutMkLst>
        </pc:sldLayoutChg>
        <pc:sldLayoutChg chg="add del">
          <pc:chgData name="Morgan Mcgowan- Boswell (2203790)" userId="b6f170f4-94c4-47e8-ae77-6031c77a12cc" providerId="ADAL" clId="{3ABBA2C4-4FCB-4769-829A-9A045F6B8581}" dt="2023-11-02T11:43:58.767" v="9" actId="26606"/>
          <pc:sldLayoutMkLst>
            <pc:docMk/>
            <pc:sldMasterMk cId="2654191576" sldId="2147483725"/>
            <pc:sldLayoutMk cId="835307939" sldId="2147483721"/>
          </pc:sldLayoutMkLst>
        </pc:sldLayoutChg>
        <pc:sldLayoutChg chg="add del">
          <pc:chgData name="Morgan Mcgowan- Boswell (2203790)" userId="b6f170f4-94c4-47e8-ae77-6031c77a12cc" providerId="ADAL" clId="{3ABBA2C4-4FCB-4769-829A-9A045F6B8581}" dt="2023-11-02T11:43:58.767" v="9" actId="26606"/>
          <pc:sldLayoutMkLst>
            <pc:docMk/>
            <pc:sldMasterMk cId="2654191576" sldId="2147483725"/>
            <pc:sldLayoutMk cId="577990311" sldId="2147483722"/>
          </pc:sldLayoutMkLst>
        </pc:sldLayoutChg>
        <pc:sldLayoutChg chg="add del">
          <pc:chgData name="Morgan Mcgowan- Boswell (2203790)" userId="b6f170f4-94c4-47e8-ae77-6031c77a12cc" providerId="ADAL" clId="{3ABBA2C4-4FCB-4769-829A-9A045F6B8581}" dt="2023-11-02T11:43:58.767" v="9" actId="26606"/>
          <pc:sldLayoutMkLst>
            <pc:docMk/>
            <pc:sldMasterMk cId="2654191576" sldId="2147483725"/>
            <pc:sldLayoutMk cId="1660177020" sldId="2147483723"/>
          </pc:sldLayoutMkLst>
        </pc:sldLayoutChg>
        <pc:sldLayoutChg chg="add del">
          <pc:chgData name="Morgan Mcgowan- Boswell (2203790)" userId="b6f170f4-94c4-47e8-ae77-6031c77a12cc" providerId="ADAL" clId="{3ABBA2C4-4FCB-4769-829A-9A045F6B8581}" dt="2023-11-02T11:43:58.767" v="9" actId="26606"/>
          <pc:sldLayoutMkLst>
            <pc:docMk/>
            <pc:sldMasterMk cId="2654191576" sldId="2147483725"/>
            <pc:sldLayoutMk cId="132873208" sldId="2147483724"/>
          </pc:sldLayoutMkLst>
        </pc:sldLayoutChg>
      </pc:sldMasterChg>
      <pc:sldMasterChg chg="add addSldLayout">
        <pc:chgData name="Morgan Mcgowan- Boswell (2203790)" userId="b6f170f4-94c4-47e8-ae77-6031c77a12cc" providerId="ADAL" clId="{3ABBA2C4-4FCB-4769-829A-9A045F6B8581}" dt="2023-11-02T11:43:58.829" v="10" actId="26606"/>
        <pc:sldMasterMkLst>
          <pc:docMk/>
          <pc:sldMasterMk cId="261653021" sldId="2147483738"/>
        </pc:sldMasterMkLst>
        <pc:sldLayoutChg chg="add">
          <pc:chgData name="Morgan Mcgowan- Boswell (2203790)" userId="b6f170f4-94c4-47e8-ae77-6031c77a12cc" providerId="ADAL" clId="{3ABBA2C4-4FCB-4769-829A-9A045F6B8581}" dt="2023-11-02T11:43:58.829" v="10" actId="26606"/>
          <pc:sldLayoutMkLst>
            <pc:docMk/>
            <pc:sldMasterMk cId="261653021" sldId="2147483738"/>
            <pc:sldLayoutMk cId="389224799" sldId="2147483727"/>
          </pc:sldLayoutMkLst>
        </pc:sldLayoutChg>
        <pc:sldLayoutChg chg="add">
          <pc:chgData name="Morgan Mcgowan- Boswell (2203790)" userId="b6f170f4-94c4-47e8-ae77-6031c77a12cc" providerId="ADAL" clId="{3ABBA2C4-4FCB-4769-829A-9A045F6B8581}" dt="2023-11-02T11:43:58.829" v="10" actId="26606"/>
          <pc:sldLayoutMkLst>
            <pc:docMk/>
            <pc:sldMasterMk cId="261653021" sldId="2147483738"/>
            <pc:sldLayoutMk cId="1200909736" sldId="2147483728"/>
          </pc:sldLayoutMkLst>
        </pc:sldLayoutChg>
        <pc:sldLayoutChg chg="add">
          <pc:chgData name="Morgan Mcgowan- Boswell (2203790)" userId="b6f170f4-94c4-47e8-ae77-6031c77a12cc" providerId="ADAL" clId="{3ABBA2C4-4FCB-4769-829A-9A045F6B8581}" dt="2023-11-02T11:43:58.829" v="10" actId="26606"/>
          <pc:sldLayoutMkLst>
            <pc:docMk/>
            <pc:sldMasterMk cId="261653021" sldId="2147483738"/>
            <pc:sldLayoutMk cId="2284267116" sldId="2147483729"/>
          </pc:sldLayoutMkLst>
        </pc:sldLayoutChg>
        <pc:sldLayoutChg chg="add">
          <pc:chgData name="Morgan Mcgowan- Boswell (2203790)" userId="b6f170f4-94c4-47e8-ae77-6031c77a12cc" providerId="ADAL" clId="{3ABBA2C4-4FCB-4769-829A-9A045F6B8581}" dt="2023-11-02T11:43:58.829" v="10" actId="26606"/>
          <pc:sldLayoutMkLst>
            <pc:docMk/>
            <pc:sldMasterMk cId="261653021" sldId="2147483738"/>
            <pc:sldLayoutMk cId="197985148" sldId="2147483730"/>
          </pc:sldLayoutMkLst>
        </pc:sldLayoutChg>
        <pc:sldLayoutChg chg="add">
          <pc:chgData name="Morgan Mcgowan- Boswell (2203790)" userId="b6f170f4-94c4-47e8-ae77-6031c77a12cc" providerId="ADAL" clId="{3ABBA2C4-4FCB-4769-829A-9A045F6B8581}" dt="2023-11-02T11:43:58.829" v="10" actId="26606"/>
          <pc:sldLayoutMkLst>
            <pc:docMk/>
            <pc:sldMasterMk cId="261653021" sldId="2147483738"/>
            <pc:sldLayoutMk cId="1415926604" sldId="2147483731"/>
          </pc:sldLayoutMkLst>
        </pc:sldLayoutChg>
        <pc:sldLayoutChg chg="add">
          <pc:chgData name="Morgan Mcgowan- Boswell (2203790)" userId="b6f170f4-94c4-47e8-ae77-6031c77a12cc" providerId="ADAL" clId="{3ABBA2C4-4FCB-4769-829A-9A045F6B8581}" dt="2023-11-02T11:43:58.829" v="10" actId="26606"/>
          <pc:sldLayoutMkLst>
            <pc:docMk/>
            <pc:sldMasterMk cId="261653021" sldId="2147483738"/>
            <pc:sldLayoutMk cId="1134130988" sldId="2147483732"/>
          </pc:sldLayoutMkLst>
        </pc:sldLayoutChg>
        <pc:sldLayoutChg chg="add">
          <pc:chgData name="Morgan Mcgowan- Boswell (2203790)" userId="b6f170f4-94c4-47e8-ae77-6031c77a12cc" providerId="ADAL" clId="{3ABBA2C4-4FCB-4769-829A-9A045F6B8581}" dt="2023-11-02T11:43:58.829" v="10" actId="26606"/>
          <pc:sldLayoutMkLst>
            <pc:docMk/>
            <pc:sldMasterMk cId="261653021" sldId="2147483738"/>
            <pc:sldLayoutMk cId="4086181982" sldId="2147483733"/>
          </pc:sldLayoutMkLst>
        </pc:sldLayoutChg>
        <pc:sldLayoutChg chg="add">
          <pc:chgData name="Morgan Mcgowan- Boswell (2203790)" userId="b6f170f4-94c4-47e8-ae77-6031c77a12cc" providerId="ADAL" clId="{3ABBA2C4-4FCB-4769-829A-9A045F6B8581}" dt="2023-11-02T11:43:58.829" v="10" actId="26606"/>
          <pc:sldLayoutMkLst>
            <pc:docMk/>
            <pc:sldMasterMk cId="261653021" sldId="2147483738"/>
            <pc:sldLayoutMk cId="1174697726" sldId="2147483734"/>
          </pc:sldLayoutMkLst>
        </pc:sldLayoutChg>
        <pc:sldLayoutChg chg="add">
          <pc:chgData name="Morgan Mcgowan- Boswell (2203790)" userId="b6f170f4-94c4-47e8-ae77-6031c77a12cc" providerId="ADAL" clId="{3ABBA2C4-4FCB-4769-829A-9A045F6B8581}" dt="2023-11-02T11:43:58.829" v="10" actId="26606"/>
          <pc:sldLayoutMkLst>
            <pc:docMk/>
            <pc:sldMasterMk cId="261653021" sldId="2147483738"/>
            <pc:sldLayoutMk cId="4281777694" sldId="2147483735"/>
          </pc:sldLayoutMkLst>
        </pc:sldLayoutChg>
        <pc:sldLayoutChg chg="add">
          <pc:chgData name="Morgan Mcgowan- Boswell (2203790)" userId="b6f170f4-94c4-47e8-ae77-6031c77a12cc" providerId="ADAL" clId="{3ABBA2C4-4FCB-4769-829A-9A045F6B8581}" dt="2023-11-02T11:43:58.829" v="10" actId="26606"/>
          <pc:sldLayoutMkLst>
            <pc:docMk/>
            <pc:sldMasterMk cId="261653021" sldId="2147483738"/>
            <pc:sldLayoutMk cId="2736207993" sldId="2147483736"/>
          </pc:sldLayoutMkLst>
        </pc:sldLayoutChg>
        <pc:sldLayoutChg chg="add">
          <pc:chgData name="Morgan Mcgowan- Boswell (2203790)" userId="b6f170f4-94c4-47e8-ae77-6031c77a12cc" providerId="ADAL" clId="{3ABBA2C4-4FCB-4769-829A-9A045F6B8581}" dt="2023-11-02T11:43:58.829" v="10" actId="26606"/>
          <pc:sldLayoutMkLst>
            <pc:docMk/>
            <pc:sldMasterMk cId="261653021" sldId="2147483738"/>
            <pc:sldLayoutMk cId="3039242473" sldId="2147483737"/>
          </pc:sldLayoutMkLst>
        </pc:sldLayoutChg>
      </pc:sldMasterChg>
      <pc:sldMasterChg chg="add del addSldLayout delSldLayout">
        <pc:chgData name="Morgan Mcgowan- Boswell (2203790)" userId="b6f170f4-94c4-47e8-ae77-6031c77a12cc" providerId="ADAL" clId="{3ABBA2C4-4FCB-4769-829A-9A045F6B8581}" dt="2023-11-02T11:40:53.311" v="1" actId="26606"/>
        <pc:sldMasterMkLst>
          <pc:docMk/>
          <pc:sldMasterMk cId="4109981522" sldId="2147483751"/>
        </pc:sldMasterMkLst>
        <pc:sldLayoutChg chg="add del">
          <pc:chgData name="Morgan Mcgowan- Boswell (2203790)" userId="b6f170f4-94c4-47e8-ae77-6031c77a12cc" providerId="ADAL" clId="{3ABBA2C4-4FCB-4769-829A-9A045F6B8581}" dt="2023-11-02T11:40:53.311" v="1" actId="26606"/>
          <pc:sldLayoutMkLst>
            <pc:docMk/>
            <pc:sldMasterMk cId="4109981522" sldId="2147483751"/>
            <pc:sldLayoutMk cId="2715202564" sldId="2147483740"/>
          </pc:sldLayoutMkLst>
        </pc:sldLayoutChg>
        <pc:sldLayoutChg chg="add del">
          <pc:chgData name="Morgan Mcgowan- Boswell (2203790)" userId="b6f170f4-94c4-47e8-ae77-6031c77a12cc" providerId="ADAL" clId="{3ABBA2C4-4FCB-4769-829A-9A045F6B8581}" dt="2023-11-02T11:40:53.311" v="1" actId="26606"/>
          <pc:sldLayoutMkLst>
            <pc:docMk/>
            <pc:sldMasterMk cId="4109981522" sldId="2147483751"/>
            <pc:sldLayoutMk cId="339944678" sldId="2147483741"/>
          </pc:sldLayoutMkLst>
        </pc:sldLayoutChg>
        <pc:sldLayoutChg chg="add del">
          <pc:chgData name="Morgan Mcgowan- Boswell (2203790)" userId="b6f170f4-94c4-47e8-ae77-6031c77a12cc" providerId="ADAL" clId="{3ABBA2C4-4FCB-4769-829A-9A045F6B8581}" dt="2023-11-02T11:40:53.311" v="1" actId="26606"/>
          <pc:sldLayoutMkLst>
            <pc:docMk/>
            <pc:sldMasterMk cId="4109981522" sldId="2147483751"/>
            <pc:sldLayoutMk cId="3978662661" sldId="2147483742"/>
          </pc:sldLayoutMkLst>
        </pc:sldLayoutChg>
        <pc:sldLayoutChg chg="add del">
          <pc:chgData name="Morgan Mcgowan- Boswell (2203790)" userId="b6f170f4-94c4-47e8-ae77-6031c77a12cc" providerId="ADAL" clId="{3ABBA2C4-4FCB-4769-829A-9A045F6B8581}" dt="2023-11-02T11:40:53.311" v="1" actId="26606"/>
          <pc:sldLayoutMkLst>
            <pc:docMk/>
            <pc:sldMasterMk cId="4109981522" sldId="2147483751"/>
            <pc:sldLayoutMk cId="943663905" sldId="2147483743"/>
          </pc:sldLayoutMkLst>
        </pc:sldLayoutChg>
        <pc:sldLayoutChg chg="add del">
          <pc:chgData name="Morgan Mcgowan- Boswell (2203790)" userId="b6f170f4-94c4-47e8-ae77-6031c77a12cc" providerId="ADAL" clId="{3ABBA2C4-4FCB-4769-829A-9A045F6B8581}" dt="2023-11-02T11:40:53.311" v="1" actId="26606"/>
          <pc:sldLayoutMkLst>
            <pc:docMk/>
            <pc:sldMasterMk cId="4109981522" sldId="2147483751"/>
            <pc:sldLayoutMk cId="1154781549" sldId="2147483744"/>
          </pc:sldLayoutMkLst>
        </pc:sldLayoutChg>
        <pc:sldLayoutChg chg="add del">
          <pc:chgData name="Morgan Mcgowan- Boswell (2203790)" userId="b6f170f4-94c4-47e8-ae77-6031c77a12cc" providerId="ADAL" clId="{3ABBA2C4-4FCB-4769-829A-9A045F6B8581}" dt="2023-11-02T11:40:53.311" v="1" actId="26606"/>
          <pc:sldLayoutMkLst>
            <pc:docMk/>
            <pc:sldMasterMk cId="4109981522" sldId="2147483751"/>
            <pc:sldLayoutMk cId="4158841326" sldId="2147483745"/>
          </pc:sldLayoutMkLst>
        </pc:sldLayoutChg>
        <pc:sldLayoutChg chg="add del">
          <pc:chgData name="Morgan Mcgowan- Boswell (2203790)" userId="b6f170f4-94c4-47e8-ae77-6031c77a12cc" providerId="ADAL" clId="{3ABBA2C4-4FCB-4769-829A-9A045F6B8581}" dt="2023-11-02T11:40:53.311" v="1" actId="26606"/>
          <pc:sldLayoutMkLst>
            <pc:docMk/>
            <pc:sldMasterMk cId="4109981522" sldId="2147483751"/>
            <pc:sldLayoutMk cId="3750051600" sldId="2147483746"/>
          </pc:sldLayoutMkLst>
        </pc:sldLayoutChg>
        <pc:sldLayoutChg chg="add del">
          <pc:chgData name="Morgan Mcgowan- Boswell (2203790)" userId="b6f170f4-94c4-47e8-ae77-6031c77a12cc" providerId="ADAL" clId="{3ABBA2C4-4FCB-4769-829A-9A045F6B8581}" dt="2023-11-02T11:40:53.311" v="1" actId="26606"/>
          <pc:sldLayoutMkLst>
            <pc:docMk/>
            <pc:sldMasterMk cId="4109981522" sldId="2147483751"/>
            <pc:sldLayoutMk cId="2485321291" sldId="2147483747"/>
          </pc:sldLayoutMkLst>
        </pc:sldLayoutChg>
        <pc:sldLayoutChg chg="add del">
          <pc:chgData name="Morgan Mcgowan- Boswell (2203790)" userId="b6f170f4-94c4-47e8-ae77-6031c77a12cc" providerId="ADAL" clId="{3ABBA2C4-4FCB-4769-829A-9A045F6B8581}" dt="2023-11-02T11:40:53.311" v="1" actId="26606"/>
          <pc:sldLayoutMkLst>
            <pc:docMk/>
            <pc:sldMasterMk cId="4109981522" sldId="2147483751"/>
            <pc:sldLayoutMk cId="2925030708" sldId="2147483748"/>
          </pc:sldLayoutMkLst>
        </pc:sldLayoutChg>
        <pc:sldLayoutChg chg="add del">
          <pc:chgData name="Morgan Mcgowan- Boswell (2203790)" userId="b6f170f4-94c4-47e8-ae77-6031c77a12cc" providerId="ADAL" clId="{3ABBA2C4-4FCB-4769-829A-9A045F6B8581}" dt="2023-11-02T11:40:53.311" v="1" actId="26606"/>
          <pc:sldLayoutMkLst>
            <pc:docMk/>
            <pc:sldMasterMk cId="4109981522" sldId="2147483751"/>
            <pc:sldLayoutMk cId="1011803894" sldId="2147483749"/>
          </pc:sldLayoutMkLst>
        </pc:sldLayoutChg>
        <pc:sldLayoutChg chg="add del">
          <pc:chgData name="Morgan Mcgowan- Boswell (2203790)" userId="b6f170f4-94c4-47e8-ae77-6031c77a12cc" providerId="ADAL" clId="{3ABBA2C4-4FCB-4769-829A-9A045F6B8581}" dt="2023-11-02T11:40:53.311" v="1" actId="26606"/>
          <pc:sldLayoutMkLst>
            <pc:docMk/>
            <pc:sldMasterMk cId="4109981522" sldId="2147483751"/>
            <pc:sldLayoutMk cId="2746750766" sldId="2147483750"/>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999A8DD2-C443-44AD-85B3-4CE72B962C5F}" type="datetimeFigureOut">
              <a:rPr lang="en-US" smtClean="0"/>
              <a:t>11/6/2023</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1746977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99A8DD2-C443-44AD-85B3-4CE72B962C5F}" type="datetimeFigureOut">
              <a:rPr lang="en-US" smtClean="0"/>
              <a:t>11/6/2023</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428177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999A8DD2-C443-44AD-85B3-4CE72B962C5F}" type="datetimeFigureOut">
              <a:rPr lang="en-US" smtClean="0"/>
              <a:t>11/6/2023</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7362079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99A8DD2-C443-44AD-85B3-4CE72B962C5F}" type="datetimeFigureOut">
              <a:rPr lang="en-US" smtClean="0"/>
              <a:t>11/6/2023</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0392424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999A8DD2-C443-44AD-85B3-4CE72B962C5F}" type="datetimeFigureOut">
              <a:rPr lang="en-US" smtClean="0"/>
              <a:t>11/6/2023</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892247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999A8DD2-C443-44AD-85B3-4CE72B962C5F}" type="datetimeFigureOut">
              <a:rPr lang="en-US" smtClean="0"/>
              <a:t>11/6/2023</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134130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99A8DD2-C443-44AD-85B3-4CE72B962C5F}" type="datetimeFigureOut">
              <a:rPr lang="en-US" smtClean="0"/>
              <a:t>11/6/2023</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2009097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999A8DD2-C443-44AD-85B3-4CE72B962C5F}" type="datetimeFigureOut">
              <a:rPr lang="en-US" smtClean="0"/>
              <a:t>11/6/2023</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2842671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99A8DD2-C443-44AD-85B3-4CE72B962C5F}" type="datetimeFigureOut">
              <a:rPr lang="en-US" smtClean="0"/>
              <a:t>11/6/2023</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97985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999A8DD2-C443-44AD-85B3-4CE72B962C5F}" type="datetimeFigureOut">
              <a:rPr lang="en-US" smtClean="0"/>
              <a:t>11/6/2023</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4159266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99A8DD2-C443-44AD-85B3-4CE72B962C5F}" type="datetimeFigureOut">
              <a:rPr lang="en-US" smtClean="0"/>
              <a:t>11/6/2023</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40861819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999A8DD2-C443-44AD-85B3-4CE72B962C5F}" type="datetimeFigureOut">
              <a:rPr lang="en-US" smtClean="0"/>
              <a:t>11/6/2023</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FA4FCA09-A334-4A38-8A78-E51DCD588AB3}" type="slidenum">
              <a:rPr lang="en-US" smtClean="0"/>
              <a:t>‹#›</a:t>
            </a:fld>
            <a:endParaRPr lang="en-US"/>
          </a:p>
        </p:txBody>
      </p:sp>
    </p:spTree>
    <p:extLst>
      <p:ext uri="{BB962C8B-B14F-4D97-AF65-F5344CB8AC3E}">
        <p14:creationId xmlns:p14="http://schemas.microsoft.com/office/powerpoint/2010/main" val="261653021"/>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27" r:id="rId5"/>
    <p:sldLayoutId id="2147483732" r:id="rId6"/>
    <p:sldLayoutId id="2147483728" r:id="rId7"/>
    <p:sldLayoutId id="2147483729" r:id="rId8"/>
    <p:sldLayoutId id="2147483730" r:id="rId9"/>
    <p:sldLayoutId id="2147483731" r:id="rId10"/>
    <p:sldLayoutId id="2147483733" r:id="rId11"/>
  </p:sldLayoutIdLst>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8" Type="http://schemas.openxmlformats.org/officeDocument/2006/relationships/hyperlink" Target="https://standard.asl.org/17556/opinions/unrealistic-body-standards-create-toxic-environment/" TargetMode="External"/><Relationship Id="rId3" Type="http://schemas.openxmlformats.org/officeDocument/2006/relationships/hyperlink" Target="https://www.21buttons.com/p/22191589" TargetMode="External"/><Relationship Id="rId7" Type="http://schemas.openxmlformats.org/officeDocument/2006/relationships/hyperlink" Target="https://www.gettyimages.co.uk/detail/news-photo/troye-sivan-attends-the-loewe-womenswear-spring-summer-2024-news-photo/1707750678?adppopup=true"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www.gettyimages.co.uk/detail/news-photo/omar-apollo-appears-at-the-t-j-martell-foundation-45th-news-photo/1498300852?adppopup=true" TargetMode="External"/><Relationship Id="rId5" Type="http://schemas.openxmlformats.org/officeDocument/2006/relationships/hyperlink" Target="https://www.gettyimages.co.uk/detail/news-photo/lil-nas-x-attends-the-2021-gq-men-of-the-year-party-at-the-news-photo/1354228764?adppopup=true" TargetMode="External"/><Relationship Id="rId4" Type="http://schemas.openxmlformats.org/officeDocument/2006/relationships/hyperlink" Target="https://www.verywellmind.com/where-do-men-fit-into-the-body-positivity-movement-5496295"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postcolonial.net/glossary/othering/#:~:text=The%20term%20was%20coined%20by,assumptions%20about%20the%20colonized%20natives" TargetMode="External"/><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journals.sagepub.com/doi/pdf/10.1177/1097184X18767224" TargetMode="External"/><Relationship Id="rId4" Type="http://schemas.openxmlformats.org/officeDocument/2006/relationships/hyperlink" Target="https://d1wqtxts1xzle7.cloudfront.net/30887586/No1-libre.pdf?1392150945=&amp;response-content-disposition=inline%3B+filename%3DUnmasking_the_gay_male_body_ideal_A_crit.pdf&amp;Expires=1699280430&amp;Signature=D4RvJ-3MnGrPwOGTLtflFrkt2XvjBs12qE8MsRCdAUaM9tlKec9qDRHsXAfgKbKpaHcKwyGXQkWgmZM9fGzLG8mvP5GeSbSJwTr-HzX5gkg-CLofTxhlTnt3x7dWFe2a8eu6eT39-s8hLM-1ffzAPz2dA-mJCqrsKncezHjD4c97tJJdTeH7NhSpu4J5K69wokWRuuTI8i2W3Ww~G~jMvwSkevQozC3x7DC6NLnH-WdZ3HwdKuzYqaoUS2A4oVJur6cpDUlsgSMggugrECGSnTvpMUPUZbTgZPffaLrfOpTT011KBKoYKbjOpQNJuiu-CEPe34ysnzgplO-03U~F-Q__&amp;Key-Pair-Id=APKAJLOHF5GGSLRBV4ZA#page=23"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thefashionisto.com/brandon-flynn-calvin-klein-holiday-2023-ad/"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ww.vogue.com/article/australian-actor-brenton-thwaites-the-giv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 name="Picture 70" descr="Jigsaw puzzles in plastic figures">
            <a:extLst>
              <a:ext uri="{FF2B5EF4-FFF2-40B4-BE49-F238E27FC236}">
                <a16:creationId xmlns:a16="http://schemas.microsoft.com/office/drawing/2014/main" id="{502A22F8-5E9F-958D-2E8A-A3199B4E4304}"/>
              </a:ext>
            </a:extLst>
          </p:cNvPr>
          <p:cNvPicPr>
            <a:picLocks noChangeAspect="1"/>
          </p:cNvPicPr>
          <p:nvPr/>
        </p:nvPicPr>
        <p:blipFill rotWithShape="1">
          <a:blip r:embed="rId2"/>
          <a:srcRect t="5264" b="13509"/>
          <a:stretch/>
        </p:blipFill>
        <p:spPr>
          <a:xfrm>
            <a:off x="0" y="-12"/>
            <a:ext cx="12191980" cy="6857990"/>
          </a:xfrm>
          <a:prstGeom prst="rect">
            <a:avLst/>
          </a:prstGeom>
          <a:noFill/>
        </p:spPr>
      </p:pic>
      <p:sp>
        <p:nvSpPr>
          <p:cNvPr id="81" name="Date Placeholder 9">
            <a:extLst>
              <a:ext uri="{FF2B5EF4-FFF2-40B4-BE49-F238E27FC236}">
                <a16:creationId xmlns:a16="http://schemas.microsoft.com/office/drawing/2014/main" id="{69F94C4F-D697-2EA2-81D3-5834E6345EC0}"/>
              </a:ext>
            </a:extLst>
          </p:cNvPr>
          <p:cNvSpPr>
            <a:spLocks noGrp="1"/>
          </p:cNvSpPr>
          <p:nvPr>
            <p:ph type="dt" sz="half" idx="10"/>
          </p:nvPr>
        </p:nvSpPr>
        <p:spPr>
          <a:xfrm>
            <a:off x="137160" y="6453002"/>
            <a:ext cx="3494314" cy="365125"/>
          </a:xfrm>
        </p:spPr>
        <p:txBody>
          <a:bodyPr/>
          <a:lstStyle/>
          <a:p>
            <a:pPr>
              <a:spcAft>
                <a:spcPts val="600"/>
              </a:spcAft>
            </a:pPr>
            <a:fld id="{64A719BD-BC61-4B51-9C02-FA6D59A9D4EB}" type="datetime1">
              <a:rPr lang="en-US" smtClean="0">
                <a:solidFill>
                  <a:srgbClr val="FFFFFF"/>
                </a:solidFill>
                <a:effectLst>
                  <a:outerShdw blurRad="38100" dist="38100" dir="2700000" algn="tl">
                    <a:srgbClr val="000000">
                      <a:alpha val="43137"/>
                    </a:srgbClr>
                  </a:outerShdw>
                </a:effectLst>
              </a:rPr>
              <a:pPr>
                <a:spcAft>
                  <a:spcPts val="600"/>
                </a:spcAft>
              </a:pPr>
              <a:t>11/6/2023</a:t>
            </a:fld>
            <a:endParaRPr lang="en-US">
              <a:solidFill>
                <a:srgbClr val="FFFFFF"/>
              </a:solidFill>
              <a:effectLst>
                <a:outerShdw blurRad="38100" dist="38100" dir="2700000" algn="tl">
                  <a:srgbClr val="000000">
                    <a:alpha val="43137"/>
                  </a:srgbClr>
                </a:outerShdw>
              </a:effectLst>
            </a:endParaRPr>
          </a:p>
        </p:txBody>
      </p:sp>
      <p:sp>
        <p:nvSpPr>
          <p:cNvPr id="5" name="Rectangle 4">
            <a:extLst>
              <a:ext uri="{FF2B5EF4-FFF2-40B4-BE49-F238E27FC236}">
                <a16:creationId xmlns:a16="http://schemas.microsoft.com/office/drawing/2014/main" id="{DAB254A5-6B35-477E-161A-3A1CF15F99BA}"/>
              </a:ext>
            </a:extLst>
          </p:cNvPr>
          <p:cNvSpPr/>
          <p:nvPr/>
        </p:nvSpPr>
        <p:spPr>
          <a:xfrm rot="5400000">
            <a:off x="-546847" y="546849"/>
            <a:ext cx="6858000" cy="5764306"/>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A7DBCBFC-875D-7B17-4426-CFC11FBD78A4}"/>
              </a:ext>
            </a:extLst>
          </p:cNvPr>
          <p:cNvSpPr txBox="1"/>
          <p:nvPr/>
        </p:nvSpPr>
        <p:spPr>
          <a:xfrm>
            <a:off x="0" y="116541"/>
            <a:ext cx="4473388" cy="7402026"/>
          </a:xfrm>
          <a:prstGeom prst="rect">
            <a:avLst/>
          </a:prstGeom>
          <a:noFill/>
        </p:spPr>
        <p:txBody>
          <a:bodyPr wrap="square" rtlCol="0">
            <a:spAutoFit/>
          </a:bodyPr>
          <a:lstStyle/>
          <a:p>
            <a:r>
              <a:rPr lang="en-GB" sz="2500" dirty="0">
                <a:solidFill>
                  <a:schemeClr val="bg1"/>
                </a:solidFill>
              </a:rPr>
              <a:t>Name: Morgan McGowan-Boswell</a:t>
            </a:r>
          </a:p>
          <a:p>
            <a:r>
              <a:rPr lang="en-GB" sz="2500" dirty="0">
                <a:solidFill>
                  <a:schemeClr val="bg1"/>
                </a:solidFill>
              </a:rPr>
              <a:t>Student Id: 2203790</a:t>
            </a:r>
          </a:p>
          <a:p>
            <a:r>
              <a:rPr lang="en-GB" sz="2500" dirty="0">
                <a:solidFill>
                  <a:schemeClr val="bg1"/>
                </a:solidFill>
              </a:rPr>
              <a:t>Module: ECSO05001</a:t>
            </a:r>
          </a:p>
          <a:p>
            <a:endParaRPr lang="en-GB" sz="2500" dirty="0">
              <a:solidFill>
                <a:schemeClr val="bg1"/>
              </a:solidFill>
            </a:endParaRPr>
          </a:p>
          <a:p>
            <a:r>
              <a:rPr lang="en-GB" sz="2500" b="1" u="sng" dirty="0">
                <a:solidFill>
                  <a:schemeClr val="bg1"/>
                </a:solidFill>
              </a:rPr>
              <a:t>The Unprotected Characteristics:</a:t>
            </a:r>
          </a:p>
          <a:p>
            <a:r>
              <a:rPr lang="en-GB" sz="2500" dirty="0">
                <a:solidFill>
                  <a:schemeClr val="bg1"/>
                </a:solidFill>
              </a:rPr>
              <a:t>The impact and silent enforcement of body standards in the (male) gay community.</a:t>
            </a:r>
          </a:p>
          <a:p>
            <a:r>
              <a:rPr lang="en-GB" sz="2500" b="1" u="sng" dirty="0">
                <a:solidFill>
                  <a:schemeClr val="bg1"/>
                </a:solidFill>
              </a:rPr>
              <a:t>Image Context:</a:t>
            </a:r>
          </a:p>
          <a:p>
            <a:r>
              <a:rPr lang="en-GB" sz="2500" dirty="0">
                <a:solidFill>
                  <a:schemeClr val="bg1"/>
                </a:solidFill>
              </a:rPr>
              <a:t>The images throughout this presentation are of celebrities/public figures that all identify with the LGBTQ community.</a:t>
            </a:r>
          </a:p>
          <a:p>
            <a:endParaRPr lang="en-GB" sz="2500" dirty="0">
              <a:solidFill>
                <a:schemeClr val="bg1"/>
              </a:solidFill>
            </a:endParaRPr>
          </a:p>
          <a:p>
            <a:endParaRPr lang="en-GB" sz="2500" dirty="0">
              <a:solidFill>
                <a:schemeClr val="bg1"/>
              </a:solidFill>
            </a:endParaRPr>
          </a:p>
        </p:txBody>
      </p:sp>
    </p:spTree>
    <p:extLst>
      <p:ext uri="{BB962C8B-B14F-4D97-AF65-F5344CB8AC3E}">
        <p14:creationId xmlns:p14="http://schemas.microsoft.com/office/powerpoint/2010/main" val="37865814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 name="Picture 70" descr="Jigsaw puzzles in plastic figures">
            <a:extLst>
              <a:ext uri="{FF2B5EF4-FFF2-40B4-BE49-F238E27FC236}">
                <a16:creationId xmlns:a16="http://schemas.microsoft.com/office/drawing/2014/main" id="{502A22F8-5E9F-958D-2E8A-A3199B4E4304}"/>
              </a:ext>
            </a:extLst>
          </p:cNvPr>
          <p:cNvPicPr>
            <a:picLocks noChangeAspect="1"/>
          </p:cNvPicPr>
          <p:nvPr/>
        </p:nvPicPr>
        <p:blipFill rotWithShape="1">
          <a:blip r:embed="rId2"/>
          <a:srcRect t="5264" b="13509"/>
          <a:stretch/>
        </p:blipFill>
        <p:spPr>
          <a:xfrm>
            <a:off x="-7503" y="-19925"/>
            <a:ext cx="12191980" cy="6857990"/>
          </a:xfrm>
          <a:prstGeom prst="rect">
            <a:avLst/>
          </a:prstGeom>
          <a:noFill/>
        </p:spPr>
      </p:pic>
      <p:sp>
        <p:nvSpPr>
          <p:cNvPr id="81" name="Date Placeholder 9">
            <a:extLst>
              <a:ext uri="{FF2B5EF4-FFF2-40B4-BE49-F238E27FC236}">
                <a16:creationId xmlns:a16="http://schemas.microsoft.com/office/drawing/2014/main" id="{69F94C4F-D697-2EA2-81D3-5834E6345EC0}"/>
              </a:ext>
            </a:extLst>
          </p:cNvPr>
          <p:cNvSpPr>
            <a:spLocks noGrp="1"/>
          </p:cNvSpPr>
          <p:nvPr>
            <p:ph type="dt" sz="half" idx="10"/>
          </p:nvPr>
        </p:nvSpPr>
        <p:spPr>
          <a:xfrm>
            <a:off x="137160" y="6453002"/>
            <a:ext cx="3494314" cy="365125"/>
          </a:xfrm>
        </p:spPr>
        <p:txBody>
          <a:bodyPr/>
          <a:lstStyle/>
          <a:p>
            <a:pPr>
              <a:spcAft>
                <a:spcPts val="600"/>
              </a:spcAft>
            </a:pPr>
            <a:fld id="{64A719BD-BC61-4B51-9C02-FA6D59A9D4EB}" type="datetime1">
              <a:rPr lang="en-US" smtClean="0">
                <a:solidFill>
                  <a:srgbClr val="FFFFFF"/>
                </a:solidFill>
                <a:effectLst>
                  <a:outerShdw blurRad="38100" dist="38100" dir="2700000" algn="tl">
                    <a:srgbClr val="000000">
                      <a:alpha val="43137"/>
                    </a:srgbClr>
                  </a:outerShdw>
                </a:effectLst>
              </a:rPr>
              <a:pPr>
                <a:spcAft>
                  <a:spcPts val="600"/>
                </a:spcAft>
              </a:pPr>
              <a:t>11/6/2023</a:t>
            </a:fld>
            <a:endParaRPr lang="en-US">
              <a:solidFill>
                <a:srgbClr val="FFFFFF"/>
              </a:solidFill>
              <a:effectLst>
                <a:outerShdw blurRad="38100" dist="38100" dir="2700000" algn="tl">
                  <a:srgbClr val="000000">
                    <a:alpha val="43137"/>
                  </a:srgbClr>
                </a:outerShdw>
              </a:effectLst>
            </a:endParaRPr>
          </a:p>
        </p:txBody>
      </p:sp>
      <p:sp>
        <p:nvSpPr>
          <p:cNvPr id="5" name="Rectangle 4">
            <a:extLst>
              <a:ext uri="{FF2B5EF4-FFF2-40B4-BE49-F238E27FC236}">
                <a16:creationId xmlns:a16="http://schemas.microsoft.com/office/drawing/2014/main" id="{DAB254A5-6B35-477E-161A-3A1CF15F99BA}"/>
              </a:ext>
            </a:extLst>
          </p:cNvPr>
          <p:cNvSpPr/>
          <p:nvPr/>
        </p:nvSpPr>
        <p:spPr>
          <a:xfrm rot="5400000">
            <a:off x="-566780" y="526917"/>
            <a:ext cx="6897865" cy="5764306"/>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BD8DCE6C-A815-109F-EF55-28FBFD79A9CA}"/>
              </a:ext>
            </a:extLst>
          </p:cNvPr>
          <p:cNvSpPr txBox="1"/>
          <p:nvPr/>
        </p:nvSpPr>
        <p:spPr>
          <a:xfrm>
            <a:off x="-7503" y="147028"/>
            <a:ext cx="5673197" cy="7294305"/>
          </a:xfrm>
          <a:prstGeom prst="rect">
            <a:avLst/>
          </a:prstGeom>
          <a:noFill/>
        </p:spPr>
        <p:txBody>
          <a:bodyPr wrap="square" rtlCol="0">
            <a:spAutoFit/>
          </a:bodyPr>
          <a:lstStyle/>
          <a:p>
            <a:r>
              <a:rPr lang="en-GB" sz="2500" dirty="0">
                <a:solidFill>
                  <a:schemeClr val="bg1"/>
                </a:solidFill>
              </a:rPr>
              <a:t>What are body standards?</a:t>
            </a:r>
          </a:p>
          <a:p>
            <a:endParaRPr lang="en-GB" sz="2500" dirty="0">
              <a:solidFill>
                <a:schemeClr val="bg1"/>
              </a:solidFill>
            </a:endParaRPr>
          </a:p>
          <a:p>
            <a:pPr marL="285750" indent="-285750">
              <a:buFont typeface="Wingdings" panose="05000000000000000000" pitchFamily="2" charset="2"/>
              <a:buChar char="v"/>
            </a:pPr>
            <a:r>
              <a:rPr lang="en-GB" sz="2500" dirty="0" err="1">
                <a:solidFill>
                  <a:schemeClr val="bg1"/>
                </a:solidFill>
                <a:effectLst/>
                <a:latin typeface="Times New Roman" panose="02020603050405020304" pitchFamily="18" charset="0"/>
                <a:ea typeface="Times New Roman" panose="02020603050405020304" pitchFamily="18" charset="0"/>
              </a:rPr>
              <a:t>Kassir</a:t>
            </a:r>
            <a:r>
              <a:rPr lang="en-GB" sz="2500" dirty="0">
                <a:solidFill>
                  <a:schemeClr val="bg1"/>
                </a:solidFill>
                <a:effectLst/>
                <a:latin typeface="Times New Roman" panose="02020603050405020304" pitchFamily="18" charset="0"/>
                <a:ea typeface="Times New Roman" panose="02020603050405020304" pitchFamily="18" charset="0"/>
              </a:rPr>
              <a:t> (2021) defines body standards as </a:t>
            </a:r>
            <a:r>
              <a:rPr lang="en-GB" sz="2500" i="1" dirty="0">
                <a:solidFill>
                  <a:schemeClr val="bg1"/>
                </a:solidFill>
                <a:effectLst/>
                <a:latin typeface="Times New Roman" panose="02020603050405020304" pitchFamily="18" charset="0"/>
                <a:ea typeface="Times New Roman" panose="02020603050405020304" pitchFamily="18" charset="0"/>
              </a:rPr>
              <a:t>‘</a:t>
            </a:r>
            <a:r>
              <a:rPr lang="en-GB" sz="2500" i="1" dirty="0">
                <a:solidFill>
                  <a:schemeClr val="bg1"/>
                </a:solidFill>
                <a:effectLst/>
                <a:latin typeface="Times New Roman" panose="02020603050405020304" pitchFamily="18" charset="0"/>
                <a:ea typeface="Calibri" panose="020F0502020204030204" pitchFamily="34" charset="0"/>
              </a:rPr>
              <a:t>a social construct that are enforced in day to day interactions and are perpetuated by social media’.</a:t>
            </a:r>
          </a:p>
          <a:p>
            <a:pPr marL="285750" indent="-285750">
              <a:buFont typeface="Wingdings" panose="05000000000000000000" pitchFamily="2" charset="2"/>
              <a:buChar char="v"/>
            </a:pPr>
            <a:r>
              <a:rPr lang="en-GB" sz="2500" dirty="0">
                <a:solidFill>
                  <a:schemeClr val="bg1"/>
                </a:solidFill>
                <a:latin typeface="Times New Roman" panose="02020603050405020304" pitchFamily="18" charset="0"/>
                <a:ea typeface="Calibri" panose="020F0502020204030204" pitchFamily="34" charset="0"/>
              </a:rPr>
              <a:t>They are essentially unspoken norms, rules and values individuals/groups adopt to meet the needs of what's ‘trending’</a:t>
            </a:r>
          </a:p>
          <a:p>
            <a:pPr marL="285750" indent="-285750">
              <a:buFont typeface="Wingdings" panose="05000000000000000000" pitchFamily="2" charset="2"/>
              <a:buChar char="v"/>
            </a:pPr>
            <a:r>
              <a:rPr lang="en-GB" sz="2500" dirty="0">
                <a:solidFill>
                  <a:schemeClr val="bg1"/>
                </a:solidFill>
                <a:latin typeface="Times New Roman" panose="02020603050405020304" pitchFamily="18" charset="0"/>
                <a:ea typeface="Calibri" panose="020F0502020204030204" pitchFamily="34" charset="0"/>
              </a:rPr>
              <a:t>Body standards are a form of meritocracy built on the back of insecurities </a:t>
            </a:r>
          </a:p>
          <a:p>
            <a:pPr marL="285750" indent="-285750">
              <a:buFont typeface="Wingdings" panose="05000000000000000000" pitchFamily="2" charset="2"/>
              <a:buChar char="v"/>
            </a:pPr>
            <a:r>
              <a:rPr lang="en-GB" sz="2500" dirty="0">
                <a:solidFill>
                  <a:schemeClr val="bg1"/>
                </a:solidFill>
                <a:latin typeface="Times New Roman" panose="02020603050405020304" pitchFamily="18" charset="0"/>
                <a:ea typeface="Calibri" panose="020F0502020204030204" pitchFamily="34" charset="0"/>
              </a:rPr>
              <a:t>If you believe the body types on social media will bring you success then you will strive to achieve the same goal </a:t>
            </a:r>
          </a:p>
          <a:p>
            <a:pPr marL="285750" indent="-285750">
              <a:buFont typeface="Wingdings" panose="05000000000000000000" pitchFamily="2" charset="2"/>
              <a:buChar char="v"/>
            </a:pPr>
            <a:endParaRPr lang="en-GB" sz="2500" dirty="0">
              <a:solidFill>
                <a:schemeClr val="bg1"/>
              </a:solidFill>
              <a:latin typeface="Times New Roman" panose="02020603050405020304" pitchFamily="18" charset="0"/>
              <a:ea typeface="Calibri" panose="020F0502020204030204" pitchFamily="34" charset="0"/>
            </a:endParaRPr>
          </a:p>
          <a:p>
            <a:pPr marL="285750" indent="-285750">
              <a:buFont typeface="Wingdings" panose="05000000000000000000" pitchFamily="2" charset="2"/>
              <a:buChar char="v"/>
            </a:pPr>
            <a:endParaRPr lang="en-GB" sz="2500" i="1" dirty="0">
              <a:solidFill>
                <a:schemeClr val="bg1"/>
              </a:solidFill>
              <a:effectLst/>
              <a:latin typeface="Times New Roman" panose="02020603050405020304" pitchFamily="18" charset="0"/>
              <a:ea typeface="Calibri" panose="020F0502020204030204" pitchFamily="34" charset="0"/>
            </a:endParaRPr>
          </a:p>
          <a:p>
            <a:pPr marL="285750" indent="-285750">
              <a:buFont typeface="Wingdings" panose="05000000000000000000" pitchFamily="2" charset="2"/>
              <a:buChar char="v"/>
            </a:pPr>
            <a:endParaRPr lang="en-GB" dirty="0">
              <a:solidFill>
                <a:schemeClr val="bg1"/>
              </a:solidFill>
            </a:endParaRPr>
          </a:p>
        </p:txBody>
      </p:sp>
      <p:pic>
        <p:nvPicPr>
          <p:cNvPr id="3" name="Picture 2" descr="Troye Sivan attends the Loewe Womenswear Spring/Summer 2024 show as part of Paris Fashion Week on September 29, 2023 in Paris, France.">
            <a:extLst>
              <a:ext uri="{FF2B5EF4-FFF2-40B4-BE49-F238E27FC236}">
                <a16:creationId xmlns:a16="http://schemas.microsoft.com/office/drawing/2014/main" id="{DA3625BE-24F2-0D3D-1995-26BDC37946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35315" y="1895474"/>
            <a:ext cx="2711450" cy="40671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0516457-B72B-1A01-E231-4892B0270E81}"/>
              </a:ext>
            </a:extLst>
          </p:cNvPr>
          <p:cNvSpPr txBox="1"/>
          <p:nvPr/>
        </p:nvSpPr>
        <p:spPr>
          <a:xfrm>
            <a:off x="8982075" y="1169924"/>
            <a:ext cx="2864690" cy="477054"/>
          </a:xfrm>
          <a:prstGeom prst="rect">
            <a:avLst/>
          </a:prstGeom>
          <a:noFill/>
        </p:spPr>
        <p:txBody>
          <a:bodyPr wrap="square" rtlCol="0">
            <a:spAutoFit/>
          </a:bodyPr>
          <a:lstStyle/>
          <a:p>
            <a:r>
              <a:rPr lang="en-GB" sz="2500" i="1" dirty="0"/>
              <a:t>Getty Images (2023)</a:t>
            </a:r>
          </a:p>
        </p:txBody>
      </p:sp>
    </p:spTree>
    <p:extLst>
      <p:ext uri="{BB962C8B-B14F-4D97-AF65-F5344CB8AC3E}">
        <p14:creationId xmlns:p14="http://schemas.microsoft.com/office/powerpoint/2010/main" val="36344531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 name="Picture 70" descr="Jigsaw puzzles in plastic figures">
            <a:extLst>
              <a:ext uri="{FF2B5EF4-FFF2-40B4-BE49-F238E27FC236}">
                <a16:creationId xmlns:a16="http://schemas.microsoft.com/office/drawing/2014/main" id="{502A22F8-5E9F-958D-2E8A-A3199B4E4304}"/>
              </a:ext>
            </a:extLst>
          </p:cNvPr>
          <p:cNvPicPr>
            <a:picLocks noChangeAspect="1"/>
          </p:cNvPicPr>
          <p:nvPr/>
        </p:nvPicPr>
        <p:blipFill rotWithShape="1">
          <a:blip r:embed="rId2"/>
          <a:srcRect t="5264" b="13509"/>
          <a:stretch/>
        </p:blipFill>
        <p:spPr>
          <a:xfrm>
            <a:off x="20" y="0"/>
            <a:ext cx="12191980" cy="6857990"/>
          </a:xfrm>
          <a:prstGeom prst="rect">
            <a:avLst/>
          </a:prstGeom>
          <a:noFill/>
        </p:spPr>
      </p:pic>
      <p:sp>
        <p:nvSpPr>
          <p:cNvPr id="81" name="Date Placeholder 9">
            <a:extLst>
              <a:ext uri="{FF2B5EF4-FFF2-40B4-BE49-F238E27FC236}">
                <a16:creationId xmlns:a16="http://schemas.microsoft.com/office/drawing/2014/main" id="{69F94C4F-D697-2EA2-81D3-5834E6345EC0}"/>
              </a:ext>
            </a:extLst>
          </p:cNvPr>
          <p:cNvSpPr>
            <a:spLocks noGrp="1"/>
          </p:cNvSpPr>
          <p:nvPr>
            <p:ph type="dt" sz="half" idx="10"/>
          </p:nvPr>
        </p:nvSpPr>
        <p:spPr>
          <a:xfrm>
            <a:off x="137160" y="6453002"/>
            <a:ext cx="3494314" cy="365125"/>
          </a:xfrm>
        </p:spPr>
        <p:txBody>
          <a:bodyPr/>
          <a:lstStyle/>
          <a:p>
            <a:pPr>
              <a:spcAft>
                <a:spcPts val="600"/>
              </a:spcAft>
            </a:pPr>
            <a:fld id="{64A719BD-BC61-4B51-9C02-FA6D59A9D4EB}" type="datetime1">
              <a:rPr lang="en-US" smtClean="0">
                <a:solidFill>
                  <a:srgbClr val="FFFFFF"/>
                </a:solidFill>
                <a:effectLst>
                  <a:outerShdw blurRad="38100" dist="38100" dir="2700000" algn="tl">
                    <a:srgbClr val="000000">
                      <a:alpha val="43137"/>
                    </a:srgbClr>
                  </a:outerShdw>
                </a:effectLst>
              </a:rPr>
              <a:pPr>
                <a:spcAft>
                  <a:spcPts val="600"/>
                </a:spcAft>
              </a:pPr>
              <a:t>11/6/2023</a:t>
            </a:fld>
            <a:endParaRPr lang="en-US">
              <a:solidFill>
                <a:srgbClr val="FFFFFF"/>
              </a:solidFill>
              <a:effectLst>
                <a:outerShdw blurRad="38100" dist="38100" dir="2700000" algn="tl">
                  <a:srgbClr val="000000">
                    <a:alpha val="43137"/>
                  </a:srgbClr>
                </a:outerShdw>
              </a:effectLst>
            </a:endParaRPr>
          </a:p>
        </p:txBody>
      </p:sp>
      <p:sp>
        <p:nvSpPr>
          <p:cNvPr id="5" name="Rectangle 4">
            <a:extLst>
              <a:ext uri="{FF2B5EF4-FFF2-40B4-BE49-F238E27FC236}">
                <a16:creationId xmlns:a16="http://schemas.microsoft.com/office/drawing/2014/main" id="{DAB254A5-6B35-477E-161A-3A1CF15F99BA}"/>
              </a:ext>
            </a:extLst>
          </p:cNvPr>
          <p:cNvSpPr/>
          <p:nvPr/>
        </p:nvSpPr>
        <p:spPr>
          <a:xfrm rot="5400000">
            <a:off x="-546847" y="546837"/>
            <a:ext cx="6858000" cy="5764306"/>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50" name="Picture 2" descr="Omar Apollo appears at the T.J. Martell Foundation 45th Annual New York Honors Gala at Cipriani 42nd Street on June 13, 2023 in New York City.">
            <a:extLst>
              <a:ext uri="{FF2B5EF4-FFF2-40B4-BE49-F238E27FC236}">
                <a16:creationId xmlns:a16="http://schemas.microsoft.com/office/drawing/2014/main" id="{E7CBAA34-CEA1-DDC6-05C5-92136A1C72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05265" y="1733550"/>
            <a:ext cx="2841500" cy="426225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C72401F-9157-8CD6-C708-E2C3C8AEFCEC}"/>
              </a:ext>
            </a:extLst>
          </p:cNvPr>
          <p:cNvSpPr txBox="1"/>
          <p:nvPr/>
        </p:nvSpPr>
        <p:spPr>
          <a:xfrm>
            <a:off x="8864600" y="1332176"/>
            <a:ext cx="3208867" cy="477054"/>
          </a:xfrm>
          <a:prstGeom prst="rect">
            <a:avLst/>
          </a:prstGeom>
          <a:noFill/>
        </p:spPr>
        <p:txBody>
          <a:bodyPr wrap="square" rtlCol="0">
            <a:spAutoFit/>
          </a:bodyPr>
          <a:lstStyle/>
          <a:p>
            <a:r>
              <a:rPr lang="en-GB" sz="2500" i="1" dirty="0"/>
              <a:t>Getty Images (2023)</a:t>
            </a:r>
          </a:p>
        </p:txBody>
      </p:sp>
      <p:sp>
        <p:nvSpPr>
          <p:cNvPr id="3" name="TextBox 2">
            <a:extLst>
              <a:ext uri="{FF2B5EF4-FFF2-40B4-BE49-F238E27FC236}">
                <a16:creationId xmlns:a16="http://schemas.microsoft.com/office/drawing/2014/main" id="{DC24EBCC-EB60-76DE-0C18-ECD0DB5C7612}"/>
              </a:ext>
            </a:extLst>
          </p:cNvPr>
          <p:cNvSpPr txBox="1"/>
          <p:nvPr/>
        </p:nvSpPr>
        <p:spPr>
          <a:xfrm>
            <a:off x="137160" y="82921"/>
            <a:ext cx="5520690" cy="5863144"/>
          </a:xfrm>
          <a:prstGeom prst="rect">
            <a:avLst/>
          </a:prstGeom>
          <a:noFill/>
        </p:spPr>
        <p:txBody>
          <a:bodyPr wrap="square" rtlCol="0">
            <a:spAutoFit/>
          </a:bodyPr>
          <a:lstStyle/>
          <a:p>
            <a:r>
              <a:rPr lang="en-GB" sz="2500" dirty="0">
                <a:solidFill>
                  <a:schemeClr val="bg1"/>
                </a:solidFill>
              </a:rPr>
              <a:t>What is Othering?</a:t>
            </a:r>
          </a:p>
          <a:p>
            <a:endParaRPr lang="en-GB" sz="2500" dirty="0">
              <a:solidFill>
                <a:schemeClr val="bg1"/>
              </a:solidFill>
            </a:endParaRPr>
          </a:p>
          <a:p>
            <a:pPr marL="342900" indent="-342900">
              <a:buFont typeface="Wingdings" panose="05000000000000000000" pitchFamily="2" charset="2"/>
              <a:buChar char="v"/>
            </a:pPr>
            <a:r>
              <a:rPr lang="en-GB" sz="2500" dirty="0">
                <a:solidFill>
                  <a:schemeClr val="bg1"/>
                </a:solidFill>
                <a:effectLst/>
                <a:latin typeface="+mj-lt"/>
                <a:ea typeface="Times New Roman" panose="02020603050405020304" pitchFamily="18" charset="0"/>
              </a:rPr>
              <a:t>The term was originally coined by Gayatri Spivak</a:t>
            </a:r>
            <a:r>
              <a:rPr lang="en-GB" sz="2500" b="1" dirty="0">
                <a:solidFill>
                  <a:schemeClr val="bg1"/>
                </a:solidFill>
                <a:effectLst/>
                <a:latin typeface="+mj-lt"/>
                <a:ea typeface="Times New Roman" panose="02020603050405020304" pitchFamily="18" charset="0"/>
              </a:rPr>
              <a:t> </a:t>
            </a:r>
            <a:r>
              <a:rPr lang="en-GB" sz="2500" dirty="0">
                <a:solidFill>
                  <a:schemeClr val="bg1"/>
                </a:solidFill>
                <a:effectLst/>
                <a:latin typeface="+mj-lt"/>
                <a:ea typeface="Times New Roman" panose="02020603050405020304" pitchFamily="18" charset="0"/>
              </a:rPr>
              <a:t>used to</a:t>
            </a:r>
            <a:r>
              <a:rPr lang="en-GB" sz="2500" b="1" dirty="0">
                <a:solidFill>
                  <a:schemeClr val="bg1"/>
                </a:solidFill>
                <a:effectLst/>
                <a:latin typeface="+mj-lt"/>
                <a:ea typeface="Times New Roman" panose="02020603050405020304" pitchFamily="18" charset="0"/>
              </a:rPr>
              <a:t> </a:t>
            </a:r>
            <a:r>
              <a:rPr lang="en-GB" sz="2500" dirty="0">
                <a:solidFill>
                  <a:schemeClr val="bg1"/>
                </a:solidFill>
                <a:effectLst/>
                <a:latin typeface="+mj-lt"/>
                <a:ea typeface="Times New Roman" panose="02020603050405020304" pitchFamily="18" charset="0"/>
              </a:rPr>
              <a:t>describe the </a:t>
            </a:r>
            <a:r>
              <a:rPr lang="en-GB" sz="2500" i="1" dirty="0">
                <a:solidFill>
                  <a:schemeClr val="bg1"/>
                </a:solidFill>
                <a:effectLst/>
                <a:latin typeface="+mj-lt"/>
                <a:ea typeface="Times New Roman" panose="02020603050405020304" pitchFamily="18" charset="0"/>
              </a:rPr>
              <a:t>‘</a:t>
            </a:r>
            <a:r>
              <a:rPr lang="en-GB" sz="2500" i="1" dirty="0">
                <a:solidFill>
                  <a:schemeClr val="bg1"/>
                </a:solidFill>
                <a:effectLst/>
                <a:latin typeface="+mj-lt"/>
                <a:ea typeface="Calibri" panose="020F0502020204030204" pitchFamily="34" charset="0"/>
              </a:rPr>
              <a:t>negative and inferior views and assumptions about the colonized natives’. Raja (2019).</a:t>
            </a:r>
          </a:p>
          <a:p>
            <a:pPr marL="342900" indent="-342900">
              <a:buFont typeface="Wingdings" panose="05000000000000000000" pitchFamily="2" charset="2"/>
              <a:buChar char="v"/>
            </a:pPr>
            <a:r>
              <a:rPr lang="en-GB" sz="2500" dirty="0">
                <a:solidFill>
                  <a:schemeClr val="bg1"/>
                </a:solidFill>
                <a:effectLst/>
                <a:latin typeface="+mj-lt"/>
                <a:ea typeface="Calibri" panose="020F0502020204030204" pitchFamily="34" charset="0"/>
              </a:rPr>
              <a:t>Sociologists now use the term to refer to any group in society isolated away due to a power imbalance</a:t>
            </a:r>
            <a:r>
              <a:rPr lang="en-GB" sz="2500" i="1" dirty="0">
                <a:solidFill>
                  <a:schemeClr val="bg1"/>
                </a:solidFill>
                <a:effectLst/>
                <a:latin typeface="+mj-lt"/>
                <a:ea typeface="Calibri" panose="020F0502020204030204" pitchFamily="34" charset="0"/>
              </a:rPr>
              <a:t>. </a:t>
            </a:r>
          </a:p>
          <a:p>
            <a:pPr marL="342900" indent="-342900">
              <a:buFont typeface="Wingdings" panose="05000000000000000000" pitchFamily="2" charset="2"/>
              <a:buChar char="v"/>
            </a:pPr>
            <a:r>
              <a:rPr lang="en-GB" sz="2500" i="1" dirty="0">
                <a:solidFill>
                  <a:schemeClr val="bg1"/>
                </a:solidFill>
                <a:latin typeface="+mj-lt"/>
                <a:ea typeface="Calibri" panose="020F0502020204030204" pitchFamily="34" charset="0"/>
              </a:rPr>
              <a:t>Prime examples of othering: Us and them, male and female, rich and poor, strong and weak, right and wrong</a:t>
            </a:r>
            <a:endParaRPr lang="en-GB" sz="2500" dirty="0">
              <a:solidFill>
                <a:schemeClr val="bg1"/>
              </a:solidFill>
              <a:latin typeface="+mj-lt"/>
            </a:endParaRPr>
          </a:p>
        </p:txBody>
      </p:sp>
    </p:spTree>
    <p:extLst>
      <p:ext uri="{BB962C8B-B14F-4D97-AF65-F5344CB8AC3E}">
        <p14:creationId xmlns:p14="http://schemas.microsoft.com/office/powerpoint/2010/main" val="4879348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 name="Picture 70" descr="Jigsaw puzzles in plastic figures">
            <a:extLst>
              <a:ext uri="{FF2B5EF4-FFF2-40B4-BE49-F238E27FC236}">
                <a16:creationId xmlns:a16="http://schemas.microsoft.com/office/drawing/2014/main" id="{502A22F8-5E9F-958D-2E8A-A3199B4E4304}"/>
              </a:ext>
            </a:extLst>
          </p:cNvPr>
          <p:cNvPicPr>
            <a:picLocks noChangeAspect="1"/>
          </p:cNvPicPr>
          <p:nvPr/>
        </p:nvPicPr>
        <p:blipFill rotWithShape="1">
          <a:blip r:embed="rId2"/>
          <a:srcRect t="5264" b="13509"/>
          <a:stretch/>
        </p:blipFill>
        <p:spPr>
          <a:xfrm>
            <a:off x="20" y="0"/>
            <a:ext cx="12191980" cy="6857990"/>
          </a:xfrm>
          <a:prstGeom prst="rect">
            <a:avLst/>
          </a:prstGeom>
          <a:noFill/>
        </p:spPr>
      </p:pic>
      <p:sp>
        <p:nvSpPr>
          <p:cNvPr id="81" name="Date Placeholder 9">
            <a:extLst>
              <a:ext uri="{FF2B5EF4-FFF2-40B4-BE49-F238E27FC236}">
                <a16:creationId xmlns:a16="http://schemas.microsoft.com/office/drawing/2014/main" id="{69F94C4F-D697-2EA2-81D3-5834E6345EC0}"/>
              </a:ext>
            </a:extLst>
          </p:cNvPr>
          <p:cNvSpPr>
            <a:spLocks noGrp="1"/>
          </p:cNvSpPr>
          <p:nvPr>
            <p:ph type="dt" sz="half" idx="10"/>
          </p:nvPr>
        </p:nvSpPr>
        <p:spPr>
          <a:xfrm>
            <a:off x="137160" y="6453002"/>
            <a:ext cx="3494314" cy="365125"/>
          </a:xfrm>
        </p:spPr>
        <p:txBody>
          <a:bodyPr/>
          <a:lstStyle/>
          <a:p>
            <a:pPr>
              <a:spcAft>
                <a:spcPts val="600"/>
              </a:spcAft>
            </a:pPr>
            <a:fld id="{64A719BD-BC61-4B51-9C02-FA6D59A9D4EB}" type="datetime1">
              <a:rPr lang="en-US" smtClean="0">
                <a:solidFill>
                  <a:srgbClr val="FFFFFF"/>
                </a:solidFill>
                <a:effectLst>
                  <a:outerShdw blurRad="38100" dist="38100" dir="2700000" algn="tl">
                    <a:srgbClr val="000000">
                      <a:alpha val="43137"/>
                    </a:srgbClr>
                  </a:outerShdw>
                </a:effectLst>
              </a:rPr>
              <a:pPr>
                <a:spcAft>
                  <a:spcPts val="600"/>
                </a:spcAft>
              </a:pPr>
              <a:t>11/6/2023</a:t>
            </a:fld>
            <a:endParaRPr lang="en-US">
              <a:solidFill>
                <a:srgbClr val="FFFFFF"/>
              </a:solidFill>
              <a:effectLst>
                <a:outerShdw blurRad="38100" dist="38100" dir="2700000" algn="tl">
                  <a:srgbClr val="000000">
                    <a:alpha val="43137"/>
                  </a:srgbClr>
                </a:outerShdw>
              </a:effectLst>
            </a:endParaRPr>
          </a:p>
        </p:txBody>
      </p:sp>
      <p:sp>
        <p:nvSpPr>
          <p:cNvPr id="5" name="Rectangle 4">
            <a:extLst>
              <a:ext uri="{FF2B5EF4-FFF2-40B4-BE49-F238E27FC236}">
                <a16:creationId xmlns:a16="http://schemas.microsoft.com/office/drawing/2014/main" id="{DAB254A5-6B35-477E-161A-3A1CF15F99BA}"/>
              </a:ext>
            </a:extLst>
          </p:cNvPr>
          <p:cNvSpPr/>
          <p:nvPr/>
        </p:nvSpPr>
        <p:spPr>
          <a:xfrm rot="5400000">
            <a:off x="-546847" y="546849"/>
            <a:ext cx="6858000" cy="5764306"/>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74" name="Picture 2" descr="Lil Nas X attends the 2021 GQ Men of the Year Party at the West Hollywood EDITION on November 18, 2021 in West Hollywood, California.">
            <a:extLst>
              <a:ext uri="{FF2B5EF4-FFF2-40B4-BE49-F238E27FC236}">
                <a16:creationId xmlns:a16="http://schemas.microsoft.com/office/drawing/2014/main" id="{53E4BA16-5DBF-8BB1-AE19-56EB1DF0DE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00554" y="1735666"/>
            <a:ext cx="2846211" cy="426931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6601D74-0A93-F898-6A91-03E695C232D2}"/>
              </a:ext>
            </a:extLst>
          </p:cNvPr>
          <p:cNvSpPr txBox="1"/>
          <p:nvPr/>
        </p:nvSpPr>
        <p:spPr>
          <a:xfrm>
            <a:off x="8873066" y="984898"/>
            <a:ext cx="2973699" cy="477054"/>
          </a:xfrm>
          <a:prstGeom prst="rect">
            <a:avLst/>
          </a:prstGeom>
          <a:noFill/>
        </p:spPr>
        <p:txBody>
          <a:bodyPr wrap="square" rtlCol="0">
            <a:spAutoFit/>
          </a:bodyPr>
          <a:lstStyle/>
          <a:p>
            <a:r>
              <a:rPr lang="en-GB" sz="2500" i="1" dirty="0"/>
              <a:t>Getty Images (2021)</a:t>
            </a:r>
          </a:p>
        </p:txBody>
      </p:sp>
      <p:sp>
        <p:nvSpPr>
          <p:cNvPr id="3" name="TextBox 2">
            <a:extLst>
              <a:ext uri="{FF2B5EF4-FFF2-40B4-BE49-F238E27FC236}">
                <a16:creationId xmlns:a16="http://schemas.microsoft.com/office/drawing/2014/main" id="{2E62CD09-6803-6805-2E92-03078C54F8BD}"/>
              </a:ext>
            </a:extLst>
          </p:cNvPr>
          <p:cNvSpPr txBox="1"/>
          <p:nvPr/>
        </p:nvSpPr>
        <p:spPr>
          <a:xfrm>
            <a:off x="0" y="50202"/>
            <a:ext cx="5029200" cy="6786473"/>
          </a:xfrm>
          <a:prstGeom prst="rect">
            <a:avLst/>
          </a:prstGeom>
          <a:noFill/>
        </p:spPr>
        <p:txBody>
          <a:bodyPr wrap="square" rtlCol="0">
            <a:spAutoFit/>
          </a:bodyPr>
          <a:lstStyle/>
          <a:p>
            <a:r>
              <a:rPr lang="en-GB" sz="2500" dirty="0">
                <a:solidFill>
                  <a:schemeClr val="bg1"/>
                </a:solidFill>
              </a:rPr>
              <a:t>Who is being othered / Who is othering?</a:t>
            </a:r>
          </a:p>
          <a:p>
            <a:endParaRPr lang="en-GB" sz="2500" dirty="0">
              <a:solidFill>
                <a:schemeClr val="bg1"/>
              </a:solidFill>
            </a:endParaRPr>
          </a:p>
          <a:p>
            <a:pPr marL="342900" indent="-342900">
              <a:buFont typeface="Wingdings" panose="05000000000000000000" pitchFamily="2" charset="2"/>
              <a:buChar char="v"/>
            </a:pPr>
            <a:r>
              <a:rPr lang="en-GB" sz="2400" dirty="0">
                <a:solidFill>
                  <a:schemeClr val="bg1"/>
                </a:solidFill>
              </a:rPr>
              <a:t>Arguments have been made that gay men have obsessions with either being unnaturally thin or overly muscular </a:t>
            </a:r>
          </a:p>
          <a:p>
            <a:pPr marL="342900" indent="-342900">
              <a:buFont typeface="Wingdings" panose="05000000000000000000" pitchFamily="2" charset="2"/>
              <a:buChar char="v"/>
            </a:pPr>
            <a:r>
              <a:rPr lang="en-GB" sz="2400" dirty="0">
                <a:solidFill>
                  <a:schemeClr val="bg1"/>
                </a:solidFill>
              </a:rPr>
              <a:t>To be othered is to be an individual (gay man) that fits in neither of these boxes </a:t>
            </a:r>
          </a:p>
          <a:p>
            <a:pPr marL="342900" indent="-342900">
              <a:buFont typeface="Wingdings" panose="05000000000000000000" pitchFamily="2" charset="2"/>
              <a:buChar char="v"/>
            </a:pPr>
            <a:r>
              <a:rPr lang="en-GB" sz="2400" i="1" dirty="0">
                <a:solidFill>
                  <a:schemeClr val="bg1"/>
                </a:solidFill>
                <a:latin typeface="+mj-lt"/>
              </a:rPr>
              <a:t>‘</a:t>
            </a:r>
            <a:r>
              <a:rPr lang="en-GB" sz="2400" i="1" dirty="0">
                <a:solidFill>
                  <a:schemeClr val="bg1"/>
                </a:solidFill>
                <a:effectLst/>
                <a:latin typeface="+mj-lt"/>
                <a:ea typeface="Times New Roman" panose="02020603050405020304" pitchFamily="18" charset="0"/>
              </a:rPr>
              <a:t>the research findings of the new orthodoxy on the other hand, have tended to portray gay men as seemingly conflicted by the competing demands of being thin and muscular’ Riggs (2009, pp. 1833-4512)</a:t>
            </a:r>
            <a:endParaRPr lang="en-GB" sz="2400" i="1" dirty="0">
              <a:solidFill>
                <a:schemeClr val="bg1"/>
              </a:solidFill>
              <a:latin typeface="+mj-lt"/>
            </a:endParaRPr>
          </a:p>
        </p:txBody>
      </p:sp>
    </p:spTree>
    <p:extLst>
      <p:ext uri="{BB962C8B-B14F-4D97-AF65-F5344CB8AC3E}">
        <p14:creationId xmlns:p14="http://schemas.microsoft.com/office/powerpoint/2010/main" val="35024046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 name="Picture 70" descr="Jigsaw puzzles in plastic figures">
            <a:extLst>
              <a:ext uri="{FF2B5EF4-FFF2-40B4-BE49-F238E27FC236}">
                <a16:creationId xmlns:a16="http://schemas.microsoft.com/office/drawing/2014/main" id="{502A22F8-5E9F-958D-2E8A-A3199B4E4304}"/>
              </a:ext>
            </a:extLst>
          </p:cNvPr>
          <p:cNvPicPr>
            <a:picLocks noChangeAspect="1"/>
          </p:cNvPicPr>
          <p:nvPr/>
        </p:nvPicPr>
        <p:blipFill rotWithShape="1">
          <a:blip r:embed="rId2"/>
          <a:srcRect t="5264" b="13509"/>
          <a:stretch/>
        </p:blipFill>
        <p:spPr>
          <a:xfrm>
            <a:off x="20" y="0"/>
            <a:ext cx="12191980" cy="6857990"/>
          </a:xfrm>
          <a:prstGeom prst="rect">
            <a:avLst/>
          </a:prstGeom>
          <a:noFill/>
        </p:spPr>
      </p:pic>
      <p:sp>
        <p:nvSpPr>
          <p:cNvPr id="81" name="Date Placeholder 9">
            <a:extLst>
              <a:ext uri="{FF2B5EF4-FFF2-40B4-BE49-F238E27FC236}">
                <a16:creationId xmlns:a16="http://schemas.microsoft.com/office/drawing/2014/main" id="{69F94C4F-D697-2EA2-81D3-5834E6345EC0}"/>
              </a:ext>
            </a:extLst>
          </p:cNvPr>
          <p:cNvSpPr>
            <a:spLocks noGrp="1"/>
          </p:cNvSpPr>
          <p:nvPr>
            <p:ph type="dt" sz="half" idx="10"/>
          </p:nvPr>
        </p:nvSpPr>
        <p:spPr>
          <a:xfrm>
            <a:off x="137160" y="6453002"/>
            <a:ext cx="3494314" cy="365125"/>
          </a:xfrm>
        </p:spPr>
        <p:txBody>
          <a:bodyPr/>
          <a:lstStyle/>
          <a:p>
            <a:pPr>
              <a:spcAft>
                <a:spcPts val="600"/>
              </a:spcAft>
            </a:pPr>
            <a:fld id="{64A719BD-BC61-4B51-9C02-FA6D59A9D4EB}" type="datetime1">
              <a:rPr lang="en-US" smtClean="0">
                <a:solidFill>
                  <a:srgbClr val="FFFFFF"/>
                </a:solidFill>
                <a:effectLst>
                  <a:outerShdw blurRad="38100" dist="38100" dir="2700000" algn="tl">
                    <a:srgbClr val="000000">
                      <a:alpha val="43137"/>
                    </a:srgbClr>
                  </a:outerShdw>
                </a:effectLst>
              </a:rPr>
              <a:pPr>
                <a:spcAft>
                  <a:spcPts val="600"/>
                </a:spcAft>
              </a:pPr>
              <a:t>11/6/2023</a:t>
            </a:fld>
            <a:endParaRPr lang="en-US">
              <a:solidFill>
                <a:srgbClr val="FFFFFF"/>
              </a:solidFill>
              <a:effectLst>
                <a:outerShdw blurRad="38100" dist="38100" dir="2700000" algn="tl">
                  <a:srgbClr val="000000">
                    <a:alpha val="43137"/>
                  </a:srgbClr>
                </a:outerShdw>
              </a:effectLst>
            </a:endParaRPr>
          </a:p>
        </p:txBody>
      </p:sp>
      <p:sp>
        <p:nvSpPr>
          <p:cNvPr id="5" name="Rectangle 4">
            <a:extLst>
              <a:ext uri="{FF2B5EF4-FFF2-40B4-BE49-F238E27FC236}">
                <a16:creationId xmlns:a16="http://schemas.microsoft.com/office/drawing/2014/main" id="{DAB254A5-6B35-477E-161A-3A1CF15F99BA}"/>
              </a:ext>
            </a:extLst>
          </p:cNvPr>
          <p:cNvSpPr/>
          <p:nvPr/>
        </p:nvSpPr>
        <p:spPr>
          <a:xfrm rot="5400000">
            <a:off x="-546847" y="546849"/>
            <a:ext cx="6858000" cy="5764306"/>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098" name="Picture 2" descr="Actor Brandon Flynn reunites with Calvin Klein for its holiday 2023 ad.">
            <a:extLst>
              <a:ext uri="{FF2B5EF4-FFF2-40B4-BE49-F238E27FC236}">
                <a16:creationId xmlns:a16="http://schemas.microsoft.com/office/drawing/2014/main" id="{CB34A374-EDD5-F58D-6912-FC9F0E0B73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17496" y="1591733"/>
            <a:ext cx="3429269" cy="428658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F8BB0D8-1248-7BC3-DDF9-638FAAAA5A56}"/>
              </a:ext>
            </a:extLst>
          </p:cNvPr>
          <p:cNvSpPr txBox="1"/>
          <p:nvPr/>
        </p:nvSpPr>
        <p:spPr>
          <a:xfrm>
            <a:off x="8309075" y="1211719"/>
            <a:ext cx="3646109" cy="477054"/>
          </a:xfrm>
          <a:prstGeom prst="rect">
            <a:avLst/>
          </a:prstGeom>
          <a:noFill/>
        </p:spPr>
        <p:txBody>
          <a:bodyPr wrap="square" rtlCol="0">
            <a:spAutoFit/>
          </a:bodyPr>
          <a:lstStyle/>
          <a:p>
            <a:r>
              <a:rPr lang="en-GB" sz="2500" i="1" dirty="0"/>
              <a:t>The </a:t>
            </a:r>
            <a:r>
              <a:rPr lang="en-GB" sz="2500" i="1" dirty="0" err="1"/>
              <a:t>Fashionisto</a:t>
            </a:r>
            <a:r>
              <a:rPr lang="en-GB" sz="2500" i="1" dirty="0"/>
              <a:t> (2023)</a:t>
            </a:r>
          </a:p>
        </p:txBody>
      </p:sp>
      <p:sp>
        <p:nvSpPr>
          <p:cNvPr id="3" name="TextBox 2">
            <a:extLst>
              <a:ext uri="{FF2B5EF4-FFF2-40B4-BE49-F238E27FC236}">
                <a16:creationId xmlns:a16="http://schemas.microsoft.com/office/drawing/2014/main" id="{7AC03651-143C-1DE2-B8A8-76B30BB7316B}"/>
              </a:ext>
            </a:extLst>
          </p:cNvPr>
          <p:cNvSpPr txBox="1"/>
          <p:nvPr/>
        </p:nvSpPr>
        <p:spPr>
          <a:xfrm>
            <a:off x="0" y="69252"/>
            <a:ext cx="5324475" cy="6632585"/>
          </a:xfrm>
          <a:prstGeom prst="rect">
            <a:avLst/>
          </a:prstGeom>
          <a:noFill/>
        </p:spPr>
        <p:txBody>
          <a:bodyPr wrap="square" rtlCol="0">
            <a:spAutoFit/>
          </a:bodyPr>
          <a:lstStyle/>
          <a:p>
            <a:r>
              <a:rPr lang="en-GB" sz="2500" dirty="0">
                <a:solidFill>
                  <a:schemeClr val="bg1"/>
                </a:solidFill>
              </a:rPr>
              <a:t>Sociology of the body</a:t>
            </a:r>
          </a:p>
          <a:p>
            <a:endParaRPr lang="en-GB" sz="2500" dirty="0">
              <a:solidFill>
                <a:schemeClr val="bg1"/>
              </a:solidFill>
            </a:endParaRPr>
          </a:p>
          <a:p>
            <a:pPr marL="342900" indent="-342900">
              <a:buFont typeface="Wingdings" panose="05000000000000000000" pitchFamily="2" charset="2"/>
              <a:buChar char="v"/>
            </a:pPr>
            <a:r>
              <a:rPr lang="en-GB" sz="2500" dirty="0">
                <a:solidFill>
                  <a:schemeClr val="bg1"/>
                </a:solidFill>
              </a:rPr>
              <a:t>Society commonly focuses on the image / body of women even the term ‘objectify’ is usually used in reference to women </a:t>
            </a:r>
          </a:p>
          <a:p>
            <a:pPr marL="342900" indent="-342900">
              <a:buFont typeface="Wingdings" panose="05000000000000000000" pitchFamily="2" charset="2"/>
              <a:buChar char="v"/>
            </a:pPr>
            <a:r>
              <a:rPr lang="en-GB" sz="2500" dirty="0">
                <a:solidFill>
                  <a:schemeClr val="bg1"/>
                </a:solidFill>
              </a:rPr>
              <a:t>As society / the media evolves, the conversations and obsessions change </a:t>
            </a:r>
          </a:p>
          <a:p>
            <a:pPr marL="342900" indent="-342900">
              <a:buFont typeface="Wingdings" panose="05000000000000000000" pitchFamily="2" charset="2"/>
              <a:buChar char="v"/>
            </a:pPr>
            <a:r>
              <a:rPr lang="en-GB" sz="2500" i="1" dirty="0">
                <a:solidFill>
                  <a:schemeClr val="bg1"/>
                </a:solidFill>
              </a:rPr>
              <a:t>‘One reason why muscularity is so important to boys and men is because of its link to the Western stereotype of traditional hegemonic masculinity’ Rousseau, et al. (2018, pp. 368-394)</a:t>
            </a:r>
          </a:p>
        </p:txBody>
      </p:sp>
    </p:spTree>
    <p:extLst>
      <p:ext uri="{BB962C8B-B14F-4D97-AF65-F5344CB8AC3E}">
        <p14:creationId xmlns:p14="http://schemas.microsoft.com/office/powerpoint/2010/main" val="6100792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 name="Picture 70" descr="Jigsaw puzzles in plastic figures">
            <a:extLst>
              <a:ext uri="{FF2B5EF4-FFF2-40B4-BE49-F238E27FC236}">
                <a16:creationId xmlns:a16="http://schemas.microsoft.com/office/drawing/2014/main" id="{502A22F8-5E9F-958D-2E8A-A3199B4E4304}"/>
              </a:ext>
            </a:extLst>
          </p:cNvPr>
          <p:cNvPicPr>
            <a:picLocks noChangeAspect="1"/>
          </p:cNvPicPr>
          <p:nvPr/>
        </p:nvPicPr>
        <p:blipFill rotWithShape="1">
          <a:blip r:embed="rId2"/>
          <a:srcRect t="5264" b="13509"/>
          <a:stretch/>
        </p:blipFill>
        <p:spPr>
          <a:xfrm>
            <a:off x="0" y="6917"/>
            <a:ext cx="12191980" cy="6857990"/>
          </a:xfrm>
          <a:prstGeom prst="rect">
            <a:avLst/>
          </a:prstGeom>
          <a:noFill/>
        </p:spPr>
      </p:pic>
      <p:sp>
        <p:nvSpPr>
          <p:cNvPr id="81" name="Date Placeholder 9">
            <a:extLst>
              <a:ext uri="{FF2B5EF4-FFF2-40B4-BE49-F238E27FC236}">
                <a16:creationId xmlns:a16="http://schemas.microsoft.com/office/drawing/2014/main" id="{69F94C4F-D697-2EA2-81D3-5834E6345EC0}"/>
              </a:ext>
            </a:extLst>
          </p:cNvPr>
          <p:cNvSpPr>
            <a:spLocks noGrp="1"/>
          </p:cNvSpPr>
          <p:nvPr>
            <p:ph type="dt" sz="half" idx="10"/>
          </p:nvPr>
        </p:nvSpPr>
        <p:spPr>
          <a:xfrm>
            <a:off x="137160" y="6453002"/>
            <a:ext cx="3494314" cy="365125"/>
          </a:xfrm>
        </p:spPr>
        <p:txBody>
          <a:bodyPr/>
          <a:lstStyle/>
          <a:p>
            <a:pPr>
              <a:spcAft>
                <a:spcPts val="600"/>
              </a:spcAft>
            </a:pPr>
            <a:fld id="{64A719BD-BC61-4B51-9C02-FA6D59A9D4EB}" type="datetime1">
              <a:rPr lang="en-US" smtClean="0">
                <a:solidFill>
                  <a:srgbClr val="FFFFFF"/>
                </a:solidFill>
                <a:effectLst>
                  <a:outerShdw blurRad="38100" dist="38100" dir="2700000" algn="tl">
                    <a:srgbClr val="000000">
                      <a:alpha val="43137"/>
                    </a:srgbClr>
                  </a:outerShdw>
                </a:effectLst>
              </a:rPr>
              <a:pPr>
                <a:spcAft>
                  <a:spcPts val="600"/>
                </a:spcAft>
              </a:pPr>
              <a:t>11/6/2023</a:t>
            </a:fld>
            <a:endParaRPr lang="en-US">
              <a:solidFill>
                <a:srgbClr val="FFFFFF"/>
              </a:solidFill>
              <a:effectLst>
                <a:outerShdw blurRad="38100" dist="38100" dir="2700000" algn="tl">
                  <a:srgbClr val="000000">
                    <a:alpha val="43137"/>
                  </a:srgbClr>
                </a:outerShdw>
              </a:effectLst>
            </a:endParaRPr>
          </a:p>
        </p:txBody>
      </p:sp>
      <p:sp>
        <p:nvSpPr>
          <p:cNvPr id="5" name="Rectangle 4">
            <a:extLst>
              <a:ext uri="{FF2B5EF4-FFF2-40B4-BE49-F238E27FC236}">
                <a16:creationId xmlns:a16="http://schemas.microsoft.com/office/drawing/2014/main" id="{DAB254A5-6B35-477E-161A-3A1CF15F99BA}"/>
              </a:ext>
            </a:extLst>
          </p:cNvPr>
          <p:cNvSpPr/>
          <p:nvPr/>
        </p:nvSpPr>
        <p:spPr>
          <a:xfrm rot="5400000">
            <a:off x="-546847" y="546849"/>
            <a:ext cx="6858000" cy="5764306"/>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122" name="Picture 2" descr="Manu Rios (@manurios) • Instagram photos and videos | Man photography,  Manu, Instagram photo">
            <a:extLst>
              <a:ext uri="{FF2B5EF4-FFF2-40B4-BE49-F238E27FC236}">
                <a16:creationId xmlns:a16="http://schemas.microsoft.com/office/drawing/2014/main" id="{CA85AA0B-2708-503B-1C97-774E413844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07654" y="1566041"/>
            <a:ext cx="3548013" cy="443501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23ED957-91E0-4C22-1C5D-1B4B23A6B5D9}"/>
              </a:ext>
            </a:extLst>
          </p:cNvPr>
          <p:cNvSpPr txBox="1"/>
          <p:nvPr/>
        </p:nvSpPr>
        <p:spPr>
          <a:xfrm>
            <a:off x="8214455" y="1188019"/>
            <a:ext cx="3139345" cy="477054"/>
          </a:xfrm>
          <a:prstGeom prst="rect">
            <a:avLst/>
          </a:prstGeom>
          <a:noFill/>
        </p:spPr>
        <p:txBody>
          <a:bodyPr wrap="square" rtlCol="0">
            <a:spAutoFit/>
          </a:bodyPr>
          <a:lstStyle/>
          <a:p>
            <a:r>
              <a:rPr lang="en-GB" sz="2500" i="1" dirty="0"/>
              <a:t>21 Buttons (2023)</a:t>
            </a:r>
          </a:p>
        </p:txBody>
      </p:sp>
      <p:sp>
        <p:nvSpPr>
          <p:cNvPr id="4" name="TextBox 3">
            <a:extLst>
              <a:ext uri="{FF2B5EF4-FFF2-40B4-BE49-F238E27FC236}">
                <a16:creationId xmlns:a16="http://schemas.microsoft.com/office/drawing/2014/main" id="{7D168978-CB2B-3DE5-A3C1-23BF470B3E81}"/>
              </a:ext>
            </a:extLst>
          </p:cNvPr>
          <p:cNvSpPr txBox="1"/>
          <p:nvPr/>
        </p:nvSpPr>
        <p:spPr>
          <a:xfrm>
            <a:off x="0" y="68767"/>
            <a:ext cx="5764306" cy="6478697"/>
          </a:xfrm>
          <a:prstGeom prst="rect">
            <a:avLst/>
          </a:prstGeom>
          <a:noFill/>
        </p:spPr>
        <p:txBody>
          <a:bodyPr wrap="square" rtlCol="0">
            <a:spAutoFit/>
          </a:bodyPr>
          <a:lstStyle/>
          <a:p>
            <a:r>
              <a:rPr lang="en-GB" sz="2500" dirty="0">
                <a:solidFill>
                  <a:schemeClr val="bg1"/>
                </a:solidFill>
              </a:rPr>
              <a:t>The Media and it’s use of othering</a:t>
            </a:r>
          </a:p>
          <a:p>
            <a:endParaRPr lang="en-GB" sz="2500" dirty="0">
              <a:solidFill>
                <a:schemeClr val="bg1"/>
              </a:solidFill>
            </a:endParaRPr>
          </a:p>
          <a:p>
            <a:pPr marL="342900" indent="-342900">
              <a:buFont typeface="Wingdings" panose="05000000000000000000" pitchFamily="2" charset="2"/>
              <a:buChar char="v"/>
            </a:pPr>
            <a:r>
              <a:rPr lang="en-GB" sz="2500" dirty="0">
                <a:solidFill>
                  <a:schemeClr val="bg1"/>
                </a:solidFill>
              </a:rPr>
              <a:t>Many have argued that the media indirectly uses othering to push agendas e.g. unrealistic beauty / body standards </a:t>
            </a:r>
          </a:p>
          <a:p>
            <a:pPr marL="342900" indent="-342900">
              <a:buFont typeface="Wingdings" panose="05000000000000000000" pitchFamily="2" charset="2"/>
              <a:buChar char="v"/>
            </a:pPr>
            <a:r>
              <a:rPr lang="en-GB" sz="2500" i="1" dirty="0">
                <a:solidFill>
                  <a:schemeClr val="bg1"/>
                </a:solidFill>
                <a:latin typeface="+mj-lt"/>
              </a:rPr>
              <a:t>England (2022) ‘</a:t>
            </a:r>
            <a:r>
              <a:rPr lang="en-GB" sz="2800" b="0" i="1" dirty="0">
                <a:solidFill>
                  <a:schemeClr val="bg1"/>
                </a:solidFill>
                <a:effectLst/>
                <a:latin typeface="+mj-lt"/>
              </a:rPr>
              <a:t>the promotion of some body types and features over others can have a negative effect on all of us’.</a:t>
            </a:r>
          </a:p>
          <a:p>
            <a:pPr marL="342900" indent="-342900">
              <a:buFont typeface="Wingdings" panose="05000000000000000000" pitchFamily="2" charset="2"/>
              <a:buChar char="v"/>
            </a:pPr>
            <a:r>
              <a:rPr lang="en-GB" sz="2800" i="1" dirty="0">
                <a:solidFill>
                  <a:schemeClr val="bg1"/>
                </a:solidFill>
                <a:latin typeface="+mj-lt"/>
              </a:rPr>
              <a:t>England (2022) </a:t>
            </a:r>
            <a:r>
              <a:rPr lang="en-GB" sz="2500" dirty="0">
                <a:solidFill>
                  <a:schemeClr val="bg1"/>
                </a:solidFill>
                <a:latin typeface="+mj-lt"/>
              </a:rPr>
              <a:t>‘</a:t>
            </a:r>
            <a:r>
              <a:rPr lang="en-GB" sz="2500" b="0" dirty="0">
                <a:solidFill>
                  <a:schemeClr val="bg1"/>
                </a:solidFill>
                <a:effectLst/>
                <a:latin typeface="+mj-lt"/>
              </a:rPr>
              <a:t>From Instagram and TikTok to even Facebook or Twitter, we compare ourselves to others and open ourselves up to negative comments from other people.</a:t>
            </a:r>
            <a:endParaRPr lang="en-GB" sz="2500" dirty="0">
              <a:solidFill>
                <a:schemeClr val="bg1"/>
              </a:solidFill>
              <a:latin typeface="+mj-lt"/>
            </a:endParaRPr>
          </a:p>
        </p:txBody>
      </p:sp>
    </p:spTree>
    <p:extLst>
      <p:ext uri="{BB962C8B-B14F-4D97-AF65-F5344CB8AC3E}">
        <p14:creationId xmlns:p14="http://schemas.microsoft.com/office/powerpoint/2010/main" val="6493531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 name="Picture 70" descr="Jigsaw puzzles in plastic figures">
            <a:extLst>
              <a:ext uri="{FF2B5EF4-FFF2-40B4-BE49-F238E27FC236}">
                <a16:creationId xmlns:a16="http://schemas.microsoft.com/office/drawing/2014/main" id="{502A22F8-5E9F-958D-2E8A-A3199B4E4304}"/>
              </a:ext>
            </a:extLst>
          </p:cNvPr>
          <p:cNvPicPr>
            <a:picLocks noChangeAspect="1"/>
          </p:cNvPicPr>
          <p:nvPr/>
        </p:nvPicPr>
        <p:blipFill rotWithShape="1">
          <a:blip r:embed="rId2"/>
          <a:srcRect t="5264" b="13509"/>
          <a:stretch/>
        </p:blipFill>
        <p:spPr>
          <a:xfrm>
            <a:off x="20" y="0"/>
            <a:ext cx="12191980" cy="6857990"/>
          </a:xfrm>
          <a:prstGeom prst="rect">
            <a:avLst/>
          </a:prstGeom>
          <a:noFill/>
        </p:spPr>
      </p:pic>
      <p:sp>
        <p:nvSpPr>
          <p:cNvPr id="81" name="Date Placeholder 9">
            <a:extLst>
              <a:ext uri="{FF2B5EF4-FFF2-40B4-BE49-F238E27FC236}">
                <a16:creationId xmlns:a16="http://schemas.microsoft.com/office/drawing/2014/main" id="{69F94C4F-D697-2EA2-81D3-5834E6345EC0}"/>
              </a:ext>
            </a:extLst>
          </p:cNvPr>
          <p:cNvSpPr>
            <a:spLocks noGrp="1"/>
          </p:cNvSpPr>
          <p:nvPr>
            <p:ph type="dt" sz="half" idx="10"/>
          </p:nvPr>
        </p:nvSpPr>
        <p:spPr>
          <a:xfrm>
            <a:off x="137160" y="6453002"/>
            <a:ext cx="3494314" cy="365125"/>
          </a:xfrm>
        </p:spPr>
        <p:txBody>
          <a:bodyPr/>
          <a:lstStyle/>
          <a:p>
            <a:pPr>
              <a:spcAft>
                <a:spcPts val="600"/>
              </a:spcAft>
            </a:pPr>
            <a:fld id="{64A719BD-BC61-4B51-9C02-FA6D59A9D4EB}" type="datetime1">
              <a:rPr lang="en-US" smtClean="0">
                <a:solidFill>
                  <a:srgbClr val="FFFFFF"/>
                </a:solidFill>
                <a:effectLst>
                  <a:outerShdw blurRad="38100" dist="38100" dir="2700000" algn="tl">
                    <a:srgbClr val="000000">
                      <a:alpha val="43137"/>
                    </a:srgbClr>
                  </a:outerShdw>
                </a:effectLst>
              </a:rPr>
              <a:pPr>
                <a:spcAft>
                  <a:spcPts val="600"/>
                </a:spcAft>
              </a:pPr>
              <a:t>11/6/2023</a:t>
            </a:fld>
            <a:endParaRPr lang="en-US">
              <a:solidFill>
                <a:srgbClr val="FFFFFF"/>
              </a:solidFill>
              <a:effectLst>
                <a:outerShdw blurRad="38100" dist="38100" dir="2700000" algn="tl">
                  <a:srgbClr val="000000">
                    <a:alpha val="43137"/>
                  </a:srgbClr>
                </a:outerShdw>
              </a:effectLst>
            </a:endParaRPr>
          </a:p>
        </p:txBody>
      </p:sp>
      <p:sp>
        <p:nvSpPr>
          <p:cNvPr id="5" name="Rectangle 4">
            <a:extLst>
              <a:ext uri="{FF2B5EF4-FFF2-40B4-BE49-F238E27FC236}">
                <a16:creationId xmlns:a16="http://schemas.microsoft.com/office/drawing/2014/main" id="{DAB254A5-6B35-477E-161A-3A1CF15F99BA}"/>
              </a:ext>
            </a:extLst>
          </p:cNvPr>
          <p:cNvSpPr/>
          <p:nvPr/>
        </p:nvSpPr>
        <p:spPr>
          <a:xfrm rot="5400000">
            <a:off x="-546847" y="546849"/>
            <a:ext cx="6858000" cy="5764306"/>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892099E9-3753-ABC8-C0E0-C474837B12AD}"/>
              </a:ext>
            </a:extLst>
          </p:cNvPr>
          <p:cNvSpPr txBox="1"/>
          <p:nvPr/>
        </p:nvSpPr>
        <p:spPr>
          <a:xfrm>
            <a:off x="0" y="61116"/>
            <a:ext cx="5638800" cy="6140142"/>
          </a:xfrm>
          <a:prstGeom prst="rect">
            <a:avLst/>
          </a:prstGeom>
          <a:noFill/>
        </p:spPr>
        <p:txBody>
          <a:bodyPr wrap="square" rtlCol="0">
            <a:spAutoFit/>
          </a:bodyPr>
          <a:lstStyle/>
          <a:p>
            <a:r>
              <a:rPr lang="en-GB" sz="2500" b="1" u="sng" dirty="0">
                <a:solidFill>
                  <a:schemeClr val="bg1"/>
                </a:solidFill>
              </a:rPr>
              <a:t>Conclusion</a:t>
            </a:r>
          </a:p>
          <a:p>
            <a:endParaRPr lang="en-GB" sz="2500" b="1" u="sng" dirty="0">
              <a:solidFill>
                <a:schemeClr val="bg1"/>
              </a:solidFill>
            </a:endParaRPr>
          </a:p>
          <a:p>
            <a:pPr marL="342900" indent="-342900">
              <a:buFont typeface="Wingdings" panose="05000000000000000000" pitchFamily="2" charset="2"/>
              <a:buChar char="v"/>
            </a:pPr>
            <a:r>
              <a:rPr lang="en-GB" sz="2500" dirty="0">
                <a:solidFill>
                  <a:schemeClr val="bg1"/>
                </a:solidFill>
              </a:rPr>
              <a:t>While this topic is complex, a variety of simplistic solutions can be argued to be effective </a:t>
            </a:r>
          </a:p>
          <a:p>
            <a:pPr marL="342900" indent="-342900">
              <a:buFont typeface="Wingdings" panose="05000000000000000000" pitchFamily="2" charset="2"/>
              <a:buChar char="v"/>
            </a:pPr>
            <a:r>
              <a:rPr lang="en-GB" sz="2500" dirty="0">
                <a:solidFill>
                  <a:schemeClr val="bg1"/>
                </a:solidFill>
              </a:rPr>
              <a:t>Representation – if the media changes the representation of what is the ‘standard’ then the norms or many groups could change </a:t>
            </a:r>
          </a:p>
          <a:p>
            <a:pPr marL="342900" indent="-342900">
              <a:buFont typeface="Wingdings" panose="05000000000000000000" pitchFamily="2" charset="2"/>
              <a:buChar char="v"/>
            </a:pPr>
            <a:r>
              <a:rPr lang="en-GB" sz="2500" dirty="0">
                <a:solidFill>
                  <a:schemeClr val="bg1"/>
                </a:solidFill>
              </a:rPr>
              <a:t>Socialisation – What parents, schools etc are teaching children / young adults will make massive impacts on their thinking as they get older </a:t>
            </a:r>
          </a:p>
          <a:p>
            <a:pPr marL="342900" indent="-342900">
              <a:buFont typeface="Wingdings" panose="05000000000000000000" pitchFamily="2" charset="2"/>
              <a:buChar char="v"/>
            </a:pPr>
            <a:r>
              <a:rPr lang="en-GB" dirty="0"/>
              <a:t> </a:t>
            </a:r>
          </a:p>
        </p:txBody>
      </p:sp>
      <p:pic>
        <p:nvPicPr>
          <p:cNvPr id="6146" name="Picture 2" descr="_The Giver'_s Brenton Thwaites Is the Latest Rising Star to Come From Down  Under | Vogue">
            <a:extLst>
              <a:ext uri="{FF2B5EF4-FFF2-40B4-BE49-F238E27FC236}">
                <a16:creationId xmlns:a16="http://schemas.microsoft.com/office/drawing/2014/main" id="{AE56851F-C56A-5A22-41E0-05E2C4323D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6676" y="1752600"/>
            <a:ext cx="3433848" cy="424806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248E601-4EE2-1C9B-9E0F-16D292BDDC58}"/>
              </a:ext>
            </a:extLst>
          </p:cNvPr>
          <p:cNvSpPr txBox="1"/>
          <p:nvPr/>
        </p:nvSpPr>
        <p:spPr>
          <a:xfrm>
            <a:off x="8286751" y="1319208"/>
            <a:ext cx="3048000" cy="477054"/>
          </a:xfrm>
          <a:prstGeom prst="rect">
            <a:avLst/>
          </a:prstGeom>
          <a:noFill/>
        </p:spPr>
        <p:txBody>
          <a:bodyPr wrap="square" rtlCol="0">
            <a:spAutoFit/>
          </a:bodyPr>
          <a:lstStyle/>
          <a:p>
            <a:r>
              <a:rPr lang="en-GB" sz="2500" i="1" dirty="0"/>
              <a:t>Vogue (2014)</a:t>
            </a:r>
          </a:p>
        </p:txBody>
      </p:sp>
    </p:spTree>
    <p:extLst>
      <p:ext uri="{BB962C8B-B14F-4D97-AF65-F5344CB8AC3E}">
        <p14:creationId xmlns:p14="http://schemas.microsoft.com/office/powerpoint/2010/main" val="22393105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 name="Picture 70" descr="Jigsaw puzzles in plastic figures">
            <a:extLst>
              <a:ext uri="{FF2B5EF4-FFF2-40B4-BE49-F238E27FC236}">
                <a16:creationId xmlns:a16="http://schemas.microsoft.com/office/drawing/2014/main" id="{502A22F8-5E9F-958D-2E8A-A3199B4E4304}"/>
              </a:ext>
            </a:extLst>
          </p:cNvPr>
          <p:cNvPicPr>
            <a:picLocks noChangeAspect="1"/>
          </p:cNvPicPr>
          <p:nvPr/>
        </p:nvPicPr>
        <p:blipFill rotWithShape="1">
          <a:blip r:embed="rId2"/>
          <a:srcRect t="5264" b="13509"/>
          <a:stretch/>
        </p:blipFill>
        <p:spPr>
          <a:xfrm>
            <a:off x="20" y="0"/>
            <a:ext cx="12191980" cy="6857990"/>
          </a:xfrm>
          <a:prstGeom prst="rect">
            <a:avLst/>
          </a:prstGeom>
          <a:noFill/>
        </p:spPr>
      </p:pic>
      <p:sp>
        <p:nvSpPr>
          <p:cNvPr id="81" name="Date Placeholder 9">
            <a:extLst>
              <a:ext uri="{FF2B5EF4-FFF2-40B4-BE49-F238E27FC236}">
                <a16:creationId xmlns:a16="http://schemas.microsoft.com/office/drawing/2014/main" id="{69F94C4F-D697-2EA2-81D3-5834E6345EC0}"/>
              </a:ext>
            </a:extLst>
          </p:cNvPr>
          <p:cNvSpPr>
            <a:spLocks noGrp="1"/>
          </p:cNvSpPr>
          <p:nvPr>
            <p:ph type="dt" sz="half" idx="10"/>
          </p:nvPr>
        </p:nvSpPr>
        <p:spPr>
          <a:xfrm>
            <a:off x="137160" y="6453002"/>
            <a:ext cx="3494314" cy="365125"/>
          </a:xfrm>
        </p:spPr>
        <p:txBody>
          <a:bodyPr/>
          <a:lstStyle/>
          <a:p>
            <a:pPr>
              <a:spcAft>
                <a:spcPts val="600"/>
              </a:spcAft>
            </a:pPr>
            <a:fld id="{64A719BD-BC61-4B51-9C02-FA6D59A9D4EB}" type="datetime1">
              <a:rPr lang="en-US" smtClean="0">
                <a:solidFill>
                  <a:srgbClr val="FFFFFF"/>
                </a:solidFill>
                <a:effectLst>
                  <a:outerShdw blurRad="38100" dist="38100" dir="2700000" algn="tl">
                    <a:srgbClr val="000000">
                      <a:alpha val="43137"/>
                    </a:srgbClr>
                  </a:outerShdw>
                </a:effectLst>
              </a:rPr>
              <a:pPr>
                <a:spcAft>
                  <a:spcPts val="600"/>
                </a:spcAft>
              </a:pPr>
              <a:t>11/6/2023</a:t>
            </a:fld>
            <a:endParaRPr lang="en-US">
              <a:solidFill>
                <a:srgbClr val="FFFFFF"/>
              </a:solidFill>
              <a:effectLst>
                <a:outerShdw blurRad="38100" dist="38100" dir="2700000" algn="tl">
                  <a:srgbClr val="000000">
                    <a:alpha val="43137"/>
                  </a:srgbClr>
                </a:outerShdw>
              </a:effectLst>
            </a:endParaRPr>
          </a:p>
        </p:txBody>
      </p:sp>
      <p:sp>
        <p:nvSpPr>
          <p:cNvPr id="5" name="Rectangle 4">
            <a:extLst>
              <a:ext uri="{FF2B5EF4-FFF2-40B4-BE49-F238E27FC236}">
                <a16:creationId xmlns:a16="http://schemas.microsoft.com/office/drawing/2014/main" id="{DAB254A5-6B35-477E-161A-3A1CF15F99BA}"/>
              </a:ext>
            </a:extLst>
          </p:cNvPr>
          <p:cNvSpPr/>
          <p:nvPr/>
        </p:nvSpPr>
        <p:spPr>
          <a:xfrm rot="5400000">
            <a:off x="-546847" y="546849"/>
            <a:ext cx="6858000" cy="5764306"/>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BC1F5F12-36C8-3F58-5B83-023468010D49}"/>
              </a:ext>
            </a:extLst>
          </p:cNvPr>
          <p:cNvSpPr txBox="1"/>
          <p:nvPr/>
        </p:nvSpPr>
        <p:spPr>
          <a:xfrm>
            <a:off x="137160" y="186612"/>
            <a:ext cx="5395893" cy="6140142"/>
          </a:xfrm>
          <a:prstGeom prst="rect">
            <a:avLst/>
          </a:prstGeom>
          <a:noFill/>
        </p:spPr>
        <p:txBody>
          <a:bodyPr wrap="square" rtlCol="0">
            <a:spAutoFit/>
          </a:bodyPr>
          <a:lstStyle/>
          <a:p>
            <a:r>
              <a:rPr lang="en-GB" sz="2500" dirty="0">
                <a:solidFill>
                  <a:schemeClr val="bg1"/>
                </a:solidFill>
              </a:rPr>
              <a:t>Who Are They? / Why Are They Relevant?</a:t>
            </a:r>
          </a:p>
          <a:p>
            <a:endParaRPr lang="en-GB" sz="2500" dirty="0">
              <a:solidFill>
                <a:schemeClr val="bg1"/>
              </a:solidFill>
            </a:endParaRPr>
          </a:p>
          <a:p>
            <a:pPr marL="285750" indent="-285750">
              <a:buFont typeface="Wingdings" panose="05000000000000000000" pitchFamily="2" charset="2"/>
              <a:buChar char="v"/>
            </a:pPr>
            <a:r>
              <a:rPr lang="en-GB" sz="2500" dirty="0">
                <a:solidFill>
                  <a:schemeClr val="bg1"/>
                </a:solidFill>
              </a:rPr>
              <a:t>Troye Sivan (Singer / Actor) – 15.2 million Instagram followers </a:t>
            </a:r>
          </a:p>
          <a:p>
            <a:pPr marL="285750" indent="-285750">
              <a:buFont typeface="Wingdings" panose="05000000000000000000" pitchFamily="2" charset="2"/>
              <a:buChar char="v"/>
            </a:pPr>
            <a:r>
              <a:rPr lang="en-GB" sz="2500" dirty="0">
                <a:solidFill>
                  <a:schemeClr val="bg1"/>
                </a:solidFill>
              </a:rPr>
              <a:t>Omar Apollo (Singer) – 875 thousand Instagram followers </a:t>
            </a:r>
          </a:p>
          <a:p>
            <a:pPr marL="285750" indent="-285750">
              <a:buFont typeface="Wingdings" panose="05000000000000000000" pitchFamily="2" charset="2"/>
              <a:buChar char="v"/>
            </a:pPr>
            <a:r>
              <a:rPr lang="en-GB" sz="2500" dirty="0">
                <a:solidFill>
                  <a:schemeClr val="bg1"/>
                </a:solidFill>
              </a:rPr>
              <a:t>Lil Nas X (Singer) – 11.7 million Instagram followers </a:t>
            </a:r>
          </a:p>
          <a:p>
            <a:pPr marL="285750" indent="-285750">
              <a:buFont typeface="Wingdings" panose="05000000000000000000" pitchFamily="2" charset="2"/>
              <a:buChar char="v"/>
            </a:pPr>
            <a:r>
              <a:rPr lang="en-GB" sz="2500" dirty="0">
                <a:solidFill>
                  <a:schemeClr val="bg1"/>
                </a:solidFill>
              </a:rPr>
              <a:t>Brandon Flynn (Actor) – 5.3 million Instagram followers </a:t>
            </a:r>
          </a:p>
          <a:p>
            <a:pPr marL="285750" indent="-285750">
              <a:buFont typeface="Wingdings" panose="05000000000000000000" pitchFamily="2" charset="2"/>
              <a:buChar char="v"/>
            </a:pPr>
            <a:r>
              <a:rPr lang="en-GB" sz="2500" dirty="0">
                <a:solidFill>
                  <a:schemeClr val="bg1"/>
                </a:solidFill>
              </a:rPr>
              <a:t>Manu Rios (Actor) – 10.9 million Instagram followers </a:t>
            </a:r>
          </a:p>
          <a:p>
            <a:pPr marL="285750" indent="-285750">
              <a:buFont typeface="Wingdings" panose="05000000000000000000" pitchFamily="2" charset="2"/>
              <a:buChar char="v"/>
            </a:pPr>
            <a:r>
              <a:rPr lang="en-GB" sz="2500" dirty="0">
                <a:solidFill>
                  <a:schemeClr val="bg1"/>
                </a:solidFill>
              </a:rPr>
              <a:t>Brenton Thwaites (Actor) – 837 thousand Instagram followers </a:t>
            </a:r>
          </a:p>
          <a:p>
            <a:pPr marL="285750" indent="-285750">
              <a:buFont typeface="Wingdings" panose="05000000000000000000" pitchFamily="2" charset="2"/>
              <a:buChar char="v"/>
            </a:pPr>
            <a:endParaRPr lang="en-GB" dirty="0">
              <a:solidFill>
                <a:schemeClr val="bg1"/>
              </a:solidFill>
            </a:endParaRPr>
          </a:p>
        </p:txBody>
      </p:sp>
    </p:spTree>
    <p:extLst>
      <p:ext uri="{BB962C8B-B14F-4D97-AF65-F5344CB8AC3E}">
        <p14:creationId xmlns:p14="http://schemas.microsoft.com/office/powerpoint/2010/main" val="31471343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 name="Picture 70" descr="Jigsaw puzzles in plastic figures">
            <a:extLst>
              <a:ext uri="{FF2B5EF4-FFF2-40B4-BE49-F238E27FC236}">
                <a16:creationId xmlns:a16="http://schemas.microsoft.com/office/drawing/2014/main" id="{502A22F8-5E9F-958D-2E8A-A3199B4E4304}"/>
              </a:ext>
            </a:extLst>
          </p:cNvPr>
          <p:cNvPicPr>
            <a:picLocks noChangeAspect="1"/>
          </p:cNvPicPr>
          <p:nvPr/>
        </p:nvPicPr>
        <p:blipFill rotWithShape="1">
          <a:blip r:embed="rId2"/>
          <a:srcRect t="5264" b="13509"/>
          <a:stretch/>
        </p:blipFill>
        <p:spPr>
          <a:xfrm>
            <a:off x="20" y="0"/>
            <a:ext cx="12191980" cy="6857990"/>
          </a:xfrm>
          <a:prstGeom prst="rect">
            <a:avLst/>
          </a:prstGeom>
          <a:noFill/>
        </p:spPr>
      </p:pic>
      <p:sp>
        <p:nvSpPr>
          <p:cNvPr id="81" name="Date Placeholder 9">
            <a:extLst>
              <a:ext uri="{FF2B5EF4-FFF2-40B4-BE49-F238E27FC236}">
                <a16:creationId xmlns:a16="http://schemas.microsoft.com/office/drawing/2014/main" id="{69F94C4F-D697-2EA2-81D3-5834E6345EC0}"/>
              </a:ext>
            </a:extLst>
          </p:cNvPr>
          <p:cNvSpPr>
            <a:spLocks noGrp="1"/>
          </p:cNvSpPr>
          <p:nvPr>
            <p:ph type="dt" sz="half" idx="10"/>
          </p:nvPr>
        </p:nvSpPr>
        <p:spPr>
          <a:xfrm>
            <a:off x="137160" y="6453002"/>
            <a:ext cx="3494314" cy="365125"/>
          </a:xfrm>
        </p:spPr>
        <p:txBody>
          <a:bodyPr/>
          <a:lstStyle/>
          <a:p>
            <a:pPr>
              <a:spcAft>
                <a:spcPts val="600"/>
              </a:spcAft>
            </a:pPr>
            <a:fld id="{64A719BD-BC61-4B51-9C02-FA6D59A9D4EB}" type="datetime1">
              <a:rPr lang="en-US" smtClean="0">
                <a:solidFill>
                  <a:srgbClr val="FFFFFF"/>
                </a:solidFill>
                <a:effectLst>
                  <a:outerShdw blurRad="38100" dist="38100" dir="2700000" algn="tl">
                    <a:srgbClr val="000000">
                      <a:alpha val="43137"/>
                    </a:srgbClr>
                  </a:outerShdw>
                </a:effectLst>
              </a:rPr>
              <a:pPr>
                <a:spcAft>
                  <a:spcPts val="600"/>
                </a:spcAft>
              </a:pPr>
              <a:t>11/6/2023</a:t>
            </a:fld>
            <a:endParaRPr lang="en-US">
              <a:solidFill>
                <a:srgbClr val="FFFFFF"/>
              </a:solidFill>
              <a:effectLst>
                <a:outerShdw blurRad="38100" dist="38100" dir="2700000" algn="tl">
                  <a:srgbClr val="000000">
                    <a:alpha val="43137"/>
                  </a:srgbClr>
                </a:outerShdw>
              </a:effectLst>
            </a:endParaRPr>
          </a:p>
        </p:txBody>
      </p:sp>
      <p:sp>
        <p:nvSpPr>
          <p:cNvPr id="5" name="Rectangle 4">
            <a:extLst>
              <a:ext uri="{FF2B5EF4-FFF2-40B4-BE49-F238E27FC236}">
                <a16:creationId xmlns:a16="http://schemas.microsoft.com/office/drawing/2014/main" id="{DAB254A5-6B35-477E-161A-3A1CF15F99BA}"/>
              </a:ext>
            </a:extLst>
          </p:cNvPr>
          <p:cNvSpPr/>
          <p:nvPr/>
        </p:nvSpPr>
        <p:spPr>
          <a:xfrm rot="5400000">
            <a:off x="4463143" y="676194"/>
            <a:ext cx="3265715" cy="5764306"/>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0E63A768-09AD-FF5E-D672-029511FAC601}"/>
              </a:ext>
            </a:extLst>
          </p:cNvPr>
          <p:cNvSpPr txBox="1"/>
          <p:nvPr/>
        </p:nvSpPr>
        <p:spPr>
          <a:xfrm>
            <a:off x="4572000" y="3151996"/>
            <a:ext cx="3489649" cy="553998"/>
          </a:xfrm>
          <a:prstGeom prst="rect">
            <a:avLst/>
          </a:prstGeom>
          <a:noFill/>
        </p:spPr>
        <p:txBody>
          <a:bodyPr wrap="square" rtlCol="0">
            <a:spAutoFit/>
          </a:bodyPr>
          <a:lstStyle/>
          <a:p>
            <a:r>
              <a:rPr lang="en-GB" sz="3000" b="1" dirty="0">
                <a:solidFill>
                  <a:schemeClr val="bg1"/>
                </a:solidFill>
              </a:rPr>
              <a:t>Any Questions?</a:t>
            </a:r>
          </a:p>
        </p:txBody>
      </p:sp>
    </p:spTree>
    <p:extLst>
      <p:ext uri="{BB962C8B-B14F-4D97-AF65-F5344CB8AC3E}">
        <p14:creationId xmlns:p14="http://schemas.microsoft.com/office/powerpoint/2010/main" val="21564506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 name="Picture 70" descr="Jigsaw puzzles in plastic figures">
            <a:extLst>
              <a:ext uri="{FF2B5EF4-FFF2-40B4-BE49-F238E27FC236}">
                <a16:creationId xmlns:a16="http://schemas.microsoft.com/office/drawing/2014/main" id="{502A22F8-5E9F-958D-2E8A-A3199B4E4304}"/>
              </a:ext>
            </a:extLst>
          </p:cNvPr>
          <p:cNvPicPr>
            <a:picLocks noChangeAspect="1"/>
          </p:cNvPicPr>
          <p:nvPr/>
        </p:nvPicPr>
        <p:blipFill rotWithShape="1">
          <a:blip r:embed="rId2"/>
          <a:srcRect t="5264" b="13509"/>
          <a:stretch/>
        </p:blipFill>
        <p:spPr>
          <a:xfrm>
            <a:off x="20" y="0"/>
            <a:ext cx="12191980" cy="6857990"/>
          </a:xfrm>
          <a:prstGeom prst="rect">
            <a:avLst/>
          </a:prstGeom>
          <a:noFill/>
        </p:spPr>
      </p:pic>
      <p:sp>
        <p:nvSpPr>
          <p:cNvPr id="81" name="Date Placeholder 9">
            <a:extLst>
              <a:ext uri="{FF2B5EF4-FFF2-40B4-BE49-F238E27FC236}">
                <a16:creationId xmlns:a16="http://schemas.microsoft.com/office/drawing/2014/main" id="{69F94C4F-D697-2EA2-81D3-5834E6345EC0}"/>
              </a:ext>
            </a:extLst>
          </p:cNvPr>
          <p:cNvSpPr>
            <a:spLocks noGrp="1"/>
          </p:cNvSpPr>
          <p:nvPr>
            <p:ph type="dt" sz="half" idx="10"/>
          </p:nvPr>
        </p:nvSpPr>
        <p:spPr>
          <a:xfrm>
            <a:off x="137160" y="6453002"/>
            <a:ext cx="3494314" cy="365125"/>
          </a:xfrm>
        </p:spPr>
        <p:txBody>
          <a:bodyPr/>
          <a:lstStyle/>
          <a:p>
            <a:pPr>
              <a:spcAft>
                <a:spcPts val="600"/>
              </a:spcAft>
            </a:pPr>
            <a:fld id="{64A719BD-BC61-4B51-9C02-FA6D59A9D4EB}" type="datetime1">
              <a:rPr lang="en-US" smtClean="0">
                <a:solidFill>
                  <a:srgbClr val="FFFFFF"/>
                </a:solidFill>
                <a:effectLst>
                  <a:outerShdw blurRad="38100" dist="38100" dir="2700000" algn="tl">
                    <a:srgbClr val="000000">
                      <a:alpha val="43137"/>
                    </a:srgbClr>
                  </a:outerShdw>
                </a:effectLst>
              </a:rPr>
              <a:pPr>
                <a:spcAft>
                  <a:spcPts val="600"/>
                </a:spcAft>
              </a:pPr>
              <a:t>11/6/2023</a:t>
            </a:fld>
            <a:endParaRPr lang="en-US">
              <a:solidFill>
                <a:srgbClr val="FFFFFF"/>
              </a:solidFill>
              <a:effectLst>
                <a:outerShdw blurRad="38100" dist="38100" dir="2700000" algn="tl">
                  <a:srgbClr val="000000">
                    <a:alpha val="43137"/>
                  </a:srgbClr>
                </a:outerShdw>
              </a:effectLst>
            </a:endParaRPr>
          </a:p>
        </p:txBody>
      </p:sp>
      <p:sp>
        <p:nvSpPr>
          <p:cNvPr id="5" name="Rectangle 4">
            <a:extLst>
              <a:ext uri="{FF2B5EF4-FFF2-40B4-BE49-F238E27FC236}">
                <a16:creationId xmlns:a16="http://schemas.microsoft.com/office/drawing/2014/main" id="{DAB254A5-6B35-477E-161A-3A1CF15F99BA}"/>
              </a:ext>
            </a:extLst>
          </p:cNvPr>
          <p:cNvSpPr/>
          <p:nvPr/>
        </p:nvSpPr>
        <p:spPr>
          <a:xfrm rot="5400000">
            <a:off x="2909585" y="-2424393"/>
            <a:ext cx="6372810" cy="12191980"/>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250AE257-D6CD-791A-6CB6-B04A6F109629}"/>
              </a:ext>
            </a:extLst>
          </p:cNvPr>
          <p:cNvSpPr txBox="1"/>
          <p:nvPr/>
        </p:nvSpPr>
        <p:spPr>
          <a:xfrm>
            <a:off x="-20" y="609040"/>
            <a:ext cx="12054860" cy="6011133"/>
          </a:xfrm>
          <a:prstGeom prst="rect">
            <a:avLst/>
          </a:prstGeom>
          <a:noFill/>
        </p:spPr>
        <p:txBody>
          <a:bodyPr wrap="square" rtlCol="0">
            <a:spAutoFit/>
          </a:bodyPr>
          <a:lstStyle/>
          <a:p>
            <a:r>
              <a:rPr lang="en-GB" sz="2500" b="1" dirty="0">
                <a:solidFill>
                  <a:schemeClr val="bg1"/>
                </a:solidFill>
              </a:rPr>
              <a:t>Reference List:</a:t>
            </a:r>
          </a:p>
          <a:p>
            <a:endParaRPr lang="en-GB" sz="2500" b="1" dirty="0">
              <a:solidFill>
                <a:schemeClr val="bg1"/>
              </a:solidFill>
            </a:endParaRPr>
          </a:p>
          <a:p>
            <a:pPr>
              <a:lnSpc>
                <a:spcPct val="107000"/>
              </a:lnSpc>
              <a:spcAft>
                <a:spcPts val="800"/>
              </a:spcAft>
            </a:pPr>
            <a:r>
              <a:rPr lang="en-GB" sz="18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21 Buttons (2019, September 19). </a:t>
            </a:r>
            <a:r>
              <a:rPr lang="en-GB" sz="1800" i="1"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Manurios</a:t>
            </a:r>
            <a:r>
              <a:rPr lang="en-GB" sz="18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[Online]. </a:t>
            </a:r>
            <a:r>
              <a:rPr lang="en-GB" sz="1800" i="1" u="sng" dirty="0">
                <a:solidFill>
                  <a:srgbClr val="0070C0"/>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https://www.21buttons.com/p/22191589</a:t>
            </a:r>
            <a:r>
              <a:rPr lang="en-GB" sz="1800" i="1" dirty="0">
                <a:solidFill>
                  <a:srgbClr val="0070C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England, A. (2022) Very Well Mind. Available at: </a:t>
            </a:r>
            <a:r>
              <a:rPr lang="en-GB" sz="1800" i="1" u="sng" dirty="0">
                <a:solidFill>
                  <a:srgbClr val="0070C0"/>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https://www.verywellmind.com/where-do-men-fit-into-the-body-positivity-movement-5496295</a:t>
            </a:r>
            <a:r>
              <a:rPr lang="en-GB" sz="1800" i="1" dirty="0">
                <a:solidFill>
                  <a:srgbClr val="0070C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(Accessed: 06 November 2023).</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Getty Images (2021, November 18). GQ Men Of The Year Party At The West Hollywood Edition [Online]. </a:t>
            </a:r>
            <a:r>
              <a:rPr lang="en-GB" sz="1800" i="1" u="sng" dirty="0">
                <a:solidFill>
                  <a:srgbClr val="0070C0"/>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https://www.gettyimages.co.uk/detail/news-photo/lil-nas-x-attends-the-2021-gq-men-of-the-year-party-at-the-news-photo/1354228764?adppopup=true</a:t>
            </a:r>
            <a:r>
              <a:rPr lang="en-GB" sz="1800" i="1" dirty="0">
                <a:solidFill>
                  <a:srgbClr val="0070C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Getty Images (2023, June 13). T.J. Martell Foundation 45</a:t>
            </a:r>
            <a:r>
              <a:rPr lang="en-GB" sz="1800" i="1" baseline="30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th</a:t>
            </a:r>
            <a:r>
              <a:rPr lang="en-GB" sz="18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Annual New York Honours Gala At Cipriani 42</a:t>
            </a:r>
            <a:r>
              <a:rPr lang="en-GB" sz="1800" i="1" baseline="30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nd</a:t>
            </a:r>
            <a:r>
              <a:rPr lang="en-GB" sz="18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In New York City [Online]. </a:t>
            </a:r>
            <a:r>
              <a:rPr lang="en-GB" sz="1800" i="1" u="sng" dirty="0">
                <a:solidFill>
                  <a:srgbClr val="0070C0"/>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https://www.gettyimages.co.uk/detail/news-photo/omar-apollo-appears-at-the-t-j-martell-foundation-45th-news-photo/1498300852?adppopup=true</a:t>
            </a:r>
            <a:r>
              <a:rPr lang="en-GB" sz="1800" i="1" dirty="0">
                <a:solidFill>
                  <a:srgbClr val="0070C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Getty Images (2023, September 29). Outside Arrivals – Paris Fashion Week. [Online]. </a:t>
            </a:r>
            <a:r>
              <a:rPr lang="en-GB" sz="1800" i="1" u="sng" dirty="0">
                <a:solidFill>
                  <a:srgbClr val="0070C0"/>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https://www.gettyimages.co.uk/detail/news-photo/troye-sivan-attends-the-loewe-womenswear-spring-summer-2024-news-photo/1707750678?adppopup=true</a:t>
            </a:r>
            <a:r>
              <a:rPr lang="en-GB" sz="1800" i="1" dirty="0">
                <a:solidFill>
                  <a:srgbClr val="0070C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i="1"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Kassir</a:t>
            </a:r>
            <a:r>
              <a:rPr lang="en-GB" sz="18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Y. (2021) The Standard. Available at: </a:t>
            </a:r>
            <a:r>
              <a:rPr lang="en-GB" sz="1800" i="1" u="sng" dirty="0">
                <a:solidFill>
                  <a:srgbClr val="0070C0"/>
                </a:solidFill>
                <a:effectLst/>
                <a:latin typeface="Times New Roman" panose="02020603050405020304" pitchFamily="18" charset="0"/>
                <a:ea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https://standard.asl.org/17556/opinions/unrealistic-body-standards-create-toxic-environment/</a:t>
            </a:r>
            <a:r>
              <a:rPr lang="en-GB" sz="1800" i="1" dirty="0">
                <a:solidFill>
                  <a:srgbClr val="0070C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(Accessed: 02 November 2023).</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2500" b="1" dirty="0">
              <a:solidFill>
                <a:schemeClr val="bg1"/>
              </a:solidFill>
            </a:endParaRPr>
          </a:p>
        </p:txBody>
      </p:sp>
    </p:spTree>
    <p:extLst>
      <p:ext uri="{BB962C8B-B14F-4D97-AF65-F5344CB8AC3E}">
        <p14:creationId xmlns:p14="http://schemas.microsoft.com/office/powerpoint/2010/main" val="25922053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 name="Picture 70" descr="Jigsaw puzzles in plastic figures">
            <a:extLst>
              <a:ext uri="{FF2B5EF4-FFF2-40B4-BE49-F238E27FC236}">
                <a16:creationId xmlns:a16="http://schemas.microsoft.com/office/drawing/2014/main" id="{502A22F8-5E9F-958D-2E8A-A3199B4E4304}"/>
              </a:ext>
            </a:extLst>
          </p:cNvPr>
          <p:cNvPicPr>
            <a:picLocks noChangeAspect="1"/>
          </p:cNvPicPr>
          <p:nvPr/>
        </p:nvPicPr>
        <p:blipFill rotWithShape="1">
          <a:blip r:embed="rId2"/>
          <a:srcRect t="5264" b="13509"/>
          <a:stretch/>
        </p:blipFill>
        <p:spPr>
          <a:xfrm>
            <a:off x="20" y="0"/>
            <a:ext cx="12191980" cy="6857990"/>
          </a:xfrm>
          <a:prstGeom prst="rect">
            <a:avLst/>
          </a:prstGeom>
          <a:noFill/>
        </p:spPr>
      </p:pic>
      <p:sp>
        <p:nvSpPr>
          <p:cNvPr id="81" name="Date Placeholder 9">
            <a:extLst>
              <a:ext uri="{FF2B5EF4-FFF2-40B4-BE49-F238E27FC236}">
                <a16:creationId xmlns:a16="http://schemas.microsoft.com/office/drawing/2014/main" id="{69F94C4F-D697-2EA2-81D3-5834E6345EC0}"/>
              </a:ext>
            </a:extLst>
          </p:cNvPr>
          <p:cNvSpPr>
            <a:spLocks noGrp="1"/>
          </p:cNvSpPr>
          <p:nvPr>
            <p:ph type="dt" sz="half" idx="10"/>
          </p:nvPr>
        </p:nvSpPr>
        <p:spPr>
          <a:xfrm>
            <a:off x="137160" y="6453002"/>
            <a:ext cx="3494314" cy="365125"/>
          </a:xfrm>
        </p:spPr>
        <p:txBody>
          <a:bodyPr/>
          <a:lstStyle/>
          <a:p>
            <a:pPr>
              <a:spcAft>
                <a:spcPts val="600"/>
              </a:spcAft>
            </a:pPr>
            <a:fld id="{64A719BD-BC61-4B51-9C02-FA6D59A9D4EB}" type="datetime1">
              <a:rPr lang="en-US" smtClean="0">
                <a:solidFill>
                  <a:srgbClr val="FFFFFF"/>
                </a:solidFill>
                <a:effectLst>
                  <a:outerShdw blurRad="38100" dist="38100" dir="2700000" algn="tl">
                    <a:srgbClr val="000000">
                      <a:alpha val="43137"/>
                    </a:srgbClr>
                  </a:outerShdw>
                </a:effectLst>
              </a:rPr>
              <a:pPr>
                <a:spcAft>
                  <a:spcPts val="600"/>
                </a:spcAft>
              </a:pPr>
              <a:t>11/6/2023</a:t>
            </a:fld>
            <a:endParaRPr lang="en-US">
              <a:solidFill>
                <a:srgbClr val="FFFFFF"/>
              </a:solidFill>
              <a:effectLst>
                <a:outerShdw blurRad="38100" dist="38100" dir="2700000" algn="tl">
                  <a:srgbClr val="000000">
                    <a:alpha val="43137"/>
                  </a:srgbClr>
                </a:outerShdw>
              </a:effectLst>
            </a:endParaRPr>
          </a:p>
        </p:txBody>
      </p:sp>
      <p:sp>
        <p:nvSpPr>
          <p:cNvPr id="5" name="Rectangle 4">
            <a:extLst>
              <a:ext uri="{FF2B5EF4-FFF2-40B4-BE49-F238E27FC236}">
                <a16:creationId xmlns:a16="http://schemas.microsoft.com/office/drawing/2014/main" id="{DAB254A5-6B35-477E-161A-3A1CF15F99BA}"/>
              </a:ext>
            </a:extLst>
          </p:cNvPr>
          <p:cNvSpPr/>
          <p:nvPr/>
        </p:nvSpPr>
        <p:spPr>
          <a:xfrm rot="5400000">
            <a:off x="2928256" y="-2405742"/>
            <a:ext cx="6335488" cy="12192000"/>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5E60CA0B-A3D3-2FA9-C6BD-82F30F434559}"/>
              </a:ext>
            </a:extLst>
          </p:cNvPr>
          <p:cNvSpPr txBox="1"/>
          <p:nvPr/>
        </p:nvSpPr>
        <p:spPr>
          <a:xfrm>
            <a:off x="0" y="693016"/>
            <a:ext cx="12054840" cy="6398675"/>
          </a:xfrm>
          <a:prstGeom prst="rect">
            <a:avLst/>
          </a:prstGeom>
          <a:noFill/>
        </p:spPr>
        <p:txBody>
          <a:bodyPr wrap="square" rtlCol="0">
            <a:spAutoFit/>
          </a:bodyPr>
          <a:lstStyle/>
          <a:p>
            <a:r>
              <a:rPr lang="en-GB" sz="2500" b="1" dirty="0">
                <a:solidFill>
                  <a:schemeClr val="bg1"/>
                </a:solidFill>
              </a:rPr>
              <a:t>Reference List:</a:t>
            </a:r>
          </a:p>
          <a:p>
            <a:endParaRPr lang="en-GB" sz="2500" b="1" dirty="0">
              <a:solidFill>
                <a:schemeClr val="bg1"/>
              </a:solidFill>
            </a:endParaRPr>
          </a:p>
          <a:p>
            <a:pPr>
              <a:lnSpc>
                <a:spcPct val="107000"/>
              </a:lnSpc>
              <a:spcAft>
                <a:spcPts val="800"/>
              </a:spcAft>
            </a:pPr>
            <a:r>
              <a:rPr lang="en-GB" sz="18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Raja, M. (2019) Post Colonial Space. Available at: </a:t>
            </a:r>
            <a:r>
              <a:rPr lang="en-GB" sz="1800" i="1" u="sng" dirty="0">
                <a:solidFill>
                  <a:srgbClr val="0070C0"/>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https://postcolonial.net/glossary/othering/#:~:text=The%20term%20was%20coined%20by,assumptions%20about%20the%20colonized%20natives</a:t>
            </a:r>
            <a:r>
              <a:rPr lang="en-GB" sz="1800" i="1" dirty="0">
                <a:solidFill>
                  <a:srgbClr val="0070C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(Accessed: 02 November 2023)</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Riggs, D. W. (2009) ‘Gay and Lesbian Issues and Psychology Review’, 5(1), pp. 1833-4512. Available at: </a:t>
            </a:r>
            <a:r>
              <a:rPr lang="en-GB" sz="1800" i="1" u="sng" dirty="0">
                <a:solidFill>
                  <a:srgbClr val="0070C0"/>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d1wqtxts1xzle7.cloudfront.net/30887586/No1-libre.pdf?1392150945=&amp;response-content-disposition=inline%3B+filename%3DUnmasking_the_gay_male_body_ideal_A_crit.pdf&amp;Expires=1699280430&amp;Signature=D4RvJ-3MnGrPwOGTLtflFrkt2XvjBs12qE8MsRCdAUaM9tlKec9qDRHsXAfgKbKpaHcKwyGXQkWgmZM9fGzLG8mvP5GeSbSJwTr-HzX5gkg-CLofTxhlTnt3x7dWFe2a8eu6eT39-s8hLM-1ffzAPz2dA-mJCqrsKncezHjD4c97tJJdTeH7NhSpu4J5K69wokWRuuTI8i2W3Ww~G~jMvwSkevQozC3x7DC6NLnH-WdZ3HwdKuzYqaoUS2A4oVJur6cpDUlsgSMggugrECGSnTvpMUPUZbTgZPffaLrfOpTT011KBKoYKbjOpQNJuiu-CEPe34ysnzgplO-03U~F-Q__&amp;Key-Pair-Id=APKAJLOHF5GGSLRBV4ZA#page=23</a:t>
            </a:r>
            <a:r>
              <a:rPr lang="en-GB" sz="1800" i="1" dirty="0">
                <a:solidFill>
                  <a:srgbClr val="0070C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(Accessed: 06 November 2023).</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Rousseau, A. et al. (2018) </a:t>
            </a:r>
            <a:r>
              <a:rPr lang="en-GB"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The Impact of Sports Magazine Consumption on Mesomorphic Body Standards and Self-sexualizing </a:t>
            </a:r>
            <a:r>
              <a:rPr lang="en-GB" sz="18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Behaviors</a:t>
            </a:r>
            <a:r>
              <a:rPr lang="en-GB"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 Panel Study of Preadolescent Boys’, 23(2), pp. 368-394. Available at: </a:t>
            </a:r>
            <a:r>
              <a:rPr lang="en-GB" sz="18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https://journals.sagepub.com/doi/pdf/10.1177/1097184X18767224</a:t>
            </a:r>
            <a:r>
              <a:rPr lang="en-GB" sz="18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(Accessed: 06 November 2021).</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2500" b="1" dirty="0">
              <a:solidFill>
                <a:schemeClr val="bg1"/>
              </a:solidFill>
            </a:endParaRPr>
          </a:p>
        </p:txBody>
      </p:sp>
    </p:spTree>
    <p:extLst>
      <p:ext uri="{BB962C8B-B14F-4D97-AF65-F5344CB8AC3E}">
        <p14:creationId xmlns:p14="http://schemas.microsoft.com/office/powerpoint/2010/main" val="37072066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 name="Picture 70" descr="Jigsaw puzzles in plastic figures">
            <a:extLst>
              <a:ext uri="{FF2B5EF4-FFF2-40B4-BE49-F238E27FC236}">
                <a16:creationId xmlns:a16="http://schemas.microsoft.com/office/drawing/2014/main" id="{502A22F8-5E9F-958D-2E8A-A3199B4E4304}"/>
              </a:ext>
            </a:extLst>
          </p:cNvPr>
          <p:cNvPicPr>
            <a:picLocks noChangeAspect="1"/>
          </p:cNvPicPr>
          <p:nvPr/>
        </p:nvPicPr>
        <p:blipFill rotWithShape="1">
          <a:blip r:embed="rId2"/>
          <a:srcRect t="5264" b="13509"/>
          <a:stretch/>
        </p:blipFill>
        <p:spPr>
          <a:xfrm>
            <a:off x="20" y="0"/>
            <a:ext cx="12191980" cy="6857990"/>
          </a:xfrm>
          <a:prstGeom prst="rect">
            <a:avLst/>
          </a:prstGeom>
          <a:noFill/>
        </p:spPr>
      </p:pic>
      <p:sp>
        <p:nvSpPr>
          <p:cNvPr id="81" name="Date Placeholder 9">
            <a:extLst>
              <a:ext uri="{FF2B5EF4-FFF2-40B4-BE49-F238E27FC236}">
                <a16:creationId xmlns:a16="http://schemas.microsoft.com/office/drawing/2014/main" id="{69F94C4F-D697-2EA2-81D3-5834E6345EC0}"/>
              </a:ext>
            </a:extLst>
          </p:cNvPr>
          <p:cNvSpPr>
            <a:spLocks noGrp="1"/>
          </p:cNvSpPr>
          <p:nvPr>
            <p:ph type="dt" sz="half" idx="10"/>
          </p:nvPr>
        </p:nvSpPr>
        <p:spPr>
          <a:xfrm>
            <a:off x="137160" y="6453002"/>
            <a:ext cx="3494314" cy="365125"/>
          </a:xfrm>
        </p:spPr>
        <p:txBody>
          <a:bodyPr/>
          <a:lstStyle/>
          <a:p>
            <a:pPr>
              <a:spcAft>
                <a:spcPts val="600"/>
              </a:spcAft>
            </a:pPr>
            <a:fld id="{64A719BD-BC61-4B51-9C02-FA6D59A9D4EB}" type="datetime1">
              <a:rPr lang="en-US" smtClean="0">
                <a:solidFill>
                  <a:srgbClr val="FFFFFF"/>
                </a:solidFill>
                <a:effectLst>
                  <a:outerShdw blurRad="38100" dist="38100" dir="2700000" algn="tl">
                    <a:srgbClr val="000000">
                      <a:alpha val="43137"/>
                    </a:srgbClr>
                  </a:outerShdw>
                </a:effectLst>
              </a:rPr>
              <a:pPr>
                <a:spcAft>
                  <a:spcPts val="600"/>
                </a:spcAft>
              </a:pPr>
              <a:t>11/6/2023</a:t>
            </a:fld>
            <a:endParaRPr lang="en-US">
              <a:solidFill>
                <a:srgbClr val="FFFFFF"/>
              </a:solidFill>
              <a:effectLst>
                <a:outerShdw blurRad="38100" dist="38100" dir="2700000" algn="tl">
                  <a:srgbClr val="000000">
                    <a:alpha val="43137"/>
                  </a:srgbClr>
                </a:outerShdw>
              </a:effectLst>
            </a:endParaRPr>
          </a:p>
        </p:txBody>
      </p:sp>
      <p:sp>
        <p:nvSpPr>
          <p:cNvPr id="5" name="Rectangle 4">
            <a:extLst>
              <a:ext uri="{FF2B5EF4-FFF2-40B4-BE49-F238E27FC236}">
                <a16:creationId xmlns:a16="http://schemas.microsoft.com/office/drawing/2014/main" id="{DAB254A5-6B35-477E-161A-3A1CF15F99BA}"/>
              </a:ext>
            </a:extLst>
          </p:cNvPr>
          <p:cNvSpPr/>
          <p:nvPr/>
        </p:nvSpPr>
        <p:spPr>
          <a:xfrm rot="5400000">
            <a:off x="2889226" y="-2484626"/>
            <a:ext cx="6413528" cy="12191981"/>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81A27FF9-B898-EE3F-429C-7F34119CD95A}"/>
              </a:ext>
            </a:extLst>
          </p:cNvPr>
          <p:cNvSpPr txBox="1"/>
          <p:nvPr/>
        </p:nvSpPr>
        <p:spPr>
          <a:xfrm>
            <a:off x="137160" y="569167"/>
            <a:ext cx="11824685" cy="2421689"/>
          </a:xfrm>
          <a:prstGeom prst="rect">
            <a:avLst/>
          </a:prstGeom>
          <a:noFill/>
        </p:spPr>
        <p:txBody>
          <a:bodyPr wrap="square" rtlCol="0">
            <a:spAutoFit/>
          </a:bodyPr>
          <a:lstStyle/>
          <a:p>
            <a:r>
              <a:rPr lang="en-GB" sz="2500" b="1" dirty="0">
                <a:solidFill>
                  <a:schemeClr val="bg1"/>
                </a:solidFill>
              </a:rPr>
              <a:t>Reference List: </a:t>
            </a:r>
          </a:p>
          <a:p>
            <a:endParaRPr lang="en-GB" dirty="0">
              <a:solidFill>
                <a:schemeClr val="bg1"/>
              </a:solidFill>
            </a:endParaRPr>
          </a:p>
          <a:p>
            <a:pPr>
              <a:lnSpc>
                <a:spcPct val="107000"/>
              </a:lnSpc>
              <a:spcAft>
                <a:spcPts val="800"/>
              </a:spcAft>
            </a:pPr>
            <a:r>
              <a:rPr lang="en-GB" sz="18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The </a:t>
            </a:r>
            <a:r>
              <a:rPr lang="en-GB" sz="1800" i="1"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Fashionisto</a:t>
            </a:r>
            <a:r>
              <a:rPr lang="en-GB" sz="18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(2023, November 01). Brandon Flynn Reunites With Calvin </a:t>
            </a:r>
            <a:r>
              <a:rPr lang="en-GB" sz="1800" i="1"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Klien</a:t>
            </a:r>
            <a:r>
              <a:rPr lang="en-GB" sz="18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For Holiday Ad [Online]. </a:t>
            </a:r>
            <a:r>
              <a:rPr lang="en-GB" sz="1800" i="1" u="sng" dirty="0">
                <a:solidFill>
                  <a:srgbClr val="0070C0"/>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https://www.thefashionisto.com/brandon-flynn-calvin-klein-holiday-2023-ad/</a:t>
            </a:r>
            <a:r>
              <a:rPr lang="en-GB" sz="1800" i="1" dirty="0">
                <a:solidFill>
                  <a:srgbClr val="0070C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Vogue (2014, August 13). Brenton Thwaites Takes His Place In The Irresistible Cadre Of Actors From Down Under [Online]. </a:t>
            </a:r>
            <a:r>
              <a:rPr lang="en-GB" sz="1800" i="1" u="sng" dirty="0">
                <a:solidFill>
                  <a:srgbClr val="0070C0"/>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https://www.vogue.com/article/australian-actor-brenton-thwaites-the-giver</a:t>
            </a:r>
            <a:r>
              <a:rPr lang="en-GB" sz="1800" i="1" dirty="0">
                <a:solidFill>
                  <a:srgbClr val="0070C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solidFill>
                <a:schemeClr val="bg1"/>
              </a:solidFill>
            </a:endParaRPr>
          </a:p>
        </p:txBody>
      </p:sp>
    </p:spTree>
    <p:extLst>
      <p:ext uri="{BB962C8B-B14F-4D97-AF65-F5344CB8AC3E}">
        <p14:creationId xmlns:p14="http://schemas.microsoft.com/office/powerpoint/2010/main" val="2247206907"/>
      </p:ext>
    </p:extLst>
  </p:cSld>
  <p:clrMapOvr>
    <a:masterClrMapping/>
  </p:clrMapOvr>
</p:sld>
</file>

<file path=ppt/theme/theme1.xml><?xml version="1.0" encoding="utf-8"?>
<a:theme xmlns:a="http://schemas.openxmlformats.org/drawingml/2006/main" name="VanillaVTI">
  <a:themeElements>
    <a:clrScheme name="AnalogousFromLightSeedLeftStep">
      <a:dk1>
        <a:srgbClr val="000000"/>
      </a:dk1>
      <a:lt1>
        <a:srgbClr val="FFFFFF"/>
      </a:lt1>
      <a:dk2>
        <a:srgbClr val="1B2F2C"/>
      </a:dk2>
      <a:lt2>
        <a:srgbClr val="F0F0F3"/>
      </a:lt2>
      <a:accent1>
        <a:srgbClr val="A7A259"/>
      </a:accent1>
      <a:accent2>
        <a:srgbClr val="D99147"/>
      </a:accent2>
      <a:accent3>
        <a:srgbClr val="E38379"/>
      </a:accent3>
      <a:accent4>
        <a:srgbClr val="DD5C85"/>
      </a:accent4>
      <a:accent5>
        <a:srgbClr val="E379C8"/>
      </a:accent5>
      <a:accent6>
        <a:srgbClr val="C95CDD"/>
      </a:accent6>
      <a:hlink>
        <a:srgbClr val="6C71B0"/>
      </a:hlink>
      <a:folHlink>
        <a:srgbClr val="7F7F7F"/>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10" ma:contentTypeDescription="Create a new document." ma:contentTypeScope="" ma:versionID="c2367cd5fce724765a59c5a143179ca2">
  <xsd:schema xmlns:xsd="http://www.w3.org/2001/XMLSchema" xmlns:xs="http://www.w3.org/2001/XMLSchema" xmlns:p="http://schemas.microsoft.com/office/2006/metadata/properties" xmlns:ns3="da3f2772-8f1e-4acb-bd98-3a0ee892f48a" xmlns:ns4="0cb976d4-72d8-43fd-a100-21d54766e958" targetNamespace="http://schemas.microsoft.com/office/2006/metadata/properties" ma:root="true" ma:fieldsID="43bcf62580fdfaff5592db3fa7e4e4a4" ns3:_="" ns4:_="">
    <xsd:import namespace="da3f2772-8f1e-4acb-bd98-3a0ee892f48a"/>
    <xsd:import namespace="0cb976d4-72d8-43fd-a100-21d54766e958"/>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DateTaken" minOccurs="0"/>
                <xsd:element ref="ns3:MediaLengthInSeconds" minOccurs="0"/>
                <xsd:element ref="ns3:_activity" minOccurs="0"/>
                <xsd:element ref="ns4:SharedWithUsers" minOccurs="0"/>
                <xsd:element ref="ns4:SharedWithDetails" minOccurs="0"/>
                <xsd:element ref="ns4:SharingHintHash"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element name="_activity" ma:index="13" nillable="true" ma:displayName="_activity" ma:hidden="true" ma:internalName="_activity">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cb976d4-72d8-43fd-a100-21d54766e958"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da3f2772-8f1e-4acb-bd98-3a0ee892f48a" xsi:nil="true"/>
  </documentManagement>
</p:properties>
</file>

<file path=customXml/itemProps1.xml><?xml version="1.0" encoding="utf-8"?>
<ds:datastoreItem xmlns:ds="http://schemas.openxmlformats.org/officeDocument/2006/customXml" ds:itemID="{F4AC358E-B466-46EB-8B6F-300719DCC574}">
  <ds:schemaRefs>
    <ds:schemaRef ds:uri="http://schemas.microsoft.com/sharepoint/v3/contenttype/forms"/>
  </ds:schemaRefs>
</ds:datastoreItem>
</file>

<file path=customXml/itemProps2.xml><?xml version="1.0" encoding="utf-8"?>
<ds:datastoreItem xmlns:ds="http://schemas.openxmlformats.org/officeDocument/2006/customXml" ds:itemID="{9AED1788-52A0-4CF0-B739-7F2E72365CD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a3f2772-8f1e-4acb-bd98-3a0ee892f48a"/>
    <ds:schemaRef ds:uri="0cb976d4-72d8-43fd-a100-21d54766e9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91DA344-E771-4568-A088-FFA023659D77}">
  <ds:schemaRefs>
    <ds:schemaRef ds:uri="http://purl.org/dc/elements/1.1/"/>
    <ds:schemaRef ds:uri="http://purl.org/dc/dcmitype/"/>
    <ds:schemaRef ds:uri="http://www.w3.org/XML/1998/namespace"/>
    <ds:schemaRef ds:uri="http://schemas.microsoft.com/office/2006/documentManagement/types"/>
    <ds:schemaRef ds:uri="http://purl.org/dc/terms/"/>
    <ds:schemaRef ds:uri="http://schemas.microsoft.com/office/infopath/2007/PartnerControls"/>
    <ds:schemaRef ds:uri="http://schemas.microsoft.com/office/2006/metadata/properties"/>
    <ds:schemaRef ds:uri="http://schemas.openxmlformats.org/package/2006/metadata/core-properties"/>
    <ds:schemaRef ds:uri="0cb976d4-72d8-43fd-a100-21d54766e958"/>
    <ds:schemaRef ds:uri="da3f2772-8f1e-4acb-bd98-3a0ee892f48a"/>
  </ds:schemaRefs>
</ds:datastoreItem>
</file>

<file path=docProps/app.xml><?xml version="1.0" encoding="utf-8"?>
<Properties xmlns="http://schemas.openxmlformats.org/officeDocument/2006/extended-properties" xmlns:vt="http://schemas.openxmlformats.org/officeDocument/2006/docPropsVTypes">
  <TotalTime>404</TotalTime>
  <Words>1153</Words>
  <Application>Microsoft Office PowerPoint</Application>
  <PresentationFormat>Widescreen</PresentationFormat>
  <Paragraphs>85</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Neue Haas Grotesk Text Pro</vt:lpstr>
      <vt:lpstr>Times New Roman</vt:lpstr>
      <vt:lpstr>Wingdings</vt:lpstr>
      <vt:lpstr>VanillaVTI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Morgan Mcgowan- Boswell (2203790)</dc:creator>
  <cp:lastModifiedBy>Morgan McGowan Boswell</cp:lastModifiedBy>
  <cp:revision>1</cp:revision>
  <dcterms:created xsi:type="dcterms:W3CDTF">2023-11-02T11:39:55Z</dcterms:created>
  <dcterms:modified xsi:type="dcterms:W3CDTF">2023-11-06T16:09:11Z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