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67" r:id="rId4"/>
    <p:sldId id="268" r:id="rId5"/>
    <p:sldId id="269" r:id="rId6"/>
    <p:sldId id="270" r:id="rId7"/>
    <p:sldId id="271" r:id="rId8"/>
    <p:sldId id="272" r:id="rId9"/>
    <p:sldId id="273" r:id="rId10"/>
    <p:sldId id="274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6F8C9C-F7D3-C7C9-769D-C86A19F9780E}" v="1298" dt="2025-10-12T12:32:31.672"/>
    <p1510:client id="{F7775498-C669-9345-3FA7-C95B3163035C}" v="10" dt="2025-10-12T12:44:19.0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sephine McManus (2419357)" userId="S::2419357@student.uwtsd.ac.uk::ae2a4590-5cf6-45da-ad13-272ead0f8b7e" providerId="AD" clId="Web-{D42DCF97-CF0D-BFBB-D572-66D9F90097CF}"/>
    <pc:docChg chg="addSld delSld modSld addMainMaster delMainMaster">
      <pc:chgData name="Josephine McManus (2419357)" userId="S::2419357@student.uwtsd.ac.uk::ae2a4590-5cf6-45da-ad13-272ead0f8b7e" providerId="AD" clId="Web-{D42DCF97-CF0D-BFBB-D572-66D9F90097CF}" dt="2025-10-09T08:39:13.528" v="109" actId="14100"/>
      <pc:docMkLst>
        <pc:docMk/>
      </pc:docMkLst>
      <pc:sldChg chg="addSp delSp modSp new mod setBg">
        <pc:chgData name="Josephine McManus (2419357)" userId="S::2419357@student.uwtsd.ac.uk::ae2a4590-5cf6-45da-ad13-272ead0f8b7e" providerId="AD" clId="Web-{D42DCF97-CF0D-BFBB-D572-66D9F90097CF}" dt="2025-10-09T08:39:13.528" v="109" actId="14100"/>
        <pc:sldMkLst>
          <pc:docMk/>
          <pc:sldMk cId="2255346769" sldId="265"/>
        </pc:sldMkLst>
        <pc:spChg chg="mod">
          <ac:chgData name="Josephine McManus (2419357)" userId="S::2419357@student.uwtsd.ac.uk::ae2a4590-5cf6-45da-ad13-272ead0f8b7e" providerId="AD" clId="Web-{D42DCF97-CF0D-BFBB-D572-66D9F90097CF}" dt="2025-10-09T08:39:09.606" v="108" actId="14100"/>
          <ac:spMkLst>
            <pc:docMk/>
            <pc:sldMk cId="2255346769" sldId="265"/>
            <ac:spMk id="2" creationId="{403A7F4C-C159-3CCE-2E3A-19D59E90EC8B}"/>
          </ac:spMkLst>
        </pc:spChg>
        <pc:spChg chg="mod">
          <ac:chgData name="Josephine McManus (2419357)" userId="S::2419357@student.uwtsd.ac.uk::ae2a4590-5cf6-45da-ad13-272ead0f8b7e" providerId="AD" clId="Web-{D42DCF97-CF0D-BFBB-D572-66D9F90097CF}" dt="2025-10-09T08:39:13.528" v="109" actId="14100"/>
          <ac:spMkLst>
            <pc:docMk/>
            <pc:sldMk cId="2255346769" sldId="265"/>
            <ac:spMk id="3" creationId="{9FF4BE2D-1B9B-7D51-3763-CFC52223C646}"/>
          </ac:spMkLst>
        </pc:spChg>
        <pc:spChg chg="add">
          <ac:chgData name="Josephine McManus (2419357)" userId="S::2419357@student.uwtsd.ac.uk::ae2a4590-5cf6-45da-ad13-272ead0f8b7e" providerId="AD" clId="Web-{D42DCF97-CF0D-BFBB-D572-66D9F90097CF}" dt="2025-10-09T08:31:45.295" v="27"/>
          <ac:spMkLst>
            <pc:docMk/>
            <pc:sldMk cId="2255346769" sldId="265"/>
            <ac:spMk id="23" creationId="{43C823D3-D619-407C-89E0-C6F6B1E7A42A}"/>
          </ac:spMkLst>
        </pc:spChg>
        <pc:spChg chg="add">
          <ac:chgData name="Josephine McManus (2419357)" userId="S::2419357@student.uwtsd.ac.uk::ae2a4590-5cf6-45da-ad13-272ead0f8b7e" providerId="AD" clId="Web-{D42DCF97-CF0D-BFBB-D572-66D9F90097CF}" dt="2025-10-09T08:31:45.295" v="27"/>
          <ac:spMkLst>
            <pc:docMk/>
            <pc:sldMk cId="2255346769" sldId="265"/>
            <ac:spMk id="24" creationId="{047F8E3E-2FFA-4A0F-B3C7-E57ADDCFB415}"/>
          </ac:spMkLst>
        </pc:spChg>
        <pc:grpChg chg="add">
          <ac:chgData name="Josephine McManus (2419357)" userId="S::2419357@student.uwtsd.ac.uk::ae2a4590-5cf6-45da-ad13-272ead0f8b7e" providerId="AD" clId="Web-{D42DCF97-CF0D-BFBB-D572-66D9F90097CF}" dt="2025-10-09T08:31:45.295" v="27"/>
          <ac:grpSpMkLst>
            <pc:docMk/>
            <pc:sldMk cId="2255346769" sldId="265"/>
            <ac:grpSpMk id="12" creationId="{33D939F1-7ABE-4D0E-946A-43F37F556AFD}"/>
          </ac:grpSpMkLst>
        </pc:grpChg>
        <pc:grpChg chg="add">
          <ac:chgData name="Josephine McManus (2419357)" userId="S::2419357@student.uwtsd.ac.uk::ae2a4590-5cf6-45da-ad13-272ead0f8b7e" providerId="AD" clId="Web-{D42DCF97-CF0D-BFBB-D572-66D9F90097CF}" dt="2025-10-09T08:31:45.295" v="27"/>
          <ac:grpSpMkLst>
            <pc:docMk/>
            <pc:sldMk cId="2255346769" sldId="265"/>
            <ac:grpSpMk id="18" creationId="{9DB3963A-4187-4A72-9DA4-CA6BADE22931}"/>
          </ac:grpSpMkLst>
        </pc:grpChg>
      </pc:sldChg>
      <pc:sldChg chg="addSp modSp new mod setBg">
        <pc:chgData name="Josephine McManus (2419357)" userId="S::2419357@student.uwtsd.ac.uk::ae2a4590-5cf6-45da-ad13-272ead0f8b7e" providerId="AD" clId="Web-{D42DCF97-CF0D-BFBB-D572-66D9F90097CF}" dt="2025-10-09T08:32:36.311" v="38"/>
        <pc:sldMkLst>
          <pc:docMk/>
          <pc:sldMk cId="2293253383" sldId="266"/>
        </pc:sldMkLst>
        <pc:spChg chg="mod">
          <ac:chgData name="Josephine McManus (2419357)" userId="S::2419357@student.uwtsd.ac.uk::ae2a4590-5cf6-45da-ad13-272ead0f8b7e" providerId="AD" clId="Web-{D42DCF97-CF0D-BFBB-D572-66D9F90097CF}" dt="2025-10-09T08:32:36.311" v="38"/>
          <ac:spMkLst>
            <pc:docMk/>
            <pc:sldMk cId="2293253383" sldId="266"/>
            <ac:spMk id="2" creationId="{2BD70079-589B-AA34-1FAD-C595EBDBA746}"/>
          </ac:spMkLst>
        </pc:spChg>
        <pc:spChg chg="mod">
          <ac:chgData name="Josephine McManus (2419357)" userId="S::2419357@student.uwtsd.ac.uk::ae2a4590-5cf6-45da-ad13-272ead0f8b7e" providerId="AD" clId="Web-{D42DCF97-CF0D-BFBB-D572-66D9F90097CF}" dt="2025-10-09T08:32:36.311" v="38"/>
          <ac:spMkLst>
            <pc:docMk/>
            <pc:sldMk cId="2293253383" sldId="266"/>
            <ac:spMk id="3" creationId="{12F5F87E-DC35-74E9-A99D-3680C462EB1E}"/>
          </ac:spMkLst>
        </pc:spChg>
        <pc:spChg chg="add">
          <ac:chgData name="Josephine McManus (2419357)" userId="S::2419357@student.uwtsd.ac.uk::ae2a4590-5cf6-45da-ad13-272ead0f8b7e" providerId="AD" clId="Web-{D42DCF97-CF0D-BFBB-D572-66D9F90097CF}" dt="2025-10-09T08:32:36.311" v="38"/>
          <ac:spMkLst>
            <pc:docMk/>
            <pc:sldMk cId="2293253383" sldId="266"/>
            <ac:spMk id="8" creationId="{43C823D3-D619-407C-89E0-C6F6B1E7A42A}"/>
          </ac:spMkLst>
        </pc:spChg>
        <pc:spChg chg="add">
          <ac:chgData name="Josephine McManus (2419357)" userId="S::2419357@student.uwtsd.ac.uk::ae2a4590-5cf6-45da-ad13-272ead0f8b7e" providerId="AD" clId="Web-{D42DCF97-CF0D-BFBB-D572-66D9F90097CF}" dt="2025-10-09T08:32:36.311" v="38"/>
          <ac:spMkLst>
            <pc:docMk/>
            <pc:sldMk cId="2293253383" sldId="266"/>
            <ac:spMk id="10" creationId="{047F8E3E-2FFA-4A0F-B3C7-E57ADDCFB415}"/>
          </ac:spMkLst>
        </pc:spChg>
        <pc:grpChg chg="add">
          <ac:chgData name="Josephine McManus (2419357)" userId="S::2419357@student.uwtsd.ac.uk::ae2a4590-5cf6-45da-ad13-272ead0f8b7e" providerId="AD" clId="Web-{D42DCF97-CF0D-BFBB-D572-66D9F90097CF}" dt="2025-10-09T08:32:36.311" v="38"/>
          <ac:grpSpMkLst>
            <pc:docMk/>
            <pc:sldMk cId="2293253383" sldId="266"/>
            <ac:grpSpMk id="12" creationId="{33D939F1-7ABE-4D0E-946A-43F37F556AFD}"/>
          </ac:grpSpMkLst>
        </pc:grpChg>
        <pc:grpChg chg="add">
          <ac:chgData name="Josephine McManus (2419357)" userId="S::2419357@student.uwtsd.ac.uk::ae2a4590-5cf6-45da-ad13-272ead0f8b7e" providerId="AD" clId="Web-{D42DCF97-CF0D-BFBB-D572-66D9F90097CF}" dt="2025-10-09T08:32:36.311" v="38"/>
          <ac:grpSpMkLst>
            <pc:docMk/>
            <pc:sldMk cId="2293253383" sldId="266"/>
            <ac:grpSpMk id="18" creationId="{9DB3963A-4187-4A72-9DA4-CA6BADE22931}"/>
          </ac:grpSpMkLst>
        </pc:grpChg>
      </pc:sldChg>
      <pc:sldChg chg="addSp modSp new mod setBg">
        <pc:chgData name="Josephine McManus (2419357)" userId="S::2419357@student.uwtsd.ac.uk::ae2a4590-5cf6-45da-ad13-272ead0f8b7e" providerId="AD" clId="Web-{D42DCF97-CF0D-BFBB-D572-66D9F90097CF}" dt="2025-10-09T08:32:45.827" v="40"/>
        <pc:sldMkLst>
          <pc:docMk/>
          <pc:sldMk cId="722784538" sldId="267"/>
        </pc:sldMkLst>
        <pc:spChg chg="mod">
          <ac:chgData name="Josephine McManus (2419357)" userId="S::2419357@student.uwtsd.ac.uk::ae2a4590-5cf6-45da-ad13-272ead0f8b7e" providerId="AD" clId="Web-{D42DCF97-CF0D-BFBB-D572-66D9F90097CF}" dt="2025-10-09T08:32:45.827" v="40"/>
          <ac:spMkLst>
            <pc:docMk/>
            <pc:sldMk cId="722784538" sldId="267"/>
            <ac:spMk id="2" creationId="{BE141153-3F9E-EF64-1D8E-CE0FC66B718F}"/>
          </ac:spMkLst>
        </pc:spChg>
        <pc:spChg chg="mod">
          <ac:chgData name="Josephine McManus (2419357)" userId="S::2419357@student.uwtsd.ac.uk::ae2a4590-5cf6-45da-ad13-272ead0f8b7e" providerId="AD" clId="Web-{D42DCF97-CF0D-BFBB-D572-66D9F90097CF}" dt="2025-10-09T08:32:45.827" v="40"/>
          <ac:spMkLst>
            <pc:docMk/>
            <pc:sldMk cId="722784538" sldId="267"/>
            <ac:spMk id="3" creationId="{90BCEDDA-28B3-DC1A-D681-8E5FF9C6E79C}"/>
          </ac:spMkLst>
        </pc:spChg>
      </pc:sldChg>
      <pc:sldChg chg="addSp modSp new mod setBg">
        <pc:chgData name="Josephine McManus (2419357)" userId="S::2419357@student.uwtsd.ac.uk::ae2a4590-5cf6-45da-ad13-272ead0f8b7e" providerId="AD" clId="Web-{D42DCF97-CF0D-BFBB-D572-66D9F90097CF}" dt="2025-10-09T08:32:54.655" v="42"/>
        <pc:sldMkLst>
          <pc:docMk/>
          <pc:sldMk cId="924733267" sldId="268"/>
        </pc:sldMkLst>
        <pc:spChg chg="mod">
          <ac:chgData name="Josephine McManus (2419357)" userId="S::2419357@student.uwtsd.ac.uk::ae2a4590-5cf6-45da-ad13-272ead0f8b7e" providerId="AD" clId="Web-{D42DCF97-CF0D-BFBB-D572-66D9F90097CF}" dt="2025-10-09T08:32:54.655" v="42"/>
          <ac:spMkLst>
            <pc:docMk/>
            <pc:sldMk cId="924733267" sldId="268"/>
            <ac:spMk id="2" creationId="{0DC84383-8092-468A-053E-D684076B426E}"/>
          </ac:spMkLst>
        </pc:spChg>
        <pc:spChg chg="mod">
          <ac:chgData name="Josephine McManus (2419357)" userId="S::2419357@student.uwtsd.ac.uk::ae2a4590-5cf6-45da-ad13-272ead0f8b7e" providerId="AD" clId="Web-{D42DCF97-CF0D-BFBB-D572-66D9F90097CF}" dt="2025-10-09T08:32:54.655" v="42"/>
          <ac:spMkLst>
            <pc:docMk/>
            <pc:sldMk cId="924733267" sldId="268"/>
            <ac:spMk id="3" creationId="{60679633-6B1D-D371-A23B-10A241129851}"/>
          </ac:spMkLst>
        </pc:spChg>
        <pc:spChg chg="add">
          <ac:chgData name="Josephine McManus (2419357)" userId="S::2419357@student.uwtsd.ac.uk::ae2a4590-5cf6-45da-ad13-272ead0f8b7e" providerId="AD" clId="Web-{D42DCF97-CF0D-BFBB-D572-66D9F90097CF}" dt="2025-10-09T08:32:54.655" v="42"/>
          <ac:spMkLst>
            <pc:docMk/>
            <pc:sldMk cId="924733267" sldId="268"/>
            <ac:spMk id="8" creationId="{43C823D3-D619-407C-89E0-C6F6B1E7A42A}"/>
          </ac:spMkLst>
        </pc:spChg>
        <pc:spChg chg="add">
          <ac:chgData name="Josephine McManus (2419357)" userId="S::2419357@student.uwtsd.ac.uk::ae2a4590-5cf6-45da-ad13-272ead0f8b7e" providerId="AD" clId="Web-{D42DCF97-CF0D-BFBB-D572-66D9F90097CF}" dt="2025-10-09T08:32:54.655" v="42"/>
          <ac:spMkLst>
            <pc:docMk/>
            <pc:sldMk cId="924733267" sldId="268"/>
            <ac:spMk id="10" creationId="{047F8E3E-2FFA-4A0F-B3C7-E57ADDCFB415}"/>
          </ac:spMkLst>
        </pc:spChg>
        <pc:grpChg chg="add">
          <ac:chgData name="Josephine McManus (2419357)" userId="S::2419357@student.uwtsd.ac.uk::ae2a4590-5cf6-45da-ad13-272ead0f8b7e" providerId="AD" clId="Web-{D42DCF97-CF0D-BFBB-D572-66D9F90097CF}" dt="2025-10-09T08:32:54.655" v="42"/>
          <ac:grpSpMkLst>
            <pc:docMk/>
            <pc:sldMk cId="924733267" sldId="268"/>
            <ac:grpSpMk id="12" creationId="{33D939F1-7ABE-4D0E-946A-43F37F556AFD}"/>
          </ac:grpSpMkLst>
        </pc:grpChg>
        <pc:grpChg chg="add">
          <ac:chgData name="Josephine McManus (2419357)" userId="S::2419357@student.uwtsd.ac.uk::ae2a4590-5cf6-45da-ad13-272ead0f8b7e" providerId="AD" clId="Web-{D42DCF97-CF0D-BFBB-D572-66D9F90097CF}" dt="2025-10-09T08:32:54.655" v="42"/>
          <ac:grpSpMkLst>
            <pc:docMk/>
            <pc:sldMk cId="924733267" sldId="268"/>
            <ac:grpSpMk id="18" creationId="{9DB3963A-4187-4A72-9DA4-CA6BADE22931}"/>
          </ac:grpSpMkLst>
        </pc:grpChg>
      </pc:sldChg>
      <pc:sldChg chg="addSp modSp new mod setBg">
        <pc:chgData name="Josephine McManus (2419357)" userId="S::2419357@student.uwtsd.ac.uk::ae2a4590-5cf6-45da-ad13-272ead0f8b7e" providerId="AD" clId="Web-{D42DCF97-CF0D-BFBB-D572-66D9F90097CF}" dt="2025-10-09T08:33:01.889" v="44"/>
        <pc:sldMkLst>
          <pc:docMk/>
          <pc:sldMk cId="1924518571" sldId="269"/>
        </pc:sldMkLst>
        <pc:spChg chg="mod">
          <ac:chgData name="Josephine McManus (2419357)" userId="S::2419357@student.uwtsd.ac.uk::ae2a4590-5cf6-45da-ad13-272ead0f8b7e" providerId="AD" clId="Web-{D42DCF97-CF0D-BFBB-D572-66D9F90097CF}" dt="2025-10-09T08:33:01.889" v="44"/>
          <ac:spMkLst>
            <pc:docMk/>
            <pc:sldMk cId="1924518571" sldId="269"/>
            <ac:spMk id="2" creationId="{E9070DF9-8F56-4DCC-7E0A-73993AA27336}"/>
          </ac:spMkLst>
        </pc:spChg>
        <pc:spChg chg="mod">
          <ac:chgData name="Josephine McManus (2419357)" userId="S::2419357@student.uwtsd.ac.uk::ae2a4590-5cf6-45da-ad13-272ead0f8b7e" providerId="AD" clId="Web-{D42DCF97-CF0D-BFBB-D572-66D9F90097CF}" dt="2025-10-09T08:33:01.889" v="44"/>
          <ac:spMkLst>
            <pc:docMk/>
            <pc:sldMk cId="1924518571" sldId="269"/>
            <ac:spMk id="3" creationId="{823FD4D7-008E-8294-6DCB-9BC2F05B66EB}"/>
          </ac:spMkLst>
        </pc:spChg>
      </pc:sldChg>
      <pc:sldChg chg="addSp modSp new mod setBg">
        <pc:chgData name="Josephine McManus (2419357)" userId="S::2419357@student.uwtsd.ac.uk::ae2a4590-5cf6-45da-ad13-272ead0f8b7e" providerId="AD" clId="Web-{D42DCF97-CF0D-BFBB-D572-66D9F90097CF}" dt="2025-10-09T08:33:09.421" v="46"/>
        <pc:sldMkLst>
          <pc:docMk/>
          <pc:sldMk cId="1733493965" sldId="270"/>
        </pc:sldMkLst>
        <pc:spChg chg="mod">
          <ac:chgData name="Josephine McManus (2419357)" userId="S::2419357@student.uwtsd.ac.uk::ae2a4590-5cf6-45da-ad13-272ead0f8b7e" providerId="AD" clId="Web-{D42DCF97-CF0D-BFBB-D572-66D9F90097CF}" dt="2025-10-09T08:33:09.421" v="46"/>
          <ac:spMkLst>
            <pc:docMk/>
            <pc:sldMk cId="1733493965" sldId="270"/>
            <ac:spMk id="2" creationId="{98B2C677-BC98-19D3-58DA-7CFB31CD7F64}"/>
          </ac:spMkLst>
        </pc:spChg>
        <pc:spChg chg="mod">
          <ac:chgData name="Josephine McManus (2419357)" userId="S::2419357@student.uwtsd.ac.uk::ae2a4590-5cf6-45da-ad13-272ead0f8b7e" providerId="AD" clId="Web-{D42DCF97-CF0D-BFBB-D572-66D9F90097CF}" dt="2025-10-09T08:33:09.421" v="46"/>
          <ac:spMkLst>
            <pc:docMk/>
            <pc:sldMk cId="1733493965" sldId="270"/>
            <ac:spMk id="3" creationId="{11867985-8117-E401-B9B9-9901C0D03DD1}"/>
          </ac:spMkLst>
        </pc:spChg>
      </pc:sldChg>
      <pc:sldChg chg="addSp modSp new mod setBg">
        <pc:chgData name="Josephine McManus (2419357)" userId="S::2419357@student.uwtsd.ac.uk::ae2a4590-5cf6-45da-ad13-272ead0f8b7e" providerId="AD" clId="Web-{D42DCF97-CF0D-BFBB-D572-66D9F90097CF}" dt="2025-10-09T08:33:16.436" v="48"/>
        <pc:sldMkLst>
          <pc:docMk/>
          <pc:sldMk cId="802968867" sldId="271"/>
        </pc:sldMkLst>
        <pc:spChg chg="mod">
          <ac:chgData name="Josephine McManus (2419357)" userId="S::2419357@student.uwtsd.ac.uk::ae2a4590-5cf6-45da-ad13-272ead0f8b7e" providerId="AD" clId="Web-{D42DCF97-CF0D-BFBB-D572-66D9F90097CF}" dt="2025-10-09T08:33:16.436" v="48"/>
          <ac:spMkLst>
            <pc:docMk/>
            <pc:sldMk cId="802968867" sldId="271"/>
            <ac:spMk id="2" creationId="{2D0A785B-CB7C-400A-376D-60543E6B305C}"/>
          </ac:spMkLst>
        </pc:spChg>
        <pc:spChg chg="mod">
          <ac:chgData name="Josephine McManus (2419357)" userId="S::2419357@student.uwtsd.ac.uk::ae2a4590-5cf6-45da-ad13-272ead0f8b7e" providerId="AD" clId="Web-{D42DCF97-CF0D-BFBB-D572-66D9F90097CF}" dt="2025-10-09T08:33:16.436" v="48"/>
          <ac:spMkLst>
            <pc:docMk/>
            <pc:sldMk cId="802968867" sldId="271"/>
            <ac:spMk id="3" creationId="{666BB284-E468-3B88-0166-D7008F11C9DF}"/>
          </ac:spMkLst>
        </pc:spChg>
        <pc:spChg chg="add">
          <ac:chgData name="Josephine McManus (2419357)" userId="S::2419357@student.uwtsd.ac.uk::ae2a4590-5cf6-45da-ad13-272ead0f8b7e" providerId="AD" clId="Web-{D42DCF97-CF0D-BFBB-D572-66D9F90097CF}" dt="2025-10-09T08:33:16.436" v="48"/>
          <ac:spMkLst>
            <pc:docMk/>
            <pc:sldMk cId="802968867" sldId="271"/>
            <ac:spMk id="8" creationId="{43C823D3-D619-407C-89E0-C6F6B1E7A42A}"/>
          </ac:spMkLst>
        </pc:spChg>
        <pc:spChg chg="add">
          <ac:chgData name="Josephine McManus (2419357)" userId="S::2419357@student.uwtsd.ac.uk::ae2a4590-5cf6-45da-ad13-272ead0f8b7e" providerId="AD" clId="Web-{D42DCF97-CF0D-BFBB-D572-66D9F90097CF}" dt="2025-10-09T08:33:16.436" v="48"/>
          <ac:spMkLst>
            <pc:docMk/>
            <pc:sldMk cId="802968867" sldId="271"/>
            <ac:spMk id="10" creationId="{047F8E3E-2FFA-4A0F-B3C7-E57ADDCFB415}"/>
          </ac:spMkLst>
        </pc:spChg>
        <pc:grpChg chg="add">
          <ac:chgData name="Josephine McManus (2419357)" userId="S::2419357@student.uwtsd.ac.uk::ae2a4590-5cf6-45da-ad13-272ead0f8b7e" providerId="AD" clId="Web-{D42DCF97-CF0D-BFBB-D572-66D9F90097CF}" dt="2025-10-09T08:33:16.436" v="48"/>
          <ac:grpSpMkLst>
            <pc:docMk/>
            <pc:sldMk cId="802968867" sldId="271"/>
            <ac:grpSpMk id="12" creationId="{33D939F1-7ABE-4D0E-946A-43F37F556AFD}"/>
          </ac:grpSpMkLst>
        </pc:grpChg>
        <pc:grpChg chg="add">
          <ac:chgData name="Josephine McManus (2419357)" userId="S::2419357@student.uwtsd.ac.uk::ae2a4590-5cf6-45da-ad13-272ead0f8b7e" providerId="AD" clId="Web-{D42DCF97-CF0D-BFBB-D572-66D9F90097CF}" dt="2025-10-09T08:33:16.436" v="48"/>
          <ac:grpSpMkLst>
            <pc:docMk/>
            <pc:sldMk cId="802968867" sldId="271"/>
            <ac:grpSpMk id="18" creationId="{9DB3963A-4187-4A72-9DA4-CA6BADE22931}"/>
          </ac:grpSpMkLst>
        </pc:grpChg>
      </pc:sldChg>
      <pc:sldChg chg="addSp modSp new mod setBg">
        <pc:chgData name="Josephine McManus (2419357)" userId="S::2419357@student.uwtsd.ac.uk::ae2a4590-5cf6-45da-ad13-272ead0f8b7e" providerId="AD" clId="Web-{D42DCF97-CF0D-BFBB-D572-66D9F90097CF}" dt="2025-10-09T08:33:21.921" v="50"/>
        <pc:sldMkLst>
          <pc:docMk/>
          <pc:sldMk cId="253372131" sldId="272"/>
        </pc:sldMkLst>
        <pc:spChg chg="mod">
          <ac:chgData name="Josephine McManus (2419357)" userId="S::2419357@student.uwtsd.ac.uk::ae2a4590-5cf6-45da-ad13-272ead0f8b7e" providerId="AD" clId="Web-{D42DCF97-CF0D-BFBB-D572-66D9F90097CF}" dt="2025-10-09T08:33:21.921" v="50"/>
          <ac:spMkLst>
            <pc:docMk/>
            <pc:sldMk cId="253372131" sldId="272"/>
            <ac:spMk id="2" creationId="{39218EC7-7B41-9D6B-D32A-15D47749BF01}"/>
          </ac:spMkLst>
        </pc:spChg>
        <pc:spChg chg="mod">
          <ac:chgData name="Josephine McManus (2419357)" userId="S::2419357@student.uwtsd.ac.uk::ae2a4590-5cf6-45da-ad13-272ead0f8b7e" providerId="AD" clId="Web-{D42DCF97-CF0D-BFBB-D572-66D9F90097CF}" dt="2025-10-09T08:33:21.921" v="50"/>
          <ac:spMkLst>
            <pc:docMk/>
            <pc:sldMk cId="253372131" sldId="272"/>
            <ac:spMk id="3" creationId="{EA56787A-7251-D024-99F9-79C1FB706E4C}"/>
          </ac:spMkLst>
        </pc:spChg>
      </pc:sldChg>
      <pc:sldChg chg="addSp modSp new mod setBg">
        <pc:chgData name="Josephine McManus (2419357)" userId="S::2419357@student.uwtsd.ac.uk::ae2a4590-5cf6-45da-ad13-272ead0f8b7e" providerId="AD" clId="Web-{D42DCF97-CF0D-BFBB-D572-66D9F90097CF}" dt="2025-10-09T08:33:28.139" v="52"/>
        <pc:sldMkLst>
          <pc:docMk/>
          <pc:sldMk cId="3658338234" sldId="273"/>
        </pc:sldMkLst>
        <pc:spChg chg="mod">
          <ac:chgData name="Josephine McManus (2419357)" userId="S::2419357@student.uwtsd.ac.uk::ae2a4590-5cf6-45da-ad13-272ead0f8b7e" providerId="AD" clId="Web-{D42DCF97-CF0D-BFBB-D572-66D9F90097CF}" dt="2025-10-09T08:33:28.139" v="52"/>
          <ac:spMkLst>
            <pc:docMk/>
            <pc:sldMk cId="3658338234" sldId="273"/>
            <ac:spMk id="2" creationId="{3A32C40A-9893-1CCF-2C88-F6D6C8A6307E}"/>
          </ac:spMkLst>
        </pc:spChg>
        <pc:spChg chg="mod">
          <ac:chgData name="Josephine McManus (2419357)" userId="S::2419357@student.uwtsd.ac.uk::ae2a4590-5cf6-45da-ad13-272ead0f8b7e" providerId="AD" clId="Web-{D42DCF97-CF0D-BFBB-D572-66D9F90097CF}" dt="2025-10-09T08:33:28.139" v="52"/>
          <ac:spMkLst>
            <pc:docMk/>
            <pc:sldMk cId="3658338234" sldId="273"/>
            <ac:spMk id="3" creationId="{3F5C8103-E2B9-838D-ED35-E187635984DD}"/>
          </ac:spMkLst>
        </pc:spChg>
      </pc:sldChg>
      <pc:sldChg chg="addSp modSp new mod setBg">
        <pc:chgData name="Josephine McManus (2419357)" userId="S::2419357@student.uwtsd.ac.uk::ae2a4590-5cf6-45da-ad13-272ead0f8b7e" providerId="AD" clId="Web-{D42DCF97-CF0D-BFBB-D572-66D9F90097CF}" dt="2025-10-09T08:33:32.311" v="54"/>
        <pc:sldMkLst>
          <pc:docMk/>
          <pc:sldMk cId="720160236" sldId="274"/>
        </pc:sldMkLst>
        <pc:spChg chg="mod">
          <ac:chgData name="Josephine McManus (2419357)" userId="S::2419357@student.uwtsd.ac.uk::ae2a4590-5cf6-45da-ad13-272ead0f8b7e" providerId="AD" clId="Web-{D42DCF97-CF0D-BFBB-D572-66D9F90097CF}" dt="2025-10-09T08:33:32.311" v="54"/>
          <ac:spMkLst>
            <pc:docMk/>
            <pc:sldMk cId="720160236" sldId="274"/>
            <ac:spMk id="2" creationId="{1C516E03-DA95-626F-5C30-1BB1273695A5}"/>
          </ac:spMkLst>
        </pc:spChg>
        <pc:spChg chg="mod">
          <ac:chgData name="Josephine McManus (2419357)" userId="S::2419357@student.uwtsd.ac.uk::ae2a4590-5cf6-45da-ad13-272ead0f8b7e" providerId="AD" clId="Web-{D42DCF97-CF0D-BFBB-D572-66D9F90097CF}" dt="2025-10-09T08:33:32.311" v="54"/>
          <ac:spMkLst>
            <pc:docMk/>
            <pc:sldMk cId="720160236" sldId="274"/>
            <ac:spMk id="3" creationId="{52DCA81D-1417-4D78-93C5-B3D92AAE7998}"/>
          </ac:spMkLst>
        </pc:spChg>
        <pc:spChg chg="add">
          <ac:chgData name="Josephine McManus (2419357)" userId="S::2419357@student.uwtsd.ac.uk::ae2a4590-5cf6-45da-ad13-272ead0f8b7e" providerId="AD" clId="Web-{D42DCF97-CF0D-BFBB-D572-66D9F90097CF}" dt="2025-10-09T08:33:32.311" v="54"/>
          <ac:spMkLst>
            <pc:docMk/>
            <pc:sldMk cId="720160236" sldId="274"/>
            <ac:spMk id="8" creationId="{43C823D3-D619-407C-89E0-C6F6B1E7A42A}"/>
          </ac:spMkLst>
        </pc:spChg>
        <pc:spChg chg="add">
          <ac:chgData name="Josephine McManus (2419357)" userId="S::2419357@student.uwtsd.ac.uk::ae2a4590-5cf6-45da-ad13-272ead0f8b7e" providerId="AD" clId="Web-{D42DCF97-CF0D-BFBB-D572-66D9F90097CF}" dt="2025-10-09T08:33:32.311" v="54"/>
          <ac:spMkLst>
            <pc:docMk/>
            <pc:sldMk cId="720160236" sldId="274"/>
            <ac:spMk id="10" creationId="{047F8E3E-2FFA-4A0F-B3C7-E57ADDCFB415}"/>
          </ac:spMkLst>
        </pc:spChg>
        <pc:grpChg chg="add">
          <ac:chgData name="Josephine McManus (2419357)" userId="S::2419357@student.uwtsd.ac.uk::ae2a4590-5cf6-45da-ad13-272ead0f8b7e" providerId="AD" clId="Web-{D42DCF97-CF0D-BFBB-D572-66D9F90097CF}" dt="2025-10-09T08:33:32.311" v="54"/>
          <ac:grpSpMkLst>
            <pc:docMk/>
            <pc:sldMk cId="720160236" sldId="274"/>
            <ac:grpSpMk id="12" creationId="{33D939F1-7ABE-4D0E-946A-43F37F556AFD}"/>
          </ac:grpSpMkLst>
        </pc:grpChg>
        <pc:grpChg chg="add">
          <ac:chgData name="Josephine McManus (2419357)" userId="S::2419357@student.uwtsd.ac.uk::ae2a4590-5cf6-45da-ad13-272ead0f8b7e" providerId="AD" clId="Web-{D42DCF97-CF0D-BFBB-D572-66D9F90097CF}" dt="2025-10-09T08:33:32.311" v="54"/>
          <ac:grpSpMkLst>
            <pc:docMk/>
            <pc:sldMk cId="720160236" sldId="274"/>
            <ac:grpSpMk id="18" creationId="{9DB3963A-4187-4A72-9DA4-CA6BADE22931}"/>
          </ac:grpSpMkLst>
        </pc:grpChg>
      </pc:sldChg>
      <pc:sldMasterChg chg="add del addSldLayout delSldLayout">
        <pc:chgData name="Josephine McManus (2419357)" userId="S::2419357@student.uwtsd.ac.uk::ae2a4590-5cf6-45da-ad13-272ead0f8b7e" providerId="AD" clId="Web-{D42DCF97-CF0D-BFBB-D572-66D9F90097CF}" dt="2025-10-09T08:30:15.122" v="15"/>
        <pc:sldMasterMkLst>
          <pc:docMk/>
          <pc:sldMasterMk cId="2460954070" sldId="2147483660"/>
        </pc:sldMasterMkLst>
        <pc:sldLayoutChg chg="add del">
          <pc:chgData name="Josephine McManus (2419357)" userId="S::2419357@student.uwtsd.ac.uk::ae2a4590-5cf6-45da-ad13-272ead0f8b7e" providerId="AD" clId="Web-{D42DCF97-CF0D-BFBB-D572-66D9F90097CF}" dt="2025-10-09T08:30:15.122" v="15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Josephine McManus (2419357)" userId="S::2419357@student.uwtsd.ac.uk::ae2a4590-5cf6-45da-ad13-272ead0f8b7e" providerId="AD" clId="Web-{D42DCF97-CF0D-BFBB-D572-66D9F90097CF}" dt="2025-10-09T08:30:15.122" v="15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Josephine McManus (2419357)" userId="S::2419357@student.uwtsd.ac.uk::ae2a4590-5cf6-45da-ad13-272ead0f8b7e" providerId="AD" clId="Web-{D42DCF97-CF0D-BFBB-D572-66D9F90097CF}" dt="2025-10-09T08:30:15.122" v="15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Josephine McManus (2419357)" userId="S::2419357@student.uwtsd.ac.uk::ae2a4590-5cf6-45da-ad13-272ead0f8b7e" providerId="AD" clId="Web-{D42DCF97-CF0D-BFBB-D572-66D9F90097CF}" dt="2025-10-09T08:30:15.122" v="15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Josephine McManus (2419357)" userId="S::2419357@student.uwtsd.ac.uk::ae2a4590-5cf6-45da-ad13-272ead0f8b7e" providerId="AD" clId="Web-{D42DCF97-CF0D-BFBB-D572-66D9F90097CF}" dt="2025-10-09T08:30:15.122" v="15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Josephine McManus (2419357)" userId="S::2419357@student.uwtsd.ac.uk::ae2a4590-5cf6-45da-ad13-272ead0f8b7e" providerId="AD" clId="Web-{D42DCF97-CF0D-BFBB-D572-66D9F90097CF}" dt="2025-10-09T08:30:15.122" v="15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Josephine McManus (2419357)" userId="S::2419357@student.uwtsd.ac.uk::ae2a4590-5cf6-45da-ad13-272ead0f8b7e" providerId="AD" clId="Web-{D42DCF97-CF0D-BFBB-D572-66D9F90097CF}" dt="2025-10-09T08:30:15.122" v="15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Josephine McManus (2419357)" userId="S::2419357@student.uwtsd.ac.uk::ae2a4590-5cf6-45da-ad13-272ead0f8b7e" providerId="AD" clId="Web-{D42DCF97-CF0D-BFBB-D572-66D9F90097CF}" dt="2025-10-09T08:30:15.122" v="15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Josephine McManus (2419357)" userId="S::2419357@student.uwtsd.ac.uk::ae2a4590-5cf6-45da-ad13-272ead0f8b7e" providerId="AD" clId="Web-{D42DCF97-CF0D-BFBB-D572-66D9F90097CF}" dt="2025-10-09T08:30:15.122" v="15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Josephine McManus (2419357)" userId="S::2419357@student.uwtsd.ac.uk::ae2a4590-5cf6-45da-ad13-272ead0f8b7e" providerId="AD" clId="Web-{D42DCF97-CF0D-BFBB-D572-66D9F90097CF}" dt="2025-10-09T08:30:15.122" v="15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Josephine McManus (2419357)" userId="S::2419357@student.uwtsd.ac.uk::ae2a4590-5cf6-45da-ad13-272ead0f8b7e" providerId="AD" clId="Web-{D42DCF97-CF0D-BFBB-D572-66D9F90097CF}" dt="2025-10-09T08:30:15.122" v="15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Josephine McManus (2419357)" userId="S::2419357@student.uwtsd.ac.uk::ae2a4590-5cf6-45da-ad13-272ead0f8b7e" providerId="AD" clId="Web-{66B5910F-63C1-F2D7-99B3-63912B62F4DB}"/>
    <pc:docChg chg="modSld">
      <pc:chgData name="Josephine McManus (2419357)" userId="S::2419357@student.uwtsd.ac.uk::ae2a4590-5cf6-45da-ad13-272ead0f8b7e" providerId="AD" clId="Web-{66B5910F-63C1-F2D7-99B3-63912B62F4DB}" dt="2025-10-09T19:28:19.363" v="601" actId="20577"/>
      <pc:docMkLst>
        <pc:docMk/>
      </pc:docMkLst>
      <pc:sldChg chg="modSp">
        <pc:chgData name="Josephine McManus (2419357)" userId="S::2419357@student.uwtsd.ac.uk::ae2a4590-5cf6-45da-ad13-272ead0f8b7e" providerId="AD" clId="Web-{66B5910F-63C1-F2D7-99B3-63912B62F4DB}" dt="2025-10-09T18:34:53.690" v="170" actId="14100"/>
        <pc:sldMkLst>
          <pc:docMk/>
          <pc:sldMk cId="2255346769" sldId="265"/>
        </pc:sldMkLst>
        <pc:spChg chg="mod">
          <ac:chgData name="Josephine McManus (2419357)" userId="S::2419357@student.uwtsd.ac.uk::ae2a4590-5cf6-45da-ad13-272ead0f8b7e" providerId="AD" clId="Web-{66B5910F-63C1-F2D7-99B3-63912B62F4DB}" dt="2025-10-09T18:34:31.831" v="164" actId="14100"/>
          <ac:spMkLst>
            <pc:docMk/>
            <pc:sldMk cId="2255346769" sldId="265"/>
            <ac:spMk id="2" creationId="{403A7F4C-C159-3CCE-2E3A-19D59E90EC8B}"/>
          </ac:spMkLst>
        </pc:spChg>
        <pc:spChg chg="mod">
          <ac:chgData name="Josephine McManus (2419357)" userId="S::2419357@student.uwtsd.ac.uk::ae2a4590-5cf6-45da-ad13-272ead0f8b7e" providerId="AD" clId="Web-{66B5910F-63C1-F2D7-99B3-63912B62F4DB}" dt="2025-10-09T18:34:53.690" v="170" actId="14100"/>
          <ac:spMkLst>
            <pc:docMk/>
            <pc:sldMk cId="2255346769" sldId="265"/>
            <ac:spMk id="3" creationId="{9FF4BE2D-1B9B-7D51-3763-CFC52223C646}"/>
          </ac:spMkLst>
        </pc:spChg>
      </pc:sldChg>
      <pc:sldChg chg="addSp delSp modSp addAnim modAnim">
        <pc:chgData name="Josephine McManus (2419357)" userId="S::2419357@student.uwtsd.ac.uk::ae2a4590-5cf6-45da-ad13-272ead0f8b7e" providerId="AD" clId="Web-{66B5910F-63C1-F2D7-99B3-63912B62F4DB}" dt="2025-10-09T19:17:46.508" v="561"/>
        <pc:sldMkLst>
          <pc:docMk/>
          <pc:sldMk cId="2293253383" sldId="266"/>
        </pc:sldMkLst>
        <pc:spChg chg="mod">
          <ac:chgData name="Josephine McManus (2419357)" userId="S::2419357@student.uwtsd.ac.uk::ae2a4590-5cf6-45da-ad13-272ead0f8b7e" providerId="AD" clId="Web-{66B5910F-63C1-F2D7-99B3-63912B62F4DB}" dt="2025-10-09T18:31:54.253" v="139" actId="20577"/>
          <ac:spMkLst>
            <pc:docMk/>
            <pc:sldMk cId="2293253383" sldId="266"/>
            <ac:spMk id="2" creationId="{2BD70079-589B-AA34-1FAD-C595EBDBA746}"/>
          </ac:spMkLst>
        </pc:spChg>
        <pc:spChg chg="mod">
          <ac:chgData name="Josephine McManus (2419357)" userId="S::2419357@student.uwtsd.ac.uk::ae2a4590-5cf6-45da-ad13-272ead0f8b7e" providerId="AD" clId="Web-{66B5910F-63C1-F2D7-99B3-63912B62F4DB}" dt="2025-10-09T18:31:30.737" v="134" actId="20577"/>
          <ac:spMkLst>
            <pc:docMk/>
            <pc:sldMk cId="2293253383" sldId="266"/>
            <ac:spMk id="3" creationId="{12F5F87E-DC35-74E9-A99D-3680C462EB1E}"/>
          </ac:spMkLst>
        </pc:spChg>
      </pc:sldChg>
      <pc:sldChg chg="addSp delSp modSp addAnim modAnim">
        <pc:chgData name="Josephine McManus (2419357)" userId="S::2419357@student.uwtsd.ac.uk::ae2a4590-5cf6-45da-ad13-272ead0f8b7e" providerId="AD" clId="Web-{66B5910F-63C1-F2D7-99B3-63912B62F4DB}" dt="2025-10-09T19:23:11.438" v="585" actId="20577"/>
        <pc:sldMkLst>
          <pc:docMk/>
          <pc:sldMk cId="722784538" sldId="267"/>
        </pc:sldMkLst>
        <pc:spChg chg="mod">
          <ac:chgData name="Josephine McManus (2419357)" userId="S::2419357@student.uwtsd.ac.uk::ae2a4590-5cf6-45da-ad13-272ead0f8b7e" providerId="AD" clId="Web-{66B5910F-63C1-F2D7-99B3-63912B62F4DB}" dt="2025-10-09T19:21:36.062" v="578" actId="20577"/>
          <ac:spMkLst>
            <pc:docMk/>
            <pc:sldMk cId="722784538" sldId="267"/>
            <ac:spMk id="2" creationId="{BE141153-3F9E-EF64-1D8E-CE0FC66B718F}"/>
          </ac:spMkLst>
        </pc:spChg>
        <pc:spChg chg="add del mod">
          <ac:chgData name="Josephine McManus (2419357)" userId="S::2419357@student.uwtsd.ac.uk::ae2a4590-5cf6-45da-ad13-272ead0f8b7e" providerId="AD" clId="Web-{66B5910F-63C1-F2D7-99B3-63912B62F4DB}" dt="2025-10-09T19:23:11.438" v="585" actId="20577"/>
          <ac:spMkLst>
            <pc:docMk/>
            <pc:sldMk cId="722784538" sldId="267"/>
            <ac:spMk id="3" creationId="{90BCEDDA-28B3-DC1A-D681-8E5FF9C6E79C}"/>
          </ac:spMkLst>
        </pc:spChg>
        <pc:picChg chg="add mod">
          <ac:chgData name="Josephine McManus (2419357)" userId="S::2419357@student.uwtsd.ac.uk::ae2a4590-5cf6-45da-ad13-272ead0f8b7e" providerId="AD" clId="Web-{66B5910F-63C1-F2D7-99B3-63912B62F4DB}" dt="2025-10-09T19:22:17.422" v="581" actId="1076"/>
          <ac:picMkLst>
            <pc:docMk/>
            <pc:sldMk cId="722784538" sldId="267"/>
            <ac:picMk id="23" creationId="{EDD4CCDF-625D-BD1B-E5B5-01B50B48971B}"/>
          </ac:picMkLst>
        </pc:picChg>
      </pc:sldChg>
      <pc:sldChg chg="addSp delSp modSp addAnim modAnim">
        <pc:chgData name="Josephine McManus (2419357)" userId="S::2419357@student.uwtsd.ac.uk::ae2a4590-5cf6-45da-ad13-272ead0f8b7e" providerId="AD" clId="Web-{66B5910F-63C1-F2D7-99B3-63912B62F4DB}" dt="2025-10-09T19:27:23.128" v="596" actId="1076"/>
        <pc:sldMkLst>
          <pc:docMk/>
          <pc:sldMk cId="924733267" sldId="268"/>
        </pc:sldMkLst>
        <pc:spChg chg="mod">
          <ac:chgData name="Josephine McManus (2419357)" userId="S::2419357@student.uwtsd.ac.uk::ae2a4590-5cf6-45da-ad13-272ead0f8b7e" providerId="AD" clId="Web-{66B5910F-63C1-F2D7-99B3-63912B62F4DB}" dt="2025-10-09T18:59:27.718" v="448" actId="14100"/>
          <ac:spMkLst>
            <pc:docMk/>
            <pc:sldMk cId="924733267" sldId="268"/>
            <ac:spMk id="2" creationId="{0DC84383-8092-468A-053E-D684076B426E}"/>
          </ac:spMkLst>
        </pc:spChg>
        <pc:spChg chg="mod">
          <ac:chgData name="Josephine McManus (2419357)" userId="S::2419357@student.uwtsd.ac.uk::ae2a4590-5cf6-45da-ad13-272ead0f8b7e" providerId="AD" clId="Web-{66B5910F-63C1-F2D7-99B3-63912B62F4DB}" dt="2025-10-09T19:02:17.831" v="512" actId="20577"/>
          <ac:spMkLst>
            <pc:docMk/>
            <pc:sldMk cId="924733267" sldId="268"/>
            <ac:spMk id="3" creationId="{60679633-6B1D-D371-A23B-10A241129851}"/>
          </ac:spMkLst>
        </pc:spChg>
        <pc:picChg chg="add mod">
          <ac:chgData name="Josephine McManus (2419357)" userId="S::2419357@student.uwtsd.ac.uk::ae2a4590-5cf6-45da-ad13-272ead0f8b7e" providerId="AD" clId="Web-{66B5910F-63C1-F2D7-99B3-63912B62F4DB}" dt="2025-10-09T19:27:23.128" v="596" actId="1076"/>
          <ac:picMkLst>
            <pc:docMk/>
            <pc:sldMk cId="924733267" sldId="268"/>
            <ac:picMk id="4" creationId="{B978AE3E-E3E9-51A0-B85D-C47FFE146FA6}"/>
          </ac:picMkLst>
        </pc:picChg>
      </pc:sldChg>
      <pc:sldChg chg="modSp">
        <pc:chgData name="Josephine McManus (2419357)" userId="S::2419357@student.uwtsd.ac.uk::ae2a4590-5cf6-45da-ad13-272ead0f8b7e" providerId="AD" clId="Web-{66B5910F-63C1-F2D7-99B3-63912B62F4DB}" dt="2025-10-09T19:28:19.363" v="601" actId="20577"/>
        <pc:sldMkLst>
          <pc:docMk/>
          <pc:sldMk cId="720160236" sldId="274"/>
        </pc:sldMkLst>
        <pc:spChg chg="mod">
          <ac:chgData name="Josephine McManus (2419357)" userId="S::2419357@student.uwtsd.ac.uk::ae2a4590-5cf6-45da-ad13-272ead0f8b7e" providerId="AD" clId="Web-{66B5910F-63C1-F2D7-99B3-63912B62F4DB}" dt="2025-10-09T18:47:50.559" v="289" actId="14100"/>
          <ac:spMkLst>
            <pc:docMk/>
            <pc:sldMk cId="720160236" sldId="274"/>
            <ac:spMk id="2" creationId="{1C516E03-DA95-626F-5C30-1BB1273695A5}"/>
          </ac:spMkLst>
        </pc:spChg>
        <pc:spChg chg="mod">
          <ac:chgData name="Josephine McManus (2419357)" userId="S::2419357@student.uwtsd.ac.uk::ae2a4590-5cf6-45da-ad13-272ead0f8b7e" providerId="AD" clId="Web-{66B5910F-63C1-F2D7-99B3-63912B62F4DB}" dt="2025-10-09T19:28:19.363" v="601" actId="20577"/>
          <ac:spMkLst>
            <pc:docMk/>
            <pc:sldMk cId="720160236" sldId="274"/>
            <ac:spMk id="3" creationId="{52DCA81D-1417-4D78-93C5-B3D92AAE7998}"/>
          </ac:spMkLst>
        </pc:spChg>
      </pc:sldChg>
    </pc:docChg>
  </pc:docChgLst>
  <pc:docChgLst>
    <pc:chgData name="Josephine McManus (2419357)" userId="S::2419357@student.uwtsd.ac.uk::ae2a4590-5cf6-45da-ad13-272ead0f8b7e" providerId="AD" clId="Web-{F7775498-C669-9345-3FA7-C95B3163035C}"/>
    <pc:docChg chg="modSld">
      <pc:chgData name="Josephine McManus (2419357)" userId="S::2419357@student.uwtsd.ac.uk::ae2a4590-5cf6-45da-ad13-272ead0f8b7e" providerId="AD" clId="Web-{F7775498-C669-9345-3FA7-C95B3163035C}" dt="2025-10-12T12:44:19.019" v="9"/>
      <pc:docMkLst>
        <pc:docMk/>
      </pc:docMkLst>
      <pc:sldChg chg="modSp">
        <pc:chgData name="Josephine McManus (2419357)" userId="S::2419357@student.uwtsd.ac.uk::ae2a4590-5cf6-45da-ad13-272ead0f8b7e" providerId="AD" clId="Web-{F7775498-C669-9345-3FA7-C95B3163035C}" dt="2025-10-12T12:42:37.892" v="6" actId="20577"/>
        <pc:sldMkLst>
          <pc:docMk/>
          <pc:sldMk cId="924733267" sldId="268"/>
        </pc:sldMkLst>
        <pc:spChg chg="mod">
          <ac:chgData name="Josephine McManus (2419357)" userId="S::2419357@student.uwtsd.ac.uk::ae2a4590-5cf6-45da-ad13-272ead0f8b7e" providerId="AD" clId="Web-{F7775498-C669-9345-3FA7-C95B3163035C}" dt="2025-10-12T12:42:37.892" v="6" actId="20577"/>
          <ac:spMkLst>
            <pc:docMk/>
            <pc:sldMk cId="924733267" sldId="268"/>
            <ac:spMk id="3" creationId="{60679633-6B1D-D371-A23B-10A241129851}"/>
          </ac:spMkLst>
        </pc:spChg>
      </pc:sldChg>
      <pc:sldChg chg="addAnim delAnim modAnim">
        <pc:chgData name="Josephine McManus (2419357)" userId="S::2419357@student.uwtsd.ac.uk::ae2a4590-5cf6-45da-ad13-272ead0f8b7e" providerId="AD" clId="Web-{F7775498-C669-9345-3FA7-C95B3163035C}" dt="2025-10-12T12:44:19.019" v="9"/>
        <pc:sldMkLst>
          <pc:docMk/>
          <pc:sldMk cId="253372131" sldId="272"/>
        </pc:sldMkLst>
      </pc:sldChg>
    </pc:docChg>
  </pc:docChgLst>
  <pc:docChgLst>
    <pc:chgData name="Josephine McManus (2419357)" userId="S::2419357@student.uwtsd.ac.uk::ae2a4590-5cf6-45da-ad13-272ead0f8b7e" providerId="AD" clId="Web-{1F6F8C9C-F7D3-C7C9-769D-C86A19F9780E}"/>
    <pc:docChg chg="mod modSld addMainMaster delMainMaster">
      <pc:chgData name="Josephine McManus (2419357)" userId="S::2419357@student.uwtsd.ac.uk::ae2a4590-5cf6-45da-ad13-272ead0f8b7e" providerId="AD" clId="Web-{1F6F8C9C-F7D3-C7C9-769D-C86A19F9780E}" dt="2025-10-12T12:32:31.672" v="1307" actId="14100"/>
      <pc:docMkLst>
        <pc:docMk/>
      </pc:docMkLst>
      <pc:sldChg chg="addSp delSp modSp mod modClrScheme delDesignElem chgLayout">
        <pc:chgData name="Josephine McManus (2419357)" userId="S::2419357@student.uwtsd.ac.uk::ae2a4590-5cf6-45da-ad13-272ead0f8b7e" providerId="AD" clId="Web-{1F6F8C9C-F7D3-C7C9-769D-C86A19F9780E}" dt="2025-10-10T16:11:43.465" v="8"/>
        <pc:sldMkLst>
          <pc:docMk/>
          <pc:sldMk cId="2255346769" sldId="265"/>
        </pc:sldMkLst>
        <pc:spChg chg="mod ord">
          <ac:chgData name="Josephine McManus (2419357)" userId="S::2419357@student.uwtsd.ac.uk::ae2a4590-5cf6-45da-ad13-272ead0f8b7e" providerId="AD" clId="Web-{1F6F8C9C-F7D3-C7C9-769D-C86A19F9780E}" dt="2025-10-10T16:11:43.465" v="8"/>
          <ac:spMkLst>
            <pc:docMk/>
            <pc:sldMk cId="2255346769" sldId="265"/>
            <ac:spMk id="2" creationId="{403A7F4C-C159-3CCE-2E3A-19D59E90EC8B}"/>
          </ac:spMkLst>
        </pc:spChg>
        <pc:spChg chg="mod ord">
          <ac:chgData name="Josephine McManus (2419357)" userId="S::2419357@student.uwtsd.ac.uk::ae2a4590-5cf6-45da-ad13-272ead0f8b7e" providerId="AD" clId="Web-{1F6F8C9C-F7D3-C7C9-769D-C86A19F9780E}" dt="2025-10-10T16:11:43.465" v="8"/>
          <ac:spMkLst>
            <pc:docMk/>
            <pc:sldMk cId="2255346769" sldId="265"/>
            <ac:spMk id="3" creationId="{9FF4BE2D-1B9B-7D51-3763-CFC52223C646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0T16:11:43.465" v="8"/>
          <ac:spMkLst>
            <pc:docMk/>
            <pc:sldMk cId="2255346769" sldId="265"/>
            <ac:spMk id="23" creationId="{43C823D3-D619-407C-89E0-C6F6B1E7A42A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0T16:11:43.465" v="8"/>
          <ac:spMkLst>
            <pc:docMk/>
            <pc:sldMk cId="2255346769" sldId="265"/>
            <ac:spMk id="24" creationId="{047F8E3E-2FFA-4A0F-B3C7-E57ADDCFB415}"/>
          </ac:spMkLst>
        </pc:spChg>
        <pc:grpChg chg="add del">
          <ac:chgData name="Josephine McManus (2419357)" userId="S::2419357@student.uwtsd.ac.uk::ae2a4590-5cf6-45da-ad13-272ead0f8b7e" providerId="AD" clId="Web-{1F6F8C9C-F7D3-C7C9-769D-C86A19F9780E}" dt="2025-10-10T16:11:43.465" v="8"/>
          <ac:grpSpMkLst>
            <pc:docMk/>
            <pc:sldMk cId="2255346769" sldId="265"/>
            <ac:grpSpMk id="12" creationId="{33D939F1-7ABE-4D0E-946A-43F37F556AFD}"/>
          </ac:grpSpMkLst>
        </pc:grpChg>
        <pc:grpChg chg="add del">
          <ac:chgData name="Josephine McManus (2419357)" userId="S::2419357@student.uwtsd.ac.uk::ae2a4590-5cf6-45da-ad13-272ead0f8b7e" providerId="AD" clId="Web-{1F6F8C9C-F7D3-C7C9-769D-C86A19F9780E}" dt="2025-10-10T16:11:43.465" v="8"/>
          <ac:grpSpMkLst>
            <pc:docMk/>
            <pc:sldMk cId="2255346769" sldId="265"/>
            <ac:grpSpMk id="18" creationId="{9DB3963A-4187-4A72-9DA4-CA6BADE22931}"/>
          </ac:grpSpMkLst>
        </pc:grpChg>
      </pc:sldChg>
      <pc:sldChg chg="addSp delSp modSp mod modClrScheme modAnim delDesignElem chgLayout">
        <pc:chgData name="Josephine McManus (2419357)" userId="S::2419357@student.uwtsd.ac.uk::ae2a4590-5cf6-45da-ad13-272ead0f8b7e" providerId="AD" clId="Web-{1F6F8C9C-F7D3-C7C9-769D-C86A19F9780E}" dt="2025-10-12T11:52:49.335" v="965"/>
        <pc:sldMkLst>
          <pc:docMk/>
          <pc:sldMk cId="2293253383" sldId="266"/>
        </pc:sldMkLst>
        <pc:spChg chg="mod ord">
          <ac:chgData name="Josephine McManus (2419357)" userId="S::2419357@student.uwtsd.ac.uk::ae2a4590-5cf6-45da-ad13-272ead0f8b7e" providerId="AD" clId="Web-{1F6F8C9C-F7D3-C7C9-769D-C86A19F9780E}" dt="2025-10-12T10:38:01.870" v="26" actId="20577"/>
          <ac:spMkLst>
            <pc:docMk/>
            <pc:sldMk cId="2293253383" sldId="266"/>
            <ac:spMk id="2" creationId="{2BD70079-589B-AA34-1FAD-C595EBDBA746}"/>
          </ac:spMkLst>
        </pc:spChg>
        <pc:spChg chg="mod ord">
          <ac:chgData name="Josephine McManus (2419357)" userId="S::2419357@student.uwtsd.ac.uk::ae2a4590-5cf6-45da-ad13-272ead0f8b7e" providerId="AD" clId="Web-{1F6F8C9C-F7D3-C7C9-769D-C86A19F9780E}" dt="2025-10-12T10:39:43.046" v="43" actId="20577"/>
          <ac:spMkLst>
            <pc:docMk/>
            <pc:sldMk cId="2293253383" sldId="266"/>
            <ac:spMk id="3" creationId="{12F5F87E-DC35-74E9-A99D-3680C462EB1E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0T16:11:43.465" v="8"/>
          <ac:spMkLst>
            <pc:docMk/>
            <pc:sldMk cId="2293253383" sldId="266"/>
            <ac:spMk id="8" creationId="{43C823D3-D619-407C-89E0-C6F6B1E7A42A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0T16:11:43.465" v="8"/>
          <ac:spMkLst>
            <pc:docMk/>
            <pc:sldMk cId="2293253383" sldId="266"/>
            <ac:spMk id="10" creationId="{047F8E3E-2FFA-4A0F-B3C7-E57ADDCFB415}"/>
          </ac:spMkLst>
        </pc:spChg>
        <pc:grpChg chg="add del">
          <ac:chgData name="Josephine McManus (2419357)" userId="S::2419357@student.uwtsd.ac.uk::ae2a4590-5cf6-45da-ad13-272ead0f8b7e" providerId="AD" clId="Web-{1F6F8C9C-F7D3-C7C9-769D-C86A19F9780E}" dt="2025-10-10T16:11:43.465" v="8"/>
          <ac:grpSpMkLst>
            <pc:docMk/>
            <pc:sldMk cId="2293253383" sldId="266"/>
            <ac:grpSpMk id="12" creationId="{33D939F1-7ABE-4D0E-946A-43F37F556AFD}"/>
          </ac:grpSpMkLst>
        </pc:grpChg>
        <pc:grpChg chg="add del">
          <ac:chgData name="Josephine McManus (2419357)" userId="S::2419357@student.uwtsd.ac.uk::ae2a4590-5cf6-45da-ad13-272ead0f8b7e" providerId="AD" clId="Web-{1F6F8C9C-F7D3-C7C9-769D-C86A19F9780E}" dt="2025-10-10T16:11:43.465" v="8"/>
          <ac:grpSpMkLst>
            <pc:docMk/>
            <pc:sldMk cId="2293253383" sldId="266"/>
            <ac:grpSpMk id="18" creationId="{9DB3963A-4187-4A72-9DA4-CA6BADE22931}"/>
          </ac:grpSpMkLst>
        </pc:grpChg>
      </pc:sldChg>
      <pc:sldChg chg="addSp delSp modSp mod modClrScheme modAnim delDesignElem chgLayout">
        <pc:chgData name="Josephine McManus (2419357)" userId="S::2419357@student.uwtsd.ac.uk::ae2a4590-5cf6-45da-ad13-272ead0f8b7e" providerId="AD" clId="Web-{1F6F8C9C-F7D3-C7C9-769D-C86A19F9780E}" dt="2025-10-12T11:53:10.305" v="966"/>
        <pc:sldMkLst>
          <pc:docMk/>
          <pc:sldMk cId="722784538" sldId="267"/>
        </pc:sldMkLst>
        <pc:spChg chg="mod ord">
          <ac:chgData name="Josephine McManus (2419357)" userId="S::2419357@student.uwtsd.ac.uk::ae2a4590-5cf6-45da-ad13-272ead0f8b7e" providerId="AD" clId="Web-{1F6F8C9C-F7D3-C7C9-769D-C86A19F9780E}" dt="2025-10-12T10:59:55.878" v="264"/>
          <ac:spMkLst>
            <pc:docMk/>
            <pc:sldMk cId="722784538" sldId="267"/>
            <ac:spMk id="2" creationId="{BE141153-3F9E-EF64-1D8E-CE0FC66B718F}"/>
          </ac:spMkLst>
        </pc:spChg>
        <pc:spChg chg="mod ord">
          <ac:chgData name="Josephine McManus (2419357)" userId="S::2419357@student.uwtsd.ac.uk::ae2a4590-5cf6-45da-ad13-272ead0f8b7e" providerId="AD" clId="Web-{1F6F8C9C-F7D3-C7C9-769D-C86A19F9780E}" dt="2025-10-12T10:59:55.878" v="264"/>
          <ac:spMkLst>
            <pc:docMk/>
            <pc:sldMk cId="722784538" sldId="267"/>
            <ac:spMk id="3" creationId="{90BCEDDA-28B3-DC1A-D681-8E5FF9C6E79C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2T10:59:55.878" v="264"/>
          <ac:spMkLst>
            <pc:docMk/>
            <pc:sldMk cId="722784538" sldId="267"/>
            <ac:spMk id="28" creationId="{7FF47CB7-972F-479F-A36D-9E72D26EC8DA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2T10:59:55.878" v="264"/>
          <ac:spMkLst>
            <pc:docMk/>
            <pc:sldMk cId="722784538" sldId="267"/>
            <ac:spMk id="30" creationId="{0D153B68-5844-490D-8E67-F616D6D721CA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2T10:59:55.878" v="264"/>
          <ac:spMkLst>
            <pc:docMk/>
            <pc:sldMk cId="722784538" sldId="267"/>
            <ac:spMk id="32" creationId="{9A0D773F-7A7D-4DBB-9DEA-86BB8B8F4BC8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2T10:59:55.800" v="263"/>
          <ac:spMkLst>
            <pc:docMk/>
            <pc:sldMk cId="722784538" sldId="267"/>
            <ac:spMk id="37" creationId="{3346177D-ADC4-4968-B747-5CFCD390B5B9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2T10:59:55.800" v="263"/>
          <ac:spMkLst>
            <pc:docMk/>
            <pc:sldMk cId="722784538" sldId="267"/>
            <ac:spMk id="39" creationId="{0844A943-BF79-4FEA-ABB1-3BD54D236606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2T10:59:55.800" v="263"/>
          <ac:spMkLst>
            <pc:docMk/>
            <pc:sldMk cId="722784538" sldId="267"/>
            <ac:spMk id="41" creationId="{6437CC72-F4A8-4DC3-AFAB-D22C482C8100}"/>
          </ac:spMkLst>
        </pc:spChg>
        <pc:spChg chg="add">
          <ac:chgData name="Josephine McManus (2419357)" userId="S::2419357@student.uwtsd.ac.uk::ae2a4590-5cf6-45da-ad13-272ead0f8b7e" providerId="AD" clId="Web-{1F6F8C9C-F7D3-C7C9-769D-C86A19F9780E}" dt="2025-10-12T10:59:55.878" v="264"/>
          <ac:spMkLst>
            <pc:docMk/>
            <pc:sldMk cId="722784538" sldId="267"/>
            <ac:spMk id="43" creationId="{7FF47CB7-972F-479F-A36D-9E72D26EC8DA}"/>
          </ac:spMkLst>
        </pc:spChg>
        <pc:spChg chg="add">
          <ac:chgData name="Josephine McManus (2419357)" userId="S::2419357@student.uwtsd.ac.uk::ae2a4590-5cf6-45da-ad13-272ead0f8b7e" providerId="AD" clId="Web-{1F6F8C9C-F7D3-C7C9-769D-C86A19F9780E}" dt="2025-10-12T10:59:55.878" v="264"/>
          <ac:spMkLst>
            <pc:docMk/>
            <pc:sldMk cId="722784538" sldId="267"/>
            <ac:spMk id="44" creationId="{0D153B68-5844-490D-8E67-F616D6D721CA}"/>
          </ac:spMkLst>
        </pc:spChg>
        <pc:spChg chg="add">
          <ac:chgData name="Josephine McManus (2419357)" userId="S::2419357@student.uwtsd.ac.uk::ae2a4590-5cf6-45da-ad13-272ead0f8b7e" providerId="AD" clId="Web-{1F6F8C9C-F7D3-C7C9-769D-C86A19F9780E}" dt="2025-10-12T10:59:55.878" v="264"/>
          <ac:spMkLst>
            <pc:docMk/>
            <pc:sldMk cId="722784538" sldId="267"/>
            <ac:spMk id="45" creationId="{9A0D773F-7A7D-4DBB-9DEA-86BB8B8F4BC8}"/>
          </ac:spMkLst>
        </pc:spChg>
        <pc:picChg chg="mod">
          <ac:chgData name="Josephine McManus (2419357)" userId="S::2419357@student.uwtsd.ac.uk::ae2a4590-5cf6-45da-ad13-272ead0f8b7e" providerId="AD" clId="Web-{1F6F8C9C-F7D3-C7C9-769D-C86A19F9780E}" dt="2025-10-12T10:59:55.878" v="264"/>
          <ac:picMkLst>
            <pc:docMk/>
            <pc:sldMk cId="722784538" sldId="267"/>
            <ac:picMk id="23" creationId="{EDD4CCDF-625D-BD1B-E5B5-01B50B48971B}"/>
          </ac:picMkLst>
        </pc:picChg>
      </pc:sldChg>
      <pc:sldChg chg="addSp delSp modSp mod modClrScheme addAnim delAnim modAnim delDesignElem chgLayout">
        <pc:chgData name="Josephine McManus (2419357)" userId="S::2419357@student.uwtsd.ac.uk::ae2a4590-5cf6-45da-ad13-272ead0f8b7e" providerId="AD" clId="Web-{1F6F8C9C-F7D3-C7C9-769D-C86A19F9780E}" dt="2025-10-12T11:53:26.961" v="967"/>
        <pc:sldMkLst>
          <pc:docMk/>
          <pc:sldMk cId="924733267" sldId="268"/>
        </pc:sldMkLst>
        <pc:spChg chg="mod ord">
          <ac:chgData name="Josephine McManus (2419357)" userId="S::2419357@student.uwtsd.ac.uk::ae2a4590-5cf6-45da-ad13-272ead0f8b7e" providerId="AD" clId="Web-{1F6F8C9C-F7D3-C7C9-769D-C86A19F9780E}" dt="2025-10-12T10:37:32.556" v="19" actId="14100"/>
          <ac:spMkLst>
            <pc:docMk/>
            <pc:sldMk cId="924733267" sldId="268"/>
            <ac:spMk id="2" creationId="{0DC84383-8092-468A-053E-D684076B426E}"/>
          </ac:spMkLst>
        </pc:spChg>
        <pc:spChg chg="mod ord">
          <ac:chgData name="Josephine McManus (2419357)" userId="S::2419357@student.uwtsd.ac.uk::ae2a4590-5cf6-45da-ad13-272ead0f8b7e" providerId="AD" clId="Web-{1F6F8C9C-F7D3-C7C9-769D-C86A19F9780E}" dt="2025-10-10T16:11:43.465" v="8"/>
          <ac:spMkLst>
            <pc:docMk/>
            <pc:sldMk cId="924733267" sldId="268"/>
            <ac:spMk id="3" creationId="{60679633-6B1D-D371-A23B-10A241129851}"/>
          </ac:spMkLst>
        </pc:spChg>
        <pc:spChg chg="add del mod">
          <ac:chgData name="Josephine McManus (2419357)" userId="S::2419357@student.uwtsd.ac.uk::ae2a4590-5cf6-45da-ad13-272ead0f8b7e" providerId="AD" clId="Web-{1F6F8C9C-F7D3-C7C9-769D-C86A19F9780E}" dt="2025-10-12T10:58:34.407" v="260"/>
          <ac:spMkLst>
            <pc:docMk/>
            <pc:sldMk cId="924733267" sldId="268"/>
            <ac:spMk id="5" creationId="{41F70493-D661-9839-EC9A-EE1B3485D68C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0T16:11:43.465" v="8"/>
          <ac:spMkLst>
            <pc:docMk/>
            <pc:sldMk cId="924733267" sldId="268"/>
            <ac:spMk id="8" creationId="{43C823D3-D619-407C-89E0-C6F6B1E7A42A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0T16:11:43.465" v="8"/>
          <ac:spMkLst>
            <pc:docMk/>
            <pc:sldMk cId="924733267" sldId="268"/>
            <ac:spMk id="10" creationId="{047F8E3E-2FFA-4A0F-B3C7-E57ADDCFB415}"/>
          </ac:spMkLst>
        </pc:spChg>
        <pc:grpChg chg="add del">
          <ac:chgData name="Josephine McManus (2419357)" userId="S::2419357@student.uwtsd.ac.uk::ae2a4590-5cf6-45da-ad13-272ead0f8b7e" providerId="AD" clId="Web-{1F6F8C9C-F7D3-C7C9-769D-C86A19F9780E}" dt="2025-10-10T16:11:43.465" v="8"/>
          <ac:grpSpMkLst>
            <pc:docMk/>
            <pc:sldMk cId="924733267" sldId="268"/>
            <ac:grpSpMk id="12" creationId="{33D939F1-7ABE-4D0E-946A-43F37F556AFD}"/>
          </ac:grpSpMkLst>
        </pc:grpChg>
        <pc:grpChg chg="add del">
          <ac:chgData name="Josephine McManus (2419357)" userId="S::2419357@student.uwtsd.ac.uk::ae2a4590-5cf6-45da-ad13-272ead0f8b7e" providerId="AD" clId="Web-{1F6F8C9C-F7D3-C7C9-769D-C86A19F9780E}" dt="2025-10-10T16:11:43.465" v="8"/>
          <ac:grpSpMkLst>
            <pc:docMk/>
            <pc:sldMk cId="924733267" sldId="268"/>
            <ac:grpSpMk id="18" creationId="{9DB3963A-4187-4A72-9DA4-CA6BADE22931}"/>
          </ac:grpSpMkLst>
        </pc:grpChg>
        <pc:picChg chg="mod ord">
          <ac:chgData name="Josephine McManus (2419357)" userId="S::2419357@student.uwtsd.ac.uk::ae2a4590-5cf6-45da-ad13-272ead0f8b7e" providerId="AD" clId="Web-{1F6F8C9C-F7D3-C7C9-769D-C86A19F9780E}" dt="2025-10-12T10:58:38.001" v="261"/>
          <ac:picMkLst>
            <pc:docMk/>
            <pc:sldMk cId="924733267" sldId="268"/>
            <ac:picMk id="4" creationId="{B978AE3E-E3E9-51A0-B85D-C47FFE146FA6}"/>
          </ac:picMkLst>
        </pc:picChg>
      </pc:sldChg>
      <pc:sldChg chg="addSp delSp modSp mod modClrScheme addAnim modAnim delDesignElem chgLayout">
        <pc:chgData name="Josephine McManus (2419357)" userId="S::2419357@student.uwtsd.ac.uk::ae2a4590-5cf6-45da-ad13-272ead0f8b7e" providerId="AD" clId="Web-{1F6F8C9C-F7D3-C7C9-769D-C86A19F9780E}" dt="2025-10-12T11:54:12.024" v="979"/>
        <pc:sldMkLst>
          <pc:docMk/>
          <pc:sldMk cId="1924518571" sldId="269"/>
        </pc:sldMkLst>
        <pc:spChg chg="mod ord">
          <ac:chgData name="Josephine McManus (2419357)" userId="S::2419357@student.uwtsd.ac.uk::ae2a4590-5cf6-45da-ad13-272ead0f8b7e" providerId="AD" clId="Web-{1F6F8C9C-F7D3-C7C9-769D-C86A19F9780E}" dt="2025-10-12T11:17:11.331" v="522" actId="14100"/>
          <ac:spMkLst>
            <pc:docMk/>
            <pc:sldMk cId="1924518571" sldId="269"/>
            <ac:spMk id="2" creationId="{E9070DF9-8F56-4DCC-7E0A-73993AA27336}"/>
          </ac:spMkLst>
        </pc:spChg>
        <pc:spChg chg="mod ord">
          <ac:chgData name="Josephine McManus (2419357)" userId="S::2419357@student.uwtsd.ac.uk::ae2a4590-5cf6-45da-ad13-272ead0f8b7e" providerId="AD" clId="Web-{1F6F8C9C-F7D3-C7C9-769D-C86A19F9780E}" dt="2025-10-12T11:17:06.113" v="521" actId="14100"/>
          <ac:spMkLst>
            <pc:docMk/>
            <pc:sldMk cId="1924518571" sldId="269"/>
            <ac:spMk id="3" creationId="{823FD4D7-008E-8294-6DCB-9BC2F05B66EB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2T10:57:43.248" v="255"/>
          <ac:spMkLst>
            <pc:docMk/>
            <pc:sldMk cId="1924518571" sldId="269"/>
            <ac:spMk id="8" creationId="{43C823D3-D619-407C-89E0-C6F6B1E7A42A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2T10:57:43.248" v="255"/>
          <ac:spMkLst>
            <pc:docMk/>
            <pc:sldMk cId="1924518571" sldId="269"/>
            <ac:spMk id="10" creationId="{047F8E3E-2FFA-4A0F-B3C7-E57ADDCFB415}"/>
          </ac:spMkLst>
        </pc:spChg>
        <pc:spChg chg="add">
          <ac:chgData name="Josephine McManus (2419357)" userId="S::2419357@student.uwtsd.ac.uk::ae2a4590-5cf6-45da-ad13-272ead0f8b7e" providerId="AD" clId="Web-{1F6F8C9C-F7D3-C7C9-769D-C86A19F9780E}" dt="2025-10-12T10:57:43.248" v="255"/>
          <ac:spMkLst>
            <pc:docMk/>
            <pc:sldMk cId="1924518571" sldId="269"/>
            <ac:spMk id="27" creationId="{B6FACB3C-9069-4791-BC5C-0DB7CD19B853}"/>
          </ac:spMkLst>
        </pc:spChg>
        <pc:spChg chg="add">
          <ac:chgData name="Josephine McManus (2419357)" userId="S::2419357@student.uwtsd.ac.uk::ae2a4590-5cf6-45da-ad13-272ead0f8b7e" providerId="AD" clId="Web-{1F6F8C9C-F7D3-C7C9-769D-C86A19F9780E}" dt="2025-10-12T10:57:43.248" v="255"/>
          <ac:spMkLst>
            <pc:docMk/>
            <pc:sldMk cId="1924518571" sldId="269"/>
            <ac:spMk id="29" creationId="{71F2038E-D777-4B76-81DD-DD13EE91B9DD}"/>
          </ac:spMkLst>
        </pc:spChg>
        <pc:grpChg chg="add del">
          <ac:chgData name="Josephine McManus (2419357)" userId="S::2419357@student.uwtsd.ac.uk::ae2a4590-5cf6-45da-ad13-272ead0f8b7e" providerId="AD" clId="Web-{1F6F8C9C-F7D3-C7C9-769D-C86A19F9780E}" dt="2025-10-12T10:57:43.248" v="255"/>
          <ac:grpSpMkLst>
            <pc:docMk/>
            <pc:sldMk cId="1924518571" sldId="269"/>
            <ac:grpSpMk id="12" creationId="{33D939F1-7ABE-4D0E-946A-43F37F556AFD}"/>
          </ac:grpSpMkLst>
        </pc:grpChg>
        <pc:grpChg chg="add del">
          <ac:chgData name="Josephine McManus (2419357)" userId="S::2419357@student.uwtsd.ac.uk::ae2a4590-5cf6-45da-ad13-272ead0f8b7e" providerId="AD" clId="Web-{1F6F8C9C-F7D3-C7C9-769D-C86A19F9780E}" dt="2025-10-12T10:57:43.248" v="255"/>
          <ac:grpSpMkLst>
            <pc:docMk/>
            <pc:sldMk cId="1924518571" sldId="269"/>
            <ac:grpSpMk id="18" creationId="{9DB3963A-4187-4A72-9DA4-CA6BADE22931}"/>
          </ac:grpSpMkLst>
        </pc:grpChg>
        <pc:grpChg chg="add">
          <ac:chgData name="Josephine McManus (2419357)" userId="S::2419357@student.uwtsd.ac.uk::ae2a4590-5cf6-45da-ad13-272ead0f8b7e" providerId="AD" clId="Web-{1F6F8C9C-F7D3-C7C9-769D-C86A19F9780E}" dt="2025-10-12T10:57:43.248" v="255"/>
          <ac:grpSpMkLst>
            <pc:docMk/>
            <pc:sldMk cId="1924518571" sldId="269"/>
            <ac:grpSpMk id="31" creationId="{DD354807-230F-4402-B1B9-F733A8F1F190}"/>
          </ac:grpSpMkLst>
        </pc:grpChg>
        <pc:picChg chg="add mod ord modCrop">
          <ac:chgData name="Josephine McManus (2419357)" userId="S::2419357@student.uwtsd.ac.uk::ae2a4590-5cf6-45da-ad13-272ead0f8b7e" providerId="AD" clId="Web-{1F6F8C9C-F7D3-C7C9-769D-C86A19F9780E}" dt="2025-10-12T11:16:18.814" v="518" actId="1076"/>
          <ac:picMkLst>
            <pc:docMk/>
            <pc:sldMk cId="1924518571" sldId="269"/>
            <ac:picMk id="4" creationId="{33C84E64-EC4E-381D-7E4D-4E545BD4BCFF}"/>
          </ac:picMkLst>
        </pc:picChg>
      </pc:sldChg>
      <pc:sldChg chg="addSp delSp modSp mod modClrScheme addAnim modAnim delDesignElem chgLayout">
        <pc:chgData name="Josephine McManus (2419357)" userId="S::2419357@student.uwtsd.ac.uk::ae2a4590-5cf6-45da-ad13-272ead0f8b7e" providerId="AD" clId="Web-{1F6F8C9C-F7D3-C7C9-769D-C86A19F9780E}" dt="2025-10-12T11:54:51.181" v="990"/>
        <pc:sldMkLst>
          <pc:docMk/>
          <pc:sldMk cId="1733493965" sldId="270"/>
        </pc:sldMkLst>
        <pc:spChg chg="mod ord">
          <ac:chgData name="Josephine McManus (2419357)" userId="S::2419357@student.uwtsd.ac.uk::ae2a4590-5cf6-45da-ad13-272ead0f8b7e" providerId="AD" clId="Web-{1F6F8C9C-F7D3-C7C9-769D-C86A19F9780E}" dt="2025-10-12T11:16:48.690" v="520" actId="20577"/>
          <ac:spMkLst>
            <pc:docMk/>
            <pc:sldMk cId="1733493965" sldId="270"/>
            <ac:spMk id="2" creationId="{98B2C677-BC98-19D3-58DA-7CFB31CD7F64}"/>
          </ac:spMkLst>
        </pc:spChg>
        <pc:spChg chg="mod ord">
          <ac:chgData name="Josephine McManus (2419357)" userId="S::2419357@student.uwtsd.ac.uk::ae2a4590-5cf6-45da-ad13-272ead0f8b7e" providerId="AD" clId="Web-{1F6F8C9C-F7D3-C7C9-769D-C86A19F9780E}" dt="2025-10-12T11:26:37.475" v="669" actId="14100"/>
          <ac:spMkLst>
            <pc:docMk/>
            <pc:sldMk cId="1733493965" sldId="270"/>
            <ac:spMk id="3" creationId="{11867985-8117-E401-B9B9-9901C0D03DD1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2T11:08:25.084" v="480"/>
          <ac:spMkLst>
            <pc:docMk/>
            <pc:sldMk cId="1733493965" sldId="270"/>
            <ac:spMk id="8" creationId="{43C823D3-D619-407C-89E0-C6F6B1E7A42A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2T11:08:25.084" v="480"/>
          <ac:spMkLst>
            <pc:docMk/>
            <pc:sldMk cId="1733493965" sldId="270"/>
            <ac:spMk id="10" creationId="{047F8E3E-2FFA-4A0F-B3C7-E57ADDCFB415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2T11:08:25.084" v="479"/>
          <ac:spMkLst>
            <pc:docMk/>
            <pc:sldMk cId="1733493965" sldId="270"/>
            <ac:spMk id="27" creationId="{B6FACB3C-9069-4791-BC5C-0DB7CD19B853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2T11:08:25.084" v="479"/>
          <ac:spMkLst>
            <pc:docMk/>
            <pc:sldMk cId="1733493965" sldId="270"/>
            <ac:spMk id="29" creationId="{71F2038E-D777-4B76-81DD-DD13EE91B9DD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2T11:12:19.790" v="486"/>
          <ac:spMkLst>
            <pc:docMk/>
            <pc:sldMk cId="1733493965" sldId="270"/>
            <ac:spMk id="37" creationId="{0E3596DD-156A-473E-9BB3-C6A29F7574E9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2T11:12:19.790" v="486"/>
          <ac:spMkLst>
            <pc:docMk/>
            <pc:sldMk cId="1733493965" sldId="270"/>
            <ac:spMk id="38" creationId="{2C46C4D6-C474-4E92-B52E-944C1118F7B6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2T11:13:18.636" v="492"/>
          <ac:spMkLst>
            <pc:docMk/>
            <pc:sldMk cId="1733493965" sldId="270"/>
            <ac:spMk id="43" creationId="{5EF17487-C386-4F99-B5EB-4FD3DF4236B2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2T11:13:18.636" v="492"/>
          <ac:spMkLst>
            <pc:docMk/>
            <pc:sldMk cId="1733493965" sldId="270"/>
            <ac:spMk id="45" creationId="{A0DE92DF-4769-4DE9-93FD-EE31271850CA}"/>
          </ac:spMkLst>
        </pc:spChg>
        <pc:spChg chg="add">
          <ac:chgData name="Josephine McManus (2419357)" userId="S::2419357@student.uwtsd.ac.uk::ae2a4590-5cf6-45da-ad13-272ead0f8b7e" providerId="AD" clId="Web-{1F6F8C9C-F7D3-C7C9-769D-C86A19F9780E}" dt="2025-10-12T11:13:18.636" v="492"/>
          <ac:spMkLst>
            <pc:docMk/>
            <pc:sldMk cId="1733493965" sldId="270"/>
            <ac:spMk id="50" creationId="{5EF17487-C386-4F99-B5EB-4FD3DF4236B2}"/>
          </ac:spMkLst>
        </pc:spChg>
        <pc:spChg chg="add">
          <ac:chgData name="Josephine McManus (2419357)" userId="S::2419357@student.uwtsd.ac.uk::ae2a4590-5cf6-45da-ad13-272ead0f8b7e" providerId="AD" clId="Web-{1F6F8C9C-F7D3-C7C9-769D-C86A19F9780E}" dt="2025-10-12T11:13:18.636" v="492"/>
          <ac:spMkLst>
            <pc:docMk/>
            <pc:sldMk cId="1733493965" sldId="270"/>
            <ac:spMk id="52" creationId="{A0DE92DF-4769-4DE9-93FD-EE31271850CA}"/>
          </ac:spMkLst>
        </pc:spChg>
        <pc:grpChg chg="add del">
          <ac:chgData name="Josephine McManus (2419357)" userId="S::2419357@student.uwtsd.ac.uk::ae2a4590-5cf6-45da-ad13-272ead0f8b7e" providerId="AD" clId="Web-{1F6F8C9C-F7D3-C7C9-769D-C86A19F9780E}" dt="2025-10-12T11:08:25.084" v="480"/>
          <ac:grpSpMkLst>
            <pc:docMk/>
            <pc:sldMk cId="1733493965" sldId="270"/>
            <ac:grpSpMk id="12" creationId="{33D939F1-7ABE-4D0E-946A-43F37F556AFD}"/>
          </ac:grpSpMkLst>
        </pc:grpChg>
        <pc:grpChg chg="add del">
          <ac:chgData name="Josephine McManus (2419357)" userId="S::2419357@student.uwtsd.ac.uk::ae2a4590-5cf6-45da-ad13-272ead0f8b7e" providerId="AD" clId="Web-{1F6F8C9C-F7D3-C7C9-769D-C86A19F9780E}" dt="2025-10-12T11:08:25.084" v="480"/>
          <ac:grpSpMkLst>
            <pc:docMk/>
            <pc:sldMk cId="1733493965" sldId="270"/>
            <ac:grpSpMk id="18" creationId="{9DB3963A-4187-4A72-9DA4-CA6BADE22931}"/>
          </ac:grpSpMkLst>
        </pc:grpChg>
        <pc:grpChg chg="add del">
          <ac:chgData name="Josephine McManus (2419357)" userId="S::2419357@student.uwtsd.ac.uk::ae2a4590-5cf6-45da-ad13-272ead0f8b7e" providerId="AD" clId="Web-{1F6F8C9C-F7D3-C7C9-769D-C86A19F9780E}" dt="2025-10-12T11:08:25.084" v="479"/>
          <ac:grpSpMkLst>
            <pc:docMk/>
            <pc:sldMk cId="1733493965" sldId="270"/>
            <ac:grpSpMk id="31" creationId="{DD354807-230F-4402-B1B9-F733A8F1F190}"/>
          </ac:grpSpMkLst>
        </pc:grpChg>
        <pc:picChg chg="add mod ord modCrop">
          <ac:chgData name="Josephine McManus (2419357)" userId="S::2419357@student.uwtsd.ac.uk::ae2a4590-5cf6-45da-ad13-272ead0f8b7e" providerId="AD" clId="Web-{1F6F8C9C-F7D3-C7C9-769D-C86A19F9780E}" dt="2025-10-12T11:26:44.116" v="670" actId="1076"/>
          <ac:picMkLst>
            <pc:docMk/>
            <pc:sldMk cId="1733493965" sldId="270"/>
            <ac:picMk id="4" creationId="{20C95A77-9A68-E7FE-1A21-87F0139484E7}"/>
          </ac:picMkLst>
        </pc:picChg>
        <pc:picChg chg="add mod">
          <ac:chgData name="Josephine McManus (2419357)" userId="S::2419357@student.uwtsd.ac.uk::ae2a4590-5cf6-45da-ad13-272ead0f8b7e" providerId="AD" clId="Web-{1F6F8C9C-F7D3-C7C9-769D-C86A19F9780E}" dt="2025-10-12T11:12:19.790" v="486"/>
          <ac:picMkLst>
            <pc:docMk/>
            <pc:sldMk cId="1733493965" sldId="270"/>
            <ac:picMk id="5" creationId="{923292E8-1602-1390-3505-ACFDF90C3A6A}"/>
          </ac:picMkLst>
        </pc:picChg>
      </pc:sldChg>
      <pc:sldChg chg="addSp delSp modSp mod modClrScheme addAnim modAnim delDesignElem chgLayout">
        <pc:chgData name="Josephine McManus (2419357)" userId="S::2419357@student.uwtsd.ac.uk::ae2a4590-5cf6-45da-ad13-272ead0f8b7e" providerId="AD" clId="Web-{1F6F8C9C-F7D3-C7C9-769D-C86A19F9780E}" dt="2025-10-12T11:55:17.776" v="999"/>
        <pc:sldMkLst>
          <pc:docMk/>
          <pc:sldMk cId="802968867" sldId="271"/>
        </pc:sldMkLst>
        <pc:spChg chg="mod ord">
          <ac:chgData name="Josephine McManus (2419357)" userId="S::2419357@student.uwtsd.ac.uk::ae2a4590-5cf6-45da-ad13-272ead0f8b7e" providerId="AD" clId="Web-{1F6F8C9C-F7D3-C7C9-769D-C86A19F9780E}" dt="2025-10-12T11:22:39.884" v="647"/>
          <ac:spMkLst>
            <pc:docMk/>
            <pc:sldMk cId="802968867" sldId="271"/>
            <ac:spMk id="2" creationId="{2D0A785B-CB7C-400A-376D-60543E6B305C}"/>
          </ac:spMkLst>
        </pc:spChg>
        <pc:spChg chg="mod ord">
          <ac:chgData name="Josephine McManus (2419357)" userId="S::2419357@student.uwtsd.ac.uk::ae2a4590-5cf6-45da-ad13-272ead0f8b7e" providerId="AD" clId="Web-{1F6F8C9C-F7D3-C7C9-769D-C86A19F9780E}" dt="2025-10-12T11:20:05.929" v="631" actId="20577"/>
          <ac:spMkLst>
            <pc:docMk/>
            <pc:sldMk cId="802968867" sldId="271"/>
            <ac:spMk id="3" creationId="{666BB284-E468-3B88-0166-D7008F11C9DF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0T16:11:43.465" v="8"/>
          <ac:spMkLst>
            <pc:docMk/>
            <pc:sldMk cId="802968867" sldId="271"/>
            <ac:spMk id="8" creationId="{43C823D3-D619-407C-89E0-C6F6B1E7A42A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0T16:11:43.465" v="8"/>
          <ac:spMkLst>
            <pc:docMk/>
            <pc:sldMk cId="802968867" sldId="271"/>
            <ac:spMk id="10" creationId="{047F8E3E-2FFA-4A0F-B3C7-E57ADDCFB415}"/>
          </ac:spMkLst>
        </pc:spChg>
        <pc:grpChg chg="add del">
          <ac:chgData name="Josephine McManus (2419357)" userId="S::2419357@student.uwtsd.ac.uk::ae2a4590-5cf6-45da-ad13-272ead0f8b7e" providerId="AD" clId="Web-{1F6F8C9C-F7D3-C7C9-769D-C86A19F9780E}" dt="2025-10-10T16:11:43.465" v="8"/>
          <ac:grpSpMkLst>
            <pc:docMk/>
            <pc:sldMk cId="802968867" sldId="271"/>
            <ac:grpSpMk id="12" creationId="{33D939F1-7ABE-4D0E-946A-43F37F556AFD}"/>
          </ac:grpSpMkLst>
        </pc:grpChg>
        <pc:grpChg chg="add del">
          <ac:chgData name="Josephine McManus (2419357)" userId="S::2419357@student.uwtsd.ac.uk::ae2a4590-5cf6-45da-ad13-272ead0f8b7e" providerId="AD" clId="Web-{1F6F8C9C-F7D3-C7C9-769D-C86A19F9780E}" dt="2025-10-10T16:11:43.465" v="8"/>
          <ac:grpSpMkLst>
            <pc:docMk/>
            <pc:sldMk cId="802968867" sldId="271"/>
            <ac:grpSpMk id="18" creationId="{9DB3963A-4187-4A72-9DA4-CA6BADE22931}"/>
          </ac:grpSpMkLst>
        </pc:grpChg>
        <pc:picChg chg="add mod ord modCrop">
          <ac:chgData name="Josephine McManus (2419357)" userId="S::2419357@student.uwtsd.ac.uk::ae2a4590-5cf6-45da-ad13-272ead0f8b7e" providerId="AD" clId="Web-{1F6F8C9C-F7D3-C7C9-769D-C86A19F9780E}" dt="2025-10-12T11:23:25.666" v="655" actId="1076"/>
          <ac:picMkLst>
            <pc:docMk/>
            <pc:sldMk cId="802968867" sldId="271"/>
            <ac:picMk id="4" creationId="{1920F70D-ABD1-3501-0DFF-D3E086D57BF6}"/>
          </ac:picMkLst>
        </pc:picChg>
      </pc:sldChg>
      <pc:sldChg chg="addSp delSp modSp mod modClrScheme addAnim modAnim delDesignElem chgLayout">
        <pc:chgData name="Josephine McManus (2419357)" userId="S::2419357@student.uwtsd.ac.uk::ae2a4590-5cf6-45da-ad13-272ead0f8b7e" providerId="AD" clId="Web-{1F6F8C9C-F7D3-C7C9-769D-C86A19F9780E}" dt="2025-10-12T12:17:58.582" v="1117" actId="20577"/>
        <pc:sldMkLst>
          <pc:docMk/>
          <pc:sldMk cId="253372131" sldId="272"/>
        </pc:sldMkLst>
        <pc:spChg chg="mod ord">
          <ac:chgData name="Josephine McManus (2419357)" userId="S::2419357@student.uwtsd.ac.uk::ae2a4590-5cf6-45da-ad13-272ead0f8b7e" providerId="AD" clId="Web-{1F6F8C9C-F7D3-C7C9-769D-C86A19F9780E}" dt="2025-10-12T11:42:00.178" v="813" actId="20577"/>
          <ac:spMkLst>
            <pc:docMk/>
            <pc:sldMk cId="253372131" sldId="272"/>
            <ac:spMk id="2" creationId="{39218EC7-7B41-9D6B-D32A-15D47749BF01}"/>
          </ac:spMkLst>
        </pc:spChg>
        <pc:spChg chg="mod ord">
          <ac:chgData name="Josephine McManus (2419357)" userId="S::2419357@student.uwtsd.ac.uk::ae2a4590-5cf6-45da-ad13-272ead0f8b7e" providerId="AD" clId="Web-{1F6F8C9C-F7D3-C7C9-769D-C86A19F9780E}" dt="2025-10-12T12:17:58.582" v="1117" actId="20577"/>
          <ac:spMkLst>
            <pc:docMk/>
            <pc:sldMk cId="253372131" sldId="272"/>
            <ac:spMk id="3" creationId="{EA56787A-7251-D024-99F9-79C1FB706E4C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2T11:41:17.896" v="808"/>
          <ac:spMkLst>
            <pc:docMk/>
            <pc:sldMk cId="253372131" sldId="272"/>
            <ac:spMk id="8" creationId="{43C823D3-D619-407C-89E0-C6F6B1E7A42A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2T11:41:17.896" v="808"/>
          <ac:spMkLst>
            <pc:docMk/>
            <pc:sldMk cId="253372131" sldId="272"/>
            <ac:spMk id="10" creationId="{047F8E3E-2FFA-4A0F-B3C7-E57ADDCFB415}"/>
          </ac:spMkLst>
        </pc:spChg>
        <pc:spChg chg="add">
          <ac:chgData name="Josephine McManus (2419357)" userId="S::2419357@student.uwtsd.ac.uk::ae2a4590-5cf6-45da-ad13-272ead0f8b7e" providerId="AD" clId="Web-{1F6F8C9C-F7D3-C7C9-769D-C86A19F9780E}" dt="2025-10-12T11:41:17.896" v="808"/>
          <ac:spMkLst>
            <pc:docMk/>
            <pc:sldMk cId="253372131" sldId="272"/>
            <ac:spMk id="27" creationId="{7FF47CB7-972F-479F-A36D-9E72D26EC8DA}"/>
          </ac:spMkLst>
        </pc:spChg>
        <pc:spChg chg="add">
          <ac:chgData name="Josephine McManus (2419357)" userId="S::2419357@student.uwtsd.ac.uk::ae2a4590-5cf6-45da-ad13-272ead0f8b7e" providerId="AD" clId="Web-{1F6F8C9C-F7D3-C7C9-769D-C86A19F9780E}" dt="2025-10-12T11:41:17.896" v="808"/>
          <ac:spMkLst>
            <pc:docMk/>
            <pc:sldMk cId="253372131" sldId="272"/>
            <ac:spMk id="29" creationId="{0D153B68-5844-490D-8E67-F616D6D721CA}"/>
          </ac:spMkLst>
        </pc:spChg>
        <pc:spChg chg="add">
          <ac:chgData name="Josephine McManus (2419357)" userId="S::2419357@student.uwtsd.ac.uk::ae2a4590-5cf6-45da-ad13-272ead0f8b7e" providerId="AD" clId="Web-{1F6F8C9C-F7D3-C7C9-769D-C86A19F9780E}" dt="2025-10-12T11:41:17.896" v="808"/>
          <ac:spMkLst>
            <pc:docMk/>
            <pc:sldMk cId="253372131" sldId="272"/>
            <ac:spMk id="31" creationId="{9A0D773F-7A7D-4DBB-9DEA-86BB8B8F4BC8}"/>
          </ac:spMkLst>
        </pc:spChg>
        <pc:grpChg chg="add del">
          <ac:chgData name="Josephine McManus (2419357)" userId="S::2419357@student.uwtsd.ac.uk::ae2a4590-5cf6-45da-ad13-272ead0f8b7e" providerId="AD" clId="Web-{1F6F8C9C-F7D3-C7C9-769D-C86A19F9780E}" dt="2025-10-12T11:41:17.896" v="808"/>
          <ac:grpSpMkLst>
            <pc:docMk/>
            <pc:sldMk cId="253372131" sldId="272"/>
            <ac:grpSpMk id="12" creationId="{33D939F1-7ABE-4D0E-946A-43F37F556AFD}"/>
          </ac:grpSpMkLst>
        </pc:grpChg>
        <pc:grpChg chg="add del">
          <ac:chgData name="Josephine McManus (2419357)" userId="S::2419357@student.uwtsd.ac.uk::ae2a4590-5cf6-45da-ad13-272ead0f8b7e" providerId="AD" clId="Web-{1F6F8C9C-F7D3-C7C9-769D-C86A19F9780E}" dt="2025-10-12T11:41:17.896" v="808"/>
          <ac:grpSpMkLst>
            <pc:docMk/>
            <pc:sldMk cId="253372131" sldId="272"/>
            <ac:grpSpMk id="18" creationId="{9DB3963A-4187-4A72-9DA4-CA6BADE22931}"/>
          </ac:grpSpMkLst>
        </pc:grpChg>
        <pc:picChg chg="add mod">
          <ac:chgData name="Josephine McManus (2419357)" userId="S::2419357@student.uwtsd.ac.uk::ae2a4590-5cf6-45da-ad13-272ead0f8b7e" providerId="AD" clId="Web-{1F6F8C9C-F7D3-C7C9-769D-C86A19F9780E}" dt="2025-10-12T11:42:35.588" v="816" actId="1076"/>
          <ac:picMkLst>
            <pc:docMk/>
            <pc:sldMk cId="253372131" sldId="272"/>
            <ac:picMk id="4" creationId="{9B8F2164-CEE1-53EA-A67E-74178182BECE}"/>
          </ac:picMkLst>
        </pc:picChg>
      </pc:sldChg>
      <pc:sldChg chg="addSp delSp modSp mod modClrScheme addAnim modAnim delDesignElem chgLayout">
        <pc:chgData name="Josephine McManus (2419357)" userId="S::2419357@student.uwtsd.ac.uk::ae2a4590-5cf6-45da-ad13-272ead0f8b7e" providerId="AD" clId="Web-{1F6F8C9C-F7D3-C7C9-769D-C86A19F9780E}" dt="2025-10-12T11:56:03.183" v="1015"/>
        <pc:sldMkLst>
          <pc:docMk/>
          <pc:sldMk cId="3658338234" sldId="273"/>
        </pc:sldMkLst>
        <pc:spChg chg="mod ord">
          <ac:chgData name="Josephine McManus (2419357)" userId="S::2419357@student.uwtsd.ac.uk::ae2a4590-5cf6-45da-ad13-272ead0f8b7e" providerId="AD" clId="Web-{1F6F8C9C-F7D3-C7C9-769D-C86A19F9780E}" dt="2025-10-12T11:52:15.178" v="964" actId="20577"/>
          <ac:spMkLst>
            <pc:docMk/>
            <pc:sldMk cId="3658338234" sldId="273"/>
            <ac:spMk id="2" creationId="{3A32C40A-9893-1CCF-2C88-F6D6C8A6307E}"/>
          </ac:spMkLst>
        </pc:spChg>
        <pc:spChg chg="mod ord">
          <ac:chgData name="Josephine McManus (2419357)" userId="S::2419357@student.uwtsd.ac.uk::ae2a4590-5cf6-45da-ad13-272ead0f8b7e" providerId="AD" clId="Web-{1F6F8C9C-F7D3-C7C9-769D-C86A19F9780E}" dt="2025-10-12T11:51:59.037" v="963" actId="14100"/>
          <ac:spMkLst>
            <pc:docMk/>
            <pc:sldMk cId="3658338234" sldId="273"/>
            <ac:spMk id="3" creationId="{3F5C8103-E2B9-838D-ED35-E187635984DD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2T11:51:28.912" v="957"/>
          <ac:spMkLst>
            <pc:docMk/>
            <pc:sldMk cId="3658338234" sldId="273"/>
            <ac:spMk id="8" creationId="{43C823D3-D619-407C-89E0-C6F6B1E7A42A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2T11:51:28.912" v="957"/>
          <ac:spMkLst>
            <pc:docMk/>
            <pc:sldMk cId="3658338234" sldId="273"/>
            <ac:spMk id="10" creationId="{047F8E3E-2FFA-4A0F-B3C7-E57ADDCFB415}"/>
          </ac:spMkLst>
        </pc:spChg>
        <pc:spChg chg="add">
          <ac:chgData name="Josephine McManus (2419357)" userId="S::2419357@student.uwtsd.ac.uk::ae2a4590-5cf6-45da-ad13-272ead0f8b7e" providerId="AD" clId="Web-{1F6F8C9C-F7D3-C7C9-769D-C86A19F9780E}" dt="2025-10-12T11:51:28.912" v="957"/>
          <ac:spMkLst>
            <pc:docMk/>
            <pc:sldMk cId="3658338234" sldId="273"/>
            <ac:spMk id="27" creationId="{B6FACB3C-9069-4791-BC5C-0DB7CD19B853}"/>
          </ac:spMkLst>
        </pc:spChg>
        <pc:spChg chg="add">
          <ac:chgData name="Josephine McManus (2419357)" userId="S::2419357@student.uwtsd.ac.uk::ae2a4590-5cf6-45da-ad13-272ead0f8b7e" providerId="AD" clId="Web-{1F6F8C9C-F7D3-C7C9-769D-C86A19F9780E}" dt="2025-10-12T11:51:28.912" v="957"/>
          <ac:spMkLst>
            <pc:docMk/>
            <pc:sldMk cId="3658338234" sldId="273"/>
            <ac:spMk id="29" creationId="{71F2038E-D777-4B76-81DD-DD13EE91B9DD}"/>
          </ac:spMkLst>
        </pc:spChg>
        <pc:grpChg chg="add del">
          <ac:chgData name="Josephine McManus (2419357)" userId="S::2419357@student.uwtsd.ac.uk::ae2a4590-5cf6-45da-ad13-272ead0f8b7e" providerId="AD" clId="Web-{1F6F8C9C-F7D3-C7C9-769D-C86A19F9780E}" dt="2025-10-12T11:51:28.912" v="957"/>
          <ac:grpSpMkLst>
            <pc:docMk/>
            <pc:sldMk cId="3658338234" sldId="273"/>
            <ac:grpSpMk id="12" creationId="{33D939F1-7ABE-4D0E-946A-43F37F556AFD}"/>
          </ac:grpSpMkLst>
        </pc:grpChg>
        <pc:grpChg chg="add del">
          <ac:chgData name="Josephine McManus (2419357)" userId="S::2419357@student.uwtsd.ac.uk::ae2a4590-5cf6-45da-ad13-272ead0f8b7e" providerId="AD" clId="Web-{1F6F8C9C-F7D3-C7C9-769D-C86A19F9780E}" dt="2025-10-12T11:51:28.912" v="957"/>
          <ac:grpSpMkLst>
            <pc:docMk/>
            <pc:sldMk cId="3658338234" sldId="273"/>
            <ac:grpSpMk id="18" creationId="{9DB3963A-4187-4A72-9DA4-CA6BADE22931}"/>
          </ac:grpSpMkLst>
        </pc:grpChg>
        <pc:grpChg chg="add">
          <ac:chgData name="Josephine McManus (2419357)" userId="S::2419357@student.uwtsd.ac.uk::ae2a4590-5cf6-45da-ad13-272ead0f8b7e" providerId="AD" clId="Web-{1F6F8C9C-F7D3-C7C9-769D-C86A19F9780E}" dt="2025-10-12T11:51:28.912" v="957"/>
          <ac:grpSpMkLst>
            <pc:docMk/>
            <pc:sldMk cId="3658338234" sldId="273"/>
            <ac:grpSpMk id="31" creationId="{DD354807-230F-4402-B1B9-F733A8F1F190}"/>
          </ac:grpSpMkLst>
        </pc:grpChg>
        <pc:picChg chg="add mod">
          <ac:chgData name="Josephine McManus (2419357)" userId="S::2419357@student.uwtsd.ac.uk::ae2a4590-5cf6-45da-ad13-272ead0f8b7e" providerId="AD" clId="Web-{1F6F8C9C-F7D3-C7C9-769D-C86A19F9780E}" dt="2025-10-12T11:51:45.100" v="960" actId="1076"/>
          <ac:picMkLst>
            <pc:docMk/>
            <pc:sldMk cId="3658338234" sldId="273"/>
            <ac:picMk id="4" creationId="{9077FDF8-D8BA-237C-085D-8D5EB3C99D12}"/>
          </ac:picMkLst>
        </pc:picChg>
      </pc:sldChg>
      <pc:sldChg chg="addSp delSp modSp mod modClrScheme delDesignElem chgLayout">
        <pc:chgData name="Josephine McManus (2419357)" userId="S::2419357@student.uwtsd.ac.uk::ae2a4590-5cf6-45da-ad13-272ead0f8b7e" providerId="AD" clId="Web-{1F6F8C9C-F7D3-C7C9-769D-C86A19F9780E}" dt="2025-10-12T12:32:31.672" v="1307" actId="14100"/>
        <pc:sldMkLst>
          <pc:docMk/>
          <pc:sldMk cId="720160236" sldId="274"/>
        </pc:sldMkLst>
        <pc:spChg chg="mod ord">
          <ac:chgData name="Josephine McManus (2419357)" userId="S::2419357@student.uwtsd.ac.uk::ae2a4590-5cf6-45da-ad13-272ead0f8b7e" providerId="AD" clId="Web-{1F6F8C9C-F7D3-C7C9-769D-C86A19F9780E}" dt="2025-10-12T12:22:31.956" v="1158" actId="14100"/>
          <ac:spMkLst>
            <pc:docMk/>
            <pc:sldMk cId="720160236" sldId="274"/>
            <ac:spMk id="2" creationId="{1C516E03-DA95-626F-5C30-1BB1273695A5}"/>
          </ac:spMkLst>
        </pc:spChg>
        <pc:spChg chg="mod ord">
          <ac:chgData name="Josephine McManus (2419357)" userId="S::2419357@student.uwtsd.ac.uk::ae2a4590-5cf6-45da-ad13-272ead0f8b7e" providerId="AD" clId="Web-{1F6F8C9C-F7D3-C7C9-769D-C86A19F9780E}" dt="2025-10-12T12:32:31.672" v="1307" actId="14100"/>
          <ac:spMkLst>
            <pc:docMk/>
            <pc:sldMk cId="720160236" sldId="274"/>
            <ac:spMk id="3" creationId="{52DCA81D-1417-4D78-93C5-B3D92AAE7998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0T16:11:43.465" v="8"/>
          <ac:spMkLst>
            <pc:docMk/>
            <pc:sldMk cId="720160236" sldId="274"/>
            <ac:spMk id="8" creationId="{43C823D3-D619-407C-89E0-C6F6B1E7A42A}"/>
          </ac:spMkLst>
        </pc:spChg>
        <pc:spChg chg="add del">
          <ac:chgData name="Josephine McManus (2419357)" userId="S::2419357@student.uwtsd.ac.uk::ae2a4590-5cf6-45da-ad13-272ead0f8b7e" providerId="AD" clId="Web-{1F6F8C9C-F7D3-C7C9-769D-C86A19F9780E}" dt="2025-10-10T16:11:43.465" v="8"/>
          <ac:spMkLst>
            <pc:docMk/>
            <pc:sldMk cId="720160236" sldId="274"/>
            <ac:spMk id="10" creationId="{047F8E3E-2FFA-4A0F-B3C7-E57ADDCFB415}"/>
          </ac:spMkLst>
        </pc:spChg>
        <pc:grpChg chg="add del">
          <ac:chgData name="Josephine McManus (2419357)" userId="S::2419357@student.uwtsd.ac.uk::ae2a4590-5cf6-45da-ad13-272ead0f8b7e" providerId="AD" clId="Web-{1F6F8C9C-F7D3-C7C9-769D-C86A19F9780E}" dt="2025-10-10T16:11:43.465" v="8"/>
          <ac:grpSpMkLst>
            <pc:docMk/>
            <pc:sldMk cId="720160236" sldId="274"/>
            <ac:grpSpMk id="12" creationId="{33D939F1-7ABE-4D0E-946A-43F37F556AFD}"/>
          </ac:grpSpMkLst>
        </pc:grpChg>
        <pc:grpChg chg="add del">
          <ac:chgData name="Josephine McManus (2419357)" userId="S::2419357@student.uwtsd.ac.uk::ae2a4590-5cf6-45da-ad13-272ead0f8b7e" providerId="AD" clId="Web-{1F6F8C9C-F7D3-C7C9-769D-C86A19F9780E}" dt="2025-10-10T16:11:43.465" v="8"/>
          <ac:grpSpMkLst>
            <pc:docMk/>
            <pc:sldMk cId="720160236" sldId="274"/>
            <ac:grpSpMk id="18" creationId="{9DB3963A-4187-4A72-9DA4-CA6BADE22931}"/>
          </ac:grpSpMkLst>
        </pc:grpChg>
      </pc:sldChg>
      <pc:sldMasterChg chg="add del addSldLayout delSldLayout">
        <pc:chgData name="Josephine McManus (2419357)" userId="S::2419357@student.uwtsd.ac.uk::ae2a4590-5cf6-45da-ad13-272ead0f8b7e" providerId="AD" clId="Web-{1F6F8C9C-F7D3-C7C9-769D-C86A19F9780E}" dt="2025-10-10T16:11:43.465" v="8"/>
        <pc:sldMasterMkLst>
          <pc:docMk/>
          <pc:sldMasterMk cId="2460954070" sldId="2147483660"/>
        </pc:sldMasterMkLst>
        <pc:sldLayoutChg chg="add del">
          <pc:chgData name="Josephine McManus (2419357)" userId="S::2419357@student.uwtsd.ac.uk::ae2a4590-5cf6-45da-ad13-272ead0f8b7e" providerId="AD" clId="Web-{1F6F8C9C-F7D3-C7C9-769D-C86A19F9780E}" dt="2025-10-10T16:11:43.465" v="8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Josephine McManus (2419357)" userId="S::2419357@student.uwtsd.ac.uk::ae2a4590-5cf6-45da-ad13-272ead0f8b7e" providerId="AD" clId="Web-{1F6F8C9C-F7D3-C7C9-769D-C86A19F9780E}" dt="2025-10-10T16:11:43.465" v="8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Josephine McManus (2419357)" userId="S::2419357@student.uwtsd.ac.uk::ae2a4590-5cf6-45da-ad13-272ead0f8b7e" providerId="AD" clId="Web-{1F6F8C9C-F7D3-C7C9-769D-C86A19F9780E}" dt="2025-10-10T16:11:43.465" v="8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Josephine McManus (2419357)" userId="S::2419357@student.uwtsd.ac.uk::ae2a4590-5cf6-45da-ad13-272ead0f8b7e" providerId="AD" clId="Web-{1F6F8C9C-F7D3-C7C9-769D-C86A19F9780E}" dt="2025-10-10T16:11:43.465" v="8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Josephine McManus (2419357)" userId="S::2419357@student.uwtsd.ac.uk::ae2a4590-5cf6-45da-ad13-272ead0f8b7e" providerId="AD" clId="Web-{1F6F8C9C-F7D3-C7C9-769D-C86A19F9780E}" dt="2025-10-10T16:11:43.465" v="8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Josephine McManus (2419357)" userId="S::2419357@student.uwtsd.ac.uk::ae2a4590-5cf6-45da-ad13-272ead0f8b7e" providerId="AD" clId="Web-{1F6F8C9C-F7D3-C7C9-769D-C86A19F9780E}" dt="2025-10-10T16:11:43.465" v="8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Josephine McManus (2419357)" userId="S::2419357@student.uwtsd.ac.uk::ae2a4590-5cf6-45da-ad13-272ead0f8b7e" providerId="AD" clId="Web-{1F6F8C9C-F7D3-C7C9-769D-C86A19F9780E}" dt="2025-10-10T16:11:43.465" v="8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Josephine McManus (2419357)" userId="S::2419357@student.uwtsd.ac.uk::ae2a4590-5cf6-45da-ad13-272ead0f8b7e" providerId="AD" clId="Web-{1F6F8C9C-F7D3-C7C9-769D-C86A19F9780E}" dt="2025-10-10T16:11:43.465" v="8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Josephine McManus (2419357)" userId="S::2419357@student.uwtsd.ac.uk::ae2a4590-5cf6-45da-ad13-272ead0f8b7e" providerId="AD" clId="Web-{1F6F8C9C-F7D3-C7C9-769D-C86A19F9780E}" dt="2025-10-10T16:11:43.465" v="8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Josephine McManus (2419357)" userId="S::2419357@student.uwtsd.ac.uk::ae2a4590-5cf6-45da-ad13-272ead0f8b7e" providerId="AD" clId="Web-{1F6F8C9C-F7D3-C7C9-769D-C86A19F9780E}" dt="2025-10-10T16:11:43.465" v="8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Josephine McManus (2419357)" userId="S::2419357@student.uwtsd.ac.uk::ae2a4590-5cf6-45da-ad13-272ead0f8b7e" providerId="AD" clId="Web-{1F6F8C9C-F7D3-C7C9-769D-C86A19F9780E}" dt="2025-10-10T16:11:43.465" v="8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suny-hvcc-psychology-1/chapter/lifespan-theories-cognitive-development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V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3A7F4C-C159-3CCE-2E3A-19D59E90E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242188"/>
            <a:ext cx="9819171" cy="616341"/>
          </a:xfrm>
        </p:spPr>
        <p:txBody>
          <a:bodyPr anchor="b">
            <a:normAutofit/>
          </a:bodyPr>
          <a:lstStyle/>
          <a:p>
            <a:pPr algn="ctr"/>
            <a:r>
              <a:rPr lang="en-GB" sz="2800" b="1" cap="all">
                <a:solidFill>
                  <a:srgbClr val="262626"/>
                </a:solidFill>
                <a:latin typeface="Arial"/>
                <a:cs typeface="Arial"/>
              </a:rPr>
              <a:t>LCHS4010 Psychology in Health &amp; Social Care</a:t>
            </a:r>
            <a:endParaRPr lang="en-US" sz="2800" b="1">
              <a:latin typeface="Arial"/>
              <a:cs typeface="Arial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4BE2D-1B9B-7D51-3763-CFC52223C6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2359480"/>
            <a:ext cx="9823903" cy="388754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GB" b="1">
                <a:solidFill>
                  <a:srgbClr val="262626"/>
                </a:solidFill>
                <a:latin typeface="Arial"/>
                <a:cs typeface="Arial"/>
              </a:rPr>
              <a:t>Assessment 1: Individual Presentation</a:t>
            </a:r>
            <a:endParaRPr lang="en-US">
              <a:solidFill>
                <a:srgbClr val="000000"/>
              </a:solidFill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endParaRPr lang="en-GB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 algn="ctr">
              <a:lnSpc>
                <a:spcPct val="100000"/>
              </a:lnSpc>
              <a:buNone/>
            </a:pPr>
            <a:r>
              <a:rPr lang="en-GB" b="1">
                <a:solidFill>
                  <a:srgbClr val="262626"/>
                </a:solidFill>
                <a:latin typeface="Arial"/>
                <a:cs typeface="Arial"/>
              </a:rPr>
              <a:t>Lecturer: </a:t>
            </a:r>
            <a:r>
              <a:rPr lang="en-GB" b="1">
                <a:solidFill>
                  <a:srgbClr val="242130"/>
                </a:solidFill>
                <a:latin typeface="Arial"/>
                <a:ea typeface="Source Sans Pro"/>
                <a:cs typeface="Arial"/>
              </a:rPr>
              <a:t>Kal </a:t>
            </a:r>
            <a:r>
              <a:rPr lang="en-GB" b="1" err="1">
                <a:solidFill>
                  <a:srgbClr val="242130"/>
                </a:solidFill>
                <a:latin typeface="Arial"/>
                <a:ea typeface="Source Sans Pro"/>
                <a:cs typeface="Arial"/>
              </a:rPr>
              <a:t>Alnababtah</a:t>
            </a:r>
            <a:endParaRPr lang="en-US" b="1">
              <a:solidFill>
                <a:srgbClr val="000000"/>
              </a:solidFill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endParaRPr lang="en-GB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 algn="ctr">
              <a:lnSpc>
                <a:spcPct val="100000"/>
              </a:lnSpc>
              <a:buNone/>
            </a:pPr>
            <a:r>
              <a:rPr lang="en-GB" b="1">
                <a:solidFill>
                  <a:srgbClr val="262626"/>
                </a:solidFill>
                <a:latin typeface="Arial"/>
                <a:cs typeface="Arial"/>
              </a:rPr>
              <a:t>Student Name: Josephine McManus</a:t>
            </a:r>
            <a:endParaRPr lang="en-US">
              <a:solidFill>
                <a:srgbClr val="000000"/>
              </a:solidFill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endParaRPr lang="en-GB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 algn="ctr">
              <a:lnSpc>
                <a:spcPct val="100000"/>
              </a:lnSpc>
              <a:buNone/>
            </a:pPr>
            <a:r>
              <a:rPr lang="en-GB" b="1">
                <a:solidFill>
                  <a:srgbClr val="262626"/>
                </a:solidFill>
                <a:latin typeface="Arial"/>
                <a:cs typeface="Arial"/>
              </a:rPr>
              <a:t>Student Number: 2419357 </a:t>
            </a:r>
            <a:endParaRPr lang="en-GB">
              <a:latin typeface="Arial"/>
              <a:cs typeface="Arial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553467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D70079-589B-AA34-1FAD-C595EBDBA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077123"/>
            <a:ext cx="9833548" cy="779223"/>
          </a:xfrm>
        </p:spPr>
        <p:txBody>
          <a:bodyPr anchor="b">
            <a:noAutofit/>
          </a:bodyPr>
          <a:lstStyle/>
          <a:p>
            <a:pPr algn="ctr"/>
            <a:br>
              <a:rPr lang="en-GB" sz="4000">
                <a:solidFill>
                  <a:schemeClr val="tx2"/>
                </a:solidFill>
                <a:latin typeface="Arial"/>
                <a:cs typeface="Arial"/>
              </a:rPr>
            </a:br>
            <a:r>
              <a:rPr lang="en-GB" sz="4000" b="1">
                <a:solidFill>
                  <a:schemeClr val="tx2"/>
                </a:solidFill>
                <a:latin typeface="Arial"/>
                <a:cs typeface="Arial"/>
              </a:rPr>
              <a:t>Overview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F5F87E-DC35-74E9-A99D-3680C462EB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2510168"/>
            <a:ext cx="9833548" cy="327677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chemeClr val="tx2"/>
                </a:solidFill>
                <a:latin typeface="Arial"/>
                <a:cs typeface="Arial"/>
              </a:rPr>
              <a:t>Early Years practitioner supporting a new child</a:t>
            </a:r>
          </a:p>
          <a:p>
            <a:pPr marL="0" indent="0">
              <a:buNone/>
            </a:pPr>
            <a:endParaRPr lang="en-GB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>
                <a:solidFill>
                  <a:schemeClr val="tx2"/>
                </a:solidFill>
                <a:latin typeface="Arial"/>
                <a:cs typeface="Arial"/>
              </a:rPr>
              <a:t>Amira, girl, aged 3</a:t>
            </a:r>
          </a:p>
          <a:p>
            <a:pPr marL="0" indent="0">
              <a:buNone/>
            </a:pPr>
            <a:endParaRPr lang="en-GB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>
                <a:solidFill>
                  <a:schemeClr val="tx2"/>
                </a:solidFill>
                <a:latin typeface="Arial"/>
                <a:cs typeface="Arial"/>
              </a:rPr>
              <a:t>Concerns – Separation anxiety, limited speech &amp; difficulty with group play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93253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250"/>
                            </p:stCondLst>
                            <p:childTnLst>
                              <p:par>
                                <p:cTn id="12" presetID="37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750"/>
                            </p:stCondLst>
                            <p:childTnLst>
                              <p:par>
                                <p:cTn id="19" presetID="37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Freeform: Shape 38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141153-3F9E-EF64-1D8E-CE0FC66B7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b="1">
                <a:latin typeface="Arial"/>
                <a:cs typeface="Arial"/>
              </a:rPr>
              <a:t>Understanding Piaget's Cognitive Development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CEDDA-28B3-DC1A-D681-8E5FF9C6E7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900">
                <a:latin typeface="Arial"/>
                <a:cs typeface="Arial"/>
              </a:rPr>
              <a:t>Children actively build knowledge through hands on experience and interactions</a:t>
            </a:r>
          </a:p>
          <a:p>
            <a:pPr marL="0" indent="0">
              <a:buNone/>
            </a:pPr>
            <a:endParaRPr lang="en-GB" sz="1900">
              <a:latin typeface="Arial"/>
              <a:cs typeface="Arial"/>
            </a:endParaRPr>
          </a:p>
          <a:p>
            <a:r>
              <a:rPr lang="en-GB" sz="1900">
                <a:latin typeface="Arial"/>
                <a:cs typeface="Arial"/>
              </a:rPr>
              <a:t>Four stages of development – Sensorimotor, Preoperational, Concrete &amp; Formal </a:t>
            </a:r>
          </a:p>
          <a:p>
            <a:pPr marL="0" indent="0">
              <a:buNone/>
            </a:pPr>
            <a:endParaRPr lang="en-GB" sz="1900">
              <a:latin typeface="Arial"/>
              <a:cs typeface="Arial"/>
            </a:endParaRPr>
          </a:p>
          <a:p>
            <a:r>
              <a:rPr lang="en-GB" sz="1900">
                <a:latin typeface="Arial"/>
                <a:cs typeface="Arial"/>
              </a:rPr>
              <a:t>Focus on Preoperational Stage (2-7years)</a:t>
            </a:r>
          </a:p>
          <a:p>
            <a:pPr marL="0" indent="0">
              <a:buNone/>
            </a:pPr>
            <a:endParaRPr lang="en-GB" sz="1900">
              <a:latin typeface="Arial"/>
              <a:cs typeface="Arial"/>
            </a:endParaRPr>
          </a:p>
          <a:p>
            <a:r>
              <a:rPr lang="en-GB" sz="1900">
                <a:latin typeface="Arial"/>
                <a:cs typeface="Arial"/>
              </a:rPr>
              <a:t>Key Concepts – Schemas, Assimilation &amp; Accommodation</a:t>
            </a:r>
          </a:p>
          <a:p>
            <a:endParaRPr lang="en-GB" sz="1900">
              <a:latin typeface="Arial"/>
              <a:cs typeface="Arial"/>
            </a:endParaRPr>
          </a:p>
        </p:txBody>
      </p:sp>
      <p:pic>
        <p:nvPicPr>
          <p:cNvPr id="23" name="Picture 22" descr="Child gardening in garden Stock Vector Images - Alamy">
            <a:extLst>
              <a:ext uri="{FF2B5EF4-FFF2-40B4-BE49-F238E27FC236}">
                <a16:creationId xmlns:a16="http://schemas.microsoft.com/office/drawing/2014/main" id="{EDD4CCDF-625D-BD1B-E5B5-01B50B4897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746033"/>
            <a:ext cx="4788505" cy="2633677"/>
          </a:xfrm>
          <a:prstGeom prst="rect">
            <a:avLst/>
          </a:prstGeom>
        </p:spPr>
      </p:pic>
      <p:sp>
        <p:nvSpPr>
          <p:cNvPr id="45" name="Freeform: Shape 40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784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25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75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25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C84383-8092-468A-053E-D684076B4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062745"/>
            <a:ext cx="9833548" cy="801056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>
                <a:solidFill>
                  <a:schemeClr val="tx2"/>
                </a:solidFill>
                <a:latin typeface="Arial"/>
                <a:cs typeface="Arial"/>
              </a:rPr>
              <a:t>Is </a:t>
            </a:r>
            <a:r>
              <a:rPr lang="en-GB" sz="4000" b="1" err="1">
                <a:solidFill>
                  <a:schemeClr val="tx2"/>
                </a:solidFill>
                <a:latin typeface="Arial"/>
                <a:cs typeface="Arial"/>
              </a:rPr>
              <a:t>Paiget's</a:t>
            </a:r>
            <a:r>
              <a:rPr lang="en-GB" sz="4000" b="1">
                <a:solidFill>
                  <a:schemeClr val="tx2"/>
                </a:solidFill>
                <a:latin typeface="Arial"/>
                <a:cs typeface="Arial"/>
              </a:rPr>
              <a:t> Theory useful in Early Years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679633-6B1D-D371-A23B-10A2411298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2524546"/>
            <a:ext cx="9833548" cy="36218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Emphasises learning through play and exploration</a:t>
            </a:r>
          </a:p>
          <a:p>
            <a:pPr marL="0" indent="0">
              <a:buNone/>
            </a:pPr>
            <a:endParaRPr lang="en-GB">
              <a:solidFill>
                <a:schemeClr val="tx2"/>
              </a:solidFill>
            </a:endParaRPr>
          </a:p>
          <a:p>
            <a:r>
              <a:rPr lang="en-GB">
                <a:solidFill>
                  <a:schemeClr val="tx2"/>
                </a:solidFill>
              </a:rPr>
              <a:t>Encourages age-appropriate activities</a:t>
            </a:r>
          </a:p>
          <a:p>
            <a:pPr marL="0" indent="0">
              <a:buNone/>
            </a:pPr>
            <a:endParaRPr lang="en-GB">
              <a:solidFill>
                <a:schemeClr val="tx2"/>
              </a:solidFill>
            </a:endParaRPr>
          </a:p>
          <a:p>
            <a:r>
              <a:rPr lang="en-GB">
                <a:solidFill>
                  <a:schemeClr val="tx2"/>
                </a:solidFill>
              </a:rPr>
              <a:t>Supports understanding of how children learn and think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person in a suit and tie&#10;&#10;AI-generated content may be incorrect.">
            <a:extLst>
              <a:ext uri="{FF2B5EF4-FFF2-40B4-BE49-F238E27FC236}">
                <a16:creationId xmlns:a16="http://schemas.microsoft.com/office/drawing/2014/main" id="{B978AE3E-E3E9-51A0-B85D-C47FFE146F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263222" y="2046168"/>
            <a:ext cx="1487424" cy="2760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733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250"/>
                            </p:stCondLst>
                            <p:childTnLst>
                              <p:par>
                                <p:cTn id="10" presetID="1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750"/>
                            </p:stCondLst>
                            <p:childTnLst>
                              <p:par>
                                <p:cTn id="15" presetID="1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070DF9-8F56-4DCC-7E0A-73993AA27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577178"/>
            <a:ext cx="5979885" cy="1143607"/>
          </a:xfrm>
        </p:spPr>
        <p:txBody>
          <a:bodyPr>
            <a:normAutofit fontScale="90000"/>
          </a:bodyPr>
          <a:lstStyle/>
          <a:p>
            <a:r>
              <a:rPr lang="en-GB" sz="4000" b="1">
                <a:solidFill>
                  <a:schemeClr val="tx2"/>
                </a:solidFill>
                <a:latin typeface="Arial"/>
                <a:cs typeface="Arial"/>
              </a:rPr>
              <a:t>Understanding Amira's developmental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FD4D7-008E-8294-6DCB-9BC2F05B66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054795"/>
            <a:ext cx="8406614" cy="455292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>
                <a:solidFill>
                  <a:schemeClr val="tx2"/>
                </a:solidFill>
                <a:latin typeface="Arial"/>
                <a:cs typeface="Arial"/>
              </a:rPr>
              <a:t>Preoperational Stage – Limited logic, symbolic play emerging</a:t>
            </a:r>
            <a:endParaRPr lang="en-US">
              <a:solidFill>
                <a:schemeClr val="tx2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>
                <a:solidFill>
                  <a:schemeClr val="tx2"/>
                </a:solidFill>
                <a:latin typeface="Arial"/>
                <a:cs typeface="Arial"/>
              </a:rPr>
              <a:t>Limited Language – may hamper schema development</a:t>
            </a:r>
          </a:p>
          <a:p>
            <a:pPr marL="0" indent="0">
              <a:buNone/>
            </a:pPr>
            <a:endParaRPr lang="en-GB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>
                <a:solidFill>
                  <a:schemeClr val="tx2"/>
                </a:solidFill>
                <a:latin typeface="Arial"/>
                <a:cs typeface="Arial"/>
              </a:rPr>
              <a:t>Group Play – Amira could struggle due to egocentricity</a:t>
            </a:r>
          </a:p>
          <a:p>
            <a:pPr marL="0" indent="0">
              <a:buNone/>
            </a:pPr>
            <a:endParaRPr lang="en-GB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>
                <a:solidFill>
                  <a:schemeClr val="tx2"/>
                </a:solidFill>
                <a:latin typeface="Arial"/>
                <a:cs typeface="Arial"/>
              </a:rPr>
              <a:t>Anxiety – Unfamiliar environment</a:t>
            </a:r>
          </a:p>
          <a:p>
            <a:endParaRPr lang="en-GB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Development Stages Silhouette PNG Free, Development Icon Child Growth ...">
            <a:extLst>
              <a:ext uri="{FF2B5EF4-FFF2-40B4-BE49-F238E27FC236}">
                <a16:creationId xmlns:a16="http://schemas.microsoft.com/office/drawing/2014/main" id="{33C84E64-EC4E-381D-7E4D-4E545BD4BC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153" t="34195" r="-581" b="33811"/>
          <a:stretch>
            <a:fillRect/>
          </a:stretch>
        </p:blipFill>
        <p:spPr>
          <a:xfrm>
            <a:off x="8159948" y="2892966"/>
            <a:ext cx="4692565" cy="1826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518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25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75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25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5EF17487-C386-4F99-B5EB-4FD3DF423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B2C677-BC98-19D3-58DA-7CFB31CD7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6824" y="413430"/>
            <a:ext cx="7044598" cy="1642375"/>
          </a:xfrm>
        </p:spPr>
        <p:txBody>
          <a:bodyPr>
            <a:normAutofit/>
          </a:bodyPr>
          <a:lstStyle/>
          <a:p>
            <a:r>
              <a:rPr lang="en-GB" sz="4000" b="1">
                <a:latin typeface="Arial"/>
                <a:cs typeface="Arial"/>
              </a:rPr>
              <a:t>Practical strategies to support Amira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867985-8117-E401-B9B9-9901C0D03D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6824" y="2235193"/>
            <a:ext cx="7619689" cy="399927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>
                <a:latin typeface="Arial"/>
                <a:cs typeface="Arial"/>
              </a:rPr>
              <a:t>Provide play-based learning activities</a:t>
            </a: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Reinforce schemas by using familiar objects and routines</a:t>
            </a: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Use roleplay and symbolic toys to support language</a:t>
            </a: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Encourage parallel and solitary play first</a:t>
            </a:r>
          </a:p>
          <a:p>
            <a:endParaRPr lang="en-GB">
              <a:latin typeface="Arial"/>
              <a:cs typeface="Arial"/>
            </a:endParaRPr>
          </a:p>
          <a:p>
            <a:endParaRPr lang="en-GB" sz="1900">
              <a:latin typeface="Arial"/>
              <a:cs typeface="Arial"/>
            </a:endParaRPr>
          </a:p>
          <a:p>
            <a:endParaRPr lang="en-GB" sz="1900"/>
          </a:p>
        </p:txBody>
      </p:sp>
      <p:pic>
        <p:nvPicPr>
          <p:cNvPr id="5" name="Picture 4" descr="Blocks Black and White Free PNG Image｜Illustoon">
            <a:extLst>
              <a:ext uri="{FF2B5EF4-FFF2-40B4-BE49-F238E27FC236}">
                <a16:creationId xmlns:a16="http://schemas.microsoft.com/office/drawing/2014/main" id="{923292E8-1602-1390-3505-ACFDF90C3A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1869" y="643468"/>
            <a:ext cx="2545005" cy="2545005"/>
          </a:xfrm>
          <a:prstGeom prst="rect">
            <a:avLst/>
          </a:prstGeom>
        </p:spPr>
      </p:pic>
      <p:pic>
        <p:nvPicPr>
          <p:cNvPr id="4" name="Picture 3" descr="Bear Cartoon Black And White">
            <a:extLst>
              <a:ext uri="{FF2B5EF4-FFF2-40B4-BE49-F238E27FC236}">
                <a16:creationId xmlns:a16="http://schemas.microsoft.com/office/drawing/2014/main" id="{20C95A77-9A68-E7FE-1A21-87F0139484E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151" r="-417" b="9780"/>
          <a:stretch>
            <a:fillRect/>
          </a:stretch>
        </p:blipFill>
        <p:spPr>
          <a:xfrm>
            <a:off x="8737117" y="3657600"/>
            <a:ext cx="2665905" cy="2585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3493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7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2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0A785B-CB7C-400A-376D-60543E6B3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677485"/>
            <a:ext cx="9833548" cy="1029230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>
                <a:solidFill>
                  <a:schemeClr val="tx2"/>
                </a:solidFill>
                <a:latin typeface="Arial"/>
                <a:cs typeface="Arial"/>
              </a:rPr>
              <a:t>Piaget's theory in practice - Strengths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BB284-E468-3B88-0166-D7008F11C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2073789"/>
            <a:ext cx="9833548" cy="37131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chemeClr val="tx2"/>
                </a:solidFill>
                <a:latin typeface="Arial"/>
                <a:cs typeface="Arial"/>
              </a:rPr>
              <a:t>Emphasises developmental stages</a:t>
            </a:r>
          </a:p>
          <a:p>
            <a:endParaRPr lang="en-GB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>
                <a:solidFill>
                  <a:schemeClr val="tx2"/>
                </a:solidFill>
                <a:latin typeface="Arial"/>
                <a:cs typeface="Arial"/>
              </a:rPr>
              <a:t>Encourages Child-led active learning</a:t>
            </a:r>
          </a:p>
          <a:p>
            <a:endParaRPr lang="en-GB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>
                <a:solidFill>
                  <a:schemeClr val="tx2"/>
                </a:solidFill>
                <a:latin typeface="Arial"/>
                <a:cs typeface="Arial"/>
              </a:rPr>
              <a:t>Supports use of age-appropriate resources</a:t>
            </a:r>
          </a:p>
          <a:p>
            <a:endParaRPr lang="en-GB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Empowerment icon. Simple outline style. Hand fist, empower, strength ...">
            <a:extLst>
              <a:ext uri="{FF2B5EF4-FFF2-40B4-BE49-F238E27FC236}">
                <a16:creationId xmlns:a16="http://schemas.microsoft.com/office/drawing/2014/main" id="{1920F70D-ABD1-3501-0DFF-D3E086D57B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872" t="10252" r="13699" b="9528"/>
          <a:stretch>
            <a:fillRect/>
          </a:stretch>
        </p:blipFill>
        <p:spPr>
          <a:xfrm>
            <a:off x="7625031" y="1718588"/>
            <a:ext cx="2634263" cy="2493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68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250"/>
                            </p:stCondLst>
                            <p:childTnLst>
                              <p:par>
                                <p:cTn id="10" presetID="17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750"/>
                            </p:stCondLst>
                            <p:childTnLst>
                              <p:par>
                                <p:cTn id="15" presetID="17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250"/>
                            </p:stCondLst>
                            <p:childTnLst>
                              <p:par>
                                <p:cTn id="20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218EC7-7B41-9D6B-D32A-15D47749B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sz="4000" b="1">
                <a:latin typeface="Arial"/>
                <a:cs typeface="Arial"/>
              </a:rPr>
              <a:t>Limitations and Criticisms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56787A-7251-D024-99F9-79C1FB706E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6554852" cy="400403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>
                <a:latin typeface="Arial"/>
                <a:cs typeface="Arial"/>
              </a:rPr>
              <a:t>Does not consider social and cultural influences</a:t>
            </a:r>
          </a:p>
          <a:p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Does not account for individual variation</a:t>
            </a: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Development may be more fluid, not just based on age</a:t>
            </a:r>
          </a:p>
          <a:p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Relies too much on a child's language competence</a:t>
            </a:r>
          </a:p>
        </p:txBody>
      </p:sp>
      <p:pic>
        <p:nvPicPr>
          <p:cNvPr id="4" name="Picture 3" descr="Weaknesses Icon Stock Illustration - Download Image Now - iStock">
            <a:extLst>
              <a:ext uri="{FF2B5EF4-FFF2-40B4-BE49-F238E27FC236}">
                <a16:creationId xmlns:a16="http://schemas.microsoft.com/office/drawing/2014/main" id="{9B8F2164-CEE1-53EA-A67E-74178182BE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7028" y="1711278"/>
            <a:ext cx="4184656" cy="3179188"/>
          </a:xfrm>
          <a:prstGeom prst="rect">
            <a:avLst/>
          </a:prstGeom>
        </p:spPr>
      </p:pic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72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25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25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25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750"/>
                            </p:stCondLst>
                            <p:childTnLst>
                              <p:par>
                                <p:cTn id="25" presetID="2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32C40A-9893-1CCF-2C88-F6D6C8A63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chemeClr val="tx2"/>
                </a:solidFill>
                <a:latin typeface="Arial"/>
                <a:cs typeface="Arial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C8103-E2B9-838D-ED35-E187635984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6404967" cy="335347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>
                <a:solidFill>
                  <a:schemeClr val="tx2"/>
                </a:solidFill>
                <a:latin typeface="Arial"/>
                <a:cs typeface="Arial"/>
              </a:rPr>
              <a:t>Understand developmental stage – Preoperational</a:t>
            </a:r>
          </a:p>
          <a:p>
            <a:endParaRPr lang="en-GB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>
                <a:solidFill>
                  <a:schemeClr val="tx2"/>
                </a:solidFill>
                <a:latin typeface="Arial"/>
                <a:cs typeface="Arial"/>
              </a:rPr>
              <a:t>Use play to support Amira's cognitive growth and support her emotional growth</a:t>
            </a:r>
          </a:p>
          <a:p>
            <a:endParaRPr lang="en-GB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>
                <a:solidFill>
                  <a:schemeClr val="tx2"/>
                </a:solidFill>
                <a:latin typeface="Arial"/>
                <a:cs typeface="Arial"/>
              </a:rPr>
              <a:t>Scaffold learning with familiar, meaningful experiences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Helping Hands Clipart Images – Browse 10,530 Stock Photos, Vectors, and ...">
            <a:extLst>
              <a:ext uri="{FF2B5EF4-FFF2-40B4-BE49-F238E27FC236}">
                <a16:creationId xmlns:a16="http://schemas.microsoft.com/office/drawing/2014/main" id="{9077FDF8-D8BA-237C-085D-8D5EB3C99D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2807" y="2251171"/>
            <a:ext cx="3509629" cy="2632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338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25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7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516E03-DA95-626F-5C30-1BB127369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200105"/>
            <a:ext cx="9833548" cy="678582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>
                <a:solidFill>
                  <a:schemeClr val="tx2"/>
                </a:solidFill>
              </a:rPr>
              <a:t>References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DCA81D-1417-4D78-93C5-B3D92AAE79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2245" y="1244961"/>
            <a:ext cx="11242528" cy="54190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rgbClr val="0E2841"/>
                </a:solidFill>
                <a:latin typeface="Arial"/>
                <a:cs typeface="Arial"/>
              </a:rPr>
              <a:t>Department for Education (2021). </a:t>
            </a:r>
            <a:r>
              <a:rPr lang="en-GB" sz="2000" i="1">
                <a:solidFill>
                  <a:srgbClr val="0E2841"/>
                </a:solidFill>
                <a:latin typeface="Arial"/>
                <a:cs typeface="Arial"/>
              </a:rPr>
              <a:t>Development Matters. </a:t>
            </a:r>
            <a:r>
              <a:rPr lang="en-GB" sz="2000">
                <a:solidFill>
                  <a:srgbClr val="0E2841"/>
                </a:solidFill>
                <a:latin typeface="Arial"/>
                <a:cs typeface="Arial"/>
                <a:hlinkClick r:id="rId2"/>
              </a:rPr>
              <a:t>www.GOV.UK</a:t>
            </a:r>
            <a:r>
              <a:rPr lang="en-GB" sz="2000">
                <a:solidFill>
                  <a:srgbClr val="0E2841"/>
                </a:solidFill>
                <a:latin typeface="Arial"/>
                <a:cs typeface="Arial"/>
              </a:rPr>
              <a:t> {Accessed 9th Oct 2025}</a:t>
            </a:r>
            <a:endParaRPr lang="en-US"/>
          </a:p>
          <a:p>
            <a:pPr marL="0" indent="0">
              <a:lnSpc>
                <a:spcPct val="100000"/>
              </a:lnSpc>
              <a:spcBef>
                <a:spcPts val="500"/>
              </a:spcBef>
              <a:buNone/>
            </a:pPr>
            <a:endParaRPr lang="en-GB" sz="2000">
              <a:solidFill>
                <a:srgbClr val="3A3A3A"/>
              </a:solidFill>
              <a:latin typeface="Arial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500"/>
              </a:spcBef>
              <a:buNone/>
            </a:pPr>
            <a:r>
              <a:rPr lang="en-GB" sz="2000">
                <a:solidFill>
                  <a:srgbClr val="3A3A3A"/>
                </a:solidFill>
                <a:latin typeface="Arial"/>
                <a:ea typeface="+mn-lt"/>
                <a:cs typeface="+mn-lt"/>
              </a:rPr>
              <a:t>Donaldson, M. (1984). </a:t>
            </a:r>
            <a:r>
              <a:rPr lang="en-GB" sz="2000" i="1">
                <a:solidFill>
                  <a:srgbClr val="3A3A3A"/>
                </a:solidFill>
                <a:latin typeface="Arial"/>
                <a:ea typeface="+mn-lt"/>
                <a:cs typeface="+mn-lt"/>
              </a:rPr>
              <a:t>Children’s minds.</a:t>
            </a:r>
            <a:r>
              <a:rPr lang="en-GB" sz="2000">
                <a:solidFill>
                  <a:srgbClr val="3A3A3A"/>
                </a:solidFill>
                <a:latin typeface="Arial"/>
                <a:ea typeface="+mn-lt"/>
                <a:cs typeface="+mn-lt"/>
              </a:rPr>
              <a:t> Fontana Press. </a:t>
            </a:r>
            <a:endParaRPr lang="en-GB" sz="200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500"/>
              </a:spcBef>
              <a:buNone/>
            </a:pPr>
            <a:endParaRPr lang="en-GB" sz="2000">
              <a:solidFill>
                <a:srgbClr val="3A3A3A"/>
              </a:solidFill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500"/>
              </a:spcBef>
              <a:buNone/>
            </a:pPr>
            <a:r>
              <a:rPr lang="en-GB" sz="2000">
                <a:solidFill>
                  <a:schemeClr val="tx2"/>
                </a:solidFill>
                <a:latin typeface="Arial"/>
                <a:cs typeface="Arial"/>
              </a:rPr>
              <a:t>Piaget, J. (1951). </a:t>
            </a:r>
            <a:r>
              <a:rPr lang="en-GB" sz="2000" i="1">
                <a:solidFill>
                  <a:schemeClr val="tx2"/>
                </a:solidFill>
                <a:latin typeface="Arial"/>
                <a:cs typeface="Arial"/>
              </a:rPr>
              <a:t>Play, Dreams and Imitation in Childhood</a:t>
            </a:r>
            <a:r>
              <a:rPr lang="en-GB" sz="2000">
                <a:solidFill>
                  <a:schemeClr val="tx2"/>
                </a:solidFill>
                <a:latin typeface="Arial"/>
                <a:cs typeface="Arial"/>
              </a:rPr>
              <a:t>.  Routledge </a:t>
            </a:r>
            <a:endParaRPr lang="en-US" sz="2000">
              <a:solidFill>
                <a:schemeClr val="tx2"/>
              </a:solidFill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500"/>
              </a:spcBef>
              <a:buNone/>
            </a:pPr>
            <a:endParaRPr lang="en-GB" sz="2000">
              <a:solidFill>
                <a:schemeClr val="tx2"/>
              </a:solidFill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500"/>
              </a:spcBef>
              <a:buNone/>
            </a:pPr>
            <a:r>
              <a:rPr lang="en-GB" sz="2000">
                <a:solidFill>
                  <a:schemeClr val="tx2"/>
                </a:solidFill>
                <a:latin typeface="Arial"/>
                <a:cs typeface="Arial"/>
              </a:rPr>
              <a:t>Piaget, J. (1952). </a:t>
            </a:r>
            <a:r>
              <a:rPr lang="en-GB" sz="2000" i="1">
                <a:solidFill>
                  <a:schemeClr val="tx2"/>
                </a:solidFill>
                <a:latin typeface="Arial"/>
                <a:cs typeface="Arial"/>
              </a:rPr>
              <a:t>The origins of intelligence in Children. </a:t>
            </a:r>
            <a:r>
              <a:rPr lang="en-GB" sz="2000">
                <a:solidFill>
                  <a:schemeClr val="tx2"/>
                </a:solidFill>
                <a:latin typeface="Arial"/>
                <a:cs typeface="Arial"/>
              </a:rPr>
              <a:t>International Universities Press </a:t>
            </a:r>
          </a:p>
          <a:p>
            <a:pPr marL="0" indent="0">
              <a:lnSpc>
                <a:spcPct val="100000"/>
              </a:lnSpc>
              <a:spcBef>
                <a:spcPts val="500"/>
              </a:spcBef>
              <a:buNone/>
            </a:pPr>
            <a:endParaRPr lang="en-GB" sz="2000">
              <a:solidFill>
                <a:schemeClr val="tx2"/>
              </a:solidFill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500"/>
              </a:spcBef>
              <a:buNone/>
            </a:pPr>
            <a:r>
              <a:rPr lang="en-GB" sz="2000">
                <a:solidFill>
                  <a:schemeClr val="tx2"/>
                </a:solidFill>
                <a:latin typeface="Arial"/>
                <a:cs typeface="Arial"/>
              </a:rPr>
              <a:t>Pound, L. (2005). How Children Learn. Step Forward Publishing </a:t>
            </a:r>
          </a:p>
          <a:p>
            <a:pPr marL="0" indent="0">
              <a:lnSpc>
                <a:spcPct val="100000"/>
              </a:lnSpc>
              <a:spcBef>
                <a:spcPts val="500"/>
              </a:spcBef>
              <a:buNone/>
            </a:pPr>
            <a:endParaRPr lang="en-GB" sz="200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+mn-lt"/>
              </a:rPr>
              <a:t>Smith, P. K., Cowie, H., &amp; Blades, M. (2015). </a:t>
            </a:r>
            <a:r>
              <a:rPr lang="en-GB" sz="2000" i="1">
                <a:solidFill>
                  <a:schemeClr val="tx2"/>
                </a:solidFill>
                <a:latin typeface="Arial"/>
                <a:ea typeface="+mn-lt"/>
                <a:cs typeface="+mn-lt"/>
              </a:rPr>
              <a:t>Understanding children’s development</a:t>
            </a:r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+mn-lt"/>
              </a:rPr>
              <a:t> (Sixth edition). Wiley-Blackwell</a:t>
            </a:r>
            <a:endParaRPr lang="en-GB" sz="2000">
              <a:solidFill>
                <a:schemeClr val="tx2"/>
              </a:solidFill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500"/>
              </a:spcBef>
              <a:buNone/>
            </a:pPr>
            <a:endParaRPr lang="en-GB" sz="2000">
              <a:solidFill>
                <a:schemeClr val="tx2"/>
              </a:solidFill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500"/>
              </a:spcBef>
              <a:buNone/>
            </a:pPr>
            <a:r>
              <a:rPr lang="en-GB" sz="2000">
                <a:solidFill>
                  <a:schemeClr val="tx2"/>
                </a:solidFill>
                <a:latin typeface="Arial"/>
                <a:cs typeface="Arial"/>
              </a:rPr>
              <a:t>Wood, D. (1998). </a:t>
            </a:r>
            <a:r>
              <a:rPr lang="en-GB" sz="2000" i="1">
                <a:solidFill>
                  <a:schemeClr val="tx2"/>
                </a:solidFill>
                <a:latin typeface="Arial"/>
                <a:cs typeface="Arial"/>
              </a:rPr>
              <a:t>How children think and learn: The social contexts of cognitive development.</a:t>
            </a:r>
            <a:r>
              <a:rPr lang="en-GB" sz="2000">
                <a:solidFill>
                  <a:schemeClr val="tx2"/>
                </a:solidFill>
                <a:latin typeface="Arial"/>
                <a:cs typeface="Arial"/>
              </a:rPr>
              <a:t> Oxford Press </a:t>
            </a:r>
          </a:p>
          <a:p>
            <a:pPr marL="0" indent="0">
              <a:lnSpc>
                <a:spcPct val="100000"/>
              </a:lnSpc>
              <a:spcBef>
                <a:spcPts val="500"/>
              </a:spcBef>
              <a:buNone/>
            </a:pPr>
            <a:endParaRPr lang="en-GB" sz="2000">
              <a:solidFill>
                <a:schemeClr val="tx2"/>
              </a:solidFill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500"/>
              </a:spcBef>
              <a:buNone/>
            </a:pPr>
            <a:endParaRPr lang="en-GB" sz="20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7201602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LCHS4010 Psychology in Health &amp; Social Care</vt:lpstr>
      <vt:lpstr> Overview</vt:lpstr>
      <vt:lpstr>Understanding Piaget's Cognitive Development Theory</vt:lpstr>
      <vt:lpstr>Is Paiget's Theory useful in Early Years</vt:lpstr>
      <vt:lpstr>Understanding Amira's developmental needs</vt:lpstr>
      <vt:lpstr>Practical strategies to support Amira</vt:lpstr>
      <vt:lpstr>Piaget's theory in practice - Strengths</vt:lpstr>
      <vt:lpstr>Limitations and Criticisms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2025-10-09T08:27:19Z</dcterms:created>
  <dcterms:modified xsi:type="dcterms:W3CDTF">2025-10-12T12:44:54Z</dcterms:modified>
</cp:coreProperties>
</file>