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4" r:id="rId1"/>
  </p:sldMasterIdLst>
  <p:notesMasterIdLst>
    <p:notesMasterId r:id="rId15"/>
  </p:notesMasterIdLst>
  <p:sldIdLst>
    <p:sldId id="256" r:id="rId2"/>
    <p:sldId id="259" r:id="rId3"/>
    <p:sldId id="262" r:id="rId4"/>
    <p:sldId id="260" r:id="rId5"/>
    <p:sldId id="269" r:id="rId6"/>
    <p:sldId id="274" r:id="rId7"/>
    <p:sldId id="272" r:id="rId8"/>
    <p:sldId id="278" r:id="rId9"/>
    <p:sldId id="279" r:id="rId10"/>
    <p:sldId id="280" r:id="rId11"/>
    <p:sldId id="284" r:id="rId12"/>
    <p:sldId id="289" r:id="rId13"/>
    <p:sldId id="290" r:id="rId14"/>
  </p:sldIdLst>
  <p:sldSz cx="9144000" cy="5143500" type="screen16x9"/>
  <p:notesSz cx="6858000" cy="9144000"/>
  <p:embeddedFontLst>
    <p:embeddedFont>
      <p:font typeface="Anaheim" panose="020B0604020202020204" charset="0"/>
      <p:regular r:id="rId16"/>
      <p:bold r:id="rId17"/>
    </p:embeddedFont>
    <p:embeddedFont>
      <p:font typeface="Trebuchet MS" panose="020B0603020202020204" pitchFamily="34" charset="0"/>
      <p:regular r:id="rId18"/>
      <p:bold r:id="rId19"/>
      <p:italic r:id="rId20"/>
      <p:boldItalic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CF520E-BBFB-389F-7B83-0658E493DE2F}" v="24" dt="2025-11-11T10:09:42.865"/>
  </p1510:revLst>
</p1510:revInfo>
</file>

<file path=ppt/tableStyles.xml><?xml version="1.0" encoding="utf-8"?>
<a:tblStyleLst xmlns:a="http://schemas.openxmlformats.org/drawingml/2006/main" def="{ED498D2B-2ADE-452C-A32A-14A4A27F325C}">
  <a:tblStyle styleId="{ED498D2B-2ADE-452C-A32A-14A4A27F325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EC73C802-797E-4A80-A70E-34C07FDB7C7C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39" d="100"/>
          <a:sy n="139" d="100"/>
        </p:scale>
        <p:origin x="804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shil Rajubhai Kanani (2512237)" userId="S::2512237@student.uwtsd.ac.uk::adadccec-7d20-4599-be8f-e4aaa2b089fa" providerId="AD" clId="Web-{03CF520E-BBFB-389F-7B83-0658E493DE2F}"/>
    <pc:docChg chg="modSld">
      <pc:chgData name="Harshil Rajubhai Kanani (2512237)" userId="S::2512237@student.uwtsd.ac.uk::adadccec-7d20-4599-be8f-e4aaa2b089fa" providerId="AD" clId="Web-{03CF520E-BBFB-389F-7B83-0658E493DE2F}" dt="2025-11-11T10:09:42.865" v="23" actId="20577"/>
      <pc:docMkLst>
        <pc:docMk/>
      </pc:docMkLst>
      <pc:sldChg chg="modSp">
        <pc:chgData name="Harshil Rajubhai Kanani (2512237)" userId="S::2512237@student.uwtsd.ac.uk::adadccec-7d20-4599-be8f-e4aaa2b089fa" providerId="AD" clId="Web-{03CF520E-BBFB-389F-7B83-0658E493DE2F}" dt="2025-11-11T10:09:42.865" v="23" actId="20577"/>
        <pc:sldMkLst>
          <pc:docMk/>
          <pc:sldMk cId="0" sldId="256"/>
        </pc:sldMkLst>
        <pc:spChg chg="mod">
          <ac:chgData name="Harshil Rajubhai Kanani (2512237)" userId="S::2512237@student.uwtsd.ac.uk::adadccec-7d20-4599-be8f-e4aaa2b089fa" providerId="AD" clId="Web-{03CF520E-BBFB-389F-7B83-0658E493DE2F}" dt="2025-11-11T10:09:42.865" v="23" actId="20577"/>
          <ac:spMkLst>
            <pc:docMk/>
            <pc:sldMk cId="0" sldId="256"/>
            <ac:spMk id="186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1" name="Google Shape;1831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 dirty="0"/>
          </a:p>
        </p:txBody>
      </p:sp>
      <p:sp>
        <p:nvSpPr>
          <p:cNvPr id="1832" name="Google Shape;1832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6" name="Google Shape;1896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 dirty="0"/>
          </a:p>
        </p:txBody>
      </p:sp>
      <p:sp>
        <p:nvSpPr>
          <p:cNvPr id="1897" name="Google Shape;1897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7" name="Google Shape;1957;g1386cc00898_0_1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 dirty="0"/>
          </a:p>
        </p:txBody>
      </p:sp>
      <p:sp>
        <p:nvSpPr>
          <p:cNvPr id="1958" name="Google Shape;1958;g1386cc00898_0_1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9" name="Google Shape;1909;g54dda1946d_6_3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 dirty="0"/>
          </a:p>
        </p:txBody>
      </p:sp>
      <p:sp>
        <p:nvSpPr>
          <p:cNvPr id="1910" name="Google Shape;1910;g54dda1946d_6_3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7" name="Google Shape;2147;g1386cc00898_0_2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 dirty="0"/>
          </a:p>
        </p:txBody>
      </p:sp>
      <p:sp>
        <p:nvSpPr>
          <p:cNvPr id="2148" name="Google Shape;2148;g1386cc00898_0_2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7" name="Google Shape;2247;g1386cc00898_0_319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 dirty="0"/>
          </a:p>
        </p:txBody>
      </p:sp>
      <p:sp>
        <p:nvSpPr>
          <p:cNvPr id="2248" name="Google Shape;2248;g1386cc00898_0_319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5" name="Google Shape;2225;g1386cc00898_0_2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 dirty="0"/>
          </a:p>
        </p:txBody>
      </p:sp>
      <p:sp>
        <p:nvSpPr>
          <p:cNvPr id="2226" name="Google Shape;2226;g1386cc00898_0_2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0" name="Google Shape;2340;g1386cc00898_0_3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 dirty="0"/>
          </a:p>
        </p:txBody>
      </p:sp>
      <p:sp>
        <p:nvSpPr>
          <p:cNvPr id="2341" name="Google Shape;2341;g1386cc00898_0_3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6" name="Google Shape;2356;g1386cc00898_0_3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 dirty="0"/>
          </a:p>
        </p:txBody>
      </p:sp>
      <p:sp>
        <p:nvSpPr>
          <p:cNvPr id="2357" name="Google Shape;2357;g1386cc00898_0_3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1" name="Google Shape;2371;g1386cc00898_0_3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 dirty="0"/>
          </a:p>
        </p:txBody>
      </p:sp>
      <p:sp>
        <p:nvSpPr>
          <p:cNvPr id="2372" name="Google Shape;2372;g1386cc00898_0_3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0" name="Google Shape;2510;g1386cc00898_0_4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 dirty="0"/>
          </a:p>
        </p:txBody>
      </p:sp>
      <p:sp>
        <p:nvSpPr>
          <p:cNvPr id="2511" name="Google Shape;2511;g1386cc00898_0_4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2" name="Google Shape;2612;g1386cc00898_0_5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US" dirty="0"/>
          </a:p>
        </p:txBody>
      </p:sp>
      <p:sp>
        <p:nvSpPr>
          <p:cNvPr id="2613" name="Google Shape;2613;g1386cc00898_0_5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41" y="-1786536"/>
            <a:ext cx="9143928" cy="9139307"/>
            <a:chOff x="1612150" y="687600"/>
            <a:chExt cx="1682075" cy="1681225"/>
          </a:xfrm>
        </p:grpSpPr>
        <p:sp>
          <p:nvSpPr>
            <p:cNvPr id="10" name="Google Shape;10;p2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" name="Google Shape;11;p2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38" name="Google Shape;38;p2"/>
          <p:cNvSpPr txBox="1">
            <a:spLocks noGrp="1"/>
          </p:cNvSpPr>
          <p:nvPr>
            <p:ph type="ctrTitle"/>
          </p:nvPr>
        </p:nvSpPr>
        <p:spPr>
          <a:xfrm>
            <a:off x="3166325" y="372500"/>
            <a:ext cx="5294100" cy="34965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7000" b="1">
                <a:solidFill>
                  <a:schemeClr val="accent4"/>
                </a:solidFill>
                <a:latin typeface="Big Shoulders Text"/>
                <a:ea typeface="Big Shoulders Text"/>
                <a:cs typeface="Big Shoulders Text"/>
                <a:sym typeface="Big Shoulders Tex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39" name="Google Shape;39;p2"/>
          <p:cNvSpPr txBox="1">
            <a:spLocks noGrp="1"/>
          </p:cNvSpPr>
          <p:nvPr>
            <p:ph type="subTitle" idx="1"/>
          </p:nvPr>
        </p:nvSpPr>
        <p:spPr>
          <a:xfrm>
            <a:off x="3548975" y="4136200"/>
            <a:ext cx="452880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0" name="Google Shape;40;p2"/>
          <p:cNvSpPr/>
          <p:nvPr/>
        </p:nvSpPr>
        <p:spPr>
          <a:xfrm rot="5400000">
            <a:off x="4300925" y="300250"/>
            <a:ext cx="531300" cy="9154800"/>
          </a:xfrm>
          <a:prstGeom prst="rect">
            <a:avLst/>
          </a:prstGeom>
          <a:solidFill>
            <a:schemeClr val="dk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1" name="Google Shape;41;p2"/>
          <p:cNvSpPr/>
          <p:nvPr/>
        </p:nvSpPr>
        <p:spPr>
          <a:xfrm>
            <a:off x="8657100" y="2935463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2" name="Google Shape;42;p2"/>
          <p:cNvSpPr/>
          <p:nvPr/>
        </p:nvSpPr>
        <p:spPr>
          <a:xfrm>
            <a:off x="8657100" y="4096784"/>
            <a:ext cx="418120" cy="397889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3" name="Google Shape;43;p2"/>
          <p:cNvSpPr/>
          <p:nvPr/>
        </p:nvSpPr>
        <p:spPr>
          <a:xfrm>
            <a:off x="2392913" y="176883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4" name="Google Shape;44;p2"/>
          <p:cNvSpPr/>
          <p:nvPr/>
        </p:nvSpPr>
        <p:spPr>
          <a:xfrm>
            <a:off x="346500" y="2631484"/>
            <a:ext cx="418120" cy="397889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45" name="Google Shape;45;p2"/>
          <p:cNvGrpSpPr/>
          <p:nvPr/>
        </p:nvGrpSpPr>
        <p:grpSpPr>
          <a:xfrm>
            <a:off x="-10585" y="-28"/>
            <a:ext cx="1907602" cy="1635107"/>
            <a:chOff x="3066525" y="2964225"/>
            <a:chExt cx="583775" cy="500400"/>
          </a:xfrm>
        </p:grpSpPr>
        <p:sp>
          <p:nvSpPr>
            <p:cNvPr id="46" name="Google Shape;46;p2"/>
            <p:cNvSpPr/>
            <p:nvPr/>
          </p:nvSpPr>
          <p:spPr>
            <a:xfrm>
              <a:off x="3066525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3149925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3233325" y="2964225"/>
              <a:ext cx="83400" cy="83425"/>
            </a:xfrm>
            <a:custGeom>
              <a:avLst/>
              <a:gdLst/>
              <a:ahLst/>
              <a:cxnLst/>
              <a:rect l="l" t="t" r="r" b="b"/>
              <a:pathLst>
                <a:path w="3336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3066525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3149925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3233325" y="3131025"/>
              <a:ext cx="83400" cy="83400"/>
            </a:xfrm>
            <a:custGeom>
              <a:avLst/>
              <a:gdLst/>
              <a:ahLst/>
              <a:cxnLst/>
              <a:rect l="l" t="t" r="r" b="b"/>
              <a:pathLst>
                <a:path w="3336" h="3336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3066525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3149925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3233325" y="3297800"/>
              <a:ext cx="83400" cy="83425"/>
            </a:xfrm>
            <a:custGeom>
              <a:avLst/>
              <a:gdLst/>
              <a:ahLst/>
              <a:cxnLst/>
              <a:rect l="l" t="t" r="r" b="b"/>
              <a:pathLst>
                <a:path w="3336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3316700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3400100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3316700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3400100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3316700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3400100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3482650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3566875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3482650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3566875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3482650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3566875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Google Shape;68;p3"/>
          <p:cNvGrpSpPr/>
          <p:nvPr/>
        </p:nvGrpSpPr>
        <p:grpSpPr>
          <a:xfrm>
            <a:off x="41" y="-1786536"/>
            <a:ext cx="9143928" cy="9139307"/>
            <a:chOff x="1612150" y="687600"/>
            <a:chExt cx="1682075" cy="1681225"/>
          </a:xfrm>
        </p:grpSpPr>
        <p:sp>
          <p:nvSpPr>
            <p:cNvPr id="69" name="Google Shape;69;p3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0" name="Google Shape;70;p3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1" name="Google Shape;71;p3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2" name="Google Shape;72;p3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3" name="Google Shape;73;p3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4" name="Google Shape;74;p3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5" name="Google Shape;75;p3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6" name="Google Shape;76;p3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7" name="Google Shape;77;p3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8" name="Google Shape;78;p3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9" name="Google Shape;79;p3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0" name="Google Shape;80;p3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1" name="Google Shape;81;p3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2" name="Google Shape;82;p3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3" name="Google Shape;83;p3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4" name="Google Shape;84;p3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5" name="Google Shape;85;p3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6" name="Google Shape;86;p3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7" name="Google Shape;87;p3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8" name="Google Shape;88;p3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9" name="Google Shape;89;p3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0" name="Google Shape;90;p3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1" name="Google Shape;91;p3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2" name="Google Shape;92;p3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5" name="Google Shape;95;p3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6" name="Google Shape;96;p3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97" name="Google Shape;97;p3"/>
          <p:cNvSpPr txBox="1">
            <a:spLocks noGrp="1"/>
          </p:cNvSpPr>
          <p:nvPr>
            <p:ph type="title"/>
          </p:nvPr>
        </p:nvSpPr>
        <p:spPr>
          <a:xfrm>
            <a:off x="720000" y="2049175"/>
            <a:ext cx="3985200" cy="120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6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98" name="Google Shape;98;p3"/>
          <p:cNvSpPr txBox="1">
            <a:spLocks noGrp="1"/>
          </p:cNvSpPr>
          <p:nvPr>
            <p:ph type="title" idx="2" hasCustomPrompt="1"/>
          </p:nvPr>
        </p:nvSpPr>
        <p:spPr>
          <a:xfrm>
            <a:off x="720000" y="1207375"/>
            <a:ext cx="1272900" cy="8418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99" name="Google Shape;99;p3"/>
          <p:cNvSpPr txBox="1">
            <a:spLocks noGrp="1"/>
          </p:cNvSpPr>
          <p:nvPr>
            <p:ph type="subTitle" idx="1"/>
          </p:nvPr>
        </p:nvSpPr>
        <p:spPr>
          <a:xfrm>
            <a:off x="720000" y="3319525"/>
            <a:ext cx="3985200" cy="1824000"/>
          </a:xfrm>
          <a:prstGeom prst="rect">
            <a:avLst/>
          </a:prstGeom>
          <a:solidFill>
            <a:schemeClr val="accent1"/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" name="Google Shape;100;p3"/>
          <p:cNvSpPr/>
          <p:nvPr/>
        </p:nvSpPr>
        <p:spPr>
          <a:xfrm rot="5400000">
            <a:off x="4300925" y="300250"/>
            <a:ext cx="531300" cy="915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1" name="Google Shape;101;p3"/>
          <p:cNvSpPr/>
          <p:nvPr/>
        </p:nvSpPr>
        <p:spPr>
          <a:xfrm>
            <a:off x="5382400" y="4724795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2" name="Google Shape;102;p3"/>
          <p:cNvSpPr/>
          <p:nvPr/>
        </p:nvSpPr>
        <p:spPr>
          <a:xfrm>
            <a:off x="8163913" y="1418075"/>
            <a:ext cx="533725" cy="507900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103" name="Google Shape;103;p3"/>
          <p:cNvGrpSpPr/>
          <p:nvPr/>
        </p:nvGrpSpPr>
        <p:grpSpPr>
          <a:xfrm>
            <a:off x="4275188" y="-6"/>
            <a:ext cx="2041987" cy="1750299"/>
            <a:chOff x="3066525" y="2964225"/>
            <a:chExt cx="583775" cy="500400"/>
          </a:xfrm>
        </p:grpSpPr>
        <p:sp>
          <p:nvSpPr>
            <p:cNvPr id="104" name="Google Shape;104;p3"/>
            <p:cNvSpPr/>
            <p:nvPr/>
          </p:nvSpPr>
          <p:spPr>
            <a:xfrm>
              <a:off x="3066525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5" name="Google Shape;105;p3"/>
            <p:cNvSpPr/>
            <p:nvPr/>
          </p:nvSpPr>
          <p:spPr>
            <a:xfrm>
              <a:off x="3149925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6" name="Google Shape;106;p3"/>
            <p:cNvSpPr/>
            <p:nvPr/>
          </p:nvSpPr>
          <p:spPr>
            <a:xfrm>
              <a:off x="3233325" y="2964225"/>
              <a:ext cx="83400" cy="83425"/>
            </a:xfrm>
            <a:custGeom>
              <a:avLst/>
              <a:gdLst/>
              <a:ahLst/>
              <a:cxnLst/>
              <a:rect l="l" t="t" r="r" b="b"/>
              <a:pathLst>
                <a:path w="3336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7" name="Google Shape;107;p3"/>
            <p:cNvSpPr/>
            <p:nvPr/>
          </p:nvSpPr>
          <p:spPr>
            <a:xfrm>
              <a:off x="3066525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8" name="Google Shape;108;p3"/>
            <p:cNvSpPr/>
            <p:nvPr/>
          </p:nvSpPr>
          <p:spPr>
            <a:xfrm>
              <a:off x="3149925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9" name="Google Shape;109;p3"/>
            <p:cNvSpPr/>
            <p:nvPr/>
          </p:nvSpPr>
          <p:spPr>
            <a:xfrm>
              <a:off x="3233325" y="3131025"/>
              <a:ext cx="83400" cy="83400"/>
            </a:xfrm>
            <a:custGeom>
              <a:avLst/>
              <a:gdLst/>
              <a:ahLst/>
              <a:cxnLst/>
              <a:rect l="l" t="t" r="r" b="b"/>
              <a:pathLst>
                <a:path w="3336" h="3336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0" name="Google Shape;110;p3"/>
            <p:cNvSpPr/>
            <p:nvPr/>
          </p:nvSpPr>
          <p:spPr>
            <a:xfrm>
              <a:off x="3066525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1" name="Google Shape;111;p3"/>
            <p:cNvSpPr/>
            <p:nvPr/>
          </p:nvSpPr>
          <p:spPr>
            <a:xfrm>
              <a:off x="3149925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2" name="Google Shape;112;p3"/>
            <p:cNvSpPr/>
            <p:nvPr/>
          </p:nvSpPr>
          <p:spPr>
            <a:xfrm>
              <a:off x="3233325" y="3297800"/>
              <a:ext cx="83400" cy="83425"/>
            </a:xfrm>
            <a:custGeom>
              <a:avLst/>
              <a:gdLst/>
              <a:ahLst/>
              <a:cxnLst/>
              <a:rect l="l" t="t" r="r" b="b"/>
              <a:pathLst>
                <a:path w="3336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3" name="Google Shape;113;p3"/>
            <p:cNvSpPr/>
            <p:nvPr/>
          </p:nvSpPr>
          <p:spPr>
            <a:xfrm>
              <a:off x="3316700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4" name="Google Shape;114;p3"/>
            <p:cNvSpPr/>
            <p:nvPr/>
          </p:nvSpPr>
          <p:spPr>
            <a:xfrm>
              <a:off x="3400100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5" name="Google Shape;115;p3"/>
            <p:cNvSpPr/>
            <p:nvPr/>
          </p:nvSpPr>
          <p:spPr>
            <a:xfrm>
              <a:off x="3316700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6" name="Google Shape;116;p3"/>
            <p:cNvSpPr/>
            <p:nvPr/>
          </p:nvSpPr>
          <p:spPr>
            <a:xfrm>
              <a:off x="3400100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7" name="Google Shape;117;p3"/>
            <p:cNvSpPr/>
            <p:nvPr/>
          </p:nvSpPr>
          <p:spPr>
            <a:xfrm>
              <a:off x="3316700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8" name="Google Shape;118;p3"/>
            <p:cNvSpPr/>
            <p:nvPr/>
          </p:nvSpPr>
          <p:spPr>
            <a:xfrm>
              <a:off x="3400100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9" name="Google Shape;119;p3"/>
            <p:cNvSpPr/>
            <p:nvPr/>
          </p:nvSpPr>
          <p:spPr>
            <a:xfrm>
              <a:off x="3482650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20" name="Google Shape;120;p3"/>
            <p:cNvSpPr/>
            <p:nvPr/>
          </p:nvSpPr>
          <p:spPr>
            <a:xfrm>
              <a:off x="3566875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21" name="Google Shape;121;p3"/>
            <p:cNvSpPr/>
            <p:nvPr/>
          </p:nvSpPr>
          <p:spPr>
            <a:xfrm>
              <a:off x="3482650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22" name="Google Shape;122;p3"/>
            <p:cNvSpPr/>
            <p:nvPr/>
          </p:nvSpPr>
          <p:spPr>
            <a:xfrm>
              <a:off x="3566875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23" name="Google Shape;123;p3"/>
            <p:cNvSpPr/>
            <p:nvPr/>
          </p:nvSpPr>
          <p:spPr>
            <a:xfrm>
              <a:off x="3482650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24" name="Google Shape;124;p3"/>
            <p:cNvSpPr/>
            <p:nvPr/>
          </p:nvSpPr>
          <p:spPr>
            <a:xfrm>
              <a:off x="3566875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2" name="Google Shape;202;p6"/>
          <p:cNvGrpSpPr/>
          <p:nvPr/>
        </p:nvGrpSpPr>
        <p:grpSpPr>
          <a:xfrm>
            <a:off x="-4432918" y="2508976"/>
            <a:ext cx="5146140" cy="5143540"/>
            <a:chOff x="1612150" y="687600"/>
            <a:chExt cx="1682075" cy="1681225"/>
          </a:xfrm>
        </p:grpSpPr>
        <p:sp>
          <p:nvSpPr>
            <p:cNvPr id="203" name="Google Shape;203;p6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04" name="Google Shape;204;p6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05" name="Google Shape;205;p6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06" name="Google Shape;206;p6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07" name="Google Shape;207;p6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08" name="Google Shape;208;p6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09" name="Google Shape;209;p6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10" name="Google Shape;210;p6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11" name="Google Shape;211;p6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12" name="Google Shape;212;p6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13" name="Google Shape;213;p6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14" name="Google Shape;214;p6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15" name="Google Shape;215;p6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16" name="Google Shape;216;p6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17" name="Google Shape;217;p6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18" name="Google Shape;218;p6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19" name="Google Shape;219;p6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20" name="Google Shape;220;p6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21" name="Google Shape;221;p6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22" name="Google Shape;222;p6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23" name="Google Shape;223;p6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24" name="Google Shape;224;p6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25" name="Google Shape;225;p6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26" name="Google Shape;226;p6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27" name="Google Shape;227;p6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28" name="Google Shape;228;p6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29" name="Google Shape;229;p6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30" name="Google Shape;230;p6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</p:grpSp>
      <p:sp>
        <p:nvSpPr>
          <p:cNvPr id="231" name="Google Shape;231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232" name="Google Shape;232;p6"/>
          <p:cNvGrpSpPr/>
          <p:nvPr/>
        </p:nvGrpSpPr>
        <p:grpSpPr>
          <a:xfrm>
            <a:off x="7548732" y="-3750074"/>
            <a:ext cx="5146140" cy="5143540"/>
            <a:chOff x="1612150" y="687600"/>
            <a:chExt cx="1682075" cy="1681225"/>
          </a:xfrm>
        </p:grpSpPr>
        <p:sp>
          <p:nvSpPr>
            <p:cNvPr id="233" name="Google Shape;233;p6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34" name="Google Shape;234;p6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35" name="Google Shape;235;p6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36" name="Google Shape;236;p6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37" name="Google Shape;237;p6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38" name="Google Shape;238;p6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39" name="Google Shape;239;p6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40" name="Google Shape;240;p6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41" name="Google Shape;241;p6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42" name="Google Shape;242;p6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43" name="Google Shape;243;p6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44" name="Google Shape;244;p6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45" name="Google Shape;245;p6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46" name="Google Shape;246;p6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47" name="Google Shape;247;p6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48" name="Google Shape;248;p6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49" name="Google Shape;249;p6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50" name="Google Shape;250;p6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51" name="Google Shape;251;p6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52" name="Google Shape;252;p6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53" name="Google Shape;253;p6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54" name="Google Shape;254;p6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55" name="Google Shape;255;p6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56" name="Google Shape;256;p6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57" name="Google Shape;257;p6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58" name="Google Shape;258;p6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59" name="Google Shape;259;p6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260" name="Google Shape;260;p6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</p:grpSp>
      <p:sp>
        <p:nvSpPr>
          <p:cNvPr id="261" name="Google Shape;261;p6"/>
          <p:cNvSpPr/>
          <p:nvPr/>
        </p:nvSpPr>
        <p:spPr>
          <a:xfrm rot="5400000">
            <a:off x="4300925" y="300250"/>
            <a:ext cx="531300" cy="915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262" name="Google Shape;262;p6"/>
          <p:cNvPicPr preferRelativeResize="0"/>
          <p:nvPr/>
        </p:nvPicPr>
        <p:blipFill rotWithShape="1">
          <a:blip r:embed="rId2">
            <a:alphaModFix/>
          </a:blip>
          <a:srcRect l="16077" t="51364" r="54902" b="20556"/>
          <a:stretch/>
        </p:blipFill>
        <p:spPr>
          <a:xfrm>
            <a:off x="8124763" y="240101"/>
            <a:ext cx="612009" cy="598800"/>
          </a:xfrm>
          <a:prstGeom prst="rect">
            <a:avLst/>
          </a:prstGeom>
          <a:noFill/>
          <a:ln>
            <a:noFill/>
          </a:ln>
        </p:spPr>
      </p:pic>
      <p:sp>
        <p:nvSpPr>
          <p:cNvPr id="263" name="Google Shape;263;p6"/>
          <p:cNvSpPr/>
          <p:nvPr/>
        </p:nvSpPr>
        <p:spPr>
          <a:xfrm>
            <a:off x="62825" y="3555387"/>
            <a:ext cx="494550" cy="470620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64" name="Google Shape;264;p6"/>
          <p:cNvSpPr/>
          <p:nvPr/>
        </p:nvSpPr>
        <p:spPr>
          <a:xfrm>
            <a:off x="8533250" y="838899"/>
            <a:ext cx="494550" cy="470620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65" name="Google Shape;265;p6"/>
          <p:cNvSpPr/>
          <p:nvPr/>
        </p:nvSpPr>
        <p:spPr>
          <a:xfrm>
            <a:off x="8242225" y="1309524"/>
            <a:ext cx="494550" cy="470620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7" name="Google Shape;267;p7"/>
          <p:cNvGrpSpPr/>
          <p:nvPr/>
        </p:nvGrpSpPr>
        <p:grpSpPr>
          <a:xfrm>
            <a:off x="-557043" y="-24"/>
            <a:ext cx="5146140" cy="5143540"/>
            <a:chOff x="1612150" y="687600"/>
            <a:chExt cx="1682075" cy="1681225"/>
          </a:xfrm>
        </p:grpSpPr>
        <p:sp>
          <p:nvSpPr>
            <p:cNvPr id="268" name="Google Shape;268;p7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69" name="Google Shape;269;p7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0" name="Google Shape;270;p7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1" name="Google Shape;271;p7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2" name="Google Shape;272;p7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3" name="Google Shape;273;p7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4" name="Google Shape;274;p7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5" name="Google Shape;275;p7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6" name="Google Shape;276;p7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7" name="Google Shape;277;p7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8" name="Google Shape;278;p7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9" name="Google Shape;279;p7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0" name="Google Shape;280;p7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1" name="Google Shape;281;p7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2" name="Google Shape;282;p7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3" name="Google Shape;283;p7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4" name="Google Shape;284;p7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5" name="Google Shape;285;p7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6" name="Google Shape;286;p7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7" name="Google Shape;287;p7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8" name="Google Shape;288;p7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9" name="Google Shape;289;p7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90" name="Google Shape;290;p7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91" name="Google Shape;291;p7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92" name="Google Shape;292;p7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93" name="Google Shape;293;p7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94" name="Google Shape;294;p7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95" name="Google Shape;295;p7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296" name="Google Shape;296;p7"/>
          <p:cNvSpPr txBox="1">
            <a:spLocks noGrp="1"/>
          </p:cNvSpPr>
          <p:nvPr>
            <p:ph type="title"/>
          </p:nvPr>
        </p:nvSpPr>
        <p:spPr>
          <a:xfrm>
            <a:off x="720000" y="439675"/>
            <a:ext cx="7710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97" name="Google Shape;297;p7"/>
          <p:cNvSpPr txBox="1">
            <a:spLocks noGrp="1"/>
          </p:cNvSpPr>
          <p:nvPr>
            <p:ph type="subTitle" idx="1"/>
          </p:nvPr>
        </p:nvSpPr>
        <p:spPr>
          <a:xfrm>
            <a:off x="4807075" y="1859575"/>
            <a:ext cx="3623700" cy="217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298" name="Google Shape;298;p7"/>
          <p:cNvSpPr/>
          <p:nvPr/>
        </p:nvSpPr>
        <p:spPr>
          <a:xfrm rot="5400000">
            <a:off x="4300925" y="300250"/>
            <a:ext cx="531300" cy="915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99" name="Google Shape;299;p7"/>
          <p:cNvSpPr/>
          <p:nvPr/>
        </p:nvSpPr>
        <p:spPr>
          <a:xfrm>
            <a:off x="8297700" y="4703377"/>
            <a:ext cx="349918" cy="348555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00" name="Google Shape;300;p7"/>
          <p:cNvSpPr/>
          <p:nvPr/>
        </p:nvSpPr>
        <p:spPr>
          <a:xfrm>
            <a:off x="8502900" y="669177"/>
            <a:ext cx="349918" cy="348555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01" name="Google Shape;301;p7"/>
          <p:cNvSpPr/>
          <p:nvPr/>
        </p:nvSpPr>
        <p:spPr>
          <a:xfrm>
            <a:off x="8297700" y="190952"/>
            <a:ext cx="349918" cy="348555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02" name="Google Shape;302;p7"/>
          <p:cNvSpPr>
            <a:spLocks noGrp="1"/>
          </p:cNvSpPr>
          <p:nvPr>
            <p:ph type="pic" idx="2"/>
          </p:nvPr>
        </p:nvSpPr>
        <p:spPr>
          <a:xfrm>
            <a:off x="492650" y="1196213"/>
            <a:ext cx="3190200" cy="32373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9"/>
          <p:cNvSpPr txBox="1">
            <a:spLocks noGrp="1"/>
          </p:cNvSpPr>
          <p:nvPr>
            <p:ph type="title"/>
          </p:nvPr>
        </p:nvSpPr>
        <p:spPr>
          <a:xfrm>
            <a:off x="2135550" y="1189100"/>
            <a:ext cx="4872900" cy="19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1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39" name="Google Shape;339;p9"/>
          <p:cNvSpPr txBox="1">
            <a:spLocks noGrp="1"/>
          </p:cNvSpPr>
          <p:nvPr>
            <p:ph type="subTitle" idx="1"/>
          </p:nvPr>
        </p:nvSpPr>
        <p:spPr>
          <a:xfrm>
            <a:off x="2135550" y="3153500"/>
            <a:ext cx="4872900" cy="801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ONE_COLUMN_TEXT_1">
    <p:spTree>
      <p:nvGrpSpPr>
        <p:cNvPr id="1" name="Shape 5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Google Shape;502;p14"/>
          <p:cNvSpPr txBox="1">
            <a:spLocks noGrp="1"/>
          </p:cNvSpPr>
          <p:nvPr>
            <p:ph type="title"/>
          </p:nvPr>
        </p:nvSpPr>
        <p:spPr>
          <a:xfrm>
            <a:off x="720000" y="1354375"/>
            <a:ext cx="2785500" cy="1632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03" name="Google Shape;503;p14"/>
          <p:cNvSpPr txBox="1">
            <a:spLocks noGrp="1"/>
          </p:cNvSpPr>
          <p:nvPr>
            <p:ph type="subTitle" idx="1"/>
          </p:nvPr>
        </p:nvSpPr>
        <p:spPr>
          <a:xfrm>
            <a:off x="720000" y="2986350"/>
            <a:ext cx="2785500" cy="111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504" name="Google Shape;504;p14"/>
          <p:cNvGrpSpPr/>
          <p:nvPr/>
        </p:nvGrpSpPr>
        <p:grpSpPr>
          <a:xfrm>
            <a:off x="4683257" y="266376"/>
            <a:ext cx="5146140" cy="5143540"/>
            <a:chOff x="1612150" y="687600"/>
            <a:chExt cx="1682075" cy="1681225"/>
          </a:xfrm>
        </p:grpSpPr>
        <p:sp>
          <p:nvSpPr>
            <p:cNvPr id="505" name="Google Shape;505;p14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06" name="Google Shape;506;p14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07" name="Google Shape;507;p14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08" name="Google Shape;508;p14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09" name="Google Shape;509;p14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10" name="Google Shape;510;p14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11" name="Google Shape;511;p14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12" name="Google Shape;512;p14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13" name="Google Shape;513;p14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14" name="Google Shape;514;p14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15" name="Google Shape;515;p14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16" name="Google Shape;516;p14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17" name="Google Shape;517;p14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18" name="Google Shape;518;p14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19" name="Google Shape;519;p14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20" name="Google Shape;520;p14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21" name="Google Shape;521;p14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22" name="Google Shape;522;p14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23" name="Google Shape;523;p14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24" name="Google Shape;524;p14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25" name="Google Shape;525;p14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26" name="Google Shape;526;p14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27" name="Google Shape;527;p14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28" name="Google Shape;528;p14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29" name="Google Shape;529;p14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30" name="Google Shape;530;p14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31" name="Google Shape;531;p14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32" name="Google Shape;532;p14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</p:grpSp>
      <p:sp>
        <p:nvSpPr>
          <p:cNvPr id="533" name="Google Shape;533;p14"/>
          <p:cNvSpPr/>
          <p:nvPr/>
        </p:nvSpPr>
        <p:spPr>
          <a:xfrm rot="5400000">
            <a:off x="4300925" y="300250"/>
            <a:ext cx="531300" cy="915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34" name="Google Shape;534;p14"/>
          <p:cNvSpPr/>
          <p:nvPr/>
        </p:nvSpPr>
        <p:spPr>
          <a:xfrm>
            <a:off x="8195125" y="4703364"/>
            <a:ext cx="349918" cy="348555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35" name="Google Shape;535;p14"/>
          <p:cNvSpPr/>
          <p:nvPr/>
        </p:nvSpPr>
        <p:spPr>
          <a:xfrm>
            <a:off x="387888" y="229900"/>
            <a:ext cx="650664" cy="619181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36" name="Google Shape;536;p14"/>
          <p:cNvSpPr>
            <a:spLocks noGrp="1"/>
          </p:cNvSpPr>
          <p:nvPr>
            <p:ph type="pic" idx="2"/>
          </p:nvPr>
        </p:nvSpPr>
        <p:spPr>
          <a:xfrm>
            <a:off x="5251550" y="1366800"/>
            <a:ext cx="3190200" cy="32373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8" name="Google Shape;538;p15"/>
          <p:cNvGrpSpPr/>
          <p:nvPr/>
        </p:nvGrpSpPr>
        <p:grpSpPr>
          <a:xfrm>
            <a:off x="5629707" y="2816626"/>
            <a:ext cx="5146140" cy="5143540"/>
            <a:chOff x="1612150" y="687600"/>
            <a:chExt cx="1682075" cy="1681225"/>
          </a:xfrm>
        </p:grpSpPr>
        <p:sp>
          <p:nvSpPr>
            <p:cNvPr id="539" name="Google Shape;539;p15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40" name="Google Shape;540;p15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41" name="Google Shape;541;p15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42" name="Google Shape;542;p15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43" name="Google Shape;543;p15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44" name="Google Shape;544;p15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45" name="Google Shape;545;p15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46" name="Google Shape;546;p15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47" name="Google Shape;547;p15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48" name="Google Shape;548;p15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49" name="Google Shape;549;p15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50" name="Google Shape;550;p15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51" name="Google Shape;551;p15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52" name="Google Shape;552;p15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53" name="Google Shape;553;p15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54" name="Google Shape;554;p15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55" name="Google Shape;555;p15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56" name="Google Shape;556;p15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57" name="Google Shape;557;p15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58" name="Google Shape;558;p15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59" name="Google Shape;559;p15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60" name="Google Shape;560;p15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61" name="Google Shape;561;p15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62" name="Google Shape;562;p15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63" name="Google Shape;563;p15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64" name="Google Shape;564;p15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65" name="Google Shape;565;p15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66" name="Google Shape;566;p15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</p:grpSp>
      <p:grpSp>
        <p:nvGrpSpPr>
          <p:cNvPr id="567" name="Google Shape;567;p15"/>
          <p:cNvGrpSpPr/>
          <p:nvPr/>
        </p:nvGrpSpPr>
        <p:grpSpPr>
          <a:xfrm>
            <a:off x="-3782468" y="-539549"/>
            <a:ext cx="5146140" cy="5143540"/>
            <a:chOff x="1612150" y="687600"/>
            <a:chExt cx="1682075" cy="1681225"/>
          </a:xfrm>
        </p:grpSpPr>
        <p:sp>
          <p:nvSpPr>
            <p:cNvPr id="568" name="Google Shape;568;p15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69" name="Google Shape;569;p15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70" name="Google Shape;570;p15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71" name="Google Shape;571;p15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72" name="Google Shape;572;p15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73" name="Google Shape;573;p15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74" name="Google Shape;574;p15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75" name="Google Shape;575;p15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76" name="Google Shape;576;p15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77" name="Google Shape;577;p15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78" name="Google Shape;578;p15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79" name="Google Shape;579;p15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80" name="Google Shape;580;p15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81" name="Google Shape;581;p15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82" name="Google Shape;582;p15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83" name="Google Shape;583;p15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84" name="Google Shape;584;p15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85" name="Google Shape;585;p15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86" name="Google Shape;586;p15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87" name="Google Shape;587;p15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88" name="Google Shape;588;p15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89" name="Google Shape;589;p15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90" name="Google Shape;590;p15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91" name="Google Shape;591;p15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92" name="Google Shape;592;p15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93" name="Google Shape;593;p15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94" name="Google Shape;594;p15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95" name="Google Shape;595;p15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</p:grpSp>
      <p:grpSp>
        <p:nvGrpSpPr>
          <p:cNvPr id="596" name="Google Shape;596;p15"/>
          <p:cNvGrpSpPr/>
          <p:nvPr/>
        </p:nvGrpSpPr>
        <p:grpSpPr>
          <a:xfrm>
            <a:off x="4286182" y="-4244174"/>
            <a:ext cx="5146140" cy="5143540"/>
            <a:chOff x="1612150" y="687600"/>
            <a:chExt cx="1682075" cy="1681225"/>
          </a:xfrm>
        </p:grpSpPr>
        <p:sp>
          <p:nvSpPr>
            <p:cNvPr id="597" name="Google Shape;597;p15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98" name="Google Shape;598;p15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599" name="Google Shape;599;p15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00" name="Google Shape;600;p15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01" name="Google Shape;601;p15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02" name="Google Shape;602;p15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03" name="Google Shape;603;p15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04" name="Google Shape;604;p15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05" name="Google Shape;605;p15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06" name="Google Shape;606;p15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07" name="Google Shape;607;p15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08" name="Google Shape;608;p15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09" name="Google Shape;609;p15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10" name="Google Shape;610;p15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11" name="Google Shape;611;p15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12" name="Google Shape;612;p15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13" name="Google Shape;613;p15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14" name="Google Shape;614;p15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15" name="Google Shape;615;p15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16" name="Google Shape;616;p15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17" name="Google Shape;617;p15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18" name="Google Shape;618;p15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19" name="Google Shape;619;p15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20" name="Google Shape;620;p15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21" name="Google Shape;621;p15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22" name="Google Shape;622;p15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23" name="Google Shape;623;p15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624" name="Google Shape;624;p15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</p:grpSp>
      <p:sp>
        <p:nvSpPr>
          <p:cNvPr id="625" name="Google Shape;625;p15"/>
          <p:cNvSpPr txBox="1">
            <a:spLocks noGrp="1"/>
          </p:cNvSpPr>
          <p:nvPr>
            <p:ph type="title"/>
          </p:nvPr>
        </p:nvSpPr>
        <p:spPr>
          <a:xfrm>
            <a:off x="4344425" y="2643100"/>
            <a:ext cx="3573000" cy="5319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2400"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26" name="Google Shape;626;p15"/>
          <p:cNvSpPr txBox="1">
            <a:spLocks noGrp="1"/>
          </p:cNvSpPr>
          <p:nvPr>
            <p:ph type="subTitle" idx="1"/>
          </p:nvPr>
        </p:nvSpPr>
        <p:spPr>
          <a:xfrm>
            <a:off x="1226400" y="1054113"/>
            <a:ext cx="6691200" cy="147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27" name="Google Shape;627;p15"/>
          <p:cNvSpPr/>
          <p:nvPr/>
        </p:nvSpPr>
        <p:spPr>
          <a:xfrm rot="5400000">
            <a:off x="4300925" y="300250"/>
            <a:ext cx="531300" cy="915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628" name="Google Shape;628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289500" y="2816625"/>
            <a:ext cx="2474524" cy="2104475"/>
          </a:xfrm>
          <a:prstGeom prst="rect">
            <a:avLst/>
          </a:prstGeom>
          <a:noFill/>
          <a:ln>
            <a:noFill/>
          </a:ln>
        </p:spPr>
      </p:pic>
      <p:sp>
        <p:nvSpPr>
          <p:cNvPr id="629" name="Google Shape;629;p15"/>
          <p:cNvSpPr/>
          <p:nvPr/>
        </p:nvSpPr>
        <p:spPr>
          <a:xfrm>
            <a:off x="8207888" y="4212450"/>
            <a:ext cx="650664" cy="619181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30" name="Google Shape;630;p15"/>
          <p:cNvSpPr/>
          <p:nvPr/>
        </p:nvSpPr>
        <p:spPr>
          <a:xfrm>
            <a:off x="7713488" y="3697575"/>
            <a:ext cx="650664" cy="619181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31" name="Google Shape;631;p15"/>
          <p:cNvSpPr/>
          <p:nvPr/>
        </p:nvSpPr>
        <p:spPr>
          <a:xfrm>
            <a:off x="8129800" y="303239"/>
            <a:ext cx="349918" cy="348555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32" name="Google Shape;632;p15"/>
          <p:cNvSpPr/>
          <p:nvPr/>
        </p:nvSpPr>
        <p:spPr>
          <a:xfrm>
            <a:off x="8364150" y="539504"/>
            <a:ext cx="462884" cy="46106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33" name="Google Shape;633;p15"/>
          <p:cNvSpPr/>
          <p:nvPr/>
        </p:nvSpPr>
        <p:spPr>
          <a:xfrm>
            <a:off x="235188" y="1965038"/>
            <a:ext cx="650664" cy="619181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">
    <p:spTree>
      <p:nvGrpSpPr>
        <p:cNvPr id="1" name="Shape 10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80" name="Google Shape;1080;p24"/>
          <p:cNvGrpSpPr/>
          <p:nvPr/>
        </p:nvGrpSpPr>
        <p:grpSpPr>
          <a:xfrm>
            <a:off x="41" y="-1786536"/>
            <a:ext cx="9143928" cy="9139307"/>
            <a:chOff x="1612150" y="687600"/>
            <a:chExt cx="1682075" cy="1681225"/>
          </a:xfrm>
        </p:grpSpPr>
        <p:sp>
          <p:nvSpPr>
            <p:cNvPr id="1081" name="Google Shape;1081;p24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82" name="Google Shape;1082;p24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83" name="Google Shape;1083;p24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84" name="Google Shape;1084;p24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85" name="Google Shape;1085;p24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86" name="Google Shape;1086;p24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87" name="Google Shape;1087;p24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88" name="Google Shape;1088;p24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89" name="Google Shape;1089;p24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90" name="Google Shape;1090;p24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91" name="Google Shape;1091;p24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92" name="Google Shape;1092;p24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93" name="Google Shape;1093;p24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94" name="Google Shape;1094;p24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95" name="Google Shape;1095;p24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96" name="Google Shape;1096;p24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97" name="Google Shape;1097;p24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98" name="Google Shape;1098;p24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99" name="Google Shape;1099;p24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00" name="Google Shape;1100;p24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01" name="Google Shape;1101;p24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02" name="Google Shape;1102;p24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03" name="Google Shape;1103;p24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04" name="Google Shape;1104;p24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05" name="Google Shape;1105;p24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06" name="Google Shape;1106;p24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07" name="Google Shape;1107;p24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08" name="Google Shape;1108;p24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109" name="Google Shape;1109;p24"/>
          <p:cNvSpPr txBox="1">
            <a:spLocks noGrp="1"/>
          </p:cNvSpPr>
          <p:nvPr>
            <p:ph type="title"/>
          </p:nvPr>
        </p:nvSpPr>
        <p:spPr>
          <a:xfrm>
            <a:off x="720000" y="1841050"/>
            <a:ext cx="3233100" cy="70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110" name="Google Shape;1110;p24"/>
          <p:cNvSpPr txBox="1">
            <a:spLocks noGrp="1"/>
          </p:cNvSpPr>
          <p:nvPr>
            <p:ph type="subTitle" idx="1"/>
          </p:nvPr>
        </p:nvSpPr>
        <p:spPr>
          <a:xfrm>
            <a:off x="720000" y="2546550"/>
            <a:ext cx="3233100" cy="80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1" name="Google Shape;1111;p24"/>
          <p:cNvSpPr/>
          <p:nvPr/>
        </p:nvSpPr>
        <p:spPr>
          <a:xfrm rot="5400000">
            <a:off x="4300925" y="300250"/>
            <a:ext cx="531300" cy="915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1112" name="Google Shape;1112;p24"/>
          <p:cNvPicPr preferRelativeResize="0"/>
          <p:nvPr/>
        </p:nvPicPr>
        <p:blipFill rotWithShape="1">
          <a:blip r:embed="rId2">
            <a:alphaModFix/>
          </a:blip>
          <a:srcRect l="54457" t="10299" r="14580" b="58696"/>
          <a:stretch/>
        </p:blipFill>
        <p:spPr>
          <a:xfrm flipH="1">
            <a:off x="386737" y="3870937"/>
            <a:ext cx="652976" cy="661175"/>
          </a:xfrm>
          <a:prstGeom prst="rect">
            <a:avLst/>
          </a:prstGeom>
          <a:noFill/>
          <a:ln>
            <a:noFill/>
          </a:ln>
        </p:spPr>
      </p:pic>
      <p:sp>
        <p:nvSpPr>
          <p:cNvPr id="1113" name="Google Shape;1113;p24"/>
          <p:cNvSpPr/>
          <p:nvPr/>
        </p:nvSpPr>
        <p:spPr>
          <a:xfrm>
            <a:off x="303976" y="208913"/>
            <a:ext cx="694750" cy="661184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14" name="Google Shape;1114;p24"/>
          <p:cNvSpPr/>
          <p:nvPr/>
        </p:nvSpPr>
        <p:spPr>
          <a:xfrm>
            <a:off x="998725" y="4480552"/>
            <a:ext cx="442142" cy="440404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15" name="Google Shape;1115;p24"/>
          <p:cNvSpPr/>
          <p:nvPr/>
        </p:nvSpPr>
        <p:spPr>
          <a:xfrm>
            <a:off x="8360750" y="319302"/>
            <a:ext cx="442142" cy="440404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4_1">
    <p:spTree>
      <p:nvGrpSpPr>
        <p:cNvPr id="1" name="Shape 1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7" name="Google Shape;1117;p25"/>
          <p:cNvGrpSpPr/>
          <p:nvPr/>
        </p:nvGrpSpPr>
        <p:grpSpPr>
          <a:xfrm>
            <a:off x="41" y="-1786536"/>
            <a:ext cx="9143928" cy="9139307"/>
            <a:chOff x="1612150" y="687600"/>
            <a:chExt cx="1682075" cy="1681225"/>
          </a:xfrm>
        </p:grpSpPr>
        <p:sp>
          <p:nvSpPr>
            <p:cNvPr id="1118" name="Google Shape;1118;p25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19" name="Google Shape;1119;p25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20" name="Google Shape;1120;p25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21" name="Google Shape;1121;p25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22" name="Google Shape;1122;p25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23" name="Google Shape;1123;p25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24" name="Google Shape;1124;p25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25" name="Google Shape;1125;p25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26" name="Google Shape;1126;p25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27" name="Google Shape;1127;p25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28" name="Google Shape;1128;p25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29" name="Google Shape;1129;p25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30" name="Google Shape;1130;p25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31" name="Google Shape;1131;p25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32" name="Google Shape;1132;p25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33" name="Google Shape;1133;p25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34" name="Google Shape;1134;p25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35" name="Google Shape;1135;p25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36" name="Google Shape;1136;p25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37" name="Google Shape;1137;p25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38" name="Google Shape;1138;p25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39" name="Google Shape;1139;p25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40" name="Google Shape;1140;p25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41" name="Google Shape;1141;p25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42" name="Google Shape;1142;p25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43" name="Google Shape;1143;p25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44" name="Google Shape;1144;p25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45" name="Google Shape;1145;p25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146" name="Google Shape;1146;p25"/>
          <p:cNvSpPr txBox="1">
            <a:spLocks noGrp="1"/>
          </p:cNvSpPr>
          <p:nvPr>
            <p:ph type="title"/>
          </p:nvPr>
        </p:nvSpPr>
        <p:spPr>
          <a:xfrm>
            <a:off x="4928350" y="1841050"/>
            <a:ext cx="3255900" cy="73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147" name="Google Shape;1147;p25"/>
          <p:cNvSpPr txBox="1">
            <a:spLocks noGrp="1"/>
          </p:cNvSpPr>
          <p:nvPr>
            <p:ph type="subTitle" idx="1"/>
          </p:nvPr>
        </p:nvSpPr>
        <p:spPr>
          <a:xfrm>
            <a:off x="4928325" y="2580550"/>
            <a:ext cx="3255900" cy="108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8" name="Google Shape;1148;p25"/>
          <p:cNvSpPr/>
          <p:nvPr/>
        </p:nvSpPr>
        <p:spPr>
          <a:xfrm rot="5400000">
            <a:off x="4300925" y="300250"/>
            <a:ext cx="531300" cy="915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49" name="Google Shape;1149;p25"/>
          <p:cNvSpPr/>
          <p:nvPr/>
        </p:nvSpPr>
        <p:spPr>
          <a:xfrm>
            <a:off x="8142176" y="4174138"/>
            <a:ext cx="694750" cy="661184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50" name="Google Shape;1150;p25"/>
          <p:cNvSpPr/>
          <p:nvPr/>
        </p:nvSpPr>
        <p:spPr>
          <a:xfrm>
            <a:off x="4215975" y="269427"/>
            <a:ext cx="442142" cy="440404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CUSTOM_9">
    <p:spTree>
      <p:nvGrpSpPr>
        <p:cNvPr id="1" name="Shape 1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2" name="Google Shape;1152;p2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10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153" name="Google Shape;1153;p26"/>
          <p:cNvSpPr txBox="1">
            <a:spLocks noGrp="1"/>
          </p:cNvSpPr>
          <p:nvPr>
            <p:ph type="subTitle" idx="1"/>
          </p:nvPr>
        </p:nvSpPr>
        <p:spPr>
          <a:xfrm>
            <a:off x="713225" y="1859575"/>
            <a:ext cx="3623700" cy="217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1154" name="Google Shape;1154;p26"/>
          <p:cNvGrpSpPr/>
          <p:nvPr/>
        </p:nvGrpSpPr>
        <p:grpSpPr>
          <a:xfrm>
            <a:off x="4737282" y="1240051"/>
            <a:ext cx="5146140" cy="5143540"/>
            <a:chOff x="1612150" y="687600"/>
            <a:chExt cx="1682075" cy="1681225"/>
          </a:xfrm>
        </p:grpSpPr>
        <p:sp>
          <p:nvSpPr>
            <p:cNvPr id="1155" name="Google Shape;1155;p26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56" name="Google Shape;1156;p26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57" name="Google Shape;1157;p26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58" name="Google Shape;1158;p26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59" name="Google Shape;1159;p26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60" name="Google Shape;1160;p26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61" name="Google Shape;1161;p26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62" name="Google Shape;1162;p26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63" name="Google Shape;1163;p26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64" name="Google Shape;1164;p26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65" name="Google Shape;1165;p26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66" name="Google Shape;1166;p26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67" name="Google Shape;1167;p26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68" name="Google Shape;1168;p26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69" name="Google Shape;1169;p26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70" name="Google Shape;1170;p26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71" name="Google Shape;1171;p26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72" name="Google Shape;1172;p26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73" name="Google Shape;1173;p26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74" name="Google Shape;1174;p26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75" name="Google Shape;1175;p26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76" name="Google Shape;1176;p26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77" name="Google Shape;1177;p26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78" name="Google Shape;1178;p26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79" name="Google Shape;1179;p26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80" name="Google Shape;1180;p26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81" name="Google Shape;1181;p26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82" name="Google Shape;1182;p26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183" name="Google Shape;1183;p26"/>
          <p:cNvSpPr/>
          <p:nvPr/>
        </p:nvSpPr>
        <p:spPr>
          <a:xfrm rot="5400000">
            <a:off x="4300925" y="300250"/>
            <a:ext cx="531300" cy="915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84" name="Google Shape;1184;p26"/>
          <p:cNvSpPr/>
          <p:nvPr/>
        </p:nvSpPr>
        <p:spPr>
          <a:xfrm>
            <a:off x="720000" y="4724795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85" name="Google Shape;1185;p26"/>
          <p:cNvSpPr/>
          <p:nvPr/>
        </p:nvSpPr>
        <p:spPr>
          <a:xfrm>
            <a:off x="107825" y="160075"/>
            <a:ext cx="533725" cy="507900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86" name="Google Shape;1186;p26"/>
          <p:cNvSpPr/>
          <p:nvPr/>
        </p:nvSpPr>
        <p:spPr>
          <a:xfrm>
            <a:off x="8533925" y="1674883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87" name="Google Shape;1187;p26"/>
          <p:cNvSpPr>
            <a:spLocks noGrp="1"/>
          </p:cNvSpPr>
          <p:nvPr>
            <p:ph type="pic" idx="2"/>
          </p:nvPr>
        </p:nvSpPr>
        <p:spPr>
          <a:xfrm>
            <a:off x="5251550" y="1366800"/>
            <a:ext cx="3190200" cy="32373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0">
    <p:spTree>
      <p:nvGrpSpPr>
        <p:cNvPr id="1" name="Shape 1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9" name="Google Shape;1189;p27"/>
          <p:cNvGrpSpPr/>
          <p:nvPr/>
        </p:nvGrpSpPr>
        <p:grpSpPr>
          <a:xfrm>
            <a:off x="7548732" y="-3750074"/>
            <a:ext cx="5146140" cy="5143540"/>
            <a:chOff x="1612150" y="687600"/>
            <a:chExt cx="1682075" cy="1681225"/>
          </a:xfrm>
        </p:grpSpPr>
        <p:sp>
          <p:nvSpPr>
            <p:cNvPr id="1190" name="Google Shape;1190;p27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191" name="Google Shape;1191;p27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192" name="Google Shape;1192;p27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193" name="Google Shape;1193;p27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194" name="Google Shape;1194;p27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195" name="Google Shape;1195;p27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196" name="Google Shape;1196;p27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197" name="Google Shape;1197;p27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198" name="Google Shape;1198;p27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199" name="Google Shape;1199;p27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00" name="Google Shape;1200;p27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01" name="Google Shape;1201;p27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02" name="Google Shape;1202;p27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03" name="Google Shape;1203;p27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04" name="Google Shape;1204;p27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05" name="Google Shape;1205;p27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06" name="Google Shape;1206;p27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07" name="Google Shape;1207;p27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08" name="Google Shape;1208;p27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09" name="Google Shape;1209;p27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10" name="Google Shape;1210;p27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11" name="Google Shape;1211;p27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12" name="Google Shape;1212;p27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13" name="Google Shape;1213;p27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14" name="Google Shape;1214;p27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15" name="Google Shape;1215;p27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16" name="Google Shape;1216;p27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17" name="Google Shape;1217;p27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</p:grpSp>
      <p:sp>
        <p:nvSpPr>
          <p:cNvPr id="1218" name="Google Shape;1218;p2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1219" name="Google Shape;1219;p27"/>
          <p:cNvGrpSpPr/>
          <p:nvPr/>
        </p:nvGrpSpPr>
        <p:grpSpPr>
          <a:xfrm>
            <a:off x="-4432918" y="2508976"/>
            <a:ext cx="5146140" cy="5143540"/>
            <a:chOff x="1612150" y="687600"/>
            <a:chExt cx="1682075" cy="1681225"/>
          </a:xfrm>
        </p:grpSpPr>
        <p:sp>
          <p:nvSpPr>
            <p:cNvPr id="1220" name="Google Shape;1220;p27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21" name="Google Shape;1221;p27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22" name="Google Shape;1222;p27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23" name="Google Shape;1223;p27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24" name="Google Shape;1224;p27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25" name="Google Shape;1225;p27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26" name="Google Shape;1226;p27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27" name="Google Shape;1227;p27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28" name="Google Shape;1228;p27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29" name="Google Shape;1229;p27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30" name="Google Shape;1230;p27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31" name="Google Shape;1231;p27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32" name="Google Shape;1232;p27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33" name="Google Shape;1233;p27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34" name="Google Shape;1234;p27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35" name="Google Shape;1235;p27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36" name="Google Shape;1236;p27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37" name="Google Shape;1237;p27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38" name="Google Shape;1238;p27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39" name="Google Shape;1239;p27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40" name="Google Shape;1240;p27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41" name="Google Shape;1241;p27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42" name="Google Shape;1242;p27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43" name="Google Shape;1243;p27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44" name="Google Shape;1244;p27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45" name="Google Shape;1245;p27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46" name="Google Shape;1246;p27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247" name="Google Shape;1247;p27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</p:grpSp>
      <p:sp>
        <p:nvSpPr>
          <p:cNvPr id="1248" name="Google Shape;1248;p27"/>
          <p:cNvSpPr/>
          <p:nvPr/>
        </p:nvSpPr>
        <p:spPr>
          <a:xfrm rot="5400000">
            <a:off x="4300925" y="300250"/>
            <a:ext cx="531300" cy="915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49" name="Google Shape;1249;p27"/>
          <p:cNvSpPr/>
          <p:nvPr/>
        </p:nvSpPr>
        <p:spPr>
          <a:xfrm>
            <a:off x="1598100" y="4419924"/>
            <a:ext cx="494550" cy="470620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50" name="Google Shape;1250;p27"/>
          <p:cNvSpPr/>
          <p:nvPr/>
        </p:nvSpPr>
        <p:spPr>
          <a:xfrm>
            <a:off x="8499125" y="801724"/>
            <a:ext cx="494550" cy="470620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51" name="Google Shape;1251;p27"/>
          <p:cNvSpPr/>
          <p:nvPr/>
        </p:nvSpPr>
        <p:spPr>
          <a:xfrm>
            <a:off x="8239225" y="216412"/>
            <a:ext cx="494550" cy="470620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52" name="Google Shape;1252;p27"/>
          <p:cNvSpPr/>
          <p:nvPr/>
        </p:nvSpPr>
        <p:spPr>
          <a:xfrm>
            <a:off x="231450" y="3196501"/>
            <a:ext cx="383119" cy="38160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53" name="Google Shape;1253;p27"/>
          <p:cNvSpPr/>
          <p:nvPr/>
        </p:nvSpPr>
        <p:spPr>
          <a:xfrm>
            <a:off x="8239213" y="4686851"/>
            <a:ext cx="383119" cy="38160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CUSTOM_13">
    <p:spTree>
      <p:nvGrpSpPr>
        <p:cNvPr id="1" name="Shape 1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91" name="Google Shape;1591;p33"/>
          <p:cNvGrpSpPr/>
          <p:nvPr/>
        </p:nvGrpSpPr>
        <p:grpSpPr>
          <a:xfrm>
            <a:off x="7126257" y="-3537949"/>
            <a:ext cx="5146140" cy="5143540"/>
            <a:chOff x="1612150" y="687600"/>
            <a:chExt cx="1682075" cy="1681225"/>
          </a:xfrm>
        </p:grpSpPr>
        <p:sp>
          <p:nvSpPr>
            <p:cNvPr id="1592" name="Google Shape;1592;p33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593" name="Google Shape;1593;p33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594" name="Google Shape;1594;p33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595" name="Google Shape;1595;p33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596" name="Google Shape;1596;p33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597" name="Google Shape;1597;p33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598" name="Google Shape;1598;p33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599" name="Google Shape;1599;p33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00" name="Google Shape;1600;p33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01" name="Google Shape;1601;p33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02" name="Google Shape;1602;p33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03" name="Google Shape;1603;p33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04" name="Google Shape;1604;p33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05" name="Google Shape;1605;p33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06" name="Google Shape;1606;p33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07" name="Google Shape;1607;p33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08" name="Google Shape;1608;p33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09" name="Google Shape;1609;p33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10" name="Google Shape;1610;p33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11" name="Google Shape;1611;p33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12" name="Google Shape;1612;p33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13" name="Google Shape;1613;p33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14" name="Google Shape;1614;p33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15" name="Google Shape;1615;p33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16" name="Google Shape;1616;p33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17" name="Google Shape;1617;p33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18" name="Google Shape;1618;p33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19" name="Google Shape;1619;p33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</p:grpSp>
      <p:grpSp>
        <p:nvGrpSpPr>
          <p:cNvPr id="1620" name="Google Shape;1620;p33"/>
          <p:cNvGrpSpPr/>
          <p:nvPr/>
        </p:nvGrpSpPr>
        <p:grpSpPr>
          <a:xfrm>
            <a:off x="-1426143" y="1883276"/>
            <a:ext cx="5146140" cy="5143540"/>
            <a:chOff x="1612150" y="687600"/>
            <a:chExt cx="1682075" cy="1681225"/>
          </a:xfrm>
        </p:grpSpPr>
        <p:sp>
          <p:nvSpPr>
            <p:cNvPr id="1621" name="Google Shape;1621;p33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22" name="Google Shape;1622;p33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23" name="Google Shape;1623;p33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24" name="Google Shape;1624;p33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25" name="Google Shape;1625;p33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26" name="Google Shape;1626;p33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27" name="Google Shape;1627;p33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28" name="Google Shape;1628;p33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29" name="Google Shape;1629;p33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30" name="Google Shape;1630;p33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31" name="Google Shape;1631;p33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32" name="Google Shape;1632;p33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33" name="Google Shape;1633;p33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34" name="Google Shape;1634;p33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35" name="Google Shape;1635;p33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36" name="Google Shape;1636;p33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37" name="Google Shape;1637;p33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38" name="Google Shape;1638;p33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39" name="Google Shape;1639;p33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40" name="Google Shape;1640;p33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41" name="Google Shape;1641;p33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42" name="Google Shape;1642;p33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43" name="Google Shape;1643;p33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44" name="Google Shape;1644;p33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45" name="Google Shape;1645;p33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46" name="Google Shape;1646;p33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47" name="Google Shape;1647;p33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648" name="Google Shape;1648;p33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</p:grpSp>
      <p:sp>
        <p:nvSpPr>
          <p:cNvPr id="1649" name="Google Shape;1649;p3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650" name="Google Shape;1650;p33"/>
          <p:cNvSpPr txBox="1">
            <a:spLocks noGrp="1"/>
          </p:cNvSpPr>
          <p:nvPr>
            <p:ph type="subTitle" idx="1"/>
          </p:nvPr>
        </p:nvSpPr>
        <p:spPr>
          <a:xfrm>
            <a:off x="5925162" y="3698452"/>
            <a:ext cx="2505600" cy="6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651" name="Google Shape;1651;p33"/>
          <p:cNvSpPr txBox="1">
            <a:spLocks noGrp="1"/>
          </p:cNvSpPr>
          <p:nvPr>
            <p:ph type="subTitle" idx="2"/>
          </p:nvPr>
        </p:nvSpPr>
        <p:spPr>
          <a:xfrm>
            <a:off x="5925162" y="2011252"/>
            <a:ext cx="2505600" cy="6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652" name="Google Shape;1652;p33"/>
          <p:cNvSpPr txBox="1">
            <a:spLocks noGrp="1"/>
          </p:cNvSpPr>
          <p:nvPr>
            <p:ph type="subTitle" idx="3"/>
          </p:nvPr>
        </p:nvSpPr>
        <p:spPr>
          <a:xfrm>
            <a:off x="5925163" y="3390425"/>
            <a:ext cx="25056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300" b="1">
                <a:solidFill>
                  <a:schemeClr val="dk1"/>
                </a:solidFill>
                <a:latin typeface="Big Shoulders Text"/>
                <a:ea typeface="Big Shoulders Text"/>
                <a:cs typeface="Big Shoulders Text"/>
                <a:sym typeface="Big Shoulders Tex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653" name="Google Shape;1653;p33"/>
          <p:cNvSpPr txBox="1">
            <a:spLocks noGrp="1"/>
          </p:cNvSpPr>
          <p:nvPr>
            <p:ph type="subTitle" idx="4"/>
          </p:nvPr>
        </p:nvSpPr>
        <p:spPr>
          <a:xfrm>
            <a:off x="5925162" y="1703225"/>
            <a:ext cx="25056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300" b="1">
                <a:solidFill>
                  <a:schemeClr val="dk1"/>
                </a:solidFill>
                <a:latin typeface="Big Shoulders Text"/>
                <a:ea typeface="Big Shoulders Text"/>
                <a:cs typeface="Big Shoulders Text"/>
                <a:sym typeface="Big Shoulders Tex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654" name="Google Shape;1654;p33"/>
          <p:cNvSpPr/>
          <p:nvPr/>
        </p:nvSpPr>
        <p:spPr>
          <a:xfrm rot="5400000">
            <a:off x="4300925" y="300250"/>
            <a:ext cx="531300" cy="915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55" name="Google Shape;1655;p33"/>
          <p:cNvSpPr/>
          <p:nvPr/>
        </p:nvSpPr>
        <p:spPr>
          <a:xfrm>
            <a:off x="112500" y="4338349"/>
            <a:ext cx="558330" cy="531314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56" name="Google Shape;1656;p33"/>
          <p:cNvSpPr/>
          <p:nvPr/>
        </p:nvSpPr>
        <p:spPr>
          <a:xfrm>
            <a:off x="8506975" y="933525"/>
            <a:ext cx="558315" cy="556131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57" name="Google Shape;1657;p33"/>
          <p:cNvSpPr/>
          <p:nvPr/>
        </p:nvSpPr>
        <p:spPr>
          <a:xfrm>
            <a:off x="8506975" y="1605600"/>
            <a:ext cx="558315" cy="556131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58" name="Google Shape;1658;p33"/>
          <p:cNvSpPr/>
          <p:nvPr/>
        </p:nvSpPr>
        <p:spPr>
          <a:xfrm>
            <a:off x="4482775" y="4681451"/>
            <a:ext cx="414544" cy="394486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59" name="Google Shape;1659;p33"/>
          <p:cNvSpPr/>
          <p:nvPr/>
        </p:nvSpPr>
        <p:spPr>
          <a:xfrm>
            <a:off x="8506975" y="261437"/>
            <a:ext cx="558315" cy="556131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4">
    <p:spTree>
      <p:nvGrpSpPr>
        <p:cNvPr id="1" name="Shape 1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61" name="Google Shape;1661;p34"/>
          <p:cNvGrpSpPr/>
          <p:nvPr/>
        </p:nvGrpSpPr>
        <p:grpSpPr>
          <a:xfrm>
            <a:off x="41" y="-1786536"/>
            <a:ext cx="9143928" cy="9139307"/>
            <a:chOff x="1612150" y="687600"/>
            <a:chExt cx="1682075" cy="1681225"/>
          </a:xfrm>
        </p:grpSpPr>
        <p:sp>
          <p:nvSpPr>
            <p:cNvPr id="1662" name="Google Shape;1662;p34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3" name="Google Shape;1663;p34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4" name="Google Shape;1664;p34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5" name="Google Shape;1665;p34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6" name="Google Shape;1666;p34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7" name="Google Shape;1667;p34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8" name="Google Shape;1668;p34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9" name="Google Shape;1669;p34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70" name="Google Shape;1670;p34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71" name="Google Shape;1671;p34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72" name="Google Shape;1672;p34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73" name="Google Shape;1673;p34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74" name="Google Shape;1674;p34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75" name="Google Shape;1675;p34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76" name="Google Shape;1676;p34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77" name="Google Shape;1677;p34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78" name="Google Shape;1678;p34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79" name="Google Shape;1679;p34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80" name="Google Shape;1680;p34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81" name="Google Shape;1681;p34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82" name="Google Shape;1682;p34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83" name="Google Shape;1683;p34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84" name="Google Shape;1684;p34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85" name="Google Shape;1685;p34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86" name="Google Shape;1686;p34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87" name="Google Shape;1687;p34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88" name="Google Shape;1688;p34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89" name="Google Shape;1689;p34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690" name="Google Shape;1690;p34"/>
          <p:cNvSpPr/>
          <p:nvPr/>
        </p:nvSpPr>
        <p:spPr>
          <a:xfrm rot="5400000">
            <a:off x="4300925" y="300250"/>
            <a:ext cx="531300" cy="915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1691" name="Google Shape;1691;p34"/>
          <p:cNvGrpSpPr/>
          <p:nvPr/>
        </p:nvGrpSpPr>
        <p:grpSpPr>
          <a:xfrm>
            <a:off x="-1328750" y="2861694"/>
            <a:ext cx="2041987" cy="1750299"/>
            <a:chOff x="3066525" y="2964225"/>
            <a:chExt cx="583775" cy="500400"/>
          </a:xfrm>
        </p:grpSpPr>
        <p:sp>
          <p:nvSpPr>
            <p:cNvPr id="1692" name="Google Shape;1692;p34"/>
            <p:cNvSpPr/>
            <p:nvPr/>
          </p:nvSpPr>
          <p:spPr>
            <a:xfrm>
              <a:off x="3066525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93" name="Google Shape;1693;p34"/>
            <p:cNvSpPr/>
            <p:nvPr/>
          </p:nvSpPr>
          <p:spPr>
            <a:xfrm>
              <a:off x="3149925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94" name="Google Shape;1694;p34"/>
            <p:cNvSpPr/>
            <p:nvPr/>
          </p:nvSpPr>
          <p:spPr>
            <a:xfrm>
              <a:off x="3233325" y="2964225"/>
              <a:ext cx="83400" cy="83425"/>
            </a:xfrm>
            <a:custGeom>
              <a:avLst/>
              <a:gdLst/>
              <a:ahLst/>
              <a:cxnLst/>
              <a:rect l="l" t="t" r="r" b="b"/>
              <a:pathLst>
                <a:path w="3336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95" name="Google Shape;1695;p34"/>
            <p:cNvSpPr/>
            <p:nvPr/>
          </p:nvSpPr>
          <p:spPr>
            <a:xfrm>
              <a:off x="3066525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96" name="Google Shape;1696;p34"/>
            <p:cNvSpPr/>
            <p:nvPr/>
          </p:nvSpPr>
          <p:spPr>
            <a:xfrm>
              <a:off x="3149925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97" name="Google Shape;1697;p34"/>
            <p:cNvSpPr/>
            <p:nvPr/>
          </p:nvSpPr>
          <p:spPr>
            <a:xfrm>
              <a:off x="3233325" y="3131025"/>
              <a:ext cx="83400" cy="83400"/>
            </a:xfrm>
            <a:custGeom>
              <a:avLst/>
              <a:gdLst/>
              <a:ahLst/>
              <a:cxnLst/>
              <a:rect l="l" t="t" r="r" b="b"/>
              <a:pathLst>
                <a:path w="3336" h="3336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98" name="Google Shape;1698;p34"/>
            <p:cNvSpPr/>
            <p:nvPr/>
          </p:nvSpPr>
          <p:spPr>
            <a:xfrm>
              <a:off x="3066525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99" name="Google Shape;1699;p34"/>
            <p:cNvSpPr/>
            <p:nvPr/>
          </p:nvSpPr>
          <p:spPr>
            <a:xfrm>
              <a:off x="3149925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00" name="Google Shape;1700;p34"/>
            <p:cNvSpPr/>
            <p:nvPr/>
          </p:nvSpPr>
          <p:spPr>
            <a:xfrm>
              <a:off x="3233325" y="3297800"/>
              <a:ext cx="83400" cy="83425"/>
            </a:xfrm>
            <a:custGeom>
              <a:avLst/>
              <a:gdLst/>
              <a:ahLst/>
              <a:cxnLst/>
              <a:rect l="l" t="t" r="r" b="b"/>
              <a:pathLst>
                <a:path w="3336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01" name="Google Shape;1701;p34"/>
            <p:cNvSpPr/>
            <p:nvPr/>
          </p:nvSpPr>
          <p:spPr>
            <a:xfrm>
              <a:off x="3316700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02" name="Google Shape;1702;p34"/>
            <p:cNvSpPr/>
            <p:nvPr/>
          </p:nvSpPr>
          <p:spPr>
            <a:xfrm>
              <a:off x="3400100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03" name="Google Shape;1703;p34"/>
            <p:cNvSpPr/>
            <p:nvPr/>
          </p:nvSpPr>
          <p:spPr>
            <a:xfrm>
              <a:off x="3316700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04" name="Google Shape;1704;p34"/>
            <p:cNvSpPr/>
            <p:nvPr/>
          </p:nvSpPr>
          <p:spPr>
            <a:xfrm>
              <a:off x="3400100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05" name="Google Shape;1705;p34"/>
            <p:cNvSpPr/>
            <p:nvPr/>
          </p:nvSpPr>
          <p:spPr>
            <a:xfrm>
              <a:off x="3316700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06" name="Google Shape;1706;p34"/>
            <p:cNvSpPr/>
            <p:nvPr/>
          </p:nvSpPr>
          <p:spPr>
            <a:xfrm>
              <a:off x="3400100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07" name="Google Shape;1707;p34"/>
            <p:cNvSpPr/>
            <p:nvPr/>
          </p:nvSpPr>
          <p:spPr>
            <a:xfrm>
              <a:off x="3482650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08" name="Google Shape;1708;p34"/>
            <p:cNvSpPr/>
            <p:nvPr/>
          </p:nvSpPr>
          <p:spPr>
            <a:xfrm>
              <a:off x="3566875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09" name="Google Shape;1709;p34"/>
            <p:cNvSpPr/>
            <p:nvPr/>
          </p:nvSpPr>
          <p:spPr>
            <a:xfrm>
              <a:off x="3482650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10" name="Google Shape;1710;p34"/>
            <p:cNvSpPr/>
            <p:nvPr/>
          </p:nvSpPr>
          <p:spPr>
            <a:xfrm>
              <a:off x="3566875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11" name="Google Shape;1711;p34"/>
            <p:cNvSpPr/>
            <p:nvPr/>
          </p:nvSpPr>
          <p:spPr>
            <a:xfrm>
              <a:off x="3482650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12" name="Google Shape;1712;p34"/>
            <p:cNvSpPr/>
            <p:nvPr/>
          </p:nvSpPr>
          <p:spPr>
            <a:xfrm>
              <a:off x="3566875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713" name="Google Shape;1713;p34"/>
          <p:cNvSpPr/>
          <p:nvPr/>
        </p:nvSpPr>
        <p:spPr>
          <a:xfrm>
            <a:off x="154900" y="4389361"/>
            <a:ext cx="558330" cy="531314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14" name="Google Shape;1714;p34"/>
          <p:cNvSpPr/>
          <p:nvPr/>
        </p:nvSpPr>
        <p:spPr>
          <a:xfrm>
            <a:off x="8327325" y="85050"/>
            <a:ext cx="363904" cy="362466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15" name="Google Shape;1715;p34"/>
          <p:cNvSpPr/>
          <p:nvPr/>
        </p:nvSpPr>
        <p:spPr>
          <a:xfrm>
            <a:off x="8547150" y="447525"/>
            <a:ext cx="363904" cy="362466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4_1">
    <p:spTree>
      <p:nvGrpSpPr>
        <p:cNvPr id="1" name="Shape 17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17" name="Google Shape;1717;p35"/>
          <p:cNvGrpSpPr/>
          <p:nvPr/>
        </p:nvGrpSpPr>
        <p:grpSpPr>
          <a:xfrm>
            <a:off x="7592282" y="3786951"/>
            <a:ext cx="5146140" cy="5143540"/>
            <a:chOff x="1612150" y="687600"/>
            <a:chExt cx="1682075" cy="1681225"/>
          </a:xfrm>
        </p:grpSpPr>
        <p:sp>
          <p:nvSpPr>
            <p:cNvPr id="1718" name="Google Shape;1718;p35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19" name="Google Shape;1719;p35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20" name="Google Shape;1720;p35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21" name="Google Shape;1721;p35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22" name="Google Shape;1722;p35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23" name="Google Shape;1723;p35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24" name="Google Shape;1724;p35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25" name="Google Shape;1725;p35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26" name="Google Shape;1726;p35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27" name="Google Shape;1727;p35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28" name="Google Shape;1728;p35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29" name="Google Shape;1729;p35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30" name="Google Shape;1730;p35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31" name="Google Shape;1731;p35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32" name="Google Shape;1732;p35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33" name="Google Shape;1733;p35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34" name="Google Shape;1734;p35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35" name="Google Shape;1735;p35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36" name="Google Shape;1736;p35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37" name="Google Shape;1737;p35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38" name="Google Shape;1738;p35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39" name="Google Shape;1739;p35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40" name="Google Shape;1740;p35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41" name="Google Shape;1741;p35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42" name="Google Shape;1742;p35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43" name="Google Shape;1743;p35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44" name="Google Shape;1744;p35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45" name="Google Shape;1745;p35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</p:grpSp>
      <p:grpSp>
        <p:nvGrpSpPr>
          <p:cNvPr id="1746" name="Google Shape;1746;p35"/>
          <p:cNvGrpSpPr/>
          <p:nvPr/>
        </p:nvGrpSpPr>
        <p:grpSpPr>
          <a:xfrm>
            <a:off x="-4432918" y="-2305487"/>
            <a:ext cx="5146140" cy="5143540"/>
            <a:chOff x="1612150" y="687600"/>
            <a:chExt cx="1682075" cy="1681225"/>
          </a:xfrm>
        </p:grpSpPr>
        <p:sp>
          <p:nvSpPr>
            <p:cNvPr id="1747" name="Google Shape;1747;p35"/>
            <p:cNvSpPr/>
            <p:nvPr/>
          </p:nvSpPr>
          <p:spPr>
            <a:xfrm>
              <a:off x="17289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48" name="Google Shape;1748;p35"/>
            <p:cNvSpPr/>
            <p:nvPr/>
          </p:nvSpPr>
          <p:spPr>
            <a:xfrm>
              <a:off x="18456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49" name="Google Shape;1749;p35"/>
            <p:cNvSpPr/>
            <p:nvPr/>
          </p:nvSpPr>
          <p:spPr>
            <a:xfrm>
              <a:off x="19624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1" y="1"/>
                  </a:moveTo>
                  <a:lnTo>
                    <a:pt x="1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50" name="Google Shape;1750;p35"/>
            <p:cNvSpPr/>
            <p:nvPr/>
          </p:nvSpPr>
          <p:spPr>
            <a:xfrm>
              <a:off x="2078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51" name="Google Shape;1751;p35"/>
            <p:cNvSpPr/>
            <p:nvPr/>
          </p:nvSpPr>
          <p:spPr>
            <a:xfrm>
              <a:off x="2195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52" name="Google Shape;1752;p35"/>
            <p:cNvSpPr/>
            <p:nvPr/>
          </p:nvSpPr>
          <p:spPr>
            <a:xfrm>
              <a:off x="23118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53" name="Google Shape;1753;p35"/>
            <p:cNvSpPr/>
            <p:nvPr/>
          </p:nvSpPr>
          <p:spPr>
            <a:xfrm>
              <a:off x="24285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54" name="Google Shape;1754;p35"/>
            <p:cNvSpPr/>
            <p:nvPr/>
          </p:nvSpPr>
          <p:spPr>
            <a:xfrm>
              <a:off x="254532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55" name="Google Shape;1755;p35"/>
            <p:cNvSpPr/>
            <p:nvPr/>
          </p:nvSpPr>
          <p:spPr>
            <a:xfrm>
              <a:off x="2662075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56" name="Google Shape;1756;p35"/>
            <p:cNvSpPr/>
            <p:nvPr/>
          </p:nvSpPr>
          <p:spPr>
            <a:xfrm>
              <a:off x="2778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57" name="Google Shape;1757;p35"/>
            <p:cNvSpPr/>
            <p:nvPr/>
          </p:nvSpPr>
          <p:spPr>
            <a:xfrm>
              <a:off x="28947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58" name="Google Shape;1758;p35"/>
            <p:cNvSpPr/>
            <p:nvPr/>
          </p:nvSpPr>
          <p:spPr>
            <a:xfrm>
              <a:off x="30115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59" name="Google Shape;1759;p35"/>
            <p:cNvSpPr/>
            <p:nvPr/>
          </p:nvSpPr>
          <p:spPr>
            <a:xfrm>
              <a:off x="312825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60" name="Google Shape;1760;p35"/>
            <p:cNvSpPr/>
            <p:nvPr/>
          </p:nvSpPr>
          <p:spPr>
            <a:xfrm>
              <a:off x="3245000" y="687600"/>
              <a:ext cx="25" cy="1681225"/>
            </a:xfrm>
            <a:custGeom>
              <a:avLst/>
              <a:gdLst/>
              <a:ahLst/>
              <a:cxnLst/>
              <a:rect l="l" t="t" r="r" b="b"/>
              <a:pathLst>
                <a:path w="1" h="67249" fill="none" extrusionOk="0">
                  <a:moveTo>
                    <a:pt x="0" y="1"/>
                  </a:moveTo>
                  <a:lnTo>
                    <a:pt x="0" y="67249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61" name="Google Shape;1761;p35"/>
            <p:cNvSpPr/>
            <p:nvPr/>
          </p:nvSpPr>
          <p:spPr>
            <a:xfrm>
              <a:off x="1612150" y="771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62" name="Google Shape;1762;p35"/>
            <p:cNvSpPr/>
            <p:nvPr/>
          </p:nvSpPr>
          <p:spPr>
            <a:xfrm>
              <a:off x="1612150" y="886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63" name="Google Shape;1763;p35"/>
            <p:cNvSpPr/>
            <p:nvPr/>
          </p:nvSpPr>
          <p:spPr>
            <a:xfrm>
              <a:off x="1612150" y="1003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64" name="Google Shape;1764;p35"/>
            <p:cNvSpPr/>
            <p:nvPr/>
          </p:nvSpPr>
          <p:spPr>
            <a:xfrm>
              <a:off x="1612150" y="111957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65" name="Google Shape;1765;p35"/>
            <p:cNvSpPr/>
            <p:nvPr/>
          </p:nvSpPr>
          <p:spPr>
            <a:xfrm>
              <a:off x="1612150" y="12371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66" name="Google Shape;1766;p35"/>
            <p:cNvSpPr/>
            <p:nvPr/>
          </p:nvSpPr>
          <p:spPr>
            <a:xfrm>
              <a:off x="1612150" y="13539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67" name="Google Shape;1767;p35"/>
            <p:cNvSpPr/>
            <p:nvPr/>
          </p:nvSpPr>
          <p:spPr>
            <a:xfrm>
              <a:off x="1612150" y="1469825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68" name="Google Shape;1768;p35"/>
            <p:cNvSpPr/>
            <p:nvPr/>
          </p:nvSpPr>
          <p:spPr>
            <a:xfrm>
              <a:off x="1612150" y="1585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69" name="Google Shape;1769;p35"/>
            <p:cNvSpPr/>
            <p:nvPr/>
          </p:nvSpPr>
          <p:spPr>
            <a:xfrm>
              <a:off x="1612150" y="17025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70" name="Google Shape;1770;p35"/>
            <p:cNvSpPr/>
            <p:nvPr/>
          </p:nvSpPr>
          <p:spPr>
            <a:xfrm>
              <a:off x="1612150" y="18192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71" name="Google Shape;1771;p35"/>
            <p:cNvSpPr/>
            <p:nvPr/>
          </p:nvSpPr>
          <p:spPr>
            <a:xfrm>
              <a:off x="1612150" y="19360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72" name="Google Shape;1772;p35"/>
            <p:cNvSpPr/>
            <p:nvPr/>
          </p:nvSpPr>
          <p:spPr>
            <a:xfrm>
              <a:off x="1612150" y="20527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0"/>
                  </a:moveTo>
                  <a:lnTo>
                    <a:pt x="1" y="0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73" name="Google Shape;1773;p35"/>
            <p:cNvSpPr/>
            <p:nvPr/>
          </p:nvSpPr>
          <p:spPr>
            <a:xfrm>
              <a:off x="1612150" y="216865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  <p:sp>
          <p:nvSpPr>
            <p:cNvPr id="1774" name="Google Shape;1774;p35"/>
            <p:cNvSpPr/>
            <p:nvPr/>
          </p:nvSpPr>
          <p:spPr>
            <a:xfrm>
              <a:off x="1612150" y="2285400"/>
              <a:ext cx="1682075" cy="25"/>
            </a:xfrm>
            <a:custGeom>
              <a:avLst/>
              <a:gdLst/>
              <a:ahLst/>
              <a:cxnLst/>
              <a:rect l="l" t="t" r="r" b="b"/>
              <a:pathLst>
                <a:path w="67283" h="1" fill="none" extrusionOk="0">
                  <a:moveTo>
                    <a:pt x="67282" y="1"/>
                  </a:moveTo>
                  <a:lnTo>
                    <a:pt x="1" y="1"/>
                  </a:lnTo>
                </a:path>
              </a:pathLst>
            </a:custGeom>
            <a:noFill/>
            <a:ln w="5000" cap="flat" cmpd="sng">
              <a:solidFill>
                <a:schemeClr val="lt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b="1" dirty="0"/>
            </a:p>
          </p:txBody>
        </p:sp>
      </p:grpSp>
      <p:grpSp>
        <p:nvGrpSpPr>
          <p:cNvPr id="1775" name="Google Shape;1775;p35"/>
          <p:cNvGrpSpPr/>
          <p:nvPr/>
        </p:nvGrpSpPr>
        <p:grpSpPr>
          <a:xfrm>
            <a:off x="7102025" y="-1210806"/>
            <a:ext cx="2041987" cy="1750299"/>
            <a:chOff x="3066525" y="2964225"/>
            <a:chExt cx="583775" cy="500400"/>
          </a:xfrm>
        </p:grpSpPr>
        <p:sp>
          <p:nvSpPr>
            <p:cNvPr id="1776" name="Google Shape;1776;p35"/>
            <p:cNvSpPr/>
            <p:nvPr/>
          </p:nvSpPr>
          <p:spPr>
            <a:xfrm>
              <a:off x="3066525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77" name="Google Shape;1777;p35"/>
            <p:cNvSpPr/>
            <p:nvPr/>
          </p:nvSpPr>
          <p:spPr>
            <a:xfrm>
              <a:off x="3149925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78" name="Google Shape;1778;p35"/>
            <p:cNvSpPr/>
            <p:nvPr/>
          </p:nvSpPr>
          <p:spPr>
            <a:xfrm>
              <a:off x="3233325" y="2964225"/>
              <a:ext cx="83400" cy="83425"/>
            </a:xfrm>
            <a:custGeom>
              <a:avLst/>
              <a:gdLst/>
              <a:ahLst/>
              <a:cxnLst/>
              <a:rect l="l" t="t" r="r" b="b"/>
              <a:pathLst>
                <a:path w="3336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79" name="Google Shape;1779;p35"/>
            <p:cNvSpPr/>
            <p:nvPr/>
          </p:nvSpPr>
          <p:spPr>
            <a:xfrm>
              <a:off x="3066525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80" name="Google Shape;1780;p35"/>
            <p:cNvSpPr/>
            <p:nvPr/>
          </p:nvSpPr>
          <p:spPr>
            <a:xfrm>
              <a:off x="3149925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81" name="Google Shape;1781;p35"/>
            <p:cNvSpPr/>
            <p:nvPr/>
          </p:nvSpPr>
          <p:spPr>
            <a:xfrm>
              <a:off x="3233325" y="3131025"/>
              <a:ext cx="83400" cy="83400"/>
            </a:xfrm>
            <a:custGeom>
              <a:avLst/>
              <a:gdLst/>
              <a:ahLst/>
              <a:cxnLst/>
              <a:rect l="l" t="t" r="r" b="b"/>
              <a:pathLst>
                <a:path w="3336" h="3336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82" name="Google Shape;1782;p35"/>
            <p:cNvSpPr/>
            <p:nvPr/>
          </p:nvSpPr>
          <p:spPr>
            <a:xfrm>
              <a:off x="3066525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83" name="Google Shape;1783;p35"/>
            <p:cNvSpPr/>
            <p:nvPr/>
          </p:nvSpPr>
          <p:spPr>
            <a:xfrm>
              <a:off x="3149925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84" name="Google Shape;1784;p35"/>
            <p:cNvSpPr/>
            <p:nvPr/>
          </p:nvSpPr>
          <p:spPr>
            <a:xfrm>
              <a:off x="3233325" y="3297800"/>
              <a:ext cx="83400" cy="83425"/>
            </a:xfrm>
            <a:custGeom>
              <a:avLst/>
              <a:gdLst/>
              <a:ahLst/>
              <a:cxnLst/>
              <a:rect l="l" t="t" r="r" b="b"/>
              <a:pathLst>
                <a:path w="3336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85" name="Google Shape;1785;p35"/>
            <p:cNvSpPr/>
            <p:nvPr/>
          </p:nvSpPr>
          <p:spPr>
            <a:xfrm>
              <a:off x="3316700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86" name="Google Shape;1786;p35"/>
            <p:cNvSpPr/>
            <p:nvPr/>
          </p:nvSpPr>
          <p:spPr>
            <a:xfrm>
              <a:off x="3400100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87" name="Google Shape;1787;p35"/>
            <p:cNvSpPr/>
            <p:nvPr/>
          </p:nvSpPr>
          <p:spPr>
            <a:xfrm>
              <a:off x="3316700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88" name="Google Shape;1788;p35"/>
            <p:cNvSpPr/>
            <p:nvPr/>
          </p:nvSpPr>
          <p:spPr>
            <a:xfrm>
              <a:off x="3400100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89" name="Google Shape;1789;p35"/>
            <p:cNvSpPr/>
            <p:nvPr/>
          </p:nvSpPr>
          <p:spPr>
            <a:xfrm>
              <a:off x="3316700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90" name="Google Shape;1790;p35"/>
            <p:cNvSpPr/>
            <p:nvPr/>
          </p:nvSpPr>
          <p:spPr>
            <a:xfrm>
              <a:off x="3400100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91" name="Google Shape;1791;p35"/>
            <p:cNvSpPr/>
            <p:nvPr/>
          </p:nvSpPr>
          <p:spPr>
            <a:xfrm>
              <a:off x="3482650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92" name="Google Shape;1792;p35"/>
            <p:cNvSpPr/>
            <p:nvPr/>
          </p:nvSpPr>
          <p:spPr>
            <a:xfrm>
              <a:off x="3566875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93" name="Google Shape;1793;p35"/>
            <p:cNvSpPr/>
            <p:nvPr/>
          </p:nvSpPr>
          <p:spPr>
            <a:xfrm>
              <a:off x="3482650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94" name="Google Shape;1794;p35"/>
            <p:cNvSpPr/>
            <p:nvPr/>
          </p:nvSpPr>
          <p:spPr>
            <a:xfrm>
              <a:off x="3566875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95" name="Google Shape;1795;p35"/>
            <p:cNvSpPr/>
            <p:nvPr/>
          </p:nvSpPr>
          <p:spPr>
            <a:xfrm>
              <a:off x="3482650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96" name="Google Shape;1796;p35"/>
            <p:cNvSpPr/>
            <p:nvPr/>
          </p:nvSpPr>
          <p:spPr>
            <a:xfrm>
              <a:off x="3566875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797" name="Google Shape;1797;p35"/>
          <p:cNvSpPr/>
          <p:nvPr/>
        </p:nvSpPr>
        <p:spPr>
          <a:xfrm>
            <a:off x="154900" y="2369486"/>
            <a:ext cx="558330" cy="531314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98" name="Google Shape;1798;p35"/>
          <p:cNvSpPr/>
          <p:nvPr/>
        </p:nvSpPr>
        <p:spPr>
          <a:xfrm>
            <a:off x="77050" y="2007000"/>
            <a:ext cx="363904" cy="362466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99" name="Google Shape;1799;p35"/>
          <p:cNvSpPr/>
          <p:nvPr/>
        </p:nvSpPr>
        <p:spPr>
          <a:xfrm>
            <a:off x="8430775" y="3891449"/>
            <a:ext cx="558330" cy="531314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1800" name="Google Shape;1800;p35"/>
          <p:cNvGrpSpPr/>
          <p:nvPr/>
        </p:nvGrpSpPr>
        <p:grpSpPr>
          <a:xfrm>
            <a:off x="-5400" y="4024807"/>
            <a:ext cx="2041987" cy="1750299"/>
            <a:chOff x="3066525" y="2964225"/>
            <a:chExt cx="583775" cy="500400"/>
          </a:xfrm>
        </p:grpSpPr>
        <p:sp>
          <p:nvSpPr>
            <p:cNvPr id="1801" name="Google Shape;1801;p35"/>
            <p:cNvSpPr/>
            <p:nvPr/>
          </p:nvSpPr>
          <p:spPr>
            <a:xfrm>
              <a:off x="3066525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02" name="Google Shape;1802;p35"/>
            <p:cNvSpPr/>
            <p:nvPr/>
          </p:nvSpPr>
          <p:spPr>
            <a:xfrm>
              <a:off x="3149925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03" name="Google Shape;1803;p35"/>
            <p:cNvSpPr/>
            <p:nvPr/>
          </p:nvSpPr>
          <p:spPr>
            <a:xfrm>
              <a:off x="3233325" y="2964225"/>
              <a:ext cx="83400" cy="83425"/>
            </a:xfrm>
            <a:custGeom>
              <a:avLst/>
              <a:gdLst/>
              <a:ahLst/>
              <a:cxnLst/>
              <a:rect l="l" t="t" r="r" b="b"/>
              <a:pathLst>
                <a:path w="3336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04" name="Google Shape;1804;p35"/>
            <p:cNvSpPr/>
            <p:nvPr/>
          </p:nvSpPr>
          <p:spPr>
            <a:xfrm>
              <a:off x="3066525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05" name="Google Shape;1805;p35"/>
            <p:cNvSpPr/>
            <p:nvPr/>
          </p:nvSpPr>
          <p:spPr>
            <a:xfrm>
              <a:off x="3149925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06" name="Google Shape;1806;p35"/>
            <p:cNvSpPr/>
            <p:nvPr/>
          </p:nvSpPr>
          <p:spPr>
            <a:xfrm>
              <a:off x="3233325" y="3131025"/>
              <a:ext cx="83400" cy="83400"/>
            </a:xfrm>
            <a:custGeom>
              <a:avLst/>
              <a:gdLst/>
              <a:ahLst/>
              <a:cxnLst/>
              <a:rect l="l" t="t" r="r" b="b"/>
              <a:pathLst>
                <a:path w="3336" h="3336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07" name="Google Shape;1807;p35"/>
            <p:cNvSpPr/>
            <p:nvPr/>
          </p:nvSpPr>
          <p:spPr>
            <a:xfrm>
              <a:off x="3066525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08" name="Google Shape;1808;p35"/>
            <p:cNvSpPr/>
            <p:nvPr/>
          </p:nvSpPr>
          <p:spPr>
            <a:xfrm>
              <a:off x="3149925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09" name="Google Shape;1809;p35"/>
            <p:cNvSpPr/>
            <p:nvPr/>
          </p:nvSpPr>
          <p:spPr>
            <a:xfrm>
              <a:off x="3233325" y="3297800"/>
              <a:ext cx="83400" cy="83425"/>
            </a:xfrm>
            <a:custGeom>
              <a:avLst/>
              <a:gdLst/>
              <a:ahLst/>
              <a:cxnLst/>
              <a:rect l="l" t="t" r="r" b="b"/>
              <a:pathLst>
                <a:path w="3336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10" name="Google Shape;1810;p35"/>
            <p:cNvSpPr/>
            <p:nvPr/>
          </p:nvSpPr>
          <p:spPr>
            <a:xfrm>
              <a:off x="3316700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11" name="Google Shape;1811;p35"/>
            <p:cNvSpPr/>
            <p:nvPr/>
          </p:nvSpPr>
          <p:spPr>
            <a:xfrm>
              <a:off x="3400100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12" name="Google Shape;1812;p35"/>
            <p:cNvSpPr/>
            <p:nvPr/>
          </p:nvSpPr>
          <p:spPr>
            <a:xfrm>
              <a:off x="3316700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13" name="Google Shape;1813;p35"/>
            <p:cNvSpPr/>
            <p:nvPr/>
          </p:nvSpPr>
          <p:spPr>
            <a:xfrm>
              <a:off x="3400100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0" y="0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14" name="Google Shape;1814;p35"/>
            <p:cNvSpPr/>
            <p:nvPr/>
          </p:nvSpPr>
          <p:spPr>
            <a:xfrm>
              <a:off x="3316700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6" y="3336"/>
                  </a:lnTo>
                  <a:lnTo>
                    <a:pt x="333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15" name="Google Shape;1815;p35"/>
            <p:cNvSpPr/>
            <p:nvPr/>
          </p:nvSpPr>
          <p:spPr>
            <a:xfrm>
              <a:off x="3400100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0" y="1"/>
                  </a:moveTo>
                  <a:lnTo>
                    <a:pt x="0" y="3336"/>
                  </a:lnTo>
                  <a:lnTo>
                    <a:pt x="3336" y="3336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16" name="Google Shape;1816;p35"/>
            <p:cNvSpPr/>
            <p:nvPr/>
          </p:nvSpPr>
          <p:spPr>
            <a:xfrm>
              <a:off x="3482650" y="30476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17" name="Google Shape;1817;p35"/>
            <p:cNvSpPr/>
            <p:nvPr/>
          </p:nvSpPr>
          <p:spPr>
            <a:xfrm>
              <a:off x="3566875" y="296422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18" name="Google Shape;1818;p35"/>
            <p:cNvSpPr/>
            <p:nvPr/>
          </p:nvSpPr>
          <p:spPr>
            <a:xfrm>
              <a:off x="3482650" y="3213575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19" name="Google Shape;1819;p35"/>
            <p:cNvSpPr/>
            <p:nvPr/>
          </p:nvSpPr>
          <p:spPr>
            <a:xfrm>
              <a:off x="3566875" y="3131025"/>
              <a:ext cx="83425" cy="83400"/>
            </a:xfrm>
            <a:custGeom>
              <a:avLst/>
              <a:gdLst/>
              <a:ahLst/>
              <a:cxnLst/>
              <a:rect l="l" t="t" r="r" b="b"/>
              <a:pathLst>
                <a:path w="3337" h="3336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20" name="Google Shape;1820;p35"/>
            <p:cNvSpPr/>
            <p:nvPr/>
          </p:nvSpPr>
          <p:spPr>
            <a:xfrm>
              <a:off x="3482650" y="33812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0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21" name="Google Shape;1821;p35"/>
            <p:cNvSpPr/>
            <p:nvPr/>
          </p:nvSpPr>
          <p:spPr>
            <a:xfrm>
              <a:off x="3566875" y="3297800"/>
              <a:ext cx="83425" cy="83425"/>
            </a:xfrm>
            <a:custGeom>
              <a:avLst/>
              <a:gdLst/>
              <a:ahLst/>
              <a:cxnLst/>
              <a:rect l="l" t="t" r="r" b="b"/>
              <a:pathLst>
                <a:path w="3337" h="3337" extrusionOk="0">
                  <a:moveTo>
                    <a:pt x="1" y="1"/>
                  </a:moveTo>
                  <a:lnTo>
                    <a:pt x="1" y="3336"/>
                  </a:lnTo>
                  <a:lnTo>
                    <a:pt x="3337" y="3336"/>
                  </a:lnTo>
                  <a:lnTo>
                    <a:pt x="33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822" name="Google Shape;1822;p35"/>
          <p:cNvSpPr/>
          <p:nvPr/>
        </p:nvSpPr>
        <p:spPr>
          <a:xfrm rot="5400000">
            <a:off x="4294050" y="304550"/>
            <a:ext cx="555900" cy="9154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23" name="Google Shape;1823;p35"/>
          <p:cNvSpPr/>
          <p:nvPr/>
        </p:nvSpPr>
        <p:spPr>
          <a:xfrm>
            <a:off x="8248825" y="4422763"/>
            <a:ext cx="363904" cy="362466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accent4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ig Shoulders Text"/>
              <a:buNone/>
              <a:defRPr sz="3500" b="1">
                <a:solidFill>
                  <a:schemeClr val="dk1"/>
                </a:solidFill>
                <a:latin typeface="Big Shoulders Text"/>
                <a:ea typeface="Big Shoulders Text"/>
                <a:cs typeface="Big Shoulders Text"/>
                <a:sym typeface="Big Shoulders Tex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aheim"/>
              <a:buChar char="●"/>
              <a:defRPr>
                <a:solidFill>
                  <a:schemeClr val="dk1"/>
                </a:solidFill>
                <a:latin typeface="Anaheim"/>
                <a:ea typeface="Anaheim"/>
                <a:cs typeface="Anaheim"/>
                <a:sym typeface="Anaheim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aheim"/>
              <a:buChar char="○"/>
              <a:defRPr>
                <a:solidFill>
                  <a:schemeClr val="dk1"/>
                </a:solidFill>
                <a:latin typeface="Anaheim"/>
                <a:ea typeface="Anaheim"/>
                <a:cs typeface="Anaheim"/>
                <a:sym typeface="Anaheim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aheim"/>
              <a:buChar char="■"/>
              <a:defRPr>
                <a:solidFill>
                  <a:schemeClr val="dk1"/>
                </a:solidFill>
                <a:latin typeface="Anaheim"/>
                <a:ea typeface="Anaheim"/>
                <a:cs typeface="Anaheim"/>
                <a:sym typeface="Anaheim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aheim"/>
              <a:buChar char="●"/>
              <a:defRPr>
                <a:solidFill>
                  <a:schemeClr val="dk1"/>
                </a:solidFill>
                <a:latin typeface="Anaheim"/>
                <a:ea typeface="Anaheim"/>
                <a:cs typeface="Anaheim"/>
                <a:sym typeface="Anaheim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aheim"/>
              <a:buChar char="○"/>
              <a:defRPr>
                <a:solidFill>
                  <a:schemeClr val="dk1"/>
                </a:solidFill>
                <a:latin typeface="Anaheim"/>
                <a:ea typeface="Anaheim"/>
                <a:cs typeface="Anaheim"/>
                <a:sym typeface="Anaheim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aheim"/>
              <a:buChar char="■"/>
              <a:defRPr>
                <a:solidFill>
                  <a:schemeClr val="dk1"/>
                </a:solidFill>
                <a:latin typeface="Anaheim"/>
                <a:ea typeface="Anaheim"/>
                <a:cs typeface="Anaheim"/>
                <a:sym typeface="Anaheim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aheim"/>
              <a:buChar char="●"/>
              <a:defRPr>
                <a:solidFill>
                  <a:schemeClr val="dk1"/>
                </a:solidFill>
                <a:latin typeface="Anaheim"/>
                <a:ea typeface="Anaheim"/>
                <a:cs typeface="Anaheim"/>
                <a:sym typeface="Anaheim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naheim"/>
              <a:buChar char="○"/>
              <a:defRPr>
                <a:solidFill>
                  <a:schemeClr val="dk1"/>
                </a:solidFill>
                <a:latin typeface="Anaheim"/>
                <a:ea typeface="Anaheim"/>
                <a:cs typeface="Anaheim"/>
                <a:sym typeface="Anaheim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Anaheim"/>
              <a:buChar char="■"/>
              <a:defRPr>
                <a:solidFill>
                  <a:schemeClr val="dk1"/>
                </a:solidFill>
                <a:latin typeface="Anaheim"/>
                <a:ea typeface="Anaheim"/>
                <a:cs typeface="Anaheim"/>
                <a:sym typeface="Anaheim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2" r:id="rId3"/>
    <p:sldLayoutId id="2147483653" r:id="rId4"/>
    <p:sldLayoutId id="2147483655" r:id="rId5"/>
    <p:sldLayoutId id="2147483658" r:id="rId6"/>
    <p:sldLayoutId id="2147483660" r:id="rId7"/>
    <p:sldLayoutId id="2147483661" r:id="rId8"/>
    <p:sldLayoutId id="2147483670" r:id="rId9"/>
    <p:sldLayoutId id="2147483671" r:id="rId10"/>
    <p:sldLayoutId id="2147483672" r:id="rId11"/>
    <p:sldLayoutId id="2147483673" r:id="rId12"/>
    <p:sldLayoutId id="2147483679" r:id="rId13"/>
    <p:sldLayoutId id="2147483680" r:id="rId14"/>
    <p:sldLayoutId id="2147483681" r:id="rId15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449">
          <p15:clr>
            <a:srgbClr val="EA4335"/>
          </p15:clr>
        </p15:guide>
        <p15:guide id="2" pos="5311">
          <p15:clr>
            <a:srgbClr val="EA4335"/>
          </p15:clr>
        </p15:guide>
        <p15:guide id="3" orient="horz" pos="340">
          <p15:clr>
            <a:srgbClr val="EA4335"/>
          </p15:clr>
        </p15:guide>
        <p15:guide id="4" orient="horz" pos="2900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5.png"/><Relationship Id="rId5" Type="http://schemas.openxmlformats.org/officeDocument/2006/relationships/image" Target="../media/image12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ell.com/the-innovation/pdf/S2666-6758(21)00101-6.pdf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www.igi-global.com/chapter/machine-learning-based-mobile-applications-using-python-and-scikit-learn/322076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doi.org/10.14293/pr2199.000647.v1" TargetMode="External"/><Relationship Id="rId5" Type="http://schemas.openxmlformats.org/officeDocument/2006/relationships/hyperlink" Target="https://owenpress.com/index.php/IJACMET/article/view/2024-09-04" TargetMode="External"/><Relationship Id="rId4" Type="http://schemas.openxmlformats.org/officeDocument/2006/relationships/hyperlink" Target="https://doi.org/10.1109/access.2024.3385781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4" name="Google Shape;1834;p39"/>
          <p:cNvSpPr/>
          <p:nvPr/>
        </p:nvSpPr>
        <p:spPr>
          <a:xfrm>
            <a:off x="550175" y="596925"/>
            <a:ext cx="1571530" cy="3272111"/>
          </a:xfrm>
          <a:custGeom>
            <a:avLst/>
            <a:gdLst/>
            <a:ahLst/>
            <a:cxnLst/>
            <a:rect l="l" t="t" r="r" b="b"/>
            <a:pathLst>
              <a:path w="30456" h="63413" fill="none" extrusionOk="0">
                <a:moveTo>
                  <a:pt x="30456" y="63412"/>
                </a:moveTo>
                <a:lnTo>
                  <a:pt x="1" y="63412"/>
                </a:lnTo>
                <a:lnTo>
                  <a:pt x="1" y="15211"/>
                </a:lnTo>
                <a:cubicBezTo>
                  <a:pt x="1" y="6805"/>
                  <a:pt x="6806" y="0"/>
                  <a:pt x="15245" y="0"/>
                </a:cubicBezTo>
                <a:lnTo>
                  <a:pt x="15245" y="0"/>
                </a:lnTo>
                <a:cubicBezTo>
                  <a:pt x="23651" y="0"/>
                  <a:pt x="30456" y="6805"/>
                  <a:pt x="30456" y="15211"/>
                </a:cubicBezTo>
                <a:close/>
              </a:path>
            </a:pathLst>
          </a:custGeom>
          <a:solidFill>
            <a:schemeClr val="lt2"/>
          </a:solidFill>
          <a:ln w="28575" cap="flat" cmpd="sng">
            <a:solidFill>
              <a:schemeClr val="accent3"/>
            </a:solidFill>
            <a:prstDash val="solid"/>
            <a:miter lim="33357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35" name="Google Shape;1835;p39"/>
          <p:cNvSpPr/>
          <p:nvPr/>
        </p:nvSpPr>
        <p:spPr>
          <a:xfrm>
            <a:off x="3166325" y="371625"/>
            <a:ext cx="5264700" cy="3496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36" name="Google Shape;1836;p39"/>
          <p:cNvSpPr txBox="1">
            <a:spLocks noGrp="1"/>
          </p:cNvSpPr>
          <p:nvPr>
            <p:ph type="ctrTitle"/>
          </p:nvPr>
        </p:nvSpPr>
        <p:spPr>
          <a:xfrm>
            <a:off x="3166325" y="372500"/>
            <a:ext cx="5294100" cy="3496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7200" dirty="0"/>
              <a:t>ACFA7004</a:t>
            </a:r>
            <a:endParaRPr dirty="0"/>
          </a:p>
        </p:txBody>
      </p:sp>
      <p:sp>
        <p:nvSpPr>
          <p:cNvPr id="1837" name="Google Shape;1837;p39"/>
          <p:cNvSpPr txBox="1">
            <a:spLocks noGrp="1"/>
          </p:cNvSpPr>
          <p:nvPr>
            <p:ph type="subTitle" idx="1"/>
          </p:nvPr>
        </p:nvSpPr>
        <p:spPr>
          <a:xfrm>
            <a:off x="3571835" y="4075240"/>
            <a:ext cx="452880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STUDENT NAME : Harshil Kanani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STUDENT </a:t>
            </a:r>
            <a:r>
              <a:rPr lang="en-US"/>
              <a:t>ID 2512237</a:t>
            </a:r>
            <a:endParaRPr dirty="0"/>
          </a:p>
        </p:txBody>
      </p:sp>
      <p:pic>
        <p:nvPicPr>
          <p:cNvPr id="1838" name="Google Shape;1838;p39"/>
          <p:cNvPicPr preferRelativeResize="0"/>
          <p:nvPr/>
        </p:nvPicPr>
        <p:blipFill rotWithShape="1">
          <a:blip r:embed="rId3">
            <a:alphaModFix/>
          </a:blip>
          <a:srcRect l="-1192" t="-3541" r="-2541"/>
          <a:stretch/>
        </p:blipFill>
        <p:spPr>
          <a:xfrm>
            <a:off x="100800" y="1736799"/>
            <a:ext cx="2886950" cy="26899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39" name="Google Shape;1839;p39"/>
          <p:cNvGrpSpPr/>
          <p:nvPr/>
        </p:nvGrpSpPr>
        <p:grpSpPr>
          <a:xfrm>
            <a:off x="7391269" y="2935472"/>
            <a:ext cx="418128" cy="586901"/>
            <a:chOff x="3385925" y="2085275"/>
            <a:chExt cx="229350" cy="321925"/>
          </a:xfrm>
        </p:grpSpPr>
        <p:sp>
          <p:nvSpPr>
            <p:cNvPr id="1840" name="Google Shape;1840;p39"/>
            <p:cNvSpPr/>
            <p:nvPr/>
          </p:nvSpPr>
          <p:spPr>
            <a:xfrm>
              <a:off x="3405100" y="2113625"/>
              <a:ext cx="181825" cy="279400"/>
            </a:xfrm>
            <a:custGeom>
              <a:avLst/>
              <a:gdLst/>
              <a:ahLst/>
              <a:cxnLst/>
              <a:rect l="l" t="t" r="r" b="b"/>
              <a:pathLst>
                <a:path w="7273" h="11176" extrusionOk="0">
                  <a:moveTo>
                    <a:pt x="634" y="0"/>
                  </a:moveTo>
                  <a:lnTo>
                    <a:pt x="1" y="67"/>
                  </a:lnTo>
                  <a:lnTo>
                    <a:pt x="1268" y="8707"/>
                  </a:lnTo>
                  <a:lnTo>
                    <a:pt x="1902" y="8640"/>
                  </a:lnTo>
                  <a:lnTo>
                    <a:pt x="1802" y="8006"/>
                  </a:lnTo>
                  <a:lnTo>
                    <a:pt x="2436" y="7906"/>
                  </a:lnTo>
                  <a:lnTo>
                    <a:pt x="2302" y="7306"/>
                  </a:lnTo>
                  <a:lnTo>
                    <a:pt x="2936" y="7206"/>
                  </a:lnTo>
                  <a:lnTo>
                    <a:pt x="2836" y="6572"/>
                  </a:lnTo>
                  <a:lnTo>
                    <a:pt x="3470" y="6505"/>
                  </a:lnTo>
                  <a:lnTo>
                    <a:pt x="3637" y="7706"/>
                  </a:lnTo>
                  <a:lnTo>
                    <a:pt x="4270" y="7639"/>
                  </a:lnTo>
                  <a:lnTo>
                    <a:pt x="4437" y="8873"/>
                  </a:lnTo>
                  <a:lnTo>
                    <a:pt x="5071" y="8807"/>
                  </a:lnTo>
                  <a:lnTo>
                    <a:pt x="5238" y="10008"/>
                  </a:lnTo>
                  <a:lnTo>
                    <a:pt x="5838" y="9907"/>
                  </a:lnTo>
                  <a:lnTo>
                    <a:pt x="6005" y="11175"/>
                  </a:lnTo>
                  <a:lnTo>
                    <a:pt x="7272" y="10975"/>
                  </a:lnTo>
                  <a:lnTo>
                    <a:pt x="7106" y="9741"/>
                  </a:lnTo>
                  <a:lnTo>
                    <a:pt x="6472" y="9841"/>
                  </a:lnTo>
                  <a:lnTo>
                    <a:pt x="6272" y="8573"/>
                  </a:lnTo>
                  <a:lnTo>
                    <a:pt x="5671" y="8707"/>
                  </a:lnTo>
                  <a:lnTo>
                    <a:pt x="5471" y="7472"/>
                  </a:lnTo>
                  <a:lnTo>
                    <a:pt x="4904" y="7539"/>
                  </a:lnTo>
                  <a:lnTo>
                    <a:pt x="4604" y="5704"/>
                  </a:lnTo>
                  <a:lnTo>
                    <a:pt x="7072" y="5338"/>
                  </a:lnTo>
                  <a:lnTo>
                    <a:pt x="6972" y="4704"/>
                  </a:lnTo>
                  <a:lnTo>
                    <a:pt x="6338" y="4837"/>
                  </a:lnTo>
                  <a:lnTo>
                    <a:pt x="6272" y="4203"/>
                  </a:lnTo>
                  <a:lnTo>
                    <a:pt x="5638" y="4303"/>
                  </a:lnTo>
                  <a:lnTo>
                    <a:pt x="5571" y="3670"/>
                  </a:lnTo>
                  <a:lnTo>
                    <a:pt x="4937" y="3736"/>
                  </a:lnTo>
                  <a:lnTo>
                    <a:pt x="4837" y="3169"/>
                  </a:lnTo>
                  <a:lnTo>
                    <a:pt x="4237" y="3236"/>
                  </a:lnTo>
                  <a:lnTo>
                    <a:pt x="4137" y="2636"/>
                  </a:lnTo>
                  <a:lnTo>
                    <a:pt x="3570" y="2702"/>
                  </a:lnTo>
                  <a:lnTo>
                    <a:pt x="3436" y="2069"/>
                  </a:lnTo>
                  <a:lnTo>
                    <a:pt x="2836" y="2202"/>
                  </a:lnTo>
                  <a:lnTo>
                    <a:pt x="2736" y="1568"/>
                  </a:lnTo>
                  <a:lnTo>
                    <a:pt x="2135" y="1668"/>
                  </a:lnTo>
                  <a:lnTo>
                    <a:pt x="2069" y="1034"/>
                  </a:lnTo>
                  <a:lnTo>
                    <a:pt x="1435" y="1135"/>
                  </a:lnTo>
                  <a:lnTo>
                    <a:pt x="1335" y="534"/>
                  </a:lnTo>
                  <a:lnTo>
                    <a:pt x="734" y="634"/>
                  </a:lnTo>
                  <a:lnTo>
                    <a:pt x="634" y="0"/>
                  </a:lnTo>
                  <a:close/>
                </a:path>
              </a:pathLst>
            </a:custGeom>
            <a:solidFill>
              <a:srgbClr val="FCF5F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41" name="Google Shape;1841;p39"/>
            <p:cNvSpPr/>
            <p:nvPr/>
          </p:nvSpPr>
          <p:spPr>
            <a:xfrm>
              <a:off x="3385925" y="2085275"/>
              <a:ext cx="68400" cy="279375"/>
            </a:xfrm>
            <a:custGeom>
              <a:avLst/>
              <a:gdLst/>
              <a:ahLst/>
              <a:cxnLst/>
              <a:rect l="l" t="t" r="r" b="b"/>
              <a:pathLst>
                <a:path w="2736" h="11175" extrusionOk="0">
                  <a:moveTo>
                    <a:pt x="601" y="0"/>
                  </a:moveTo>
                  <a:lnTo>
                    <a:pt x="0" y="100"/>
                  </a:lnTo>
                  <a:lnTo>
                    <a:pt x="1602" y="11175"/>
                  </a:lnTo>
                  <a:lnTo>
                    <a:pt x="2202" y="11041"/>
                  </a:lnTo>
                  <a:lnTo>
                    <a:pt x="2102" y="10474"/>
                  </a:lnTo>
                  <a:lnTo>
                    <a:pt x="2736" y="10374"/>
                  </a:lnTo>
                  <a:lnTo>
                    <a:pt x="2669" y="9774"/>
                  </a:lnTo>
                  <a:lnTo>
                    <a:pt x="2035" y="9841"/>
                  </a:lnTo>
                  <a:lnTo>
                    <a:pt x="1935" y="9207"/>
                  </a:lnTo>
                  <a:lnTo>
                    <a:pt x="768" y="1201"/>
                  </a:lnTo>
                  <a:lnTo>
                    <a:pt x="1401" y="1134"/>
                  </a:lnTo>
                  <a:lnTo>
                    <a:pt x="1268" y="501"/>
                  </a:lnTo>
                  <a:lnTo>
                    <a:pt x="701" y="601"/>
                  </a:lnTo>
                  <a:lnTo>
                    <a:pt x="60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42" name="Google Shape;1842;p39"/>
            <p:cNvSpPr/>
            <p:nvPr/>
          </p:nvSpPr>
          <p:spPr>
            <a:xfrm>
              <a:off x="3450125" y="2311275"/>
              <a:ext cx="17550" cy="18350"/>
            </a:xfrm>
            <a:custGeom>
              <a:avLst/>
              <a:gdLst/>
              <a:ahLst/>
              <a:cxnLst/>
              <a:rect l="l" t="t" r="r" b="b"/>
              <a:pathLst>
                <a:path w="702" h="734" extrusionOk="0">
                  <a:moveTo>
                    <a:pt x="635" y="0"/>
                  </a:moveTo>
                  <a:lnTo>
                    <a:pt x="1" y="100"/>
                  </a:lnTo>
                  <a:lnTo>
                    <a:pt x="101" y="734"/>
                  </a:lnTo>
                  <a:lnTo>
                    <a:pt x="701" y="634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43" name="Google Shape;1843;p39"/>
            <p:cNvSpPr/>
            <p:nvPr/>
          </p:nvSpPr>
          <p:spPr>
            <a:xfrm>
              <a:off x="3462650" y="2276250"/>
              <a:ext cx="33375" cy="35050"/>
            </a:xfrm>
            <a:custGeom>
              <a:avLst/>
              <a:gdLst/>
              <a:ahLst/>
              <a:cxnLst/>
              <a:rect l="l" t="t" r="r" b="b"/>
              <a:pathLst>
                <a:path w="1335" h="1402" extrusionOk="0">
                  <a:moveTo>
                    <a:pt x="1168" y="0"/>
                  </a:moveTo>
                  <a:lnTo>
                    <a:pt x="534" y="67"/>
                  </a:lnTo>
                  <a:lnTo>
                    <a:pt x="634" y="701"/>
                  </a:lnTo>
                  <a:lnTo>
                    <a:pt x="0" y="801"/>
                  </a:lnTo>
                  <a:lnTo>
                    <a:pt x="134" y="1401"/>
                  </a:lnTo>
                  <a:lnTo>
                    <a:pt x="1335" y="1201"/>
                  </a:lnTo>
                  <a:lnTo>
                    <a:pt x="116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44" name="Google Shape;1844;p39"/>
            <p:cNvSpPr/>
            <p:nvPr/>
          </p:nvSpPr>
          <p:spPr>
            <a:xfrm>
              <a:off x="3496000" y="2304600"/>
              <a:ext cx="20050" cy="33375"/>
            </a:xfrm>
            <a:custGeom>
              <a:avLst/>
              <a:gdLst/>
              <a:ahLst/>
              <a:cxnLst/>
              <a:rect l="l" t="t" r="r" b="b"/>
              <a:pathLst>
                <a:path w="802" h="1335" extrusionOk="0">
                  <a:moveTo>
                    <a:pt x="634" y="0"/>
                  </a:moveTo>
                  <a:lnTo>
                    <a:pt x="1" y="67"/>
                  </a:lnTo>
                  <a:lnTo>
                    <a:pt x="167" y="1334"/>
                  </a:lnTo>
                  <a:lnTo>
                    <a:pt x="801" y="1234"/>
                  </a:lnTo>
                  <a:lnTo>
                    <a:pt x="63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45" name="Google Shape;1845;p39"/>
            <p:cNvSpPr/>
            <p:nvPr/>
          </p:nvSpPr>
          <p:spPr>
            <a:xfrm>
              <a:off x="3516025" y="2333775"/>
              <a:ext cx="20025" cy="31725"/>
            </a:xfrm>
            <a:custGeom>
              <a:avLst/>
              <a:gdLst/>
              <a:ahLst/>
              <a:cxnLst/>
              <a:rect l="l" t="t" r="r" b="b"/>
              <a:pathLst>
                <a:path w="801" h="1269" extrusionOk="0">
                  <a:moveTo>
                    <a:pt x="634" y="1"/>
                  </a:moveTo>
                  <a:lnTo>
                    <a:pt x="0" y="67"/>
                  </a:lnTo>
                  <a:lnTo>
                    <a:pt x="167" y="1268"/>
                  </a:lnTo>
                  <a:lnTo>
                    <a:pt x="801" y="1202"/>
                  </a:lnTo>
                  <a:lnTo>
                    <a:pt x="63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46" name="Google Shape;1846;p39"/>
            <p:cNvSpPr/>
            <p:nvPr/>
          </p:nvSpPr>
          <p:spPr>
            <a:xfrm>
              <a:off x="3536025" y="2361300"/>
              <a:ext cx="19200" cy="33375"/>
            </a:xfrm>
            <a:custGeom>
              <a:avLst/>
              <a:gdLst/>
              <a:ahLst/>
              <a:cxnLst/>
              <a:rect l="l" t="t" r="r" b="b"/>
              <a:pathLst>
                <a:path w="768" h="1335" extrusionOk="0">
                  <a:moveTo>
                    <a:pt x="601" y="0"/>
                  </a:moveTo>
                  <a:lnTo>
                    <a:pt x="1" y="101"/>
                  </a:lnTo>
                  <a:lnTo>
                    <a:pt x="201" y="1335"/>
                  </a:lnTo>
                  <a:lnTo>
                    <a:pt x="768" y="1268"/>
                  </a:lnTo>
                  <a:lnTo>
                    <a:pt x="60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47" name="Google Shape;1847;p39"/>
            <p:cNvSpPr/>
            <p:nvPr/>
          </p:nvSpPr>
          <p:spPr>
            <a:xfrm>
              <a:off x="3520175" y="2229550"/>
              <a:ext cx="95100" cy="72575"/>
            </a:xfrm>
            <a:custGeom>
              <a:avLst/>
              <a:gdLst/>
              <a:ahLst/>
              <a:cxnLst/>
              <a:rect l="l" t="t" r="r" b="b"/>
              <a:pathLst>
                <a:path w="3804" h="2903" extrusionOk="0">
                  <a:moveTo>
                    <a:pt x="3003" y="0"/>
                  </a:moveTo>
                  <a:lnTo>
                    <a:pt x="2369" y="67"/>
                  </a:lnTo>
                  <a:lnTo>
                    <a:pt x="2469" y="701"/>
                  </a:lnTo>
                  <a:lnTo>
                    <a:pt x="1" y="1067"/>
                  </a:lnTo>
                  <a:lnTo>
                    <a:pt x="301" y="2902"/>
                  </a:lnTo>
                  <a:lnTo>
                    <a:pt x="868" y="2835"/>
                  </a:lnTo>
                  <a:lnTo>
                    <a:pt x="701" y="1568"/>
                  </a:lnTo>
                  <a:lnTo>
                    <a:pt x="3804" y="1168"/>
                  </a:lnTo>
                  <a:lnTo>
                    <a:pt x="3704" y="534"/>
                  </a:lnTo>
                  <a:lnTo>
                    <a:pt x="3070" y="600"/>
                  </a:lnTo>
                  <a:lnTo>
                    <a:pt x="300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48" name="Google Shape;1848;p39"/>
            <p:cNvSpPr/>
            <p:nvPr/>
          </p:nvSpPr>
          <p:spPr>
            <a:xfrm>
              <a:off x="3541875" y="2297925"/>
              <a:ext cx="20025" cy="33375"/>
            </a:xfrm>
            <a:custGeom>
              <a:avLst/>
              <a:gdLst/>
              <a:ahLst/>
              <a:cxnLst/>
              <a:rect l="l" t="t" r="r" b="b"/>
              <a:pathLst>
                <a:path w="801" h="1335" extrusionOk="0">
                  <a:moveTo>
                    <a:pt x="634" y="0"/>
                  </a:moveTo>
                  <a:lnTo>
                    <a:pt x="0" y="100"/>
                  </a:lnTo>
                  <a:lnTo>
                    <a:pt x="200" y="1335"/>
                  </a:lnTo>
                  <a:lnTo>
                    <a:pt x="801" y="1201"/>
                  </a:lnTo>
                  <a:lnTo>
                    <a:pt x="63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49" name="Google Shape;1849;p39"/>
            <p:cNvSpPr/>
            <p:nvPr/>
          </p:nvSpPr>
          <p:spPr>
            <a:xfrm>
              <a:off x="3561875" y="2326275"/>
              <a:ext cx="20875" cy="33375"/>
            </a:xfrm>
            <a:custGeom>
              <a:avLst/>
              <a:gdLst/>
              <a:ahLst/>
              <a:cxnLst/>
              <a:rect l="l" t="t" r="r" b="b"/>
              <a:pathLst>
                <a:path w="835" h="1335" extrusionOk="0">
                  <a:moveTo>
                    <a:pt x="635" y="0"/>
                  </a:moveTo>
                  <a:lnTo>
                    <a:pt x="1" y="67"/>
                  </a:lnTo>
                  <a:lnTo>
                    <a:pt x="201" y="1335"/>
                  </a:lnTo>
                  <a:lnTo>
                    <a:pt x="835" y="1235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50" name="Google Shape;1850;p39"/>
            <p:cNvSpPr/>
            <p:nvPr/>
          </p:nvSpPr>
          <p:spPr>
            <a:xfrm>
              <a:off x="3582725" y="2355450"/>
              <a:ext cx="20050" cy="32550"/>
            </a:xfrm>
            <a:custGeom>
              <a:avLst/>
              <a:gdLst/>
              <a:ahLst/>
              <a:cxnLst/>
              <a:rect l="l" t="t" r="r" b="b"/>
              <a:pathLst>
                <a:path w="802" h="1302" extrusionOk="0">
                  <a:moveTo>
                    <a:pt x="568" y="1"/>
                  </a:moveTo>
                  <a:lnTo>
                    <a:pt x="1" y="68"/>
                  </a:lnTo>
                  <a:lnTo>
                    <a:pt x="167" y="1302"/>
                  </a:lnTo>
                  <a:lnTo>
                    <a:pt x="801" y="1202"/>
                  </a:lnTo>
                  <a:lnTo>
                    <a:pt x="56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51" name="Google Shape;1851;p39"/>
            <p:cNvSpPr/>
            <p:nvPr/>
          </p:nvSpPr>
          <p:spPr>
            <a:xfrm>
              <a:off x="3555200" y="2387975"/>
              <a:ext cx="33400" cy="19225"/>
            </a:xfrm>
            <a:custGeom>
              <a:avLst/>
              <a:gdLst/>
              <a:ahLst/>
              <a:cxnLst/>
              <a:rect l="l" t="t" r="r" b="b"/>
              <a:pathLst>
                <a:path w="1336" h="769" extrusionOk="0">
                  <a:moveTo>
                    <a:pt x="1268" y="1"/>
                  </a:moveTo>
                  <a:lnTo>
                    <a:pt x="1" y="201"/>
                  </a:lnTo>
                  <a:lnTo>
                    <a:pt x="134" y="768"/>
                  </a:lnTo>
                  <a:lnTo>
                    <a:pt x="1335" y="601"/>
                  </a:lnTo>
                  <a:lnTo>
                    <a:pt x="126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52" name="Google Shape;1852;p39"/>
            <p:cNvSpPr/>
            <p:nvPr/>
          </p:nvSpPr>
          <p:spPr>
            <a:xfrm>
              <a:off x="3420950" y="2111125"/>
              <a:ext cx="17525" cy="18375"/>
            </a:xfrm>
            <a:custGeom>
              <a:avLst/>
              <a:gdLst/>
              <a:ahLst/>
              <a:cxnLst/>
              <a:rect l="l" t="t" r="r" b="b"/>
              <a:pathLst>
                <a:path w="701" h="735" extrusionOk="0">
                  <a:moveTo>
                    <a:pt x="601" y="0"/>
                  </a:moveTo>
                  <a:lnTo>
                    <a:pt x="0" y="100"/>
                  </a:lnTo>
                  <a:lnTo>
                    <a:pt x="100" y="734"/>
                  </a:lnTo>
                  <a:lnTo>
                    <a:pt x="701" y="634"/>
                  </a:lnTo>
                  <a:lnTo>
                    <a:pt x="60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53" name="Google Shape;1853;p39"/>
            <p:cNvSpPr/>
            <p:nvPr/>
          </p:nvSpPr>
          <p:spPr>
            <a:xfrm>
              <a:off x="3438450" y="2123625"/>
              <a:ext cx="18375" cy="18375"/>
            </a:xfrm>
            <a:custGeom>
              <a:avLst/>
              <a:gdLst/>
              <a:ahLst/>
              <a:cxnLst/>
              <a:rect l="l" t="t" r="r" b="b"/>
              <a:pathLst>
                <a:path w="735" h="735" extrusionOk="0">
                  <a:moveTo>
                    <a:pt x="601" y="1"/>
                  </a:moveTo>
                  <a:lnTo>
                    <a:pt x="1" y="134"/>
                  </a:lnTo>
                  <a:lnTo>
                    <a:pt x="101" y="735"/>
                  </a:lnTo>
                  <a:lnTo>
                    <a:pt x="735" y="634"/>
                  </a:lnTo>
                  <a:lnTo>
                    <a:pt x="60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54" name="Google Shape;1854;p39"/>
            <p:cNvSpPr/>
            <p:nvPr/>
          </p:nvSpPr>
          <p:spPr>
            <a:xfrm>
              <a:off x="3456800" y="2137800"/>
              <a:ext cx="16700" cy="17550"/>
            </a:xfrm>
            <a:custGeom>
              <a:avLst/>
              <a:gdLst/>
              <a:ahLst/>
              <a:cxnLst/>
              <a:rect l="l" t="t" r="r" b="b"/>
              <a:pathLst>
                <a:path w="668" h="702" extrusionOk="0">
                  <a:moveTo>
                    <a:pt x="568" y="1"/>
                  </a:moveTo>
                  <a:lnTo>
                    <a:pt x="1" y="67"/>
                  </a:lnTo>
                  <a:lnTo>
                    <a:pt x="67" y="701"/>
                  </a:lnTo>
                  <a:lnTo>
                    <a:pt x="668" y="601"/>
                  </a:lnTo>
                  <a:lnTo>
                    <a:pt x="56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55" name="Google Shape;1855;p39"/>
            <p:cNvSpPr/>
            <p:nvPr/>
          </p:nvSpPr>
          <p:spPr>
            <a:xfrm>
              <a:off x="3473475" y="2151150"/>
              <a:ext cx="17550" cy="17525"/>
            </a:xfrm>
            <a:custGeom>
              <a:avLst/>
              <a:gdLst/>
              <a:ahLst/>
              <a:cxnLst/>
              <a:rect l="l" t="t" r="r" b="b"/>
              <a:pathLst>
                <a:path w="702" h="701" extrusionOk="0">
                  <a:moveTo>
                    <a:pt x="601" y="0"/>
                  </a:moveTo>
                  <a:lnTo>
                    <a:pt x="1" y="67"/>
                  </a:lnTo>
                  <a:lnTo>
                    <a:pt x="101" y="701"/>
                  </a:lnTo>
                  <a:lnTo>
                    <a:pt x="701" y="568"/>
                  </a:lnTo>
                  <a:lnTo>
                    <a:pt x="60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56" name="Google Shape;1856;p39"/>
            <p:cNvSpPr/>
            <p:nvPr/>
          </p:nvSpPr>
          <p:spPr>
            <a:xfrm>
              <a:off x="3491000" y="2163650"/>
              <a:ext cx="17525" cy="17550"/>
            </a:xfrm>
            <a:custGeom>
              <a:avLst/>
              <a:gdLst/>
              <a:ahLst/>
              <a:cxnLst/>
              <a:rect l="l" t="t" r="r" b="b"/>
              <a:pathLst>
                <a:path w="701" h="702" extrusionOk="0">
                  <a:moveTo>
                    <a:pt x="634" y="1"/>
                  </a:moveTo>
                  <a:lnTo>
                    <a:pt x="0" y="68"/>
                  </a:lnTo>
                  <a:lnTo>
                    <a:pt x="134" y="701"/>
                  </a:lnTo>
                  <a:lnTo>
                    <a:pt x="701" y="635"/>
                  </a:lnTo>
                  <a:lnTo>
                    <a:pt x="63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57" name="Google Shape;1857;p39"/>
            <p:cNvSpPr/>
            <p:nvPr/>
          </p:nvSpPr>
          <p:spPr>
            <a:xfrm>
              <a:off x="3508500" y="2177000"/>
              <a:ext cx="17550" cy="17550"/>
            </a:xfrm>
            <a:custGeom>
              <a:avLst/>
              <a:gdLst/>
              <a:ahLst/>
              <a:cxnLst/>
              <a:rect l="l" t="t" r="r" b="b"/>
              <a:pathLst>
                <a:path w="702" h="702" extrusionOk="0">
                  <a:moveTo>
                    <a:pt x="635" y="1"/>
                  </a:moveTo>
                  <a:lnTo>
                    <a:pt x="1" y="101"/>
                  </a:lnTo>
                  <a:lnTo>
                    <a:pt x="101" y="701"/>
                  </a:lnTo>
                  <a:lnTo>
                    <a:pt x="701" y="634"/>
                  </a:lnTo>
                  <a:lnTo>
                    <a:pt x="63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58" name="Google Shape;1858;p39"/>
            <p:cNvSpPr/>
            <p:nvPr/>
          </p:nvSpPr>
          <p:spPr>
            <a:xfrm>
              <a:off x="3526025" y="2189500"/>
              <a:ext cx="18375" cy="17550"/>
            </a:xfrm>
            <a:custGeom>
              <a:avLst/>
              <a:gdLst/>
              <a:ahLst/>
              <a:cxnLst/>
              <a:rect l="l" t="t" r="r" b="b"/>
              <a:pathLst>
                <a:path w="735" h="702" extrusionOk="0">
                  <a:moveTo>
                    <a:pt x="634" y="1"/>
                  </a:moveTo>
                  <a:lnTo>
                    <a:pt x="0" y="134"/>
                  </a:lnTo>
                  <a:lnTo>
                    <a:pt x="100" y="701"/>
                  </a:lnTo>
                  <a:lnTo>
                    <a:pt x="734" y="635"/>
                  </a:lnTo>
                  <a:lnTo>
                    <a:pt x="63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59" name="Google Shape;1859;p39"/>
            <p:cNvSpPr/>
            <p:nvPr/>
          </p:nvSpPr>
          <p:spPr>
            <a:xfrm>
              <a:off x="3544375" y="2202850"/>
              <a:ext cx="17525" cy="18375"/>
            </a:xfrm>
            <a:custGeom>
              <a:avLst/>
              <a:gdLst/>
              <a:ahLst/>
              <a:cxnLst/>
              <a:rect l="l" t="t" r="r" b="b"/>
              <a:pathLst>
                <a:path w="701" h="735" extrusionOk="0">
                  <a:moveTo>
                    <a:pt x="601" y="1"/>
                  </a:moveTo>
                  <a:lnTo>
                    <a:pt x="0" y="101"/>
                  </a:lnTo>
                  <a:lnTo>
                    <a:pt x="67" y="734"/>
                  </a:lnTo>
                  <a:lnTo>
                    <a:pt x="701" y="634"/>
                  </a:lnTo>
                  <a:lnTo>
                    <a:pt x="60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60" name="Google Shape;1860;p39"/>
            <p:cNvSpPr/>
            <p:nvPr/>
          </p:nvSpPr>
          <p:spPr>
            <a:xfrm>
              <a:off x="3561875" y="2217025"/>
              <a:ext cx="17550" cy="17550"/>
            </a:xfrm>
            <a:custGeom>
              <a:avLst/>
              <a:gdLst/>
              <a:ahLst/>
              <a:cxnLst/>
              <a:rect l="l" t="t" r="r" b="b"/>
              <a:pathLst>
                <a:path w="702" h="702" extrusionOk="0">
                  <a:moveTo>
                    <a:pt x="635" y="1"/>
                  </a:moveTo>
                  <a:lnTo>
                    <a:pt x="1" y="67"/>
                  </a:lnTo>
                  <a:lnTo>
                    <a:pt x="67" y="701"/>
                  </a:lnTo>
                  <a:lnTo>
                    <a:pt x="701" y="568"/>
                  </a:lnTo>
                  <a:lnTo>
                    <a:pt x="63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861" name="Google Shape;1861;p39"/>
          <p:cNvSpPr/>
          <p:nvPr/>
        </p:nvSpPr>
        <p:spPr>
          <a:xfrm>
            <a:off x="2279500" y="1343050"/>
            <a:ext cx="533725" cy="507900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1862" name="Google Shape;1862;p39"/>
          <p:cNvGrpSpPr/>
          <p:nvPr/>
        </p:nvGrpSpPr>
        <p:grpSpPr>
          <a:xfrm>
            <a:off x="3144822" y="1540181"/>
            <a:ext cx="4949799" cy="2485906"/>
            <a:chOff x="4052692" y="1238821"/>
            <a:chExt cx="1599030" cy="1104503"/>
          </a:xfrm>
        </p:grpSpPr>
        <p:sp>
          <p:nvSpPr>
            <p:cNvPr id="1863" name="Google Shape;1863;p39"/>
            <p:cNvSpPr/>
            <p:nvPr/>
          </p:nvSpPr>
          <p:spPr>
            <a:xfrm>
              <a:off x="4208997" y="1238821"/>
              <a:ext cx="1442725" cy="1104503"/>
            </a:xfrm>
            <a:custGeom>
              <a:avLst/>
              <a:gdLst/>
              <a:ahLst/>
              <a:cxnLst/>
              <a:rect l="l" t="t" r="r" b="b"/>
              <a:pathLst>
                <a:path w="57709" h="47368" fill="none" extrusionOk="0">
                  <a:moveTo>
                    <a:pt x="1" y="1"/>
                  </a:moveTo>
                  <a:lnTo>
                    <a:pt x="57709" y="1"/>
                  </a:lnTo>
                  <a:lnTo>
                    <a:pt x="57709" y="47368"/>
                  </a:lnTo>
                  <a:lnTo>
                    <a:pt x="1" y="47368"/>
                  </a:lnTo>
                  <a:close/>
                </a:path>
              </a:pathLst>
            </a:custGeom>
            <a:solidFill>
              <a:schemeClr val="dk1"/>
            </a:solidFill>
            <a:ln w="28575" cap="flat" cmpd="sng">
              <a:solidFill>
                <a:schemeClr val="dk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r>
                <a:rPr lang="en-US" dirty="0"/>
                <a:t>Research Methods and Professional Development</a:t>
              </a:r>
              <a:endParaRPr dirty="0"/>
            </a:p>
          </p:txBody>
        </p:sp>
        <p:sp>
          <p:nvSpPr>
            <p:cNvPr id="1864" name="Google Shape;1864;p39"/>
            <p:cNvSpPr/>
            <p:nvPr/>
          </p:nvSpPr>
          <p:spPr>
            <a:xfrm>
              <a:off x="4052692" y="1928363"/>
              <a:ext cx="318600" cy="319425"/>
            </a:xfrm>
            <a:custGeom>
              <a:avLst/>
              <a:gdLst/>
              <a:ahLst/>
              <a:cxnLst/>
              <a:rect l="l" t="t" r="r" b="b"/>
              <a:pathLst>
                <a:path w="12744" h="12777" extrusionOk="0">
                  <a:moveTo>
                    <a:pt x="6372" y="0"/>
                  </a:moveTo>
                  <a:cubicBezTo>
                    <a:pt x="6372" y="3569"/>
                    <a:pt x="3537" y="6405"/>
                    <a:pt x="1" y="6405"/>
                  </a:cubicBezTo>
                  <a:cubicBezTo>
                    <a:pt x="3537" y="6405"/>
                    <a:pt x="6372" y="9274"/>
                    <a:pt x="6372" y="12776"/>
                  </a:cubicBezTo>
                  <a:cubicBezTo>
                    <a:pt x="6372" y="9240"/>
                    <a:pt x="9241" y="6405"/>
                    <a:pt x="12743" y="6405"/>
                  </a:cubicBezTo>
                  <a:cubicBezTo>
                    <a:pt x="9207" y="6405"/>
                    <a:pt x="6372" y="3503"/>
                    <a:pt x="637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65" name="Google Shape;1865;p39"/>
            <p:cNvSpPr/>
            <p:nvPr/>
          </p:nvSpPr>
          <p:spPr>
            <a:xfrm>
              <a:off x="4153337" y="1730499"/>
              <a:ext cx="106750" cy="106775"/>
            </a:xfrm>
            <a:custGeom>
              <a:avLst/>
              <a:gdLst/>
              <a:ahLst/>
              <a:cxnLst/>
              <a:rect l="l" t="t" r="r" b="b"/>
              <a:pathLst>
                <a:path w="4270" h="4271" extrusionOk="0">
                  <a:moveTo>
                    <a:pt x="2135" y="1"/>
                  </a:moveTo>
                  <a:cubicBezTo>
                    <a:pt x="2135" y="1168"/>
                    <a:pt x="1201" y="2136"/>
                    <a:pt x="0" y="2136"/>
                  </a:cubicBezTo>
                  <a:cubicBezTo>
                    <a:pt x="1168" y="2136"/>
                    <a:pt x="2135" y="3103"/>
                    <a:pt x="2135" y="4270"/>
                  </a:cubicBezTo>
                  <a:cubicBezTo>
                    <a:pt x="2135" y="3103"/>
                    <a:pt x="3102" y="2136"/>
                    <a:pt x="4270" y="2136"/>
                  </a:cubicBezTo>
                  <a:cubicBezTo>
                    <a:pt x="3102" y="2136"/>
                    <a:pt x="2135" y="1168"/>
                    <a:pt x="213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866" name="Google Shape;1866;p39"/>
          <p:cNvSpPr/>
          <p:nvPr/>
        </p:nvSpPr>
        <p:spPr>
          <a:xfrm>
            <a:off x="764625" y="3241208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67" name="Google Shape;1867;p39"/>
          <p:cNvSpPr/>
          <p:nvPr/>
        </p:nvSpPr>
        <p:spPr>
          <a:xfrm>
            <a:off x="7875000" y="446795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68" name="Google Shape;1868;p39"/>
          <p:cNvSpPr/>
          <p:nvPr/>
        </p:nvSpPr>
        <p:spPr>
          <a:xfrm>
            <a:off x="100800" y="1917233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9" name="Google Shape;1899;p42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7108" r="17115"/>
          <a:stretch/>
        </p:blipFill>
        <p:spPr>
          <a:xfrm>
            <a:off x="5251550" y="1366800"/>
            <a:ext cx="3190200" cy="3237299"/>
          </a:xfrm>
          <a:prstGeom prst="rect">
            <a:avLst/>
          </a:prstGeom>
        </p:spPr>
      </p:pic>
      <p:sp>
        <p:nvSpPr>
          <p:cNvPr id="1900" name="Google Shape;1900;p4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10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RESEARCH CONTEXT AND BACKGROUND</a:t>
            </a:r>
          </a:p>
        </p:txBody>
      </p:sp>
      <p:sp>
        <p:nvSpPr>
          <p:cNvPr id="1901" name="Google Shape;1901;p42"/>
          <p:cNvSpPr txBox="1">
            <a:spLocks noGrp="1"/>
          </p:cNvSpPr>
          <p:nvPr>
            <p:ph type="subTitle" idx="1"/>
          </p:nvPr>
        </p:nvSpPr>
        <p:spPr>
          <a:xfrm>
            <a:off x="263471" y="898680"/>
            <a:ext cx="4277532" cy="55796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28600" lvl="0" indent="-158432" algn="just">
              <a:buClr>
                <a:schemeClr val="lt1"/>
              </a:buClr>
              <a:buSzPct val="100000"/>
              <a:buNone/>
            </a:pPr>
            <a:endParaRPr lang="en-US" dirty="0"/>
          </a:p>
          <a:p>
            <a:pPr marL="228600" lvl="0" indent="-228600" algn="just">
              <a:spcBef>
                <a:spcPts val="1000"/>
              </a:spcBef>
              <a:buClr>
                <a:srgbClr val="000000"/>
              </a:buClr>
              <a:buSzPct val="100000"/>
              <a:buChar char="•"/>
            </a:pPr>
            <a:r>
              <a:rPr lang="en-US" dirty="0"/>
              <a:t>Electronic payments continue to be under threats due to chronic financial fraud schemes.</a:t>
            </a:r>
          </a:p>
          <a:p>
            <a:pPr marL="228600" lvl="0" indent="-228600" algn="just">
              <a:spcBef>
                <a:spcPts val="1000"/>
              </a:spcBef>
              <a:buClr>
                <a:srgbClr val="000000"/>
              </a:buClr>
              <a:buSzPct val="100000"/>
              <a:buChar char="•"/>
            </a:pPr>
            <a:r>
              <a:rPr lang="en-US" dirty="0"/>
              <a:t>The other vulnerabilities are authentication and merchant onboarding that attackers take advantage of on the internet.</a:t>
            </a:r>
          </a:p>
          <a:p>
            <a:pPr marL="228600" lvl="0" indent="-228600" algn="just">
              <a:spcBef>
                <a:spcPts val="1000"/>
              </a:spcBef>
              <a:buClr>
                <a:srgbClr val="000000"/>
              </a:buClr>
              <a:buSzPct val="100000"/>
              <a:buChar char="•"/>
            </a:pPr>
            <a:r>
              <a:rPr lang="en-US" dirty="0"/>
              <a:t>Identification of fraud needs to ensure both precision and authentically experience the customer (Olushola and Mart, 2024).</a:t>
            </a:r>
          </a:p>
          <a:p>
            <a:pPr marL="228600" lvl="0" indent="-228600" algn="just">
              <a:spcBef>
                <a:spcPts val="1000"/>
              </a:spcBef>
              <a:buClr>
                <a:srgbClr val="000000"/>
              </a:buClr>
              <a:buSzPct val="100000"/>
              <a:buChar char="•"/>
            </a:pPr>
            <a:r>
              <a:rPr lang="en-US" dirty="0"/>
              <a:t>Laws must have clear and standardised systems of responding to fraud.</a:t>
            </a:r>
          </a:p>
          <a:p>
            <a:pPr marL="228600" lvl="0" indent="-228600" algn="just">
              <a:spcBef>
                <a:spcPts val="1000"/>
              </a:spcBef>
              <a:buClr>
                <a:srgbClr val="000000"/>
              </a:buClr>
              <a:buSzPct val="100000"/>
              <a:buChar char="•"/>
            </a:pPr>
            <a:r>
              <a:rPr lang="en-US" dirty="0"/>
              <a:t>Organisations are becoming more and more engaged in technological proactive fraud prevention.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02" name="Google Shape;1902;p42"/>
          <p:cNvSpPr/>
          <p:nvPr/>
        </p:nvSpPr>
        <p:spPr>
          <a:xfrm>
            <a:off x="358825" y="803408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03" name="Google Shape;1903;p42"/>
          <p:cNvSpPr/>
          <p:nvPr/>
        </p:nvSpPr>
        <p:spPr>
          <a:xfrm>
            <a:off x="7995200" y="2122383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1904" name="Google Shape;1904;p42"/>
          <p:cNvGrpSpPr/>
          <p:nvPr/>
        </p:nvGrpSpPr>
        <p:grpSpPr>
          <a:xfrm>
            <a:off x="4882471" y="1971064"/>
            <a:ext cx="3775754" cy="2753739"/>
            <a:chOff x="4049725" y="1238825"/>
            <a:chExt cx="1602000" cy="1184200"/>
          </a:xfrm>
        </p:grpSpPr>
        <p:sp>
          <p:nvSpPr>
            <p:cNvPr id="1905" name="Google Shape;1905;p42"/>
            <p:cNvSpPr/>
            <p:nvPr/>
          </p:nvSpPr>
          <p:spPr>
            <a:xfrm>
              <a:off x="4209000" y="1238825"/>
              <a:ext cx="1442725" cy="1184200"/>
            </a:xfrm>
            <a:custGeom>
              <a:avLst/>
              <a:gdLst/>
              <a:ahLst/>
              <a:cxnLst/>
              <a:rect l="l" t="t" r="r" b="b"/>
              <a:pathLst>
                <a:path w="57709" h="47368" fill="none" extrusionOk="0">
                  <a:moveTo>
                    <a:pt x="1" y="1"/>
                  </a:moveTo>
                  <a:lnTo>
                    <a:pt x="57709" y="1"/>
                  </a:lnTo>
                  <a:lnTo>
                    <a:pt x="57709" y="47368"/>
                  </a:lnTo>
                  <a:lnTo>
                    <a:pt x="1" y="47368"/>
                  </a:lnTo>
                  <a:close/>
                </a:path>
              </a:pathLst>
            </a:custGeom>
            <a:solidFill>
              <a:schemeClr val="dk2"/>
            </a:solidFill>
            <a:ln w="28575" cap="flat" cmpd="sng">
              <a:solidFill>
                <a:schemeClr val="dk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906" name="Google Shape;1906;p42"/>
            <p:cNvSpPr/>
            <p:nvPr/>
          </p:nvSpPr>
          <p:spPr>
            <a:xfrm>
              <a:off x="4049725" y="2073600"/>
              <a:ext cx="318600" cy="319425"/>
            </a:xfrm>
            <a:custGeom>
              <a:avLst/>
              <a:gdLst/>
              <a:ahLst/>
              <a:cxnLst/>
              <a:rect l="l" t="t" r="r" b="b"/>
              <a:pathLst>
                <a:path w="12744" h="12777" extrusionOk="0">
                  <a:moveTo>
                    <a:pt x="6372" y="0"/>
                  </a:moveTo>
                  <a:cubicBezTo>
                    <a:pt x="6372" y="3569"/>
                    <a:pt x="3537" y="6405"/>
                    <a:pt x="1" y="6405"/>
                  </a:cubicBezTo>
                  <a:cubicBezTo>
                    <a:pt x="3537" y="6405"/>
                    <a:pt x="6372" y="9274"/>
                    <a:pt x="6372" y="12776"/>
                  </a:cubicBezTo>
                  <a:cubicBezTo>
                    <a:pt x="6372" y="9240"/>
                    <a:pt x="9241" y="6405"/>
                    <a:pt x="12743" y="6405"/>
                  </a:cubicBezTo>
                  <a:cubicBezTo>
                    <a:pt x="9207" y="6405"/>
                    <a:pt x="6372" y="3503"/>
                    <a:pt x="6372" y="0"/>
                  </a:cubicBezTo>
                  <a:close/>
                </a:path>
              </a:pathLst>
            </a:custGeom>
            <a:solidFill>
              <a:schemeClr val="accent4"/>
            </a:solidFill>
            <a:ln w="2857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907" name="Google Shape;1907;p42"/>
            <p:cNvSpPr/>
            <p:nvPr/>
          </p:nvSpPr>
          <p:spPr>
            <a:xfrm>
              <a:off x="4155650" y="1869275"/>
              <a:ext cx="106750" cy="106775"/>
            </a:xfrm>
            <a:custGeom>
              <a:avLst/>
              <a:gdLst/>
              <a:ahLst/>
              <a:cxnLst/>
              <a:rect l="l" t="t" r="r" b="b"/>
              <a:pathLst>
                <a:path w="4270" h="4271" extrusionOk="0">
                  <a:moveTo>
                    <a:pt x="2135" y="1"/>
                  </a:moveTo>
                  <a:cubicBezTo>
                    <a:pt x="2135" y="1168"/>
                    <a:pt x="1201" y="2136"/>
                    <a:pt x="0" y="2136"/>
                  </a:cubicBezTo>
                  <a:cubicBezTo>
                    <a:pt x="1168" y="2136"/>
                    <a:pt x="2135" y="3103"/>
                    <a:pt x="2135" y="4270"/>
                  </a:cubicBezTo>
                  <a:cubicBezTo>
                    <a:pt x="2135" y="3103"/>
                    <a:pt x="3102" y="2136"/>
                    <a:pt x="4270" y="2136"/>
                  </a:cubicBezTo>
                  <a:cubicBezTo>
                    <a:pt x="3102" y="2136"/>
                    <a:pt x="2135" y="1168"/>
                    <a:pt x="2135" y="1"/>
                  </a:cubicBezTo>
                  <a:close/>
                </a:path>
              </a:pathLst>
            </a:custGeom>
            <a:solidFill>
              <a:schemeClr val="dk2"/>
            </a:solidFill>
            <a:ln w="2857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0" name="Google Shape;1960;p45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7108" r="17115"/>
          <a:stretch/>
        </p:blipFill>
        <p:spPr>
          <a:xfrm>
            <a:off x="492650" y="1196213"/>
            <a:ext cx="3190200" cy="3237299"/>
          </a:xfrm>
          <a:prstGeom prst="rect">
            <a:avLst/>
          </a:prstGeom>
        </p:spPr>
      </p:pic>
      <p:sp>
        <p:nvSpPr>
          <p:cNvPr id="1961" name="Google Shape;1961;p45"/>
          <p:cNvSpPr txBox="1">
            <a:spLocks noGrp="1"/>
          </p:cNvSpPr>
          <p:nvPr>
            <p:ph type="subTitle" idx="1"/>
          </p:nvPr>
        </p:nvSpPr>
        <p:spPr>
          <a:xfrm>
            <a:off x="4769232" y="1147170"/>
            <a:ext cx="3978527" cy="309717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28600" lvl="0" indent="-146367" algn="just">
              <a:lnSpc>
                <a:spcPct val="90000"/>
              </a:lnSpc>
              <a:buClr>
                <a:schemeClr val="lt1"/>
              </a:buClr>
              <a:buSzPct val="100000"/>
              <a:buNone/>
            </a:pPr>
            <a:endParaRPr lang="en-US" dirty="0"/>
          </a:p>
          <a:p>
            <a:pPr marL="228600" lvl="0" indent="-228600" algn="just">
              <a:lnSpc>
                <a:spcPct val="90000"/>
              </a:lnSpc>
              <a:spcBef>
                <a:spcPts val="1000"/>
              </a:spcBef>
              <a:buClr>
                <a:srgbClr val="000000"/>
              </a:buClr>
              <a:buSzPct val="100000"/>
              <a:buChar char="•"/>
            </a:pPr>
            <a:r>
              <a:rPr lang="en-US" dirty="0"/>
              <a:t>Businesses are supposed to identify fraud in time and in the right way.</a:t>
            </a:r>
          </a:p>
          <a:p>
            <a:pPr marL="228600" lvl="0" indent="-228600" algn="just">
              <a:lnSpc>
                <a:spcPct val="90000"/>
              </a:lnSpc>
              <a:spcBef>
                <a:spcPts val="1000"/>
              </a:spcBef>
              <a:buClr>
                <a:srgbClr val="000000"/>
              </a:buClr>
              <a:buSzPct val="100000"/>
              <a:buChar char="•"/>
            </a:pPr>
            <a:r>
              <a:rPr lang="en-US" dirty="0"/>
              <a:t>The anti-money laundering rules require defendable and impartial fraud interventions.</a:t>
            </a:r>
          </a:p>
          <a:p>
            <a:pPr marL="228600" lvl="0" indent="-228600" algn="just">
              <a:lnSpc>
                <a:spcPct val="90000"/>
              </a:lnSpc>
              <a:spcBef>
                <a:spcPts val="1000"/>
              </a:spcBef>
              <a:buClr>
                <a:srgbClr val="000000"/>
              </a:buClr>
              <a:buSzPct val="100000"/>
              <a:buChar char="•"/>
            </a:pPr>
            <a:r>
              <a:rPr lang="en-US" dirty="0"/>
              <a:t>Detects of fraud are now affected by cybersecurity and compliance standards.</a:t>
            </a:r>
          </a:p>
          <a:p>
            <a:pPr marL="228600" lvl="0" indent="-228600" algn="just">
              <a:lnSpc>
                <a:spcPct val="90000"/>
              </a:lnSpc>
              <a:spcBef>
                <a:spcPts val="1000"/>
              </a:spcBef>
              <a:buClr>
                <a:srgbClr val="000000"/>
              </a:buClr>
              <a:buSzPct val="100000"/>
              <a:buChar char="•"/>
            </a:pPr>
            <a:r>
              <a:rPr lang="en-US" dirty="0"/>
              <a:t>Fraud detection by financial institutions has been incorporated into larger digital trust models (Khatib, 2024).</a:t>
            </a:r>
          </a:p>
          <a:p>
            <a:pPr marL="228600" lvl="0" indent="-228600" algn="just">
              <a:lnSpc>
                <a:spcPct val="90000"/>
              </a:lnSpc>
              <a:spcBef>
                <a:spcPts val="1000"/>
              </a:spcBef>
              <a:buClr>
                <a:srgbClr val="000000"/>
              </a:buClr>
              <a:buSzPct val="100000"/>
              <a:buChar char="•"/>
            </a:pPr>
            <a:r>
              <a:rPr lang="en-US" dirty="0"/>
              <a:t>Fraud monitoring processes are increasingly becoming necessary as machine learning tools become part of them.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  <p:grpSp>
        <p:nvGrpSpPr>
          <p:cNvPr id="1962" name="Google Shape;1962;p45"/>
          <p:cNvGrpSpPr/>
          <p:nvPr/>
        </p:nvGrpSpPr>
        <p:grpSpPr>
          <a:xfrm flipH="1">
            <a:off x="750846" y="1811789"/>
            <a:ext cx="3775754" cy="2753739"/>
            <a:chOff x="4049725" y="1238825"/>
            <a:chExt cx="1602000" cy="1184200"/>
          </a:xfrm>
        </p:grpSpPr>
        <p:sp>
          <p:nvSpPr>
            <p:cNvPr id="1963" name="Google Shape;1963;p45"/>
            <p:cNvSpPr/>
            <p:nvPr/>
          </p:nvSpPr>
          <p:spPr>
            <a:xfrm>
              <a:off x="4209000" y="1238825"/>
              <a:ext cx="1442725" cy="1184200"/>
            </a:xfrm>
            <a:custGeom>
              <a:avLst/>
              <a:gdLst/>
              <a:ahLst/>
              <a:cxnLst/>
              <a:rect l="l" t="t" r="r" b="b"/>
              <a:pathLst>
                <a:path w="57709" h="47368" fill="none" extrusionOk="0">
                  <a:moveTo>
                    <a:pt x="1" y="1"/>
                  </a:moveTo>
                  <a:lnTo>
                    <a:pt x="57709" y="1"/>
                  </a:lnTo>
                  <a:lnTo>
                    <a:pt x="57709" y="47368"/>
                  </a:lnTo>
                  <a:lnTo>
                    <a:pt x="1" y="47368"/>
                  </a:lnTo>
                  <a:close/>
                </a:path>
              </a:pathLst>
            </a:custGeom>
            <a:solidFill>
              <a:schemeClr val="dk2"/>
            </a:solidFill>
            <a:ln w="28575" cap="flat" cmpd="sng">
              <a:solidFill>
                <a:schemeClr val="dk2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964" name="Google Shape;1964;p45"/>
            <p:cNvSpPr/>
            <p:nvPr/>
          </p:nvSpPr>
          <p:spPr>
            <a:xfrm>
              <a:off x="4049725" y="2073600"/>
              <a:ext cx="318600" cy="319425"/>
            </a:xfrm>
            <a:custGeom>
              <a:avLst/>
              <a:gdLst/>
              <a:ahLst/>
              <a:cxnLst/>
              <a:rect l="l" t="t" r="r" b="b"/>
              <a:pathLst>
                <a:path w="12744" h="12777" extrusionOk="0">
                  <a:moveTo>
                    <a:pt x="6372" y="0"/>
                  </a:moveTo>
                  <a:cubicBezTo>
                    <a:pt x="6372" y="3569"/>
                    <a:pt x="3537" y="6405"/>
                    <a:pt x="1" y="6405"/>
                  </a:cubicBezTo>
                  <a:cubicBezTo>
                    <a:pt x="3537" y="6405"/>
                    <a:pt x="6372" y="9274"/>
                    <a:pt x="6372" y="12776"/>
                  </a:cubicBezTo>
                  <a:cubicBezTo>
                    <a:pt x="6372" y="9240"/>
                    <a:pt x="9241" y="6405"/>
                    <a:pt x="12743" y="6405"/>
                  </a:cubicBezTo>
                  <a:cubicBezTo>
                    <a:pt x="9207" y="6405"/>
                    <a:pt x="6372" y="3503"/>
                    <a:pt x="6372" y="0"/>
                  </a:cubicBezTo>
                  <a:close/>
                </a:path>
              </a:pathLst>
            </a:custGeom>
            <a:solidFill>
              <a:schemeClr val="dk1"/>
            </a:solidFill>
            <a:ln w="2857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965" name="Google Shape;1965;p45"/>
            <p:cNvSpPr/>
            <p:nvPr/>
          </p:nvSpPr>
          <p:spPr>
            <a:xfrm>
              <a:off x="4155650" y="1869275"/>
              <a:ext cx="106750" cy="106775"/>
            </a:xfrm>
            <a:custGeom>
              <a:avLst/>
              <a:gdLst/>
              <a:ahLst/>
              <a:cxnLst/>
              <a:rect l="l" t="t" r="r" b="b"/>
              <a:pathLst>
                <a:path w="4270" h="4271" extrusionOk="0">
                  <a:moveTo>
                    <a:pt x="2135" y="1"/>
                  </a:moveTo>
                  <a:cubicBezTo>
                    <a:pt x="2135" y="1168"/>
                    <a:pt x="1201" y="2136"/>
                    <a:pt x="0" y="2136"/>
                  </a:cubicBezTo>
                  <a:cubicBezTo>
                    <a:pt x="1168" y="2136"/>
                    <a:pt x="2135" y="3103"/>
                    <a:pt x="2135" y="4270"/>
                  </a:cubicBezTo>
                  <a:cubicBezTo>
                    <a:pt x="2135" y="3103"/>
                    <a:pt x="3102" y="2136"/>
                    <a:pt x="4270" y="2136"/>
                  </a:cubicBezTo>
                  <a:cubicBezTo>
                    <a:pt x="3102" y="2136"/>
                    <a:pt x="2135" y="1168"/>
                    <a:pt x="2135" y="1"/>
                  </a:cubicBezTo>
                  <a:close/>
                </a:path>
              </a:pathLst>
            </a:custGeom>
            <a:solidFill>
              <a:schemeClr val="dk2"/>
            </a:solidFill>
            <a:ln w="2857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966" name="Google Shape;1966;p45"/>
          <p:cNvSpPr/>
          <p:nvPr/>
        </p:nvSpPr>
        <p:spPr>
          <a:xfrm>
            <a:off x="896875" y="1955650"/>
            <a:ext cx="533725" cy="507900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67" name="Google Shape;1967;p45"/>
          <p:cNvSpPr txBox="1">
            <a:spLocks noGrp="1"/>
          </p:cNvSpPr>
          <p:nvPr>
            <p:ph type="title"/>
          </p:nvPr>
        </p:nvSpPr>
        <p:spPr>
          <a:xfrm>
            <a:off x="720000" y="439675"/>
            <a:ext cx="7710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CURRENT DEVELOPMENTS IN THE FIELD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2" name="Google Shape;1912;p43"/>
          <p:cNvSpPr txBox="1">
            <a:spLocks noGrp="1"/>
          </p:cNvSpPr>
          <p:nvPr>
            <p:ph type="title"/>
          </p:nvPr>
        </p:nvSpPr>
        <p:spPr>
          <a:xfrm>
            <a:off x="363538" y="282369"/>
            <a:ext cx="7742075" cy="66251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3500" dirty="0"/>
              <a:t>RESEARCH PROBLEM</a:t>
            </a:r>
          </a:p>
        </p:txBody>
      </p:sp>
      <p:sp>
        <p:nvSpPr>
          <p:cNvPr id="1914" name="Google Shape;1914;p43"/>
          <p:cNvSpPr txBox="1">
            <a:spLocks noGrp="1"/>
          </p:cNvSpPr>
          <p:nvPr>
            <p:ph type="subTitle" idx="1"/>
          </p:nvPr>
        </p:nvSpPr>
        <p:spPr>
          <a:xfrm>
            <a:off x="348066" y="1322263"/>
            <a:ext cx="4246536" cy="319265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28600" lvl="0" indent="-152400" algn="just">
              <a:lnSpc>
                <a:spcPct val="90000"/>
              </a:lnSpc>
              <a:buClr>
                <a:schemeClr val="lt1"/>
              </a:buClr>
              <a:buSzPts val="1200"/>
            </a:pPr>
            <a:endParaRPr lang="en-US" sz="1400" dirty="0"/>
          </a:p>
          <a:p>
            <a:pPr marL="228600" lvl="0" indent="-228600" algn="just">
              <a:lnSpc>
                <a:spcPct val="90000"/>
              </a:lnSpc>
              <a:spcBef>
                <a:spcPts val="1000"/>
              </a:spcBef>
              <a:buClr>
                <a:srgbClr val="000000"/>
              </a:buClr>
              <a:buSzPts val="1200"/>
              <a:buChar char="•"/>
            </a:pPr>
            <a:r>
              <a:rPr lang="en-US" sz="1400" dirty="0"/>
              <a:t>The proportion of data that constitutes fraudulent transactions is very low.</a:t>
            </a:r>
          </a:p>
          <a:p>
            <a:pPr marL="228600" lvl="0" indent="-228600" algn="just">
              <a:lnSpc>
                <a:spcPct val="90000"/>
              </a:lnSpc>
              <a:spcBef>
                <a:spcPts val="1000"/>
              </a:spcBef>
              <a:buClr>
                <a:srgbClr val="000000"/>
              </a:buClr>
              <a:buSzPts val="1200"/>
              <a:buChar char="•"/>
            </a:pPr>
            <a:r>
              <a:rPr lang="en-US" sz="1400" dirty="0"/>
              <a:t>Detection of extremely uncommon frauds in large amounts of data is still a technical challenge (Zhu et al., 2021).</a:t>
            </a:r>
          </a:p>
          <a:p>
            <a:pPr marL="228600" lvl="0" indent="-228600" algn="just">
              <a:lnSpc>
                <a:spcPct val="90000"/>
              </a:lnSpc>
              <a:spcBef>
                <a:spcPts val="1000"/>
              </a:spcBef>
              <a:buClr>
                <a:srgbClr val="000000"/>
              </a:buClr>
              <a:buSzPts val="1200"/>
              <a:buChar char="•"/>
            </a:pPr>
            <a:r>
              <a:rPr lang="en-US" sz="1400" dirty="0"/>
              <a:t>Biases in the classes threaten the effectiveness of the machine learning model training.</a:t>
            </a:r>
          </a:p>
          <a:p>
            <a:pPr marL="228600" lvl="0" indent="-228600" algn="just">
              <a:lnSpc>
                <a:spcPct val="90000"/>
              </a:lnSpc>
              <a:spcBef>
                <a:spcPts val="1000"/>
              </a:spcBef>
              <a:buClr>
                <a:srgbClr val="000000"/>
              </a:buClr>
              <a:buSzPts val="1200"/>
              <a:buChar char="•"/>
            </a:pPr>
            <a:r>
              <a:rPr lang="en-US" sz="1400" dirty="0"/>
              <a:t>Incidences of missed fraud have serious regulatory and reputational impacts.</a:t>
            </a:r>
          </a:p>
          <a:p>
            <a:pPr marL="228600" lvl="0" indent="-228600" algn="just">
              <a:lnSpc>
                <a:spcPct val="90000"/>
              </a:lnSpc>
              <a:spcBef>
                <a:spcPts val="1000"/>
              </a:spcBef>
              <a:buClr>
                <a:srgbClr val="000000"/>
              </a:buClr>
              <a:buSzPts val="1200"/>
              <a:buChar char="•"/>
            </a:pPr>
            <a:r>
              <a:rPr lang="en-US" sz="1400" dirty="0"/>
              <a:t>To do efficient detection, imbalance has to be dealt with without sacrificing the accuracy of prediction.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/>
          </a:p>
        </p:txBody>
      </p:sp>
      <p:pic>
        <p:nvPicPr>
          <p:cNvPr id="1915" name="Google Shape;1915;p43"/>
          <p:cNvPicPr preferRelativeResize="0"/>
          <p:nvPr/>
        </p:nvPicPr>
        <p:blipFill rotWithShape="1">
          <a:blip r:embed="rId3">
            <a:alphaModFix/>
          </a:blip>
          <a:srcRect t="-20864" b="-7769"/>
          <a:stretch/>
        </p:blipFill>
        <p:spPr>
          <a:xfrm>
            <a:off x="5158775" y="1601375"/>
            <a:ext cx="3985198" cy="3393199"/>
          </a:xfrm>
          <a:prstGeom prst="rect">
            <a:avLst/>
          </a:prstGeom>
          <a:noFill/>
          <a:ln>
            <a:noFill/>
          </a:ln>
        </p:spPr>
      </p:pic>
      <p:sp>
        <p:nvSpPr>
          <p:cNvPr id="1916" name="Google Shape;1916;p43"/>
          <p:cNvSpPr/>
          <p:nvPr/>
        </p:nvSpPr>
        <p:spPr>
          <a:xfrm>
            <a:off x="228625" y="4146083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17" name="Google Shape;1917;p43"/>
          <p:cNvSpPr/>
          <p:nvPr/>
        </p:nvSpPr>
        <p:spPr>
          <a:xfrm>
            <a:off x="6618300" y="322983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18" name="Google Shape;1918;p43"/>
          <p:cNvSpPr/>
          <p:nvPr/>
        </p:nvSpPr>
        <p:spPr>
          <a:xfrm>
            <a:off x="8048225" y="4078670"/>
            <a:ext cx="306904" cy="305727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19" name="Google Shape;1919;p43"/>
          <p:cNvSpPr/>
          <p:nvPr/>
        </p:nvSpPr>
        <p:spPr>
          <a:xfrm>
            <a:off x="7630200" y="910175"/>
            <a:ext cx="533725" cy="507900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" name="Google Shape;2150;p52"/>
          <p:cNvSpPr txBox="1">
            <a:spLocks noGrp="1"/>
          </p:cNvSpPr>
          <p:nvPr>
            <p:ph type="subTitle" idx="1"/>
          </p:nvPr>
        </p:nvSpPr>
        <p:spPr>
          <a:xfrm>
            <a:off x="1186751" y="338608"/>
            <a:ext cx="6691200" cy="68169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/>
            <a:r>
              <a:rPr lang="en-US" sz="3500" b="1" dirty="0">
                <a:solidFill>
                  <a:schemeClr val="bg1">
                    <a:lumMod val="10000"/>
                  </a:schemeClr>
                </a:solidFill>
                <a:latin typeface="Big Shoulders Text"/>
              </a:rPr>
              <a:t>RESEARCH AIM AND OBJECTIVES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AB001E-25D7-5B18-A144-68929F2B9930}"/>
              </a:ext>
            </a:extLst>
          </p:cNvPr>
          <p:cNvSpPr txBox="1"/>
          <p:nvPr/>
        </p:nvSpPr>
        <p:spPr>
          <a:xfrm>
            <a:off x="3294036" y="1117676"/>
            <a:ext cx="4525504" cy="3060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lvl="0" indent="-1524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</a:pPr>
            <a:endParaRPr lang="en-US" dirty="0">
              <a:latin typeface="Anaheim" panose="020B0604020202020204" charset="0"/>
            </a:endParaRP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US" dirty="0">
                <a:latin typeface="Anaheim" panose="020B0604020202020204" charset="0"/>
              </a:rPr>
              <a:t>Possible elements of digital forensics: Efforts to build and test machine learning applications in fraud detection.</a:t>
            </a: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US" dirty="0">
                <a:latin typeface="Anaheim" panose="020B0604020202020204" charset="0"/>
              </a:rPr>
              <a:t>Purpose: Compute the algorithms of reliable performance in the identification of financial fraud.</a:t>
            </a: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US" dirty="0">
                <a:latin typeface="Anaheim" panose="020B0604020202020204" charset="0"/>
              </a:rPr>
              <a:t>Objective: Measure efficiency and interpretability of fraud detection models.</a:t>
            </a: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US" dirty="0">
                <a:latin typeface="Anaheim" panose="020B0604020202020204" charset="0"/>
              </a:rPr>
              <a:t>Task: Architect and think over a realistic fraud detect process model.</a:t>
            </a: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US" dirty="0">
                <a:latin typeface="Anaheim" panose="020B0604020202020204" charset="0"/>
              </a:rPr>
              <a:t>The project links technical outcomes and actual financial compliance objectives.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0" name="Google Shape;2250;p57"/>
          <p:cNvPicPr preferRelativeResize="0"/>
          <p:nvPr/>
        </p:nvPicPr>
        <p:blipFill rotWithShape="1">
          <a:blip r:embed="rId3">
            <a:alphaModFix/>
          </a:blip>
          <a:srcRect l="14650" t="11512" r="54934" b="58182"/>
          <a:stretch/>
        </p:blipFill>
        <p:spPr>
          <a:xfrm rot="700801">
            <a:off x="2757175" y="1424338"/>
            <a:ext cx="587984" cy="572701"/>
          </a:xfrm>
          <a:prstGeom prst="rect">
            <a:avLst/>
          </a:prstGeom>
          <a:noFill/>
          <a:ln>
            <a:noFill/>
          </a:ln>
        </p:spPr>
      </p:pic>
      <p:sp>
        <p:nvSpPr>
          <p:cNvPr id="2251" name="Google Shape;2251;p5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US" dirty="0">
                <a:solidFill>
                  <a:schemeClr val="bg1">
                    <a:lumMod val="10000"/>
                  </a:schemeClr>
                </a:solidFill>
              </a:rPr>
              <a:t>LITERATURE REVIEW SUMMARY</a:t>
            </a:r>
          </a:p>
        </p:txBody>
      </p:sp>
      <p:pic>
        <p:nvPicPr>
          <p:cNvPr id="2277" name="Google Shape;2277;p5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387874" y="2403638"/>
            <a:ext cx="3933476" cy="2516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8" name="Google Shape;2278;p57"/>
          <p:cNvPicPr preferRelativeResize="0"/>
          <p:nvPr/>
        </p:nvPicPr>
        <p:blipFill rotWithShape="1">
          <a:blip r:embed="rId3">
            <a:alphaModFix/>
          </a:blip>
          <a:srcRect l="16545" t="51848" r="55838" b="18952"/>
          <a:stretch/>
        </p:blipFill>
        <p:spPr>
          <a:xfrm rot="-730626">
            <a:off x="3379100" y="2177725"/>
            <a:ext cx="533900" cy="551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9" name="Google Shape;2279;p57"/>
          <p:cNvPicPr preferRelativeResize="0"/>
          <p:nvPr/>
        </p:nvPicPr>
        <p:blipFill rotWithShape="1">
          <a:blip r:embed="rId3">
            <a:alphaModFix/>
          </a:blip>
          <a:srcRect l="55540" t="12073" r="14045" b="57621"/>
          <a:stretch/>
        </p:blipFill>
        <p:spPr>
          <a:xfrm rot="-224234">
            <a:off x="1846675" y="1684887"/>
            <a:ext cx="587985" cy="572701"/>
          </a:xfrm>
          <a:prstGeom prst="rect">
            <a:avLst/>
          </a:prstGeom>
          <a:noFill/>
          <a:ln>
            <a:noFill/>
          </a:ln>
        </p:spPr>
      </p:pic>
      <p:sp>
        <p:nvSpPr>
          <p:cNvPr id="2280" name="Google Shape;2280;p57"/>
          <p:cNvSpPr/>
          <p:nvPr/>
        </p:nvSpPr>
        <p:spPr>
          <a:xfrm>
            <a:off x="1369800" y="3322024"/>
            <a:ext cx="558330" cy="531314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413B71-4767-C85D-FDA6-544D584C0051}"/>
              </a:ext>
            </a:extLst>
          </p:cNvPr>
          <p:cNvSpPr txBox="1"/>
          <p:nvPr/>
        </p:nvSpPr>
        <p:spPr>
          <a:xfrm>
            <a:off x="4448014" y="1158964"/>
            <a:ext cx="3901698" cy="32542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lvl="0" indent="-1397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endParaRPr lang="en-US" sz="1400" dirty="0">
              <a:solidFill>
                <a:schemeClr val="bg1">
                  <a:lumMod val="10000"/>
                </a:schemeClr>
              </a:solidFill>
              <a:latin typeface="Anaheim" panose="020B0604020202020204" charset="0"/>
            </a:endParaRP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 dirty="0">
                <a:solidFill>
                  <a:schemeClr val="bg1">
                    <a:lumMod val="10000"/>
                  </a:schemeClr>
                </a:solidFill>
                <a:latin typeface="Anaheim" panose="020B0604020202020204" charset="0"/>
              </a:rPr>
              <a:t>Credit card fraud detection studies in the world are dominated by machine learning.</a:t>
            </a:r>
            <a:endParaRPr lang="en-US" sz="2400" dirty="0">
              <a:solidFill>
                <a:schemeClr val="bg1">
                  <a:lumMod val="10000"/>
                </a:schemeClr>
              </a:solidFill>
              <a:latin typeface="Anaheim" panose="020B0604020202020204" charset="0"/>
            </a:endParaRP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 dirty="0">
                <a:solidFill>
                  <a:schemeClr val="bg1">
                    <a:lumMod val="10000"/>
                  </a:schemeClr>
                </a:solidFill>
                <a:latin typeface="Anaheim" panose="020B0604020202020204" charset="0"/>
              </a:rPr>
              <a:t>Class imbalance mitigation through SMOTE improves recall and fraud detection (Bounab et al., 2024).</a:t>
            </a:r>
            <a:endParaRPr lang="en-US" sz="2400" dirty="0">
              <a:solidFill>
                <a:schemeClr val="bg1">
                  <a:lumMod val="10000"/>
                </a:schemeClr>
              </a:solidFill>
              <a:latin typeface="Anaheim" panose="020B0604020202020204" charset="0"/>
            </a:endParaRP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 dirty="0">
                <a:solidFill>
                  <a:schemeClr val="bg1">
                    <a:lumMod val="10000"/>
                  </a:schemeClr>
                </a:solidFill>
                <a:latin typeface="Anaheim" panose="020B0604020202020204" charset="0"/>
              </a:rPr>
              <a:t>Gradient boosting and random forests are superior to the traditional statistical models.</a:t>
            </a:r>
            <a:endParaRPr lang="en-US" sz="2400" dirty="0">
              <a:solidFill>
                <a:schemeClr val="bg1">
                  <a:lumMod val="10000"/>
                </a:schemeClr>
              </a:solidFill>
              <a:latin typeface="Anaheim" panose="020B0604020202020204" charset="0"/>
            </a:endParaRP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 dirty="0">
                <a:solidFill>
                  <a:schemeClr val="bg1">
                    <a:lumMod val="10000"/>
                  </a:schemeClr>
                </a:solidFill>
                <a:latin typeface="Anaheim" panose="020B0604020202020204" charset="0"/>
              </a:rPr>
              <a:t>Explainable AI is crucial toward regulator trust and transparency of operations.</a:t>
            </a:r>
            <a:endParaRPr lang="en-US" sz="2400" dirty="0">
              <a:solidFill>
                <a:schemeClr val="bg1">
                  <a:lumMod val="10000"/>
                </a:schemeClr>
              </a:solidFill>
              <a:latin typeface="Anaheim" panose="020B0604020202020204" charset="0"/>
            </a:endParaRP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 dirty="0">
                <a:solidFill>
                  <a:schemeClr val="bg1">
                    <a:lumMod val="10000"/>
                  </a:schemeClr>
                </a:solidFill>
                <a:latin typeface="Anaheim" panose="020B0604020202020204" charset="0"/>
              </a:rPr>
              <a:t>Combined with AML and cybersecurity, this increases the ability of the system to resist fraud.</a:t>
            </a:r>
            <a:endParaRPr lang="en-US" sz="2400" dirty="0">
              <a:solidFill>
                <a:schemeClr val="bg1">
                  <a:lumMod val="10000"/>
                </a:schemeClr>
              </a:solidFill>
              <a:latin typeface="Anaheim" panose="020B060402020202020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8" name="Google Shape;2228;p55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3353" r="22297"/>
          <a:stretch/>
        </p:blipFill>
        <p:spPr>
          <a:xfrm>
            <a:off x="5251550" y="1366800"/>
            <a:ext cx="3190200" cy="3237299"/>
          </a:xfrm>
          <a:prstGeom prst="rect">
            <a:avLst/>
          </a:prstGeom>
        </p:spPr>
      </p:pic>
      <p:sp>
        <p:nvSpPr>
          <p:cNvPr id="2229" name="Google Shape;2229;p55"/>
          <p:cNvSpPr txBox="1">
            <a:spLocks noGrp="1"/>
          </p:cNvSpPr>
          <p:nvPr>
            <p:ph type="title"/>
          </p:nvPr>
        </p:nvSpPr>
        <p:spPr>
          <a:xfrm>
            <a:off x="1508761" y="432355"/>
            <a:ext cx="6207458" cy="44342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IDENTIFIED RESEARCH GAP</a:t>
            </a:r>
            <a:endParaRPr dirty="0"/>
          </a:p>
        </p:txBody>
      </p:sp>
      <p:sp>
        <p:nvSpPr>
          <p:cNvPr id="2235" name="Google Shape;2235;p55"/>
          <p:cNvSpPr/>
          <p:nvPr/>
        </p:nvSpPr>
        <p:spPr>
          <a:xfrm>
            <a:off x="7904350" y="3955389"/>
            <a:ext cx="349918" cy="348555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5" name="Google Shape;293;p7">
            <a:extLst>
              <a:ext uri="{FF2B5EF4-FFF2-40B4-BE49-F238E27FC236}">
                <a16:creationId xmlns:a16="http://schemas.microsoft.com/office/drawing/2014/main" id="{818659F5-C51F-F15E-E1B0-77F6FE2205D1}"/>
              </a:ext>
            </a:extLst>
          </p:cNvPr>
          <p:cNvGrpSpPr/>
          <p:nvPr/>
        </p:nvGrpSpPr>
        <p:grpSpPr>
          <a:xfrm>
            <a:off x="198120" y="868680"/>
            <a:ext cx="4716780" cy="3921519"/>
            <a:chOff x="0" y="4207"/>
            <a:chExt cx="4466744" cy="5376939"/>
          </a:xfrm>
        </p:grpSpPr>
        <p:sp>
          <p:nvSpPr>
            <p:cNvPr id="6" name="Google Shape;294;p7">
              <a:extLst>
                <a:ext uri="{FF2B5EF4-FFF2-40B4-BE49-F238E27FC236}">
                  <a16:creationId xmlns:a16="http://schemas.microsoft.com/office/drawing/2014/main" id="{7185443B-E5AD-B7FB-BBD7-ADEECC5B4E92}"/>
                </a:ext>
              </a:extLst>
            </p:cNvPr>
            <p:cNvSpPr/>
            <p:nvPr/>
          </p:nvSpPr>
          <p:spPr>
            <a:xfrm>
              <a:off x="0" y="4207"/>
              <a:ext cx="4466744" cy="896156"/>
            </a:xfrm>
            <a:prstGeom prst="roundRect">
              <a:avLst>
                <a:gd name="adj" fmla="val 10000"/>
              </a:avLst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" name="Google Shape;295;p7">
              <a:extLst>
                <a:ext uri="{FF2B5EF4-FFF2-40B4-BE49-F238E27FC236}">
                  <a16:creationId xmlns:a16="http://schemas.microsoft.com/office/drawing/2014/main" id="{2B777E24-F4A4-5790-E265-8E04BFB55538}"/>
                </a:ext>
              </a:extLst>
            </p:cNvPr>
            <p:cNvSpPr/>
            <p:nvPr/>
          </p:nvSpPr>
          <p:spPr>
            <a:xfrm>
              <a:off x="271087" y="205842"/>
              <a:ext cx="492886" cy="492886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" name="Google Shape;296;p7">
              <a:extLst>
                <a:ext uri="{FF2B5EF4-FFF2-40B4-BE49-F238E27FC236}">
                  <a16:creationId xmlns:a16="http://schemas.microsoft.com/office/drawing/2014/main" id="{C466F691-DDDE-136D-6BAA-C631E3A4AA87}"/>
                </a:ext>
              </a:extLst>
            </p:cNvPr>
            <p:cNvSpPr/>
            <p:nvPr/>
          </p:nvSpPr>
          <p:spPr>
            <a:xfrm>
              <a:off x="1035060" y="4207"/>
              <a:ext cx="3431683" cy="8961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" name="Google Shape;297;p7">
              <a:extLst>
                <a:ext uri="{FF2B5EF4-FFF2-40B4-BE49-F238E27FC236}">
                  <a16:creationId xmlns:a16="http://schemas.microsoft.com/office/drawing/2014/main" id="{731763C1-D7EA-FC19-297B-7972D153C929}"/>
                </a:ext>
              </a:extLst>
            </p:cNvPr>
            <p:cNvSpPr txBox="1"/>
            <p:nvPr/>
          </p:nvSpPr>
          <p:spPr>
            <a:xfrm>
              <a:off x="1035060" y="4207"/>
              <a:ext cx="3431683" cy="8961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4825" tIns="94825" rIns="94825" bIns="94825" anchor="ctr" anchorCtr="0">
              <a:noAutofit/>
            </a:bodyPr>
            <a:lstStyle/>
            <a:p>
              <a:pPr marL="0" marR="0" lvl="0" indent="0" algn="just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Trebuchet MS"/>
                <a:buNone/>
              </a:pPr>
              <a:r>
                <a:rPr lang="en-US" dirty="0">
                  <a:solidFill>
                    <a:schemeClr val="lt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Most of the models are accurate but not understandable in operations.</a:t>
              </a:r>
              <a:endParaRPr sz="1200" dirty="0"/>
            </a:p>
          </p:txBody>
        </p:sp>
        <p:sp>
          <p:nvSpPr>
            <p:cNvPr id="10" name="Google Shape;298;p7">
              <a:extLst>
                <a:ext uri="{FF2B5EF4-FFF2-40B4-BE49-F238E27FC236}">
                  <a16:creationId xmlns:a16="http://schemas.microsoft.com/office/drawing/2014/main" id="{8DC5F9AE-79C3-9F8A-4F44-02C5799D38B2}"/>
                </a:ext>
              </a:extLst>
            </p:cNvPr>
            <p:cNvSpPr/>
            <p:nvPr/>
          </p:nvSpPr>
          <p:spPr>
            <a:xfrm>
              <a:off x="0" y="1124403"/>
              <a:ext cx="4466744" cy="896156"/>
            </a:xfrm>
            <a:prstGeom prst="roundRect">
              <a:avLst>
                <a:gd name="adj" fmla="val 1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" name="Google Shape;299;p7">
              <a:extLst>
                <a:ext uri="{FF2B5EF4-FFF2-40B4-BE49-F238E27FC236}">
                  <a16:creationId xmlns:a16="http://schemas.microsoft.com/office/drawing/2014/main" id="{1FB89465-91D9-94A6-8FFE-4F226CA5E770}"/>
                </a:ext>
              </a:extLst>
            </p:cNvPr>
            <p:cNvSpPr/>
            <p:nvPr/>
          </p:nvSpPr>
          <p:spPr>
            <a:xfrm>
              <a:off x="271087" y="1326038"/>
              <a:ext cx="492886" cy="492886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2" name="Google Shape;300;p7">
              <a:extLst>
                <a:ext uri="{FF2B5EF4-FFF2-40B4-BE49-F238E27FC236}">
                  <a16:creationId xmlns:a16="http://schemas.microsoft.com/office/drawing/2014/main" id="{B0EDEE56-DD51-8505-6C8F-5BD87D0A243B}"/>
                </a:ext>
              </a:extLst>
            </p:cNvPr>
            <p:cNvSpPr/>
            <p:nvPr/>
          </p:nvSpPr>
          <p:spPr>
            <a:xfrm>
              <a:off x="1035060" y="1124403"/>
              <a:ext cx="3431683" cy="8961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3" name="Google Shape;301;p7">
              <a:extLst>
                <a:ext uri="{FF2B5EF4-FFF2-40B4-BE49-F238E27FC236}">
                  <a16:creationId xmlns:a16="http://schemas.microsoft.com/office/drawing/2014/main" id="{86F83E89-F625-CC7E-1CE6-9F4478A50ADF}"/>
                </a:ext>
              </a:extLst>
            </p:cNvPr>
            <p:cNvSpPr txBox="1"/>
            <p:nvPr/>
          </p:nvSpPr>
          <p:spPr>
            <a:xfrm>
              <a:off x="1035060" y="1124403"/>
              <a:ext cx="3431683" cy="8961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4825" tIns="94825" rIns="94825" bIns="94825" anchor="ctr" anchorCtr="0">
              <a:noAutofit/>
            </a:bodyPr>
            <a:lstStyle/>
            <a:p>
              <a:pPr marL="0" marR="0" lvl="0" indent="0" algn="just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Trebuchet MS"/>
                <a:buNone/>
              </a:pPr>
              <a:r>
                <a:rPr lang="en-US" sz="1200" dirty="0">
                  <a:solidFill>
                    <a:schemeClr val="lt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The ways of class imbalance handling should be evaluated in practise data.</a:t>
              </a:r>
              <a:endParaRPr sz="1100" dirty="0"/>
            </a:p>
          </p:txBody>
        </p:sp>
        <p:sp>
          <p:nvSpPr>
            <p:cNvPr id="14" name="Google Shape;302;p7">
              <a:extLst>
                <a:ext uri="{FF2B5EF4-FFF2-40B4-BE49-F238E27FC236}">
                  <a16:creationId xmlns:a16="http://schemas.microsoft.com/office/drawing/2014/main" id="{2EB5F03B-7856-5C4B-E3C0-0965AC911C03}"/>
                </a:ext>
              </a:extLst>
            </p:cNvPr>
            <p:cNvSpPr/>
            <p:nvPr/>
          </p:nvSpPr>
          <p:spPr>
            <a:xfrm>
              <a:off x="0" y="2244598"/>
              <a:ext cx="4466744" cy="896156"/>
            </a:xfrm>
            <a:prstGeom prst="roundRect">
              <a:avLst>
                <a:gd name="adj" fmla="val 10000"/>
              </a:avLst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5" name="Google Shape;303;p7">
              <a:extLst>
                <a:ext uri="{FF2B5EF4-FFF2-40B4-BE49-F238E27FC236}">
                  <a16:creationId xmlns:a16="http://schemas.microsoft.com/office/drawing/2014/main" id="{F96A178F-053A-E246-70CC-EB55D5B59CBD}"/>
                </a:ext>
              </a:extLst>
            </p:cNvPr>
            <p:cNvSpPr/>
            <p:nvPr/>
          </p:nvSpPr>
          <p:spPr>
            <a:xfrm>
              <a:off x="271087" y="2446233"/>
              <a:ext cx="492886" cy="492886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" name="Google Shape;304;p7">
              <a:extLst>
                <a:ext uri="{FF2B5EF4-FFF2-40B4-BE49-F238E27FC236}">
                  <a16:creationId xmlns:a16="http://schemas.microsoft.com/office/drawing/2014/main" id="{9D7CC30A-5D5D-A6D5-A1AD-C78C7C0D7603}"/>
                </a:ext>
              </a:extLst>
            </p:cNvPr>
            <p:cNvSpPr/>
            <p:nvPr/>
          </p:nvSpPr>
          <p:spPr>
            <a:xfrm>
              <a:off x="1035060" y="2244598"/>
              <a:ext cx="3431683" cy="8961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" name="Google Shape;305;p7">
              <a:extLst>
                <a:ext uri="{FF2B5EF4-FFF2-40B4-BE49-F238E27FC236}">
                  <a16:creationId xmlns:a16="http://schemas.microsoft.com/office/drawing/2014/main" id="{D0309E90-CEA6-345D-84AA-B9F776D693AA}"/>
                </a:ext>
              </a:extLst>
            </p:cNvPr>
            <p:cNvSpPr txBox="1"/>
            <p:nvPr/>
          </p:nvSpPr>
          <p:spPr>
            <a:xfrm>
              <a:off x="1035060" y="2244598"/>
              <a:ext cx="3431683" cy="8961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4825" tIns="94825" rIns="94825" bIns="94825" anchor="ctr" anchorCtr="0">
              <a:noAutofit/>
            </a:bodyPr>
            <a:lstStyle/>
            <a:p>
              <a:pPr marL="0" marR="0" lvl="0" indent="0" algn="just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Trebuchet MS"/>
                <a:buNone/>
              </a:pPr>
              <a:r>
                <a:rPr lang="en-US" sz="1200" dirty="0">
                  <a:solidFill>
                    <a:schemeClr val="bg1">
                      <a:lumMod val="10000"/>
                    </a:schemeClr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Not many studies measure machine learning in compliance-based banking setting.</a:t>
              </a:r>
              <a:endParaRPr sz="1100" dirty="0">
                <a:solidFill>
                  <a:schemeClr val="bg1">
                    <a:lumMod val="10000"/>
                  </a:schemeClr>
                </a:solidFill>
              </a:endParaRPr>
            </a:p>
          </p:txBody>
        </p:sp>
        <p:sp>
          <p:nvSpPr>
            <p:cNvPr id="18" name="Google Shape;306;p7">
              <a:extLst>
                <a:ext uri="{FF2B5EF4-FFF2-40B4-BE49-F238E27FC236}">
                  <a16:creationId xmlns:a16="http://schemas.microsoft.com/office/drawing/2014/main" id="{B7070D2F-6568-A73C-235E-756FA29AF053}"/>
                </a:ext>
              </a:extLst>
            </p:cNvPr>
            <p:cNvSpPr/>
            <p:nvPr/>
          </p:nvSpPr>
          <p:spPr>
            <a:xfrm>
              <a:off x="0" y="3364794"/>
              <a:ext cx="4466744" cy="896156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9" name="Google Shape;307;p7">
              <a:extLst>
                <a:ext uri="{FF2B5EF4-FFF2-40B4-BE49-F238E27FC236}">
                  <a16:creationId xmlns:a16="http://schemas.microsoft.com/office/drawing/2014/main" id="{8890B9C8-6725-9417-D37C-57FCAB6E826E}"/>
                </a:ext>
              </a:extLst>
            </p:cNvPr>
            <p:cNvSpPr/>
            <p:nvPr/>
          </p:nvSpPr>
          <p:spPr>
            <a:xfrm>
              <a:off x="271087" y="3566429"/>
              <a:ext cx="492886" cy="492886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0" name="Google Shape;308;p7">
              <a:extLst>
                <a:ext uri="{FF2B5EF4-FFF2-40B4-BE49-F238E27FC236}">
                  <a16:creationId xmlns:a16="http://schemas.microsoft.com/office/drawing/2014/main" id="{CF3897F9-4784-4BB5-59F3-41AD105520D7}"/>
                </a:ext>
              </a:extLst>
            </p:cNvPr>
            <p:cNvSpPr/>
            <p:nvPr/>
          </p:nvSpPr>
          <p:spPr>
            <a:xfrm>
              <a:off x="1035060" y="3364794"/>
              <a:ext cx="3431683" cy="8961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1" name="Google Shape;309;p7">
              <a:extLst>
                <a:ext uri="{FF2B5EF4-FFF2-40B4-BE49-F238E27FC236}">
                  <a16:creationId xmlns:a16="http://schemas.microsoft.com/office/drawing/2014/main" id="{4AA54514-F66B-5993-E427-9244D7A95DFD}"/>
                </a:ext>
              </a:extLst>
            </p:cNvPr>
            <p:cNvSpPr txBox="1"/>
            <p:nvPr/>
          </p:nvSpPr>
          <p:spPr>
            <a:xfrm>
              <a:off x="1035060" y="3364794"/>
              <a:ext cx="3431683" cy="8961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4825" tIns="94825" rIns="94825" bIns="94825" anchor="ctr" anchorCtr="0">
              <a:noAutofit/>
            </a:bodyPr>
            <a:lstStyle/>
            <a:p>
              <a:pPr marL="0" marR="0" lvl="0" indent="0" algn="just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Trebuchet MS"/>
                <a:buNone/>
              </a:pPr>
              <a:r>
                <a:rPr lang="en-US" sz="1200" dirty="0">
                  <a:solidFill>
                    <a:schemeClr val="bg1">
                      <a:lumMod val="10000"/>
                    </a:schemeClr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Few studies have been to match fraud analytics with cyber risk management.</a:t>
              </a:r>
              <a:endParaRPr sz="1100" dirty="0">
                <a:solidFill>
                  <a:schemeClr val="bg1">
                    <a:lumMod val="10000"/>
                  </a:schemeClr>
                </a:solidFill>
              </a:endParaRPr>
            </a:p>
          </p:txBody>
        </p:sp>
        <p:sp>
          <p:nvSpPr>
            <p:cNvPr id="22" name="Google Shape;310;p7">
              <a:extLst>
                <a:ext uri="{FF2B5EF4-FFF2-40B4-BE49-F238E27FC236}">
                  <a16:creationId xmlns:a16="http://schemas.microsoft.com/office/drawing/2014/main" id="{03698E15-7DF8-9F55-5E6D-1F5D1DDF5766}"/>
                </a:ext>
              </a:extLst>
            </p:cNvPr>
            <p:cNvSpPr/>
            <p:nvPr/>
          </p:nvSpPr>
          <p:spPr>
            <a:xfrm>
              <a:off x="0" y="4484990"/>
              <a:ext cx="4466744" cy="896156"/>
            </a:xfrm>
            <a:prstGeom prst="roundRect">
              <a:avLst>
                <a:gd name="adj" fmla="val 10000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3" name="Google Shape;311;p7">
              <a:extLst>
                <a:ext uri="{FF2B5EF4-FFF2-40B4-BE49-F238E27FC236}">
                  <a16:creationId xmlns:a16="http://schemas.microsoft.com/office/drawing/2014/main" id="{DE832183-BD23-523C-99D7-285EC8CB6DEF}"/>
                </a:ext>
              </a:extLst>
            </p:cNvPr>
            <p:cNvSpPr/>
            <p:nvPr/>
          </p:nvSpPr>
          <p:spPr>
            <a:xfrm>
              <a:off x="271087" y="4686625"/>
              <a:ext cx="492886" cy="492886"/>
            </a:xfrm>
            <a:prstGeom prst="rect">
              <a:avLst/>
            </a:prstGeom>
            <a:blipFill rotWithShape="1">
              <a:blip r:embed="rId8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4" name="Google Shape;312;p7">
              <a:extLst>
                <a:ext uri="{FF2B5EF4-FFF2-40B4-BE49-F238E27FC236}">
                  <a16:creationId xmlns:a16="http://schemas.microsoft.com/office/drawing/2014/main" id="{858B9B55-096A-7DF9-0CF5-2D2BAC3D1DEA}"/>
                </a:ext>
              </a:extLst>
            </p:cNvPr>
            <p:cNvSpPr/>
            <p:nvPr/>
          </p:nvSpPr>
          <p:spPr>
            <a:xfrm>
              <a:off x="1035060" y="4484990"/>
              <a:ext cx="3431683" cy="8961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" name="Google Shape;313;p7">
              <a:extLst>
                <a:ext uri="{FF2B5EF4-FFF2-40B4-BE49-F238E27FC236}">
                  <a16:creationId xmlns:a16="http://schemas.microsoft.com/office/drawing/2014/main" id="{BF9406D3-FB3A-5852-6FA1-98921DF74AF7}"/>
                </a:ext>
              </a:extLst>
            </p:cNvPr>
            <p:cNvSpPr txBox="1"/>
            <p:nvPr/>
          </p:nvSpPr>
          <p:spPr>
            <a:xfrm>
              <a:off x="1035060" y="4484990"/>
              <a:ext cx="3431683" cy="8961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4825" tIns="94825" rIns="94825" bIns="94825" anchor="ctr" anchorCtr="0">
              <a:noAutofit/>
            </a:bodyPr>
            <a:lstStyle/>
            <a:p>
              <a:pPr marL="0" marR="0" lvl="0" indent="0" algn="just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Trebuchet MS"/>
                <a:buNone/>
              </a:pPr>
              <a:r>
                <a:rPr lang="en-US" sz="1200" dirty="0">
                  <a:solidFill>
                    <a:schemeClr val="bg1">
                      <a:lumMod val="10000"/>
                    </a:schemeClr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The shortcomings have been dealt with in this project by the experimental comparative analysis.</a:t>
              </a:r>
              <a:endParaRPr sz="1100" dirty="0">
                <a:solidFill>
                  <a:schemeClr val="bg1">
                    <a:lumMod val="10000"/>
                  </a:schemeClr>
                </a:solidFill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9" name="Google Shape;2349;p61"/>
          <p:cNvSpPr txBox="1">
            <a:spLocks noGrp="1"/>
          </p:cNvSpPr>
          <p:nvPr>
            <p:ph type="title"/>
          </p:nvPr>
        </p:nvSpPr>
        <p:spPr>
          <a:xfrm>
            <a:off x="876300" y="123062"/>
            <a:ext cx="7382876" cy="96659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US" dirty="0"/>
              <a:t>RESEARCH METHODOLOGY OVERVIEW</a:t>
            </a:r>
          </a:p>
        </p:txBody>
      </p:sp>
      <p:sp>
        <p:nvSpPr>
          <p:cNvPr id="2352" name="Google Shape;2352;p61"/>
          <p:cNvSpPr/>
          <p:nvPr/>
        </p:nvSpPr>
        <p:spPr>
          <a:xfrm>
            <a:off x="7873097" y="3926223"/>
            <a:ext cx="487665" cy="464119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353" name="Google Shape;2353;p61"/>
          <p:cNvSpPr/>
          <p:nvPr/>
        </p:nvSpPr>
        <p:spPr>
          <a:xfrm>
            <a:off x="904526" y="625126"/>
            <a:ext cx="694750" cy="661184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5" name="Google Shape;326;p8">
            <a:extLst>
              <a:ext uri="{FF2B5EF4-FFF2-40B4-BE49-F238E27FC236}">
                <a16:creationId xmlns:a16="http://schemas.microsoft.com/office/drawing/2014/main" id="{3A2084C7-6FAC-6449-7165-620C9D137C6E}"/>
              </a:ext>
            </a:extLst>
          </p:cNvPr>
          <p:cNvGrpSpPr/>
          <p:nvPr/>
        </p:nvGrpSpPr>
        <p:grpSpPr>
          <a:xfrm>
            <a:off x="1081503" y="1161411"/>
            <a:ext cx="7075090" cy="3155721"/>
            <a:chOff x="0" y="2469"/>
            <a:chExt cx="7075090" cy="3155721"/>
          </a:xfrm>
        </p:grpSpPr>
        <p:sp>
          <p:nvSpPr>
            <p:cNvPr id="6" name="Google Shape;327;p8">
              <a:extLst>
                <a:ext uri="{FF2B5EF4-FFF2-40B4-BE49-F238E27FC236}">
                  <a16:creationId xmlns:a16="http://schemas.microsoft.com/office/drawing/2014/main" id="{D22A7324-BB21-C6DE-BF42-1BE16EBD89CC}"/>
                </a:ext>
              </a:extLst>
            </p:cNvPr>
            <p:cNvSpPr/>
            <p:nvPr/>
          </p:nvSpPr>
          <p:spPr>
            <a:xfrm>
              <a:off x="0" y="2469"/>
              <a:ext cx="7075090" cy="525953"/>
            </a:xfrm>
            <a:prstGeom prst="roundRect">
              <a:avLst>
                <a:gd name="adj" fmla="val 10000"/>
              </a:avLst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" name="Google Shape;328;p8">
              <a:extLst>
                <a:ext uri="{FF2B5EF4-FFF2-40B4-BE49-F238E27FC236}">
                  <a16:creationId xmlns:a16="http://schemas.microsoft.com/office/drawing/2014/main" id="{B5D016E0-4965-E5A0-371F-1E3D8EC03B0F}"/>
                </a:ext>
              </a:extLst>
            </p:cNvPr>
            <p:cNvSpPr/>
            <p:nvPr/>
          </p:nvSpPr>
          <p:spPr>
            <a:xfrm>
              <a:off x="159101" y="120808"/>
              <a:ext cx="289274" cy="289274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" name="Google Shape;329;p8">
              <a:extLst>
                <a:ext uri="{FF2B5EF4-FFF2-40B4-BE49-F238E27FC236}">
                  <a16:creationId xmlns:a16="http://schemas.microsoft.com/office/drawing/2014/main" id="{1D2773F7-673E-425B-00D4-B455C15CD353}"/>
                </a:ext>
              </a:extLst>
            </p:cNvPr>
            <p:cNvSpPr/>
            <p:nvPr/>
          </p:nvSpPr>
          <p:spPr>
            <a:xfrm>
              <a:off x="607476" y="2469"/>
              <a:ext cx="6467613" cy="52595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" name="Google Shape;330;p8">
              <a:extLst>
                <a:ext uri="{FF2B5EF4-FFF2-40B4-BE49-F238E27FC236}">
                  <a16:creationId xmlns:a16="http://schemas.microsoft.com/office/drawing/2014/main" id="{A5D38DCB-A604-7474-FD35-A7E6B27ED6D9}"/>
                </a:ext>
              </a:extLst>
            </p:cNvPr>
            <p:cNvSpPr txBox="1"/>
            <p:nvPr/>
          </p:nvSpPr>
          <p:spPr>
            <a:xfrm>
              <a:off x="607476" y="2469"/>
              <a:ext cx="6467613" cy="52595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5650" tIns="55650" rIns="55650" bIns="55650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Trebuchet MS"/>
                <a:buNone/>
              </a:pPr>
              <a:r>
                <a:rPr lang="en-US" sz="1500" dirty="0">
                  <a:solidFill>
                    <a:schemeClr val="lt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Study uses supervised learning with real-world credit card transaction data.</a:t>
              </a:r>
              <a:endParaRPr dirty="0"/>
            </a:p>
          </p:txBody>
        </p:sp>
        <p:sp>
          <p:nvSpPr>
            <p:cNvPr id="10" name="Google Shape;331;p8">
              <a:extLst>
                <a:ext uri="{FF2B5EF4-FFF2-40B4-BE49-F238E27FC236}">
                  <a16:creationId xmlns:a16="http://schemas.microsoft.com/office/drawing/2014/main" id="{E16B673A-C657-9E9A-BD1D-7D26F8D75044}"/>
                </a:ext>
              </a:extLst>
            </p:cNvPr>
            <p:cNvSpPr/>
            <p:nvPr/>
          </p:nvSpPr>
          <p:spPr>
            <a:xfrm>
              <a:off x="0" y="659911"/>
              <a:ext cx="7075090" cy="525953"/>
            </a:xfrm>
            <a:prstGeom prst="roundRect">
              <a:avLst>
                <a:gd name="adj" fmla="val 1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" name="Google Shape;332;p8">
              <a:extLst>
                <a:ext uri="{FF2B5EF4-FFF2-40B4-BE49-F238E27FC236}">
                  <a16:creationId xmlns:a16="http://schemas.microsoft.com/office/drawing/2014/main" id="{56345DA6-2681-1BCF-FDF0-6E06751D116D}"/>
                </a:ext>
              </a:extLst>
            </p:cNvPr>
            <p:cNvSpPr/>
            <p:nvPr/>
          </p:nvSpPr>
          <p:spPr>
            <a:xfrm>
              <a:off x="159101" y="778251"/>
              <a:ext cx="289274" cy="289274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2" name="Google Shape;333;p8">
              <a:extLst>
                <a:ext uri="{FF2B5EF4-FFF2-40B4-BE49-F238E27FC236}">
                  <a16:creationId xmlns:a16="http://schemas.microsoft.com/office/drawing/2014/main" id="{6B13F36C-09BC-D280-3210-CE92F410A07D}"/>
                </a:ext>
              </a:extLst>
            </p:cNvPr>
            <p:cNvSpPr/>
            <p:nvPr/>
          </p:nvSpPr>
          <p:spPr>
            <a:xfrm>
              <a:off x="607476" y="659911"/>
              <a:ext cx="6467613" cy="52595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3" name="Google Shape;334;p8">
              <a:extLst>
                <a:ext uri="{FF2B5EF4-FFF2-40B4-BE49-F238E27FC236}">
                  <a16:creationId xmlns:a16="http://schemas.microsoft.com/office/drawing/2014/main" id="{AF26575F-3F54-9197-0948-D98D2A514380}"/>
                </a:ext>
              </a:extLst>
            </p:cNvPr>
            <p:cNvSpPr txBox="1"/>
            <p:nvPr/>
          </p:nvSpPr>
          <p:spPr>
            <a:xfrm>
              <a:off x="607476" y="659911"/>
              <a:ext cx="6467613" cy="52595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5650" tIns="55650" rIns="55650" bIns="55650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Trebuchet MS"/>
                <a:buNone/>
              </a:pPr>
              <a:r>
                <a:rPr lang="en-US" sz="1500" dirty="0">
                  <a:solidFill>
                    <a:schemeClr val="lt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Data exploration recognises the signs of fraud based on the visualisation and statistics.</a:t>
              </a:r>
              <a:endParaRPr dirty="0"/>
            </a:p>
          </p:txBody>
        </p:sp>
        <p:sp>
          <p:nvSpPr>
            <p:cNvPr id="14" name="Google Shape;335;p8">
              <a:extLst>
                <a:ext uri="{FF2B5EF4-FFF2-40B4-BE49-F238E27FC236}">
                  <a16:creationId xmlns:a16="http://schemas.microsoft.com/office/drawing/2014/main" id="{72229F28-669E-BF54-106C-B48C90FD7134}"/>
                </a:ext>
              </a:extLst>
            </p:cNvPr>
            <p:cNvSpPr/>
            <p:nvPr/>
          </p:nvSpPr>
          <p:spPr>
            <a:xfrm>
              <a:off x="0" y="1317353"/>
              <a:ext cx="7075090" cy="525953"/>
            </a:xfrm>
            <a:prstGeom prst="roundRect">
              <a:avLst>
                <a:gd name="adj" fmla="val 10000"/>
              </a:avLst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5" name="Google Shape;336;p8">
              <a:extLst>
                <a:ext uri="{FF2B5EF4-FFF2-40B4-BE49-F238E27FC236}">
                  <a16:creationId xmlns:a16="http://schemas.microsoft.com/office/drawing/2014/main" id="{3E135AF9-0A09-A1DE-2834-664D203C54F7}"/>
                </a:ext>
              </a:extLst>
            </p:cNvPr>
            <p:cNvSpPr/>
            <p:nvPr/>
          </p:nvSpPr>
          <p:spPr>
            <a:xfrm>
              <a:off x="159101" y="1435693"/>
              <a:ext cx="289274" cy="289274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" name="Google Shape;337;p8">
              <a:extLst>
                <a:ext uri="{FF2B5EF4-FFF2-40B4-BE49-F238E27FC236}">
                  <a16:creationId xmlns:a16="http://schemas.microsoft.com/office/drawing/2014/main" id="{34742F64-9FBC-3CB4-1948-825D48796E91}"/>
                </a:ext>
              </a:extLst>
            </p:cNvPr>
            <p:cNvSpPr/>
            <p:nvPr/>
          </p:nvSpPr>
          <p:spPr>
            <a:xfrm>
              <a:off x="607476" y="1317353"/>
              <a:ext cx="6467613" cy="52595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" name="Google Shape;338;p8">
              <a:extLst>
                <a:ext uri="{FF2B5EF4-FFF2-40B4-BE49-F238E27FC236}">
                  <a16:creationId xmlns:a16="http://schemas.microsoft.com/office/drawing/2014/main" id="{BA1193EA-B3D8-4929-82DD-A22E07F2F70F}"/>
                </a:ext>
              </a:extLst>
            </p:cNvPr>
            <p:cNvSpPr txBox="1"/>
            <p:nvPr/>
          </p:nvSpPr>
          <p:spPr>
            <a:xfrm>
              <a:off x="607476" y="1317353"/>
              <a:ext cx="6467613" cy="52595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5650" tIns="55650" rIns="55650" bIns="55650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Trebuchet MS"/>
                <a:buNone/>
              </a:pPr>
              <a:r>
                <a:rPr lang="en-US" sz="1500" dirty="0">
                  <a:solidFill>
                    <a:schemeClr val="bg1">
                      <a:lumMod val="10000"/>
                    </a:schemeClr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SMOTE method effectively balances fraud and honest transaction categories (Bounab et al., 2024).</a:t>
              </a:r>
              <a:endParaRPr dirty="0">
                <a:solidFill>
                  <a:schemeClr val="bg1">
                    <a:lumMod val="10000"/>
                  </a:schemeClr>
                </a:solidFill>
              </a:endParaRPr>
            </a:p>
          </p:txBody>
        </p:sp>
        <p:sp>
          <p:nvSpPr>
            <p:cNvPr id="18" name="Google Shape;339;p8">
              <a:extLst>
                <a:ext uri="{FF2B5EF4-FFF2-40B4-BE49-F238E27FC236}">
                  <a16:creationId xmlns:a16="http://schemas.microsoft.com/office/drawing/2014/main" id="{CF00ABC7-9543-B52F-16D2-B3688D995287}"/>
                </a:ext>
              </a:extLst>
            </p:cNvPr>
            <p:cNvSpPr/>
            <p:nvPr/>
          </p:nvSpPr>
          <p:spPr>
            <a:xfrm>
              <a:off x="0" y="1974795"/>
              <a:ext cx="7075090" cy="525953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9" name="Google Shape;340;p8">
              <a:extLst>
                <a:ext uri="{FF2B5EF4-FFF2-40B4-BE49-F238E27FC236}">
                  <a16:creationId xmlns:a16="http://schemas.microsoft.com/office/drawing/2014/main" id="{92C8213A-2750-1886-0838-96BC2E1721CA}"/>
                </a:ext>
              </a:extLst>
            </p:cNvPr>
            <p:cNvSpPr/>
            <p:nvPr/>
          </p:nvSpPr>
          <p:spPr>
            <a:xfrm>
              <a:off x="159101" y="2093135"/>
              <a:ext cx="289274" cy="289274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0" name="Google Shape;341;p8">
              <a:extLst>
                <a:ext uri="{FF2B5EF4-FFF2-40B4-BE49-F238E27FC236}">
                  <a16:creationId xmlns:a16="http://schemas.microsoft.com/office/drawing/2014/main" id="{A9D56FDD-2E50-9642-70AE-94AC984A6550}"/>
                </a:ext>
              </a:extLst>
            </p:cNvPr>
            <p:cNvSpPr/>
            <p:nvPr/>
          </p:nvSpPr>
          <p:spPr>
            <a:xfrm>
              <a:off x="607476" y="1974795"/>
              <a:ext cx="6467613" cy="52595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1" name="Google Shape;342;p8">
              <a:extLst>
                <a:ext uri="{FF2B5EF4-FFF2-40B4-BE49-F238E27FC236}">
                  <a16:creationId xmlns:a16="http://schemas.microsoft.com/office/drawing/2014/main" id="{18E29FC3-0AD8-D971-CCFB-2D14822BF8FF}"/>
                </a:ext>
              </a:extLst>
            </p:cNvPr>
            <p:cNvSpPr txBox="1"/>
            <p:nvPr/>
          </p:nvSpPr>
          <p:spPr>
            <a:xfrm>
              <a:off x="607476" y="1974795"/>
              <a:ext cx="6467613" cy="52595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5650" tIns="55650" rIns="55650" bIns="55650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Trebuchet MS"/>
                <a:buNone/>
              </a:pPr>
              <a:r>
                <a:rPr lang="en-US" sz="1500" dirty="0">
                  <a:solidFill>
                    <a:schemeClr val="bg1">
                      <a:lumMod val="10000"/>
                    </a:schemeClr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Algorithms to be tested would be logistic regression, random forest, and boosting.</a:t>
              </a:r>
              <a:endParaRPr dirty="0">
                <a:solidFill>
                  <a:schemeClr val="bg1">
                    <a:lumMod val="10000"/>
                  </a:schemeClr>
                </a:solidFill>
              </a:endParaRPr>
            </a:p>
          </p:txBody>
        </p:sp>
        <p:sp>
          <p:nvSpPr>
            <p:cNvPr id="22" name="Google Shape;343;p8">
              <a:extLst>
                <a:ext uri="{FF2B5EF4-FFF2-40B4-BE49-F238E27FC236}">
                  <a16:creationId xmlns:a16="http://schemas.microsoft.com/office/drawing/2014/main" id="{CA0BA6D7-AC04-88C5-1A20-DBA87E84BA67}"/>
                </a:ext>
              </a:extLst>
            </p:cNvPr>
            <p:cNvSpPr/>
            <p:nvPr/>
          </p:nvSpPr>
          <p:spPr>
            <a:xfrm>
              <a:off x="0" y="2632237"/>
              <a:ext cx="7075090" cy="525953"/>
            </a:xfrm>
            <a:prstGeom prst="roundRect">
              <a:avLst>
                <a:gd name="adj" fmla="val 10000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3" name="Google Shape;344;p8">
              <a:extLst>
                <a:ext uri="{FF2B5EF4-FFF2-40B4-BE49-F238E27FC236}">
                  <a16:creationId xmlns:a16="http://schemas.microsoft.com/office/drawing/2014/main" id="{4664FC15-F8D0-9861-7602-F132D93F0801}"/>
                </a:ext>
              </a:extLst>
            </p:cNvPr>
            <p:cNvSpPr/>
            <p:nvPr/>
          </p:nvSpPr>
          <p:spPr>
            <a:xfrm>
              <a:off x="159101" y="2750577"/>
              <a:ext cx="289274" cy="289274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4" name="Google Shape;345;p8">
              <a:extLst>
                <a:ext uri="{FF2B5EF4-FFF2-40B4-BE49-F238E27FC236}">
                  <a16:creationId xmlns:a16="http://schemas.microsoft.com/office/drawing/2014/main" id="{6D1006CE-FF51-D151-9401-C9E1B4002C29}"/>
                </a:ext>
              </a:extLst>
            </p:cNvPr>
            <p:cNvSpPr/>
            <p:nvPr/>
          </p:nvSpPr>
          <p:spPr>
            <a:xfrm>
              <a:off x="607476" y="2632237"/>
              <a:ext cx="6467613" cy="52595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" name="Google Shape;346;p8">
              <a:extLst>
                <a:ext uri="{FF2B5EF4-FFF2-40B4-BE49-F238E27FC236}">
                  <a16:creationId xmlns:a16="http://schemas.microsoft.com/office/drawing/2014/main" id="{A9540CAE-4AFF-635E-EC65-25E7C4095809}"/>
                </a:ext>
              </a:extLst>
            </p:cNvPr>
            <p:cNvSpPr txBox="1"/>
            <p:nvPr/>
          </p:nvSpPr>
          <p:spPr>
            <a:xfrm>
              <a:off x="607476" y="2632237"/>
              <a:ext cx="6467613" cy="52595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5650" tIns="55650" rIns="55650" bIns="55650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Trebuchet MS"/>
                <a:buNone/>
              </a:pPr>
              <a:r>
                <a:rPr lang="en-US" sz="1500" dirty="0">
                  <a:solidFill>
                    <a:schemeClr val="bg1">
                      <a:lumMod val="10000"/>
                    </a:schemeClr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Evaluation uses accuracy, recall, F1 score, and ROC AUC.</a:t>
              </a:r>
              <a:endParaRPr dirty="0">
                <a:solidFill>
                  <a:schemeClr val="bg1">
                    <a:lumMod val="10000"/>
                  </a:schemeClr>
                </a:solidFill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9" name="Google Shape;2359;p62"/>
          <p:cNvGrpSpPr/>
          <p:nvPr/>
        </p:nvGrpSpPr>
        <p:grpSpPr>
          <a:xfrm>
            <a:off x="302746" y="375539"/>
            <a:ext cx="3775754" cy="2753739"/>
            <a:chOff x="4049725" y="1238825"/>
            <a:chExt cx="1602000" cy="1184200"/>
          </a:xfrm>
        </p:grpSpPr>
        <p:sp>
          <p:nvSpPr>
            <p:cNvPr id="2360" name="Google Shape;2360;p62"/>
            <p:cNvSpPr/>
            <p:nvPr/>
          </p:nvSpPr>
          <p:spPr>
            <a:xfrm>
              <a:off x="4209000" y="1238825"/>
              <a:ext cx="1442725" cy="1184200"/>
            </a:xfrm>
            <a:custGeom>
              <a:avLst/>
              <a:gdLst/>
              <a:ahLst/>
              <a:cxnLst/>
              <a:rect l="l" t="t" r="r" b="b"/>
              <a:pathLst>
                <a:path w="57709" h="47368" fill="none" extrusionOk="0">
                  <a:moveTo>
                    <a:pt x="1" y="1"/>
                  </a:moveTo>
                  <a:lnTo>
                    <a:pt x="57709" y="1"/>
                  </a:lnTo>
                  <a:lnTo>
                    <a:pt x="57709" y="47368"/>
                  </a:lnTo>
                  <a:lnTo>
                    <a:pt x="1" y="47368"/>
                  </a:lnTo>
                  <a:close/>
                </a:path>
              </a:pathLst>
            </a:custGeom>
            <a:solidFill>
              <a:schemeClr val="dk2"/>
            </a:solidFill>
            <a:ln w="28575" cap="flat" cmpd="sng">
              <a:solidFill>
                <a:schemeClr val="dk1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361" name="Google Shape;2361;p62"/>
            <p:cNvSpPr/>
            <p:nvPr/>
          </p:nvSpPr>
          <p:spPr>
            <a:xfrm>
              <a:off x="4049725" y="2073600"/>
              <a:ext cx="318600" cy="319425"/>
            </a:xfrm>
            <a:custGeom>
              <a:avLst/>
              <a:gdLst/>
              <a:ahLst/>
              <a:cxnLst/>
              <a:rect l="l" t="t" r="r" b="b"/>
              <a:pathLst>
                <a:path w="12744" h="12777" extrusionOk="0">
                  <a:moveTo>
                    <a:pt x="6372" y="0"/>
                  </a:moveTo>
                  <a:cubicBezTo>
                    <a:pt x="6372" y="3569"/>
                    <a:pt x="3537" y="6405"/>
                    <a:pt x="1" y="6405"/>
                  </a:cubicBezTo>
                  <a:cubicBezTo>
                    <a:pt x="3537" y="6405"/>
                    <a:pt x="6372" y="9274"/>
                    <a:pt x="6372" y="12776"/>
                  </a:cubicBezTo>
                  <a:cubicBezTo>
                    <a:pt x="6372" y="9240"/>
                    <a:pt x="9241" y="6405"/>
                    <a:pt x="12743" y="6405"/>
                  </a:cubicBezTo>
                  <a:cubicBezTo>
                    <a:pt x="9207" y="6405"/>
                    <a:pt x="6372" y="3503"/>
                    <a:pt x="6372" y="0"/>
                  </a:cubicBezTo>
                  <a:close/>
                </a:path>
              </a:pathLst>
            </a:custGeom>
            <a:solidFill>
              <a:schemeClr val="dk1"/>
            </a:solidFill>
            <a:ln w="2857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362" name="Google Shape;2362;p62"/>
            <p:cNvSpPr/>
            <p:nvPr/>
          </p:nvSpPr>
          <p:spPr>
            <a:xfrm>
              <a:off x="4155650" y="1869275"/>
              <a:ext cx="106750" cy="106775"/>
            </a:xfrm>
            <a:custGeom>
              <a:avLst/>
              <a:gdLst/>
              <a:ahLst/>
              <a:cxnLst/>
              <a:rect l="l" t="t" r="r" b="b"/>
              <a:pathLst>
                <a:path w="4270" h="4271" extrusionOk="0">
                  <a:moveTo>
                    <a:pt x="2135" y="1"/>
                  </a:moveTo>
                  <a:cubicBezTo>
                    <a:pt x="2135" y="1168"/>
                    <a:pt x="1201" y="2136"/>
                    <a:pt x="0" y="2136"/>
                  </a:cubicBezTo>
                  <a:cubicBezTo>
                    <a:pt x="1168" y="2136"/>
                    <a:pt x="2135" y="3103"/>
                    <a:pt x="2135" y="4270"/>
                  </a:cubicBezTo>
                  <a:cubicBezTo>
                    <a:pt x="2135" y="3103"/>
                    <a:pt x="3102" y="2136"/>
                    <a:pt x="4270" y="2136"/>
                  </a:cubicBezTo>
                  <a:cubicBezTo>
                    <a:pt x="3102" y="2136"/>
                    <a:pt x="2135" y="1168"/>
                    <a:pt x="2135" y="1"/>
                  </a:cubicBezTo>
                  <a:close/>
                </a:path>
              </a:pathLst>
            </a:custGeom>
            <a:solidFill>
              <a:schemeClr val="dk2"/>
            </a:solidFill>
            <a:ln w="2857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grpSp>
        <p:nvGrpSpPr>
          <p:cNvPr id="2363" name="Google Shape;2363;p62"/>
          <p:cNvGrpSpPr/>
          <p:nvPr/>
        </p:nvGrpSpPr>
        <p:grpSpPr>
          <a:xfrm>
            <a:off x="1350751" y="1194499"/>
            <a:ext cx="2518954" cy="3417504"/>
            <a:chOff x="1655551" y="786299"/>
            <a:chExt cx="2518954" cy="3417504"/>
          </a:xfrm>
        </p:grpSpPr>
        <p:sp>
          <p:nvSpPr>
            <p:cNvPr id="2364" name="Google Shape;2364;p62"/>
            <p:cNvSpPr/>
            <p:nvPr/>
          </p:nvSpPr>
          <p:spPr>
            <a:xfrm>
              <a:off x="1655551" y="786299"/>
              <a:ext cx="2518954" cy="3417504"/>
            </a:xfrm>
            <a:custGeom>
              <a:avLst/>
              <a:gdLst/>
              <a:ahLst/>
              <a:cxnLst/>
              <a:rect l="l" t="t" r="r" b="b"/>
              <a:pathLst>
                <a:path w="70249" h="95461" extrusionOk="0">
                  <a:moveTo>
                    <a:pt x="35124" y="3590"/>
                  </a:moveTo>
                  <a:lnTo>
                    <a:pt x="35466" y="3675"/>
                  </a:lnTo>
                  <a:lnTo>
                    <a:pt x="35723" y="3846"/>
                  </a:lnTo>
                  <a:lnTo>
                    <a:pt x="35894" y="4103"/>
                  </a:lnTo>
                  <a:lnTo>
                    <a:pt x="35979" y="4444"/>
                  </a:lnTo>
                  <a:lnTo>
                    <a:pt x="35894" y="4786"/>
                  </a:lnTo>
                  <a:lnTo>
                    <a:pt x="35723" y="5043"/>
                  </a:lnTo>
                  <a:lnTo>
                    <a:pt x="35466" y="5299"/>
                  </a:lnTo>
                  <a:lnTo>
                    <a:pt x="34783" y="5299"/>
                  </a:lnTo>
                  <a:lnTo>
                    <a:pt x="34526" y="5043"/>
                  </a:lnTo>
                  <a:lnTo>
                    <a:pt x="34355" y="4786"/>
                  </a:lnTo>
                  <a:lnTo>
                    <a:pt x="34270" y="4444"/>
                  </a:lnTo>
                  <a:lnTo>
                    <a:pt x="34355" y="4103"/>
                  </a:lnTo>
                  <a:lnTo>
                    <a:pt x="34526" y="3846"/>
                  </a:lnTo>
                  <a:lnTo>
                    <a:pt x="34783" y="3675"/>
                  </a:lnTo>
                  <a:lnTo>
                    <a:pt x="35124" y="3590"/>
                  </a:lnTo>
                  <a:close/>
                  <a:moveTo>
                    <a:pt x="64950" y="8547"/>
                  </a:moveTo>
                  <a:lnTo>
                    <a:pt x="64950" y="86914"/>
                  </a:lnTo>
                  <a:lnTo>
                    <a:pt x="5299" y="86914"/>
                  </a:lnTo>
                  <a:lnTo>
                    <a:pt x="5299" y="8547"/>
                  </a:lnTo>
                  <a:close/>
                  <a:moveTo>
                    <a:pt x="35552" y="89307"/>
                  </a:moveTo>
                  <a:lnTo>
                    <a:pt x="35894" y="89478"/>
                  </a:lnTo>
                  <a:lnTo>
                    <a:pt x="36235" y="89649"/>
                  </a:lnTo>
                  <a:lnTo>
                    <a:pt x="36492" y="89905"/>
                  </a:lnTo>
                  <a:lnTo>
                    <a:pt x="36748" y="90162"/>
                  </a:lnTo>
                  <a:lnTo>
                    <a:pt x="36919" y="90504"/>
                  </a:lnTo>
                  <a:lnTo>
                    <a:pt x="37005" y="90845"/>
                  </a:lnTo>
                  <a:lnTo>
                    <a:pt x="37090" y="91273"/>
                  </a:lnTo>
                  <a:lnTo>
                    <a:pt x="37005" y="91615"/>
                  </a:lnTo>
                  <a:lnTo>
                    <a:pt x="36919" y="92042"/>
                  </a:lnTo>
                  <a:lnTo>
                    <a:pt x="36748" y="92384"/>
                  </a:lnTo>
                  <a:lnTo>
                    <a:pt x="36492" y="92640"/>
                  </a:lnTo>
                  <a:lnTo>
                    <a:pt x="36235" y="92896"/>
                  </a:lnTo>
                  <a:lnTo>
                    <a:pt x="35894" y="93067"/>
                  </a:lnTo>
                  <a:lnTo>
                    <a:pt x="35552" y="93153"/>
                  </a:lnTo>
                  <a:lnTo>
                    <a:pt x="35124" y="93238"/>
                  </a:lnTo>
                  <a:lnTo>
                    <a:pt x="34697" y="93153"/>
                  </a:lnTo>
                  <a:lnTo>
                    <a:pt x="34355" y="93067"/>
                  </a:lnTo>
                  <a:lnTo>
                    <a:pt x="34013" y="92896"/>
                  </a:lnTo>
                  <a:lnTo>
                    <a:pt x="33757" y="92640"/>
                  </a:lnTo>
                  <a:lnTo>
                    <a:pt x="33501" y="92384"/>
                  </a:lnTo>
                  <a:lnTo>
                    <a:pt x="33330" y="92042"/>
                  </a:lnTo>
                  <a:lnTo>
                    <a:pt x="33244" y="91615"/>
                  </a:lnTo>
                  <a:lnTo>
                    <a:pt x="33159" y="91273"/>
                  </a:lnTo>
                  <a:lnTo>
                    <a:pt x="33244" y="90845"/>
                  </a:lnTo>
                  <a:lnTo>
                    <a:pt x="33330" y="90504"/>
                  </a:lnTo>
                  <a:lnTo>
                    <a:pt x="33501" y="90162"/>
                  </a:lnTo>
                  <a:lnTo>
                    <a:pt x="33757" y="89905"/>
                  </a:lnTo>
                  <a:lnTo>
                    <a:pt x="34013" y="89649"/>
                  </a:lnTo>
                  <a:lnTo>
                    <a:pt x="34355" y="89478"/>
                  </a:lnTo>
                  <a:lnTo>
                    <a:pt x="34697" y="89307"/>
                  </a:lnTo>
                  <a:close/>
                  <a:moveTo>
                    <a:pt x="3333" y="0"/>
                  </a:moveTo>
                  <a:lnTo>
                    <a:pt x="2649" y="86"/>
                  </a:lnTo>
                  <a:lnTo>
                    <a:pt x="2051" y="257"/>
                  </a:lnTo>
                  <a:lnTo>
                    <a:pt x="1453" y="599"/>
                  </a:lnTo>
                  <a:lnTo>
                    <a:pt x="1026" y="1026"/>
                  </a:lnTo>
                  <a:lnTo>
                    <a:pt x="598" y="1453"/>
                  </a:lnTo>
                  <a:lnTo>
                    <a:pt x="256" y="2052"/>
                  </a:lnTo>
                  <a:lnTo>
                    <a:pt x="85" y="2650"/>
                  </a:lnTo>
                  <a:lnTo>
                    <a:pt x="0" y="3333"/>
                  </a:lnTo>
                  <a:lnTo>
                    <a:pt x="0" y="92213"/>
                  </a:lnTo>
                  <a:lnTo>
                    <a:pt x="85" y="92811"/>
                  </a:lnTo>
                  <a:lnTo>
                    <a:pt x="256" y="93495"/>
                  </a:lnTo>
                  <a:lnTo>
                    <a:pt x="598" y="94007"/>
                  </a:lnTo>
                  <a:lnTo>
                    <a:pt x="1026" y="94520"/>
                  </a:lnTo>
                  <a:lnTo>
                    <a:pt x="1453" y="94862"/>
                  </a:lnTo>
                  <a:lnTo>
                    <a:pt x="2051" y="95204"/>
                  </a:lnTo>
                  <a:lnTo>
                    <a:pt x="2649" y="95375"/>
                  </a:lnTo>
                  <a:lnTo>
                    <a:pt x="3333" y="95460"/>
                  </a:lnTo>
                  <a:lnTo>
                    <a:pt x="66916" y="95460"/>
                  </a:lnTo>
                  <a:lnTo>
                    <a:pt x="67600" y="95375"/>
                  </a:lnTo>
                  <a:lnTo>
                    <a:pt x="68198" y="95204"/>
                  </a:lnTo>
                  <a:lnTo>
                    <a:pt x="68796" y="94862"/>
                  </a:lnTo>
                  <a:lnTo>
                    <a:pt x="69309" y="94520"/>
                  </a:lnTo>
                  <a:lnTo>
                    <a:pt x="69651" y="94007"/>
                  </a:lnTo>
                  <a:lnTo>
                    <a:pt x="69992" y="93495"/>
                  </a:lnTo>
                  <a:lnTo>
                    <a:pt x="70163" y="92811"/>
                  </a:lnTo>
                  <a:lnTo>
                    <a:pt x="70249" y="92213"/>
                  </a:lnTo>
                  <a:lnTo>
                    <a:pt x="70249" y="3333"/>
                  </a:lnTo>
                  <a:lnTo>
                    <a:pt x="70163" y="2650"/>
                  </a:lnTo>
                  <a:lnTo>
                    <a:pt x="69992" y="2052"/>
                  </a:lnTo>
                  <a:lnTo>
                    <a:pt x="69651" y="1453"/>
                  </a:lnTo>
                  <a:lnTo>
                    <a:pt x="69309" y="1026"/>
                  </a:lnTo>
                  <a:lnTo>
                    <a:pt x="68796" y="599"/>
                  </a:lnTo>
                  <a:lnTo>
                    <a:pt x="68198" y="257"/>
                  </a:lnTo>
                  <a:lnTo>
                    <a:pt x="67600" y="86"/>
                  </a:lnTo>
                  <a:lnTo>
                    <a:pt x="6691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365" name="Google Shape;2365;p62"/>
            <p:cNvSpPr/>
            <p:nvPr/>
          </p:nvSpPr>
          <p:spPr>
            <a:xfrm>
              <a:off x="1827775" y="987375"/>
              <a:ext cx="2241000" cy="2943900"/>
            </a:xfrm>
            <a:prstGeom prst="rect">
              <a:avLst/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2366" name="Google Shape;2366;p62"/>
          <p:cNvSpPr txBox="1">
            <a:spLocks noGrp="1"/>
          </p:cNvSpPr>
          <p:nvPr>
            <p:ph type="title"/>
          </p:nvPr>
        </p:nvSpPr>
        <p:spPr>
          <a:xfrm>
            <a:off x="4912852" y="167233"/>
            <a:ext cx="4010168" cy="73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/>
              <a:t>PROJECT PLANNING AND RESOURCES </a:t>
            </a:r>
            <a:endParaRPr sz="3600" dirty="0"/>
          </a:p>
        </p:txBody>
      </p:sp>
      <p:pic>
        <p:nvPicPr>
          <p:cNvPr id="2368" name="Google Shape;2368;p62"/>
          <p:cNvPicPr preferRelativeResize="0"/>
          <p:nvPr/>
        </p:nvPicPr>
        <p:blipFill rotWithShape="1">
          <a:blip r:embed="rId3">
            <a:alphaModFix/>
          </a:blip>
          <a:srcRect l="674" t="10727" r="61869" b="1844"/>
          <a:stretch/>
        </p:blipFill>
        <p:spPr>
          <a:xfrm>
            <a:off x="1519850" y="1471575"/>
            <a:ext cx="2180750" cy="286335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2369" name="Google Shape;2369;p62"/>
          <p:cNvSpPr/>
          <p:nvPr/>
        </p:nvSpPr>
        <p:spPr>
          <a:xfrm>
            <a:off x="4429875" y="539500"/>
            <a:ext cx="574969" cy="572700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93EE72-D7AF-7313-F825-E026FB28DB20}"/>
              </a:ext>
            </a:extLst>
          </p:cNvPr>
          <p:cNvSpPr txBox="1"/>
          <p:nvPr/>
        </p:nvSpPr>
        <p:spPr>
          <a:xfrm>
            <a:off x="4300393" y="1367589"/>
            <a:ext cx="4587498" cy="26779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lvl="0" indent="-1397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</a:pPr>
            <a:endParaRPr lang="en-US" dirty="0">
              <a:latin typeface="Anaheim" panose="020B0604020202020204" charset="0"/>
            </a:endParaRP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Char char="•"/>
            </a:pPr>
            <a:r>
              <a:rPr lang="en-US" dirty="0">
                <a:latin typeface="Anaheim" panose="020B0604020202020204" charset="0"/>
              </a:rPr>
              <a:t>Anonymized financial transaction data sourced in Kaggle.</a:t>
            </a: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Char char="•"/>
            </a:pPr>
            <a:r>
              <a:rPr lang="en-US" dirty="0">
                <a:latin typeface="Anaheim" panose="020B0604020202020204" charset="0"/>
              </a:rPr>
              <a:t>Python, scikit-learn, and XGBoost were used to conduct the work (Rajamani and  Iyer, 2023).</a:t>
            </a: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Char char="•"/>
            </a:pPr>
            <a:r>
              <a:rPr lang="en-US" dirty="0">
                <a:latin typeface="Anaheim" panose="020B0604020202020204" charset="0"/>
              </a:rPr>
              <a:t>Reproducible and ethical results of experiments are guaranteed by a secure computing environment.</a:t>
            </a: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Char char="•"/>
            </a:pPr>
            <a:r>
              <a:rPr lang="en-US" dirty="0">
                <a:latin typeface="Anaheim" panose="020B0604020202020204" charset="0"/>
              </a:rPr>
              <a:t>The project will take a span of 12 weeks in structured research phases.</a:t>
            </a:r>
          </a:p>
          <a:p>
            <a:pPr marL="228600" lvl="0" indent="-2286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Char char="•"/>
            </a:pPr>
            <a:r>
              <a:rPr lang="en-US" dirty="0">
                <a:latin typeface="Anaheim" panose="020B0604020202020204" charset="0"/>
              </a:rPr>
              <a:t>Data and code integrity are achieved through version control and encryption.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" name="Google Shape;2375;p63"/>
          <p:cNvSpPr txBox="1">
            <a:spLocks noGrp="1"/>
          </p:cNvSpPr>
          <p:nvPr>
            <p:ph type="title"/>
          </p:nvPr>
        </p:nvSpPr>
        <p:spPr>
          <a:xfrm>
            <a:off x="1339932" y="306718"/>
            <a:ext cx="5959770" cy="70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US" dirty="0"/>
              <a:t>PROJECT IMPACT</a:t>
            </a:r>
          </a:p>
        </p:txBody>
      </p:sp>
      <p:pic>
        <p:nvPicPr>
          <p:cNvPr id="2379" name="Google Shape;2379;p63"/>
          <p:cNvPicPr preferRelativeResize="0"/>
          <p:nvPr/>
        </p:nvPicPr>
        <p:blipFill rotWithShape="1">
          <a:blip r:embed="rId3">
            <a:alphaModFix/>
          </a:blip>
          <a:srcRect l="51215" t="48184" r="564" b="16213"/>
          <a:stretch/>
        </p:blipFill>
        <p:spPr>
          <a:xfrm flipH="1">
            <a:off x="6971431" y="3329795"/>
            <a:ext cx="1778600" cy="1327927"/>
          </a:xfrm>
          <a:prstGeom prst="rect">
            <a:avLst/>
          </a:prstGeom>
          <a:noFill/>
          <a:ln>
            <a:noFill/>
          </a:ln>
        </p:spPr>
      </p:pic>
      <p:sp>
        <p:nvSpPr>
          <p:cNvPr id="2380" name="Google Shape;2380;p63"/>
          <p:cNvSpPr/>
          <p:nvPr/>
        </p:nvSpPr>
        <p:spPr>
          <a:xfrm>
            <a:off x="6968676" y="1110301"/>
            <a:ext cx="694750" cy="661184"/>
          </a:xfrm>
          <a:custGeom>
            <a:avLst/>
            <a:gdLst/>
            <a:ahLst/>
            <a:cxnLst/>
            <a:rect l="l" t="t" r="r" b="b"/>
            <a:pathLst>
              <a:path w="21349" h="20316" extrusionOk="0">
                <a:moveTo>
                  <a:pt x="10675" y="4837"/>
                </a:moveTo>
                <a:lnTo>
                  <a:pt x="13977" y="1"/>
                </a:lnTo>
                <a:lnTo>
                  <a:pt x="13810" y="5838"/>
                </a:lnTo>
                <a:lnTo>
                  <a:pt x="19314" y="3870"/>
                </a:lnTo>
                <a:lnTo>
                  <a:pt x="15778" y="8507"/>
                </a:lnTo>
                <a:lnTo>
                  <a:pt x="21349" y="10174"/>
                </a:lnTo>
                <a:lnTo>
                  <a:pt x="15778" y="11809"/>
                </a:lnTo>
                <a:lnTo>
                  <a:pt x="19314" y="16446"/>
                </a:lnTo>
                <a:lnTo>
                  <a:pt x="13810" y="14478"/>
                </a:lnTo>
                <a:lnTo>
                  <a:pt x="13977" y="20315"/>
                </a:lnTo>
                <a:lnTo>
                  <a:pt x="10675" y="15512"/>
                </a:lnTo>
                <a:lnTo>
                  <a:pt x="7372" y="20315"/>
                </a:lnTo>
                <a:lnTo>
                  <a:pt x="7539" y="14478"/>
                </a:lnTo>
                <a:lnTo>
                  <a:pt x="2035" y="16446"/>
                </a:lnTo>
                <a:lnTo>
                  <a:pt x="5604" y="11809"/>
                </a:lnTo>
                <a:lnTo>
                  <a:pt x="0" y="10174"/>
                </a:lnTo>
                <a:lnTo>
                  <a:pt x="5604" y="8507"/>
                </a:lnTo>
                <a:lnTo>
                  <a:pt x="2035" y="3870"/>
                </a:lnTo>
                <a:lnTo>
                  <a:pt x="7539" y="5838"/>
                </a:lnTo>
                <a:lnTo>
                  <a:pt x="7372" y="1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381" name="Google Shape;2381;p63"/>
          <p:cNvSpPr/>
          <p:nvPr/>
        </p:nvSpPr>
        <p:spPr>
          <a:xfrm>
            <a:off x="797900" y="623302"/>
            <a:ext cx="442142" cy="440404"/>
          </a:xfrm>
          <a:custGeom>
            <a:avLst/>
            <a:gdLst/>
            <a:ahLst/>
            <a:cxnLst/>
            <a:rect l="l" t="t" r="r" b="b"/>
            <a:pathLst>
              <a:path w="8607" h="8574" extrusionOk="0">
                <a:moveTo>
                  <a:pt x="4304" y="0"/>
                </a:moveTo>
                <a:cubicBezTo>
                  <a:pt x="4304" y="2369"/>
                  <a:pt x="2402" y="4303"/>
                  <a:pt x="1" y="4303"/>
                </a:cubicBezTo>
                <a:cubicBezTo>
                  <a:pt x="2402" y="4303"/>
                  <a:pt x="4304" y="6205"/>
                  <a:pt x="4304" y="8573"/>
                </a:cubicBezTo>
                <a:cubicBezTo>
                  <a:pt x="4304" y="6205"/>
                  <a:pt x="6238" y="4303"/>
                  <a:pt x="8607" y="4303"/>
                </a:cubicBezTo>
                <a:cubicBezTo>
                  <a:pt x="6238" y="4303"/>
                  <a:pt x="4304" y="2369"/>
                  <a:pt x="430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2" name="Google Shape;364;p10">
            <a:extLst>
              <a:ext uri="{FF2B5EF4-FFF2-40B4-BE49-F238E27FC236}">
                <a16:creationId xmlns:a16="http://schemas.microsoft.com/office/drawing/2014/main" id="{91FAB32F-BD70-C245-2B8B-8CEBD98B5051}"/>
              </a:ext>
            </a:extLst>
          </p:cNvPr>
          <p:cNvGrpSpPr/>
          <p:nvPr/>
        </p:nvGrpSpPr>
        <p:grpSpPr>
          <a:xfrm>
            <a:off x="1120140" y="1226820"/>
            <a:ext cx="5669279" cy="2979420"/>
            <a:chOff x="747927" y="2479"/>
            <a:chExt cx="5391534" cy="3594356"/>
          </a:xfrm>
        </p:grpSpPr>
        <p:sp>
          <p:nvSpPr>
            <p:cNvPr id="3" name="Google Shape;365;p10">
              <a:extLst>
                <a:ext uri="{FF2B5EF4-FFF2-40B4-BE49-F238E27FC236}">
                  <a16:creationId xmlns:a16="http://schemas.microsoft.com/office/drawing/2014/main" id="{D38AD542-B29D-181F-723A-C2D1DD0B8E88}"/>
                </a:ext>
              </a:extLst>
            </p:cNvPr>
            <p:cNvSpPr/>
            <p:nvPr/>
          </p:nvSpPr>
          <p:spPr>
            <a:xfrm>
              <a:off x="747927" y="2479"/>
              <a:ext cx="2246472" cy="1347883"/>
            </a:xfrm>
            <a:prstGeom prst="roundRect">
              <a:avLst>
                <a:gd name="adj" fmla="val 10000"/>
              </a:avLst>
            </a:prstGeom>
            <a:solidFill>
              <a:srgbClr val="EF9413"/>
            </a:solidFill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4" name="Google Shape;366;p10">
              <a:extLst>
                <a:ext uri="{FF2B5EF4-FFF2-40B4-BE49-F238E27FC236}">
                  <a16:creationId xmlns:a16="http://schemas.microsoft.com/office/drawing/2014/main" id="{381394CC-BC1B-32AD-2D03-962D659FA418}"/>
                </a:ext>
              </a:extLst>
            </p:cNvPr>
            <p:cNvSpPr txBox="1"/>
            <p:nvPr/>
          </p:nvSpPr>
          <p:spPr>
            <a:xfrm>
              <a:off x="795025" y="72437"/>
              <a:ext cx="2167516" cy="126892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600"/>
                <a:buFont typeface="Trebuchet MS"/>
                <a:buNone/>
              </a:pPr>
              <a:r>
                <a:rPr lang="en-US" sz="1200" dirty="0">
                  <a:solidFill>
                    <a:schemeClr val="bg1">
                      <a:lumMod val="10000"/>
                    </a:schemeClr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Offers scalable fraud detection solutions to current day banking organisations.</a:t>
              </a:r>
              <a:endParaRPr sz="1100" dirty="0">
                <a:solidFill>
                  <a:schemeClr val="bg1">
                    <a:lumMod val="10000"/>
                  </a:schemeClr>
                </a:solidFill>
              </a:endParaRPr>
            </a:p>
          </p:txBody>
        </p:sp>
        <p:sp>
          <p:nvSpPr>
            <p:cNvPr id="5" name="Google Shape;367;p10">
              <a:extLst>
                <a:ext uri="{FF2B5EF4-FFF2-40B4-BE49-F238E27FC236}">
                  <a16:creationId xmlns:a16="http://schemas.microsoft.com/office/drawing/2014/main" id="{EEC5B673-0D0C-E94E-2F24-28A211597F52}"/>
                </a:ext>
              </a:extLst>
            </p:cNvPr>
            <p:cNvSpPr/>
            <p:nvPr/>
          </p:nvSpPr>
          <p:spPr>
            <a:xfrm>
              <a:off x="3192089" y="397859"/>
              <a:ext cx="476252" cy="557125"/>
            </a:xfrm>
            <a:prstGeom prst="rightArrow">
              <a:avLst>
                <a:gd name="adj1" fmla="val 60000"/>
                <a:gd name="adj2" fmla="val 50000"/>
              </a:avLst>
            </a:prstGeom>
            <a:solidFill>
              <a:srgbClr val="F5C7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6" name="Google Shape;368;p10">
              <a:extLst>
                <a:ext uri="{FF2B5EF4-FFF2-40B4-BE49-F238E27FC236}">
                  <a16:creationId xmlns:a16="http://schemas.microsoft.com/office/drawing/2014/main" id="{6F66AA88-26FA-9EBC-A623-63D63047BAED}"/>
                </a:ext>
              </a:extLst>
            </p:cNvPr>
            <p:cNvSpPr txBox="1"/>
            <p:nvPr/>
          </p:nvSpPr>
          <p:spPr>
            <a:xfrm>
              <a:off x="3192089" y="509284"/>
              <a:ext cx="333376" cy="33427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Trebuchet MS"/>
                <a:buNone/>
              </a:pPr>
              <a:endParaRPr sz="1300" dirty="0">
                <a:solidFill>
                  <a:schemeClr val="lt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  <p:sp>
          <p:nvSpPr>
            <p:cNvPr id="7" name="Google Shape;369;p10">
              <a:extLst>
                <a:ext uri="{FF2B5EF4-FFF2-40B4-BE49-F238E27FC236}">
                  <a16:creationId xmlns:a16="http://schemas.microsoft.com/office/drawing/2014/main" id="{3EFDCD4C-8971-11B1-9193-E0E4B9BE8AF5}"/>
                </a:ext>
              </a:extLst>
            </p:cNvPr>
            <p:cNvSpPr/>
            <p:nvPr/>
          </p:nvSpPr>
          <p:spPr>
            <a:xfrm>
              <a:off x="3892989" y="2479"/>
              <a:ext cx="2246472" cy="1347883"/>
            </a:xfrm>
            <a:prstGeom prst="roundRect">
              <a:avLst>
                <a:gd name="adj" fmla="val 10000"/>
              </a:avLst>
            </a:prstGeom>
            <a:solidFill>
              <a:srgbClr val="EF9413"/>
            </a:solidFill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" name="Google Shape;370;p10">
              <a:extLst>
                <a:ext uri="{FF2B5EF4-FFF2-40B4-BE49-F238E27FC236}">
                  <a16:creationId xmlns:a16="http://schemas.microsoft.com/office/drawing/2014/main" id="{02DE0E0E-6821-E451-9AF9-805F17316C05}"/>
                </a:ext>
              </a:extLst>
            </p:cNvPr>
            <p:cNvSpPr txBox="1"/>
            <p:nvPr/>
          </p:nvSpPr>
          <p:spPr>
            <a:xfrm>
              <a:off x="3932467" y="41957"/>
              <a:ext cx="2167516" cy="126892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600"/>
                <a:buFont typeface="Trebuchet MS"/>
                <a:buNone/>
              </a:pPr>
              <a:r>
                <a:rPr lang="en-US" sz="1200" dirty="0">
                  <a:solidFill>
                    <a:schemeClr val="bg1">
                      <a:lumMod val="10000"/>
                    </a:schemeClr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Improves compliance by incorporating explainability in AI-based systems.</a:t>
              </a:r>
              <a:endParaRPr sz="1100" dirty="0">
                <a:solidFill>
                  <a:schemeClr val="bg1">
                    <a:lumMod val="10000"/>
                  </a:schemeClr>
                </a:solidFill>
              </a:endParaRPr>
            </a:p>
          </p:txBody>
        </p:sp>
        <p:sp>
          <p:nvSpPr>
            <p:cNvPr id="9" name="Google Shape;371;p10">
              <a:extLst>
                <a:ext uri="{FF2B5EF4-FFF2-40B4-BE49-F238E27FC236}">
                  <a16:creationId xmlns:a16="http://schemas.microsoft.com/office/drawing/2014/main" id="{8073FF73-CE3E-DCC2-E29A-A035346F269A}"/>
                </a:ext>
              </a:extLst>
            </p:cNvPr>
            <p:cNvSpPr/>
            <p:nvPr/>
          </p:nvSpPr>
          <p:spPr>
            <a:xfrm rot="5400000">
              <a:off x="4778099" y="1507616"/>
              <a:ext cx="476252" cy="557125"/>
            </a:xfrm>
            <a:prstGeom prst="rightArrow">
              <a:avLst>
                <a:gd name="adj1" fmla="val 60000"/>
                <a:gd name="adj2" fmla="val 50000"/>
              </a:avLst>
            </a:prstGeom>
            <a:solidFill>
              <a:srgbClr val="F5C7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" name="Google Shape;372;p10">
              <a:extLst>
                <a:ext uri="{FF2B5EF4-FFF2-40B4-BE49-F238E27FC236}">
                  <a16:creationId xmlns:a16="http://schemas.microsoft.com/office/drawing/2014/main" id="{9CC7137B-ED52-C345-8716-D6CA5207D559}"/>
                </a:ext>
              </a:extLst>
            </p:cNvPr>
            <p:cNvSpPr txBox="1"/>
            <p:nvPr/>
          </p:nvSpPr>
          <p:spPr>
            <a:xfrm>
              <a:off x="4849088" y="1548052"/>
              <a:ext cx="334275" cy="3333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Trebuchet MS"/>
                <a:buNone/>
              </a:pPr>
              <a:endParaRPr sz="1300" dirty="0">
                <a:solidFill>
                  <a:schemeClr val="lt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  <p:sp>
          <p:nvSpPr>
            <p:cNvPr id="11" name="Google Shape;373;p10">
              <a:extLst>
                <a:ext uri="{FF2B5EF4-FFF2-40B4-BE49-F238E27FC236}">
                  <a16:creationId xmlns:a16="http://schemas.microsoft.com/office/drawing/2014/main" id="{72A3858E-A02E-073F-F273-8143E7505A71}"/>
                </a:ext>
              </a:extLst>
            </p:cNvPr>
            <p:cNvSpPr/>
            <p:nvPr/>
          </p:nvSpPr>
          <p:spPr>
            <a:xfrm>
              <a:off x="3892989" y="2248952"/>
              <a:ext cx="2246472" cy="1347883"/>
            </a:xfrm>
            <a:prstGeom prst="roundRect">
              <a:avLst>
                <a:gd name="adj" fmla="val 10000"/>
              </a:avLst>
            </a:prstGeom>
            <a:solidFill>
              <a:srgbClr val="EF9413"/>
            </a:solidFill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2" name="Google Shape;374;p10">
              <a:extLst>
                <a:ext uri="{FF2B5EF4-FFF2-40B4-BE49-F238E27FC236}">
                  <a16:creationId xmlns:a16="http://schemas.microsoft.com/office/drawing/2014/main" id="{DAFB531D-0D5E-BC52-506A-254D9043D282}"/>
                </a:ext>
              </a:extLst>
            </p:cNvPr>
            <p:cNvSpPr txBox="1"/>
            <p:nvPr/>
          </p:nvSpPr>
          <p:spPr>
            <a:xfrm>
              <a:off x="3932467" y="2288430"/>
              <a:ext cx="2167516" cy="126892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600"/>
                <a:buFont typeface="Trebuchet MS"/>
                <a:buNone/>
              </a:pPr>
              <a:r>
                <a:rPr lang="en-US" sz="1200" dirty="0">
                  <a:solidFill>
                    <a:schemeClr val="bg1">
                      <a:lumMod val="10000"/>
                    </a:schemeClr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Enhances the efficiency of analysts by minimising the false alert and misclassifications.</a:t>
              </a:r>
              <a:endParaRPr sz="1100" dirty="0">
                <a:solidFill>
                  <a:schemeClr val="bg1">
                    <a:lumMod val="10000"/>
                  </a:schemeClr>
                </a:solidFill>
              </a:endParaRPr>
            </a:p>
          </p:txBody>
        </p:sp>
        <p:sp>
          <p:nvSpPr>
            <p:cNvPr id="13" name="Google Shape;375;p10">
              <a:extLst>
                <a:ext uri="{FF2B5EF4-FFF2-40B4-BE49-F238E27FC236}">
                  <a16:creationId xmlns:a16="http://schemas.microsoft.com/office/drawing/2014/main" id="{A9569AA8-3AE2-5382-B1DD-D1AE8BA3EBBB}"/>
                </a:ext>
              </a:extLst>
            </p:cNvPr>
            <p:cNvSpPr/>
            <p:nvPr/>
          </p:nvSpPr>
          <p:spPr>
            <a:xfrm rot="10800000">
              <a:off x="3219047" y="2644331"/>
              <a:ext cx="476252" cy="557125"/>
            </a:xfrm>
            <a:prstGeom prst="rightArrow">
              <a:avLst>
                <a:gd name="adj1" fmla="val 60000"/>
                <a:gd name="adj2" fmla="val 50000"/>
              </a:avLst>
            </a:prstGeom>
            <a:solidFill>
              <a:srgbClr val="F5C7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" name="Google Shape;376;p10">
              <a:extLst>
                <a:ext uri="{FF2B5EF4-FFF2-40B4-BE49-F238E27FC236}">
                  <a16:creationId xmlns:a16="http://schemas.microsoft.com/office/drawing/2014/main" id="{F81E58E8-3A67-AC13-7360-66F50A3F3491}"/>
                </a:ext>
              </a:extLst>
            </p:cNvPr>
            <p:cNvSpPr txBox="1"/>
            <p:nvPr/>
          </p:nvSpPr>
          <p:spPr>
            <a:xfrm>
              <a:off x="3361923" y="2755756"/>
              <a:ext cx="333376" cy="33427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300"/>
                <a:buFont typeface="Trebuchet MS"/>
                <a:buNone/>
              </a:pPr>
              <a:endParaRPr sz="1300" dirty="0">
                <a:solidFill>
                  <a:schemeClr val="lt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  <p:sp>
          <p:nvSpPr>
            <p:cNvPr id="15" name="Google Shape;377;p10">
              <a:extLst>
                <a:ext uri="{FF2B5EF4-FFF2-40B4-BE49-F238E27FC236}">
                  <a16:creationId xmlns:a16="http://schemas.microsoft.com/office/drawing/2014/main" id="{E779B9E3-A68B-5AC9-27A1-CE8EDA849F95}"/>
                </a:ext>
              </a:extLst>
            </p:cNvPr>
            <p:cNvSpPr/>
            <p:nvPr/>
          </p:nvSpPr>
          <p:spPr>
            <a:xfrm>
              <a:off x="747927" y="2248952"/>
              <a:ext cx="2246472" cy="1347883"/>
            </a:xfrm>
            <a:prstGeom prst="roundRect">
              <a:avLst>
                <a:gd name="adj" fmla="val 10000"/>
              </a:avLst>
            </a:prstGeom>
            <a:solidFill>
              <a:srgbClr val="EF9413"/>
            </a:solidFill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" name="Google Shape;378;p10">
              <a:extLst>
                <a:ext uri="{FF2B5EF4-FFF2-40B4-BE49-F238E27FC236}">
                  <a16:creationId xmlns:a16="http://schemas.microsoft.com/office/drawing/2014/main" id="{3D30DB50-164F-E7AD-C374-9AF7D08F11C7}"/>
                </a:ext>
              </a:extLst>
            </p:cNvPr>
            <p:cNvSpPr txBox="1"/>
            <p:nvPr/>
          </p:nvSpPr>
          <p:spPr>
            <a:xfrm>
              <a:off x="787405" y="2288430"/>
              <a:ext cx="2167516" cy="126892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600"/>
                <a:buFont typeface="Trebuchet MS"/>
                <a:buNone/>
              </a:pPr>
              <a:r>
                <a:rPr lang="en-US" sz="1200" dirty="0">
                  <a:solidFill>
                    <a:schemeClr val="bg1">
                      <a:lumMod val="10000"/>
                    </a:schemeClr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Combats irresponsible AI in accordance with regulatory and cybersecurity demands.</a:t>
              </a:r>
              <a:endParaRPr sz="1100" dirty="0">
                <a:solidFill>
                  <a:schemeClr val="bg1">
                    <a:lumMod val="10000"/>
                  </a:schemeClr>
                </a:solidFill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3" name="Google Shape;2513;p67"/>
          <p:cNvSpPr txBox="1">
            <a:spLocks noGrp="1"/>
          </p:cNvSpPr>
          <p:nvPr>
            <p:ph type="title"/>
          </p:nvPr>
        </p:nvSpPr>
        <p:spPr>
          <a:xfrm>
            <a:off x="624840" y="124985"/>
            <a:ext cx="75438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/>
              <a:t>PROJECT LIMITATIONS </a:t>
            </a:r>
            <a:endParaRPr sz="3600" dirty="0"/>
          </a:p>
        </p:txBody>
      </p:sp>
      <p:grpSp>
        <p:nvGrpSpPr>
          <p:cNvPr id="3" name="Google Shape;389;p11">
            <a:extLst>
              <a:ext uri="{FF2B5EF4-FFF2-40B4-BE49-F238E27FC236}">
                <a16:creationId xmlns:a16="http://schemas.microsoft.com/office/drawing/2014/main" id="{8AD2CBCF-EFFD-865B-1D6B-CC5C5786E2B9}"/>
              </a:ext>
            </a:extLst>
          </p:cNvPr>
          <p:cNvGrpSpPr/>
          <p:nvPr/>
        </p:nvGrpSpPr>
        <p:grpSpPr>
          <a:xfrm>
            <a:off x="4206240" y="853440"/>
            <a:ext cx="4152900" cy="3550920"/>
            <a:chOff x="0" y="2315"/>
            <a:chExt cx="4695825" cy="5573843"/>
          </a:xfrm>
        </p:grpSpPr>
        <p:sp>
          <p:nvSpPr>
            <p:cNvPr id="4" name="Google Shape;390;p11">
              <a:extLst>
                <a:ext uri="{FF2B5EF4-FFF2-40B4-BE49-F238E27FC236}">
                  <a16:creationId xmlns:a16="http://schemas.microsoft.com/office/drawing/2014/main" id="{F085A4EE-D49E-84B4-36FD-1B0F2107B2EC}"/>
                </a:ext>
              </a:extLst>
            </p:cNvPr>
            <p:cNvSpPr/>
            <p:nvPr/>
          </p:nvSpPr>
          <p:spPr>
            <a:xfrm>
              <a:off x="0" y="2315"/>
              <a:ext cx="4695825" cy="1173440"/>
            </a:xfrm>
            <a:prstGeom prst="roundRect">
              <a:avLst>
                <a:gd name="adj" fmla="val 1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5" name="Google Shape;391;p11">
              <a:extLst>
                <a:ext uri="{FF2B5EF4-FFF2-40B4-BE49-F238E27FC236}">
                  <a16:creationId xmlns:a16="http://schemas.microsoft.com/office/drawing/2014/main" id="{E4B7FF72-4129-EB7E-519B-9067D2FF7B51}"/>
                </a:ext>
              </a:extLst>
            </p:cNvPr>
            <p:cNvSpPr/>
            <p:nvPr/>
          </p:nvSpPr>
          <p:spPr>
            <a:xfrm>
              <a:off x="354965" y="266339"/>
              <a:ext cx="645392" cy="645392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6" name="Google Shape;392;p11">
              <a:extLst>
                <a:ext uri="{FF2B5EF4-FFF2-40B4-BE49-F238E27FC236}">
                  <a16:creationId xmlns:a16="http://schemas.microsoft.com/office/drawing/2014/main" id="{955A38F4-1AB3-7DEF-193F-D24D20FCFA1C}"/>
                </a:ext>
              </a:extLst>
            </p:cNvPr>
            <p:cNvSpPr/>
            <p:nvPr/>
          </p:nvSpPr>
          <p:spPr>
            <a:xfrm>
              <a:off x="1355324" y="2315"/>
              <a:ext cx="3340500" cy="117344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7" name="Google Shape;393;p11">
              <a:extLst>
                <a:ext uri="{FF2B5EF4-FFF2-40B4-BE49-F238E27FC236}">
                  <a16:creationId xmlns:a16="http://schemas.microsoft.com/office/drawing/2014/main" id="{68BECE56-CCDB-16DE-7F54-2C701379C164}"/>
                </a:ext>
              </a:extLst>
            </p:cNvPr>
            <p:cNvSpPr txBox="1"/>
            <p:nvPr/>
          </p:nvSpPr>
          <p:spPr>
            <a:xfrm>
              <a:off x="1355324" y="2315"/>
              <a:ext cx="3340500" cy="117344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4175" tIns="124175" rIns="124175" bIns="12417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600"/>
                <a:buFont typeface="Trebuchet MS"/>
                <a:buNone/>
              </a:pPr>
              <a:r>
                <a:rPr lang="en-US" sz="1200" dirty="0">
                  <a:solidFill>
                    <a:schemeClr val="lt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Public data set might fail to reflect the changing real world trends in fraud</a:t>
              </a:r>
              <a:r>
                <a:rPr lang="en-US" sz="1600" dirty="0">
                  <a:solidFill>
                    <a:schemeClr val="lt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.</a:t>
              </a:r>
              <a:endParaRPr dirty="0"/>
            </a:p>
          </p:txBody>
        </p:sp>
        <p:sp>
          <p:nvSpPr>
            <p:cNvPr id="8" name="Google Shape;394;p11">
              <a:extLst>
                <a:ext uri="{FF2B5EF4-FFF2-40B4-BE49-F238E27FC236}">
                  <a16:creationId xmlns:a16="http://schemas.microsoft.com/office/drawing/2014/main" id="{6D2E4BF2-9580-4981-E98F-ADA3990A9502}"/>
                </a:ext>
              </a:extLst>
            </p:cNvPr>
            <p:cNvSpPr/>
            <p:nvPr/>
          </p:nvSpPr>
          <p:spPr>
            <a:xfrm>
              <a:off x="0" y="1469116"/>
              <a:ext cx="4695825" cy="1173440"/>
            </a:xfrm>
            <a:prstGeom prst="roundRect">
              <a:avLst>
                <a:gd name="adj" fmla="val 1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" name="Google Shape;395;p11">
              <a:extLst>
                <a:ext uri="{FF2B5EF4-FFF2-40B4-BE49-F238E27FC236}">
                  <a16:creationId xmlns:a16="http://schemas.microsoft.com/office/drawing/2014/main" id="{909340F2-493F-077B-DBC9-9ACA70733086}"/>
                </a:ext>
              </a:extLst>
            </p:cNvPr>
            <p:cNvSpPr/>
            <p:nvPr/>
          </p:nvSpPr>
          <p:spPr>
            <a:xfrm>
              <a:off x="354965" y="1733140"/>
              <a:ext cx="645392" cy="645392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0" name="Google Shape;396;p11">
              <a:extLst>
                <a:ext uri="{FF2B5EF4-FFF2-40B4-BE49-F238E27FC236}">
                  <a16:creationId xmlns:a16="http://schemas.microsoft.com/office/drawing/2014/main" id="{E3DF7306-3C4A-3BF9-A7AC-AB9A7151057E}"/>
                </a:ext>
              </a:extLst>
            </p:cNvPr>
            <p:cNvSpPr/>
            <p:nvPr/>
          </p:nvSpPr>
          <p:spPr>
            <a:xfrm>
              <a:off x="1355324" y="1469116"/>
              <a:ext cx="3340500" cy="117344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1" name="Google Shape;397;p11">
              <a:extLst>
                <a:ext uri="{FF2B5EF4-FFF2-40B4-BE49-F238E27FC236}">
                  <a16:creationId xmlns:a16="http://schemas.microsoft.com/office/drawing/2014/main" id="{F98BEAC8-6909-D308-E5DF-0E86D12C7AE7}"/>
                </a:ext>
              </a:extLst>
            </p:cNvPr>
            <p:cNvSpPr txBox="1"/>
            <p:nvPr/>
          </p:nvSpPr>
          <p:spPr>
            <a:xfrm>
              <a:off x="1355324" y="1469116"/>
              <a:ext cx="3340500" cy="117344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4175" tIns="124175" rIns="124175" bIns="124175" anchor="ctr" anchorCtr="0">
              <a:noAutofit/>
            </a:bodyPr>
            <a:lstStyle/>
            <a:p>
              <a:pPr marL="0" marR="0" lvl="0" indent="0" algn="just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600"/>
                <a:buFont typeface="Trebuchet MS"/>
                <a:buNone/>
              </a:pPr>
              <a:r>
                <a:rPr lang="en-US" sz="1100" dirty="0">
                  <a:solidFill>
                    <a:schemeClr val="lt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SMOTE oversampling has the possibility of added synthetic bias of the training performances (Bounab et al., 2024).</a:t>
              </a:r>
              <a:endParaRPr sz="1050" dirty="0"/>
            </a:p>
          </p:txBody>
        </p:sp>
        <p:sp>
          <p:nvSpPr>
            <p:cNvPr id="12" name="Google Shape;398;p11">
              <a:extLst>
                <a:ext uri="{FF2B5EF4-FFF2-40B4-BE49-F238E27FC236}">
                  <a16:creationId xmlns:a16="http://schemas.microsoft.com/office/drawing/2014/main" id="{382B71AC-AE15-1A44-89C1-3A23FE793E48}"/>
                </a:ext>
              </a:extLst>
            </p:cNvPr>
            <p:cNvSpPr/>
            <p:nvPr/>
          </p:nvSpPr>
          <p:spPr>
            <a:xfrm>
              <a:off x="0" y="2935917"/>
              <a:ext cx="4695825" cy="1173440"/>
            </a:xfrm>
            <a:prstGeom prst="roundRect">
              <a:avLst>
                <a:gd name="adj" fmla="val 1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3" name="Google Shape;399;p11">
              <a:extLst>
                <a:ext uri="{FF2B5EF4-FFF2-40B4-BE49-F238E27FC236}">
                  <a16:creationId xmlns:a16="http://schemas.microsoft.com/office/drawing/2014/main" id="{AB4FB830-87E9-73BA-3747-923A52F019C0}"/>
                </a:ext>
              </a:extLst>
            </p:cNvPr>
            <p:cNvSpPr/>
            <p:nvPr/>
          </p:nvSpPr>
          <p:spPr>
            <a:xfrm>
              <a:off x="354965" y="3199941"/>
              <a:ext cx="645392" cy="645392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" name="Google Shape;400;p11">
              <a:extLst>
                <a:ext uri="{FF2B5EF4-FFF2-40B4-BE49-F238E27FC236}">
                  <a16:creationId xmlns:a16="http://schemas.microsoft.com/office/drawing/2014/main" id="{EBC28DD0-1B98-B1F0-CFAD-9E0FF1C0C8D6}"/>
                </a:ext>
              </a:extLst>
            </p:cNvPr>
            <p:cNvSpPr/>
            <p:nvPr/>
          </p:nvSpPr>
          <p:spPr>
            <a:xfrm>
              <a:off x="1355324" y="2935917"/>
              <a:ext cx="3340500" cy="117344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5" name="Google Shape;401;p11">
              <a:extLst>
                <a:ext uri="{FF2B5EF4-FFF2-40B4-BE49-F238E27FC236}">
                  <a16:creationId xmlns:a16="http://schemas.microsoft.com/office/drawing/2014/main" id="{4697069E-5C7E-3D15-C0CB-2C96DEDFF0B4}"/>
                </a:ext>
              </a:extLst>
            </p:cNvPr>
            <p:cNvSpPr txBox="1"/>
            <p:nvPr/>
          </p:nvSpPr>
          <p:spPr>
            <a:xfrm>
              <a:off x="1355324" y="2935917"/>
              <a:ext cx="3340500" cy="117344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4175" tIns="124175" rIns="124175" bIns="124175" anchor="ctr" anchorCtr="0">
              <a:noAutofit/>
            </a:bodyPr>
            <a:lstStyle/>
            <a:p>
              <a:pPr marL="0" marR="0" lvl="0" indent="0" algn="just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600"/>
                <a:buFont typeface="Trebuchet MS"/>
                <a:buNone/>
              </a:pPr>
              <a:r>
                <a:rPr lang="en-US" sz="1200" dirty="0">
                  <a:solidFill>
                    <a:schemeClr val="lt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Interpretability trade-offs exist with complex ensemble and boosted models.</a:t>
              </a:r>
              <a:endParaRPr sz="1100" dirty="0"/>
            </a:p>
          </p:txBody>
        </p:sp>
        <p:sp>
          <p:nvSpPr>
            <p:cNvPr id="16" name="Google Shape;402;p11">
              <a:extLst>
                <a:ext uri="{FF2B5EF4-FFF2-40B4-BE49-F238E27FC236}">
                  <a16:creationId xmlns:a16="http://schemas.microsoft.com/office/drawing/2014/main" id="{C39737DC-0955-D728-9733-BA8C971DBB0F}"/>
                </a:ext>
              </a:extLst>
            </p:cNvPr>
            <p:cNvSpPr/>
            <p:nvPr/>
          </p:nvSpPr>
          <p:spPr>
            <a:xfrm>
              <a:off x="0" y="4402718"/>
              <a:ext cx="4695825" cy="1173440"/>
            </a:xfrm>
            <a:prstGeom prst="roundRect">
              <a:avLst>
                <a:gd name="adj" fmla="val 1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" name="Google Shape;403;p11">
              <a:extLst>
                <a:ext uri="{FF2B5EF4-FFF2-40B4-BE49-F238E27FC236}">
                  <a16:creationId xmlns:a16="http://schemas.microsoft.com/office/drawing/2014/main" id="{E8880E66-1D99-59C6-CDDF-C5805EDDB8D2}"/>
                </a:ext>
              </a:extLst>
            </p:cNvPr>
            <p:cNvSpPr/>
            <p:nvPr/>
          </p:nvSpPr>
          <p:spPr>
            <a:xfrm>
              <a:off x="354965" y="4666742"/>
              <a:ext cx="645392" cy="645392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" name="Google Shape;404;p11">
              <a:extLst>
                <a:ext uri="{FF2B5EF4-FFF2-40B4-BE49-F238E27FC236}">
                  <a16:creationId xmlns:a16="http://schemas.microsoft.com/office/drawing/2014/main" id="{EA85DEDD-9CC9-DA13-B469-6FE401F02A86}"/>
                </a:ext>
              </a:extLst>
            </p:cNvPr>
            <p:cNvSpPr/>
            <p:nvPr/>
          </p:nvSpPr>
          <p:spPr>
            <a:xfrm>
              <a:off x="1355324" y="4402718"/>
              <a:ext cx="3340500" cy="117344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9" name="Google Shape;405;p11">
              <a:extLst>
                <a:ext uri="{FF2B5EF4-FFF2-40B4-BE49-F238E27FC236}">
                  <a16:creationId xmlns:a16="http://schemas.microsoft.com/office/drawing/2014/main" id="{2F1167D0-D498-B95F-D254-B344959A3C88}"/>
                </a:ext>
              </a:extLst>
            </p:cNvPr>
            <p:cNvSpPr txBox="1"/>
            <p:nvPr/>
          </p:nvSpPr>
          <p:spPr>
            <a:xfrm>
              <a:off x="1355324" y="4402718"/>
              <a:ext cx="3340500" cy="117344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4175" tIns="124175" rIns="124175" bIns="124175" anchor="ctr" anchorCtr="0">
              <a:noAutofit/>
            </a:bodyPr>
            <a:lstStyle/>
            <a:p>
              <a:pPr marL="0" marR="0" lvl="0" indent="0" algn="just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600"/>
                <a:buFont typeface="Trebuchet MS"/>
                <a:buNone/>
              </a:pPr>
              <a:r>
                <a:rPr lang="en-US" sz="1200" dirty="0">
                  <a:solidFill>
                    <a:schemeClr val="lt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Model drift over time may affect ongoing fraud detection accuracy.</a:t>
              </a:r>
              <a:endParaRPr sz="1100" dirty="0"/>
            </a:p>
          </p:txBody>
        </p:sp>
      </p:grpSp>
      <p:pic>
        <p:nvPicPr>
          <p:cNvPr id="42" name="Google Shape;2040;p49">
            <a:extLst>
              <a:ext uri="{FF2B5EF4-FFF2-40B4-BE49-F238E27FC236}">
                <a16:creationId xmlns:a16="http://schemas.microsoft.com/office/drawing/2014/main" id="{2A5D12F7-AA39-0967-26D2-36BB8DFF5C54}"/>
              </a:ext>
            </a:extLst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11481" y="1242061"/>
            <a:ext cx="2667000" cy="34044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5" name="Google Shape;2615;p7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REFERENCES </a:t>
            </a:r>
            <a:endParaRPr dirty="0"/>
          </a:p>
        </p:txBody>
      </p:sp>
      <p:pic>
        <p:nvPicPr>
          <p:cNvPr id="2617" name="Google Shape;2617;p72"/>
          <p:cNvPicPr preferRelativeResize="0"/>
          <p:nvPr/>
        </p:nvPicPr>
        <p:blipFill rotWithShape="1">
          <a:blip r:embed="rId3">
            <a:alphaModFix/>
          </a:blip>
          <a:srcRect l="54457" t="10299" r="14580" b="58696"/>
          <a:stretch/>
        </p:blipFill>
        <p:spPr>
          <a:xfrm flipH="1">
            <a:off x="12" y="4234212"/>
            <a:ext cx="652976" cy="66117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B9225C-A106-6188-2437-F756310DCC0D}"/>
              </a:ext>
            </a:extLst>
          </p:cNvPr>
          <p:cNvSpPr txBox="1"/>
          <p:nvPr/>
        </p:nvSpPr>
        <p:spPr>
          <a:xfrm>
            <a:off x="333374" y="1162049"/>
            <a:ext cx="8089953" cy="31087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lvl="0" indent="-180975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50"/>
              <a:buChar char="•"/>
            </a:pP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Bounab, R., Zarour, K., Guelib, B., and  Khlifa, N. 2024. Enhancing Medicare Fraud Detection through Machine Learning: Addressing Class Imbalance with SMOTE-ENN. </a:t>
            </a:r>
            <a:r>
              <a:rPr lang="en-US" sz="1100" i="1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IEEE Access</a:t>
            </a: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1–1. </a:t>
            </a:r>
            <a:r>
              <a:rPr lang="en-US" sz="1100" u="sng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https://doi.org/10.1109/access.2024.3385781</a:t>
            </a: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228600" lvl="0" indent="-180975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50"/>
              <a:buChar char="•"/>
            </a:pP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Khatib, S. 2024. The Application of Machine Learning Models in Fraud Detection and Prevention Across Digital Banking Channels and Payment Platforms. </a:t>
            </a:r>
            <a:r>
              <a:rPr lang="en-US" sz="1100" i="1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Advanced Computational Methodologies and Emerging Technologies</a:t>
            </a: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14</a:t>
            </a: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(9), 1–7. </a:t>
            </a:r>
            <a:r>
              <a:rPr lang="en-US" sz="1100" u="sng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https://owenpress.com/index.php/IJACMET/article/view/2024-09-04</a:t>
            </a: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228600" lvl="0" indent="-180975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50"/>
              <a:buChar char="•"/>
            </a:pP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Olushola, A., and Mart, J. 2024. Fraud Detection using Machine Learning. </a:t>
            </a:r>
            <a:r>
              <a:rPr lang="en-US" sz="1100" i="1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Fraud Detection Using Machine Learning</a:t>
            </a: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</a:t>
            </a:r>
            <a:r>
              <a:rPr lang="en-US" sz="1100" u="sng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https://doi.org/10.14293/pr2199.000647.v1</a:t>
            </a: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228600" lvl="0" indent="-180975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50"/>
              <a:buChar char="•"/>
            </a:pP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Rajamani, S. K., and Iyer, R. S. 2023. </a:t>
            </a:r>
            <a:r>
              <a:rPr lang="en-US" sz="1100" i="1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Machine Learning-Based Mobile Applications Using Python and Scikit-Learn</a:t>
            </a: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Www.igi-Global.com; IGI Global. </a:t>
            </a:r>
            <a:r>
              <a:rPr lang="en-US" sz="1100" u="sng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https://www.igi-global.com/chapter/machine-learning-based-mobile-applications-using-python-and-scikit-learn/322076</a:t>
            </a: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228600" lvl="0" indent="-180975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50"/>
              <a:buChar char="•"/>
            </a:pP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Zhu, X., Ao, X., Qin, Z., Chang, Y., Liu, Y., He, Q., and Li, J. 2021. Intelligent Financial Fraud Detection Practices in Post-Pandemic Era: A Survey. </a:t>
            </a:r>
            <a:r>
              <a:rPr lang="en-US" sz="1100" i="1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Innovation</a:t>
            </a: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</a:t>
            </a: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(4), 100176. </a:t>
            </a:r>
            <a:r>
              <a:rPr lang="en-US" sz="1100" u="sng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https://www.cell.com/the-innovation/pdf/S2666-6758(21)00101-6.pdf</a:t>
            </a:r>
            <a:r>
              <a:rPr lang="en-US" sz="1100" dirty="0">
                <a:solidFill>
                  <a:schemeClr val="bg1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lang="en-US" sz="10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3FA9D-FC70-070A-96C1-81D695E9B1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3890127312"/>
      </p:ext>
    </p:extLst>
  </p:cSld>
  <p:clrMapOvr>
    <a:masterClrMapping/>
  </p:clrMapOvr>
</p:sld>
</file>

<file path=ppt/theme/theme1.xml><?xml version="1.0" encoding="utf-8"?>
<a:theme xmlns:a="http://schemas.openxmlformats.org/drawingml/2006/main" name="Digital Scam Prevention Course by Slidesgo">
  <a:themeElements>
    <a:clrScheme name="Simple Light">
      <a:dk1>
        <a:srgbClr val="423B3B"/>
      </a:dk1>
      <a:lt1>
        <a:srgbClr val="D6D6D5"/>
      </a:lt1>
      <a:dk2>
        <a:srgbClr val="E73F42"/>
      </a:dk2>
      <a:lt2>
        <a:srgbClr val="777473"/>
      </a:lt2>
      <a:accent1>
        <a:srgbClr val="B2AFAE"/>
      </a:accent1>
      <a:accent2>
        <a:srgbClr val="2B2624"/>
      </a:accent2>
      <a:accent3>
        <a:srgbClr val="E06769"/>
      </a:accent3>
      <a:accent4>
        <a:srgbClr val="FFFFFF"/>
      </a:accent4>
      <a:accent5>
        <a:srgbClr val="DCECEA"/>
      </a:accent5>
      <a:accent6>
        <a:srgbClr val="C9C9C9"/>
      </a:accent6>
      <a:hlink>
        <a:srgbClr val="19191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959</Words>
  <Application>Microsoft Office PowerPoint</Application>
  <PresentationFormat>On-screen Show (16:9)</PresentationFormat>
  <Paragraphs>74</Paragraphs>
  <Slides>13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Digital Scam Prevention Course by Slidesgo</vt:lpstr>
      <vt:lpstr>ACFA7004</vt:lpstr>
      <vt:lpstr>RESEARCH CONTEXT AND BACKGROUND</vt:lpstr>
      <vt:lpstr>CURRENT DEVELOPMENTS IN THE FIELD</vt:lpstr>
      <vt:lpstr>RESEARCH PROBLEM</vt:lpstr>
      <vt:lpstr>PowerPoint Presentation</vt:lpstr>
      <vt:lpstr>LITERATURE REVIEW SUMMARY</vt:lpstr>
      <vt:lpstr>IDENTIFIED RESEARCH GAP</vt:lpstr>
      <vt:lpstr>RESEARCH METHODOLOGY OVERVIEW</vt:lpstr>
      <vt:lpstr>PROJECT PLANNING AND RESOURCES </vt:lpstr>
      <vt:lpstr>PROJECT IMPACT</vt:lpstr>
      <vt:lpstr>PROJECT LIMITATIONS </vt:lpstr>
      <vt:lpstr>REFERENCES 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.</dc:creator>
  <cp:lastModifiedBy>Harshil Rajubhai Kanani (2512237)</cp:lastModifiedBy>
  <cp:revision>11</cp:revision>
  <dcterms:modified xsi:type="dcterms:W3CDTF">2025-11-11T10:09:43Z</dcterms:modified>
</cp:coreProperties>
</file>